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B11A12-3888-5D94-90B8-4DCA13C17A83}" v="2030" dt="2025-10-23T10:24:00.3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noor Abdullah (2419857)" userId="S::2419857@student.uwtsd.ac.uk::c5493f33-7105-45d6-892a-79fde7fa749a" providerId="AD" clId="Web-{637EBD43-DC08-6946-FF39-286EA2A11428}"/>
    <pc:docChg chg="mod addSld modSld addMainMaster delMainMaster">
      <pc:chgData name="Mahnoor Abdullah (2419857)" userId="S::2419857@student.uwtsd.ac.uk::c5493f33-7105-45d6-892a-79fde7fa749a" providerId="AD" clId="Web-{637EBD43-DC08-6946-FF39-286EA2A11428}" dt="2025-10-02T13:36:13.915" v="189" actId="20577"/>
      <pc:docMkLst>
        <pc:docMk/>
      </pc:docMkLst>
      <pc:sldChg chg="addSp delSp modSp mod setBg modClrScheme setClrOvrMap delDesignElem chgLayout">
        <pc:chgData name="Mahnoor Abdullah (2419857)" userId="S::2419857@student.uwtsd.ac.uk::c5493f33-7105-45d6-892a-79fde7fa749a" providerId="AD" clId="Web-{637EBD43-DC08-6946-FF39-286EA2A11428}" dt="2025-10-02T13:23:42.408" v="122"/>
        <pc:sldMkLst>
          <pc:docMk/>
          <pc:sldMk cId="109857222" sldId="256"/>
        </pc:sldMkLst>
        <pc:spChg chg="mod ord">
          <ac:chgData name="Mahnoor Abdullah (2419857)" userId="S::2419857@student.uwtsd.ac.uk::c5493f33-7105-45d6-892a-79fde7fa749a" providerId="AD" clId="Web-{637EBD43-DC08-6946-FF39-286EA2A11428}" dt="2025-10-02T13:23:42.408" v="12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hnoor Abdullah (2419857)" userId="S::2419857@student.uwtsd.ac.uk::c5493f33-7105-45d6-892a-79fde7fa749a" providerId="AD" clId="Web-{637EBD43-DC08-6946-FF39-286EA2A11428}" dt="2025-10-02T13:23:42.408" v="12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2:20.860" v="116"/>
          <ac:spMkLst>
            <pc:docMk/>
            <pc:sldMk cId="109857222" sldId="256"/>
            <ac:spMk id="5" creationId="{CE957058-57AD-46A9-BAE9-7145CB3504F9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2:20.860" v="116"/>
          <ac:spMkLst>
            <pc:docMk/>
            <pc:sldMk cId="109857222" sldId="256"/>
            <ac:spMk id="6" creationId="{1A6D86F0-98E0-4468-9315-41BF7B0F2E68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2:20.860" v="116"/>
          <ac:spMkLst>
            <pc:docMk/>
            <pc:sldMk cId="109857222" sldId="256"/>
            <ac:spMk id="7" creationId="{A474FAB3-E3BB-4F3C-A0C1-7FFE69BA31F4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7:09.089" v="87"/>
          <ac:spMkLst>
            <pc:docMk/>
            <pc:sldMk cId="109857222" sldId="256"/>
            <ac:spMk id="8" creationId="{577D6B2E-37A3-429E-A37C-F30ED6487282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2:20.860" v="115"/>
          <ac:spMkLst>
            <pc:docMk/>
            <pc:sldMk cId="109857222" sldId="256"/>
            <ac:spMk id="9" creationId="{96F36299-AB34-4381-8268-0EBF2EF55CAB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7:09.089" v="87"/>
          <ac:spMkLst>
            <pc:docMk/>
            <pc:sldMk cId="109857222" sldId="256"/>
            <ac:spMk id="10" creationId="{5CEAD642-85CF-4750-8432-7C80C901F001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2:20.860" v="115"/>
          <ac:spMkLst>
            <pc:docMk/>
            <pc:sldMk cId="109857222" sldId="256"/>
            <ac:spMk id="11" creationId="{7102A590-F9D8-4E57-B069-92109B64F145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7:09.089" v="87"/>
          <ac:spMkLst>
            <pc:docMk/>
            <pc:sldMk cId="109857222" sldId="256"/>
            <ac:spMk id="12" creationId="{FA33EEAE-15D5-4119-8C1E-89D943F911EF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9:45.295" v="106"/>
          <ac:spMkLst>
            <pc:docMk/>
            <pc:sldMk cId="109857222" sldId="256"/>
            <ac:spMk id="13" creationId="{053FB2EE-284F-4C87-AB3D-BBF87A9FAB97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7:09.089" v="87"/>
          <ac:spMkLst>
            <pc:docMk/>
            <pc:sldMk cId="109857222" sldId="256"/>
            <ac:spMk id="14" creationId="{730D8B3B-9B80-4025-B934-26DC7D7CD231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2:20.860" v="115"/>
          <ac:spMkLst>
            <pc:docMk/>
            <pc:sldMk cId="109857222" sldId="256"/>
            <ac:spMk id="15" creationId="{75496513-37AD-4D15-9914-AB18C9817F21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7:09.089" v="87"/>
          <ac:spMkLst>
            <pc:docMk/>
            <pc:sldMk cId="109857222" sldId="256"/>
            <ac:spMk id="16" creationId="{1064D5D5-227B-4F66-9AEA-46F570E793BD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2:52.330" v="117"/>
          <ac:spMkLst>
            <pc:docMk/>
            <pc:sldMk cId="109857222" sldId="256"/>
            <ac:spMk id="17" creationId="{05199DC7-A76E-4D53-978D-FE9964B4EE92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7:09.089" v="87"/>
          <ac:spMkLst>
            <pc:docMk/>
            <pc:sldMk cId="109857222" sldId="256"/>
            <ac:spMk id="18" creationId="{646B67A4-D328-4747-A82B-65E84FA46368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2:52.330" v="117"/>
          <ac:spMkLst>
            <pc:docMk/>
            <pc:sldMk cId="109857222" sldId="256"/>
            <ac:spMk id="19" creationId="{84DED6C1-4644-4EF9-95B6-C79E5FFEEDF6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7:09.089" v="87"/>
          <ac:spMkLst>
            <pc:docMk/>
            <pc:sldMk cId="109857222" sldId="256"/>
            <ac:spMk id="20" creationId="{B5A1B09C-1565-46F8-B70F-621C5EB48A09}"/>
          </ac:spMkLst>
        </pc:spChg>
        <pc:spChg chg="add mod ord">
          <ac:chgData name="Mahnoor Abdullah (2419857)" userId="S::2419857@student.uwtsd.ac.uk::c5493f33-7105-45d6-892a-79fde7fa749a" providerId="AD" clId="Web-{637EBD43-DC08-6946-FF39-286EA2A11428}" dt="2025-10-02T13:23:42.408" v="122"/>
          <ac:spMkLst>
            <pc:docMk/>
            <pc:sldMk cId="109857222" sldId="256"/>
            <ac:spMk id="21" creationId="{A9D9B1B3-6BF1-0A7C-8C35-4BA0FE55E061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7:09.089" v="87"/>
          <ac:spMkLst>
            <pc:docMk/>
            <pc:sldMk cId="109857222" sldId="256"/>
            <ac:spMk id="22" creationId="{8C516CC8-80AC-446C-A56E-9F54B7210402}"/>
          </ac:spMkLst>
        </pc:spChg>
        <pc:spChg chg="add mod ord">
          <ac:chgData name="Mahnoor Abdullah (2419857)" userId="S::2419857@student.uwtsd.ac.uk::c5493f33-7105-45d6-892a-79fde7fa749a" providerId="AD" clId="Web-{637EBD43-DC08-6946-FF39-286EA2A11428}" dt="2025-10-02T13:23:42.408" v="122"/>
          <ac:spMkLst>
            <pc:docMk/>
            <pc:sldMk cId="109857222" sldId="256"/>
            <ac:spMk id="23" creationId="{875B4C35-A296-AD68-CBDA-9E52CD46D975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7:22.198" v="89"/>
          <ac:spMkLst>
            <pc:docMk/>
            <pc:sldMk cId="109857222" sldId="256"/>
            <ac:spMk id="24" creationId="{C10FB9CA-E7FA-462C-B537-F1224ED1ACF4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7:22.198" v="89"/>
          <ac:spMkLst>
            <pc:docMk/>
            <pc:sldMk cId="109857222" sldId="256"/>
            <ac:spMk id="25" creationId="{3677BAFB-3BD3-41BB-9107-FAE224AE21C4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7:22.198" v="89"/>
          <ac:spMkLst>
            <pc:docMk/>
            <pc:sldMk cId="109857222" sldId="256"/>
            <ac:spMk id="26" creationId="{D8469AE7-A75B-4F37-850B-EF5974ABED2C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7:22.198" v="89"/>
          <ac:spMkLst>
            <pc:docMk/>
            <pc:sldMk cId="109857222" sldId="256"/>
            <ac:spMk id="27" creationId="{E6823A9B-C188-42D4-847C-3AD928DB145C}"/>
          </ac:spMkLst>
        </pc:spChg>
        <pc:spChg chg="add mod ord">
          <ac:chgData name="Mahnoor Abdullah (2419857)" userId="S::2419857@student.uwtsd.ac.uk::c5493f33-7105-45d6-892a-79fde7fa749a" providerId="AD" clId="Web-{637EBD43-DC08-6946-FF39-286EA2A11428}" dt="2025-10-02T13:23:42.408" v="122"/>
          <ac:spMkLst>
            <pc:docMk/>
            <pc:sldMk cId="109857222" sldId="256"/>
            <ac:spMk id="29" creationId="{ACF71C00-B7ED-730D-9058-3E0C1748A5C9}"/>
          </ac:spMkLst>
        </pc:spChg>
        <pc:spChg chg="add">
          <ac:chgData name="Mahnoor Abdullah (2419857)" userId="S::2419857@student.uwtsd.ac.uk::c5493f33-7105-45d6-892a-79fde7fa749a" providerId="AD" clId="Web-{637EBD43-DC08-6946-FF39-286EA2A11428}" dt="2025-10-02T13:23:42.408" v="122"/>
          <ac:spMkLst>
            <pc:docMk/>
            <pc:sldMk cId="109857222" sldId="256"/>
            <ac:spMk id="42" creationId="{15655827-B42D-4180-88D3-D83F25E4BD1C}"/>
          </ac:spMkLst>
        </pc:spChg>
        <pc:spChg chg="add">
          <ac:chgData name="Mahnoor Abdullah (2419857)" userId="S::2419857@student.uwtsd.ac.uk::c5493f33-7105-45d6-892a-79fde7fa749a" providerId="AD" clId="Web-{637EBD43-DC08-6946-FF39-286EA2A11428}" dt="2025-10-02T13:23:42.408" v="122"/>
          <ac:spMkLst>
            <pc:docMk/>
            <pc:sldMk cId="109857222" sldId="256"/>
            <ac:spMk id="44" creationId="{24ACCB06-563C-4ADE-B4D6-1FE9F723C7D9}"/>
          </ac:spMkLst>
        </pc:spChg>
        <pc:spChg chg="add">
          <ac:chgData name="Mahnoor Abdullah (2419857)" userId="S::2419857@student.uwtsd.ac.uk::c5493f33-7105-45d6-892a-79fde7fa749a" providerId="AD" clId="Web-{637EBD43-DC08-6946-FF39-286EA2A11428}" dt="2025-10-02T13:23:42.408" v="122"/>
          <ac:spMkLst>
            <pc:docMk/>
            <pc:sldMk cId="109857222" sldId="256"/>
            <ac:spMk id="46" creationId="{40761ECD-D92B-46AE-82CA-640023D282F9}"/>
          </ac:spMkLst>
        </pc:spChg>
        <pc:spChg chg="add">
          <ac:chgData name="Mahnoor Abdullah (2419857)" userId="S::2419857@student.uwtsd.ac.uk::c5493f33-7105-45d6-892a-79fde7fa749a" providerId="AD" clId="Web-{637EBD43-DC08-6946-FF39-286EA2A11428}" dt="2025-10-02T13:23:42.408" v="122"/>
          <ac:spMkLst>
            <pc:docMk/>
            <pc:sldMk cId="109857222" sldId="256"/>
            <ac:spMk id="48" creationId="{9A928607-C55C-40FD-B2DF-6CD6A7226A71}"/>
          </ac:spMkLst>
        </pc:spChg>
        <pc:spChg chg="add">
          <ac:chgData name="Mahnoor Abdullah (2419857)" userId="S::2419857@student.uwtsd.ac.uk::c5493f33-7105-45d6-892a-79fde7fa749a" providerId="AD" clId="Web-{637EBD43-DC08-6946-FF39-286EA2A11428}" dt="2025-10-02T13:23:42.408" v="122"/>
          <ac:spMkLst>
            <pc:docMk/>
            <pc:sldMk cId="109857222" sldId="256"/>
            <ac:spMk id="50" creationId="{400A20C1-29A4-43E0-AB15-7931F76F8C2D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7:22.198" v="89"/>
          <ac:spMkLst>
            <pc:docMk/>
            <pc:sldMk cId="109857222" sldId="256"/>
            <ac:spMk id="198" creationId="{34B557F3-1A0C-4749-A6DB-EAC082DF390B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7:22.198" v="89"/>
          <ac:spMkLst>
            <pc:docMk/>
            <pc:sldMk cId="109857222" sldId="256"/>
            <ac:spMk id="199" creationId="{55D55AA6-3751-494F-868A-DCEDC5CE82BF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7:22.198" v="89"/>
          <ac:spMkLst>
            <pc:docMk/>
            <pc:sldMk cId="109857222" sldId="256"/>
            <ac:spMk id="200" creationId="{4D4C00DC-4DC6-4CD2-9E31-F17E6CEBC5A6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7:22.198" v="89"/>
          <ac:spMkLst>
            <pc:docMk/>
            <pc:sldMk cId="109857222" sldId="256"/>
            <ac:spMk id="201" creationId="{D82AB1B2-7970-42CF-8BF5-567C69E9FFFB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9:45.280" v="105"/>
          <ac:spMkLst>
            <pc:docMk/>
            <pc:sldMk cId="109857222" sldId="256"/>
            <ac:spMk id="211" creationId="{8C790BE2-4E4F-4AAF-81A2-4A6F4885EBE6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9:45.280" v="105"/>
          <ac:spMkLst>
            <pc:docMk/>
            <pc:sldMk cId="109857222" sldId="256"/>
            <ac:spMk id="213" creationId="{D28B54C3-B57B-472A-B96E-1FCB67093DC2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9:45.280" v="105"/>
          <ac:spMkLst>
            <pc:docMk/>
            <pc:sldMk cId="109857222" sldId="256"/>
            <ac:spMk id="215" creationId="{7DB3C429-F8DA-49B9-AF84-21996FCF78B5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0:52.781" v="112"/>
          <ac:spMkLst>
            <pc:docMk/>
            <pc:sldMk cId="109857222" sldId="256"/>
            <ac:spMk id="216" creationId="{053FB2EE-284F-4C87-AB3D-BBF87A9FAB97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9:45.280" v="105"/>
          <ac:spMkLst>
            <pc:docMk/>
            <pc:sldMk cId="109857222" sldId="256"/>
            <ac:spMk id="217" creationId="{E12088DD-B1AD-40E0-8B86-1D87A2CCD9BE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9:45.280" v="105"/>
          <ac:spMkLst>
            <pc:docMk/>
            <pc:sldMk cId="109857222" sldId="256"/>
            <ac:spMk id="219" creationId="{C4C9F2B0-1044-46EB-8AEB-C3BFFDE6C2CC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9:45.280" v="105"/>
          <ac:spMkLst>
            <pc:docMk/>
            <pc:sldMk cId="109857222" sldId="256"/>
            <ac:spMk id="221" creationId="{0C395952-4E26-45A2-8756-2ADFD6E53C6E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9:45.280" v="105"/>
          <ac:spMkLst>
            <pc:docMk/>
            <pc:sldMk cId="109857222" sldId="256"/>
            <ac:spMk id="223" creationId="{4734BADF-9461-4621-B112-2D7BABEA7DD0}"/>
          </ac:spMkLst>
        </pc:spChg>
        <pc:grpChg chg="add del">
          <ac:chgData name="Mahnoor Abdullah (2419857)" userId="S::2419857@student.uwtsd.ac.uk::c5493f33-7105-45d6-892a-79fde7fa749a" providerId="AD" clId="Web-{637EBD43-DC08-6946-FF39-286EA2A11428}" dt="2025-10-02T13:19:45.295" v="106"/>
          <ac:grpSpMkLst>
            <pc:docMk/>
            <pc:sldMk cId="109857222" sldId="256"/>
            <ac:grpSpMk id="205" creationId="{D2C4BFA1-2075-4901-9E24-E41D1FDD51FD}"/>
          </ac:grpSpMkLst>
        </pc:grpChg>
        <pc:grpChg chg="add del">
          <ac:chgData name="Mahnoor Abdullah (2419857)" userId="S::2419857@student.uwtsd.ac.uk::c5493f33-7105-45d6-892a-79fde7fa749a" providerId="AD" clId="Web-{637EBD43-DC08-6946-FF39-286EA2A11428}" dt="2025-10-02T13:20:52.781" v="112"/>
          <ac:grpSpMkLst>
            <pc:docMk/>
            <pc:sldMk cId="109857222" sldId="256"/>
            <ac:grpSpMk id="225" creationId="{D2C4BFA1-2075-4901-9E24-E41D1FDD51FD}"/>
          </ac:grpSpMkLst>
        </pc:grpChg>
      </pc:sldChg>
      <pc:sldChg chg="addSp delSp modSp new mod setBg modClrScheme setClrOvrMap delDesignElem chgLayout">
        <pc:chgData name="Mahnoor Abdullah (2419857)" userId="S::2419857@student.uwtsd.ac.uk::c5493f33-7105-45d6-892a-79fde7fa749a" providerId="AD" clId="Web-{637EBD43-DC08-6946-FF39-286EA2A11428}" dt="2025-10-02T13:36:13.915" v="189" actId="20577"/>
        <pc:sldMkLst>
          <pc:docMk/>
          <pc:sldMk cId="4211437517" sldId="257"/>
        </pc:sldMkLst>
        <pc:spChg chg="mod ord">
          <ac:chgData name="Mahnoor Abdullah (2419857)" userId="S::2419857@student.uwtsd.ac.uk::c5493f33-7105-45d6-892a-79fde7fa749a" providerId="AD" clId="Web-{637EBD43-DC08-6946-FF39-286EA2A11428}" dt="2025-10-02T13:23:58.534" v="123"/>
          <ac:spMkLst>
            <pc:docMk/>
            <pc:sldMk cId="4211437517" sldId="257"/>
            <ac:spMk id="2" creationId="{EF810BC4-FB82-E935-29CF-A4F90A258E70}"/>
          </ac:spMkLst>
        </pc:spChg>
        <pc:spChg chg="del mod ord">
          <ac:chgData name="Mahnoor Abdullah (2419857)" userId="S::2419857@student.uwtsd.ac.uk::c5493f33-7105-45d6-892a-79fde7fa749a" providerId="AD" clId="Web-{637EBD43-DC08-6946-FF39-286EA2A11428}" dt="2025-10-02T13:23:58.534" v="123"/>
          <ac:spMkLst>
            <pc:docMk/>
            <pc:sldMk cId="4211437517" sldId="257"/>
            <ac:spMk id="3" creationId="{150987B7-D3D1-8841-64F6-AF7BA4831DD3}"/>
          </ac:spMkLst>
        </pc:spChg>
        <pc:spChg chg="add mod">
          <ac:chgData name="Mahnoor Abdullah (2419857)" userId="S::2419857@student.uwtsd.ac.uk::c5493f33-7105-45d6-892a-79fde7fa749a" providerId="AD" clId="Web-{637EBD43-DC08-6946-FF39-286EA2A11428}" dt="2025-10-02T13:36:13.915" v="189" actId="20577"/>
          <ac:spMkLst>
            <pc:docMk/>
            <pc:sldMk cId="4211437517" sldId="257"/>
            <ac:spMk id="4" creationId="{A12636EE-832E-B7E4-80A4-86C3C4B48C3E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8:39.153" v="92"/>
          <ac:spMkLst>
            <pc:docMk/>
            <pc:sldMk cId="4211437517" sldId="257"/>
            <ac:spMk id="8" creationId="{B6CDA21F-E7AF-4C75-8395-33F58D5B0E45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8:42.028" v="94"/>
          <ac:spMkLst>
            <pc:docMk/>
            <pc:sldMk cId="4211437517" sldId="257"/>
            <ac:spMk id="12" creationId="{081E4A58-353D-44AE-B2FC-2A74E2E400F7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8:39.153" v="92"/>
          <ac:spMkLst>
            <pc:docMk/>
            <pc:sldMk cId="4211437517" sldId="257"/>
            <ac:spMk id="15" creationId="{D5B0017B-2ECA-49AF-B397-DC140825DF8D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8:42.028" v="94"/>
          <ac:spMkLst>
            <pc:docMk/>
            <pc:sldMk cId="4211437517" sldId="257"/>
            <ac:spMk id="19" creationId="{907EF6B7-1338-4443-8C46-6A318D952DFD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8:42.028" v="94"/>
          <ac:spMkLst>
            <pc:docMk/>
            <pc:sldMk cId="4211437517" sldId="257"/>
            <ac:spMk id="20" creationId="{DAAE4CDD-124C-4DCF-9584-B6033B545DD5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8:44.419" v="96"/>
          <ac:spMkLst>
            <pc:docMk/>
            <pc:sldMk cId="4211437517" sldId="257"/>
            <ac:spMk id="22" creationId="{C6D09588-9668-4D38-8AD4-C27CF2B2D41C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8:47.075" v="98"/>
          <ac:spMkLst>
            <pc:docMk/>
            <pc:sldMk cId="4211437517" sldId="257"/>
            <ac:spMk id="26" creationId="{907EF6B7-1338-4443-8C46-6A318D952DFD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8:47.075" v="98"/>
          <ac:spMkLst>
            <pc:docMk/>
            <pc:sldMk cId="4211437517" sldId="257"/>
            <ac:spMk id="27" creationId="{DAAE4CDD-124C-4DCF-9584-B6033B545DD5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8:47.075" v="98"/>
          <ac:spMkLst>
            <pc:docMk/>
            <pc:sldMk cId="4211437517" sldId="257"/>
            <ac:spMk id="28" creationId="{081E4A58-353D-44AE-B2FC-2A74E2E400F7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9:00.794" v="100"/>
          <ac:spMkLst>
            <pc:docMk/>
            <pc:sldMk cId="4211437517" sldId="257"/>
            <ac:spMk id="30" creationId="{4BC99CB9-DDAD-44A2-8A1C-E3AF4E72DF5C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9:00.794" v="100"/>
          <ac:spMkLst>
            <pc:docMk/>
            <pc:sldMk cId="4211437517" sldId="257"/>
            <ac:spMk id="31" creationId="{64053CBF-3932-45FF-8285-EE5146085F3A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9:25.092" v="103"/>
          <ac:spMkLst>
            <pc:docMk/>
            <pc:sldMk cId="4211437517" sldId="257"/>
            <ac:spMk id="38" creationId="{D038248A-211C-4EEC-8401-C761B929FB52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19:25.092" v="103"/>
          <ac:spMkLst>
            <pc:docMk/>
            <pc:sldMk cId="4211437517" sldId="257"/>
            <ac:spMk id="39" creationId="{C30A849F-66D9-40C8-BEC8-35AFF8F4568F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0:19.765" v="111"/>
          <ac:spMkLst>
            <pc:docMk/>
            <pc:sldMk cId="4211437517" sldId="257"/>
            <ac:spMk id="50" creationId="{081EA652-8C6A-4E69-BEB9-170809474553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0:19.765" v="111"/>
          <ac:spMkLst>
            <pc:docMk/>
            <pc:sldMk cId="4211437517" sldId="257"/>
            <ac:spMk id="52" creationId="{5298780A-33B9-4EA2-8F67-DE68AD62841B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0:19.765" v="111"/>
          <ac:spMkLst>
            <pc:docMk/>
            <pc:sldMk cId="4211437517" sldId="257"/>
            <ac:spMk id="54" creationId="{7F488E8B-4E1E-4402-8935-D4E6C02615C7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0:17.265" v="108"/>
          <ac:spMkLst>
            <pc:docMk/>
            <pc:sldMk cId="4211437517" sldId="257"/>
            <ac:spMk id="59" creationId="{84697CDA-BDB7-4883-B48B-1D4EDB2F0E93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0:17.265" v="108"/>
          <ac:spMkLst>
            <pc:docMk/>
            <pc:sldMk cId="4211437517" sldId="257"/>
            <ac:spMk id="61" creationId="{6295B176-FA0E-4B6A-A190-5E2E82BEA57A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0:17.265" v="108"/>
          <ac:spMkLst>
            <pc:docMk/>
            <pc:sldMk cId="4211437517" sldId="257"/>
            <ac:spMk id="63" creationId="{48F779DE-4744-42D6-9C74-33EC94460CCC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0:19.749" v="110"/>
          <ac:spMkLst>
            <pc:docMk/>
            <pc:sldMk cId="4211437517" sldId="257"/>
            <ac:spMk id="65" creationId="{074B4F7D-14B2-478B-8BF5-01E4E0C5D263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0:19.749" v="110"/>
          <ac:spMkLst>
            <pc:docMk/>
            <pc:sldMk cId="4211437517" sldId="257"/>
            <ac:spMk id="66" creationId="{DAF1966E-FD40-4A4A-B61B-C4DF7FA05F06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0:19.749" v="110"/>
          <ac:spMkLst>
            <pc:docMk/>
            <pc:sldMk cId="4211437517" sldId="257"/>
            <ac:spMk id="67" creationId="{047BFA19-D45E-416B-A404-7AF2F3F27017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0:19.749" v="110"/>
          <ac:spMkLst>
            <pc:docMk/>
            <pc:sldMk cId="4211437517" sldId="257"/>
            <ac:spMk id="68" creationId="{8E0105E7-23DB-4CF2-8258-FF47C7620F6E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0:52.781" v="112"/>
          <ac:spMkLst>
            <pc:docMk/>
            <pc:sldMk cId="4211437517" sldId="257"/>
            <ac:spMk id="70" creationId="{100EDD19-6802-4EC3-95CE-CFFAB042CFD6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0:52.781" v="112"/>
          <ac:spMkLst>
            <pc:docMk/>
            <pc:sldMk cId="4211437517" sldId="257"/>
            <ac:spMk id="71" creationId="{DB17E863-922E-4C26-BD64-E8FD41D28661}"/>
          </ac:spMkLst>
        </pc:spChg>
        <pc:grpChg chg="add">
          <ac:chgData name="Mahnoor Abdullah (2419857)" userId="S::2419857@student.uwtsd.ac.uk::c5493f33-7105-45d6-892a-79fde7fa749a" providerId="AD" clId="Web-{637EBD43-DC08-6946-FF39-286EA2A11428}" dt="2025-10-02T13:23:58.534" v="123"/>
          <ac:grpSpMkLst>
            <pc:docMk/>
            <pc:sldMk cId="4211437517" sldId="257"/>
            <ac:grpSpMk id="9" creationId="{08F94D66-27EC-4CB8-8226-D7F41C161863}"/>
          </ac:grpSpMkLst>
        </pc:grpChg>
        <pc:grpChg chg="add del">
          <ac:chgData name="Mahnoor Abdullah (2419857)" userId="S::2419857@student.uwtsd.ac.uk::c5493f33-7105-45d6-892a-79fde7fa749a" providerId="AD" clId="Web-{637EBD43-DC08-6946-FF39-286EA2A11428}" dt="2025-10-02T13:18:39.153" v="92"/>
          <ac:grpSpMkLst>
            <pc:docMk/>
            <pc:sldMk cId="4211437517" sldId="257"/>
            <ac:grpSpMk id="10" creationId="{AE1C45F0-260A-458C-96ED-C1F6D2151219}"/>
          </ac:grpSpMkLst>
        </pc:grpChg>
        <pc:grpChg chg="add del">
          <ac:chgData name="Mahnoor Abdullah (2419857)" userId="S::2419857@student.uwtsd.ac.uk::c5493f33-7105-45d6-892a-79fde7fa749a" providerId="AD" clId="Web-{637EBD43-DC08-6946-FF39-286EA2A11428}" dt="2025-10-02T13:19:00.794" v="100"/>
          <ac:grpSpMkLst>
            <pc:docMk/>
            <pc:sldMk cId="4211437517" sldId="257"/>
            <ac:grpSpMk id="18" creationId="{B63ACBA3-DEFD-4C6D-BBA0-64468FA99C2D}"/>
          </ac:grpSpMkLst>
        </pc:grpChg>
        <pc:grpChg chg="add del">
          <ac:chgData name="Mahnoor Abdullah (2419857)" userId="S::2419857@student.uwtsd.ac.uk::c5493f33-7105-45d6-892a-79fde7fa749a" providerId="AD" clId="Web-{637EBD43-DC08-6946-FF39-286EA2A11428}" dt="2025-10-02T13:18:44.419" v="96"/>
          <ac:grpSpMkLst>
            <pc:docMk/>
            <pc:sldMk cId="4211437517" sldId="257"/>
            <ac:grpSpMk id="23" creationId="{95A28492-272D-4814-AE2C-61575C989EA3}"/>
          </ac:grpSpMkLst>
        </pc:grpChg>
        <pc:grpChg chg="add">
          <ac:chgData name="Mahnoor Abdullah (2419857)" userId="S::2419857@student.uwtsd.ac.uk::c5493f33-7105-45d6-892a-79fde7fa749a" providerId="AD" clId="Web-{637EBD43-DC08-6946-FF39-286EA2A11428}" dt="2025-10-02T13:23:58.534" v="123"/>
          <ac:grpSpMkLst>
            <pc:docMk/>
            <pc:sldMk cId="4211437517" sldId="257"/>
            <ac:grpSpMk id="24" creationId="{503816F2-40D5-4C23-AF57-063E3923610A}"/>
          </ac:grpSpMkLst>
        </pc:grpChg>
        <pc:grpChg chg="add del">
          <ac:chgData name="Mahnoor Abdullah (2419857)" userId="S::2419857@student.uwtsd.ac.uk::c5493f33-7105-45d6-892a-79fde7fa749a" providerId="AD" clId="Web-{637EBD43-DC08-6946-FF39-286EA2A11428}" dt="2025-10-02T13:19:00.794" v="100"/>
          <ac:grpSpMkLst>
            <pc:docMk/>
            <pc:sldMk cId="4211437517" sldId="257"/>
            <ac:grpSpMk id="32" creationId="{2E751C04-BEA6-446B-A678-9C74819EBD4C}"/>
          </ac:grpSpMkLst>
        </pc:grpChg>
        <pc:grpChg chg="add del">
          <ac:chgData name="Mahnoor Abdullah (2419857)" userId="S::2419857@student.uwtsd.ac.uk::c5493f33-7105-45d6-892a-79fde7fa749a" providerId="AD" clId="Web-{637EBD43-DC08-6946-FF39-286EA2A11428}" dt="2025-10-02T13:19:25.092" v="103"/>
          <ac:grpSpMkLst>
            <pc:docMk/>
            <pc:sldMk cId="4211437517" sldId="257"/>
            <ac:grpSpMk id="40" creationId="{04542298-A2B1-480F-A11C-A40EDD19B857}"/>
          </ac:grpSpMkLst>
        </pc:grpChg>
        <pc:grpChg chg="add del">
          <ac:chgData name="Mahnoor Abdullah (2419857)" userId="S::2419857@student.uwtsd.ac.uk::c5493f33-7105-45d6-892a-79fde7fa749a" providerId="AD" clId="Web-{637EBD43-DC08-6946-FF39-286EA2A11428}" dt="2025-10-02T13:19:25.092" v="103"/>
          <ac:grpSpMkLst>
            <pc:docMk/>
            <pc:sldMk cId="4211437517" sldId="257"/>
            <ac:grpSpMk id="42" creationId="{2A5C9C35-2375-49EB-B99C-17C87D42FE7C}"/>
          </ac:grpSpMkLst>
        </pc:grpChg>
        <pc:picChg chg="add">
          <ac:chgData name="Mahnoor Abdullah (2419857)" userId="S::2419857@student.uwtsd.ac.uk::c5493f33-7105-45d6-892a-79fde7fa749a" providerId="AD" clId="Web-{637EBD43-DC08-6946-FF39-286EA2A11428}" dt="2025-10-02T13:23:58.534" v="123"/>
          <ac:picMkLst>
            <pc:docMk/>
            <pc:sldMk cId="4211437517" sldId="257"/>
            <ac:picMk id="5" creationId="{362CF745-1AB5-498F-2A67-153FC44F1A3D}"/>
          </ac:picMkLst>
        </pc:picChg>
        <pc:cxnChg chg="add del">
          <ac:chgData name="Mahnoor Abdullah (2419857)" userId="S::2419857@student.uwtsd.ac.uk::c5493f33-7105-45d6-892a-79fde7fa749a" providerId="AD" clId="Web-{637EBD43-DC08-6946-FF39-286EA2A11428}" dt="2025-10-02T13:18:39.153" v="92"/>
          <ac:cxnSpMkLst>
            <pc:docMk/>
            <pc:sldMk cId="4211437517" sldId="257"/>
            <ac:cxnSpMk id="17" creationId="{6CF1BAF6-AD41-4082-B212-8A1F9A2E8779}"/>
          </ac:cxnSpMkLst>
        </pc:cxnChg>
      </pc:sldChg>
      <pc:sldChg chg="addSp delSp modSp new mod setBg modClrScheme chgLayout">
        <pc:chgData name="Mahnoor Abdullah (2419857)" userId="S::2419857@student.uwtsd.ac.uk::c5493f33-7105-45d6-892a-79fde7fa749a" providerId="AD" clId="Web-{637EBD43-DC08-6946-FF39-286EA2A11428}" dt="2025-10-02T13:25:12.441" v="126"/>
        <pc:sldMkLst>
          <pc:docMk/>
          <pc:sldMk cId="1529415579" sldId="258"/>
        </pc:sldMkLst>
        <pc:spChg chg="mod ord">
          <ac:chgData name="Mahnoor Abdullah (2419857)" userId="S::2419857@student.uwtsd.ac.uk::c5493f33-7105-45d6-892a-79fde7fa749a" providerId="AD" clId="Web-{637EBD43-DC08-6946-FF39-286EA2A11428}" dt="2025-10-02T13:25:12.441" v="126"/>
          <ac:spMkLst>
            <pc:docMk/>
            <pc:sldMk cId="1529415579" sldId="258"/>
            <ac:spMk id="2" creationId="{9478C848-9A23-BBEC-AC14-F5B17F7D4682}"/>
          </ac:spMkLst>
        </pc:spChg>
        <pc:spChg chg="del mod ord">
          <ac:chgData name="Mahnoor Abdullah (2419857)" userId="S::2419857@student.uwtsd.ac.uk::c5493f33-7105-45d6-892a-79fde7fa749a" providerId="AD" clId="Web-{637EBD43-DC08-6946-FF39-286EA2A11428}" dt="2025-10-02T13:25:12.441" v="126"/>
          <ac:spMkLst>
            <pc:docMk/>
            <pc:sldMk cId="1529415579" sldId="258"/>
            <ac:spMk id="3" creationId="{69D69C42-C417-F127-8487-CB60104DBDB3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5:12.441" v="126"/>
          <ac:spMkLst>
            <pc:docMk/>
            <pc:sldMk cId="1529415579" sldId="258"/>
            <ac:spMk id="8" creationId="{E03BF673-8C68-4092-BF1B-53C57EFEC21F}"/>
          </ac:spMkLst>
        </pc:spChg>
        <pc:spChg chg="add del">
          <ac:chgData name="Mahnoor Abdullah (2419857)" userId="S::2419857@student.uwtsd.ac.uk::c5493f33-7105-45d6-892a-79fde7fa749a" providerId="AD" clId="Web-{637EBD43-DC08-6946-FF39-286EA2A11428}" dt="2025-10-02T13:25:12.441" v="126"/>
          <ac:spMkLst>
            <pc:docMk/>
            <pc:sldMk cId="1529415579" sldId="258"/>
            <ac:spMk id="10" creationId="{08751D95-C333-4DEB-90B4-1EAC9A91DCA3}"/>
          </ac:spMkLst>
        </pc:spChg>
        <pc:grpChg chg="add del">
          <ac:chgData name="Mahnoor Abdullah (2419857)" userId="S::2419857@student.uwtsd.ac.uk::c5493f33-7105-45d6-892a-79fde7fa749a" providerId="AD" clId="Web-{637EBD43-DC08-6946-FF39-286EA2A11428}" dt="2025-10-02T13:25:12.441" v="126"/>
          <ac:grpSpMkLst>
            <pc:docMk/>
            <pc:sldMk cId="1529415579" sldId="258"/>
            <ac:grpSpMk id="12" creationId="{FBBA7535-3851-431E-BDA9-B4F6C1201291}"/>
          </ac:grpSpMkLst>
        </pc:grpChg>
        <pc:grpChg chg="add">
          <ac:chgData name="Mahnoor Abdullah (2419857)" userId="S::2419857@student.uwtsd.ac.uk::c5493f33-7105-45d6-892a-79fde7fa749a" providerId="AD" clId="Web-{637EBD43-DC08-6946-FF39-286EA2A11428}" dt="2025-10-02T13:25:12.441" v="126"/>
          <ac:grpSpMkLst>
            <pc:docMk/>
            <pc:sldMk cId="1529415579" sldId="258"/>
            <ac:grpSpMk id="24" creationId="{08F94D66-27EC-4CB8-8226-D7F41C161863}"/>
          </ac:grpSpMkLst>
        </pc:grpChg>
        <pc:grpChg chg="add">
          <ac:chgData name="Mahnoor Abdullah (2419857)" userId="S::2419857@student.uwtsd.ac.uk::c5493f33-7105-45d6-892a-79fde7fa749a" providerId="AD" clId="Web-{637EBD43-DC08-6946-FF39-286EA2A11428}" dt="2025-10-02T13:25:12.441" v="126"/>
          <ac:grpSpMkLst>
            <pc:docMk/>
            <pc:sldMk cId="1529415579" sldId="258"/>
            <ac:grpSpMk id="32" creationId="{503816F2-40D5-4C23-AF57-063E3923610A}"/>
          </ac:grpSpMkLst>
        </pc:grpChg>
        <pc:picChg chg="add">
          <ac:chgData name="Mahnoor Abdullah (2419857)" userId="S::2419857@student.uwtsd.ac.uk::c5493f33-7105-45d6-892a-79fde7fa749a" providerId="AD" clId="Web-{637EBD43-DC08-6946-FF39-286EA2A11428}" dt="2025-10-02T13:25:12.441" v="126"/>
          <ac:picMkLst>
            <pc:docMk/>
            <pc:sldMk cId="1529415579" sldId="258"/>
            <ac:picMk id="20" creationId="{EFFA033D-AEF0-1C7F-946D-690D6291EA42}"/>
          </ac:picMkLst>
        </pc:picChg>
      </pc:sldChg>
      <pc:sldChg chg="addSp modSp new mod setBg modClrScheme chgLayout">
        <pc:chgData name="Mahnoor Abdullah (2419857)" userId="S::2419857@student.uwtsd.ac.uk::c5493f33-7105-45d6-892a-79fde7fa749a" providerId="AD" clId="Web-{637EBD43-DC08-6946-FF39-286EA2A11428}" dt="2025-10-02T13:24:27.753" v="125"/>
        <pc:sldMkLst>
          <pc:docMk/>
          <pc:sldMk cId="116122249" sldId="259"/>
        </pc:sldMkLst>
        <pc:spChg chg="mod ord">
          <ac:chgData name="Mahnoor Abdullah (2419857)" userId="S::2419857@student.uwtsd.ac.uk::c5493f33-7105-45d6-892a-79fde7fa749a" providerId="AD" clId="Web-{637EBD43-DC08-6946-FF39-286EA2A11428}" dt="2025-10-02T13:24:27.753" v="125"/>
          <ac:spMkLst>
            <pc:docMk/>
            <pc:sldMk cId="116122249" sldId="259"/>
            <ac:spMk id="2" creationId="{77800DF4-3FCC-E4B6-64A4-5ABA8AACF2EC}"/>
          </ac:spMkLst>
        </pc:spChg>
        <pc:spChg chg="mod ord">
          <ac:chgData name="Mahnoor Abdullah (2419857)" userId="S::2419857@student.uwtsd.ac.uk::c5493f33-7105-45d6-892a-79fde7fa749a" providerId="AD" clId="Web-{637EBD43-DC08-6946-FF39-286EA2A11428}" dt="2025-10-02T13:24:27.753" v="125"/>
          <ac:spMkLst>
            <pc:docMk/>
            <pc:sldMk cId="116122249" sldId="259"/>
            <ac:spMk id="3" creationId="{864B3264-1C62-F00C-74D4-A8146FD40394}"/>
          </ac:spMkLst>
        </pc:spChg>
        <pc:spChg chg="add">
          <ac:chgData name="Mahnoor Abdullah (2419857)" userId="S::2419857@student.uwtsd.ac.uk::c5493f33-7105-45d6-892a-79fde7fa749a" providerId="AD" clId="Web-{637EBD43-DC08-6946-FF39-286EA2A11428}" dt="2025-10-02T13:24:27.753" v="125"/>
          <ac:spMkLst>
            <pc:docMk/>
            <pc:sldMk cId="116122249" sldId="259"/>
            <ac:spMk id="8" creationId="{E03BF673-8C68-4092-BF1B-53C57EFEC21F}"/>
          </ac:spMkLst>
        </pc:spChg>
        <pc:spChg chg="add">
          <ac:chgData name="Mahnoor Abdullah (2419857)" userId="S::2419857@student.uwtsd.ac.uk::c5493f33-7105-45d6-892a-79fde7fa749a" providerId="AD" clId="Web-{637EBD43-DC08-6946-FF39-286EA2A11428}" dt="2025-10-02T13:24:27.753" v="125"/>
          <ac:spMkLst>
            <pc:docMk/>
            <pc:sldMk cId="116122249" sldId="259"/>
            <ac:spMk id="10" creationId="{B1BDB70B-F0E6-4867-818F-C582494FB6D6}"/>
          </ac:spMkLst>
        </pc:spChg>
        <pc:grpChg chg="add">
          <ac:chgData name="Mahnoor Abdullah (2419857)" userId="S::2419857@student.uwtsd.ac.uk::c5493f33-7105-45d6-892a-79fde7fa749a" providerId="AD" clId="Web-{637EBD43-DC08-6946-FF39-286EA2A11428}" dt="2025-10-02T13:24:27.753" v="125"/>
          <ac:grpSpMkLst>
            <pc:docMk/>
            <pc:sldMk cId="116122249" sldId="259"/>
            <ac:grpSpMk id="12" creationId="{1E52C707-F508-47B5-8864-8CC3EE0F030B}"/>
          </ac:grpSpMkLst>
        </pc:grpChg>
      </pc:sldChg>
      <pc:sldChg chg="modSp new mod modClrScheme chgLayout">
        <pc:chgData name="Mahnoor Abdullah (2419857)" userId="S::2419857@student.uwtsd.ac.uk::c5493f33-7105-45d6-892a-79fde7fa749a" providerId="AD" clId="Web-{637EBD43-DC08-6946-FF39-286EA2A11428}" dt="2025-10-02T13:30:41.415" v="130" actId="20577"/>
        <pc:sldMkLst>
          <pc:docMk/>
          <pc:sldMk cId="1978634060" sldId="260"/>
        </pc:sldMkLst>
        <pc:spChg chg="mod ord">
          <ac:chgData name="Mahnoor Abdullah (2419857)" userId="S::2419857@student.uwtsd.ac.uk::c5493f33-7105-45d6-892a-79fde7fa749a" providerId="AD" clId="Web-{637EBD43-DC08-6946-FF39-286EA2A11428}" dt="2025-10-02T13:30:41.415" v="130" actId="20577"/>
          <ac:spMkLst>
            <pc:docMk/>
            <pc:sldMk cId="1978634060" sldId="260"/>
            <ac:spMk id="2" creationId="{015D4321-3B52-7EC0-783D-2566A3BB2CA7}"/>
          </ac:spMkLst>
        </pc:spChg>
        <pc:spChg chg="mod ord">
          <ac:chgData name="Mahnoor Abdullah (2419857)" userId="S::2419857@student.uwtsd.ac.uk::c5493f33-7105-45d6-892a-79fde7fa749a" providerId="AD" clId="Web-{637EBD43-DC08-6946-FF39-286EA2A11428}" dt="2025-10-02T13:23:35.424" v="121"/>
          <ac:spMkLst>
            <pc:docMk/>
            <pc:sldMk cId="1978634060" sldId="260"/>
            <ac:spMk id="3" creationId="{DE530EC2-03B4-C341-B4DE-EFCBF8FBF3E1}"/>
          </ac:spMkLst>
        </pc:spChg>
      </pc:sldChg>
      <pc:sldChg chg="modSp new mod modClrScheme chgLayout">
        <pc:chgData name="Mahnoor Abdullah (2419857)" userId="S::2419857@student.uwtsd.ac.uk::c5493f33-7105-45d6-892a-79fde7fa749a" providerId="AD" clId="Web-{637EBD43-DC08-6946-FF39-286EA2A11428}" dt="2025-10-02T13:23:35.424" v="121"/>
        <pc:sldMkLst>
          <pc:docMk/>
          <pc:sldMk cId="1916140129" sldId="261"/>
        </pc:sldMkLst>
        <pc:spChg chg="mod ord">
          <ac:chgData name="Mahnoor Abdullah (2419857)" userId="S::2419857@student.uwtsd.ac.uk::c5493f33-7105-45d6-892a-79fde7fa749a" providerId="AD" clId="Web-{637EBD43-DC08-6946-FF39-286EA2A11428}" dt="2025-10-02T13:23:35.424" v="121"/>
          <ac:spMkLst>
            <pc:docMk/>
            <pc:sldMk cId="1916140129" sldId="261"/>
            <ac:spMk id="2" creationId="{3BDCB84F-90BD-38BB-F875-CF7B2A237648}"/>
          </ac:spMkLst>
        </pc:spChg>
        <pc:spChg chg="mod ord">
          <ac:chgData name="Mahnoor Abdullah (2419857)" userId="S::2419857@student.uwtsd.ac.uk::c5493f33-7105-45d6-892a-79fde7fa749a" providerId="AD" clId="Web-{637EBD43-DC08-6946-FF39-286EA2A11428}" dt="2025-10-02T13:23:35.424" v="121"/>
          <ac:spMkLst>
            <pc:docMk/>
            <pc:sldMk cId="1916140129" sldId="261"/>
            <ac:spMk id="3" creationId="{51727B95-05A4-59B6-14B9-E4829C9696B2}"/>
          </ac:spMkLst>
        </pc:spChg>
      </pc:sldChg>
      <pc:sldChg chg="modSp new mod modClrScheme chgLayout">
        <pc:chgData name="Mahnoor Abdullah (2419857)" userId="S::2419857@student.uwtsd.ac.uk::c5493f33-7105-45d6-892a-79fde7fa749a" providerId="AD" clId="Web-{637EBD43-DC08-6946-FF39-286EA2A11428}" dt="2025-10-02T13:23:35.424" v="121"/>
        <pc:sldMkLst>
          <pc:docMk/>
          <pc:sldMk cId="3903370656" sldId="262"/>
        </pc:sldMkLst>
        <pc:spChg chg="mod ord">
          <ac:chgData name="Mahnoor Abdullah (2419857)" userId="S::2419857@student.uwtsd.ac.uk::c5493f33-7105-45d6-892a-79fde7fa749a" providerId="AD" clId="Web-{637EBD43-DC08-6946-FF39-286EA2A11428}" dt="2025-10-02T13:23:35.424" v="121"/>
          <ac:spMkLst>
            <pc:docMk/>
            <pc:sldMk cId="3903370656" sldId="262"/>
            <ac:spMk id="2" creationId="{130D90F6-65C6-8372-85D6-A4C4056CDE1F}"/>
          </ac:spMkLst>
        </pc:spChg>
        <pc:spChg chg="mod ord">
          <ac:chgData name="Mahnoor Abdullah (2419857)" userId="S::2419857@student.uwtsd.ac.uk::c5493f33-7105-45d6-892a-79fde7fa749a" providerId="AD" clId="Web-{637EBD43-DC08-6946-FF39-286EA2A11428}" dt="2025-10-02T13:23:35.424" v="121"/>
          <ac:spMkLst>
            <pc:docMk/>
            <pc:sldMk cId="3903370656" sldId="262"/>
            <ac:spMk id="3" creationId="{3DFE1880-FBA7-AE67-A096-10477B232F3E}"/>
          </ac:spMkLst>
        </pc:spChg>
      </pc:sldChg>
      <pc:sldChg chg="modSp new mod modClrScheme chgLayout">
        <pc:chgData name="Mahnoor Abdullah (2419857)" userId="S::2419857@student.uwtsd.ac.uk::c5493f33-7105-45d6-892a-79fde7fa749a" providerId="AD" clId="Web-{637EBD43-DC08-6946-FF39-286EA2A11428}" dt="2025-10-02T13:23:35.424" v="121"/>
        <pc:sldMkLst>
          <pc:docMk/>
          <pc:sldMk cId="3626991168" sldId="263"/>
        </pc:sldMkLst>
        <pc:spChg chg="mod ord">
          <ac:chgData name="Mahnoor Abdullah (2419857)" userId="S::2419857@student.uwtsd.ac.uk::c5493f33-7105-45d6-892a-79fde7fa749a" providerId="AD" clId="Web-{637EBD43-DC08-6946-FF39-286EA2A11428}" dt="2025-10-02T13:23:35.424" v="121"/>
          <ac:spMkLst>
            <pc:docMk/>
            <pc:sldMk cId="3626991168" sldId="263"/>
            <ac:spMk id="2" creationId="{D4DC3CC6-FCD6-C5BE-BC15-103DFC7CCF20}"/>
          </ac:spMkLst>
        </pc:spChg>
        <pc:spChg chg="mod ord">
          <ac:chgData name="Mahnoor Abdullah (2419857)" userId="S::2419857@student.uwtsd.ac.uk::c5493f33-7105-45d6-892a-79fde7fa749a" providerId="AD" clId="Web-{637EBD43-DC08-6946-FF39-286EA2A11428}" dt="2025-10-02T13:23:35.424" v="121"/>
          <ac:spMkLst>
            <pc:docMk/>
            <pc:sldMk cId="3626991168" sldId="263"/>
            <ac:spMk id="3" creationId="{8341A776-791E-72B9-632A-6B8719A8DE3D}"/>
          </ac:spMkLst>
        </pc:spChg>
      </pc:sldChg>
      <pc:sldMasterChg chg="del delSldLayout">
        <pc:chgData name="Mahnoor Abdullah (2419857)" userId="S::2419857@student.uwtsd.ac.uk::c5493f33-7105-45d6-892a-79fde7fa749a" providerId="AD" clId="Web-{637EBD43-DC08-6946-FF39-286EA2A11428}" dt="2025-10-02T13:20:52.781" v="112"/>
        <pc:sldMasterMkLst>
          <pc:docMk/>
          <pc:sldMasterMk cId="2460954070" sldId="2147483660"/>
        </pc:sldMasterMkLst>
        <pc:sldLayoutChg chg="del">
          <pc:chgData name="Mahnoor Abdullah (2419857)" userId="S::2419857@student.uwtsd.ac.uk::c5493f33-7105-45d6-892a-79fde7fa749a" providerId="AD" clId="Web-{637EBD43-DC08-6946-FF39-286EA2A11428}" dt="2025-10-02T13:20:52.781" v="11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hnoor Abdullah (2419857)" userId="S::2419857@student.uwtsd.ac.uk::c5493f33-7105-45d6-892a-79fde7fa749a" providerId="AD" clId="Web-{637EBD43-DC08-6946-FF39-286EA2A11428}" dt="2025-10-02T13:20:52.781" v="11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hnoor Abdullah (2419857)" userId="S::2419857@student.uwtsd.ac.uk::c5493f33-7105-45d6-892a-79fde7fa749a" providerId="AD" clId="Web-{637EBD43-DC08-6946-FF39-286EA2A11428}" dt="2025-10-02T13:20:52.781" v="11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hnoor Abdullah (2419857)" userId="S::2419857@student.uwtsd.ac.uk::c5493f33-7105-45d6-892a-79fde7fa749a" providerId="AD" clId="Web-{637EBD43-DC08-6946-FF39-286EA2A11428}" dt="2025-10-02T13:20:52.781" v="11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hnoor Abdullah (2419857)" userId="S::2419857@student.uwtsd.ac.uk::c5493f33-7105-45d6-892a-79fde7fa749a" providerId="AD" clId="Web-{637EBD43-DC08-6946-FF39-286EA2A11428}" dt="2025-10-02T13:20:52.781" v="11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hnoor Abdullah (2419857)" userId="S::2419857@student.uwtsd.ac.uk::c5493f33-7105-45d6-892a-79fde7fa749a" providerId="AD" clId="Web-{637EBD43-DC08-6946-FF39-286EA2A11428}" dt="2025-10-02T13:20:52.781" v="11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hnoor Abdullah (2419857)" userId="S::2419857@student.uwtsd.ac.uk::c5493f33-7105-45d6-892a-79fde7fa749a" providerId="AD" clId="Web-{637EBD43-DC08-6946-FF39-286EA2A11428}" dt="2025-10-02T13:20:52.781" v="11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hnoor Abdullah (2419857)" userId="S::2419857@student.uwtsd.ac.uk::c5493f33-7105-45d6-892a-79fde7fa749a" providerId="AD" clId="Web-{637EBD43-DC08-6946-FF39-286EA2A11428}" dt="2025-10-02T13:20:52.781" v="11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hnoor Abdullah (2419857)" userId="S::2419857@student.uwtsd.ac.uk::c5493f33-7105-45d6-892a-79fde7fa749a" providerId="AD" clId="Web-{637EBD43-DC08-6946-FF39-286EA2A11428}" dt="2025-10-02T13:20:52.781" v="11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hnoor Abdullah (2419857)" userId="S::2419857@student.uwtsd.ac.uk::c5493f33-7105-45d6-892a-79fde7fa749a" providerId="AD" clId="Web-{637EBD43-DC08-6946-FF39-286EA2A11428}" dt="2025-10-02T13:20:52.781" v="11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hnoor Abdullah (2419857)" userId="S::2419857@student.uwtsd.ac.uk::c5493f33-7105-45d6-892a-79fde7fa749a" providerId="AD" clId="Web-{637EBD43-DC08-6946-FF39-286EA2A11428}" dt="2025-10-02T13:20:52.781" v="11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ahnoor Abdullah (2419857)" userId="S::2419857@student.uwtsd.ac.uk::c5493f33-7105-45d6-892a-79fde7fa749a" providerId="AD" clId="Web-{637EBD43-DC08-6946-FF39-286EA2A11428}" dt="2025-10-02T13:22:52.330" v="117"/>
        <pc:sldMasterMkLst>
          <pc:docMk/>
          <pc:sldMasterMk cId="2970598907" sldId="2147483672"/>
        </pc:sldMasterMkLst>
        <pc:sldLayoutChg chg="add del mod replId">
          <pc:chgData name="Mahnoor Abdullah (2419857)" userId="S::2419857@student.uwtsd.ac.uk::c5493f33-7105-45d6-892a-79fde7fa749a" providerId="AD" clId="Web-{637EBD43-DC08-6946-FF39-286EA2A11428}" dt="2025-10-02T13:22:52.330" v="117"/>
          <pc:sldLayoutMkLst>
            <pc:docMk/>
            <pc:sldMasterMk cId="2970598907" sldId="2147483672"/>
            <pc:sldLayoutMk cId="1118294440" sldId="2147483673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2:52.330" v="117"/>
          <pc:sldLayoutMkLst>
            <pc:docMk/>
            <pc:sldMasterMk cId="2970598907" sldId="2147483672"/>
            <pc:sldLayoutMk cId="526811196" sldId="2147483674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2:52.330" v="117"/>
          <pc:sldLayoutMkLst>
            <pc:docMk/>
            <pc:sldMasterMk cId="2970598907" sldId="2147483672"/>
            <pc:sldLayoutMk cId="1277437587" sldId="2147483675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2:52.330" v="117"/>
          <pc:sldLayoutMkLst>
            <pc:docMk/>
            <pc:sldMasterMk cId="2970598907" sldId="2147483672"/>
            <pc:sldLayoutMk cId="225987086" sldId="2147483676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2:52.330" v="117"/>
          <pc:sldLayoutMkLst>
            <pc:docMk/>
            <pc:sldMasterMk cId="2970598907" sldId="2147483672"/>
            <pc:sldLayoutMk cId="2282643162" sldId="2147483677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2:52.330" v="117"/>
          <pc:sldLayoutMkLst>
            <pc:docMk/>
            <pc:sldMasterMk cId="2970598907" sldId="2147483672"/>
            <pc:sldLayoutMk cId="304844328" sldId="2147483678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2:52.330" v="117"/>
          <pc:sldLayoutMkLst>
            <pc:docMk/>
            <pc:sldMasterMk cId="2970598907" sldId="2147483672"/>
            <pc:sldLayoutMk cId="3546344162" sldId="2147483679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2:52.330" v="117"/>
          <pc:sldLayoutMkLst>
            <pc:docMk/>
            <pc:sldMasterMk cId="2970598907" sldId="2147483672"/>
            <pc:sldLayoutMk cId="2396022678" sldId="2147483680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2:52.330" v="117"/>
          <pc:sldLayoutMkLst>
            <pc:docMk/>
            <pc:sldMasterMk cId="2970598907" sldId="2147483672"/>
            <pc:sldLayoutMk cId="2282784138" sldId="2147483681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2:52.330" v="117"/>
          <pc:sldLayoutMkLst>
            <pc:docMk/>
            <pc:sldMasterMk cId="2970598907" sldId="2147483672"/>
            <pc:sldLayoutMk cId="3992287171" sldId="2147483682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2:52.330" v="117"/>
          <pc:sldLayoutMkLst>
            <pc:docMk/>
            <pc:sldMasterMk cId="2970598907" sldId="2147483672"/>
            <pc:sldLayoutMk cId="3887836515" sldId="2147483683"/>
          </pc:sldLayoutMkLst>
        </pc:sldLayoutChg>
      </pc:sldMasterChg>
      <pc:sldMasterChg chg="add del addSldLayout delSldLayout modSldLayout">
        <pc:chgData name="Mahnoor Abdullah (2419857)" userId="S::2419857@student.uwtsd.ac.uk::c5493f33-7105-45d6-892a-79fde7fa749a" providerId="AD" clId="Web-{637EBD43-DC08-6946-FF39-286EA2A11428}" dt="2025-10-02T13:23:04.392" v="118"/>
        <pc:sldMasterMkLst>
          <pc:docMk/>
          <pc:sldMasterMk cId="3696568143" sldId="2147483684"/>
        </pc:sldMasterMkLst>
        <pc:sldLayoutChg chg="add del mod replId">
          <pc:chgData name="Mahnoor Abdullah (2419857)" userId="S::2419857@student.uwtsd.ac.uk::c5493f33-7105-45d6-892a-79fde7fa749a" providerId="AD" clId="Web-{637EBD43-DC08-6946-FF39-286EA2A11428}" dt="2025-10-02T13:23:04.392" v="118"/>
          <pc:sldLayoutMkLst>
            <pc:docMk/>
            <pc:sldMasterMk cId="3696568143" sldId="2147483684"/>
            <pc:sldLayoutMk cId="287467075" sldId="2147483685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04.392" v="118"/>
          <pc:sldLayoutMkLst>
            <pc:docMk/>
            <pc:sldMasterMk cId="3696568143" sldId="2147483684"/>
            <pc:sldLayoutMk cId="2695945741" sldId="2147483686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04.392" v="118"/>
          <pc:sldLayoutMkLst>
            <pc:docMk/>
            <pc:sldMasterMk cId="3696568143" sldId="2147483684"/>
            <pc:sldLayoutMk cId="3186745710" sldId="2147483687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04.392" v="118"/>
          <pc:sldLayoutMkLst>
            <pc:docMk/>
            <pc:sldMasterMk cId="3696568143" sldId="2147483684"/>
            <pc:sldLayoutMk cId="2112736873" sldId="2147483688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04.392" v="118"/>
          <pc:sldLayoutMkLst>
            <pc:docMk/>
            <pc:sldMasterMk cId="3696568143" sldId="2147483684"/>
            <pc:sldLayoutMk cId="977601034" sldId="2147483689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04.392" v="118"/>
          <pc:sldLayoutMkLst>
            <pc:docMk/>
            <pc:sldMasterMk cId="3696568143" sldId="2147483684"/>
            <pc:sldLayoutMk cId="3845222043" sldId="2147483690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04.392" v="118"/>
          <pc:sldLayoutMkLst>
            <pc:docMk/>
            <pc:sldMasterMk cId="3696568143" sldId="2147483684"/>
            <pc:sldLayoutMk cId="2893240636" sldId="2147483691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04.392" v="118"/>
          <pc:sldLayoutMkLst>
            <pc:docMk/>
            <pc:sldMasterMk cId="3696568143" sldId="2147483684"/>
            <pc:sldLayoutMk cId="1023293805" sldId="2147483692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04.392" v="118"/>
          <pc:sldLayoutMkLst>
            <pc:docMk/>
            <pc:sldMasterMk cId="3696568143" sldId="2147483684"/>
            <pc:sldLayoutMk cId="1760162339" sldId="2147483693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04.392" v="118"/>
          <pc:sldLayoutMkLst>
            <pc:docMk/>
            <pc:sldMasterMk cId="3696568143" sldId="2147483684"/>
            <pc:sldLayoutMk cId="3520753520" sldId="2147483694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04.392" v="118"/>
          <pc:sldLayoutMkLst>
            <pc:docMk/>
            <pc:sldMasterMk cId="3696568143" sldId="2147483684"/>
            <pc:sldLayoutMk cId="3580427503" sldId="2147483695"/>
          </pc:sldLayoutMkLst>
        </pc:sldLayoutChg>
      </pc:sldMasterChg>
      <pc:sldMasterChg chg="add del addSldLayout delSldLayout modSldLayout">
        <pc:chgData name="Mahnoor Abdullah (2419857)" userId="S::2419857@student.uwtsd.ac.uk::c5493f33-7105-45d6-892a-79fde7fa749a" providerId="AD" clId="Web-{637EBD43-DC08-6946-FF39-286EA2A11428}" dt="2025-10-02T13:23:11.877" v="119"/>
        <pc:sldMasterMkLst>
          <pc:docMk/>
          <pc:sldMasterMk cId="4113736941" sldId="2147483696"/>
        </pc:sldMasterMkLst>
        <pc:sldLayoutChg chg="add del mod replId">
          <pc:chgData name="Mahnoor Abdullah (2419857)" userId="S::2419857@student.uwtsd.ac.uk::c5493f33-7105-45d6-892a-79fde7fa749a" providerId="AD" clId="Web-{637EBD43-DC08-6946-FF39-286EA2A11428}" dt="2025-10-02T13:23:11.877" v="119"/>
          <pc:sldLayoutMkLst>
            <pc:docMk/>
            <pc:sldMasterMk cId="4113736941" sldId="2147483696"/>
            <pc:sldLayoutMk cId="1086341398" sldId="2147483697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11.877" v="119"/>
          <pc:sldLayoutMkLst>
            <pc:docMk/>
            <pc:sldMasterMk cId="4113736941" sldId="2147483696"/>
            <pc:sldLayoutMk cId="3507277714" sldId="2147483698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11.877" v="119"/>
          <pc:sldLayoutMkLst>
            <pc:docMk/>
            <pc:sldMasterMk cId="4113736941" sldId="2147483696"/>
            <pc:sldLayoutMk cId="1390639156" sldId="2147483699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11.877" v="119"/>
          <pc:sldLayoutMkLst>
            <pc:docMk/>
            <pc:sldMasterMk cId="4113736941" sldId="2147483696"/>
            <pc:sldLayoutMk cId="3098479798" sldId="2147483700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11.877" v="119"/>
          <pc:sldLayoutMkLst>
            <pc:docMk/>
            <pc:sldMasterMk cId="4113736941" sldId="2147483696"/>
            <pc:sldLayoutMk cId="2207587371" sldId="2147483701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11.877" v="119"/>
          <pc:sldLayoutMkLst>
            <pc:docMk/>
            <pc:sldMasterMk cId="4113736941" sldId="2147483696"/>
            <pc:sldLayoutMk cId="2072998097" sldId="2147483702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11.877" v="119"/>
          <pc:sldLayoutMkLst>
            <pc:docMk/>
            <pc:sldMasterMk cId="4113736941" sldId="2147483696"/>
            <pc:sldLayoutMk cId="2429106425" sldId="2147483703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11.877" v="119"/>
          <pc:sldLayoutMkLst>
            <pc:docMk/>
            <pc:sldMasterMk cId="4113736941" sldId="2147483696"/>
            <pc:sldLayoutMk cId="1934905830" sldId="2147483704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11.877" v="119"/>
          <pc:sldLayoutMkLst>
            <pc:docMk/>
            <pc:sldMasterMk cId="4113736941" sldId="2147483696"/>
            <pc:sldLayoutMk cId="1557715470" sldId="2147483705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11.877" v="119"/>
          <pc:sldLayoutMkLst>
            <pc:docMk/>
            <pc:sldMasterMk cId="4113736941" sldId="2147483696"/>
            <pc:sldLayoutMk cId="467990429" sldId="2147483706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11.877" v="119"/>
          <pc:sldLayoutMkLst>
            <pc:docMk/>
            <pc:sldMasterMk cId="4113736941" sldId="2147483696"/>
            <pc:sldLayoutMk cId="552351992" sldId="2147483707"/>
          </pc:sldLayoutMkLst>
        </pc:sldLayoutChg>
      </pc:sldMasterChg>
      <pc:sldMasterChg chg="add del addSldLayout delSldLayout modSldLayout">
        <pc:chgData name="Mahnoor Abdullah (2419857)" userId="S::2419857@student.uwtsd.ac.uk::c5493f33-7105-45d6-892a-79fde7fa749a" providerId="AD" clId="Web-{637EBD43-DC08-6946-FF39-286EA2A11428}" dt="2025-10-02T13:23:35.424" v="121"/>
        <pc:sldMasterMkLst>
          <pc:docMk/>
          <pc:sldMasterMk cId="2675720898" sldId="2147483708"/>
        </pc:sldMasterMkLst>
        <pc:sldLayoutChg chg="add del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2675720898" sldId="2147483708"/>
            <pc:sldLayoutMk cId="2987469625" sldId="2147483709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2675720898" sldId="2147483708"/>
            <pc:sldLayoutMk cId="3762877626" sldId="2147483710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2675720898" sldId="2147483708"/>
            <pc:sldLayoutMk cId="1784757550" sldId="2147483711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2675720898" sldId="2147483708"/>
            <pc:sldLayoutMk cId="1034464679" sldId="2147483712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2675720898" sldId="2147483708"/>
            <pc:sldLayoutMk cId="2578404111" sldId="2147483713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2675720898" sldId="2147483708"/>
            <pc:sldLayoutMk cId="3417016515" sldId="2147483714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2675720898" sldId="2147483708"/>
            <pc:sldLayoutMk cId="3650024733" sldId="2147483715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2675720898" sldId="2147483708"/>
            <pc:sldLayoutMk cId="2893155569" sldId="2147483716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2675720898" sldId="2147483708"/>
            <pc:sldLayoutMk cId="96300720" sldId="2147483717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2675720898" sldId="2147483708"/>
            <pc:sldLayoutMk cId="972284065" sldId="2147483718"/>
          </pc:sldLayoutMkLst>
        </pc:sldLayoutChg>
        <pc:sldLayoutChg chg="add del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2675720898" sldId="2147483708"/>
            <pc:sldLayoutMk cId="1594674817" sldId="2147483719"/>
          </pc:sldLayoutMkLst>
        </pc:sldLayoutChg>
      </pc:sldMasterChg>
      <pc:sldMasterChg chg="add addSldLayout modSldLayout">
        <pc:chgData name="Mahnoor Abdullah (2419857)" userId="S::2419857@student.uwtsd.ac.uk::c5493f33-7105-45d6-892a-79fde7fa749a" providerId="AD" clId="Web-{637EBD43-DC08-6946-FF39-286EA2A11428}" dt="2025-10-02T13:23:35.424" v="121"/>
        <pc:sldMasterMkLst>
          <pc:docMk/>
          <pc:sldMasterMk cId="795381935" sldId="2147483720"/>
        </pc:sldMasterMkLst>
        <pc:sldLayoutChg chg="add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795381935" sldId="2147483720"/>
            <pc:sldLayoutMk cId="2943092987" sldId="2147483721"/>
          </pc:sldLayoutMkLst>
        </pc:sldLayoutChg>
        <pc:sldLayoutChg chg="add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795381935" sldId="2147483720"/>
            <pc:sldLayoutMk cId="3532830283" sldId="2147483722"/>
          </pc:sldLayoutMkLst>
        </pc:sldLayoutChg>
        <pc:sldLayoutChg chg="add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795381935" sldId="2147483720"/>
            <pc:sldLayoutMk cId="2461833408" sldId="2147483723"/>
          </pc:sldLayoutMkLst>
        </pc:sldLayoutChg>
        <pc:sldLayoutChg chg="add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795381935" sldId="2147483720"/>
            <pc:sldLayoutMk cId="92237546" sldId="2147483724"/>
          </pc:sldLayoutMkLst>
        </pc:sldLayoutChg>
        <pc:sldLayoutChg chg="add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795381935" sldId="2147483720"/>
            <pc:sldLayoutMk cId="3571393677" sldId="2147483725"/>
          </pc:sldLayoutMkLst>
        </pc:sldLayoutChg>
        <pc:sldLayoutChg chg="add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795381935" sldId="2147483720"/>
            <pc:sldLayoutMk cId="1183565635" sldId="2147483726"/>
          </pc:sldLayoutMkLst>
        </pc:sldLayoutChg>
        <pc:sldLayoutChg chg="add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795381935" sldId="2147483720"/>
            <pc:sldLayoutMk cId="1849746043" sldId="2147483727"/>
          </pc:sldLayoutMkLst>
        </pc:sldLayoutChg>
        <pc:sldLayoutChg chg="add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795381935" sldId="2147483720"/>
            <pc:sldLayoutMk cId="2828196674" sldId="2147483728"/>
          </pc:sldLayoutMkLst>
        </pc:sldLayoutChg>
        <pc:sldLayoutChg chg="add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795381935" sldId="2147483720"/>
            <pc:sldLayoutMk cId="4271273958" sldId="2147483729"/>
          </pc:sldLayoutMkLst>
        </pc:sldLayoutChg>
        <pc:sldLayoutChg chg="add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795381935" sldId="2147483720"/>
            <pc:sldLayoutMk cId="3097463618" sldId="2147483730"/>
          </pc:sldLayoutMkLst>
        </pc:sldLayoutChg>
        <pc:sldLayoutChg chg="add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795381935" sldId="2147483720"/>
            <pc:sldLayoutMk cId="2824968168" sldId="2147483731"/>
          </pc:sldLayoutMkLst>
        </pc:sldLayoutChg>
        <pc:sldLayoutChg chg="add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795381935" sldId="2147483720"/>
            <pc:sldLayoutMk cId="181139921" sldId="2147483732"/>
          </pc:sldLayoutMkLst>
        </pc:sldLayoutChg>
        <pc:sldLayoutChg chg="add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795381935" sldId="2147483720"/>
            <pc:sldLayoutMk cId="3387365070" sldId="2147483733"/>
          </pc:sldLayoutMkLst>
        </pc:sldLayoutChg>
        <pc:sldLayoutChg chg="add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795381935" sldId="2147483720"/>
            <pc:sldLayoutMk cId="2779732365" sldId="2147483734"/>
          </pc:sldLayoutMkLst>
        </pc:sldLayoutChg>
        <pc:sldLayoutChg chg="add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795381935" sldId="2147483720"/>
            <pc:sldLayoutMk cId="3129660574" sldId="2147483735"/>
          </pc:sldLayoutMkLst>
        </pc:sldLayoutChg>
        <pc:sldLayoutChg chg="add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795381935" sldId="2147483720"/>
            <pc:sldLayoutMk cId="2270055633" sldId="2147483736"/>
          </pc:sldLayoutMkLst>
        </pc:sldLayoutChg>
        <pc:sldLayoutChg chg="add mod replId">
          <pc:chgData name="Mahnoor Abdullah (2419857)" userId="S::2419857@student.uwtsd.ac.uk::c5493f33-7105-45d6-892a-79fde7fa749a" providerId="AD" clId="Web-{637EBD43-DC08-6946-FF39-286EA2A11428}" dt="2025-10-02T13:23:35.424" v="121"/>
          <pc:sldLayoutMkLst>
            <pc:docMk/>
            <pc:sldMasterMk cId="795381935" sldId="2147483720"/>
            <pc:sldLayoutMk cId="3697135276" sldId="2147483737"/>
          </pc:sldLayoutMkLst>
        </pc:sldLayoutChg>
      </pc:sldMasterChg>
    </pc:docChg>
  </pc:docChgLst>
  <pc:docChgLst>
    <pc:chgData name="Mahnoor Abdullah (2419857)" userId="S::2419857@student.uwtsd.ac.uk::c5493f33-7105-45d6-892a-79fde7fa749a" providerId="AD" clId="Web-{98B11A12-3888-5D94-90B8-4DCA13C17A83}"/>
    <pc:docChg chg="delSld modSld">
      <pc:chgData name="Mahnoor Abdullah (2419857)" userId="S::2419857@student.uwtsd.ac.uk::c5493f33-7105-45d6-892a-79fde7fa749a" providerId="AD" clId="Web-{98B11A12-3888-5D94-90B8-4DCA13C17A83}" dt="2025-10-23T10:24:00.371" v="1650" actId="1076"/>
      <pc:docMkLst>
        <pc:docMk/>
      </pc:docMkLst>
      <pc:sldChg chg="delSp">
        <pc:chgData name="Mahnoor Abdullah (2419857)" userId="S::2419857@student.uwtsd.ac.uk::c5493f33-7105-45d6-892a-79fde7fa749a" providerId="AD" clId="Web-{98B11A12-3888-5D94-90B8-4DCA13C17A83}" dt="2025-10-23T08:45:00.648" v="0"/>
        <pc:sldMkLst>
          <pc:docMk/>
          <pc:sldMk cId="109857222" sldId="256"/>
        </pc:sldMkLst>
        <pc:spChg chg="del">
          <ac:chgData name="Mahnoor Abdullah (2419857)" userId="S::2419857@student.uwtsd.ac.uk::c5493f33-7105-45d6-892a-79fde7fa749a" providerId="AD" clId="Web-{98B11A12-3888-5D94-90B8-4DCA13C17A83}" dt="2025-10-23T08:45:00.648" v="0"/>
          <ac:spMkLst>
            <pc:docMk/>
            <pc:sldMk cId="109857222" sldId="256"/>
            <ac:spMk id="23" creationId="{875B4C35-A296-AD68-CBDA-9E52CD46D975}"/>
          </ac:spMkLst>
        </pc:spChg>
      </pc:sldChg>
      <pc:sldChg chg="modSp">
        <pc:chgData name="Mahnoor Abdullah (2419857)" userId="S::2419857@student.uwtsd.ac.uk::c5493f33-7105-45d6-892a-79fde7fa749a" providerId="AD" clId="Web-{98B11A12-3888-5D94-90B8-4DCA13C17A83}" dt="2025-10-23T10:05:27.888" v="1603" actId="20577"/>
        <pc:sldMkLst>
          <pc:docMk/>
          <pc:sldMk cId="4211437517" sldId="257"/>
        </pc:sldMkLst>
        <pc:spChg chg="mod">
          <ac:chgData name="Mahnoor Abdullah (2419857)" userId="S::2419857@student.uwtsd.ac.uk::c5493f33-7105-45d6-892a-79fde7fa749a" providerId="AD" clId="Web-{98B11A12-3888-5D94-90B8-4DCA13C17A83}" dt="2025-10-23T10:05:27.888" v="1603" actId="20577"/>
          <ac:spMkLst>
            <pc:docMk/>
            <pc:sldMk cId="4211437517" sldId="257"/>
            <ac:spMk id="4" creationId="{A12636EE-832E-B7E4-80A4-86C3C4B48C3E}"/>
          </ac:spMkLst>
        </pc:spChg>
      </pc:sldChg>
      <pc:sldChg chg="addSp modSp">
        <pc:chgData name="Mahnoor Abdullah (2419857)" userId="S::2419857@student.uwtsd.ac.uk::c5493f33-7105-45d6-892a-79fde7fa749a" providerId="AD" clId="Web-{98B11A12-3888-5D94-90B8-4DCA13C17A83}" dt="2025-10-23T10:16:58.705" v="1623" actId="1076"/>
        <pc:sldMkLst>
          <pc:docMk/>
          <pc:sldMk cId="1529415579" sldId="258"/>
        </pc:sldMkLst>
        <pc:spChg chg="mod">
          <ac:chgData name="Mahnoor Abdullah (2419857)" userId="S::2419857@student.uwtsd.ac.uk::c5493f33-7105-45d6-892a-79fde7fa749a" providerId="AD" clId="Web-{98B11A12-3888-5D94-90B8-4DCA13C17A83}" dt="2025-10-23T10:16:53.002" v="1622" actId="1076"/>
          <ac:spMkLst>
            <pc:docMk/>
            <pc:sldMk cId="1529415579" sldId="258"/>
            <ac:spMk id="2" creationId="{9478C848-9A23-BBEC-AC14-F5B17F7D4682}"/>
          </ac:spMkLst>
        </pc:spChg>
        <pc:spChg chg="add mod">
          <ac:chgData name="Mahnoor Abdullah (2419857)" userId="S::2419857@student.uwtsd.ac.uk::c5493f33-7105-45d6-892a-79fde7fa749a" providerId="AD" clId="Web-{98B11A12-3888-5D94-90B8-4DCA13C17A83}" dt="2025-10-23T10:16:58.705" v="1623" actId="1076"/>
          <ac:spMkLst>
            <pc:docMk/>
            <pc:sldMk cId="1529415579" sldId="258"/>
            <ac:spMk id="3" creationId="{4C0C1FE4-85FF-1C3A-F3F0-CE2A5A5FB4AA}"/>
          </ac:spMkLst>
        </pc:spChg>
      </pc:sldChg>
      <pc:sldChg chg="modSp">
        <pc:chgData name="Mahnoor Abdullah (2419857)" userId="S::2419857@student.uwtsd.ac.uk::c5493f33-7105-45d6-892a-79fde7fa749a" providerId="AD" clId="Web-{98B11A12-3888-5D94-90B8-4DCA13C17A83}" dt="2025-10-23T10:18:32.113" v="1631" actId="1076"/>
        <pc:sldMkLst>
          <pc:docMk/>
          <pc:sldMk cId="116122249" sldId="259"/>
        </pc:sldMkLst>
        <pc:spChg chg="mod">
          <ac:chgData name="Mahnoor Abdullah (2419857)" userId="S::2419857@student.uwtsd.ac.uk::c5493f33-7105-45d6-892a-79fde7fa749a" providerId="AD" clId="Web-{98B11A12-3888-5D94-90B8-4DCA13C17A83}" dt="2025-10-23T09:02:45.122" v="376" actId="20577"/>
          <ac:spMkLst>
            <pc:docMk/>
            <pc:sldMk cId="116122249" sldId="259"/>
            <ac:spMk id="2" creationId="{77800DF4-3FCC-E4B6-64A4-5ABA8AACF2EC}"/>
          </ac:spMkLst>
        </pc:spChg>
        <pc:spChg chg="mod">
          <ac:chgData name="Mahnoor Abdullah (2419857)" userId="S::2419857@student.uwtsd.ac.uk::c5493f33-7105-45d6-892a-79fde7fa749a" providerId="AD" clId="Web-{98B11A12-3888-5D94-90B8-4DCA13C17A83}" dt="2025-10-23T10:18:32.113" v="1631" actId="1076"/>
          <ac:spMkLst>
            <pc:docMk/>
            <pc:sldMk cId="116122249" sldId="259"/>
            <ac:spMk id="3" creationId="{864B3264-1C62-F00C-74D4-A8146FD40394}"/>
          </ac:spMkLst>
        </pc:spChg>
      </pc:sldChg>
      <pc:sldChg chg="modSp">
        <pc:chgData name="Mahnoor Abdullah (2419857)" userId="S::2419857@student.uwtsd.ac.uk::c5493f33-7105-45d6-892a-79fde7fa749a" providerId="AD" clId="Web-{98B11A12-3888-5D94-90B8-4DCA13C17A83}" dt="2025-10-23T10:20:09.192" v="1639" actId="20577"/>
        <pc:sldMkLst>
          <pc:docMk/>
          <pc:sldMk cId="1978634060" sldId="260"/>
        </pc:sldMkLst>
        <pc:spChg chg="mod">
          <ac:chgData name="Mahnoor Abdullah (2419857)" userId="S::2419857@student.uwtsd.ac.uk::c5493f33-7105-45d6-892a-79fde7fa749a" providerId="AD" clId="Web-{98B11A12-3888-5D94-90B8-4DCA13C17A83}" dt="2025-10-23T09:13:19.510" v="649" actId="20577"/>
          <ac:spMkLst>
            <pc:docMk/>
            <pc:sldMk cId="1978634060" sldId="260"/>
            <ac:spMk id="2" creationId="{015D4321-3B52-7EC0-783D-2566A3BB2CA7}"/>
          </ac:spMkLst>
        </pc:spChg>
        <pc:spChg chg="mod">
          <ac:chgData name="Mahnoor Abdullah (2419857)" userId="S::2419857@student.uwtsd.ac.uk::c5493f33-7105-45d6-892a-79fde7fa749a" providerId="AD" clId="Web-{98B11A12-3888-5D94-90B8-4DCA13C17A83}" dt="2025-10-23T10:20:09.192" v="1639" actId="20577"/>
          <ac:spMkLst>
            <pc:docMk/>
            <pc:sldMk cId="1978634060" sldId="260"/>
            <ac:spMk id="3" creationId="{DE530EC2-03B4-C341-B4DE-EFCBF8FBF3E1}"/>
          </ac:spMkLst>
        </pc:spChg>
      </pc:sldChg>
      <pc:sldChg chg="modSp">
        <pc:chgData name="Mahnoor Abdullah (2419857)" userId="S::2419857@student.uwtsd.ac.uk::c5493f33-7105-45d6-892a-79fde7fa749a" providerId="AD" clId="Web-{98B11A12-3888-5D94-90B8-4DCA13C17A83}" dt="2025-10-23T10:24:00.371" v="1650" actId="1076"/>
        <pc:sldMkLst>
          <pc:docMk/>
          <pc:sldMk cId="1916140129" sldId="261"/>
        </pc:sldMkLst>
        <pc:spChg chg="mod">
          <ac:chgData name="Mahnoor Abdullah (2419857)" userId="S::2419857@student.uwtsd.ac.uk::c5493f33-7105-45d6-892a-79fde7fa749a" providerId="AD" clId="Web-{98B11A12-3888-5D94-90B8-4DCA13C17A83}" dt="2025-10-23T10:23:55.027" v="1649" actId="1076"/>
          <ac:spMkLst>
            <pc:docMk/>
            <pc:sldMk cId="1916140129" sldId="261"/>
            <ac:spMk id="2" creationId="{3BDCB84F-90BD-38BB-F875-CF7B2A237648}"/>
          </ac:spMkLst>
        </pc:spChg>
        <pc:spChg chg="mod">
          <ac:chgData name="Mahnoor Abdullah (2419857)" userId="S::2419857@student.uwtsd.ac.uk::c5493f33-7105-45d6-892a-79fde7fa749a" providerId="AD" clId="Web-{98B11A12-3888-5D94-90B8-4DCA13C17A83}" dt="2025-10-23T10:24:00.371" v="1650" actId="1076"/>
          <ac:spMkLst>
            <pc:docMk/>
            <pc:sldMk cId="1916140129" sldId="261"/>
            <ac:spMk id="3" creationId="{51727B95-05A4-59B6-14B9-E4829C9696B2}"/>
          </ac:spMkLst>
        </pc:spChg>
      </pc:sldChg>
      <pc:sldChg chg="del">
        <pc:chgData name="Mahnoor Abdullah (2419857)" userId="S::2419857@student.uwtsd.ac.uk::c5493f33-7105-45d6-892a-79fde7fa749a" providerId="AD" clId="Web-{98B11A12-3888-5D94-90B8-4DCA13C17A83}" dt="2025-10-23T09:18:44.905" v="788"/>
        <pc:sldMkLst>
          <pc:docMk/>
          <pc:sldMk cId="3903370656" sldId="262"/>
        </pc:sldMkLst>
      </pc:sldChg>
      <pc:sldChg chg="modSp">
        <pc:chgData name="Mahnoor Abdullah (2419857)" userId="S::2419857@student.uwtsd.ac.uk::c5493f33-7105-45d6-892a-79fde7fa749a" providerId="AD" clId="Web-{98B11A12-3888-5D94-90B8-4DCA13C17A83}" dt="2025-10-23T09:58:11.425" v="1601" actId="20577"/>
        <pc:sldMkLst>
          <pc:docMk/>
          <pc:sldMk cId="3626991168" sldId="263"/>
        </pc:sldMkLst>
        <pc:spChg chg="mod">
          <ac:chgData name="Mahnoor Abdullah (2419857)" userId="S::2419857@student.uwtsd.ac.uk::c5493f33-7105-45d6-892a-79fde7fa749a" providerId="AD" clId="Web-{98B11A12-3888-5D94-90B8-4DCA13C17A83}" dt="2025-10-23T09:58:11.425" v="1601" actId="20577"/>
          <ac:spMkLst>
            <pc:docMk/>
            <pc:sldMk cId="3626991168" sldId="263"/>
            <ac:spMk id="3" creationId="{8341A776-791E-72B9-632A-6B8719A8DE3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3092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830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833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37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393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565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746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19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273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463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9681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39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3650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7323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6605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0556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135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381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career-advice/career-development/what-is-a-swot-analysis" TargetMode="External"/><Relationship Id="rId2" Type="http://schemas.openxmlformats.org/officeDocument/2006/relationships/hyperlink" Target="https://uk.indeed.com/career-advice/career-development/organisational-skill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7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8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0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5655827-B42D-4180-88D3-D83F25E4B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24ACCB06-563C-4ADE-B4D6-1FE9F723C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955594"/>
            <a:ext cx="1828958" cy="2902407"/>
          </a:xfrm>
          <a:custGeom>
            <a:avLst/>
            <a:gdLst>
              <a:gd name="connsiteX0" fmla="*/ 0 w 1828958"/>
              <a:gd name="connsiteY0" fmla="*/ 0 h 2902407"/>
              <a:gd name="connsiteX1" fmla="*/ 1828958 w 1828958"/>
              <a:gd name="connsiteY1" fmla="*/ 2902407 h 2902407"/>
              <a:gd name="connsiteX2" fmla="*/ 1709896 w 1828958"/>
              <a:gd name="connsiteY2" fmla="*/ 2902407 h 2902407"/>
              <a:gd name="connsiteX3" fmla="*/ 0 w 1828958"/>
              <a:gd name="connsiteY3" fmla="*/ 63474 h 2902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8958" h="2902407">
                <a:moveTo>
                  <a:pt x="0" y="0"/>
                </a:moveTo>
                <a:lnTo>
                  <a:pt x="1828958" y="2902407"/>
                </a:lnTo>
                <a:lnTo>
                  <a:pt x="1709896" y="2902407"/>
                </a:lnTo>
                <a:lnTo>
                  <a:pt x="0" y="63474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40761ECD-D92B-46AE-82CA-640023D28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3220098"/>
            <a:ext cx="2910045" cy="3637903"/>
          </a:xfrm>
          <a:custGeom>
            <a:avLst/>
            <a:gdLst>
              <a:gd name="connsiteX0" fmla="*/ 0 w 2910045"/>
              <a:gd name="connsiteY0" fmla="*/ 0 h 3637903"/>
              <a:gd name="connsiteX1" fmla="*/ 2910045 w 2910045"/>
              <a:gd name="connsiteY1" fmla="*/ 3637903 h 3637903"/>
              <a:gd name="connsiteX2" fmla="*/ 2786220 w 2910045"/>
              <a:gd name="connsiteY2" fmla="*/ 3637903 h 3637903"/>
              <a:gd name="connsiteX3" fmla="*/ 0 w 2910045"/>
              <a:gd name="connsiteY3" fmla="*/ 20366 h 3637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10045" h="3637903">
                <a:moveTo>
                  <a:pt x="0" y="0"/>
                </a:moveTo>
                <a:lnTo>
                  <a:pt x="2910045" y="3637903"/>
                </a:lnTo>
                <a:lnTo>
                  <a:pt x="2786220" y="3637903"/>
                </a:lnTo>
                <a:lnTo>
                  <a:pt x="0" y="2036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9A928607-C55C-40FD-B2DF-6CD6A7226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2845509"/>
            <a:ext cx="4149883" cy="4012491"/>
          </a:xfrm>
          <a:custGeom>
            <a:avLst/>
            <a:gdLst>
              <a:gd name="connsiteX0" fmla="*/ 0 w 4149883"/>
              <a:gd name="connsiteY0" fmla="*/ 0 h 4012491"/>
              <a:gd name="connsiteX1" fmla="*/ 4149883 w 4149883"/>
              <a:gd name="connsiteY1" fmla="*/ 4012491 h 4012491"/>
              <a:gd name="connsiteX2" fmla="*/ 2910046 w 4149883"/>
              <a:gd name="connsiteY2" fmla="*/ 4012491 h 4012491"/>
              <a:gd name="connsiteX3" fmla="*/ 0 w 4149883"/>
              <a:gd name="connsiteY3" fmla="*/ 374587 h 4012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9883" h="4012491">
                <a:moveTo>
                  <a:pt x="0" y="0"/>
                </a:moveTo>
                <a:lnTo>
                  <a:pt x="4149883" y="4012491"/>
                </a:lnTo>
                <a:lnTo>
                  <a:pt x="2910046" y="4012491"/>
                </a:lnTo>
                <a:lnTo>
                  <a:pt x="0" y="3745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400A20C1-29A4-43E0-AB15-7931F76F8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332410"/>
            <a:ext cx="2719546" cy="3525590"/>
          </a:xfrm>
          <a:custGeom>
            <a:avLst/>
            <a:gdLst>
              <a:gd name="connsiteX0" fmla="*/ 0 w 2719546"/>
              <a:gd name="connsiteY0" fmla="*/ 0 h 3525590"/>
              <a:gd name="connsiteX1" fmla="*/ 2719546 w 2719546"/>
              <a:gd name="connsiteY1" fmla="*/ 3525590 h 3525590"/>
              <a:gd name="connsiteX2" fmla="*/ 1828959 w 2719546"/>
              <a:gd name="connsiteY2" fmla="*/ 3525590 h 3525590"/>
              <a:gd name="connsiteX3" fmla="*/ 0 w 2719546"/>
              <a:gd name="connsiteY3" fmla="*/ 623183 h 35255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19546" h="3525590">
                <a:moveTo>
                  <a:pt x="0" y="0"/>
                </a:moveTo>
                <a:lnTo>
                  <a:pt x="2719546" y="3525590"/>
                </a:lnTo>
                <a:lnTo>
                  <a:pt x="1828959" y="3525590"/>
                </a:lnTo>
                <a:lnTo>
                  <a:pt x="0" y="623183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643468"/>
            <a:ext cx="9144000" cy="361889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/>
              <a:t>Self-Awareness Presentation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>
          <a:xfrm>
            <a:off x="2719546" y="4552335"/>
            <a:ext cx="6752908" cy="10913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400"/>
              <a:t>By Mahnoor Abdullah </a:t>
            </a:r>
          </a:p>
          <a:p>
            <a:pPr algn="ctr"/>
            <a:r>
              <a:rPr lang="en-US" sz="2400"/>
              <a:t>Student id: 24198571</a:t>
            </a:r>
          </a:p>
        </p:txBody>
      </p:sp>
      <p:sp>
        <p:nvSpPr>
          <p:cNvPr id="21" name="Date Placeholder 3">
            <a:extLst>
              <a:ext uri="{FF2B5EF4-FFF2-40B4-BE49-F238E27FC236}">
                <a16:creationId xmlns:a16="http://schemas.microsoft.com/office/drawing/2014/main" id="{A9D9B1B3-6BF1-0A7C-8C35-4BA0FE55E0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2103" y="6188082"/>
            <a:ext cx="2407943" cy="3746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457200">
              <a:spcAft>
                <a:spcPts val="600"/>
              </a:spcAft>
            </a:pPr>
            <a:fld id="{43D74A05-7CF4-48EA-871B-BE924AE095D3}" type="datetime1">
              <a:rPr lang="en-US"/>
              <a:pPr algn="l" defTabSz="457200">
                <a:spcAft>
                  <a:spcPts val="600"/>
                </a:spcAft>
              </a:pPr>
              <a:t>10/23/2025</a:t>
            </a:fld>
            <a:endParaRPr lang="en-US"/>
          </a:p>
        </p:txBody>
      </p:sp>
      <p:sp>
        <p:nvSpPr>
          <p:cNvPr id="29" name="Slide Number Placeholder 5">
            <a:extLst>
              <a:ext uri="{FF2B5EF4-FFF2-40B4-BE49-F238E27FC236}">
                <a16:creationId xmlns:a16="http://schemas.microsoft.com/office/drawing/2014/main" id="{ACF71C00-B7ED-730D-9058-3E0C1748A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98666" y="6197599"/>
            <a:ext cx="104986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A65A5C87-DF58-40C8-B092-1DE63DB4547E}" type="slidenum">
              <a:rPr lang="en-US" dirty="0"/>
              <a:pPr defTabSz="457200"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362CF745-1AB5-498F-2A67-153FC44F1A3D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r="-2" b="1560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503816F2-40D5-4C23-AF57-063E39236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DBF222D0-66E9-48F8-B249-75AF858DF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9" name="Freeform 7">
              <a:extLst>
                <a:ext uri="{FF2B5EF4-FFF2-40B4-BE49-F238E27FC236}">
                  <a16:creationId xmlns:a16="http://schemas.microsoft.com/office/drawing/2014/main" id="{5312FABD-B1AF-4E20-A8BF-0A6F0C42C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3" name="Freeform 9">
              <a:extLst>
                <a:ext uri="{FF2B5EF4-FFF2-40B4-BE49-F238E27FC236}">
                  <a16:creationId xmlns:a16="http://schemas.microsoft.com/office/drawing/2014/main" id="{E6E2E6E5-F3C0-4B1A-8CEF-1F057A280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850A45DB-9259-4551-88A8-0D3D3E4FD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4" name="Freeform 11">
              <a:extLst>
                <a:ext uri="{FF2B5EF4-FFF2-40B4-BE49-F238E27FC236}">
                  <a16:creationId xmlns:a16="http://schemas.microsoft.com/office/drawing/2014/main" id="{615A3848-AC67-4C67-A516-2823179F0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5" name="Freeform 12">
              <a:extLst>
                <a:ext uri="{FF2B5EF4-FFF2-40B4-BE49-F238E27FC236}">
                  <a16:creationId xmlns:a16="http://schemas.microsoft.com/office/drawing/2014/main" id="{13BA5F40-CE6A-44DD-BBCE-EA36A12F3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810BC4-FB82-E935-29CF-A4F90A258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8401" y="1380068"/>
            <a:ext cx="8574622" cy="26161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/>
              <a:t>What is SWOT?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2636EE-832E-B7E4-80A4-86C3C4B48C3E}"/>
              </a:ext>
            </a:extLst>
          </p:cNvPr>
          <p:cNvSpPr txBox="1"/>
          <p:nvPr/>
        </p:nvSpPr>
        <p:spPr>
          <a:xfrm>
            <a:off x="6673644" y="4141838"/>
            <a:ext cx="478093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SWOT is the abbreviation of strength, weakness, opportunities and threats. This is used by individuals and </a:t>
            </a:r>
            <a:r>
              <a:rPr lang="en-US" err="1"/>
              <a:t>bussiness</a:t>
            </a:r>
            <a:r>
              <a:rPr lang="en-US"/>
              <a:t>  to evaluate their performance and  find possible solution to improve.</a:t>
            </a:r>
          </a:p>
        </p:txBody>
      </p:sp>
    </p:spTree>
    <p:extLst>
      <p:ext uri="{BB962C8B-B14F-4D97-AF65-F5344CB8AC3E}">
        <p14:creationId xmlns:p14="http://schemas.microsoft.com/office/powerpoint/2010/main" val="42114375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8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0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pic>
        <p:nvPicPr>
          <p:cNvPr id="20" name="Picture 19" descr="Dumbbell rack at gym">
            <a:extLst>
              <a:ext uri="{FF2B5EF4-FFF2-40B4-BE49-F238E27FC236}">
                <a16:creationId xmlns:a16="http://schemas.microsoft.com/office/drawing/2014/main" id="{EFFA033D-AEF0-1C7F-946D-690D6291EA42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t="3895" r="-2" b="553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503816F2-40D5-4C23-AF57-063E39236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DBF222D0-66E9-48F8-B249-75AF858DF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4" name="Freeform 7">
              <a:extLst>
                <a:ext uri="{FF2B5EF4-FFF2-40B4-BE49-F238E27FC236}">
                  <a16:creationId xmlns:a16="http://schemas.microsoft.com/office/drawing/2014/main" id="{5312FABD-B1AF-4E20-A8BF-0A6F0C42C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E6E2E6E5-F3C0-4B1A-8CEF-1F057A280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6" name="Freeform 10">
              <a:extLst>
                <a:ext uri="{FF2B5EF4-FFF2-40B4-BE49-F238E27FC236}">
                  <a16:creationId xmlns:a16="http://schemas.microsoft.com/office/drawing/2014/main" id="{850A45DB-9259-4551-88A8-0D3D3E4FD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7" name="Freeform 11">
              <a:extLst>
                <a:ext uri="{FF2B5EF4-FFF2-40B4-BE49-F238E27FC236}">
                  <a16:creationId xmlns:a16="http://schemas.microsoft.com/office/drawing/2014/main" id="{615A3848-AC67-4C67-A516-2823179F0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8" name="Freeform 12">
              <a:extLst>
                <a:ext uri="{FF2B5EF4-FFF2-40B4-BE49-F238E27FC236}">
                  <a16:creationId xmlns:a16="http://schemas.microsoft.com/office/drawing/2014/main" id="{13BA5F40-CE6A-44DD-BBCE-EA36A12F3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478C848-9A23-BBEC-AC14-F5B17F7D4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036546" y="-625195"/>
            <a:ext cx="8574622" cy="26161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>
                <a:latin typeface="Arial"/>
                <a:cs typeface="Arial"/>
              </a:rPr>
              <a:t>Strength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0C1FE4-85FF-1C3A-F3F0-CE2A5A5FB4AA}"/>
              </a:ext>
            </a:extLst>
          </p:cNvPr>
          <p:cNvSpPr txBox="1"/>
          <p:nvPr/>
        </p:nvSpPr>
        <p:spPr>
          <a:xfrm>
            <a:off x="4199643" y="-4824"/>
            <a:ext cx="9957522" cy="69488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200">
                <a:latin typeface="Arial"/>
                <a:cs typeface="Arial"/>
              </a:rPr>
              <a:t>As mentioned before strength focuses on the individuals' positive aspects.  </a:t>
            </a:r>
          </a:p>
          <a:p>
            <a:pPr>
              <a:lnSpc>
                <a:spcPct val="150000"/>
              </a:lnSpc>
            </a:pPr>
            <a:r>
              <a:rPr lang="en-US" sz="2200" b="1" i="1" u="sng">
                <a:latin typeface="Arial"/>
                <a:cs typeface="Arial"/>
              </a:rPr>
              <a:t>Organization </a:t>
            </a:r>
            <a:r>
              <a:rPr lang="en-US" sz="2200">
                <a:latin typeface="Arial"/>
                <a:cs typeface="Arial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2200">
                <a:latin typeface="Arial"/>
                <a:ea typeface="+mn-lt"/>
                <a:cs typeface="+mn-lt"/>
              </a:rPr>
              <a:t>One key skill that is important in both education</a:t>
            </a:r>
            <a:endParaRPr lang="en-US" sz="22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200">
                <a:latin typeface="Arial"/>
                <a:ea typeface="+mn-lt"/>
                <a:cs typeface="+mn-lt"/>
              </a:rPr>
              <a:t>The workplace requires effective organizational skills. By</a:t>
            </a:r>
            <a:endParaRPr lang="en-US" sz="22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200">
                <a:latin typeface="Arial"/>
                <a:ea typeface="+mn-lt"/>
                <a:cs typeface="+mn-lt"/>
              </a:rPr>
              <a:t>Practicing good organization, a person</a:t>
            </a:r>
            <a:endParaRPr lang="en-US" sz="22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200">
                <a:latin typeface="Arial"/>
                <a:ea typeface="+mn-lt"/>
                <a:cs typeface="+mn-lt"/>
              </a:rPr>
              <a:t>can prioritize important tasks as well as save time</a:t>
            </a:r>
            <a:endParaRPr lang="en-US" sz="22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200">
                <a:latin typeface="Arial"/>
                <a:ea typeface="+mn-lt"/>
                <a:cs typeface="+mn-lt"/>
              </a:rPr>
              <a:t>gathering information and materials needed</a:t>
            </a:r>
            <a:endParaRPr lang="en-US" sz="22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200">
                <a:latin typeface="Arial"/>
                <a:ea typeface="+mn-lt"/>
                <a:cs typeface="+mn-lt"/>
              </a:rPr>
              <a:t>subsequently meeting deadlines in addition to having</a:t>
            </a:r>
            <a:endParaRPr lang="en-US" sz="22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200">
                <a:latin typeface="Arial"/>
                <a:ea typeface="+mn-lt"/>
                <a:cs typeface="+mn-lt"/>
              </a:rPr>
              <a:t>A clear schedule reduces stress and increases.</a:t>
            </a:r>
            <a:endParaRPr lang="en-US" sz="22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200">
                <a:latin typeface="Arial"/>
                <a:ea typeface="+mn-lt"/>
                <a:cs typeface="+mn-lt"/>
              </a:rPr>
              <a:t>work productivity. I apply this skill by creating a</a:t>
            </a:r>
            <a:endParaRPr lang="en-US" sz="22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200">
                <a:latin typeface="Arial"/>
                <a:ea typeface="+mn-lt"/>
                <a:cs typeface="+mn-lt"/>
              </a:rPr>
              <a:t>A rough timetable for the week, where I can maintain</a:t>
            </a:r>
            <a:endParaRPr lang="en-US" sz="22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200">
                <a:latin typeface="Arial"/>
                <a:ea typeface="+mn-lt"/>
                <a:cs typeface="+mn-lt"/>
              </a:rPr>
              <a:t>a balance between education and my family </a:t>
            </a:r>
            <a:endParaRPr lang="en-US" sz="2200">
              <a:latin typeface="Arial"/>
              <a:cs typeface="Arial"/>
            </a:endParaRPr>
          </a:p>
          <a:p>
            <a:endParaRPr lang="en-US"/>
          </a:p>
          <a:p>
            <a:pPr>
              <a:lnSpc>
                <a:spcPct val="150000"/>
              </a:lnSpc>
            </a:pPr>
            <a:endParaRPr lang="en-US" sz="2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29415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800DF4-3FCC-E4B6-64A4-5ABA8AACF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US" sz="3200" b="1">
                <a:solidFill>
                  <a:schemeClr val="tx2"/>
                </a:solidFill>
                <a:latin typeface="Arial"/>
                <a:cs typeface="Arial"/>
              </a:rPr>
              <a:t>Weakness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B3264-1C62-F00C-74D4-A8146FD403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2821" y="1527135"/>
            <a:ext cx="6383207" cy="452264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800" b="1" i="1" u="sng">
                <a:latin typeface="Arial"/>
                <a:cs typeface="Arial"/>
              </a:rPr>
              <a:t>Public speaking </a:t>
            </a:r>
          </a:p>
          <a:p>
            <a:pPr>
              <a:lnSpc>
                <a:spcPct val="150000"/>
              </a:lnSpc>
              <a:buNone/>
            </a:pPr>
            <a:r>
              <a:rPr lang="en-US" sz="1800">
                <a:latin typeface="Arial"/>
                <a:cs typeface="Arial"/>
              </a:rPr>
              <a:t>One area I need to improve on is public</a:t>
            </a:r>
          </a:p>
          <a:p>
            <a:pPr>
              <a:lnSpc>
                <a:spcPct val="150000"/>
              </a:lnSpc>
              <a:buNone/>
            </a:pPr>
            <a:r>
              <a:rPr lang="en-US" sz="1800">
                <a:latin typeface="Arial"/>
                <a:ea typeface="+mn-lt"/>
                <a:cs typeface="+mn-lt"/>
              </a:rPr>
              <a:t>speaking. I am an introverted individual and</a:t>
            </a:r>
            <a:endParaRPr lang="en-US" sz="18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800">
                <a:latin typeface="Arial"/>
                <a:ea typeface="+mn-lt"/>
                <a:cs typeface="+mn-lt"/>
              </a:rPr>
              <a:t>have never felt comfortable and confident</a:t>
            </a:r>
            <a:endParaRPr lang="en-US" sz="18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800">
                <a:latin typeface="Arial"/>
                <a:ea typeface="+mn-lt"/>
                <a:cs typeface="+mn-lt"/>
              </a:rPr>
              <a:t>with speaking publicly. However, I tried to</a:t>
            </a:r>
            <a:endParaRPr lang="en-US" sz="18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800">
                <a:latin typeface="Arial"/>
                <a:ea typeface="+mn-lt"/>
                <a:cs typeface="+mn-lt"/>
              </a:rPr>
              <a:t>tackle this obstacle by seeking more</a:t>
            </a:r>
            <a:endParaRPr lang="en-US" sz="18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800">
                <a:latin typeface="Arial"/>
                <a:ea typeface="+mn-lt"/>
                <a:cs typeface="+mn-lt"/>
              </a:rPr>
              <a:t>opportunities that require speaking. For</a:t>
            </a:r>
            <a:endParaRPr lang="en-US" sz="18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800">
                <a:latin typeface="Arial"/>
                <a:ea typeface="+mn-lt"/>
                <a:cs typeface="+mn-lt"/>
              </a:rPr>
              <a:t>For example, previously I had worked in the</a:t>
            </a:r>
            <a:endParaRPr lang="en-US" sz="18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800">
                <a:latin typeface="Arial"/>
                <a:ea typeface="+mn-lt"/>
                <a:cs typeface="+mn-lt"/>
              </a:rPr>
              <a:t>opticians were on the job, including advertising  to</a:t>
            </a:r>
            <a:endParaRPr lang="en-US" sz="18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800">
                <a:latin typeface="Arial"/>
                <a:ea typeface="+mn-lt"/>
                <a:cs typeface="+mn-lt"/>
              </a:rPr>
              <a:t>the public. I had volunteered for this, so I can</a:t>
            </a:r>
            <a:endParaRPr lang="en-US" sz="1800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800">
                <a:latin typeface="Arial"/>
                <a:ea typeface="+mn-lt"/>
                <a:cs typeface="+mn-lt"/>
              </a:rPr>
              <a:t>Practice and improve my skills.</a:t>
            </a:r>
            <a:endParaRPr lang="en-US" sz="180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6122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D4321-3B52-7EC0-783D-2566A3BB2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/>
                <a:cs typeface="Arial"/>
              </a:rPr>
              <a:t>Opportunities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30EC2-03B4-C341-B4DE-EFCBF8FBF3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US">
              <a:latin typeface="Arial"/>
              <a:cs typeface="Arial"/>
            </a:endParaRPr>
          </a:p>
          <a:p>
            <a:pPr>
              <a:lnSpc>
                <a:spcPct val="160000"/>
              </a:lnSpc>
              <a:buNone/>
            </a:pPr>
            <a:r>
              <a:rPr lang="en-US" b="1" i="1" u="sng">
                <a:latin typeface="Arial"/>
                <a:cs typeface="Arial"/>
              </a:rPr>
              <a:t>Further education and certificate </a:t>
            </a:r>
            <a:r>
              <a:rPr lang="en-US">
                <a:latin typeface="Arial"/>
                <a:cs typeface="Arial"/>
              </a:rPr>
              <a:t> </a:t>
            </a:r>
          </a:p>
          <a:p>
            <a:pPr>
              <a:lnSpc>
                <a:spcPct val="160000"/>
              </a:lnSpc>
              <a:buNone/>
            </a:pPr>
            <a:r>
              <a:rPr lang="en-US">
                <a:latin typeface="Arial"/>
                <a:ea typeface="+mn-lt"/>
                <a:cs typeface="+mn-lt"/>
              </a:rPr>
              <a:t>There are various courses and further education opportunities available in this.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60000"/>
              </a:lnSpc>
              <a:buNone/>
            </a:pPr>
            <a:r>
              <a:rPr lang="en-US">
                <a:latin typeface="Arial"/>
                <a:ea typeface="+mn-lt"/>
                <a:cs typeface="+mn-lt"/>
              </a:rPr>
              <a:t>field. 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60000"/>
              </a:lnSpc>
              <a:buNone/>
            </a:pPr>
            <a:r>
              <a:rPr lang="en-US">
                <a:latin typeface="Arial"/>
                <a:ea typeface="+mn-lt"/>
                <a:cs typeface="+mn-lt"/>
              </a:rPr>
              <a:t>As the population is increasing, there is an increased demand for pharmaceutical 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60000"/>
              </a:lnSpc>
              <a:buNone/>
            </a:pPr>
            <a:r>
              <a:rPr lang="en-US">
                <a:latin typeface="Arial"/>
                <a:ea typeface="+mn-lt"/>
                <a:cs typeface="+mn-lt"/>
              </a:rPr>
              <a:t>services creating job stability.</a:t>
            </a: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endParaRPr lang="en-US" b="1" i="1" u="sng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78634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CB84F-90BD-38BB-F875-CF7B2A237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379163" y="-584200"/>
            <a:ext cx="10018713" cy="1752599"/>
          </a:xfrm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Threats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27B95-05A4-59B6-14B9-E4829C9696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363" y="2747210"/>
            <a:ext cx="11382291" cy="313756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b="1">
                <a:latin typeface="Arial"/>
                <a:cs typeface="Arial"/>
              </a:rPr>
              <a:t>Technology advancement.</a:t>
            </a:r>
            <a:r>
              <a:rPr lang="en-US">
                <a:latin typeface="Arial"/>
                <a:cs typeface="Arial"/>
              </a:rPr>
              <a:t> </a:t>
            </a:r>
            <a:endParaRPr lang="en-US"/>
          </a:p>
          <a:p>
            <a:pPr>
              <a:lnSpc>
                <a:spcPct val="150000"/>
              </a:lnSpc>
              <a:buNone/>
            </a:pPr>
            <a:r>
              <a:rPr lang="en-US" sz="1600">
                <a:latin typeface="Arial"/>
                <a:ea typeface="+mn-lt"/>
                <a:cs typeface="+mn-lt"/>
              </a:rPr>
              <a:t>A key threat to most jobs nowadays is the advancement of technology, which completes tasks that reduce manual labor.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600">
                <a:latin typeface="Arial"/>
                <a:ea typeface="+mn-lt"/>
                <a:cs typeface="+mn-lt"/>
              </a:rPr>
              <a:t>For example, a machine can label and fill prescriptions quickly and effectively, which is the main task of a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600">
                <a:latin typeface="Arial"/>
                <a:ea typeface="+mn-lt"/>
                <a:cs typeface="+mn-lt"/>
              </a:rPr>
              <a:t>pharmacy assistant. This could be a threat to a person's job stability. However, to combat this, the person could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600">
                <a:latin typeface="Arial"/>
                <a:ea typeface="+mn-lt"/>
                <a:cs typeface="+mn-lt"/>
              </a:rPr>
              <a:t>Focus on patient interaction and provide excellent care and advice. 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600">
                <a:latin typeface="Arial"/>
                <a:ea typeface="+mn-lt"/>
                <a:cs typeface="+mn-lt"/>
              </a:rPr>
              <a:t>Improving your technology skills and understanding the tools used in your field make adapting to changes easier..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600">
                <a:latin typeface="Arial"/>
                <a:ea typeface="+mn-lt"/>
                <a:cs typeface="+mn-lt"/>
              </a:rPr>
              <a:t>to adapt to the new environment.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b="1">
                <a:latin typeface="Arial"/>
                <a:cs typeface="Arial"/>
              </a:rPr>
              <a:t>Competition </a:t>
            </a:r>
            <a:r>
              <a:rPr lang="en-US">
                <a:latin typeface="Arial"/>
                <a:cs typeface="Arial"/>
              </a:rPr>
              <a:t> </a:t>
            </a:r>
          </a:p>
          <a:p>
            <a:pPr>
              <a:lnSpc>
                <a:spcPct val="150000"/>
              </a:lnSpc>
              <a:buNone/>
            </a:pPr>
            <a:r>
              <a:rPr lang="en-US" sz="1600">
                <a:latin typeface="Arial"/>
                <a:ea typeface="+mn-lt"/>
                <a:cs typeface="+mn-lt"/>
              </a:rPr>
              <a:t>Whilst it is a good thing  that there is a high demand in jobs in this filed , this, however, creates more competition.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600">
                <a:latin typeface="Arial"/>
                <a:ea typeface="+mn-lt"/>
                <a:cs typeface="+mn-lt"/>
              </a:rPr>
              <a:t>To combat this, ensure you are always improving and going more skilled </a:t>
            </a:r>
            <a:r>
              <a:rPr lang="en-US" sz="1600" err="1">
                <a:latin typeface="Arial"/>
                <a:ea typeface="+mn-lt"/>
                <a:cs typeface="+mn-lt"/>
              </a:rPr>
              <a:t>eg.</a:t>
            </a:r>
            <a:r>
              <a:rPr lang="en-US" sz="1600">
                <a:latin typeface="Arial"/>
                <a:ea typeface="+mn-lt"/>
                <a:cs typeface="+mn-lt"/>
              </a:rPr>
              <a:t> Effective communication.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600">
                <a:latin typeface="Arial"/>
                <a:ea typeface="+mn-lt"/>
                <a:cs typeface="+mn-lt"/>
              </a:rPr>
              <a:t>teamwork, customer service ,etc. Another factor that should be considered is networking. This can be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50000"/>
              </a:lnSpc>
              <a:buNone/>
            </a:pPr>
            <a:r>
              <a:rPr lang="en-US" sz="1600">
                <a:latin typeface="Arial"/>
                <a:ea typeface="+mn-lt"/>
                <a:cs typeface="+mn-lt"/>
              </a:rPr>
              <a:t>achieved by going to events and joining organizations, resulting in more job </a:t>
            </a:r>
            <a:r>
              <a:rPr lang="en-US" sz="1600" err="1">
                <a:latin typeface="Arial"/>
                <a:ea typeface="+mn-lt"/>
                <a:cs typeface="+mn-lt"/>
              </a:rPr>
              <a:t>opptunities</a:t>
            </a:r>
            <a:r>
              <a:rPr lang="en-US" sz="1600">
                <a:latin typeface="Arial"/>
                <a:ea typeface="+mn-lt"/>
                <a:cs typeface="+mn-lt"/>
              </a:rPr>
              <a:t>.</a:t>
            </a:r>
            <a:r>
              <a:rPr lang="en-US" sz="1600">
                <a:ea typeface="+mn-lt"/>
                <a:cs typeface="+mn-lt"/>
              </a:rPr>
              <a:t> </a:t>
            </a:r>
            <a:endParaRPr lang="en-US"/>
          </a:p>
          <a:p>
            <a:pPr marL="0" indent="0">
              <a:buNone/>
            </a:pPr>
            <a:endParaRPr lang="en-US" sz="1600" b="1">
              <a:latin typeface="Arial"/>
              <a:cs typeface="Arial"/>
            </a:endParaRP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1401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C3CC6-FCD6-C5BE-BC15-103DFC7CC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1A776-791E-72B9-632A-6B8719A8DE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>
                <a:ea typeface="+mn-lt"/>
                <a:cs typeface="+mn-lt"/>
              </a:rPr>
              <a:t>(No date a) </a:t>
            </a:r>
            <a:r>
              <a:rPr lang="en-US" i="1">
                <a:ea typeface="+mn-lt"/>
                <a:cs typeface="+mn-lt"/>
              </a:rPr>
              <a:t>What are </a:t>
            </a:r>
            <a:r>
              <a:rPr lang="en-US" i="1" err="1">
                <a:ea typeface="+mn-lt"/>
                <a:cs typeface="+mn-lt"/>
              </a:rPr>
              <a:t>organisational</a:t>
            </a:r>
            <a:r>
              <a:rPr lang="en-US" i="1">
                <a:ea typeface="+mn-lt"/>
                <a:cs typeface="+mn-lt"/>
              </a:rPr>
              <a:t> skills? (types and examples) | indeed.com UK</a:t>
            </a:r>
            <a:r>
              <a:rPr lang="en-US">
                <a:ea typeface="+mn-lt"/>
                <a:cs typeface="+mn-lt"/>
              </a:rPr>
              <a:t>. Available at: </a:t>
            </a:r>
            <a:r>
              <a:rPr lang="en-US">
                <a:ea typeface="+mn-lt"/>
                <a:cs typeface="+mn-lt"/>
                <a:hlinkClick r:id="rId2"/>
              </a:rPr>
              <a:t>https://uk.indeed.com/career-advice/career-development/organisational-skills</a:t>
            </a:r>
            <a:r>
              <a:rPr lang="en-US">
                <a:ea typeface="+mn-lt"/>
                <a:cs typeface="+mn-lt"/>
              </a:rPr>
              <a:t> (Accessed: 19 October 2025). </a:t>
            </a:r>
            <a:endParaRPr lang="en-US"/>
          </a:p>
          <a:p>
            <a:pPr>
              <a:buNone/>
            </a:pPr>
            <a:endParaRPr lang="en-US"/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r>
              <a:rPr lang="en-US">
                <a:ea typeface="+mn-lt"/>
                <a:cs typeface="+mn-lt"/>
              </a:rPr>
              <a:t>(No date) </a:t>
            </a:r>
            <a:r>
              <a:rPr lang="en-US" i="1">
                <a:ea typeface="+mn-lt"/>
                <a:cs typeface="+mn-lt"/>
              </a:rPr>
              <a:t>What is a SWOT analysis? (definition, guide and examples) | indeed.com UK</a:t>
            </a:r>
            <a:r>
              <a:rPr lang="en-US">
                <a:ea typeface="+mn-lt"/>
                <a:cs typeface="+mn-lt"/>
              </a:rPr>
              <a:t>. Available at: </a:t>
            </a:r>
            <a:r>
              <a:rPr lang="en-US">
                <a:ea typeface="+mn-lt"/>
                <a:cs typeface="+mn-lt"/>
                <a:hlinkClick r:id="rId3"/>
              </a:rPr>
              <a:t>https://uk.indeed.com/career-advice/career-development/what-is-a-swot-analysis</a:t>
            </a:r>
            <a:r>
              <a:rPr lang="en-US">
                <a:ea typeface="+mn-lt"/>
                <a:cs typeface="+mn-lt"/>
              </a:rPr>
              <a:t> (Accessed: 19 October 2025). </a:t>
            </a:r>
            <a:endParaRPr lang="en-US"/>
          </a:p>
          <a:p>
            <a:pPr>
              <a:buClr>
                <a:srgbClr val="1287C3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69911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Parallax</vt:lpstr>
      <vt:lpstr>Self-Awareness Presentation </vt:lpstr>
      <vt:lpstr>What is SWOT?</vt:lpstr>
      <vt:lpstr>Strength </vt:lpstr>
      <vt:lpstr>Weakness </vt:lpstr>
      <vt:lpstr>Opportunities </vt:lpstr>
      <vt:lpstr>Threats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2025-10-02T13:11:44Z</dcterms:created>
  <dcterms:modified xsi:type="dcterms:W3CDTF">2025-10-23T10:24:09Z</dcterms:modified>
</cp:coreProperties>
</file>