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handoutMasterIdLst>
    <p:handoutMasterId r:id="rId14"/>
  </p:handoutMasterIdLst>
  <p:sldIdLst>
    <p:sldId id="256" r:id="rId5"/>
    <p:sldId id="257" r:id="rId6"/>
    <p:sldId id="1509" r:id="rId7"/>
    <p:sldId id="1511" r:id="rId8"/>
    <p:sldId id="1514" r:id="rId9"/>
    <p:sldId id="263" r:id="rId10"/>
    <p:sldId id="265" r:id="rId11"/>
    <p:sldId id="151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8621E8-9531-43BD-B8D0-E6FECF8E9ED9}" v="31" dt="2026-03-16T02:36:22.4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76" autoAdjust="0"/>
    <p:restoredTop sz="94658"/>
  </p:normalViewPr>
  <p:slideViewPr>
    <p:cSldViewPr snapToGrid="0">
      <p:cViewPr>
        <p:scale>
          <a:sx n="50" d="100"/>
          <a:sy n="50" d="100"/>
        </p:scale>
        <p:origin x="1232" y="264"/>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watkins" userId="42c1aed751c801a9" providerId="LiveId" clId="{3971AB0E-7DBD-4AB9-82A3-A7F53D7F86B2}"/>
    <pc:docChg chg="undo custSel addSld delSld modSld">
      <pc:chgData name="lauren watkins" userId="42c1aed751c801a9" providerId="LiveId" clId="{3971AB0E-7DBD-4AB9-82A3-A7F53D7F86B2}" dt="2026-03-16T02:38:35.390" v="9481" actId="2696"/>
      <pc:docMkLst>
        <pc:docMk/>
      </pc:docMkLst>
      <pc:sldChg chg="modSp mod">
        <pc:chgData name="lauren watkins" userId="42c1aed751c801a9" providerId="LiveId" clId="{3971AB0E-7DBD-4AB9-82A3-A7F53D7F86B2}" dt="2026-03-16T01:37:07.999" v="9309" actId="1076"/>
        <pc:sldMkLst>
          <pc:docMk/>
          <pc:sldMk cId="3069965530" sldId="256"/>
        </pc:sldMkLst>
        <pc:spChg chg="mod">
          <ac:chgData name="lauren watkins" userId="42c1aed751c801a9" providerId="LiveId" clId="{3971AB0E-7DBD-4AB9-82A3-A7F53D7F86B2}" dt="2026-03-15T21:32:28.637" v="957" actId="27107"/>
          <ac:spMkLst>
            <pc:docMk/>
            <pc:sldMk cId="3069965530" sldId="256"/>
            <ac:spMk id="4" creationId="{86D321A2-65AC-4C18-CA75-0FB5084CA306}"/>
          </ac:spMkLst>
        </pc:spChg>
        <pc:picChg chg="mod">
          <ac:chgData name="lauren watkins" userId="42c1aed751c801a9" providerId="LiveId" clId="{3971AB0E-7DBD-4AB9-82A3-A7F53D7F86B2}" dt="2026-03-16T01:37:07.999" v="9309" actId="1076"/>
          <ac:picMkLst>
            <pc:docMk/>
            <pc:sldMk cId="3069965530" sldId="256"/>
            <ac:picMk id="7" creationId="{AA6BCCFE-82B9-38D9-8EAD-75148B80BD8F}"/>
          </ac:picMkLst>
        </pc:picChg>
      </pc:sldChg>
      <pc:sldChg chg="addSp delSp modSp mod">
        <pc:chgData name="lauren watkins" userId="42c1aed751c801a9" providerId="LiveId" clId="{3971AB0E-7DBD-4AB9-82A3-A7F53D7F86B2}" dt="2026-03-15T22:12:38.364" v="2033" actId="20577"/>
        <pc:sldMkLst>
          <pc:docMk/>
          <pc:sldMk cId="4216523365" sldId="257"/>
        </pc:sldMkLst>
        <pc:spChg chg="mod">
          <ac:chgData name="lauren watkins" userId="42c1aed751c801a9" providerId="LiveId" clId="{3971AB0E-7DBD-4AB9-82A3-A7F53D7F86B2}" dt="2026-03-15T21:39:04.931" v="1136" actId="1076"/>
          <ac:spMkLst>
            <pc:docMk/>
            <pc:sldMk cId="4216523365" sldId="257"/>
            <ac:spMk id="2" creationId="{93B255C6-1E2E-E4BD-2E9F-B3321C22A292}"/>
          </ac:spMkLst>
        </pc:spChg>
        <pc:spChg chg="del mod">
          <ac:chgData name="lauren watkins" userId="42c1aed751c801a9" providerId="LiveId" clId="{3971AB0E-7DBD-4AB9-82A3-A7F53D7F86B2}" dt="2026-03-15T21:37:20.105" v="1126" actId="34807"/>
          <ac:spMkLst>
            <pc:docMk/>
            <pc:sldMk cId="4216523365" sldId="257"/>
            <ac:spMk id="3" creationId="{432C04E6-B771-F1FA-85F4-B7984DE55A8E}"/>
          </ac:spMkLst>
        </pc:spChg>
        <pc:spChg chg="add mod">
          <ac:chgData name="lauren watkins" userId="42c1aed751c801a9" providerId="LiveId" clId="{3971AB0E-7DBD-4AB9-82A3-A7F53D7F86B2}" dt="2026-03-15T21:39:45.795" v="1137" actId="767"/>
          <ac:spMkLst>
            <pc:docMk/>
            <pc:sldMk cId="4216523365" sldId="257"/>
            <ac:spMk id="5" creationId="{AC91C7D4-91E9-0224-A972-F4A0D19CBBF4}"/>
          </ac:spMkLst>
        </pc:spChg>
        <pc:spChg chg="add mod">
          <ac:chgData name="lauren watkins" userId="42c1aed751c801a9" providerId="LiveId" clId="{3971AB0E-7DBD-4AB9-82A3-A7F53D7F86B2}" dt="2026-03-15T22:12:38.364" v="2033" actId="20577"/>
          <ac:spMkLst>
            <pc:docMk/>
            <pc:sldMk cId="4216523365" sldId="257"/>
            <ac:spMk id="6" creationId="{37D68EEA-9CD9-1C90-9C21-C7F42E1496A7}"/>
          </ac:spMkLst>
        </pc:spChg>
        <pc:picChg chg="add mod ord">
          <ac:chgData name="lauren watkins" userId="42c1aed751c801a9" providerId="LiveId" clId="{3971AB0E-7DBD-4AB9-82A3-A7F53D7F86B2}" dt="2026-03-15T21:37:50.319" v="1131" actId="1076"/>
          <ac:picMkLst>
            <pc:docMk/>
            <pc:sldMk cId="4216523365" sldId="257"/>
            <ac:picMk id="4" creationId="{3B309F99-F20C-34E3-E0AC-D52BE9C691C6}"/>
          </ac:picMkLst>
        </pc:picChg>
      </pc:sldChg>
      <pc:sldChg chg="del">
        <pc:chgData name="lauren watkins" userId="42c1aed751c801a9" providerId="LiveId" clId="{3971AB0E-7DBD-4AB9-82A3-A7F53D7F86B2}" dt="2026-03-15T23:04:54.806" v="3081" actId="2696"/>
        <pc:sldMkLst>
          <pc:docMk/>
          <pc:sldMk cId="4198690590" sldId="260"/>
        </pc:sldMkLst>
      </pc:sldChg>
      <pc:sldChg chg="addSp modSp mod modClrScheme chgLayout">
        <pc:chgData name="lauren watkins" userId="42c1aed751c801a9" providerId="LiveId" clId="{3971AB0E-7DBD-4AB9-82A3-A7F53D7F86B2}" dt="2026-03-16T01:12:51.468" v="8061" actId="20577"/>
        <pc:sldMkLst>
          <pc:docMk/>
          <pc:sldMk cId="1941379388" sldId="263"/>
        </pc:sldMkLst>
        <pc:spChg chg="mod">
          <ac:chgData name="lauren watkins" userId="42c1aed751c801a9" providerId="LiveId" clId="{3971AB0E-7DBD-4AB9-82A3-A7F53D7F86B2}" dt="2026-03-16T00:45:27.253" v="6548" actId="20577"/>
          <ac:spMkLst>
            <pc:docMk/>
            <pc:sldMk cId="1941379388" sldId="263"/>
            <ac:spMk id="2" creationId="{90979F20-7FE0-9464-CC8C-AAB74EE175D5}"/>
          </ac:spMkLst>
        </pc:spChg>
        <pc:spChg chg="add mod">
          <ac:chgData name="lauren watkins" userId="42c1aed751c801a9" providerId="LiveId" clId="{3971AB0E-7DBD-4AB9-82A3-A7F53D7F86B2}" dt="2026-03-16T00:44:58.702" v="6516" actId="26606"/>
          <ac:spMkLst>
            <pc:docMk/>
            <pc:sldMk cId="1941379388" sldId="263"/>
            <ac:spMk id="3" creationId="{55E68F8D-D243-F88F-F15D-271A35E2F57D}"/>
          </ac:spMkLst>
        </pc:spChg>
        <pc:spChg chg="mod">
          <ac:chgData name="lauren watkins" userId="42c1aed751c801a9" providerId="LiveId" clId="{3971AB0E-7DBD-4AB9-82A3-A7F53D7F86B2}" dt="2026-03-16T01:12:51.468" v="8061" actId="20577"/>
          <ac:spMkLst>
            <pc:docMk/>
            <pc:sldMk cId="1941379388" sldId="263"/>
            <ac:spMk id="4" creationId="{A8072345-EDED-4266-CFF8-650FF0BB1E47}"/>
          </ac:spMkLst>
        </pc:spChg>
        <pc:picChg chg="mod">
          <ac:chgData name="lauren watkins" userId="42c1aed751c801a9" providerId="LiveId" clId="{3971AB0E-7DBD-4AB9-82A3-A7F53D7F86B2}" dt="2026-03-16T00:45:06.661" v="6518" actId="14100"/>
          <ac:picMkLst>
            <pc:docMk/>
            <pc:sldMk cId="1941379388" sldId="263"/>
            <ac:picMk id="5" creationId="{164FB9BE-89B8-A73D-CB0C-5BF6EAC06D9A}"/>
          </ac:picMkLst>
        </pc:picChg>
      </pc:sldChg>
      <pc:sldChg chg="addSp delSp modSp mod modClrScheme chgLayout">
        <pc:chgData name="lauren watkins" userId="42c1aed751c801a9" providerId="LiveId" clId="{3971AB0E-7DBD-4AB9-82A3-A7F53D7F86B2}" dt="2026-03-16T01:31:42.081" v="9147" actId="26606"/>
        <pc:sldMkLst>
          <pc:docMk/>
          <pc:sldMk cId="3599844030" sldId="265"/>
        </pc:sldMkLst>
        <pc:spChg chg="mod">
          <ac:chgData name="lauren watkins" userId="42c1aed751c801a9" providerId="LiveId" clId="{3971AB0E-7DBD-4AB9-82A3-A7F53D7F86B2}" dt="2026-03-16T01:31:42.081" v="9147" actId="26606"/>
          <ac:spMkLst>
            <pc:docMk/>
            <pc:sldMk cId="3599844030" sldId="265"/>
            <ac:spMk id="2" creationId="{99120F23-1809-2CC4-1A94-F826616D2DF4}"/>
          </ac:spMkLst>
        </pc:spChg>
        <pc:spChg chg="add del mod">
          <ac:chgData name="lauren watkins" userId="42c1aed751c801a9" providerId="LiveId" clId="{3971AB0E-7DBD-4AB9-82A3-A7F53D7F86B2}" dt="2026-03-16T01:22:52.618" v="8642"/>
          <ac:spMkLst>
            <pc:docMk/>
            <pc:sldMk cId="3599844030" sldId="265"/>
            <ac:spMk id="3" creationId="{1B357A79-2F8D-5768-5FC1-6DEB5EAD6693}"/>
          </ac:spMkLst>
        </pc:spChg>
        <pc:spChg chg="mod">
          <ac:chgData name="lauren watkins" userId="42c1aed751c801a9" providerId="LiveId" clId="{3971AB0E-7DBD-4AB9-82A3-A7F53D7F86B2}" dt="2026-03-16T01:31:42.081" v="9147" actId="26606"/>
          <ac:spMkLst>
            <pc:docMk/>
            <pc:sldMk cId="3599844030" sldId="265"/>
            <ac:spMk id="4" creationId="{CBAD71A6-1036-A099-9BDF-27C11F75648B}"/>
          </ac:spMkLst>
        </pc:spChg>
        <pc:picChg chg="mod ord">
          <ac:chgData name="lauren watkins" userId="42c1aed751c801a9" providerId="LiveId" clId="{3971AB0E-7DBD-4AB9-82A3-A7F53D7F86B2}" dt="2026-03-16T01:31:42.081" v="9147" actId="26606"/>
          <ac:picMkLst>
            <pc:docMk/>
            <pc:sldMk cId="3599844030" sldId="265"/>
            <ac:picMk id="6" creationId="{AABE4E79-8019-4B2E-BEEB-51662E559B73}"/>
          </ac:picMkLst>
        </pc:picChg>
      </pc:sldChg>
      <pc:sldChg chg="modSp del mod setBg">
        <pc:chgData name="lauren watkins" userId="42c1aed751c801a9" providerId="LiveId" clId="{3971AB0E-7DBD-4AB9-82A3-A7F53D7F86B2}" dt="2026-03-16T02:01:29.655" v="9311" actId="47"/>
        <pc:sldMkLst>
          <pc:docMk/>
          <pc:sldMk cId="3947552595" sldId="266"/>
        </pc:sldMkLst>
        <pc:spChg chg="mod">
          <ac:chgData name="lauren watkins" userId="42c1aed751c801a9" providerId="LiveId" clId="{3971AB0E-7DBD-4AB9-82A3-A7F53D7F86B2}" dt="2026-03-16T01:32:46.893" v="9163" actId="20577"/>
          <ac:spMkLst>
            <pc:docMk/>
            <pc:sldMk cId="3947552595" sldId="266"/>
            <ac:spMk id="2" creationId="{8A497B4E-3C70-7F36-A4BF-7CA5CBC848F4}"/>
          </ac:spMkLst>
        </pc:spChg>
        <pc:spChg chg="mod">
          <ac:chgData name="lauren watkins" userId="42c1aed751c801a9" providerId="LiveId" clId="{3971AB0E-7DBD-4AB9-82A3-A7F53D7F86B2}" dt="2026-03-16T01:36:42.325" v="9308" actId="255"/>
          <ac:spMkLst>
            <pc:docMk/>
            <pc:sldMk cId="3947552595" sldId="266"/>
            <ac:spMk id="3" creationId="{4227E922-AE57-EC70-406A-77ED03351FF3}"/>
          </ac:spMkLst>
        </pc:spChg>
      </pc:sldChg>
      <pc:sldChg chg="del">
        <pc:chgData name="lauren watkins" userId="42c1aed751c801a9" providerId="LiveId" clId="{3971AB0E-7DBD-4AB9-82A3-A7F53D7F86B2}" dt="2026-03-15T23:04:27.933" v="3079" actId="2696"/>
        <pc:sldMkLst>
          <pc:docMk/>
          <pc:sldMk cId="2999686948" sldId="267"/>
        </pc:sldMkLst>
      </pc:sldChg>
      <pc:sldChg chg="del">
        <pc:chgData name="lauren watkins" userId="42c1aed751c801a9" providerId="LiveId" clId="{3971AB0E-7DBD-4AB9-82A3-A7F53D7F86B2}" dt="2026-03-15T23:05:19.950" v="3084" actId="2696"/>
        <pc:sldMkLst>
          <pc:docMk/>
          <pc:sldMk cId="2651058474" sldId="268"/>
        </pc:sldMkLst>
      </pc:sldChg>
      <pc:sldChg chg="addSp modSp mod">
        <pc:chgData name="lauren watkins" userId="42c1aed751c801a9" providerId="LiveId" clId="{3971AB0E-7DBD-4AB9-82A3-A7F53D7F86B2}" dt="2026-03-15T23:07:07.741" v="3112" actId="20577"/>
        <pc:sldMkLst>
          <pc:docMk/>
          <pc:sldMk cId="3313450045" sldId="1509"/>
        </pc:sldMkLst>
        <pc:spChg chg="mod">
          <ac:chgData name="lauren watkins" userId="42c1aed751c801a9" providerId="LiveId" clId="{3971AB0E-7DBD-4AB9-82A3-A7F53D7F86B2}" dt="2026-03-15T22:21:09.043" v="2105" actId="20577"/>
          <ac:spMkLst>
            <pc:docMk/>
            <pc:sldMk cId="3313450045" sldId="1509"/>
            <ac:spMk id="2" creationId="{8AA144A5-0283-F980-85F3-EE51746FC4CD}"/>
          </ac:spMkLst>
        </pc:spChg>
        <pc:spChg chg="mod">
          <ac:chgData name="lauren watkins" userId="42c1aed751c801a9" providerId="LiveId" clId="{3971AB0E-7DBD-4AB9-82A3-A7F53D7F86B2}" dt="2026-03-15T23:07:07.741" v="3112" actId="20577"/>
          <ac:spMkLst>
            <pc:docMk/>
            <pc:sldMk cId="3313450045" sldId="1509"/>
            <ac:spMk id="3" creationId="{1A385359-5FD3-D5C8-1467-F7082543AA4C}"/>
          </ac:spMkLst>
        </pc:spChg>
        <pc:spChg chg="add mod">
          <ac:chgData name="lauren watkins" userId="42c1aed751c801a9" providerId="LiveId" clId="{3971AB0E-7DBD-4AB9-82A3-A7F53D7F86B2}" dt="2026-03-15T22:52:40.490" v="2951" actId="313"/>
          <ac:spMkLst>
            <pc:docMk/>
            <pc:sldMk cId="3313450045" sldId="1509"/>
            <ac:spMk id="4" creationId="{966D0198-F6D1-A343-B68B-9C1D4D91DD54}"/>
          </ac:spMkLst>
        </pc:spChg>
        <pc:picChg chg="mod">
          <ac:chgData name="lauren watkins" userId="42c1aed751c801a9" providerId="LiveId" clId="{3971AB0E-7DBD-4AB9-82A3-A7F53D7F86B2}" dt="2026-03-15T22:45:38.209" v="2850" actId="14100"/>
          <ac:picMkLst>
            <pc:docMk/>
            <pc:sldMk cId="3313450045" sldId="1509"/>
            <ac:picMk id="5" creationId="{2E5B50B9-E58D-93E5-6072-B20B89B7A7EF}"/>
          </ac:picMkLst>
        </pc:picChg>
      </pc:sldChg>
      <pc:sldChg chg="modSp del mod">
        <pc:chgData name="lauren watkins" userId="42c1aed751c801a9" providerId="LiveId" clId="{3971AB0E-7DBD-4AB9-82A3-A7F53D7F86B2}" dt="2026-03-15T23:04:45.233" v="3080" actId="2696"/>
        <pc:sldMkLst>
          <pc:docMk/>
          <pc:sldMk cId="1471035344" sldId="1510"/>
        </pc:sldMkLst>
        <pc:spChg chg="mod">
          <ac:chgData name="lauren watkins" userId="42c1aed751c801a9" providerId="LiveId" clId="{3971AB0E-7DBD-4AB9-82A3-A7F53D7F86B2}" dt="2026-03-15T23:03:28.056" v="3078" actId="20577"/>
          <ac:spMkLst>
            <pc:docMk/>
            <pc:sldMk cId="1471035344" sldId="1510"/>
            <ac:spMk id="2" creationId="{B2E133A0-1764-3DC0-A9D7-7733B04AFC75}"/>
          </ac:spMkLst>
        </pc:spChg>
        <pc:spChg chg="mod">
          <ac:chgData name="lauren watkins" userId="42c1aed751c801a9" providerId="LiveId" clId="{3971AB0E-7DBD-4AB9-82A3-A7F53D7F86B2}" dt="2026-03-15T23:00:08.131" v="2984" actId="20577"/>
          <ac:spMkLst>
            <pc:docMk/>
            <pc:sldMk cId="1471035344" sldId="1510"/>
            <ac:spMk id="3" creationId="{8DC6822A-D1D9-EA6C-D8F4-6F6AB9565D17}"/>
          </ac:spMkLst>
        </pc:spChg>
      </pc:sldChg>
      <pc:sldChg chg="addSp delSp modSp mod">
        <pc:chgData name="lauren watkins" userId="42c1aed751c801a9" providerId="LiveId" clId="{3971AB0E-7DBD-4AB9-82A3-A7F53D7F86B2}" dt="2026-03-15T23:45:54.239" v="4783" actId="20577"/>
        <pc:sldMkLst>
          <pc:docMk/>
          <pc:sldMk cId="187927555" sldId="1511"/>
        </pc:sldMkLst>
        <pc:spChg chg="mod">
          <ac:chgData name="lauren watkins" userId="42c1aed751c801a9" providerId="LiveId" clId="{3971AB0E-7DBD-4AB9-82A3-A7F53D7F86B2}" dt="2026-03-15T23:10:31.042" v="3138" actId="14100"/>
          <ac:spMkLst>
            <pc:docMk/>
            <pc:sldMk cId="187927555" sldId="1511"/>
            <ac:spMk id="2" creationId="{9BB750E1-014E-2F32-5FE0-025C27322ADF}"/>
          </ac:spMkLst>
        </pc:spChg>
        <pc:spChg chg="mod">
          <ac:chgData name="lauren watkins" userId="42c1aed751c801a9" providerId="LiveId" clId="{3971AB0E-7DBD-4AB9-82A3-A7F53D7F86B2}" dt="2026-03-15T23:45:54.239" v="4783" actId="20577"/>
          <ac:spMkLst>
            <pc:docMk/>
            <pc:sldMk cId="187927555" sldId="1511"/>
            <ac:spMk id="3" creationId="{A36B70B6-B9DD-8293-E045-C9E0BE21FEB2}"/>
          </ac:spMkLst>
        </pc:spChg>
        <pc:spChg chg="add del mod">
          <ac:chgData name="lauren watkins" userId="42c1aed751c801a9" providerId="LiveId" clId="{3971AB0E-7DBD-4AB9-82A3-A7F53D7F86B2}" dt="2026-03-15T23:10:41.135" v="3140" actId="478"/>
          <ac:spMkLst>
            <pc:docMk/>
            <pc:sldMk cId="187927555" sldId="1511"/>
            <ac:spMk id="6" creationId="{EE1D2C5F-F86D-AAEC-7A16-DECF74620B42}"/>
          </ac:spMkLst>
        </pc:spChg>
        <pc:spChg chg="add del mod">
          <ac:chgData name="lauren watkins" userId="42c1aed751c801a9" providerId="LiveId" clId="{3971AB0E-7DBD-4AB9-82A3-A7F53D7F86B2}" dt="2026-03-15T23:13:58.554" v="3290"/>
          <ac:spMkLst>
            <pc:docMk/>
            <pc:sldMk cId="187927555" sldId="1511"/>
            <ac:spMk id="9" creationId="{0DA022AE-8E2F-9AEC-C605-26FE08D87D4C}"/>
          </ac:spMkLst>
        </pc:spChg>
        <pc:spChg chg="add mod">
          <ac:chgData name="lauren watkins" userId="42c1aed751c801a9" providerId="LiveId" clId="{3971AB0E-7DBD-4AB9-82A3-A7F53D7F86B2}" dt="2026-03-15T23:13:57.417" v="3288" actId="255"/>
          <ac:spMkLst>
            <pc:docMk/>
            <pc:sldMk cId="187927555" sldId="1511"/>
            <ac:spMk id="10" creationId="{84577B3A-35BD-9EF7-9015-E99876AAB799}"/>
          </ac:spMkLst>
        </pc:spChg>
        <pc:picChg chg="add del mod">
          <ac:chgData name="lauren watkins" userId="42c1aed751c801a9" providerId="LiveId" clId="{3971AB0E-7DBD-4AB9-82A3-A7F53D7F86B2}" dt="2026-03-15T23:10:41.135" v="3140" actId="478"/>
          <ac:picMkLst>
            <pc:docMk/>
            <pc:sldMk cId="187927555" sldId="1511"/>
            <ac:picMk id="5" creationId="{E3CCA7B3-360E-C8A6-A5B5-6400309CA3DE}"/>
          </ac:picMkLst>
        </pc:picChg>
        <pc:picChg chg="add mod">
          <ac:chgData name="lauren watkins" userId="42c1aed751c801a9" providerId="LiveId" clId="{3971AB0E-7DBD-4AB9-82A3-A7F53D7F86B2}" dt="2026-03-15T23:11:36.591" v="3142" actId="1076"/>
          <ac:picMkLst>
            <pc:docMk/>
            <pc:sldMk cId="187927555" sldId="1511"/>
            <ac:picMk id="8" creationId="{B3B7D97B-D8F2-D3D9-AB98-E86791F4814F}"/>
          </ac:picMkLst>
        </pc:picChg>
      </pc:sldChg>
      <pc:sldChg chg="modSp del mod">
        <pc:chgData name="lauren watkins" userId="42c1aed751c801a9" providerId="LiveId" clId="{3971AB0E-7DBD-4AB9-82A3-A7F53D7F86B2}" dt="2026-03-15T23:48:51.832" v="4856" actId="2696"/>
        <pc:sldMkLst>
          <pc:docMk/>
          <pc:sldMk cId="1384372434" sldId="1512"/>
        </pc:sldMkLst>
        <pc:graphicFrameChg chg="modGraphic">
          <ac:chgData name="lauren watkins" userId="42c1aed751c801a9" providerId="LiveId" clId="{3971AB0E-7DBD-4AB9-82A3-A7F53D7F86B2}" dt="2026-03-15T23:47:37.300" v="4854" actId="20577"/>
          <ac:graphicFrameMkLst>
            <pc:docMk/>
            <pc:sldMk cId="1384372434" sldId="1512"/>
            <ac:graphicFrameMk id="6" creationId="{3E0E4A8A-55D4-88B9-EAFE-F5DD91417A46}"/>
          </ac:graphicFrameMkLst>
        </pc:graphicFrameChg>
      </pc:sldChg>
      <pc:sldChg chg="del">
        <pc:chgData name="lauren watkins" userId="42c1aed751c801a9" providerId="LiveId" clId="{3971AB0E-7DBD-4AB9-82A3-A7F53D7F86B2}" dt="2026-03-15T23:05:05.628" v="3082" actId="2696"/>
        <pc:sldMkLst>
          <pc:docMk/>
          <pc:sldMk cId="53001128" sldId="1513"/>
        </pc:sldMkLst>
      </pc:sldChg>
      <pc:sldChg chg="addSp delSp modSp new del mod">
        <pc:chgData name="lauren watkins" userId="42c1aed751c801a9" providerId="LiveId" clId="{3971AB0E-7DBD-4AB9-82A3-A7F53D7F86B2}" dt="2026-03-16T00:07:31.632" v="5184" actId="2696"/>
        <pc:sldMkLst>
          <pc:docMk/>
          <pc:sldMk cId="3710920750" sldId="1513"/>
        </pc:sldMkLst>
        <pc:spChg chg="mod">
          <ac:chgData name="lauren watkins" userId="42c1aed751c801a9" providerId="LiveId" clId="{3971AB0E-7DBD-4AB9-82A3-A7F53D7F86B2}" dt="2026-03-16T00:02:46.418" v="5108" actId="14100"/>
          <ac:spMkLst>
            <pc:docMk/>
            <pc:sldMk cId="3710920750" sldId="1513"/>
            <ac:spMk id="2" creationId="{EFA51DEA-BFAB-8594-48F4-B2E39802AE1F}"/>
          </ac:spMkLst>
        </pc:spChg>
        <pc:spChg chg="mod">
          <ac:chgData name="lauren watkins" userId="42c1aed751c801a9" providerId="LiveId" clId="{3971AB0E-7DBD-4AB9-82A3-A7F53D7F86B2}" dt="2026-03-16T00:03:17.242" v="5127" actId="14100"/>
          <ac:spMkLst>
            <pc:docMk/>
            <pc:sldMk cId="3710920750" sldId="1513"/>
            <ac:spMk id="3" creationId="{00779939-F5BF-92CC-6CB0-8A0B4613C68C}"/>
          </ac:spMkLst>
        </pc:spChg>
        <pc:spChg chg="add mod">
          <ac:chgData name="lauren watkins" userId="42c1aed751c801a9" providerId="LiveId" clId="{3971AB0E-7DBD-4AB9-82A3-A7F53D7F86B2}" dt="2026-03-15T23:52:21.780" v="4885" actId="931"/>
          <ac:spMkLst>
            <pc:docMk/>
            <pc:sldMk cId="3710920750" sldId="1513"/>
            <ac:spMk id="6" creationId="{945AD5E2-EE81-F4F7-92A8-83F21B370902}"/>
          </ac:spMkLst>
        </pc:spChg>
        <pc:spChg chg="add mod">
          <ac:chgData name="lauren watkins" userId="42c1aed751c801a9" providerId="LiveId" clId="{3971AB0E-7DBD-4AB9-82A3-A7F53D7F86B2}" dt="2026-03-15T23:52:21.780" v="4885" actId="931"/>
          <ac:spMkLst>
            <pc:docMk/>
            <pc:sldMk cId="3710920750" sldId="1513"/>
            <ac:spMk id="9" creationId="{905667DC-BD93-08B1-BC78-A27451FF97E8}"/>
          </ac:spMkLst>
        </pc:spChg>
        <pc:spChg chg="add mod">
          <ac:chgData name="lauren watkins" userId="42c1aed751c801a9" providerId="LiveId" clId="{3971AB0E-7DBD-4AB9-82A3-A7F53D7F86B2}" dt="2026-03-15T23:55:30.180" v="4954" actId="931"/>
          <ac:spMkLst>
            <pc:docMk/>
            <pc:sldMk cId="3710920750" sldId="1513"/>
            <ac:spMk id="12" creationId="{E74123F2-EF9A-45C2-49B1-12AC6A54AA58}"/>
          </ac:spMkLst>
        </pc:spChg>
        <pc:spChg chg="add mod">
          <ac:chgData name="lauren watkins" userId="42c1aed751c801a9" providerId="LiveId" clId="{3971AB0E-7DBD-4AB9-82A3-A7F53D7F86B2}" dt="2026-03-15T23:57:26.475" v="4989" actId="931"/>
          <ac:spMkLst>
            <pc:docMk/>
            <pc:sldMk cId="3710920750" sldId="1513"/>
            <ac:spMk id="15" creationId="{0C223F68-0C04-02E7-873D-8728274739FB}"/>
          </ac:spMkLst>
        </pc:spChg>
        <pc:spChg chg="add del mod">
          <ac:chgData name="lauren watkins" userId="42c1aed751c801a9" providerId="LiveId" clId="{3971AB0E-7DBD-4AB9-82A3-A7F53D7F86B2}" dt="2026-03-16T00:02:51.720" v="5124" actId="47"/>
          <ac:spMkLst>
            <pc:docMk/>
            <pc:sldMk cId="3710920750" sldId="1513"/>
            <ac:spMk id="18" creationId="{EDA22C22-3935-A6CA-951C-0B173B7B119D}"/>
          </ac:spMkLst>
        </pc:spChg>
        <pc:spChg chg="add mod">
          <ac:chgData name="lauren watkins" userId="42c1aed751c801a9" providerId="LiveId" clId="{3971AB0E-7DBD-4AB9-82A3-A7F53D7F86B2}" dt="2026-03-16T00:02:47.452" v="5110" actId="20577"/>
          <ac:spMkLst>
            <pc:docMk/>
            <pc:sldMk cId="3710920750" sldId="1513"/>
            <ac:spMk id="19" creationId="{17276C8C-FE2F-9EE9-5E13-6007ED7686D6}"/>
          </ac:spMkLst>
        </pc:spChg>
        <pc:picChg chg="add mod">
          <ac:chgData name="lauren watkins" userId="42c1aed751c801a9" providerId="LiveId" clId="{3971AB0E-7DBD-4AB9-82A3-A7F53D7F86B2}" dt="2026-03-15T23:52:17.214" v="4884" actId="931"/>
          <ac:picMkLst>
            <pc:docMk/>
            <pc:sldMk cId="3710920750" sldId="1513"/>
            <ac:picMk id="5" creationId="{332A6CC7-7F9B-01E6-A2EB-3165F01A9B59}"/>
          </ac:picMkLst>
        </pc:picChg>
        <pc:picChg chg="add mod">
          <ac:chgData name="lauren watkins" userId="42c1aed751c801a9" providerId="LiveId" clId="{3971AB0E-7DBD-4AB9-82A3-A7F53D7F86B2}" dt="2026-03-15T23:52:17.214" v="4884" actId="931"/>
          <ac:picMkLst>
            <pc:docMk/>
            <pc:sldMk cId="3710920750" sldId="1513"/>
            <ac:picMk id="8" creationId="{6FDB4515-F7DC-E1AA-BF29-FCC1902D4C4D}"/>
          </ac:picMkLst>
        </pc:picChg>
        <pc:picChg chg="add mod">
          <ac:chgData name="lauren watkins" userId="42c1aed751c801a9" providerId="LiveId" clId="{3971AB0E-7DBD-4AB9-82A3-A7F53D7F86B2}" dt="2026-03-15T23:55:29.413" v="4953" actId="1076"/>
          <ac:picMkLst>
            <pc:docMk/>
            <pc:sldMk cId="3710920750" sldId="1513"/>
            <ac:picMk id="11" creationId="{7C592091-EB3A-0ADA-B0B6-8B96CFFB016E}"/>
          </ac:picMkLst>
        </pc:picChg>
        <pc:picChg chg="add mod">
          <ac:chgData name="lauren watkins" userId="42c1aed751c801a9" providerId="LiveId" clId="{3971AB0E-7DBD-4AB9-82A3-A7F53D7F86B2}" dt="2026-03-15T23:57:24.993" v="4987" actId="1076"/>
          <ac:picMkLst>
            <pc:docMk/>
            <pc:sldMk cId="3710920750" sldId="1513"/>
            <ac:picMk id="14" creationId="{22C2CAC8-BEBD-E45E-9E09-6247D58B799A}"/>
          </ac:picMkLst>
        </pc:picChg>
        <pc:picChg chg="add mod">
          <ac:chgData name="lauren watkins" userId="42c1aed751c801a9" providerId="LiveId" clId="{3971AB0E-7DBD-4AB9-82A3-A7F53D7F86B2}" dt="2026-03-16T00:02:50.885" v="5121" actId="14100"/>
          <ac:picMkLst>
            <pc:docMk/>
            <pc:sldMk cId="3710920750" sldId="1513"/>
            <ac:picMk id="17" creationId="{5379143C-4C51-3145-FBF1-EF561A2BC78D}"/>
          </ac:picMkLst>
        </pc:picChg>
      </pc:sldChg>
      <pc:sldChg chg="addSp delSp modSp new mod setBg">
        <pc:chgData name="lauren watkins" userId="42c1aed751c801a9" providerId="LiveId" clId="{3971AB0E-7DBD-4AB9-82A3-A7F53D7F86B2}" dt="2026-03-16T00:42:41.220" v="6514" actId="207"/>
        <pc:sldMkLst>
          <pc:docMk/>
          <pc:sldMk cId="3010244121" sldId="1514"/>
        </pc:sldMkLst>
        <pc:spChg chg="mod">
          <ac:chgData name="lauren watkins" userId="42c1aed751c801a9" providerId="LiveId" clId="{3971AB0E-7DBD-4AB9-82A3-A7F53D7F86B2}" dt="2026-03-16T00:08:07.140" v="5195" actId="27636"/>
          <ac:spMkLst>
            <pc:docMk/>
            <pc:sldMk cId="3010244121" sldId="1514"/>
            <ac:spMk id="2" creationId="{C7DA5858-A2FD-9467-066B-F57A8C355F7F}"/>
          </ac:spMkLst>
        </pc:spChg>
        <pc:spChg chg="mod">
          <ac:chgData name="lauren watkins" userId="42c1aed751c801a9" providerId="LiveId" clId="{3971AB0E-7DBD-4AB9-82A3-A7F53D7F86B2}" dt="2026-03-16T00:41:14.369" v="6499" actId="313"/>
          <ac:spMkLst>
            <pc:docMk/>
            <pc:sldMk cId="3010244121" sldId="1514"/>
            <ac:spMk id="3" creationId="{3B92ECA4-6F77-6661-4588-423EAB93DA61}"/>
          </ac:spMkLst>
        </pc:spChg>
        <pc:spChg chg="add del mod">
          <ac:chgData name="lauren watkins" userId="42c1aed751c801a9" providerId="LiveId" clId="{3971AB0E-7DBD-4AB9-82A3-A7F53D7F86B2}" dt="2026-03-16T00:08:23.832" v="5198"/>
          <ac:spMkLst>
            <pc:docMk/>
            <pc:sldMk cId="3010244121" sldId="1514"/>
            <ac:spMk id="4" creationId="{E96C68D6-1E3C-FB89-51AC-55535A234170}"/>
          </ac:spMkLst>
        </pc:spChg>
        <pc:spChg chg="add mod">
          <ac:chgData name="lauren watkins" userId="42c1aed751c801a9" providerId="LiveId" clId="{3971AB0E-7DBD-4AB9-82A3-A7F53D7F86B2}" dt="2026-03-16T00:42:41.220" v="6514" actId="207"/>
          <ac:spMkLst>
            <pc:docMk/>
            <pc:sldMk cId="3010244121" sldId="1514"/>
            <ac:spMk id="5" creationId="{44E84863-EAF6-B45B-51EA-320411660A5F}"/>
          </ac:spMkLst>
        </pc:spChg>
        <pc:spChg chg="add mod">
          <ac:chgData name="lauren watkins" userId="42c1aed751c801a9" providerId="LiveId" clId="{3971AB0E-7DBD-4AB9-82A3-A7F53D7F86B2}" dt="2026-03-16T00:37:51.732" v="6434" actId="20577"/>
          <ac:spMkLst>
            <pc:docMk/>
            <pc:sldMk cId="3010244121" sldId="1514"/>
            <ac:spMk id="8" creationId="{D4662BAD-2445-880B-8ED5-92218E973FB2}"/>
          </ac:spMkLst>
        </pc:spChg>
        <pc:picChg chg="add mod">
          <ac:chgData name="lauren watkins" userId="42c1aed751c801a9" providerId="LiveId" clId="{3971AB0E-7DBD-4AB9-82A3-A7F53D7F86B2}" dt="2026-03-16T00:41:01.377" v="6498" actId="688"/>
          <ac:picMkLst>
            <pc:docMk/>
            <pc:sldMk cId="3010244121" sldId="1514"/>
            <ac:picMk id="7" creationId="{7FD32B11-64D2-2E2F-4C60-EE158D6B9518}"/>
          </ac:picMkLst>
        </pc:picChg>
        <pc:picChg chg="add mod">
          <ac:chgData name="lauren watkins" userId="42c1aed751c801a9" providerId="LiveId" clId="{3971AB0E-7DBD-4AB9-82A3-A7F53D7F86B2}" dt="2026-03-16T00:40:18.032" v="6452" actId="688"/>
          <ac:picMkLst>
            <pc:docMk/>
            <pc:sldMk cId="3010244121" sldId="1514"/>
            <ac:picMk id="10" creationId="{8FF7DBD6-11BD-F90C-5DFE-586EA364AEE8}"/>
          </ac:picMkLst>
        </pc:picChg>
      </pc:sldChg>
      <pc:sldChg chg="del">
        <pc:chgData name="lauren watkins" userId="42c1aed751c801a9" providerId="LiveId" clId="{3971AB0E-7DBD-4AB9-82A3-A7F53D7F86B2}" dt="2026-03-15T23:05:12.022" v="3083" actId="2696"/>
        <pc:sldMkLst>
          <pc:docMk/>
          <pc:sldMk cId="3762730561" sldId="1514"/>
        </pc:sldMkLst>
      </pc:sldChg>
      <pc:sldChg chg="modSp new del mod">
        <pc:chgData name="lauren watkins" userId="42c1aed751c801a9" providerId="LiveId" clId="{3971AB0E-7DBD-4AB9-82A3-A7F53D7F86B2}" dt="2026-03-16T02:29:22.380" v="9355" actId="680"/>
        <pc:sldMkLst>
          <pc:docMk/>
          <pc:sldMk cId="105378087" sldId="1515"/>
        </pc:sldMkLst>
        <pc:spChg chg="mod">
          <ac:chgData name="lauren watkins" userId="42c1aed751c801a9" providerId="LiveId" clId="{3971AB0E-7DBD-4AB9-82A3-A7F53D7F86B2}" dt="2026-03-16T02:29:21.906" v="9354" actId="20577"/>
          <ac:spMkLst>
            <pc:docMk/>
            <pc:sldMk cId="105378087" sldId="1515"/>
            <ac:spMk id="2" creationId="{6BE8F67B-3EDE-7A58-FA37-5013A12DA0B1}"/>
          </ac:spMkLst>
        </pc:spChg>
        <pc:spChg chg="mod">
          <ac:chgData name="lauren watkins" userId="42c1aed751c801a9" providerId="LiveId" clId="{3971AB0E-7DBD-4AB9-82A3-A7F53D7F86B2}" dt="2026-03-16T02:29:20.948" v="9352" actId="14100"/>
          <ac:spMkLst>
            <pc:docMk/>
            <pc:sldMk cId="105378087" sldId="1515"/>
            <ac:spMk id="3" creationId="{A8CAF95B-811F-A846-BF7A-81BDFEFE624C}"/>
          </ac:spMkLst>
        </pc:spChg>
      </pc:sldChg>
      <pc:sldChg chg="new del">
        <pc:chgData name="lauren watkins" userId="42c1aed751c801a9" providerId="LiveId" clId="{3971AB0E-7DBD-4AB9-82A3-A7F53D7F86B2}" dt="2026-03-16T02:01:24.138" v="9310" actId="2696"/>
        <pc:sldMkLst>
          <pc:docMk/>
          <pc:sldMk cId="672418975" sldId="1515"/>
        </pc:sldMkLst>
      </pc:sldChg>
      <pc:sldChg chg="new del">
        <pc:chgData name="lauren watkins" userId="42c1aed751c801a9" providerId="LiveId" clId="{3971AB0E-7DBD-4AB9-82A3-A7F53D7F86B2}" dt="2026-03-16T02:38:35.390" v="9481" actId="2696"/>
        <pc:sldMkLst>
          <pc:docMk/>
          <pc:sldMk cId="1439307132" sldId="1515"/>
        </pc:sldMkLst>
      </pc:sldChg>
      <pc:sldChg chg="modSp new add del mod">
        <pc:chgData name="lauren watkins" userId="42c1aed751c801a9" providerId="LiveId" clId="{3971AB0E-7DBD-4AB9-82A3-A7F53D7F86B2}" dt="2026-03-16T02:29:28.865" v="9364" actId="680"/>
        <pc:sldMkLst>
          <pc:docMk/>
          <pc:sldMk cId="3593016457" sldId="1515"/>
        </pc:sldMkLst>
        <pc:spChg chg="mod">
          <ac:chgData name="lauren watkins" userId="42c1aed751c801a9" providerId="LiveId" clId="{3971AB0E-7DBD-4AB9-82A3-A7F53D7F86B2}" dt="2026-03-16T02:29:28.404" v="9363" actId="20577"/>
          <ac:spMkLst>
            <pc:docMk/>
            <pc:sldMk cId="3593016457" sldId="1515"/>
            <ac:spMk id="3" creationId="{9D768F3C-6255-DC6B-038D-04A8FFAED602}"/>
          </ac:spMkLst>
        </pc:spChg>
      </pc:sldChg>
      <pc:sldChg chg="new add del">
        <pc:chgData name="lauren watkins" userId="42c1aed751c801a9" providerId="LiveId" clId="{3971AB0E-7DBD-4AB9-82A3-A7F53D7F86B2}" dt="2026-03-16T02:29:25.206" v="9358" actId="680"/>
        <pc:sldMkLst>
          <pc:docMk/>
          <pc:sldMk cId="2279353055" sldId="1516"/>
        </pc:sldMkLst>
      </pc:sldChg>
      <pc:sldChg chg="modSp new mod">
        <pc:chgData name="lauren watkins" userId="42c1aed751c801a9" providerId="LiveId" clId="{3971AB0E-7DBD-4AB9-82A3-A7F53D7F86B2}" dt="2026-03-16T02:38:22.740" v="9480" actId="255"/>
        <pc:sldMkLst>
          <pc:docMk/>
          <pc:sldMk cId="4122467450" sldId="1516"/>
        </pc:sldMkLst>
        <pc:spChg chg="mod">
          <ac:chgData name="lauren watkins" userId="42c1aed751c801a9" providerId="LiveId" clId="{3971AB0E-7DBD-4AB9-82A3-A7F53D7F86B2}" dt="2026-03-16T02:37:55.732" v="9467" actId="207"/>
          <ac:spMkLst>
            <pc:docMk/>
            <pc:sldMk cId="4122467450" sldId="1516"/>
            <ac:spMk id="2" creationId="{D9185E69-DA92-9099-750B-9436B82510EA}"/>
          </ac:spMkLst>
        </pc:spChg>
        <pc:spChg chg="mod">
          <ac:chgData name="lauren watkins" userId="42c1aed751c801a9" providerId="LiveId" clId="{3971AB0E-7DBD-4AB9-82A3-A7F53D7F86B2}" dt="2026-03-16T02:38:22.740" v="9480" actId="255"/>
          <ac:spMkLst>
            <pc:docMk/>
            <pc:sldMk cId="4122467450" sldId="1516"/>
            <ac:spMk id="3" creationId="{859F8148-96D8-33C9-DD5B-B26EF9D7D50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3/16/2026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377326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t">
            <a:normAutofit/>
          </a:bodyPr>
          <a:lstStyle>
            <a:lvl1pPr algn="l">
              <a:defRPr sz="7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7B902-09B5-4324-8310-59625360F035}"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112964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CB91A11-88E2-4BD0-90A5-503C684B9CC0}"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779543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704959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3/16/2026</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768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88751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anchor="t">
            <a:normAutofit/>
          </a:bodyPr>
          <a:lstStyle>
            <a:lvl1pPr algn="l">
              <a:defRPr sz="5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anchor="b">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1FE1A989-42EF-40B2-87AB-6941C231CD4A}" type="datetime1">
              <a:rPr lang="en-US" smtClean="0"/>
              <a:t>3/16/2026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12067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7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288095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74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5176" y="484632"/>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5227937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3/16/2026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67208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8A60B404-9532-4DA8-8A40-EC339A5BE635}" type="datetime1">
              <a:rPr lang="en-US" smtClean="0"/>
              <a:t>3/16/2026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7526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EE6A364-A39C-470E-B89A-9BD899585684}"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05126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ctr">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924209" cy="612381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11C69CE-4771-4BFA-AD70-0E51ABA58D6D}"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88651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0E4242-8CA0-457D-B3B1-7D78B4164321}"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31203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3D6F41-6645-4089-A6BB-7B692A44A4CC}"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08741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58B73AF-3955-4569-8B4F-B329360A9CBD}"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07564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95276D-BBED-48BC-B459-1E9A16CF46CD}"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54586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138C57-8E3B-4697-92F8-0ED9B71F7E17}"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347116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ADC593-EA98-4C39-A75F-3F3A9C691019}"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466122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8FACD271-2BB0-4C13-9E3A-50B90F57CA5B}" type="datetime1">
              <a:rPr lang="en-US" smtClean="0"/>
              <a:t>3/16/2026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9C4109C0-CC82-467C-B6E8-62D4D3634E2A}" type="datetime1">
              <a:rPr lang="en-US" smtClean="0"/>
              <a:t>3/16/2026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214047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1A5F77D0-C28E-4573-88F0-0A30FF98888E}" type="datetime1">
              <a:rPr lang="en-US" smtClean="0"/>
              <a:t>3/16/2026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32171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2" y="0"/>
            <a:ext cx="4100267"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D1F1191D-5EC4-40DF-9DB6-A6385AB88B55}" type="datetime1">
              <a:rPr lang="en-US" smtClean="0"/>
              <a:t>3/16/2026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87197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EE468DAA-49F6-4492-82E6-75555EB31418}"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73447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1D22668-A3AE-429F-A351-A1583BA90793}" type="datetime1">
              <a:rPr lang="en-US" smtClean="0"/>
              <a:t>3/16/2026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91800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CB3A2E2B-8F4D-437C-9F55-5E913AFC716A}"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12159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lvl1pPr marL="0" indent="0">
              <a:buNone/>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6C70014-48FC-4647-9615-BBD39F98887D}" type="datetime1">
              <a:rPr lang="en-US" smtClean="0"/>
              <a:t>3/16/2026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01820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C089F4EF-3CDF-46D7-ADF4-3A52C84FD8BE}" type="datetime1">
              <a:rPr lang="en-US" smtClean="0"/>
              <a:t>3/16/2026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707826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635C43F-DBB1-4D83-B442-E1529AA900C2}" type="datetime1">
              <a:rPr lang="en-US" smtClean="0"/>
              <a:t>3/16/2026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715332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2D13F81E-C5BD-4314-B9B9-AAE2702F29D2}"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467347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3/16/2026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0288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C12A2F-57DF-45DA-A7E9-678FD33267B9}" type="datetime1">
              <a:rPr lang="en-US" smtClean="0"/>
              <a:t>3/16/2026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59192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9128053F-E531-4885-B604-CF1A6DEEE405}" type="datetime1">
              <a:rPr lang="en-US" smtClean="0"/>
              <a:t>3/16/2026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76810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797679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290890"/>
            <a:ext cx="4672584" cy="4041648"/>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460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31521" y="2295144"/>
            <a:ext cx="3490176" cy="4041648"/>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738077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9496" y="566928"/>
            <a:ext cx="10826496" cy="4334256"/>
          </a:xfrm>
        </p:spPr>
        <p:txBody>
          <a:bodyPr anchor="b">
            <a:normAutofit/>
          </a:bodyPr>
          <a:lstStyle>
            <a:lvl1pPr algn="l">
              <a:defRPr sz="23200">
                <a:solidFill>
                  <a:schemeClr val="accent1">
                    <a:lumMod val="75000"/>
                  </a:schemeClr>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944" y="4718304"/>
            <a:ext cx="5897880" cy="1353312"/>
          </a:xfrm>
        </p:spPr>
        <p:txBody>
          <a:bodyPr anchor="t">
            <a:normAutofit/>
          </a:bodyPr>
          <a:lstStyle>
            <a:lvl1pPr marL="0" indent="0" algn="l">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5AD3D17-73C9-402C-91E7-BA73E6829C50}"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544685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22960" y="603504"/>
            <a:ext cx="10543032" cy="4206240"/>
          </a:xfrm>
        </p:spPr>
        <p:txBody>
          <a:bodyPr anchor="b">
            <a:normAutofit/>
          </a:bodyPr>
          <a:lstStyle>
            <a:lvl1pPr algn="ctr">
              <a:defRPr sz="23200">
                <a:solidFill>
                  <a:schemeClr val="accent1">
                    <a:lumMod val="75000"/>
                  </a:schemeClr>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809744"/>
            <a:ext cx="7525512" cy="1545336"/>
          </a:xfrm>
        </p:spPr>
        <p:txBody>
          <a:bodyPr anchor="t">
            <a:normAutofit/>
          </a:bodyPr>
          <a:lstStyle>
            <a:lvl1pPr marL="0" indent="0" algn="ctr">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77A7CDD-9512-40CC-9351-FC0DE186CFBD}"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117601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Big Number 3">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Lst>
          </p:cNvPr>
          <p:cNvSpPr/>
          <p:nvPr userDrawn="1"/>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22960" y="603504"/>
            <a:ext cx="10543032" cy="4206240"/>
          </a:xfrm>
        </p:spPr>
        <p:txBody>
          <a:bodyPr anchor="b">
            <a:normAutofit/>
          </a:bodyPr>
          <a:lstStyle>
            <a:lvl1pPr algn="ctr">
              <a:defRPr sz="23200">
                <a:solidFill>
                  <a:schemeClr val="tx1"/>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809744"/>
            <a:ext cx="7525512" cy="1545336"/>
          </a:xfrm>
        </p:spPr>
        <p:txBody>
          <a:bodyPr anchor="t">
            <a:norm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520964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83138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p:spPr>
        <p:txBody>
          <a:bodyPr anchor="ctr">
            <a:normAutofit/>
          </a:bodyPr>
          <a:lstStyle>
            <a:lvl1pPr marL="137160" indent="-137160" algn="l">
              <a:lnSpc>
                <a:spcPct val="100000"/>
              </a:lnSpc>
              <a:defRPr sz="40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654972" y="5428752"/>
            <a:ext cx="9043508"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9565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Quote 2">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E66BBE-3119-84C9-214F-FCCB3DF5A6F1}"/>
              </a:ext>
            </a:extLst>
          </p:cNvPr>
          <p:cNvSpPr/>
          <p:nvPr userDrawn="1"/>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p:spPr>
        <p:txBody>
          <a:bodyPr anchor="ctr">
            <a:normAutofit/>
          </a:bodyPr>
          <a:lstStyle>
            <a:lvl1pPr marL="137160" indent="-137160" algn="l">
              <a:lnSpc>
                <a:spcPct val="100000"/>
              </a:lnSpc>
              <a:defRPr sz="40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655064" y="5349240"/>
            <a:ext cx="9043416" cy="466344"/>
          </a:xfr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29247CA6-BC1D-429A-A289-4E939E49554A}"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6932447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234440"/>
            <a:ext cx="8961120" cy="3169920"/>
          </a:xfrm>
        </p:spPr>
        <p:txBody>
          <a:bodyPr anchor="ctr">
            <a:normAutofit/>
          </a:bodyPr>
          <a:lstStyle>
            <a:lvl1pPr marL="137160" indent="-137160" algn="l">
              <a:lnSpc>
                <a:spcPct val="100000"/>
              </a:lnSpc>
              <a:defRPr sz="44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766651" y="5669280"/>
            <a:ext cx="8807117"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8418BD-2BA9-41CB-AB89-625779A7563D}"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786029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GB"/>
              <a:t>Click to edit Master title style</a:t>
            </a:r>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765B10-D26A-480A-9509-A9831C5E60D8}"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77083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BCCB42A-67CE-499B-A4FA-7D4E4469B142}" type="datetime1">
              <a:rPr lang="en-US" smtClean="0"/>
              <a:t>3/16/2026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382581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F9E5040-F7E0-40EC-B8E9-CED28200FAA3}" type="datetime1">
              <a:rPr lang="en-US" smtClean="0"/>
              <a:t>3/16/2026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649691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87CFF128-BAC7-4E0D-8F77-28A571D93B6F}" type="datetime1">
              <a:rPr lang="en-US" smtClean="0"/>
              <a:t>3/16/2026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291745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3/16/2026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65990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557784"/>
            <a:ext cx="6519080" cy="5779007"/>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3/16/2026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690216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566284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3CF65F-0E21-48DE-8D75-4BF66A547E8E}"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685318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D291CE83-67BA-4B15-B48A-7DC5C0636664}" type="datetime1">
              <a:rPr lang="en-US" smtClean="0"/>
              <a:t>3/16/2026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677" r:id="rId1"/>
    <p:sldLayoutId id="2147483675" r:id="rId2"/>
    <p:sldLayoutId id="2147483661" r:id="rId3"/>
    <p:sldLayoutId id="2147483712" r:id="rId4"/>
    <p:sldLayoutId id="2147483698" r:id="rId5"/>
    <p:sldLayoutId id="2147483728" r:id="rId6"/>
    <p:sldLayoutId id="2147483735" r:id="rId7"/>
    <p:sldLayoutId id="2147483758" r:id="rId8"/>
    <p:sldLayoutId id="2147483710" r:id="rId9"/>
    <p:sldLayoutId id="2147483755" r:id="rId10"/>
    <p:sldLayoutId id="2147483713" r:id="rId11"/>
    <p:sldLayoutId id="2147483729" r:id="rId12"/>
    <p:sldLayoutId id="2147483662" r:id="rId13"/>
    <p:sldLayoutId id="2147483679" r:id="rId14"/>
    <p:sldLayoutId id="2147483680" r:id="rId15"/>
    <p:sldLayoutId id="2147483681" r:id="rId16"/>
    <p:sldLayoutId id="2147483682" r:id="rId17"/>
    <p:sldLayoutId id="2147483706" r:id="rId18"/>
    <p:sldLayoutId id="2147483689" r:id="rId19"/>
    <p:sldLayoutId id="2147483690" r:id="rId20"/>
    <p:sldLayoutId id="2147483707" r:id="rId21"/>
    <p:sldLayoutId id="2147483708" r:id="rId22"/>
    <p:sldLayoutId id="2147483692" r:id="rId23"/>
    <p:sldLayoutId id="2147483691" r:id="rId24"/>
    <p:sldLayoutId id="2147483732" r:id="rId25"/>
    <p:sldLayoutId id="2147483733" r:id="rId26"/>
    <p:sldLayoutId id="2147483731" r:id="rId27"/>
    <p:sldLayoutId id="2147483730" r:id="rId28"/>
    <p:sldLayoutId id="2147483694" r:id="rId29"/>
    <p:sldLayoutId id="2147483726" r:id="rId30"/>
    <p:sldLayoutId id="2147483693" r:id="rId31"/>
    <p:sldLayoutId id="2147483711" r:id="rId32"/>
    <p:sldLayoutId id="2147483672" r:id="rId33"/>
    <p:sldLayoutId id="2147483673" r:id="rId34"/>
    <p:sldLayoutId id="2147483696" r:id="rId35"/>
    <p:sldLayoutId id="2147483752" r:id="rId36"/>
    <p:sldLayoutId id="2147483754" r:id="rId37"/>
    <p:sldLayoutId id="2147483753" r:id="rId38"/>
    <p:sldLayoutId id="2147483750" r:id="rId39"/>
    <p:sldLayoutId id="2147483742" r:id="rId40"/>
    <p:sldLayoutId id="2147483743" r:id="rId41"/>
    <p:sldLayoutId id="2147483740" r:id="rId42"/>
    <p:sldLayoutId id="2147483664" r:id="rId43"/>
    <p:sldLayoutId id="2147483665" r:id="rId44"/>
    <p:sldLayoutId id="2147483666" r:id="rId45"/>
    <p:sldLayoutId id="2147483667" r:id="rId46"/>
    <p:sldLayoutId id="2147483668" r:id="rId47"/>
    <p:sldLayoutId id="2147483669" r:id="rId48"/>
    <p:sldLayoutId id="2147483685" r:id="rId49"/>
    <p:sldLayoutId id="2147483687" r:id="rId50"/>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hyperlink" Target="https://domainregistry.jisc.ac.uk/dns/User/Domains.aspx"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techdifferent.it/microsoft-365-disponibili-i-nuovi-abbonamenti-personal-e-family/" TargetMode="External"/><Relationship Id="rId2" Type="http://schemas.openxmlformats.org/officeDocument/2006/relationships/image" Target="../media/image13.jpg"/><Relationship Id="rId1" Type="http://schemas.openxmlformats.org/officeDocument/2006/relationships/slideLayout" Target="../slideLayouts/slideLayout8.xml"/><Relationship Id="rId5" Type="http://schemas.openxmlformats.org/officeDocument/2006/relationships/hyperlink" Target="https://pxhere.com/en/photo/611981" TargetMode="External"/><Relationship Id="rId4" Type="http://schemas.openxmlformats.org/officeDocument/2006/relationships/image" Target="../media/image14.jpg"/></Relationships>
</file>

<file path=ppt/slides/_rels/slide6.xml.rels><?xml version="1.0" encoding="UTF-8" standalone="yes"?>
<Relationships xmlns="http://schemas.openxmlformats.org/package/2006/relationships"><Relationship Id="rId3" Type="http://schemas.openxmlformats.org/officeDocument/2006/relationships/hyperlink" Target="https://bsgrupo.com/bs-campus/blog/Excel-2016-Novedades-en-Visualizacion-de-Datos-1118" TargetMode="External"/><Relationship Id="rId2" Type="http://schemas.openxmlformats.org/officeDocument/2006/relationships/image" Target="../media/image15.png"/><Relationship Id="rId1" Type="http://schemas.openxmlformats.org/officeDocument/2006/relationships/slideLayout" Target="../slideLayouts/slideLayout19.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portfolioticsmoraleda.blogspot.com/2011/04/conclusion_14.html" TargetMode="External"/><Relationship Id="rId2" Type="http://schemas.openxmlformats.org/officeDocument/2006/relationships/image" Target="../media/image16.jp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hyperlink" Target="https://irishtechnews.ie/seven-reasons-why-excel-is-still-used-by-half-a-billion-people-worldwide" TargetMode="External"/><Relationship Id="rId2" Type="http://schemas.openxmlformats.org/officeDocument/2006/relationships/hyperlink" Target="https://share.google/pABaEJblymtHuxVA4" TargetMode="External"/><Relationship Id="rId1" Type="http://schemas.openxmlformats.org/officeDocument/2006/relationships/slideLayout" Target="../slideLayouts/slideLayout8.xml"/><Relationship Id="rId6" Type="http://schemas.openxmlformats.org/officeDocument/2006/relationships/hyperlink" Target="https://careermaster.1111.com.tw/detail/140405" TargetMode="External"/><Relationship Id="rId5" Type="http://schemas.openxmlformats.org/officeDocument/2006/relationships/hyperlink" Target="https://www.mitt.tech/post/basic-dadt-analysis-in-everyday-life-using-excel" TargetMode="External"/><Relationship Id="rId4" Type="http://schemas.openxmlformats.org/officeDocument/2006/relationships/hyperlink" Target="https://www.research.net/publication/384313819_improving_SMEs_Buissness_Productivity_with_Microsoft_Excel_Training_in_the_Big_Data_E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321A2-65AC-4C18-CA75-0FB5084CA306}"/>
              </a:ext>
            </a:extLst>
          </p:cNvPr>
          <p:cNvSpPr>
            <a:spLocks noGrp="1"/>
          </p:cNvSpPr>
          <p:nvPr>
            <p:ph type="ctrTitle"/>
          </p:nvPr>
        </p:nvSpPr>
        <p:spPr>
          <a:xfrm>
            <a:off x="7168897" y="0"/>
            <a:ext cx="4611082" cy="5448822"/>
          </a:xfrm>
        </p:spPr>
        <p:txBody>
          <a:bodyPr anchor="b">
            <a:noAutofit/>
          </a:bodyPr>
          <a:lstStyle/>
          <a:p>
            <a:r>
              <a:rPr lang="en-US" sz="1600" dirty="0">
                <a:highlight>
                  <a:srgbClr val="C0C0C0"/>
                </a:highlight>
              </a:rPr>
              <a:t>Good afternoon</a:t>
            </a:r>
            <a:br>
              <a:rPr lang="en-US" sz="1600" dirty="0">
                <a:highlight>
                  <a:srgbClr val="C0C0C0"/>
                </a:highlight>
              </a:rPr>
            </a:br>
            <a:r>
              <a:rPr lang="en-US" sz="1600" dirty="0">
                <a:highlight>
                  <a:srgbClr val="C0C0C0"/>
                </a:highlight>
              </a:rPr>
              <a:t>Today il be discussing and presenting My own intake on how digital skills matter in work environment &amp; in higher education, the things I will be covering are.</a:t>
            </a:r>
            <a:br>
              <a:rPr lang="en-US" sz="1600" dirty="0">
                <a:highlight>
                  <a:srgbClr val="C0C0C0"/>
                </a:highlight>
              </a:rPr>
            </a:br>
            <a:br>
              <a:rPr lang="en-US" sz="1600" dirty="0">
                <a:highlight>
                  <a:srgbClr val="C0C0C0"/>
                </a:highlight>
              </a:rPr>
            </a:br>
            <a:r>
              <a:rPr lang="en-US" sz="1600" dirty="0">
                <a:highlight>
                  <a:srgbClr val="C0C0C0"/>
                </a:highlight>
              </a:rPr>
              <a:t>. How My skills have developed and how I will use them in future studies and career.</a:t>
            </a:r>
            <a:br>
              <a:rPr lang="en-US" sz="1600" dirty="0">
                <a:highlight>
                  <a:srgbClr val="C0C0C0"/>
                </a:highlight>
              </a:rPr>
            </a:br>
            <a:br>
              <a:rPr lang="en-US" sz="1600" dirty="0">
                <a:highlight>
                  <a:srgbClr val="C0C0C0"/>
                </a:highlight>
              </a:rPr>
            </a:br>
            <a:r>
              <a:rPr lang="en-US" sz="1600" dirty="0">
                <a:highlight>
                  <a:srgbClr val="C0C0C0"/>
                </a:highlight>
              </a:rPr>
              <a:t>. My JISC results and action plan</a:t>
            </a:r>
            <a:br>
              <a:rPr lang="en-US" sz="1600" dirty="0">
                <a:highlight>
                  <a:srgbClr val="C0C0C0"/>
                </a:highlight>
              </a:rPr>
            </a:br>
            <a:br>
              <a:rPr lang="en-US" sz="1600" dirty="0">
                <a:highlight>
                  <a:srgbClr val="C0C0C0"/>
                </a:highlight>
              </a:rPr>
            </a:br>
            <a:r>
              <a:rPr lang="en-US" sz="1600" dirty="0">
                <a:highlight>
                  <a:srgbClr val="C0C0C0"/>
                </a:highlight>
              </a:rPr>
              <a:t>. My LinkedIn learning certificates and skills</a:t>
            </a:r>
            <a:br>
              <a:rPr lang="en-US" sz="1600" dirty="0">
                <a:highlight>
                  <a:srgbClr val="C0C0C0"/>
                </a:highlight>
              </a:rPr>
            </a:br>
            <a:br>
              <a:rPr lang="en-US" sz="1600" dirty="0">
                <a:highlight>
                  <a:srgbClr val="C0C0C0"/>
                </a:highlight>
              </a:rPr>
            </a:br>
            <a:r>
              <a:rPr lang="en-US" sz="1600" dirty="0">
                <a:highlight>
                  <a:srgbClr val="C0C0C0"/>
                </a:highlight>
              </a:rPr>
              <a:t>. My excel spreadsheet</a:t>
            </a:r>
            <a:br>
              <a:rPr lang="en-US" sz="1600" dirty="0">
                <a:highlight>
                  <a:srgbClr val="C0C0C0"/>
                </a:highlight>
              </a:rPr>
            </a:br>
            <a:br>
              <a:rPr lang="en-US" sz="1600" dirty="0">
                <a:highlight>
                  <a:srgbClr val="C0C0C0"/>
                </a:highlight>
              </a:rPr>
            </a:br>
            <a:r>
              <a:rPr lang="en-US" sz="1600" dirty="0">
                <a:highlight>
                  <a:srgbClr val="C0C0C0"/>
                </a:highlight>
              </a:rPr>
              <a:t>. Conclusion on how I will be applying this skills in the future </a:t>
            </a:r>
            <a:br>
              <a:rPr lang="en-US" sz="1600" dirty="0">
                <a:highlight>
                  <a:srgbClr val="C0C0C0"/>
                </a:highlight>
              </a:rPr>
            </a:br>
            <a:br>
              <a:rPr lang="en-US" sz="2000" dirty="0">
                <a:highlight>
                  <a:srgbClr val="C0C0C0"/>
                </a:highlight>
              </a:rPr>
            </a:br>
            <a:r>
              <a:rPr lang="en-US" sz="2000" dirty="0">
                <a:highlight>
                  <a:srgbClr val="C0C0C0"/>
                </a:highlight>
              </a:rPr>
              <a:t> </a:t>
            </a:r>
          </a:p>
        </p:txBody>
      </p:sp>
      <p:sp>
        <p:nvSpPr>
          <p:cNvPr id="5" name="Subtitle 4">
            <a:extLst>
              <a:ext uri="{FF2B5EF4-FFF2-40B4-BE49-F238E27FC236}">
                <a16:creationId xmlns:a16="http://schemas.microsoft.com/office/drawing/2014/main" id="{02FA3257-663D-61CE-A5D5-22B53DB71488}"/>
              </a:ext>
            </a:extLst>
          </p:cNvPr>
          <p:cNvSpPr>
            <a:spLocks noGrp="1"/>
          </p:cNvSpPr>
          <p:nvPr>
            <p:ph type="subTitle" idx="1"/>
          </p:nvPr>
        </p:nvSpPr>
        <p:spPr>
          <a:xfrm>
            <a:off x="7168897" y="5824602"/>
            <a:ext cx="4206240" cy="588723"/>
          </a:xfrm>
        </p:spPr>
        <p:txBody>
          <a:bodyPr anchor="t">
            <a:normAutofit/>
          </a:bodyPr>
          <a:lstStyle/>
          <a:p>
            <a:r>
              <a:rPr lang="en-US" b="1" dirty="0"/>
              <a:t>Presented by Lauren Watkins</a:t>
            </a:r>
          </a:p>
        </p:txBody>
      </p:sp>
      <p:pic>
        <p:nvPicPr>
          <p:cNvPr id="7" name="Picture Placeholder 6" descr="Person writing on a board">
            <a:extLst>
              <a:ext uri="{FF2B5EF4-FFF2-40B4-BE49-F238E27FC236}">
                <a16:creationId xmlns:a16="http://schemas.microsoft.com/office/drawing/2014/main" id="{AA6BCCFE-82B9-38D9-8EAD-75148B80BD8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8706" r="1" b="1"/>
          <a:stretch>
            <a:fillRect/>
          </a:stretch>
        </p:blipFill>
        <p:spPr>
          <a:xfrm>
            <a:off x="0" y="10"/>
            <a:ext cx="6584930" cy="6857990"/>
          </a:xfrm>
          <a:noFill/>
        </p:spPr>
      </p:pic>
    </p:spTree>
    <p:extLst>
      <p:ext uri="{BB962C8B-B14F-4D97-AF65-F5344CB8AC3E}">
        <p14:creationId xmlns:p14="http://schemas.microsoft.com/office/powerpoint/2010/main" val="3069965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275572" y="225470"/>
            <a:ext cx="7526978" cy="551144"/>
          </a:xfrm>
        </p:spPr>
        <p:txBody>
          <a:bodyPr>
            <a:normAutofit/>
          </a:bodyPr>
          <a:lstStyle/>
          <a:p>
            <a:r>
              <a:rPr lang="en-US" sz="3200" dirty="0">
                <a:solidFill>
                  <a:srgbClr val="0070C0"/>
                </a:solidFill>
              </a:rPr>
              <a:t>How my digital skills have developed </a:t>
            </a:r>
          </a:p>
        </p:txBody>
      </p:sp>
      <p:pic>
        <p:nvPicPr>
          <p:cNvPr id="4" name="Content Placeholder 3">
            <a:extLst>
              <a:ext uri="{FF2B5EF4-FFF2-40B4-BE49-F238E27FC236}">
                <a16:creationId xmlns:a16="http://schemas.microsoft.com/office/drawing/2014/main" id="{3B309F99-F20C-34E3-E0AC-D52BE9C691C6}"/>
              </a:ext>
            </a:extLst>
          </p:cNvPr>
          <p:cNvPicPr>
            <a:picLocks noGrp="1" noChangeAspect="1"/>
          </p:cNvPicPr>
          <p:nvPr>
            <p:ph sz="quarter" idx="13"/>
          </p:nvPr>
        </p:nvPicPr>
        <p:blipFill>
          <a:blip r:embed="rId2"/>
          <a:stretch>
            <a:fillRect/>
          </a:stretch>
        </p:blipFill>
        <p:spPr>
          <a:xfrm>
            <a:off x="6442484" y="1077237"/>
            <a:ext cx="5536407" cy="3690938"/>
          </a:xfrm>
          <a:prstGeom prst="rect">
            <a:avLst/>
          </a:prstGeom>
        </p:spPr>
      </p:pic>
      <p:sp>
        <p:nvSpPr>
          <p:cNvPr id="6" name="TextBox 5">
            <a:extLst>
              <a:ext uri="{FF2B5EF4-FFF2-40B4-BE49-F238E27FC236}">
                <a16:creationId xmlns:a16="http://schemas.microsoft.com/office/drawing/2014/main" id="{37D68EEA-9CD9-1C90-9C21-C7F42E1496A7}"/>
              </a:ext>
            </a:extLst>
          </p:cNvPr>
          <p:cNvSpPr txBox="1"/>
          <p:nvPr/>
        </p:nvSpPr>
        <p:spPr>
          <a:xfrm>
            <a:off x="275572" y="776614"/>
            <a:ext cx="6037546" cy="6555641"/>
          </a:xfrm>
          <a:prstGeom prst="rect">
            <a:avLst/>
          </a:prstGeom>
          <a:noFill/>
        </p:spPr>
        <p:txBody>
          <a:bodyPr wrap="square" rtlCol="0">
            <a:spAutoFit/>
          </a:bodyPr>
          <a:lstStyle/>
          <a:p>
            <a:r>
              <a:rPr lang="en-GB" sz="2000" b="1" dirty="0">
                <a:latin typeface="Aharoni" panose="020F0502020204030204" pitchFamily="2" charset="-79"/>
                <a:cs typeface="Aharoni" panose="020F0502020204030204" pitchFamily="2" charset="-79"/>
              </a:rPr>
              <a:t>Since joining higher education my skills have improved significantly. At the beginning of this course, I didn’t really use technology for much other than basic tasks like using social media, communicating with friends and family and using apps to watch movies and listening to music, Now I'm a lot more confident using it for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a:t>
            </a:r>
            <a:r>
              <a:rPr lang="en-GB" sz="2000" b="1" dirty="0">
                <a:solidFill>
                  <a:srgbClr val="002060"/>
                </a:solidFill>
                <a:latin typeface="Arial" panose="020B0604020202020204" pitchFamily="34" charset="0"/>
                <a:cs typeface="Arial" panose="020B0604020202020204" pitchFamily="34" charset="0"/>
              </a:rPr>
              <a:t>Academic platforms &amp; online learning</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t>
            </a:r>
            <a:r>
              <a:rPr lang="en-GB" sz="2000" b="1" dirty="0">
                <a:solidFill>
                  <a:srgbClr val="0070C0"/>
                </a:solidFill>
                <a:latin typeface="Arial" panose="020B0604020202020204" pitchFamily="34" charset="0"/>
                <a:cs typeface="Arial" panose="020B0604020202020204" pitchFamily="34" charset="0"/>
              </a:rPr>
              <a:t>Searching for reliable sources for my assignments</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a:t>
            </a:r>
            <a:r>
              <a:rPr lang="en-GB" sz="2000" b="1" dirty="0">
                <a:solidFill>
                  <a:srgbClr val="002060"/>
                </a:solidFill>
                <a:latin typeface="Arial" panose="020B0604020202020204" pitchFamily="34" charset="0"/>
                <a:cs typeface="Arial" panose="020B0604020202020204" pitchFamily="34" charset="0"/>
              </a:rPr>
              <a:t>How to reference my work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a:t>
            </a:r>
            <a:r>
              <a:rPr lang="en-GB" sz="2000" b="1" dirty="0">
                <a:solidFill>
                  <a:srgbClr val="0070C0"/>
                </a:solidFill>
                <a:latin typeface="Arial" panose="020B0604020202020204" pitchFamily="34" charset="0"/>
                <a:cs typeface="Arial" panose="020B0604020202020204" pitchFamily="34" charset="0"/>
              </a:rPr>
              <a:t>Submitting assignments</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a:t>
            </a:r>
            <a:r>
              <a:rPr lang="en-GB" sz="2000" b="1" dirty="0">
                <a:solidFill>
                  <a:srgbClr val="002060"/>
                </a:solidFill>
                <a:latin typeface="Arial" panose="020B0604020202020204" pitchFamily="34" charset="0"/>
                <a:cs typeface="Arial" panose="020B0604020202020204" pitchFamily="34" charset="0"/>
              </a:rPr>
              <a:t>Improving on my word &amp; excel skills </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612774" y="225468"/>
            <a:ext cx="4572000" cy="1252728"/>
          </a:xfrm>
        </p:spPr>
        <p:txBody>
          <a:bodyPr>
            <a:normAutofit fontScale="90000"/>
          </a:bodyPr>
          <a:lstStyle/>
          <a:p>
            <a:r>
              <a:rPr lang="en-US" dirty="0">
                <a:solidFill>
                  <a:srgbClr val="C00000"/>
                </a:solidFill>
              </a:rPr>
              <a:t>Using my skills in academic studies and career</a:t>
            </a: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p:txBody>
          <a:bodyPr>
            <a:noAutofit/>
          </a:bodyPr>
          <a:lstStyle/>
          <a:p>
            <a:pPr marL="0" indent="0" algn="l" rtl="0" fontAlgn="base">
              <a:lnSpc>
                <a:spcPts val="3375"/>
              </a:lnSpc>
              <a:buNone/>
            </a:pPr>
            <a:r>
              <a:rPr lang="en-US" sz="1800" b="1" dirty="0">
                <a:solidFill>
                  <a:srgbClr val="000000"/>
                </a:solidFill>
              </a:rPr>
              <a:t>I have used and plan to use these skills in my future learning and career by </a:t>
            </a:r>
          </a:p>
          <a:p>
            <a:pPr marL="0" indent="0" algn="l" rtl="0" fontAlgn="base">
              <a:lnSpc>
                <a:spcPts val="3375"/>
              </a:lnSpc>
              <a:buNone/>
            </a:pPr>
            <a:r>
              <a:rPr lang="en-US" sz="1800" b="1" i="0" dirty="0">
                <a:solidFill>
                  <a:srgbClr val="000000"/>
                </a:solidFill>
                <a:effectLst/>
              </a:rPr>
              <a:t>. </a:t>
            </a:r>
            <a:r>
              <a:rPr lang="en-US" sz="1800" b="1" i="0" dirty="0">
                <a:solidFill>
                  <a:srgbClr val="C00000"/>
                </a:solidFill>
                <a:effectLst/>
              </a:rPr>
              <a:t>Communicating with tutors, classmates and future work collogues digitally</a:t>
            </a:r>
          </a:p>
          <a:p>
            <a:pPr marL="0" indent="0" algn="l" rtl="0" fontAlgn="base">
              <a:lnSpc>
                <a:spcPts val="3375"/>
              </a:lnSpc>
              <a:buNone/>
            </a:pPr>
            <a:r>
              <a:rPr lang="en-US" sz="1800" b="1" dirty="0">
                <a:solidFill>
                  <a:srgbClr val="000000"/>
                </a:solidFill>
              </a:rPr>
              <a:t>. </a:t>
            </a:r>
            <a:r>
              <a:rPr lang="en-US" sz="1800" b="1" dirty="0">
                <a:solidFill>
                  <a:srgbClr val="FF0000"/>
                </a:solidFill>
              </a:rPr>
              <a:t>For online learning activities</a:t>
            </a:r>
          </a:p>
          <a:p>
            <a:pPr marL="0" indent="0" algn="l" rtl="0" fontAlgn="base">
              <a:lnSpc>
                <a:spcPts val="3375"/>
              </a:lnSpc>
              <a:buNone/>
            </a:pPr>
            <a:r>
              <a:rPr lang="en-US" sz="1800" b="1" dirty="0">
                <a:solidFill>
                  <a:srgbClr val="000000"/>
                </a:solidFill>
              </a:rPr>
              <a:t>. </a:t>
            </a:r>
            <a:r>
              <a:rPr lang="en-US" sz="1800" b="1" dirty="0">
                <a:solidFill>
                  <a:srgbClr val="C00000"/>
                </a:solidFill>
              </a:rPr>
              <a:t>To produce higher quality work &amp; manage time efficiently </a:t>
            </a:r>
          </a:p>
          <a:p>
            <a:pPr marL="0" indent="0" algn="l" rtl="0" fontAlgn="base">
              <a:lnSpc>
                <a:spcPts val="3375"/>
              </a:lnSpc>
              <a:buNone/>
            </a:pPr>
            <a:r>
              <a:rPr lang="en-US" sz="1800" b="1" dirty="0">
                <a:solidFill>
                  <a:srgbClr val="000000"/>
                </a:solidFill>
              </a:rPr>
              <a:t>. </a:t>
            </a:r>
            <a:r>
              <a:rPr lang="en-US" sz="1800" b="1" dirty="0">
                <a:solidFill>
                  <a:srgbClr val="FF0000"/>
                </a:solidFill>
              </a:rPr>
              <a:t>Researching reliable information and creating professional documents </a:t>
            </a:r>
            <a:endParaRPr lang="en-US" sz="1800" b="1" i="0" dirty="0">
              <a:solidFill>
                <a:srgbClr val="FF0000"/>
              </a:solidFill>
              <a:effectLst/>
            </a:endParaRPr>
          </a:p>
        </p:txBody>
      </p:sp>
      <p:pic>
        <p:nvPicPr>
          <p:cNvPr id="5" name="Picture Placeholder 4" descr="Pastel pink monochrome minimal table and office items">
            <a:extLst>
              <a:ext uri="{FF2B5EF4-FFF2-40B4-BE49-F238E27FC236}">
                <a16:creationId xmlns:a16="http://schemas.microsoft.com/office/drawing/2014/main" id="{2E5B50B9-E58D-93E5-6072-B20B89B7A7E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a:stretch/>
        </p:blipFill>
        <p:spPr>
          <a:xfrm>
            <a:off x="5935682" y="0"/>
            <a:ext cx="6274279" cy="4296427"/>
          </a:xfrm>
          <a:prstGeom prst="rect">
            <a:avLst/>
          </a:prstGeom>
        </p:spPr>
      </p:pic>
      <p:sp>
        <p:nvSpPr>
          <p:cNvPr id="4" name="TextBox 3">
            <a:extLst>
              <a:ext uri="{FF2B5EF4-FFF2-40B4-BE49-F238E27FC236}">
                <a16:creationId xmlns:a16="http://schemas.microsoft.com/office/drawing/2014/main" id="{966D0198-F6D1-A343-B68B-9C1D4D91DD54}"/>
              </a:ext>
            </a:extLst>
          </p:cNvPr>
          <p:cNvSpPr txBox="1"/>
          <p:nvPr/>
        </p:nvSpPr>
        <p:spPr>
          <a:xfrm>
            <a:off x="6096000" y="4886896"/>
            <a:ext cx="5816252" cy="2862322"/>
          </a:xfrm>
          <a:prstGeom prst="rect">
            <a:avLst/>
          </a:prstGeom>
          <a:noFill/>
        </p:spPr>
        <p:txBody>
          <a:bodyPr wrap="square" rtlCol="0">
            <a:spAutoFit/>
          </a:bodyPr>
          <a:lstStyle/>
          <a:p>
            <a:r>
              <a:rPr lang="en-GB" b="1" dirty="0"/>
              <a:t>. </a:t>
            </a:r>
            <a:r>
              <a:rPr lang="en-GB" b="1" dirty="0">
                <a:solidFill>
                  <a:srgbClr val="C00000"/>
                </a:solidFill>
              </a:rPr>
              <a:t>Keeping organized </a:t>
            </a:r>
          </a:p>
          <a:p>
            <a:endParaRPr lang="en-GB" b="1" dirty="0"/>
          </a:p>
          <a:p>
            <a:r>
              <a:rPr lang="en-GB" b="1" dirty="0"/>
              <a:t>. </a:t>
            </a:r>
            <a:r>
              <a:rPr lang="en-GB" b="1" dirty="0">
                <a:solidFill>
                  <a:srgbClr val="FF0000"/>
                </a:solidFill>
              </a:rPr>
              <a:t>Helping with presentations</a:t>
            </a:r>
          </a:p>
          <a:p>
            <a:endParaRPr lang="en-GB" b="1" dirty="0">
              <a:solidFill>
                <a:srgbClr val="FF0000"/>
              </a:solidFill>
            </a:endParaRPr>
          </a:p>
          <a:p>
            <a:r>
              <a:rPr lang="en-GB" dirty="0">
                <a:solidFill>
                  <a:srgbClr val="FF0000"/>
                </a:solidFill>
              </a:rPr>
              <a:t>. </a:t>
            </a:r>
            <a:r>
              <a:rPr lang="en-GB" b="1" dirty="0">
                <a:solidFill>
                  <a:srgbClr val="C00000"/>
                </a:solidFill>
              </a:rPr>
              <a:t>Managing deadlines with digital calendars or task apps </a:t>
            </a:r>
          </a:p>
          <a:p>
            <a:endParaRPr lang="en-GB" b="1" dirty="0">
              <a:solidFill>
                <a:srgbClr val="FF0000"/>
              </a:solidFill>
            </a:endParaRPr>
          </a:p>
          <a:p>
            <a:r>
              <a:rPr lang="en-GB" b="1" dirty="0">
                <a:solidFill>
                  <a:srgbClr val="FF0000"/>
                </a:solidFill>
              </a:rPr>
              <a:t> </a:t>
            </a:r>
          </a:p>
          <a:p>
            <a:endParaRPr lang="en-GB" b="1" dirty="0"/>
          </a:p>
          <a:p>
            <a:endParaRPr lang="en-GB" b="1" dirty="0"/>
          </a:p>
        </p:txBody>
      </p:sp>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614677" y="877457"/>
            <a:ext cx="4142232" cy="1269858"/>
          </a:xfrm>
        </p:spPr>
        <p:txBody>
          <a:bodyPr/>
          <a:lstStyle/>
          <a:p>
            <a:endParaRPr lang="en-US" dirty="0"/>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3"/>
          </p:nvPr>
        </p:nvSpPr>
        <p:spPr/>
        <p:txBody>
          <a:bodyPr>
            <a:normAutofit fontScale="47500" lnSpcReduction="20000"/>
          </a:bodyPr>
          <a:lstStyle/>
          <a:p>
            <a:pPr marL="0" indent="0">
              <a:lnSpc>
                <a:spcPct val="110000"/>
              </a:lnSpc>
              <a:spcBef>
                <a:spcPts val="2500"/>
              </a:spcBef>
              <a:buNone/>
            </a:pPr>
            <a:r>
              <a:rPr lang="en-US" sz="2900" b="1" dirty="0"/>
              <a:t>My Results </a:t>
            </a:r>
          </a:p>
          <a:p>
            <a:pPr marL="0" lvl="1" indent="0">
              <a:lnSpc>
                <a:spcPct val="110000"/>
              </a:lnSpc>
              <a:buNone/>
            </a:pPr>
            <a:r>
              <a:rPr lang="en-US" sz="2900" b="1" dirty="0">
                <a:solidFill>
                  <a:schemeClr val="accent3"/>
                </a:solidFill>
              </a:rPr>
              <a:t>My results on JISC showed me what My strengths and weaknesses are and gave me a better understanding on my digital capabilities . </a:t>
            </a:r>
          </a:p>
          <a:p>
            <a:pPr marL="0" indent="0">
              <a:lnSpc>
                <a:spcPct val="110000"/>
              </a:lnSpc>
              <a:spcBef>
                <a:spcPts val="2500"/>
              </a:spcBef>
              <a:buNone/>
            </a:pPr>
            <a:r>
              <a:rPr lang="en-US" sz="2900" b="1" dirty="0"/>
              <a:t>Strengths </a:t>
            </a:r>
          </a:p>
          <a:p>
            <a:pPr marL="0" lvl="1" indent="0">
              <a:lnSpc>
                <a:spcPct val="110000"/>
              </a:lnSpc>
              <a:buNone/>
            </a:pPr>
            <a:r>
              <a:rPr lang="en-US" sz="2900" b="1" dirty="0">
                <a:solidFill>
                  <a:schemeClr val="accent3"/>
                </a:solidFill>
              </a:rPr>
              <a:t>. Digital identity management </a:t>
            </a:r>
          </a:p>
          <a:p>
            <a:pPr marL="0" lvl="1" indent="0">
              <a:lnSpc>
                <a:spcPct val="110000"/>
              </a:lnSpc>
              <a:buNone/>
            </a:pPr>
            <a:r>
              <a:rPr lang="en-US" sz="2900" b="1" dirty="0">
                <a:solidFill>
                  <a:schemeClr val="accent3"/>
                </a:solidFill>
              </a:rPr>
              <a:t>. Digital wellbeing </a:t>
            </a:r>
          </a:p>
          <a:p>
            <a:pPr marL="0" lvl="1" indent="0">
              <a:lnSpc>
                <a:spcPct val="110000"/>
              </a:lnSpc>
              <a:buNone/>
            </a:pPr>
            <a:r>
              <a:rPr lang="en-US" sz="2900" b="1" dirty="0">
                <a:solidFill>
                  <a:schemeClr val="accent3"/>
                </a:solidFill>
              </a:rPr>
              <a:t>. Digital Skills for work</a:t>
            </a:r>
          </a:p>
          <a:p>
            <a:pPr marL="0" lvl="1" indent="0">
              <a:lnSpc>
                <a:spcPct val="110000"/>
              </a:lnSpc>
              <a:buNone/>
            </a:pPr>
            <a:endParaRPr lang="en-US" sz="2900" b="1" dirty="0"/>
          </a:p>
          <a:p>
            <a:pPr marL="0" lvl="1" indent="0">
              <a:lnSpc>
                <a:spcPct val="110000"/>
              </a:lnSpc>
              <a:buNone/>
            </a:pPr>
            <a:r>
              <a:rPr lang="en-US" sz="2900" b="1" dirty="0"/>
              <a:t>Weaknesses</a:t>
            </a:r>
          </a:p>
          <a:p>
            <a:pPr marL="0" lvl="1" indent="0">
              <a:lnSpc>
                <a:spcPct val="110000"/>
              </a:lnSpc>
              <a:buNone/>
            </a:pPr>
            <a:r>
              <a:rPr lang="en-US" sz="2900" b="1" dirty="0">
                <a:solidFill>
                  <a:schemeClr val="accent3"/>
                </a:solidFill>
              </a:rPr>
              <a:t>.</a:t>
            </a:r>
            <a:r>
              <a:rPr lang="en-US" sz="2900" b="1" dirty="0"/>
              <a:t> </a:t>
            </a:r>
            <a:r>
              <a:rPr lang="en-US" sz="2900" b="1" dirty="0">
                <a:solidFill>
                  <a:schemeClr val="accent3"/>
                </a:solidFill>
              </a:rPr>
              <a:t>Digital communication </a:t>
            </a:r>
          </a:p>
          <a:p>
            <a:pPr marL="0" lvl="1" indent="0">
              <a:lnSpc>
                <a:spcPct val="110000"/>
              </a:lnSpc>
              <a:buNone/>
            </a:pPr>
            <a:r>
              <a:rPr lang="en-US" sz="2900" b="1" dirty="0">
                <a:solidFill>
                  <a:schemeClr val="accent3"/>
                </a:solidFill>
              </a:rPr>
              <a:t>. Digital collaboration</a:t>
            </a:r>
          </a:p>
          <a:p>
            <a:pPr marL="0" lvl="1" indent="0">
              <a:lnSpc>
                <a:spcPct val="110000"/>
              </a:lnSpc>
              <a:buNone/>
            </a:pPr>
            <a:endParaRPr lang="en-US" b="1" dirty="0"/>
          </a:p>
          <a:p>
            <a:pPr marL="0" lvl="1" indent="0">
              <a:lnSpc>
                <a:spcPct val="110000"/>
              </a:lnSpc>
              <a:buNone/>
            </a:pPr>
            <a:r>
              <a:rPr lang="en-US" sz="2900" b="1" dirty="0"/>
              <a:t>I plan to improve on these skills by working on communicating better with others online by using emails and shared documents to help me  collaborate effectively in digital environments.</a:t>
            </a:r>
          </a:p>
          <a:p>
            <a:pPr marL="0" lvl="1" indent="0">
              <a:lnSpc>
                <a:spcPct val="110000"/>
              </a:lnSpc>
              <a:buNone/>
            </a:pPr>
            <a:endParaRPr lang="en-US" sz="2900" b="1" dirty="0"/>
          </a:p>
          <a:p>
            <a:pPr marL="0" lvl="1" indent="0">
              <a:lnSpc>
                <a:spcPct val="110000"/>
              </a:lnSpc>
              <a:buNone/>
            </a:pPr>
            <a:r>
              <a:rPr lang="en-US" sz="2900" b="1" dirty="0"/>
              <a:t>By practicing these skills using digital collaboration tools more often I will become more confident working with others and online these skills will support my academic studies and will be very useful in my future career . </a:t>
            </a:r>
          </a:p>
          <a:p>
            <a:pPr marL="0" lvl="1" indent="0">
              <a:lnSpc>
                <a:spcPct val="110000"/>
              </a:lnSpc>
              <a:buNone/>
            </a:pPr>
            <a:endParaRPr lang="en-US" sz="2900" b="1" dirty="0">
              <a:solidFill>
                <a:schemeClr val="accent3"/>
              </a:solidFill>
            </a:endParaRPr>
          </a:p>
          <a:p>
            <a:pPr marL="0" lvl="1" indent="0">
              <a:lnSpc>
                <a:spcPct val="110000"/>
              </a:lnSpc>
              <a:buNone/>
            </a:pPr>
            <a:r>
              <a:rPr lang="en-US" sz="1800" b="1" dirty="0"/>
              <a:t> </a:t>
            </a:r>
          </a:p>
        </p:txBody>
      </p:sp>
      <p:pic>
        <p:nvPicPr>
          <p:cNvPr id="8" name="Picture 7">
            <a:extLst>
              <a:ext uri="{FF2B5EF4-FFF2-40B4-BE49-F238E27FC236}">
                <a16:creationId xmlns:a16="http://schemas.microsoft.com/office/drawing/2014/main" id="{B3B7D97B-D8F2-D3D9-AB98-E86791F4814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9587" y="634795"/>
            <a:ext cx="4404369" cy="2563373"/>
          </a:xfrm>
          <a:prstGeom prst="rect">
            <a:avLst/>
          </a:prstGeom>
        </p:spPr>
      </p:pic>
      <p:sp>
        <p:nvSpPr>
          <p:cNvPr id="10" name="TextBox 9">
            <a:extLst>
              <a:ext uri="{FF2B5EF4-FFF2-40B4-BE49-F238E27FC236}">
                <a16:creationId xmlns:a16="http://schemas.microsoft.com/office/drawing/2014/main" id="{84577B3A-35BD-9EF7-9015-E99876AAB799}"/>
              </a:ext>
            </a:extLst>
          </p:cNvPr>
          <p:cNvSpPr txBox="1"/>
          <p:nvPr/>
        </p:nvSpPr>
        <p:spPr>
          <a:xfrm>
            <a:off x="614677" y="3530600"/>
            <a:ext cx="4554223" cy="830997"/>
          </a:xfrm>
          <a:prstGeom prst="rect">
            <a:avLst/>
          </a:prstGeom>
          <a:noFill/>
        </p:spPr>
        <p:txBody>
          <a:bodyPr wrap="square" rtlCol="0">
            <a:spAutoFit/>
          </a:bodyPr>
          <a:lstStyle/>
          <a:p>
            <a:r>
              <a:rPr lang="en-GB" sz="2400" b="1" dirty="0"/>
              <a:t>JISC assessment results &amp; action plan</a:t>
            </a:r>
          </a:p>
        </p:txBody>
      </p:sp>
    </p:spTree>
    <p:extLst>
      <p:ext uri="{BB962C8B-B14F-4D97-AF65-F5344CB8AC3E}">
        <p14:creationId xmlns:p14="http://schemas.microsoft.com/office/powerpoint/2010/main" val="187927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A5858-A2FD-9467-066B-F57A8C355F7F}"/>
              </a:ext>
            </a:extLst>
          </p:cNvPr>
          <p:cNvSpPr>
            <a:spLocks noGrp="1"/>
          </p:cNvSpPr>
          <p:nvPr>
            <p:ph type="ctrTitle"/>
          </p:nvPr>
        </p:nvSpPr>
        <p:spPr>
          <a:xfrm flipV="1">
            <a:off x="274320" y="484632"/>
            <a:ext cx="7772400" cy="709168"/>
          </a:xfrm>
        </p:spPr>
        <p:txBody>
          <a:bodyPr>
            <a:normAutofit fontScale="90000"/>
          </a:bodyPr>
          <a:lstStyle/>
          <a:p>
            <a:r>
              <a:rPr lang="en-GB" dirty="0"/>
              <a:t>36</a:t>
            </a:r>
          </a:p>
        </p:txBody>
      </p:sp>
      <p:sp>
        <p:nvSpPr>
          <p:cNvPr id="3" name="Subtitle 2">
            <a:extLst>
              <a:ext uri="{FF2B5EF4-FFF2-40B4-BE49-F238E27FC236}">
                <a16:creationId xmlns:a16="http://schemas.microsoft.com/office/drawing/2014/main" id="{3B92ECA4-6F77-6661-4588-423EAB93DA61}"/>
              </a:ext>
            </a:extLst>
          </p:cNvPr>
          <p:cNvSpPr>
            <a:spLocks noGrp="1"/>
          </p:cNvSpPr>
          <p:nvPr>
            <p:ph type="subTitle" idx="1"/>
          </p:nvPr>
        </p:nvSpPr>
        <p:spPr/>
        <p:txBody>
          <a:bodyPr>
            <a:normAutofit/>
          </a:bodyPr>
          <a:lstStyle/>
          <a:p>
            <a:r>
              <a:rPr lang="en-GB" sz="2800" b="1" dirty="0">
                <a:solidFill>
                  <a:schemeClr val="bg1"/>
                </a:solidFill>
              </a:rPr>
              <a:t>LinkedIn Learning</a:t>
            </a:r>
          </a:p>
        </p:txBody>
      </p:sp>
      <p:sp>
        <p:nvSpPr>
          <p:cNvPr id="5" name="TextBox 4">
            <a:extLst>
              <a:ext uri="{FF2B5EF4-FFF2-40B4-BE49-F238E27FC236}">
                <a16:creationId xmlns:a16="http://schemas.microsoft.com/office/drawing/2014/main" id="{44E84863-EAF6-B45B-51EA-320411660A5F}"/>
              </a:ext>
            </a:extLst>
          </p:cNvPr>
          <p:cNvSpPr txBox="1"/>
          <p:nvPr/>
        </p:nvSpPr>
        <p:spPr>
          <a:xfrm>
            <a:off x="93573" y="1111279"/>
            <a:ext cx="7291324" cy="5109091"/>
          </a:xfrm>
          <a:prstGeom prst="rect">
            <a:avLst/>
          </a:prstGeom>
          <a:noFill/>
        </p:spPr>
        <p:txBody>
          <a:bodyPr wrap="square" rtlCol="0">
            <a:spAutoFit/>
          </a:bodyPr>
          <a:lstStyle/>
          <a:p>
            <a:r>
              <a:rPr lang="en-GB" dirty="0">
                <a:solidFill>
                  <a:schemeClr val="accent5"/>
                </a:solidFill>
              </a:rPr>
              <a:t>I watched 4 videos on LinkedIn learning these were </a:t>
            </a:r>
          </a:p>
          <a:p>
            <a:endParaRPr lang="en-GB" dirty="0">
              <a:solidFill>
                <a:schemeClr val="accent5"/>
              </a:solidFill>
            </a:endParaRPr>
          </a:p>
          <a:p>
            <a:r>
              <a:rPr lang="en-GB" sz="1600" b="1" dirty="0">
                <a:solidFill>
                  <a:schemeClr val="accent5"/>
                </a:solidFill>
              </a:rPr>
              <a:t>. Outlook Essential Training (Microsoft 365)</a:t>
            </a:r>
          </a:p>
          <a:p>
            <a:r>
              <a:rPr lang="en-GB" sz="1600" b="1" dirty="0">
                <a:solidFill>
                  <a:schemeClr val="accent5"/>
                </a:solidFill>
              </a:rPr>
              <a:t>This taught me about managing emails, calendars, inbox organization, creating meetings and managing to-do lists.</a:t>
            </a:r>
          </a:p>
          <a:p>
            <a:endParaRPr lang="en-GB" sz="1600" b="1" dirty="0">
              <a:solidFill>
                <a:schemeClr val="accent5"/>
              </a:solidFill>
            </a:endParaRPr>
          </a:p>
          <a:p>
            <a:r>
              <a:rPr lang="en-GB" sz="1600" b="1" dirty="0">
                <a:solidFill>
                  <a:schemeClr val="accent5"/>
                </a:solidFill>
              </a:rPr>
              <a:t>. Word Essential Training (Microsoft 365)</a:t>
            </a:r>
          </a:p>
          <a:p>
            <a:r>
              <a:rPr lang="en-GB" sz="1600" b="1" dirty="0">
                <a:solidFill>
                  <a:schemeClr val="accent5"/>
                </a:solidFill>
              </a:rPr>
              <a:t>This taught me about Text editing and structure, adding images shapes and tables, Document Setup and Formatting, creating table of contents and editor tool for grammar.</a:t>
            </a:r>
          </a:p>
          <a:p>
            <a:endParaRPr lang="en-GB" sz="1600" b="1" dirty="0">
              <a:solidFill>
                <a:schemeClr val="accent5"/>
              </a:solidFill>
            </a:endParaRPr>
          </a:p>
          <a:p>
            <a:r>
              <a:rPr lang="en-GB" sz="1600" b="1" dirty="0">
                <a:solidFill>
                  <a:schemeClr val="accent5"/>
                </a:solidFill>
              </a:rPr>
              <a:t>. PowerPoint Essential  (Microsoft 365)</a:t>
            </a:r>
          </a:p>
          <a:p>
            <a:r>
              <a:rPr lang="en-GB" sz="1600" b="1" dirty="0">
                <a:solidFill>
                  <a:schemeClr val="accent5"/>
                </a:solidFill>
              </a:rPr>
              <a:t>This taught me about creating presentations, Slide management, content creation, Finalizing &amp; Delivering </a:t>
            </a:r>
          </a:p>
          <a:p>
            <a:endParaRPr lang="en-GB" sz="1600" b="1" dirty="0">
              <a:solidFill>
                <a:schemeClr val="accent5"/>
              </a:solidFill>
            </a:endParaRPr>
          </a:p>
          <a:p>
            <a:r>
              <a:rPr lang="en-GB" sz="1600" b="1" dirty="0">
                <a:solidFill>
                  <a:schemeClr val="accent5"/>
                </a:solidFill>
              </a:rPr>
              <a:t>. Excel Essential (Microsoft 365)</a:t>
            </a:r>
          </a:p>
          <a:p>
            <a:r>
              <a:rPr lang="en-GB" sz="1600" b="1" dirty="0">
                <a:solidFill>
                  <a:schemeClr val="accent5"/>
                </a:solidFill>
              </a:rPr>
              <a:t>This taught me collaboration by Protecting sheets, sharing workbooks and tracking changes , Data organization by entering editing and formatting data and functions like IF and VLOOKUP</a:t>
            </a:r>
          </a:p>
          <a:p>
            <a:r>
              <a:rPr lang="en-GB" dirty="0">
                <a:solidFill>
                  <a:schemeClr val="bg1"/>
                </a:solidFill>
              </a:rPr>
              <a:t>  </a:t>
            </a:r>
          </a:p>
        </p:txBody>
      </p:sp>
      <p:pic>
        <p:nvPicPr>
          <p:cNvPr id="7" name="Picture 6">
            <a:extLst>
              <a:ext uri="{FF2B5EF4-FFF2-40B4-BE49-F238E27FC236}">
                <a16:creationId xmlns:a16="http://schemas.microsoft.com/office/drawing/2014/main" id="{7FD32B11-64D2-2E2F-4C60-EE158D6B95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21411020">
            <a:off x="7720428" y="566487"/>
            <a:ext cx="4231870" cy="2803508"/>
          </a:xfrm>
          <a:prstGeom prst="rect">
            <a:avLst/>
          </a:prstGeom>
        </p:spPr>
      </p:pic>
      <p:sp>
        <p:nvSpPr>
          <p:cNvPr id="8" name="TextBox 7">
            <a:extLst>
              <a:ext uri="{FF2B5EF4-FFF2-40B4-BE49-F238E27FC236}">
                <a16:creationId xmlns:a16="http://schemas.microsoft.com/office/drawing/2014/main" id="{D4662BAD-2445-880B-8ED5-92218E973FB2}"/>
              </a:ext>
            </a:extLst>
          </p:cNvPr>
          <p:cNvSpPr txBox="1"/>
          <p:nvPr/>
        </p:nvSpPr>
        <p:spPr>
          <a:xfrm>
            <a:off x="7454900" y="4333875"/>
            <a:ext cx="4622800" cy="230832"/>
          </a:xfrm>
          <a:prstGeom prst="rect">
            <a:avLst/>
          </a:prstGeom>
          <a:noFill/>
        </p:spPr>
        <p:txBody>
          <a:bodyPr wrap="square" rtlCol="0">
            <a:spAutoFit/>
          </a:bodyPr>
          <a:lstStyle/>
          <a:p>
            <a:r>
              <a:rPr lang="en-GB" sz="900" dirty="0"/>
              <a:t>3</a:t>
            </a:r>
          </a:p>
        </p:txBody>
      </p:sp>
      <p:pic>
        <p:nvPicPr>
          <p:cNvPr id="10" name="Picture 9">
            <a:extLst>
              <a:ext uri="{FF2B5EF4-FFF2-40B4-BE49-F238E27FC236}">
                <a16:creationId xmlns:a16="http://schemas.microsoft.com/office/drawing/2014/main" id="{8FF7DBD6-11BD-F90C-5DFE-586EA364AEE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685135">
            <a:off x="7785100" y="4066046"/>
            <a:ext cx="3860800" cy="2307322"/>
          </a:xfrm>
          <a:prstGeom prst="rect">
            <a:avLst/>
          </a:prstGeom>
        </p:spPr>
      </p:pic>
    </p:spTree>
    <p:extLst>
      <p:ext uri="{BB962C8B-B14F-4D97-AF65-F5344CB8AC3E}">
        <p14:creationId xmlns:p14="http://schemas.microsoft.com/office/powerpoint/2010/main" val="3010244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5538937" y="548640"/>
            <a:ext cx="6093225" cy="1143000"/>
          </a:xfrm>
        </p:spPr>
        <p:txBody>
          <a:bodyPr anchor="b">
            <a:normAutofit/>
          </a:bodyPr>
          <a:lstStyle/>
          <a:p>
            <a:r>
              <a:rPr lang="en-US" dirty="0"/>
              <a:t>Microsoft Excel</a:t>
            </a:r>
          </a:p>
        </p:txBody>
      </p:sp>
      <p:pic>
        <p:nvPicPr>
          <p:cNvPr id="5" name="Picture Placeholder 4">
            <a:extLst>
              <a:ext uri="{FF2B5EF4-FFF2-40B4-BE49-F238E27FC236}">
                <a16:creationId xmlns:a16="http://schemas.microsoft.com/office/drawing/2014/main" id="{164FB9BE-89B8-A73D-CB0C-5BF6EAC06D9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372526" y="1691640"/>
            <a:ext cx="4793885" cy="2905870"/>
          </a:xfrm>
          <a:prstGeom prst="rect">
            <a:avLst/>
          </a:prstGeom>
          <a:noFill/>
        </p:spPr>
      </p:pic>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5538937" y="1828800"/>
            <a:ext cx="6071616" cy="4489704"/>
          </a:xfrm>
        </p:spPr>
        <p:txBody>
          <a:bodyPr>
            <a:normAutofit/>
          </a:bodyPr>
          <a:lstStyle/>
          <a:p>
            <a:pPr marL="0" indent="0">
              <a:lnSpc>
                <a:spcPct val="110000"/>
              </a:lnSpc>
              <a:buNone/>
            </a:pPr>
            <a:r>
              <a:rPr lang="en-US" sz="1700" b="1" dirty="0">
                <a:solidFill>
                  <a:schemeClr val="accent6">
                    <a:lumMod val="75000"/>
                  </a:schemeClr>
                </a:solidFill>
              </a:rPr>
              <a:t>I used excel to design a chart on income and outgoings  this included </a:t>
            </a:r>
          </a:p>
          <a:p>
            <a:pPr marL="0" indent="0">
              <a:lnSpc>
                <a:spcPct val="110000"/>
              </a:lnSpc>
              <a:buNone/>
            </a:pPr>
            <a:r>
              <a:rPr lang="en-US" sz="1700" b="1" dirty="0">
                <a:solidFill>
                  <a:schemeClr val="accent6">
                    <a:lumMod val="75000"/>
                  </a:schemeClr>
                </a:solidFill>
              </a:rPr>
              <a:t>. Listing all income for one household   </a:t>
            </a:r>
          </a:p>
          <a:p>
            <a:pPr marL="0" indent="0">
              <a:lnSpc>
                <a:spcPct val="110000"/>
              </a:lnSpc>
              <a:buNone/>
            </a:pPr>
            <a:r>
              <a:rPr lang="en-US" sz="1700" b="1" dirty="0">
                <a:solidFill>
                  <a:schemeClr val="accent6">
                    <a:lumMod val="75000"/>
                  </a:schemeClr>
                </a:solidFill>
              </a:rPr>
              <a:t>. Listing  all important outgoings such as rent, food , utility bills, car payments, child costs and occasion spending</a:t>
            </a:r>
          </a:p>
          <a:p>
            <a:pPr marL="0" indent="0">
              <a:lnSpc>
                <a:spcPct val="110000"/>
              </a:lnSpc>
              <a:buNone/>
            </a:pPr>
            <a:r>
              <a:rPr lang="en-US" sz="1700" b="1" dirty="0">
                <a:solidFill>
                  <a:schemeClr val="accent6">
                    <a:lumMod val="75000"/>
                  </a:schemeClr>
                </a:solidFill>
              </a:rPr>
              <a:t>. Listing actual amount spent each month on these things </a:t>
            </a:r>
          </a:p>
          <a:p>
            <a:pPr marL="0" indent="0">
              <a:lnSpc>
                <a:spcPct val="110000"/>
              </a:lnSpc>
              <a:buNone/>
            </a:pPr>
            <a:r>
              <a:rPr lang="en-US" sz="1700" b="1" dirty="0">
                <a:solidFill>
                  <a:schemeClr val="accent6">
                    <a:lumMod val="75000"/>
                  </a:schemeClr>
                </a:solidFill>
              </a:rPr>
              <a:t>  using this format, it allows a clear visual understanding on where the money is being spent making it easier to know what you are left with each month, excel also allows you to make changes easily if needed and  is a great tool used for organization. </a:t>
            </a:r>
          </a:p>
        </p:txBody>
      </p:sp>
      <p:sp>
        <p:nvSpPr>
          <p:cNvPr id="3" name="TextBox 2">
            <a:extLst>
              <a:ext uri="{FF2B5EF4-FFF2-40B4-BE49-F238E27FC236}">
                <a16:creationId xmlns:a16="http://schemas.microsoft.com/office/drawing/2014/main" id="{55E68F8D-D243-F88F-F15D-271A35E2F57D}"/>
              </a:ext>
            </a:extLst>
          </p:cNvPr>
          <p:cNvSpPr txBox="1"/>
          <p:nvPr/>
        </p:nvSpPr>
        <p:spPr>
          <a:xfrm>
            <a:off x="2134183" y="4397455"/>
            <a:ext cx="26597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sgrupo.com/bs-campus/blog/Excel-2016-Novedades-en-Visualizacion-de-Datos-111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941379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0F23-1809-2CC4-1A94-F826616D2DF4}"/>
              </a:ext>
            </a:extLst>
          </p:cNvPr>
          <p:cNvSpPr>
            <a:spLocks noGrp="1"/>
          </p:cNvSpPr>
          <p:nvPr>
            <p:ph type="title"/>
          </p:nvPr>
        </p:nvSpPr>
        <p:spPr>
          <a:xfrm>
            <a:off x="612648" y="583413"/>
            <a:ext cx="4361688" cy="1527048"/>
          </a:xfrm>
        </p:spPr>
        <p:txBody>
          <a:bodyPr anchor="b">
            <a:normAutofit/>
          </a:bodyPr>
          <a:lstStyle/>
          <a:p>
            <a:r>
              <a:rPr lang="en-US" dirty="0"/>
              <a:t>Conclusion </a:t>
            </a:r>
          </a:p>
        </p:txBody>
      </p:sp>
      <p:sp>
        <p:nvSpPr>
          <p:cNvPr id="4" name="Content Placeholder 3">
            <a:extLst>
              <a:ext uri="{FF2B5EF4-FFF2-40B4-BE49-F238E27FC236}">
                <a16:creationId xmlns:a16="http://schemas.microsoft.com/office/drawing/2014/main" id="{CBAD71A6-1036-A099-9BDF-27C11F75648B}"/>
              </a:ext>
            </a:extLst>
          </p:cNvPr>
          <p:cNvSpPr>
            <a:spLocks noGrp="1"/>
          </p:cNvSpPr>
          <p:nvPr>
            <p:ph sz="quarter" idx="14"/>
          </p:nvPr>
        </p:nvSpPr>
        <p:spPr>
          <a:xfrm>
            <a:off x="612775" y="2212975"/>
            <a:ext cx="4360863" cy="4095750"/>
          </a:xfrm>
        </p:spPr>
        <p:txBody>
          <a:bodyPr>
            <a:normAutofit/>
          </a:bodyPr>
          <a:lstStyle/>
          <a:p>
            <a:pPr marL="0" indent="0">
              <a:lnSpc>
                <a:spcPct val="110000"/>
              </a:lnSpc>
              <a:buNone/>
            </a:pPr>
            <a:r>
              <a:rPr lang="en-US" sz="1700" b="1"/>
              <a:t>Developing my Digital skills in higher education will support both future learning and, in my career, it gives me confidence in using digital tools and allows me to complete assignments to a high standard and communicate with other students and tutors.</a:t>
            </a:r>
          </a:p>
          <a:p>
            <a:pPr marL="0" indent="0">
              <a:lnSpc>
                <a:spcPct val="110000"/>
              </a:lnSpc>
              <a:buNone/>
            </a:pPr>
            <a:endParaRPr lang="en-US" sz="1700" b="1"/>
          </a:p>
          <a:p>
            <a:pPr marL="0" indent="0">
              <a:lnSpc>
                <a:spcPct val="110000"/>
              </a:lnSpc>
              <a:buNone/>
            </a:pPr>
            <a:r>
              <a:rPr lang="en-US" sz="1700" b="1"/>
              <a:t>Improving on these skills will help me become a more independent learner and  more capable in future job positions .</a:t>
            </a:r>
          </a:p>
          <a:p>
            <a:pPr marL="0" indent="0">
              <a:lnSpc>
                <a:spcPct val="110000"/>
              </a:lnSpc>
              <a:buNone/>
            </a:pPr>
            <a:endParaRPr lang="en-US" sz="1700" b="1"/>
          </a:p>
          <a:p>
            <a:pPr marL="0" indent="0">
              <a:lnSpc>
                <a:spcPct val="110000"/>
              </a:lnSpc>
              <a:buNone/>
            </a:pPr>
            <a:endParaRPr lang="en-US" sz="1700" b="1"/>
          </a:p>
        </p:txBody>
      </p:sp>
      <p:pic>
        <p:nvPicPr>
          <p:cNvPr id="6" name="Picture Placeholder 5">
            <a:extLst>
              <a:ext uri="{FF2B5EF4-FFF2-40B4-BE49-F238E27FC236}">
                <a16:creationId xmlns:a16="http://schemas.microsoft.com/office/drawing/2014/main" id="{AABE4E79-8019-4B2E-BEEB-51662E559B7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066" r="19188" b="-1"/>
          <a:stretch>
            <a:fillRect/>
          </a:stretch>
        </p:blipFill>
        <p:spPr>
          <a:xfrm>
            <a:off x="5745480" y="10"/>
            <a:ext cx="6446520" cy="6857990"/>
          </a:xfrm>
          <a:noFill/>
        </p:spPr>
      </p:pic>
    </p:spTree>
    <p:extLst>
      <p:ext uri="{BB962C8B-B14F-4D97-AF65-F5344CB8AC3E}">
        <p14:creationId xmlns:p14="http://schemas.microsoft.com/office/powerpoint/2010/main" val="3599844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85E69-DA92-9099-750B-9436B82510EA}"/>
              </a:ext>
            </a:extLst>
          </p:cNvPr>
          <p:cNvSpPr>
            <a:spLocks noGrp="1"/>
          </p:cNvSpPr>
          <p:nvPr>
            <p:ph type="ctrTitle"/>
          </p:nvPr>
        </p:nvSpPr>
        <p:spPr>
          <a:xfrm>
            <a:off x="265176" y="1155700"/>
            <a:ext cx="7772400" cy="6373368"/>
          </a:xfrm>
        </p:spPr>
        <p:txBody>
          <a:bodyPr>
            <a:normAutofit/>
          </a:bodyPr>
          <a:lstStyle/>
          <a:p>
            <a:r>
              <a:rPr lang="en-GB" sz="1300" dirty="0"/>
              <a:t>Aggarwal, K, A (2024) An EXCEL-Based Decision-Making Tool, reporting and decision making excel-Google Scholar </a:t>
            </a:r>
            <a:r>
              <a:rPr lang="en-GB" sz="1300" u="sng" dirty="0">
                <a:hlinkClick r:id="rId2"/>
              </a:rPr>
              <a:t>https://share.google/pABaEJblymtHuxVA4</a:t>
            </a:r>
            <a:r>
              <a:rPr lang="en-GB" sz="1300" dirty="0"/>
              <a:t> </a:t>
            </a:r>
            <a:br>
              <a:rPr lang="en-GB" sz="1300" dirty="0"/>
            </a:br>
            <a:br>
              <a:rPr lang="en-GB" sz="1300" dirty="0"/>
            </a:br>
            <a:r>
              <a:rPr lang="en-GB" sz="1300" dirty="0"/>
              <a:t>Cocking, S. (2017) . Seven Reasons Why Excel is still used by half a billion people worldwide. </a:t>
            </a:r>
            <a:r>
              <a:rPr lang="en-GB" sz="1300" u="sng" dirty="0">
                <a:hlinkClick r:id="rId3"/>
              </a:rPr>
              <a:t>https://irishtechnews.ie/seven-reasons-why-excel-is-still-used-by-half-a-billion-people-worldwide</a:t>
            </a:r>
            <a:r>
              <a:rPr lang="en-GB" sz="1300" dirty="0"/>
              <a:t> </a:t>
            </a:r>
            <a:br>
              <a:rPr lang="en-GB" sz="1300" dirty="0"/>
            </a:br>
            <a:br>
              <a:rPr lang="en-GB" sz="1300" dirty="0"/>
            </a:br>
            <a:r>
              <a:rPr lang="en-GB" sz="1300" dirty="0"/>
              <a:t>Harvey, G. (2007). Excel 2007 workbook for dummies. John Wiley &amp; Sons. </a:t>
            </a:r>
            <a:r>
              <a:rPr lang="en-GB" sz="1300" u="sng" dirty="0">
                <a:solidFill>
                  <a:schemeClr val="accent1">
                    <a:lumMod val="60000"/>
                    <a:lumOff val="40000"/>
                  </a:schemeClr>
                </a:solidFill>
              </a:rPr>
              <a:t>https://Pmc.ncbi.nlm.nih.gov</a:t>
            </a:r>
            <a:br>
              <a:rPr lang="en-GB" sz="1300" u="sng" dirty="0"/>
            </a:br>
            <a:br>
              <a:rPr lang="en-GB" sz="1300" dirty="0"/>
            </a:br>
            <a:r>
              <a:rPr lang="en-GB" sz="1300" dirty="0"/>
              <a:t>Herlinawati, E, and Machmud, A. (2020) Improving SMEs Business Productivity with Microsoft Excel Training in the Big Data Era </a:t>
            </a:r>
            <a:r>
              <a:rPr lang="en-GB" sz="1300" u="sng" dirty="0">
                <a:hlinkClick r:id="rId4"/>
              </a:rPr>
              <a:t>https://www.research.net/publication/384313819_improving_SMEs_Buissness_Productivity_with_Microsoft_Excel_Training_in_the_Big_Data_Era</a:t>
            </a:r>
            <a:r>
              <a:rPr lang="en-GB" sz="1300" dirty="0"/>
              <a:t> </a:t>
            </a:r>
            <a:br>
              <a:rPr lang="en-GB" sz="1300" dirty="0"/>
            </a:br>
            <a:r>
              <a:rPr lang="en-GB" sz="1300" dirty="0"/>
              <a:t> </a:t>
            </a:r>
            <a:br>
              <a:rPr lang="en-GB" sz="1300" dirty="0"/>
            </a:br>
            <a:r>
              <a:rPr lang="en-GB" sz="1300" dirty="0"/>
              <a:t>Jacob, A. S. (2024). Basic Data Analysis in Everyday Life Using Excel MIIT -Technology. </a:t>
            </a:r>
            <a:r>
              <a:rPr lang="en-GB" sz="1300" u="sng" dirty="0">
                <a:hlinkClick r:id="rId5"/>
              </a:rPr>
              <a:t>https://www.mitt.tech/post/basic-dadt-analysis-in-everyday-life-using-excel</a:t>
            </a:r>
            <a:br>
              <a:rPr lang="en-GB" sz="1300" dirty="0"/>
            </a:br>
            <a:r>
              <a:rPr lang="en-GB" sz="1300" dirty="0"/>
              <a:t> </a:t>
            </a:r>
            <a:br>
              <a:rPr lang="en-GB" sz="1300" dirty="0"/>
            </a:br>
            <a:r>
              <a:rPr lang="en-GB" sz="1300" dirty="0"/>
              <a:t>1111 Job Bank (2021). Information assistant licence, salary quotes,  job requirements 1111 Job Dictionary </a:t>
            </a:r>
            <a:r>
              <a:rPr lang="en-GB" sz="1300" u="sng" dirty="0">
                <a:hlinkClick r:id="rId6"/>
              </a:rPr>
              <a:t>https://careermaster.1111.com.tw/detail/140405</a:t>
            </a:r>
            <a:r>
              <a:rPr lang="en-GB" sz="1300" dirty="0"/>
              <a:t> </a:t>
            </a:r>
            <a:br>
              <a:rPr lang="en-GB" dirty="0"/>
            </a:br>
            <a:r>
              <a:rPr lang="en-GB" dirty="0"/>
              <a:t> </a:t>
            </a:r>
            <a:br>
              <a:rPr lang="en-GB" dirty="0"/>
            </a:br>
            <a:r>
              <a:rPr lang="en-GB" dirty="0"/>
              <a:t> </a:t>
            </a:r>
            <a:endParaRPr lang="en-GB" sz="1200" dirty="0"/>
          </a:p>
        </p:txBody>
      </p:sp>
      <p:sp>
        <p:nvSpPr>
          <p:cNvPr id="3" name="Subtitle 2">
            <a:extLst>
              <a:ext uri="{FF2B5EF4-FFF2-40B4-BE49-F238E27FC236}">
                <a16:creationId xmlns:a16="http://schemas.microsoft.com/office/drawing/2014/main" id="{859F8148-96D8-33C9-DD5B-B26EF9D7D506}"/>
              </a:ext>
            </a:extLst>
          </p:cNvPr>
          <p:cNvSpPr>
            <a:spLocks noGrp="1"/>
          </p:cNvSpPr>
          <p:nvPr>
            <p:ph type="subTitle" idx="1"/>
          </p:nvPr>
        </p:nvSpPr>
        <p:spPr>
          <a:xfrm>
            <a:off x="265176" y="484632"/>
            <a:ext cx="7772400" cy="925068"/>
          </a:xfrm>
        </p:spPr>
        <p:txBody>
          <a:bodyPr>
            <a:normAutofit/>
          </a:bodyPr>
          <a:lstStyle/>
          <a:p>
            <a:r>
              <a:rPr lang="en-GB" sz="3200" b="1" dirty="0"/>
              <a:t>References</a:t>
            </a:r>
          </a:p>
        </p:txBody>
      </p:sp>
    </p:spTree>
    <p:extLst>
      <p:ext uri="{BB962C8B-B14F-4D97-AF65-F5344CB8AC3E}">
        <p14:creationId xmlns:p14="http://schemas.microsoft.com/office/powerpoint/2010/main" val="4122467450"/>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_win32_DN_V3" id="{9F427321-9060-43C1-8B15-4D38A9FA231C}" vid="{F91C65FD-DCCD-4832-9662-5F5E106155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815C017-F059-461C-B5CA-F74FA8291930}">
  <ds:schemaRefs>
    <ds:schemaRef ds:uri="http://schemas.microsoft.com/sharepoint/v3/contenttype/forms"/>
  </ds:schemaRefs>
</ds:datastoreItem>
</file>

<file path=customXml/itemProps2.xml><?xml version="1.0" encoding="utf-8"?>
<ds:datastoreItem xmlns:ds="http://schemas.openxmlformats.org/officeDocument/2006/customXml" ds:itemID="{3EA2E174-8201-44C8-8E86-D532E6482AA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AF7CFCFE-9E11-486F-94A1-AD5EF62DEC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932</Words>
  <Application>Microsoft Office PowerPoint</Application>
  <PresentationFormat>Widescreen</PresentationFormat>
  <Paragraphs>78</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Aharoni</vt:lpstr>
      <vt:lpstr>Aptos</vt:lpstr>
      <vt:lpstr>Arial</vt:lpstr>
      <vt:lpstr>Neue Haas Grotesk Text Pro</vt:lpstr>
      <vt:lpstr>Helena</vt:lpstr>
      <vt:lpstr>Good afternoon Today il be discussing and presenting My own intake on how digital skills matter in work environment &amp; in higher education, the things I will be covering are.  . How My skills have developed and how I will use them in future studies and career.  . My JISC results and action plan  . My LinkedIn learning certificates and skills  . My excel spreadsheet  . Conclusion on how I will be applying this skills in the future    </vt:lpstr>
      <vt:lpstr>How my digital skills have developed </vt:lpstr>
      <vt:lpstr>Using my skills in academic studies and career</vt:lpstr>
      <vt:lpstr>PowerPoint Presentation</vt:lpstr>
      <vt:lpstr>36</vt:lpstr>
      <vt:lpstr>Microsoft Excel</vt:lpstr>
      <vt:lpstr>Conclusion </vt:lpstr>
      <vt:lpstr>Aggarwal, K, A (2024) An EXCEL-Based Decision-Making Tool, reporting and decision making excel-Google Scholar https://share.google/pABaEJblymtHuxVA4   Cocking, S. (2017) . Seven Reasons Why Excel is still used by half a billion people worldwide. https://irishtechnews.ie/seven-reasons-why-excel-is-still-used-by-half-a-billion-people-worldwide   Harvey, G. (2007). Excel 2007 workbook for dummies. John Wiley &amp; Sons. https://Pmc.ncbi.nlm.nih.gov  Herlinawati, E, and Machmud, A. (2020) Improving SMEs Business Productivity with Microsoft Excel Training in the Big Data Era https://www.research.net/publication/384313819_improving_SMEs_Buissness_Productivity_with_Microsoft_Excel_Training_in_the_Big_Data_Era    Jacob, A. S. (2024). Basic Data Analysis in Everyday Life Using Excel MIIT -Technology. https://www.mitt.tech/post/basic-dadt-analysis-in-everyday-life-using-excel   1111 Job Bank (2021). Information assistant licence, salary quotes,  job requirements 1111 Job Dictionary https://careermaster.1111.com.tw/detail/140405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watkins</dc:creator>
  <cp:lastModifiedBy>lauren watkins</cp:lastModifiedBy>
  <cp:revision>1</cp:revision>
  <dcterms:created xsi:type="dcterms:W3CDTF">2026-03-13T13:09:12Z</dcterms:created>
  <dcterms:modified xsi:type="dcterms:W3CDTF">2026-03-16T02:38:37Z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