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424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22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13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635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498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086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093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52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163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8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682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60986-CFA4-4B02-AD92-210E69AC1D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A3E7E-FA6A-4BC6-B854-22047AE07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13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8283" y="1278542"/>
            <a:ext cx="6732575" cy="2055377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Working in Teams: Promoting Person-</a:t>
            </a:r>
            <a:r>
              <a:rPr lang="en-US" sz="3100" b="1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 Care in Health and Social Care Practice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8282" y="3333919"/>
            <a:ext cx="6732575" cy="165576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US" b="1" dirty="0"/>
              <a:t>Professional Development within Health and Social Care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(LCHS4009)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Student name: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Rizwana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Adeel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ID: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2504702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3550" y="0"/>
            <a:ext cx="43184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037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58164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284" y="1113525"/>
            <a:ext cx="6137135" cy="295676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Working in teams is an essential professional skill in health and social care.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Effective teamwork enables professionals to combine their knowledge, skills, and expertise to meet the diverse needs of service users.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Team-based working supports coordinated,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and high-quality care.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effective teamwork contributes to improved patient outcomes, safer care, and greater service-user satisfaction (Wei et al., 2022; Schot et al., 2020).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0853" y="4547724"/>
            <a:ext cx="60285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Define working in teams.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 its importance in health and social care practice.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Demonstrate how I apply teamwork skills in a real health and social care setting.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Discuss the benefits and challenges of working in teams.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6120" y="1121615"/>
            <a:ext cx="4638591" cy="406537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90251" y="5858634"/>
            <a:ext cx="18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Eleza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41624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662563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Working in Teams in Health and Social Care Practice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7759" y="1181437"/>
            <a:ext cx="3390563" cy="45234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569465" y="6020474"/>
            <a:ext cx="2888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Aveling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  <a:r>
              <a:rPr lang="en-US" dirty="0"/>
              <a:t>)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182564" y="1673235"/>
            <a:ext cx="659856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Working in teams involves individuals working together to achieve the best possible outcomes for service users.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Teamwork encourages collaboration, cooperation, and collective problem-solving.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Each team member contributes unique knowledge and expertise to support care planning and delivery.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teamwork helps professionals respond to complex needs more effectively and consistently.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Collaborative working promotes integrated and person-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(Wei et al., 2022; Labrague, Obeidat and Alsmadi, 2021). </a:t>
            </a:r>
          </a:p>
        </p:txBody>
      </p:sp>
    </p:spTree>
    <p:extLst>
      <p:ext uri="{BB962C8B-B14F-4D97-AF65-F5344CB8AC3E}">
        <p14:creationId xmlns:p14="http://schemas.microsoft.com/office/powerpoint/2010/main" val="3151181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630195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Teamwork in Delivering Person-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39390" y="1435378"/>
            <a:ext cx="6485091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Enables professionals to combine knowledge and skills to address complex care needs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(Wei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Improves continuity and coordination of care across different services (Reeves et al.,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by ensuring decisions reflect the individual's needs, preferences, and goals (Labrague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the risk of errors through information sharing and collective decision-making (Wei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service-user satisfaction and overall quality of care (Reeves et al., 2023).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0004" y="995319"/>
            <a:ext cx="4798577" cy="47338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34835" y="6004290"/>
            <a:ext cx="3948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American College of Physicians,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40325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Applying Teamwork Skills to Support a Young Adult Transitioning to Supported Living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Role: Support Worker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Setting: Supported Living Service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3788489"/>
              </p:ext>
            </p:extLst>
          </p:nvPr>
        </p:nvGraphicFramePr>
        <p:xfrm>
          <a:off x="838199" y="1825625"/>
          <a:ext cx="10515600" cy="454787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32071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 Apply Teamwork Skills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4232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young adult with learning disabilities is preparing to move from residential care to supported living.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attend team meetings and share observations about the individual's daily routines, strengths, preferences, and support needs.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team develops a personalised transition plan that reflects the individual's goals and needs (Labrague et al., 2021).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8285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Several professionals are involved, including social workers, nurses, occupational therapists, and family members.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communicate regularly with team members and share relevant information to ensure everyone has a consistent understanding of the individual's needs.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remains coordinated and person-</a:t>
                      </a:r>
                      <a:r>
                        <a:rPr lang="en-US" sz="1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centred</a:t>
                      </a: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(Reeves et al., 2023).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8285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individual feels anxious about moving to a new environment.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work with colleagues to provide reassurance, encourage participation in planning, and ensure consistent support strategies are used.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individual feels more confident and involved in decision-making (Wei et al., 2022).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4232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transition process is ongoing.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collaborate with the team to monitor progress, discuss challenges, and adapt support plans when necessary.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move is smoother and the individual is better supported to develop independence (Schot et al., 2020).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4232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the move.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continue sharing feedback with colleagues and participate in review meetings to evaluate outcomes.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team identifies further support needs and promotes successful long-term community living (Reeves et al., 2023).</a:t>
                      </a:r>
                    </a:p>
                  </a:txBody>
                  <a:tcPr marL="58018" marR="58018" marT="29009" marB="2900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4922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28" y="365125"/>
            <a:ext cx="12119171" cy="492631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and Challenges of Working in Teams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2469549"/>
              </p:ext>
            </p:extLst>
          </p:nvPr>
        </p:nvGraphicFramePr>
        <p:xfrm>
          <a:off x="388418" y="954862"/>
          <a:ext cx="11320756" cy="2956066"/>
        </p:xfrm>
        <a:graphic>
          <a:graphicData uri="http://schemas.openxmlformats.org/drawingml/2006/table">
            <a:tbl>
              <a:tblPr/>
              <a:tblGrid>
                <a:gridCol w="56603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603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3794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2331"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Shares knowledge and expertise to improve decision-making (Reeves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communication styles may cause misunderstandings (Wei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485"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holistic care by addressing multiple aspects of an individual's needs (Schot et al., 2020).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professional opinions can make agreement difficult (Reeves et al., 2023).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485"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professional learning and confidence through collaboration (Labrague, Obeidat and Alsmadi,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Coordinating several professionals can be challenging (Schot et al., 2020).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485">
                <a:tc>
                  <a:txBody>
                    <a:bodyPr/>
                    <a:lstStyle/>
                    <a:p>
                      <a:pPr algn="just"/>
                      <a:r>
                        <a:rPr lang="en-US" sz="16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continuity of support through effective information sharing (Wei et al., 2022).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Delays in sharing information may affect care delivery (Labrague, Obeidat and Alsmadi, 2021).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388418" y="4313055"/>
            <a:ext cx="115635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Working in teams is an essential skill in health and social care.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holistic and person-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 through collaboration (Reeves et al., 2023).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teamwork helps improve outcomes and promote independence (Wei et al.,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teamwork skills contribute to high-quality care and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3018359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565459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Labrague, L.J., Obeidat, A.A. and Alsmadi, M. (2021) ‘Examining the influence of teamwork, collaboration and communication on healthcare outcomes’,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Management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29(6), pp. 2015–2023.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Reeves, S., Pelone, F., Harrison, R., Goldman, J. and Zwarenstein, M. (2023) ‘Interprofessional collaboration to improve professional practice and healthcare outcomes: contemporary evidence and implications’,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Interprofessional Care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37(4), pp. 489–498.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Schot, E., Tummers, L. and Noordegraaf, M. (2020) ‘Working on working together: a systematic review on how healthcare professionals contribute to interprofessional collaboration’,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Interprofessional Care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34(3), pp. 332–342.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Wei, H., Corbett, R.W., Ray, J. and Wei, T.L. (2022) ‘A culture of teamwork and its impact on patient care and professional practice’,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Nursing Management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53(4), pp. 34–40.</a:t>
            </a:r>
          </a:p>
        </p:txBody>
      </p:sp>
    </p:spTree>
    <p:extLst>
      <p:ext uri="{BB962C8B-B14F-4D97-AF65-F5344CB8AC3E}">
        <p14:creationId xmlns:p14="http://schemas.microsoft.com/office/powerpoint/2010/main" val="1792249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40822" y="1448475"/>
            <a:ext cx="4839036" cy="362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69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982</Words>
  <Application>Microsoft Office PowerPoint</Application>
  <PresentationFormat>Widescreen</PresentationFormat>
  <Paragraphs>73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Working in Teams: Promoting Person-Centred Care in Health and Social Care Practice </vt:lpstr>
      <vt:lpstr>Introduction</vt:lpstr>
      <vt:lpstr>Understanding Working in Teams in Health and Social Care Practice</vt:lpstr>
      <vt:lpstr>The Importance of Teamwork in Delivering Person-Centred Care</vt:lpstr>
      <vt:lpstr>Applying Teamwork Skills to Support a Young Adult Transitioning to Supported Living Role: Support Worker Setting: Supported Living Service</vt:lpstr>
      <vt:lpstr>Benefits and Challenges of Working in Teams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Teams: Promoting Person-Centred Care in Health and Social Care Practice</dc:title>
  <dc:creator>Zuhra Asghar</dc:creator>
  <cp:lastModifiedBy>Safa khan</cp:lastModifiedBy>
  <cp:revision>6</cp:revision>
  <dcterms:created xsi:type="dcterms:W3CDTF">2026-06-17T09:49:19Z</dcterms:created>
  <dcterms:modified xsi:type="dcterms:W3CDTF">2026-06-18T14:54:51Z</dcterms:modified>
</cp:coreProperties>
</file>