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33CCFF"/>
    <a:srgbClr val="3399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113" autoAdjust="0"/>
    <p:restoredTop sz="94660"/>
  </p:normalViewPr>
  <p:slideViewPr>
    <p:cSldViewPr snapToGrid="0">
      <p:cViewPr>
        <p:scale>
          <a:sx n="80" d="100"/>
          <a:sy n="80" d="100"/>
        </p:scale>
        <p:origin x="-184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DA14A7-DBB7-460D-8242-D719E0D23A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17C795-C7C2-46ED-98D4-616197D66E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3AB2BF-BA82-4686-A7FE-B288B474FA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36445-1FD0-404F-BD05-A9B68A0A001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3BC4A3-E693-4271-BFCD-F301ACF058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71F855-7486-4F63-9D7B-4FBE18DFB6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86523C-7C76-48C6-BA79-E6BA06FAA4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0EB437-3AFF-414A-AE91-E7EFF3B6359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0B2EF6-C51A-4037-96D5-790885175E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AE337F-4177-4DEE-8261-440B086F0D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938A3B-E6A0-4DFC-BF7E-2B6C548DA7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8578B40-E688-43AB-93C0-4D4B473B63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DF16332-232C-4ED4-8F19-6215AAFCD64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Number Chains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missing numbers in each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number chain.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3" name="AutoShape 5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7" name="AutoShape 37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5" name="Oval 3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8" name="Oval 38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1" name="Text Box 41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727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1483" name="Oval 43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5" name="AutoShape 45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6" name="Oval 46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7" name="AutoShape 47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8" name="Oval 48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Oval 32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Oval 33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4" name="Oval 34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6" name="Oval 3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800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9" name="Text Box 39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780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80" name="Text Box 40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763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1482" name="Text Box 42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686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61489" name="Text Box 49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90" name="Text Box 50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91" name="Text Box 51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92" name="Text Box 52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4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4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1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1" grpId="0"/>
      <p:bldP spid="61479" grpId="0"/>
      <p:bldP spid="61480" grpId="0"/>
      <p:bldP spid="6148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9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577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2472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8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9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0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1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650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2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630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83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613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2484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536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62485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6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7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8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2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2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2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2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  <p:bldP spid="62482" grpId="0"/>
      <p:bldP spid="62483" grpId="0"/>
      <p:bldP spid="6248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3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447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3496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2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520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6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500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483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08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406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63509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10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11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12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3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3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  <p:bldP spid="63506" grpId="0"/>
      <p:bldP spid="63507" grpId="0"/>
      <p:bldP spid="6350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7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357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4520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5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6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7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9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430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30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410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31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393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4532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316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64533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34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35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36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4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4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  <p:bldP spid="64530" grpId="0"/>
      <p:bldP spid="64531" grpId="0"/>
      <p:bldP spid="645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61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747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5544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9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0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1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2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3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820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4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800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55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783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5556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706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65557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8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9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60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5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5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  <p:bldP spid="65554" grpId="0"/>
      <p:bldP spid="65555" grpId="0"/>
      <p:bldP spid="655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5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287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6568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3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4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5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6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7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360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8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340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9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323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6580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246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66581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2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3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4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65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65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  <p:bldP spid="66578" grpId="0"/>
      <p:bldP spid="66579" grpId="0"/>
      <p:bldP spid="6658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9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407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7592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7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8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9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0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1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480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02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460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603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443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7604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366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67605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06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07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08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7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7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  <p:bldP spid="67602" grpId="0"/>
      <p:bldP spid="67603" grpId="0"/>
      <p:bldP spid="6760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33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487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8616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1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2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3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4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5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560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6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540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27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523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8628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446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68629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30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31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32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8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8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  <p:bldP spid="68626" grpId="0"/>
      <p:bldP spid="68627" grpId="0"/>
      <p:bldP spid="686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7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317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9640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5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6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7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8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9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390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50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370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51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353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9652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276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69653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54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55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56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9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9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  <p:bldP spid="69650" grpId="0"/>
      <p:bldP spid="69651" grpId="0"/>
      <p:bldP spid="6965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81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777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0664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9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0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1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2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3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850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4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830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75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813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70676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736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70677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8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9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80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0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0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  <p:bldP spid="70674" grpId="0"/>
      <p:bldP spid="70675" grpId="0"/>
      <p:bldP spid="7067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5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837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1688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3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4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5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7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910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8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890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9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873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71700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796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71701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2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3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4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1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1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  <p:bldP spid="71698" grpId="0"/>
      <p:bldP spid="71699" grpId="0"/>
      <p:bldP spid="7170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9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247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2712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7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8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9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1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22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300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23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283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72724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206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72725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26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27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28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2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2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  <p:bldP spid="72722" grpId="0"/>
      <p:bldP spid="72723" grpId="0"/>
      <p:bldP spid="727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53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677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3736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1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2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3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5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750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6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730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47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713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73748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636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73749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50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51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52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3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3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  <p:bldP spid="73746" grpId="0"/>
      <p:bldP spid="73747" grpId="0"/>
      <p:bldP spid="7374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7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187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4760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6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7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9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260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240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223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74772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146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74773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74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75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76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4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4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  <p:bldP spid="74770" grpId="0"/>
      <p:bldP spid="74771" grpId="0"/>
      <p:bldP spid="7477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01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237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5784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9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0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1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3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310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4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290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95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273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75796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196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75797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8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9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800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5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5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  <p:bldP spid="75794" grpId="0"/>
      <p:bldP spid="75795" grpId="0"/>
      <p:bldP spid="7579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5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557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6808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3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4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5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6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7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630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8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610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9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593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76820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516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76821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2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3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4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68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68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  <p:bldP spid="76818" grpId="0"/>
      <p:bldP spid="76819" grpId="0"/>
      <p:bldP spid="768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9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687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7832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7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8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9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1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760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42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740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43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723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77844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646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77845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46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47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48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78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78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  <p:bldP spid="77842" grpId="0"/>
      <p:bldP spid="77843" grpId="0"/>
      <p:bldP spid="7784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73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117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8856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1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2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3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4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5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6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170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67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153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78868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76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78869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70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71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72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8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8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  <p:bldP spid="78866" grpId="0"/>
      <p:bldP spid="78867" grpId="0"/>
      <p:bldP spid="7886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7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717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9880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5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6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7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9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790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90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770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91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753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79892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676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79893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94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95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96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98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98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  <p:bldP spid="79890" grpId="0"/>
      <p:bldP spid="79891" grpId="0"/>
      <p:bldP spid="7989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21" name="AutoShape 2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1807764">
            <a:off x="5235575" y="1379538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 rot="1807764">
            <a:off x="6662738" y="32797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5532438" y="2500313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Oval 6"/>
          <p:cNvSpPr>
            <a:spLocks noChangeArrowheads="1"/>
          </p:cNvSpPr>
          <p:nvPr/>
        </p:nvSpPr>
        <p:spPr bwMode="auto">
          <a:xfrm>
            <a:off x="5976938" y="8715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607050" y="27495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00FF00"/>
                </a:solidFill>
                <a:latin typeface="Comic Sans MS" pitchFamily="66" charset="0"/>
              </a:rPr>
              <a:t>67</a:t>
            </a:r>
            <a:endParaRPr lang="en-US" sz="7000" b="1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80904" name="Oval 8"/>
          <p:cNvSpPr>
            <a:spLocks noChangeArrowheads="1"/>
          </p:cNvSpPr>
          <p:nvPr/>
        </p:nvSpPr>
        <p:spPr bwMode="auto">
          <a:xfrm>
            <a:off x="7764463" y="2809875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 rot="-4616728">
            <a:off x="-200819" y="3169444"/>
            <a:ext cx="2481263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Oval 10"/>
          <p:cNvSpPr>
            <a:spLocks noChangeArrowheads="1"/>
          </p:cNvSpPr>
          <p:nvPr/>
        </p:nvSpPr>
        <p:spPr bwMode="auto">
          <a:xfrm>
            <a:off x="166688" y="31956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 rot="-2676834">
            <a:off x="1462088" y="1260475"/>
            <a:ext cx="2481262" cy="815975"/>
          </a:xfrm>
          <a:prstGeom prst="curvedDownArrow">
            <a:avLst>
              <a:gd name="adj1" fmla="val 60817"/>
              <a:gd name="adj2" fmla="val 12163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Oval 12"/>
          <p:cNvSpPr>
            <a:spLocks noChangeArrowheads="1"/>
          </p:cNvSpPr>
          <p:nvPr/>
        </p:nvSpPr>
        <p:spPr bwMode="auto">
          <a:xfrm>
            <a:off x="1793875" y="1023938"/>
            <a:ext cx="1066800" cy="1066800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9" name="Oval 13"/>
          <p:cNvSpPr>
            <a:spLocks noChangeArrowheads="1"/>
          </p:cNvSpPr>
          <p:nvPr/>
        </p:nvSpPr>
        <p:spPr bwMode="auto">
          <a:xfrm>
            <a:off x="238125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0" name="Oval 14"/>
          <p:cNvSpPr>
            <a:spLocks noChangeArrowheads="1"/>
          </p:cNvSpPr>
          <p:nvPr/>
        </p:nvSpPr>
        <p:spPr bwMode="auto">
          <a:xfrm>
            <a:off x="1600200" y="25019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1" name="Oval 15"/>
          <p:cNvSpPr>
            <a:spLocks noChangeArrowheads="1"/>
          </p:cNvSpPr>
          <p:nvPr/>
        </p:nvSpPr>
        <p:spPr bwMode="auto">
          <a:xfrm>
            <a:off x="3548063" y="95250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Oval 16"/>
          <p:cNvSpPr>
            <a:spLocks noChangeArrowheads="1"/>
          </p:cNvSpPr>
          <p:nvPr/>
        </p:nvSpPr>
        <p:spPr bwMode="auto">
          <a:xfrm>
            <a:off x="6851650" y="4400550"/>
            <a:ext cx="2047875" cy="1676400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3" name="Text Box 17"/>
          <p:cNvSpPr txBox="1">
            <a:spLocks noChangeArrowheads="1"/>
          </p:cNvSpPr>
          <p:nvPr/>
        </p:nvSpPr>
        <p:spPr bwMode="auto">
          <a:xfrm>
            <a:off x="312738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140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4" name="Text Box 18"/>
          <p:cNvSpPr txBox="1">
            <a:spLocks noChangeArrowheads="1"/>
          </p:cNvSpPr>
          <p:nvPr/>
        </p:nvSpPr>
        <p:spPr bwMode="auto">
          <a:xfrm>
            <a:off x="1674813" y="27511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15" name="Text Box 19"/>
          <p:cNvSpPr txBox="1">
            <a:spLocks noChangeArrowheads="1"/>
          </p:cNvSpPr>
          <p:nvPr/>
        </p:nvSpPr>
        <p:spPr bwMode="auto">
          <a:xfrm>
            <a:off x="3622675" y="120173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103</a:t>
            </a:r>
            <a:endParaRPr lang="en-US" sz="7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0916" name="Text Box 20"/>
          <p:cNvSpPr txBox="1">
            <a:spLocks noChangeArrowheads="1"/>
          </p:cNvSpPr>
          <p:nvPr/>
        </p:nvSpPr>
        <p:spPr bwMode="auto">
          <a:xfrm>
            <a:off x="6926263" y="4649788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33CCFF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rgbClr val="33CCFF"/>
              </a:solidFill>
              <a:latin typeface="Comic Sans MS" pitchFamily="66" charset="0"/>
            </a:endParaRPr>
          </a:p>
        </p:txBody>
      </p:sp>
      <p:sp>
        <p:nvSpPr>
          <p:cNvPr id="80917" name="Text Box 21"/>
          <p:cNvSpPr txBox="1">
            <a:spLocks noChangeArrowheads="1"/>
          </p:cNvSpPr>
          <p:nvPr/>
        </p:nvSpPr>
        <p:spPr bwMode="auto">
          <a:xfrm>
            <a:off x="169863" y="34163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-20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8" name="Text Box 22"/>
          <p:cNvSpPr txBox="1">
            <a:spLocks noChangeArrowheads="1"/>
          </p:cNvSpPr>
          <p:nvPr/>
        </p:nvSpPr>
        <p:spPr bwMode="auto">
          <a:xfrm>
            <a:off x="1795463" y="12446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-17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9" name="Text Box 23"/>
          <p:cNvSpPr txBox="1">
            <a:spLocks noChangeArrowheads="1"/>
          </p:cNvSpPr>
          <p:nvPr/>
        </p:nvSpPr>
        <p:spPr bwMode="auto">
          <a:xfrm>
            <a:off x="5981700" y="1092200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-36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20" name="Text Box 24"/>
          <p:cNvSpPr txBox="1">
            <a:spLocks noChangeArrowheads="1"/>
          </p:cNvSpPr>
          <p:nvPr/>
        </p:nvSpPr>
        <p:spPr bwMode="auto">
          <a:xfrm>
            <a:off x="7767638" y="3030538"/>
            <a:ext cx="106045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chemeClr val="accent2"/>
                </a:solidFill>
                <a:latin typeface="Comic Sans MS" pitchFamily="66" charset="0"/>
              </a:rPr>
              <a:t>-41</a:t>
            </a:r>
            <a:endParaRPr lang="en-US" sz="35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0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0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  <p:bldP spid="80914" grpId="0"/>
      <p:bldP spid="80915" grpId="0"/>
      <p:bldP spid="8091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278</Words>
  <Application>Microsoft Office PowerPoint</Application>
  <PresentationFormat>On-screen Show (4:3)</PresentationFormat>
  <Paragraphs>186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44</cp:revision>
  <dcterms:created xsi:type="dcterms:W3CDTF">2006-03-03T16:34:11Z</dcterms:created>
  <dcterms:modified xsi:type="dcterms:W3CDTF">2011-11-25T20:07:42Z</dcterms:modified>
</cp:coreProperties>
</file>