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6231E7-6CA6-0265-EFCE-437E7A650C80}" v="32" dt="2025-06-26T11:26:18.2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lena Mysluk (2412312)" userId="S::2412312@student.uwtsd.ac.uk::1406ee88-f045-4b73-8d68-93844a503281" providerId="AD" clId="Web-{A4468B02-B7AC-6D3D-2939-71B6CD27CEB4}"/>
    <pc:docChg chg="addSld modSld">
      <pc:chgData name="Magdalena Mysluk (2412312)" userId="S::2412312@student.uwtsd.ac.uk::1406ee88-f045-4b73-8d68-93844a503281" providerId="AD" clId="Web-{A4468B02-B7AC-6D3D-2939-71B6CD27CEB4}" dt="2025-06-23T17:26:26.500" v="93" actId="14100"/>
      <pc:docMkLst>
        <pc:docMk/>
      </pc:docMkLst>
      <pc:sldChg chg="addSp modSp new">
        <pc:chgData name="Magdalena Mysluk (2412312)" userId="S::2412312@student.uwtsd.ac.uk::1406ee88-f045-4b73-8d68-93844a503281" providerId="AD" clId="Web-{A4468B02-B7AC-6D3D-2939-71B6CD27CEB4}" dt="2025-06-23T16:54:43.456" v="64" actId="20577"/>
        <pc:sldMkLst>
          <pc:docMk/>
          <pc:sldMk cId="2056535420" sldId="262"/>
        </pc:sldMkLst>
        <pc:spChg chg="mod">
          <ac:chgData name="Magdalena Mysluk (2412312)" userId="S::2412312@student.uwtsd.ac.uk::1406ee88-f045-4b73-8d68-93844a503281" providerId="AD" clId="Web-{A4468B02-B7AC-6D3D-2939-71B6CD27CEB4}" dt="2025-06-23T16:46:08.280" v="1" actId="20577"/>
          <ac:spMkLst>
            <pc:docMk/>
            <pc:sldMk cId="2056535420" sldId="262"/>
            <ac:spMk id="2" creationId="{E6AE8138-185C-ADAE-AADC-86CE73D63FC1}"/>
          </ac:spMkLst>
        </pc:spChg>
        <pc:spChg chg="mod">
          <ac:chgData name="Magdalena Mysluk (2412312)" userId="S::2412312@student.uwtsd.ac.uk::1406ee88-f045-4b73-8d68-93844a503281" providerId="AD" clId="Web-{A4468B02-B7AC-6D3D-2939-71B6CD27CEB4}" dt="2025-06-23T16:54:31.831" v="61" actId="20577"/>
          <ac:spMkLst>
            <pc:docMk/>
            <pc:sldMk cId="2056535420" sldId="262"/>
            <ac:spMk id="3" creationId="{E319542A-8ADA-9CB8-7BE5-C3FD1A3BC015}"/>
          </ac:spMkLst>
        </pc:spChg>
        <pc:spChg chg="add mod">
          <ac:chgData name="Magdalena Mysluk (2412312)" userId="S::2412312@student.uwtsd.ac.uk::1406ee88-f045-4b73-8d68-93844a503281" providerId="AD" clId="Web-{A4468B02-B7AC-6D3D-2939-71B6CD27CEB4}" dt="2025-06-23T16:54:37.534" v="62" actId="20577"/>
          <ac:spMkLst>
            <pc:docMk/>
            <pc:sldMk cId="2056535420" sldId="262"/>
            <ac:spMk id="4" creationId="{9305CA3E-BE9F-AB0F-C974-2333EAAFDCF7}"/>
          </ac:spMkLst>
        </pc:spChg>
        <pc:spChg chg="add mod">
          <ac:chgData name="Magdalena Mysluk (2412312)" userId="S::2412312@student.uwtsd.ac.uk::1406ee88-f045-4b73-8d68-93844a503281" providerId="AD" clId="Web-{A4468B02-B7AC-6D3D-2939-71B6CD27CEB4}" dt="2025-06-23T16:54:43.456" v="64" actId="20577"/>
          <ac:spMkLst>
            <pc:docMk/>
            <pc:sldMk cId="2056535420" sldId="262"/>
            <ac:spMk id="5" creationId="{B081D536-C8C2-3D4F-DB60-BE3C762EEBE7}"/>
          </ac:spMkLst>
        </pc:spChg>
      </pc:sldChg>
      <pc:sldChg chg="modSp new">
        <pc:chgData name="Magdalena Mysluk (2412312)" userId="S::2412312@student.uwtsd.ac.uk::1406ee88-f045-4b73-8d68-93844a503281" providerId="AD" clId="Web-{A4468B02-B7AC-6D3D-2939-71B6CD27CEB4}" dt="2025-06-23T17:26:26.500" v="93" actId="14100"/>
        <pc:sldMkLst>
          <pc:docMk/>
          <pc:sldMk cId="1119246487" sldId="263"/>
        </pc:sldMkLst>
        <pc:spChg chg="mod">
          <ac:chgData name="Magdalena Mysluk (2412312)" userId="S::2412312@student.uwtsd.ac.uk::1406ee88-f045-4b73-8d68-93844a503281" providerId="AD" clId="Web-{A4468B02-B7AC-6D3D-2939-71B6CD27CEB4}" dt="2025-06-23T17:12:12.951" v="69" actId="14100"/>
          <ac:spMkLst>
            <pc:docMk/>
            <pc:sldMk cId="1119246487" sldId="263"/>
            <ac:spMk id="2" creationId="{71B63AC6-5960-867C-E9D0-15BB106BE041}"/>
          </ac:spMkLst>
        </pc:spChg>
        <pc:spChg chg="mod">
          <ac:chgData name="Magdalena Mysluk (2412312)" userId="S::2412312@student.uwtsd.ac.uk::1406ee88-f045-4b73-8d68-93844a503281" providerId="AD" clId="Web-{A4468B02-B7AC-6D3D-2939-71B6CD27CEB4}" dt="2025-06-23T17:26:26.500" v="93" actId="14100"/>
          <ac:spMkLst>
            <pc:docMk/>
            <pc:sldMk cId="1119246487" sldId="263"/>
            <ac:spMk id="3" creationId="{C67CA6B2-988F-B6FD-6509-1AFFE452564B}"/>
          </ac:spMkLst>
        </pc:spChg>
      </pc:sldChg>
    </pc:docChg>
  </pc:docChgLst>
  <pc:docChgLst>
    <pc:chgData name="Magdalena Mysluk (2412312)" userId="S::2412312@student.uwtsd.ac.uk::1406ee88-f045-4b73-8d68-93844a503281" providerId="AD" clId="Web-{28272D40-5D93-1B96-C90A-1CF64C7CAF87}"/>
    <pc:docChg chg="addSld modSld">
      <pc:chgData name="Magdalena Mysluk (2412312)" userId="S::2412312@student.uwtsd.ac.uk::1406ee88-f045-4b73-8d68-93844a503281" providerId="AD" clId="Web-{28272D40-5D93-1B96-C90A-1CF64C7CAF87}" dt="2025-06-23T18:41:50.095" v="97" actId="1076"/>
      <pc:docMkLst>
        <pc:docMk/>
      </pc:docMkLst>
      <pc:sldChg chg="addSp delSp modSp mod setBg">
        <pc:chgData name="Magdalena Mysluk (2412312)" userId="S::2412312@student.uwtsd.ac.uk::1406ee88-f045-4b73-8d68-93844a503281" providerId="AD" clId="Web-{28272D40-5D93-1B96-C90A-1CF64C7CAF87}" dt="2025-06-23T18:41:50.095" v="97" actId="1076"/>
        <pc:sldMkLst>
          <pc:docMk/>
          <pc:sldMk cId="3841756306" sldId="257"/>
        </pc:sldMkLst>
        <pc:spChg chg="add del mod ord">
          <ac:chgData name="Magdalena Mysluk (2412312)" userId="S::2412312@student.uwtsd.ac.uk::1406ee88-f045-4b73-8d68-93844a503281" providerId="AD" clId="Web-{28272D40-5D93-1B96-C90A-1CF64C7CAF87}" dt="2025-06-23T18:41:50.095" v="97" actId="1076"/>
          <ac:spMkLst>
            <pc:docMk/>
            <pc:sldMk cId="3841756306" sldId="257"/>
            <ac:spMk id="3" creationId="{0EE92F88-BDA5-0A71-B1CC-22B2431BE7DE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8:23:26.024" v="58"/>
          <ac:spMkLst>
            <pc:docMk/>
            <pc:sldMk cId="3841756306" sldId="257"/>
            <ac:spMk id="7" creationId="{1DA27254-207B-4B52-973B-03A6D7C253A8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8:19:25.563" v="48"/>
          <ac:spMkLst>
            <pc:docMk/>
            <pc:sldMk cId="3841756306" sldId="257"/>
            <ac:spMk id="21" creationId="{86C16C40-7C29-4ACC-B851-7E08E459B596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8:23:26.024" v="58"/>
          <ac:spMkLst>
            <pc:docMk/>
            <pc:sldMk cId="3841756306" sldId="257"/>
            <ac:spMk id="23" creationId="{D6188152-70CA-4742-AA0D-863A7FDB4793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38:48.666" v="83"/>
          <ac:spMkLst>
            <pc:docMk/>
            <pc:sldMk cId="3841756306" sldId="257"/>
            <ac:spMk id="316" creationId="{3F088236-D655-4F88-B238-E16762358025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38:48.666" v="83"/>
          <ac:spMkLst>
            <pc:docMk/>
            <pc:sldMk cId="3841756306" sldId="257"/>
            <ac:spMk id="318" creationId="{3DAC0C92-199E-475C-9390-119A9B027276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38:48.666" v="83"/>
          <ac:spMkLst>
            <pc:docMk/>
            <pc:sldMk cId="3841756306" sldId="257"/>
            <ac:spMk id="320" creationId="{C4CFB339-0ED8-4FE2-9EF1-6D1375B8499B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38:48.666" v="83"/>
          <ac:spMkLst>
            <pc:docMk/>
            <pc:sldMk cId="3841756306" sldId="257"/>
            <ac:spMk id="322" creationId="{31896C80-2069-4431-9C19-83B913734490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38:48.666" v="83"/>
          <ac:spMkLst>
            <pc:docMk/>
            <pc:sldMk cId="3841756306" sldId="257"/>
            <ac:spMk id="324" creationId="{BF120A21-0841-4823-B0C4-28AEBCEF9B78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38:48.666" v="83"/>
          <ac:spMkLst>
            <pc:docMk/>
            <pc:sldMk cId="3841756306" sldId="257"/>
            <ac:spMk id="326" creationId="{DBB05BAE-BBD3-4289-899F-A6851503C6B0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38:48.666" v="83"/>
          <ac:spMkLst>
            <pc:docMk/>
            <pc:sldMk cId="3841756306" sldId="257"/>
            <ac:spMk id="328" creationId="{9874D11C-36F5-4BBE-A490-019A54E953B0}"/>
          </ac:spMkLst>
        </pc:spChg>
        <pc:grpChg chg="add del">
          <ac:chgData name="Magdalena Mysluk (2412312)" userId="S::2412312@student.uwtsd.ac.uk::1406ee88-f045-4b73-8d68-93844a503281" providerId="AD" clId="Web-{28272D40-5D93-1B96-C90A-1CF64C7CAF87}" dt="2025-06-23T18:19:25.563" v="48"/>
          <ac:grpSpMkLst>
            <pc:docMk/>
            <pc:sldMk cId="3841756306" sldId="257"/>
            <ac:grpSpMk id="10" creationId="{C8C7BCF2-9254-495D-8120-F4C32A172F59}"/>
          </ac:grpSpMkLst>
        </pc:grpChg>
        <pc:grpChg chg="add del">
          <ac:chgData name="Magdalena Mysluk (2412312)" userId="S::2412312@student.uwtsd.ac.uk::1406ee88-f045-4b73-8d68-93844a503281" providerId="AD" clId="Web-{28272D40-5D93-1B96-C90A-1CF64C7CAF87}" dt="2025-06-23T18:23:26.024" v="58"/>
          <ac:grpSpMkLst>
            <pc:docMk/>
            <pc:sldMk cId="3841756306" sldId="257"/>
            <ac:grpSpMk id="12" creationId="{AE3358E8-FEB4-4E5C-903A-92C75E6BDD18}"/>
          </ac:grpSpMkLst>
        </pc:grpChg>
        <pc:graphicFrameChg chg="add del mod modGraphic">
          <ac:chgData name="Magdalena Mysluk (2412312)" userId="S::2412312@student.uwtsd.ac.uk::1406ee88-f045-4b73-8d68-93844a503281" providerId="AD" clId="Web-{28272D40-5D93-1B96-C90A-1CF64C7CAF87}" dt="2025-06-23T18:23:47.119" v="61"/>
          <ac:graphicFrameMkLst>
            <pc:docMk/>
            <pc:sldMk cId="3841756306" sldId="257"/>
            <ac:graphicFrameMk id="5" creationId="{D1265ABA-E032-B704-1373-D23124A14ADA}"/>
          </ac:graphicFrameMkLst>
        </pc:graphicFrameChg>
        <pc:picChg chg="add mod">
          <ac:chgData name="Magdalena Mysluk (2412312)" userId="S::2412312@student.uwtsd.ac.uk::1406ee88-f045-4b73-8d68-93844a503281" providerId="AD" clId="Web-{28272D40-5D93-1B96-C90A-1CF64C7CAF87}" dt="2025-06-23T18:41:07.031" v="91" actId="14100"/>
          <ac:picMkLst>
            <pc:docMk/>
            <pc:sldMk cId="3841756306" sldId="257"/>
            <ac:picMk id="307" creationId="{9D655D1C-7253-CEE2-D9EA-EB596F7DB386}"/>
          </ac:picMkLst>
        </pc:picChg>
        <pc:cxnChg chg="add del">
          <ac:chgData name="Magdalena Mysluk (2412312)" userId="S::2412312@student.uwtsd.ac.uk::1406ee88-f045-4b73-8d68-93844a503281" providerId="AD" clId="Web-{28272D40-5D93-1B96-C90A-1CF64C7CAF87}" dt="2025-06-23T18:19:07.484" v="46"/>
          <ac:cxnSpMkLst>
            <pc:docMk/>
            <pc:sldMk cId="3841756306" sldId="257"/>
            <ac:cxnSpMk id="8" creationId="{0B5F7E3B-C5F1-40E0-A491-558BAFBC1127}"/>
          </ac:cxnSpMkLst>
        </pc:cxnChg>
        <pc:cxnChg chg="add">
          <ac:chgData name="Magdalena Mysluk (2412312)" userId="S::2412312@student.uwtsd.ac.uk::1406ee88-f045-4b73-8d68-93844a503281" providerId="AD" clId="Web-{28272D40-5D93-1B96-C90A-1CF64C7CAF87}" dt="2025-06-23T18:38:48.666" v="83"/>
          <ac:cxnSpMkLst>
            <pc:docMk/>
            <pc:sldMk cId="3841756306" sldId="257"/>
            <ac:cxnSpMk id="314" creationId="{2AFD8CBA-54A3-4363-991B-B9C631BBFA74}"/>
          </ac:cxnSpMkLst>
        </pc:cxnChg>
      </pc:sldChg>
      <pc:sldChg chg="modSp">
        <pc:chgData name="Magdalena Mysluk (2412312)" userId="S::2412312@student.uwtsd.ac.uk::1406ee88-f045-4b73-8d68-93844a503281" providerId="AD" clId="Web-{28272D40-5D93-1B96-C90A-1CF64C7CAF87}" dt="2025-06-23T18:33:13.514" v="80" actId="1076"/>
        <pc:sldMkLst>
          <pc:docMk/>
          <pc:sldMk cId="2655567791" sldId="258"/>
        </pc:sldMkLst>
        <pc:spChg chg="mod">
          <ac:chgData name="Magdalena Mysluk (2412312)" userId="S::2412312@student.uwtsd.ac.uk::1406ee88-f045-4b73-8d68-93844a503281" providerId="AD" clId="Web-{28272D40-5D93-1B96-C90A-1CF64C7CAF87}" dt="2025-06-23T18:24:21.808" v="62" actId="14100"/>
          <ac:spMkLst>
            <pc:docMk/>
            <pc:sldMk cId="2655567791" sldId="258"/>
            <ac:spMk id="31" creationId="{DEF009B3-7195-CAC3-88A5-A59B6F42E824}"/>
          </ac:spMkLst>
        </pc:spChg>
        <pc:picChg chg="mod">
          <ac:chgData name="Magdalena Mysluk (2412312)" userId="S::2412312@student.uwtsd.ac.uk::1406ee88-f045-4b73-8d68-93844a503281" providerId="AD" clId="Web-{28272D40-5D93-1B96-C90A-1CF64C7CAF87}" dt="2025-06-23T18:33:13.514" v="80" actId="1076"/>
          <ac:picMkLst>
            <pc:docMk/>
            <pc:sldMk cId="2655567791" sldId="258"/>
            <ac:picMk id="28" creationId="{59E9827E-AB3E-25A8-736A-28E5C8B81FBC}"/>
          </ac:picMkLst>
        </pc:picChg>
      </pc:sldChg>
      <pc:sldChg chg="modSp">
        <pc:chgData name="Magdalena Mysluk (2412312)" userId="S::2412312@student.uwtsd.ac.uk::1406ee88-f045-4b73-8d68-93844a503281" providerId="AD" clId="Web-{28272D40-5D93-1B96-C90A-1CF64C7CAF87}" dt="2025-06-23T18:14:34.146" v="42" actId="1076"/>
        <pc:sldMkLst>
          <pc:docMk/>
          <pc:sldMk cId="557042406" sldId="259"/>
        </pc:sldMkLst>
        <pc:picChg chg="mod">
          <ac:chgData name="Magdalena Mysluk (2412312)" userId="S::2412312@student.uwtsd.ac.uk::1406ee88-f045-4b73-8d68-93844a503281" providerId="AD" clId="Web-{28272D40-5D93-1B96-C90A-1CF64C7CAF87}" dt="2025-06-23T18:14:34.146" v="42" actId="1076"/>
          <ac:picMkLst>
            <pc:docMk/>
            <pc:sldMk cId="557042406" sldId="259"/>
            <ac:picMk id="8" creationId="{5760E362-84F6-6FF6-53B1-26A064348720}"/>
          </ac:picMkLst>
        </pc:picChg>
      </pc:sldChg>
      <pc:sldChg chg="addSp delSp modSp mod setBg">
        <pc:chgData name="Magdalena Mysluk (2412312)" userId="S::2412312@student.uwtsd.ac.uk::1406ee88-f045-4b73-8d68-93844a503281" providerId="AD" clId="Web-{28272D40-5D93-1B96-C90A-1CF64C7CAF87}" dt="2025-06-23T18:12:28.720" v="36"/>
        <pc:sldMkLst>
          <pc:docMk/>
          <pc:sldMk cId="1119246487" sldId="263"/>
        </pc:sldMkLst>
        <pc:spChg chg="mod">
          <ac:chgData name="Magdalena Mysluk (2412312)" userId="S::2412312@student.uwtsd.ac.uk::1406ee88-f045-4b73-8d68-93844a503281" providerId="AD" clId="Web-{28272D40-5D93-1B96-C90A-1CF64C7CAF87}" dt="2025-06-23T18:12:28.720" v="36"/>
          <ac:spMkLst>
            <pc:docMk/>
            <pc:sldMk cId="1119246487" sldId="263"/>
            <ac:spMk id="2" creationId="{71B63AC6-5960-867C-E9D0-15BB106BE041}"/>
          </ac:spMkLst>
        </pc:spChg>
        <pc:spChg chg="mod">
          <ac:chgData name="Magdalena Mysluk (2412312)" userId="S::2412312@student.uwtsd.ac.uk::1406ee88-f045-4b73-8d68-93844a503281" providerId="AD" clId="Web-{28272D40-5D93-1B96-C90A-1CF64C7CAF87}" dt="2025-06-23T18:12:28.720" v="36"/>
          <ac:spMkLst>
            <pc:docMk/>
            <pc:sldMk cId="1119246487" sldId="263"/>
            <ac:spMk id="3" creationId="{C67CA6B2-988F-B6FD-6509-1AFFE452564B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8:12:28.720" v="36"/>
          <ac:spMkLst>
            <pc:docMk/>
            <pc:sldMk cId="1119246487" sldId="263"/>
            <ac:spMk id="9" creationId="{3BCB5F6A-9EB0-40B0-9D13-3023E9A20508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12:28.720" v="36"/>
          <ac:spMkLst>
            <pc:docMk/>
            <pc:sldMk cId="1119246487" sldId="263"/>
            <ac:spMk id="18" creationId="{3F088236-D655-4F88-B238-E16762358025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12:28.720" v="36"/>
          <ac:spMkLst>
            <pc:docMk/>
            <pc:sldMk cId="1119246487" sldId="263"/>
            <ac:spMk id="20" creationId="{3DAC0C92-199E-475C-9390-119A9B027276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12:28.720" v="36"/>
          <ac:spMkLst>
            <pc:docMk/>
            <pc:sldMk cId="1119246487" sldId="263"/>
            <ac:spMk id="22" creationId="{C4CFB339-0ED8-4FE2-9EF1-6D1375B8499B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12:28.720" v="36"/>
          <ac:spMkLst>
            <pc:docMk/>
            <pc:sldMk cId="1119246487" sldId="263"/>
            <ac:spMk id="24" creationId="{31896C80-2069-4431-9C19-83B913734490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12:28.720" v="36"/>
          <ac:spMkLst>
            <pc:docMk/>
            <pc:sldMk cId="1119246487" sldId="263"/>
            <ac:spMk id="26" creationId="{BF120A21-0841-4823-B0C4-28AEBCEF9B78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12:28.720" v="36"/>
          <ac:spMkLst>
            <pc:docMk/>
            <pc:sldMk cId="1119246487" sldId="263"/>
            <ac:spMk id="28" creationId="{DBB05BAE-BBD3-4289-899F-A6851503C6B0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8:12:28.720" v="36"/>
          <ac:spMkLst>
            <pc:docMk/>
            <pc:sldMk cId="1119246487" sldId="263"/>
            <ac:spMk id="30" creationId="{9874D11C-36F5-4BBE-A490-019A54E953B0}"/>
          </ac:spMkLst>
        </pc:spChg>
        <pc:picChg chg="add mod">
          <ac:chgData name="Magdalena Mysluk (2412312)" userId="S::2412312@student.uwtsd.ac.uk::1406ee88-f045-4b73-8d68-93844a503281" providerId="AD" clId="Web-{28272D40-5D93-1B96-C90A-1CF64C7CAF87}" dt="2025-06-23T18:12:24.766" v="35" actId="1076"/>
          <ac:picMkLst>
            <pc:docMk/>
            <pc:sldMk cId="1119246487" sldId="263"/>
            <ac:picMk id="4" creationId="{C5D6D5ED-3F83-B281-9FAF-F0AAA54B89F5}"/>
          </ac:picMkLst>
        </pc:picChg>
      </pc:sldChg>
      <pc:sldChg chg="addSp delSp modSp new mod setBg">
        <pc:chgData name="Magdalena Mysluk (2412312)" userId="S::2412312@student.uwtsd.ac.uk::1406ee88-f045-4b73-8d68-93844a503281" providerId="AD" clId="Web-{28272D40-5D93-1B96-C90A-1CF64C7CAF87}" dt="2025-06-23T17:58:37.347" v="30" actId="1076"/>
        <pc:sldMkLst>
          <pc:docMk/>
          <pc:sldMk cId="3029798873" sldId="264"/>
        </pc:sldMkLst>
        <pc:spChg chg="mod">
          <ac:chgData name="Magdalena Mysluk (2412312)" userId="S::2412312@student.uwtsd.ac.uk::1406ee88-f045-4b73-8d68-93844a503281" providerId="AD" clId="Web-{28272D40-5D93-1B96-C90A-1CF64C7CAF87}" dt="2025-06-23T17:58:37.347" v="30" actId="1076"/>
          <ac:spMkLst>
            <pc:docMk/>
            <pc:sldMk cId="3029798873" sldId="264"/>
            <ac:spMk id="2" creationId="{3EC0F0AB-FC47-E955-C967-CF16645D84C8}"/>
          </ac:spMkLst>
        </pc:spChg>
        <pc:spChg chg="mod">
          <ac:chgData name="Magdalena Mysluk (2412312)" userId="S::2412312@student.uwtsd.ac.uk::1406ee88-f045-4b73-8d68-93844a503281" providerId="AD" clId="Web-{28272D40-5D93-1B96-C90A-1CF64C7CAF87}" dt="2025-06-23T17:58:15.627" v="28" actId="20577"/>
          <ac:spMkLst>
            <pc:docMk/>
            <pc:sldMk cId="3029798873" sldId="264"/>
            <ac:spMk id="3" creationId="{FF68B4FC-3A9A-F900-BCDF-8C982E8E5F0F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7:57:44.517" v="24"/>
          <ac:spMkLst>
            <pc:docMk/>
            <pc:sldMk cId="3029798873" sldId="264"/>
            <ac:spMk id="35" creationId="{66D61E08-70C3-48D8-BEA0-787111DC30DA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7:57:32.875" v="23"/>
          <ac:spMkLst>
            <pc:docMk/>
            <pc:sldMk cId="3029798873" sldId="264"/>
            <ac:spMk id="36" creationId="{CC4083E7-7DB9-4FC5-B464-F3D93B8D8E9F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7:57:44.517" v="24"/>
          <ac:spMkLst>
            <pc:docMk/>
            <pc:sldMk cId="3029798873" sldId="264"/>
            <ac:spMk id="37" creationId="{FC55298F-0AE5-478E-AD2B-03C2614C5833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7:57:32.875" v="23"/>
          <ac:spMkLst>
            <pc:docMk/>
            <pc:sldMk cId="3029798873" sldId="264"/>
            <ac:spMk id="38" creationId="{3A31F45F-754F-4DE9-BB47-376D852F10F4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7:57:44.517" v="24"/>
          <ac:spMkLst>
            <pc:docMk/>
            <pc:sldMk cId="3029798873" sldId="264"/>
            <ac:spMk id="39" creationId="{C180E4EA-0B63-4779-A895-7E90E71088F3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7:57:44.517" v="24"/>
          <ac:spMkLst>
            <pc:docMk/>
            <pc:sldMk cId="3029798873" sldId="264"/>
            <ac:spMk id="41" creationId="{CEE01D9D-3DE8-4EED-B0D3-8F3C79CC7673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7:57:44.517" v="24"/>
          <ac:spMkLst>
            <pc:docMk/>
            <pc:sldMk cId="3029798873" sldId="264"/>
            <ac:spMk id="43" creationId="{89AF5CE9-607F-43F4-8983-DCD6DA4051FD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7:57:32.875" v="23"/>
          <ac:spMkLst>
            <pc:docMk/>
            <pc:sldMk cId="3029798873" sldId="264"/>
            <ac:spMk id="44" creationId="{926CA434-D0D7-4D87-925F-AADDDC5807E4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7:57:44.517" v="24"/>
          <ac:spMkLst>
            <pc:docMk/>
            <pc:sldMk cId="3029798873" sldId="264"/>
            <ac:spMk id="45" creationId="{6EEA2DBD-9E1E-4521-8C01-F32AD18A89E3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7:57:32.875" v="23"/>
          <ac:spMkLst>
            <pc:docMk/>
            <pc:sldMk cId="3029798873" sldId="264"/>
            <ac:spMk id="46" creationId="{321F9B9F-EF9D-471D-8682-32FC29FFD08B}"/>
          </ac:spMkLst>
        </pc:spChg>
        <pc:spChg chg="add">
          <ac:chgData name="Magdalena Mysluk (2412312)" userId="S::2412312@student.uwtsd.ac.uk::1406ee88-f045-4b73-8d68-93844a503281" providerId="AD" clId="Web-{28272D40-5D93-1B96-C90A-1CF64C7CAF87}" dt="2025-06-23T17:57:44.517" v="24"/>
          <ac:spMkLst>
            <pc:docMk/>
            <pc:sldMk cId="3029798873" sldId="264"/>
            <ac:spMk id="47" creationId="{15BBD2C1-BA9B-46A9-A27A-33498B169272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7:57:32.875" v="23"/>
          <ac:spMkLst>
            <pc:docMk/>
            <pc:sldMk cId="3029798873" sldId="264"/>
            <ac:spMk id="48" creationId="{B3E64CAB-A26E-41D9-BDF3-C2126B5E8E04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7:57:32.875" v="23"/>
          <ac:spMkLst>
            <pc:docMk/>
            <pc:sldMk cId="3029798873" sldId="264"/>
            <ac:spMk id="50" creationId="{B514DF98-6EAD-4CC5-A489-A860CF56AD7D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7:57:32.875" v="23"/>
          <ac:spMkLst>
            <pc:docMk/>
            <pc:sldMk cId="3029798873" sldId="264"/>
            <ac:spMk id="52" creationId="{B4D87FD0-176F-488F-BAD6-5CB75827CEDC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7:57:32.875" v="23"/>
          <ac:spMkLst>
            <pc:docMk/>
            <pc:sldMk cId="3029798873" sldId="264"/>
            <ac:spMk id="54" creationId="{92534681-4F90-4D14-B32A-6C2FB37C8760}"/>
          </ac:spMkLst>
        </pc:spChg>
        <pc:spChg chg="add del">
          <ac:chgData name="Magdalena Mysluk (2412312)" userId="S::2412312@student.uwtsd.ac.uk::1406ee88-f045-4b73-8d68-93844a503281" providerId="AD" clId="Web-{28272D40-5D93-1B96-C90A-1CF64C7CAF87}" dt="2025-06-23T17:57:32.875" v="23"/>
          <ac:spMkLst>
            <pc:docMk/>
            <pc:sldMk cId="3029798873" sldId="264"/>
            <ac:spMk id="56" creationId="{7F846794-611C-4DF8-A443-7C27A11C2912}"/>
          </ac:spMkLst>
        </pc:spChg>
        <pc:grpChg chg="add">
          <ac:chgData name="Magdalena Mysluk (2412312)" userId="S::2412312@student.uwtsd.ac.uk::1406ee88-f045-4b73-8d68-93844a503281" providerId="AD" clId="Web-{28272D40-5D93-1B96-C90A-1CF64C7CAF87}" dt="2025-06-23T17:56:23.092" v="18"/>
          <ac:grpSpMkLst>
            <pc:docMk/>
            <pc:sldMk cId="3029798873" sldId="264"/>
            <ac:grpSpMk id="9" creationId="{6A761A44-A936-4382-8A16-7ED6A2903DD0}"/>
          </ac:grpSpMkLst>
        </pc:grpChg>
        <pc:picChg chg="add mod ord">
          <ac:chgData name="Magdalena Mysluk (2412312)" userId="S::2412312@student.uwtsd.ac.uk::1406ee88-f045-4b73-8d68-93844a503281" providerId="AD" clId="Web-{28272D40-5D93-1B96-C90A-1CF64C7CAF87}" dt="2025-06-23T17:57:44.517" v="24"/>
          <ac:picMkLst>
            <pc:docMk/>
            <pc:sldMk cId="3029798873" sldId="264"/>
            <ac:picMk id="4" creationId="{DD665C79-37A0-EE14-B435-35D1C8F3F2C4}"/>
          </ac:picMkLst>
        </pc:picChg>
      </pc:sldChg>
      <pc:sldChg chg="modSp new">
        <pc:chgData name="Magdalena Mysluk (2412312)" userId="S::2412312@student.uwtsd.ac.uk::1406ee88-f045-4b73-8d68-93844a503281" providerId="AD" clId="Web-{28272D40-5D93-1B96-C90A-1CF64C7CAF87}" dt="2025-06-23T18:28:47.692" v="79" actId="14100"/>
        <pc:sldMkLst>
          <pc:docMk/>
          <pc:sldMk cId="881465778" sldId="265"/>
        </pc:sldMkLst>
        <pc:spChg chg="mod">
          <ac:chgData name="Magdalena Mysluk (2412312)" userId="S::2412312@student.uwtsd.ac.uk::1406ee88-f045-4b73-8d68-93844a503281" providerId="AD" clId="Web-{28272D40-5D93-1B96-C90A-1CF64C7CAF87}" dt="2025-06-23T18:25:33.107" v="69" actId="14100"/>
          <ac:spMkLst>
            <pc:docMk/>
            <pc:sldMk cId="881465778" sldId="265"/>
            <ac:spMk id="2" creationId="{F0C05DD5-B9F9-95E7-3D79-946F4E8AACD2}"/>
          </ac:spMkLst>
        </pc:spChg>
        <pc:spChg chg="mod">
          <ac:chgData name="Magdalena Mysluk (2412312)" userId="S::2412312@student.uwtsd.ac.uk::1406ee88-f045-4b73-8d68-93844a503281" providerId="AD" clId="Web-{28272D40-5D93-1B96-C90A-1CF64C7CAF87}" dt="2025-06-23T18:28:47.692" v="79" actId="14100"/>
          <ac:spMkLst>
            <pc:docMk/>
            <pc:sldMk cId="881465778" sldId="265"/>
            <ac:spMk id="3" creationId="{C5691EC4-D472-F579-FA4B-0DC8CCC667B0}"/>
          </ac:spMkLst>
        </pc:spChg>
      </pc:sldChg>
    </pc:docChg>
  </pc:docChgLst>
  <pc:docChgLst>
    <pc:chgData name="Magdalena Mysluk (2412312)" userId="S::2412312@student.uwtsd.ac.uk::1406ee88-f045-4b73-8d68-93844a503281" providerId="AD" clId="Web-{016231E7-6CA6-0265-EFCE-437E7A650C80}"/>
    <pc:docChg chg="modSld addMainMaster delMainMaster">
      <pc:chgData name="Magdalena Mysluk (2412312)" userId="S::2412312@student.uwtsd.ac.uk::1406ee88-f045-4b73-8d68-93844a503281" providerId="AD" clId="Web-{016231E7-6CA6-0265-EFCE-437E7A650C80}" dt="2025-06-26T11:26:18.254" v="29" actId="1076"/>
      <pc:docMkLst>
        <pc:docMk/>
      </pc:docMkLst>
      <pc:sldChg chg="modSp mod modClrScheme chgLayout">
        <pc:chgData name="Magdalena Mysluk (2412312)" userId="S::2412312@student.uwtsd.ac.uk::1406ee88-f045-4b73-8d68-93844a503281" providerId="AD" clId="Web-{016231E7-6CA6-0265-EFCE-437E7A650C80}" dt="2025-06-26T11:21:53.450" v="0"/>
        <pc:sldMkLst>
          <pc:docMk/>
          <pc:sldMk cId="109857222" sldId="256"/>
        </pc:sldMkLst>
        <pc:spChg chg="mod ord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109857222" sldId="256"/>
            <ac:spMk id="2" creationId="{00000000-0000-0000-0000-000000000000}"/>
          </ac:spMkLst>
        </pc:spChg>
      </pc:sldChg>
      <pc:sldChg chg="delSp modSp mod modClrScheme delDesignElem chgLayout">
        <pc:chgData name="Magdalena Mysluk (2412312)" userId="S::2412312@student.uwtsd.ac.uk::1406ee88-f045-4b73-8d68-93844a503281" providerId="AD" clId="Web-{016231E7-6CA6-0265-EFCE-437E7A650C80}" dt="2025-06-26T11:21:53.450" v="0"/>
        <pc:sldMkLst>
          <pc:docMk/>
          <pc:sldMk cId="3841756306" sldId="257"/>
        </pc:sldMkLst>
        <pc:spChg chg="mod ord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841756306" sldId="257"/>
            <ac:spMk id="3" creationId="{0EE92F88-BDA5-0A71-B1CC-22B2431BE7DE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841756306" sldId="257"/>
            <ac:spMk id="316" creationId="{3F088236-D655-4F88-B238-E16762358025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841756306" sldId="257"/>
            <ac:spMk id="318" creationId="{3DAC0C92-199E-475C-9390-119A9B027276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841756306" sldId="257"/>
            <ac:spMk id="320" creationId="{C4CFB339-0ED8-4FE2-9EF1-6D1375B8499B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841756306" sldId="257"/>
            <ac:spMk id="322" creationId="{31896C80-2069-4431-9C19-83B913734490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841756306" sldId="257"/>
            <ac:spMk id="324" creationId="{BF120A21-0841-4823-B0C4-28AEBCEF9B78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841756306" sldId="257"/>
            <ac:spMk id="326" creationId="{DBB05BAE-BBD3-4289-899F-A6851503C6B0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841756306" sldId="257"/>
            <ac:spMk id="328" creationId="{9874D11C-36F5-4BBE-A490-019A54E953B0}"/>
          </ac:spMkLst>
        </pc:spChg>
        <pc:cxnChg chg="del">
          <ac:chgData name="Magdalena Mysluk (2412312)" userId="S::2412312@student.uwtsd.ac.uk::1406ee88-f045-4b73-8d68-93844a503281" providerId="AD" clId="Web-{016231E7-6CA6-0265-EFCE-437E7A650C80}" dt="2025-06-26T11:21:53.450" v="0"/>
          <ac:cxnSpMkLst>
            <pc:docMk/>
            <pc:sldMk cId="3841756306" sldId="257"/>
            <ac:cxnSpMk id="312" creationId="{64FA5DFF-7FE6-4855-84E6-DFA78EE978BD}"/>
          </ac:cxnSpMkLst>
        </pc:cxnChg>
        <pc:cxnChg chg="del">
          <ac:chgData name="Magdalena Mysluk (2412312)" userId="S::2412312@student.uwtsd.ac.uk::1406ee88-f045-4b73-8d68-93844a503281" providerId="AD" clId="Web-{016231E7-6CA6-0265-EFCE-437E7A650C80}" dt="2025-06-26T11:21:53.450" v="0"/>
          <ac:cxnSpMkLst>
            <pc:docMk/>
            <pc:sldMk cId="3841756306" sldId="257"/>
            <ac:cxnSpMk id="314" creationId="{2AFD8CBA-54A3-4363-991B-B9C631BBFA74}"/>
          </ac:cxnSpMkLst>
        </pc:cxnChg>
      </pc:sldChg>
      <pc:sldChg chg="modSp mod modClrScheme chgLayout">
        <pc:chgData name="Magdalena Mysluk (2412312)" userId="S::2412312@student.uwtsd.ac.uk::1406ee88-f045-4b73-8d68-93844a503281" providerId="AD" clId="Web-{016231E7-6CA6-0265-EFCE-437E7A650C80}" dt="2025-06-26T11:21:53.450" v="0"/>
        <pc:sldMkLst>
          <pc:docMk/>
          <pc:sldMk cId="2655567791" sldId="258"/>
        </pc:sldMkLst>
        <pc:spChg chg="mod ord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2655567791" sldId="258"/>
            <ac:spMk id="2" creationId="{9E9341C7-7310-9AF9-B638-56A49DFAB4CF}"/>
          </ac:spMkLst>
        </pc:spChg>
        <pc:picChg chg="mod ord">
          <ac:chgData name="Magdalena Mysluk (2412312)" userId="S::2412312@student.uwtsd.ac.uk::1406ee88-f045-4b73-8d68-93844a503281" providerId="AD" clId="Web-{016231E7-6CA6-0265-EFCE-437E7A650C80}" dt="2025-06-26T11:21:53.450" v="0"/>
          <ac:picMkLst>
            <pc:docMk/>
            <pc:sldMk cId="2655567791" sldId="258"/>
            <ac:picMk id="28" creationId="{59E9827E-AB3E-25A8-736A-28E5C8B81FBC}"/>
          </ac:picMkLst>
        </pc:picChg>
      </pc:sldChg>
      <pc:sldChg chg="delSp modSp mod modClrScheme delDesignElem chgLayout">
        <pc:chgData name="Magdalena Mysluk (2412312)" userId="S::2412312@student.uwtsd.ac.uk::1406ee88-f045-4b73-8d68-93844a503281" providerId="AD" clId="Web-{016231E7-6CA6-0265-EFCE-437E7A650C80}" dt="2025-06-26T11:26:18.254" v="29" actId="1076"/>
        <pc:sldMkLst>
          <pc:docMk/>
          <pc:sldMk cId="557042406" sldId="259"/>
        </pc:sldMkLst>
        <pc:spChg chg="mod ord">
          <ac:chgData name="Magdalena Mysluk (2412312)" userId="S::2412312@student.uwtsd.ac.uk::1406ee88-f045-4b73-8d68-93844a503281" providerId="AD" clId="Web-{016231E7-6CA6-0265-EFCE-437E7A650C80}" dt="2025-06-26T11:26:18.254" v="29" actId="1076"/>
          <ac:spMkLst>
            <pc:docMk/>
            <pc:sldMk cId="557042406" sldId="259"/>
            <ac:spMk id="2" creationId="{AD9A0A2B-1D0E-C71E-1B8D-B9E291F58761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557042406" sldId="259"/>
            <ac:spMk id="65" creationId="{372CE066-DF97-4C55-9917-67390D2F9864}"/>
          </ac:spMkLst>
        </pc:spChg>
        <pc:grpChg chg="del">
          <ac:chgData name="Magdalena Mysluk (2412312)" userId="S::2412312@student.uwtsd.ac.uk::1406ee88-f045-4b73-8d68-93844a503281" providerId="AD" clId="Web-{016231E7-6CA6-0265-EFCE-437E7A650C80}" dt="2025-06-26T11:21:53.450" v="0"/>
          <ac:grpSpMkLst>
            <pc:docMk/>
            <pc:sldMk cId="557042406" sldId="259"/>
            <ac:grpSpMk id="64" creationId="{6A761A44-A936-4382-8A16-7ED6A2903DD0}"/>
          </ac:grpSpMkLst>
        </pc:grpChg>
        <pc:picChg chg="mod ord">
          <ac:chgData name="Magdalena Mysluk (2412312)" userId="S::2412312@student.uwtsd.ac.uk::1406ee88-f045-4b73-8d68-93844a503281" providerId="AD" clId="Web-{016231E7-6CA6-0265-EFCE-437E7A650C80}" dt="2025-06-26T11:21:53.450" v="0"/>
          <ac:picMkLst>
            <pc:docMk/>
            <pc:sldMk cId="557042406" sldId="259"/>
            <ac:picMk id="8" creationId="{5760E362-84F6-6FF6-53B1-26A064348720}"/>
          </ac:picMkLst>
        </pc:picChg>
      </pc:sldChg>
      <pc:sldChg chg="modSp mod modClrScheme chgLayout">
        <pc:chgData name="Magdalena Mysluk (2412312)" userId="S::2412312@student.uwtsd.ac.uk::1406ee88-f045-4b73-8d68-93844a503281" providerId="AD" clId="Web-{016231E7-6CA6-0265-EFCE-437E7A650C80}" dt="2025-06-26T11:26:08.051" v="28" actId="1076"/>
        <pc:sldMkLst>
          <pc:docMk/>
          <pc:sldMk cId="2419533698" sldId="260"/>
        </pc:sldMkLst>
        <pc:spChg chg="mod ord">
          <ac:chgData name="Magdalena Mysluk (2412312)" userId="S::2412312@student.uwtsd.ac.uk::1406ee88-f045-4b73-8d68-93844a503281" providerId="AD" clId="Web-{016231E7-6CA6-0265-EFCE-437E7A650C80}" dt="2025-06-26T11:26:08.051" v="28" actId="1076"/>
          <ac:spMkLst>
            <pc:docMk/>
            <pc:sldMk cId="2419533698" sldId="260"/>
            <ac:spMk id="2" creationId="{61F15E12-2388-0062-816D-2724656BE2B9}"/>
          </ac:spMkLst>
        </pc:spChg>
        <pc:graphicFrameChg chg="mod ord">
          <ac:chgData name="Magdalena Mysluk (2412312)" userId="S::2412312@student.uwtsd.ac.uk::1406ee88-f045-4b73-8d68-93844a503281" providerId="AD" clId="Web-{016231E7-6CA6-0265-EFCE-437E7A650C80}" dt="2025-06-26T11:25:55.691" v="25" actId="1076"/>
          <ac:graphicFrameMkLst>
            <pc:docMk/>
            <pc:sldMk cId="2419533698" sldId="260"/>
            <ac:graphicFrameMk id="4" creationId="{281FADBD-6146-7CB7-B437-4CD3B83CD88F}"/>
          </ac:graphicFrameMkLst>
        </pc:graphicFrameChg>
      </pc:sldChg>
      <pc:sldChg chg="modSp mod modClrScheme chgLayout">
        <pc:chgData name="Magdalena Mysluk (2412312)" userId="S::2412312@student.uwtsd.ac.uk::1406ee88-f045-4b73-8d68-93844a503281" providerId="AD" clId="Web-{016231E7-6CA6-0265-EFCE-437E7A650C80}" dt="2025-06-26T11:25:30.253" v="24" actId="14100"/>
        <pc:sldMkLst>
          <pc:docMk/>
          <pc:sldMk cId="3181417163" sldId="261"/>
        </pc:sldMkLst>
        <pc:spChg chg="mod ord">
          <ac:chgData name="Magdalena Mysluk (2412312)" userId="S::2412312@student.uwtsd.ac.uk::1406ee88-f045-4b73-8d68-93844a503281" providerId="AD" clId="Web-{016231E7-6CA6-0265-EFCE-437E7A650C80}" dt="2025-06-26T11:25:14.252" v="23" actId="1076"/>
          <ac:spMkLst>
            <pc:docMk/>
            <pc:sldMk cId="3181417163" sldId="261"/>
            <ac:spMk id="2" creationId="{A7D129CE-0F2C-19B9-E73D-8805FBADE027}"/>
          </ac:spMkLst>
        </pc:spChg>
        <pc:spChg chg="mod ord">
          <ac:chgData name="Magdalena Mysluk (2412312)" userId="S::2412312@student.uwtsd.ac.uk::1406ee88-f045-4b73-8d68-93844a503281" providerId="AD" clId="Web-{016231E7-6CA6-0265-EFCE-437E7A650C80}" dt="2025-06-26T11:25:30.253" v="24" actId="14100"/>
          <ac:spMkLst>
            <pc:docMk/>
            <pc:sldMk cId="3181417163" sldId="261"/>
            <ac:spMk id="3" creationId="{B7740819-C4E1-0AE5-BB23-22E29400A7BC}"/>
          </ac:spMkLst>
        </pc:spChg>
      </pc:sldChg>
      <pc:sldChg chg="modSp mod modClrScheme chgLayout">
        <pc:chgData name="Magdalena Mysluk (2412312)" userId="S::2412312@student.uwtsd.ac.uk::1406ee88-f045-4b73-8d68-93844a503281" providerId="AD" clId="Web-{016231E7-6CA6-0265-EFCE-437E7A650C80}" dt="2025-06-26T11:24:42.251" v="19" actId="1076"/>
        <pc:sldMkLst>
          <pc:docMk/>
          <pc:sldMk cId="2056535420" sldId="262"/>
        </pc:sldMkLst>
        <pc:spChg chg="mod ord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2056535420" sldId="262"/>
            <ac:spMk id="2" creationId="{E6AE8138-185C-ADAE-AADC-86CE73D63FC1}"/>
          </ac:spMkLst>
        </pc:spChg>
        <pc:spChg chg="mod ord">
          <ac:chgData name="Magdalena Mysluk (2412312)" userId="S::2412312@student.uwtsd.ac.uk::1406ee88-f045-4b73-8d68-93844a503281" providerId="AD" clId="Web-{016231E7-6CA6-0265-EFCE-437E7A650C80}" dt="2025-06-26T11:24:12.501" v="16" actId="1076"/>
          <ac:spMkLst>
            <pc:docMk/>
            <pc:sldMk cId="2056535420" sldId="262"/>
            <ac:spMk id="3" creationId="{E319542A-8ADA-9CB8-7BE5-C3FD1A3BC015}"/>
          </ac:spMkLst>
        </pc:spChg>
        <pc:spChg chg="mod">
          <ac:chgData name="Magdalena Mysluk (2412312)" userId="S::2412312@student.uwtsd.ac.uk::1406ee88-f045-4b73-8d68-93844a503281" providerId="AD" clId="Web-{016231E7-6CA6-0265-EFCE-437E7A650C80}" dt="2025-06-26T11:24:42.251" v="19" actId="1076"/>
          <ac:spMkLst>
            <pc:docMk/>
            <pc:sldMk cId="2056535420" sldId="262"/>
            <ac:spMk id="4" creationId="{9305CA3E-BE9F-AB0F-C974-2333EAAFDCF7}"/>
          </ac:spMkLst>
        </pc:spChg>
        <pc:spChg chg="mod">
          <ac:chgData name="Magdalena Mysluk (2412312)" userId="S::2412312@student.uwtsd.ac.uk::1406ee88-f045-4b73-8d68-93844a503281" providerId="AD" clId="Web-{016231E7-6CA6-0265-EFCE-437E7A650C80}" dt="2025-06-26T11:24:33.986" v="18" actId="1076"/>
          <ac:spMkLst>
            <pc:docMk/>
            <pc:sldMk cId="2056535420" sldId="262"/>
            <ac:spMk id="5" creationId="{B081D536-C8C2-3D4F-DB60-BE3C762EEBE7}"/>
          </ac:spMkLst>
        </pc:spChg>
      </pc:sldChg>
      <pc:sldChg chg="delSp modSp mod modClrScheme delDesignElem chgLayout">
        <pc:chgData name="Magdalena Mysluk (2412312)" userId="S::2412312@student.uwtsd.ac.uk::1406ee88-f045-4b73-8d68-93844a503281" providerId="AD" clId="Web-{016231E7-6CA6-0265-EFCE-437E7A650C80}" dt="2025-06-26T11:23:37.140" v="12" actId="14100"/>
        <pc:sldMkLst>
          <pc:docMk/>
          <pc:sldMk cId="1119246487" sldId="263"/>
        </pc:sldMkLst>
        <pc:spChg chg="mod ord">
          <ac:chgData name="Magdalena Mysluk (2412312)" userId="S::2412312@student.uwtsd.ac.uk::1406ee88-f045-4b73-8d68-93844a503281" providerId="AD" clId="Web-{016231E7-6CA6-0265-EFCE-437E7A650C80}" dt="2025-06-26T11:23:37.140" v="12" actId="14100"/>
          <ac:spMkLst>
            <pc:docMk/>
            <pc:sldMk cId="1119246487" sldId="263"/>
            <ac:spMk id="2" creationId="{71B63AC6-5960-867C-E9D0-15BB106BE041}"/>
          </ac:spMkLst>
        </pc:spChg>
        <pc:spChg chg="mod ord">
          <ac:chgData name="Magdalena Mysluk (2412312)" userId="S::2412312@student.uwtsd.ac.uk::1406ee88-f045-4b73-8d68-93844a503281" providerId="AD" clId="Web-{016231E7-6CA6-0265-EFCE-437E7A650C80}" dt="2025-06-26T11:23:20.687" v="11" actId="1076"/>
          <ac:spMkLst>
            <pc:docMk/>
            <pc:sldMk cId="1119246487" sldId="263"/>
            <ac:spMk id="3" creationId="{C67CA6B2-988F-B6FD-6509-1AFFE452564B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1119246487" sldId="263"/>
            <ac:spMk id="18" creationId="{3F088236-D655-4F88-B238-E16762358025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1119246487" sldId="263"/>
            <ac:spMk id="20" creationId="{3DAC0C92-199E-475C-9390-119A9B027276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1119246487" sldId="263"/>
            <ac:spMk id="22" creationId="{C4CFB339-0ED8-4FE2-9EF1-6D1375B8499B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1119246487" sldId="263"/>
            <ac:spMk id="24" creationId="{31896C80-2069-4431-9C19-83B913734490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1119246487" sldId="263"/>
            <ac:spMk id="26" creationId="{BF120A21-0841-4823-B0C4-28AEBCEF9B78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1119246487" sldId="263"/>
            <ac:spMk id="28" creationId="{DBB05BAE-BBD3-4289-899F-A6851503C6B0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1119246487" sldId="263"/>
            <ac:spMk id="30" creationId="{9874D11C-36F5-4BBE-A490-019A54E953B0}"/>
          </ac:spMkLst>
        </pc:spChg>
        <pc:cxnChg chg="del">
          <ac:chgData name="Magdalena Mysluk (2412312)" userId="S::2412312@student.uwtsd.ac.uk::1406ee88-f045-4b73-8d68-93844a503281" providerId="AD" clId="Web-{016231E7-6CA6-0265-EFCE-437E7A650C80}" dt="2025-06-26T11:21:53.450" v="0"/>
          <ac:cxnSpMkLst>
            <pc:docMk/>
            <pc:sldMk cId="1119246487" sldId="263"/>
            <ac:cxnSpMk id="14" creationId="{64FA5DFF-7FE6-4855-84E6-DFA78EE978BD}"/>
          </ac:cxnSpMkLst>
        </pc:cxnChg>
      </pc:sldChg>
      <pc:sldChg chg="delSp modSp mod modClrScheme delDesignElem chgLayout">
        <pc:chgData name="Magdalena Mysluk (2412312)" userId="S::2412312@student.uwtsd.ac.uk::1406ee88-f045-4b73-8d68-93844a503281" providerId="AD" clId="Web-{016231E7-6CA6-0265-EFCE-437E7A650C80}" dt="2025-06-26T11:21:53.450" v="0"/>
        <pc:sldMkLst>
          <pc:docMk/>
          <pc:sldMk cId="3029798873" sldId="264"/>
        </pc:sldMkLst>
        <pc:spChg chg="mod ord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029798873" sldId="264"/>
            <ac:spMk id="2" creationId="{3EC0F0AB-FC47-E955-C967-CF16645D84C8}"/>
          </ac:spMkLst>
        </pc:spChg>
        <pc:spChg chg="mod ord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029798873" sldId="264"/>
            <ac:spMk id="3" creationId="{FF68B4FC-3A9A-F900-BCDF-8C982E8E5F0F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029798873" sldId="264"/>
            <ac:spMk id="35" creationId="{66D61E08-70C3-48D8-BEA0-787111DC30DA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029798873" sldId="264"/>
            <ac:spMk id="37" creationId="{FC55298F-0AE5-478E-AD2B-03C2614C5833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029798873" sldId="264"/>
            <ac:spMk id="39" creationId="{C180E4EA-0B63-4779-A895-7E90E71088F3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029798873" sldId="264"/>
            <ac:spMk id="41" creationId="{CEE01D9D-3DE8-4EED-B0D3-8F3C79CC7673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029798873" sldId="264"/>
            <ac:spMk id="43" creationId="{89AF5CE9-607F-43F4-8983-DCD6DA4051FD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029798873" sldId="264"/>
            <ac:spMk id="45" creationId="{6EEA2DBD-9E1E-4521-8C01-F32AD18A89E3}"/>
          </ac:spMkLst>
        </pc:spChg>
        <pc:spChg chg="del">
          <ac:chgData name="Magdalena Mysluk (2412312)" userId="S::2412312@student.uwtsd.ac.uk::1406ee88-f045-4b73-8d68-93844a503281" providerId="AD" clId="Web-{016231E7-6CA6-0265-EFCE-437E7A650C80}" dt="2025-06-26T11:21:53.450" v="0"/>
          <ac:spMkLst>
            <pc:docMk/>
            <pc:sldMk cId="3029798873" sldId="264"/>
            <ac:spMk id="47" creationId="{15BBD2C1-BA9B-46A9-A27A-33498B169272}"/>
          </ac:spMkLst>
        </pc:spChg>
        <pc:grpChg chg="del">
          <ac:chgData name="Magdalena Mysluk (2412312)" userId="S::2412312@student.uwtsd.ac.uk::1406ee88-f045-4b73-8d68-93844a503281" providerId="AD" clId="Web-{016231E7-6CA6-0265-EFCE-437E7A650C80}" dt="2025-06-26T11:21:53.450" v="0"/>
          <ac:grpSpMkLst>
            <pc:docMk/>
            <pc:sldMk cId="3029798873" sldId="264"/>
            <ac:grpSpMk id="21" creationId="{6A761A44-A936-4382-8A16-7ED6A2903DD0}"/>
          </ac:grpSpMkLst>
        </pc:grpChg>
      </pc:sldChg>
      <pc:sldChg chg="modSp mod modClrScheme chgLayout">
        <pc:chgData name="Magdalena Mysluk (2412312)" userId="S::2412312@student.uwtsd.ac.uk::1406ee88-f045-4b73-8d68-93844a503281" providerId="AD" clId="Web-{016231E7-6CA6-0265-EFCE-437E7A650C80}" dt="2025-06-26T11:23:07.577" v="9" actId="20577"/>
        <pc:sldMkLst>
          <pc:docMk/>
          <pc:sldMk cId="881465778" sldId="265"/>
        </pc:sldMkLst>
        <pc:spChg chg="mod ord">
          <ac:chgData name="Magdalena Mysluk (2412312)" userId="S::2412312@student.uwtsd.ac.uk::1406ee88-f045-4b73-8d68-93844a503281" providerId="AD" clId="Web-{016231E7-6CA6-0265-EFCE-437E7A650C80}" dt="2025-06-26T11:23:07.577" v="9" actId="20577"/>
          <ac:spMkLst>
            <pc:docMk/>
            <pc:sldMk cId="881465778" sldId="265"/>
            <ac:spMk id="2" creationId="{F0C05DD5-B9F9-95E7-3D79-946F4E8AACD2}"/>
          </ac:spMkLst>
        </pc:spChg>
        <pc:spChg chg="mod ord">
          <ac:chgData name="Magdalena Mysluk (2412312)" userId="S::2412312@student.uwtsd.ac.uk::1406ee88-f045-4b73-8d68-93844a503281" providerId="AD" clId="Web-{016231E7-6CA6-0265-EFCE-437E7A650C80}" dt="2025-06-26T11:22:44.514" v="1" actId="1076"/>
          <ac:spMkLst>
            <pc:docMk/>
            <pc:sldMk cId="881465778" sldId="265"/>
            <ac:spMk id="3" creationId="{C5691EC4-D472-F579-FA4B-0DC8CCC667B0}"/>
          </ac:spMkLst>
        </pc:spChg>
      </pc:sldChg>
      <pc:sldMasterChg chg="del delSldLayout">
        <pc:chgData name="Magdalena Mysluk (2412312)" userId="S::2412312@student.uwtsd.ac.uk::1406ee88-f045-4b73-8d68-93844a503281" providerId="AD" clId="Web-{016231E7-6CA6-0265-EFCE-437E7A650C80}" dt="2025-06-26T11:21:53.450" v="0"/>
        <pc:sldMasterMkLst>
          <pc:docMk/>
          <pc:sldMasterMk cId="280696925" sldId="2147483713"/>
        </pc:sldMasterMkLst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3826519504" sldId="2147483714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4168685717" sldId="2147483715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453325698" sldId="2147483716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3532447663" sldId="2147483717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1391253865" sldId="2147483718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2288132319" sldId="2147483719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231453720" sldId="2147483720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3447498160" sldId="2147483721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3945381606" sldId="2147483722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1910745501" sldId="2147483723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315840164" sldId="2147483724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1736459027" sldId="2147483725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1944251097" sldId="2147483726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3541141933" sldId="2147483727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1756836726" sldId="2147483728"/>
          </pc:sldLayoutMkLst>
        </pc:sldLayoutChg>
        <pc:sldLayoutChg chg="del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280696925" sldId="2147483713"/>
            <pc:sldLayoutMk cId="1980258389" sldId="2147483729"/>
          </pc:sldLayoutMkLst>
        </pc:sldLayoutChg>
      </pc:sldMasterChg>
      <pc:sldMasterChg chg="add addSldLayout modSldLayout">
        <pc:chgData name="Magdalena Mysluk (2412312)" userId="S::2412312@student.uwtsd.ac.uk::1406ee88-f045-4b73-8d68-93844a503281" providerId="AD" clId="Web-{016231E7-6CA6-0265-EFCE-437E7A650C80}" dt="2025-06-26T11:21:53.450" v="0"/>
        <pc:sldMasterMkLst>
          <pc:docMk/>
          <pc:sldMasterMk cId="720430979" sldId="2147483730"/>
        </pc:sldMasterMkLst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2870486605" sldId="2147483731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892336038" sldId="2147483732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3060440583" sldId="2147483733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4214619297" sldId="2147483734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2051629647" sldId="2147483735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1003816441" sldId="2147483736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636637131" sldId="2147483737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3128015644" sldId="2147483738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1070651442" sldId="2147483739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1507793071" sldId="2147483740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1085350854" sldId="2147483741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175632491" sldId="2147483742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2023949153" sldId="2147483743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546759027" sldId="2147483744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3053927884" sldId="2147483745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3889229874" sldId="2147483746"/>
          </pc:sldLayoutMkLst>
        </pc:sldLayoutChg>
        <pc:sldLayoutChg chg="add mod replId">
          <pc:chgData name="Magdalena Mysluk (2412312)" userId="S::2412312@student.uwtsd.ac.uk::1406ee88-f045-4b73-8d68-93844a503281" providerId="AD" clId="Web-{016231E7-6CA6-0265-EFCE-437E7A650C80}" dt="2025-06-26T11:21:53.450" v="0"/>
          <pc:sldLayoutMkLst>
            <pc:docMk/>
            <pc:sldMasterMk cId="720430979" sldId="2147483730"/>
            <pc:sldLayoutMk cId="613725872" sldId="2147483747"/>
          </pc:sldLayoutMkLst>
        </pc:sldLayoutChg>
      </pc:sldMasterChg>
    </pc:docChg>
  </pc:docChgLst>
  <pc:docChgLst>
    <pc:chgData name="Magdalena Mysluk (2412312)" userId="S::2412312@student.uwtsd.ac.uk::1406ee88-f045-4b73-8d68-93844a503281" providerId="AD" clId="Web-{500B375E-2EDD-2E05-9391-BF41EB74EA98}"/>
    <pc:docChg chg="addSld delSld modSld sldOrd addMainMaster delMainMaster">
      <pc:chgData name="Magdalena Mysluk (2412312)" userId="S::2412312@student.uwtsd.ac.uk::1406ee88-f045-4b73-8d68-93844a503281" providerId="AD" clId="Web-{500B375E-2EDD-2E05-9391-BF41EB74EA98}" dt="2025-06-23T16:43:28.696" v="381" actId="20577"/>
      <pc:docMkLst>
        <pc:docMk/>
      </pc:docMkLst>
      <pc:sldChg chg="addSp delSp modSp mod setBg modClrScheme setClrOvrMap delDesignElem chgLayout">
        <pc:chgData name="Magdalena Mysluk (2412312)" userId="S::2412312@student.uwtsd.ac.uk::1406ee88-f045-4b73-8d68-93844a503281" providerId="AD" clId="Web-{500B375E-2EDD-2E05-9391-BF41EB74EA98}" dt="2025-06-23T13:46:13.418" v="20"/>
        <pc:sldMkLst>
          <pc:docMk/>
          <pc:sldMk cId="109857222" sldId="256"/>
        </pc:sldMkLst>
        <pc:spChg chg="mod ord">
          <ac:chgData name="Magdalena Mysluk (2412312)" userId="S::2412312@student.uwtsd.ac.uk::1406ee88-f045-4b73-8d68-93844a503281" providerId="AD" clId="Web-{500B375E-2EDD-2E05-9391-BF41EB74EA98}" dt="2025-06-23T13:46:13.418" v="20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Magdalena Mysluk (2412312)" userId="S::2412312@student.uwtsd.ac.uk::1406ee88-f045-4b73-8d68-93844a503281" providerId="AD" clId="Web-{500B375E-2EDD-2E05-9391-BF41EB74EA98}" dt="2025-06-23T13:42:01.959" v="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3:45:45.027" v="18"/>
          <ac:spMkLst>
            <pc:docMk/>
            <pc:sldMk cId="109857222" sldId="256"/>
            <ac:spMk id="9" creationId="{33E93247-6229-44AB-A550-739E971E690B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3:45:45.027" v="18"/>
          <ac:spMkLst>
            <pc:docMk/>
            <pc:sldMk cId="109857222" sldId="256"/>
            <ac:spMk id="11" creationId="{A5D67320-FCFD-4931-AAF7-C6C853329C7F}"/>
          </ac:spMkLst>
        </pc:spChg>
        <pc:picChg chg="add">
          <ac:chgData name="Magdalena Mysluk (2412312)" userId="S::2412312@student.uwtsd.ac.uk::1406ee88-f045-4b73-8d68-93844a503281" providerId="AD" clId="Web-{500B375E-2EDD-2E05-9391-BF41EB74EA98}" dt="2025-06-23T13:41:22.880" v="3"/>
          <ac:picMkLst>
            <pc:docMk/>
            <pc:sldMk cId="109857222" sldId="256"/>
            <ac:picMk id="4" creationId="{B6DEA779-BBC3-1758-3C0E-B3F041574357}"/>
          </ac:picMkLst>
        </pc:picChg>
        <pc:cxnChg chg="add del">
          <ac:chgData name="Magdalena Mysluk (2412312)" userId="S::2412312@student.uwtsd.ac.uk::1406ee88-f045-4b73-8d68-93844a503281" providerId="AD" clId="Web-{500B375E-2EDD-2E05-9391-BF41EB74EA98}" dt="2025-06-23T13:45:45.027" v="18"/>
          <ac:cxnSpMkLst>
            <pc:docMk/>
            <pc:sldMk cId="109857222" sldId="256"/>
            <ac:cxnSpMk id="13" creationId="{EE2E603F-4A95-4FE8-BB06-211DFD75DBEF}"/>
          </ac:cxnSpMkLst>
        </pc:cxnChg>
      </pc:sldChg>
      <pc:sldChg chg="delSp modSp new mod modTransition modClrScheme chgLayout">
        <pc:chgData name="Magdalena Mysluk (2412312)" userId="S::2412312@student.uwtsd.ac.uk::1406ee88-f045-4b73-8d68-93844a503281" providerId="AD" clId="Web-{500B375E-2EDD-2E05-9391-BF41EB74EA98}" dt="2025-06-23T14:37:01.550" v="141" actId="20577"/>
        <pc:sldMkLst>
          <pc:docMk/>
          <pc:sldMk cId="3841756306" sldId="257"/>
        </pc:sldMkLst>
        <pc:spChg chg="del">
          <ac:chgData name="Magdalena Mysluk (2412312)" userId="S::2412312@student.uwtsd.ac.uk::1406ee88-f045-4b73-8d68-93844a503281" providerId="AD" clId="Web-{500B375E-2EDD-2E05-9391-BF41EB74EA98}" dt="2025-06-23T13:42:36.101" v="7"/>
          <ac:spMkLst>
            <pc:docMk/>
            <pc:sldMk cId="3841756306" sldId="257"/>
            <ac:spMk id="2" creationId="{3B0B95DD-B8E3-BEAA-07AA-669B2ED8F9FE}"/>
          </ac:spMkLst>
        </pc:spChg>
        <pc:spChg chg="mod ord">
          <ac:chgData name="Magdalena Mysluk (2412312)" userId="S::2412312@student.uwtsd.ac.uk::1406ee88-f045-4b73-8d68-93844a503281" providerId="AD" clId="Web-{500B375E-2EDD-2E05-9391-BF41EB74EA98}" dt="2025-06-23T14:37:01.550" v="141" actId="20577"/>
          <ac:spMkLst>
            <pc:docMk/>
            <pc:sldMk cId="3841756306" sldId="257"/>
            <ac:spMk id="3" creationId="{0EE92F88-BDA5-0A71-B1CC-22B2431BE7DE}"/>
          </ac:spMkLst>
        </pc:spChg>
      </pc:sldChg>
      <pc:sldChg chg="addSp delSp modSp new addAnim delAnim">
        <pc:chgData name="Magdalena Mysluk (2412312)" userId="S::2412312@student.uwtsd.ac.uk::1406ee88-f045-4b73-8d68-93844a503281" providerId="AD" clId="Web-{500B375E-2EDD-2E05-9391-BF41EB74EA98}" dt="2025-06-23T14:35:09.876" v="136"/>
        <pc:sldMkLst>
          <pc:docMk/>
          <pc:sldMk cId="2655567791" sldId="258"/>
        </pc:sldMkLst>
        <pc:spChg chg="mod">
          <ac:chgData name="Magdalena Mysluk (2412312)" userId="S::2412312@student.uwtsd.ac.uk::1406ee88-f045-4b73-8d68-93844a503281" providerId="AD" clId="Web-{500B375E-2EDD-2E05-9391-BF41EB74EA98}" dt="2025-06-23T14:14:04.706" v="88" actId="20577"/>
          <ac:spMkLst>
            <pc:docMk/>
            <pc:sldMk cId="2655567791" sldId="258"/>
            <ac:spMk id="2" creationId="{9E9341C7-7310-9AF9-B638-56A49DFAB4CF}"/>
          </ac:spMkLst>
        </pc:spChg>
        <pc:spChg chg="del">
          <ac:chgData name="Magdalena Mysluk (2412312)" userId="S::2412312@student.uwtsd.ac.uk::1406ee88-f045-4b73-8d68-93844a503281" providerId="AD" clId="Web-{500B375E-2EDD-2E05-9391-BF41EB74EA98}" dt="2025-06-23T14:07:43.948" v="63"/>
          <ac:spMkLst>
            <pc:docMk/>
            <pc:sldMk cId="2655567791" sldId="258"/>
            <ac:spMk id="3" creationId="{BD025D6C-D364-917D-0338-2455219E3EF8}"/>
          </ac:spMkLst>
        </pc:spChg>
        <pc:spChg chg="add del mod">
          <ac:chgData name="Magdalena Mysluk (2412312)" userId="S::2412312@student.uwtsd.ac.uk::1406ee88-f045-4b73-8d68-93844a503281" providerId="AD" clId="Web-{500B375E-2EDD-2E05-9391-BF41EB74EA98}" dt="2025-06-23T14:08:23.277" v="65"/>
          <ac:spMkLst>
            <pc:docMk/>
            <pc:sldMk cId="2655567791" sldId="258"/>
            <ac:spMk id="12" creationId="{24DA2874-B3BE-F7EA-6971-D7BFDD0387AB}"/>
          </ac:spMkLst>
        </pc:spChg>
        <pc:spChg chg="add del mod">
          <ac:chgData name="Magdalena Mysluk (2412312)" userId="S::2412312@student.uwtsd.ac.uk::1406ee88-f045-4b73-8d68-93844a503281" providerId="AD" clId="Web-{500B375E-2EDD-2E05-9391-BF41EB74EA98}" dt="2025-06-23T14:10:56.952" v="68"/>
          <ac:spMkLst>
            <pc:docMk/>
            <pc:sldMk cId="2655567791" sldId="258"/>
            <ac:spMk id="27" creationId="{5B0B0718-4990-03D0-CC8A-0D716490C170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13:22.237" v="80"/>
          <ac:spMkLst>
            <pc:docMk/>
            <pc:sldMk cId="2655567791" sldId="258"/>
            <ac:spMk id="29" creationId="{B461468E-577B-F06F-9F6A-0922E2AE61CE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13:39.065" v="82"/>
          <ac:spMkLst>
            <pc:docMk/>
            <pc:sldMk cId="2655567791" sldId="258"/>
            <ac:spMk id="30" creationId="{3C64D83D-DC46-FEB4-6B8B-8C9043CC39ED}"/>
          </ac:spMkLst>
        </pc:spChg>
        <pc:spChg chg="add mod">
          <ac:chgData name="Magdalena Mysluk (2412312)" userId="S::2412312@student.uwtsd.ac.uk::1406ee88-f045-4b73-8d68-93844a503281" providerId="AD" clId="Web-{500B375E-2EDD-2E05-9391-BF41EB74EA98}" dt="2025-06-23T14:26:59.021" v="135" actId="14100"/>
          <ac:spMkLst>
            <pc:docMk/>
            <pc:sldMk cId="2655567791" sldId="258"/>
            <ac:spMk id="31" creationId="{DEF009B3-7195-CAC3-88A5-A59B6F42E824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17:50.086" v="98"/>
          <ac:spMkLst>
            <pc:docMk/>
            <pc:sldMk cId="2655567791" sldId="258"/>
            <ac:spMk id="32" creationId="{938DF3E5-B291-5858-E7C8-D182B06F89C9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18:05.931" v="100"/>
          <ac:spMkLst>
            <pc:docMk/>
            <pc:sldMk cId="2655567791" sldId="258"/>
            <ac:spMk id="33" creationId="{36D6AA86-493D-C509-F1CD-4C98FE78C7F3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20:14.980" v="102"/>
          <ac:spMkLst>
            <pc:docMk/>
            <pc:sldMk cId="2655567791" sldId="258"/>
            <ac:spMk id="34" creationId="{98AC0566-D27B-8AF8-8689-110EF70445F4}"/>
          </ac:spMkLst>
        </pc:spChg>
        <pc:graphicFrameChg chg="add del mod ord modGraphic">
          <ac:chgData name="Magdalena Mysluk (2412312)" userId="S::2412312@student.uwtsd.ac.uk::1406ee88-f045-4b73-8d68-93844a503281" providerId="AD" clId="Web-{500B375E-2EDD-2E05-9391-BF41EB74EA98}" dt="2025-06-23T14:08:04.964" v="64"/>
          <ac:graphicFrameMkLst>
            <pc:docMk/>
            <pc:sldMk cId="2655567791" sldId="258"/>
            <ac:graphicFrameMk id="4" creationId="{5CE0371F-7F17-0056-7400-15DEF934523C}"/>
          </ac:graphicFrameMkLst>
        </pc:graphicFrameChg>
        <pc:graphicFrameChg chg="add del mod ord modGraphic">
          <ac:chgData name="Magdalena Mysluk (2412312)" userId="S::2412312@student.uwtsd.ac.uk::1406ee88-f045-4b73-8d68-93844a503281" providerId="AD" clId="Web-{500B375E-2EDD-2E05-9391-BF41EB74EA98}" dt="2025-06-23T14:08:38.339" v="67"/>
          <ac:graphicFrameMkLst>
            <pc:docMk/>
            <pc:sldMk cId="2655567791" sldId="258"/>
            <ac:graphicFrameMk id="13" creationId="{17C68A87-8FAA-9502-12EC-F56A6EB1A553}"/>
          </ac:graphicFrameMkLst>
        </pc:graphicFrameChg>
        <pc:picChg chg="add mod ord">
          <ac:chgData name="Magdalena Mysluk (2412312)" userId="S::2412312@student.uwtsd.ac.uk::1406ee88-f045-4b73-8d68-93844a503281" providerId="AD" clId="Web-{500B375E-2EDD-2E05-9391-BF41EB74EA98}" dt="2025-06-23T14:26:25.348" v="130"/>
          <ac:picMkLst>
            <pc:docMk/>
            <pc:sldMk cId="2655567791" sldId="258"/>
            <ac:picMk id="28" creationId="{59E9827E-AB3E-25A8-736A-28E5C8B81FBC}"/>
          </ac:picMkLst>
        </pc:picChg>
      </pc:sldChg>
      <pc:sldChg chg="addSp delSp modSp new mod setBg setClrOvrMap">
        <pc:chgData name="Magdalena Mysluk (2412312)" userId="S::2412312@student.uwtsd.ac.uk::1406ee88-f045-4b73-8d68-93844a503281" providerId="AD" clId="Web-{500B375E-2EDD-2E05-9391-BF41EB74EA98}" dt="2025-06-23T15:02:14.944" v="183" actId="14100"/>
        <pc:sldMkLst>
          <pc:docMk/>
          <pc:sldMk cId="557042406" sldId="259"/>
        </pc:sldMkLst>
        <pc:spChg chg="mod ord">
          <ac:chgData name="Magdalena Mysluk (2412312)" userId="S::2412312@student.uwtsd.ac.uk::1406ee88-f045-4b73-8d68-93844a503281" providerId="AD" clId="Web-{500B375E-2EDD-2E05-9391-BF41EB74EA98}" dt="2025-06-23T15:02:14.944" v="183" actId="14100"/>
          <ac:spMkLst>
            <pc:docMk/>
            <pc:sldMk cId="557042406" sldId="259"/>
            <ac:spMk id="2" creationId="{AD9A0A2B-1D0E-C71E-1B8D-B9E291F58761}"/>
          </ac:spMkLst>
        </pc:spChg>
        <pc:spChg chg="del mod">
          <ac:chgData name="Magdalena Mysluk (2412312)" userId="S::2412312@student.uwtsd.ac.uk::1406ee88-f045-4b73-8d68-93844a503281" providerId="AD" clId="Web-{500B375E-2EDD-2E05-9391-BF41EB74EA98}" dt="2025-06-23T14:54:29.824" v="160"/>
          <ac:spMkLst>
            <pc:docMk/>
            <pc:sldMk cId="557042406" sldId="259"/>
            <ac:spMk id="3" creationId="{89F7D544-B4E0-9469-9EB9-094D656E58AF}"/>
          </ac:spMkLst>
        </pc:spChg>
        <pc:spChg chg="add del mod">
          <ac:chgData name="Magdalena Mysluk (2412312)" userId="S::2412312@student.uwtsd.ac.uk::1406ee88-f045-4b73-8d68-93844a503281" providerId="AD" clId="Web-{500B375E-2EDD-2E05-9391-BF41EB74EA98}" dt="2025-06-23T15:00:30.004" v="181"/>
          <ac:spMkLst>
            <pc:docMk/>
            <pc:sldMk cId="557042406" sldId="259"/>
            <ac:spMk id="7" creationId="{F1D7A20D-87C4-D6A7-E1A4-EAE39DACFEFC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13.560" v="162"/>
          <ac:spMkLst>
            <pc:docMk/>
            <pc:sldMk cId="557042406" sldId="259"/>
            <ac:spMk id="9" creationId="{8E47A8FF-7334-A754-275E-D6C7C5D10C8A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13.560" v="162"/>
          <ac:spMkLst>
            <pc:docMk/>
            <pc:sldMk cId="557042406" sldId="259"/>
            <ac:spMk id="12" creationId="{3BCB5F6A-9EB0-40B0-9D13-3023E9A20508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33.560" v="164"/>
          <ac:spMkLst>
            <pc:docMk/>
            <pc:sldMk cId="557042406" sldId="259"/>
            <ac:spMk id="15" creationId="{45B72662-4E89-7B59-EBD6-8DFEA2FB5B8E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33.560" v="164"/>
          <ac:spMkLst>
            <pc:docMk/>
            <pc:sldMk cId="557042406" sldId="259"/>
            <ac:spMk id="16" creationId="{3F088236-D655-4F88-B238-E16762358025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33.560" v="164"/>
          <ac:spMkLst>
            <pc:docMk/>
            <pc:sldMk cId="557042406" sldId="259"/>
            <ac:spMk id="18" creationId="{3DAC0C92-199E-475C-9390-119A9B027276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33.560" v="164"/>
          <ac:spMkLst>
            <pc:docMk/>
            <pc:sldMk cId="557042406" sldId="259"/>
            <ac:spMk id="20" creationId="{C4CFB339-0ED8-4FE2-9EF1-6D1375B8499B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33.560" v="164"/>
          <ac:spMkLst>
            <pc:docMk/>
            <pc:sldMk cId="557042406" sldId="259"/>
            <ac:spMk id="22" creationId="{31896C80-2069-4431-9C19-83B913734490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33.560" v="164"/>
          <ac:spMkLst>
            <pc:docMk/>
            <pc:sldMk cId="557042406" sldId="259"/>
            <ac:spMk id="24" creationId="{BF120A21-0841-4823-B0C4-28AEBCEF9B78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33.560" v="164"/>
          <ac:spMkLst>
            <pc:docMk/>
            <pc:sldMk cId="557042406" sldId="259"/>
            <ac:spMk id="26" creationId="{DBB05BAE-BBD3-4289-899F-A6851503C6B0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33.560" v="164"/>
          <ac:spMkLst>
            <pc:docMk/>
            <pc:sldMk cId="557042406" sldId="259"/>
            <ac:spMk id="28" creationId="{9874D11C-36F5-4BBE-A490-019A54E953B0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46.576" v="166"/>
          <ac:spMkLst>
            <pc:docMk/>
            <pc:sldMk cId="557042406" sldId="259"/>
            <ac:spMk id="30" creationId="{9F4444CE-BC8D-4D61-B303-4C05614E62AB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46.576" v="166"/>
          <ac:spMkLst>
            <pc:docMk/>
            <pc:sldMk cId="557042406" sldId="259"/>
            <ac:spMk id="31" creationId="{62423CA5-E2E1-4789-B759-9906C1C94063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46.576" v="166"/>
          <ac:spMkLst>
            <pc:docMk/>
            <pc:sldMk cId="557042406" sldId="259"/>
            <ac:spMk id="32" creationId="{73772B81-181F-48B7-8826-4D9686D15DF5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46.576" v="166"/>
          <ac:spMkLst>
            <pc:docMk/>
            <pc:sldMk cId="557042406" sldId="259"/>
            <ac:spMk id="33" creationId="{F7B3FD33-C587-80FF-6A3C-3E2B2FD3DA6D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46.576" v="166"/>
          <ac:spMkLst>
            <pc:docMk/>
            <pc:sldMk cId="557042406" sldId="259"/>
            <ac:spMk id="34" creationId="{B2205F6E-03C6-4E92-877C-E2482F6599AA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52.639" v="168"/>
          <ac:spMkLst>
            <pc:docMk/>
            <pc:sldMk cId="557042406" sldId="259"/>
            <ac:spMk id="36" creationId="{A65AC7D1-EAA9-48F5-B509-60A7F50BF703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52.639" v="168"/>
          <ac:spMkLst>
            <pc:docMk/>
            <pc:sldMk cId="557042406" sldId="259"/>
            <ac:spMk id="37" creationId="{D6320AF9-619A-4175-865B-5663E1AEF4C5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52.639" v="168"/>
          <ac:spMkLst>
            <pc:docMk/>
            <pc:sldMk cId="557042406" sldId="259"/>
            <ac:spMk id="40" creationId="{7E018740-5C2B-4A41-AC1A-7E68D1EC1954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52.639" v="168"/>
          <ac:spMkLst>
            <pc:docMk/>
            <pc:sldMk cId="557042406" sldId="259"/>
            <ac:spMk id="41" creationId="{166F75A4-C475-4941-8EE2-B80A06A2C1BB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52.639" v="168"/>
          <ac:spMkLst>
            <pc:docMk/>
            <pc:sldMk cId="557042406" sldId="259"/>
            <ac:spMk id="42" creationId="{A032553A-72E8-4B0D-8405-FF9771C9AF05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52.639" v="168"/>
          <ac:spMkLst>
            <pc:docMk/>
            <pc:sldMk cId="557042406" sldId="259"/>
            <ac:spMk id="43" creationId="{765800AC-C3B9-498E-87BC-29FAE4C76B21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52.639" v="168"/>
          <ac:spMkLst>
            <pc:docMk/>
            <pc:sldMk cId="557042406" sldId="259"/>
            <ac:spMk id="44" creationId="{1F9D6ACB-2FF4-49F9-978A-E0D5327FC635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52.639" v="168"/>
          <ac:spMkLst>
            <pc:docMk/>
            <pc:sldMk cId="557042406" sldId="259"/>
            <ac:spMk id="45" creationId="{A5EC319D-0FEA-4B95-A3EA-01E35672C95B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5:52.639" v="168"/>
          <ac:spMkLst>
            <pc:docMk/>
            <pc:sldMk cId="557042406" sldId="259"/>
            <ac:spMk id="46" creationId="{EE8BE237-530E-D470-BD22-93F854AA316E}"/>
          </ac:spMkLst>
        </pc:spChg>
        <pc:spChg chg="add del mod">
          <ac:chgData name="Magdalena Mysluk (2412312)" userId="S::2412312@student.uwtsd.ac.uk::1406ee88-f045-4b73-8d68-93844a503281" providerId="AD" clId="Web-{500B375E-2EDD-2E05-9391-BF41EB74EA98}" dt="2025-06-23T14:59:55.394" v="179"/>
          <ac:spMkLst>
            <pc:docMk/>
            <pc:sldMk cId="557042406" sldId="259"/>
            <ac:spMk id="48" creationId="{8DB62915-DC8E-0091-7522-7462EC0C3B5A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9:55.379" v="178"/>
          <ac:spMkLst>
            <pc:docMk/>
            <pc:sldMk cId="557042406" sldId="259"/>
            <ac:spMk id="53" creationId="{9F4444CE-BC8D-4D61-B303-4C05614E62AB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9:55.379" v="178"/>
          <ac:spMkLst>
            <pc:docMk/>
            <pc:sldMk cId="557042406" sldId="259"/>
            <ac:spMk id="55" creationId="{62423CA5-E2E1-4789-B759-9906C1C94063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9:55.379" v="178"/>
          <ac:spMkLst>
            <pc:docMk/>
            <pc:sldMk cId="557042406" sldId="259"/>
            <ac:spMk id="57" creationId="{73772B81-181F-48B7-8826-4D9686D15DF5}"/>
          </ac:spMkLst>
        </pc:spChg>
        <pc:spChg chg="add del">
          <ac:chgData name="Magdalena Mysluk (2412312)" userId="S::2412312@student.uwtsd.ac.uk::1406ee88-f045-4b73-8d68-93844a503281" providerId="AD" clId="Web-{500B375E-2EDD-2E05-9391-BF41EB74EA98}" dt="2025-06-23T14:59:55.379" v="178"/>
          <ac:spMkLst>
            <pc:docMk/>
            <pc:sldMk cId="557042406" sldId="259"/>
            <ac:spMk id="59" creationId="{B2205F6E-03C6-4E92-877C-E2482F6599AA}"/>
          </ac:spMkLst>
        </pc:spChg>
        <pc:spChg chg="add">
          <ac:chgData name="Magdalena Mysluk (2412312)" userId="S::2412312@student.uwtsd.ac.uk::1406ee88-f045-4b73-8d68-93844a503281" providerId="AD" clId="Web-{500B375E-2EDD-2E05-9391-BF41EB74EA98}" dt="2025-06-23T14:59:55.394" v="179"/>
          <ac:spMkLst>
            <pc:docMk/>
            <pc:sldMk cId="557042406" sldId="259"/>
            <ac:spMk id="65" creationId="{372CE066-DF97-4C55-9917-67390D2F9864}"/>
          </ac:spMkLst>
        </pc:spChg>
        <pc:grpChg chg="add">
          <ac:chgData name="Magdalena Mysluk (2412312)" userId="S::2412312@student.uwtsd.ac.uk::1406ee88-f045-4b73-8d68-93844a503281" providerId="AD" clId="Web-{500B375E-2EDD-2E05-9391-BF41EB74EA98}" dt="2025-06-23T14:59:55.394" v="179"/>
          <ac:grpSpMkLst>
            <pc:docMk/>
            <pc:sldMk cId="557042406" sldId="259"/>
            <ac:grpSpMk id="64" creationId="{6A761A44-A936-4382-8A16-7ED6A2903DD0}"/>
          </ac:grpSpMkLst>
        </pc:grpChg>
        <pc:picChg chg="add del mod ord">
          <ac:chgData name="Magdalena Mysluk (2412312)" userId="S::2412312@student.uwtsd.ac.uk::1406ee88-f045-4b73-8d68-93844a503281" providerId="AD" clId="Web-{500B375E-2EDD-2E05-9391-BF41EB74EA98}" dt="2025-06-23T15:00:08.504" v="180"/>
          <ac:picMkLst>
            <pc:docMk/>
            <pc:sldMk cId="557042406" sldId="259"/>
            <ac:picMk id="5" creationId="{D94C49BD-D0DB-82D1-0121-A767DF43EE25}"/>
          </ac:picMkLst>
        </pc:picChg>
        <pc:picChg chg="add mod ord">
          <ac:chgData name="Magdalena Mysluk (2412312)" userId="S::2412312@student.uwtsd.ac.uk::1406ee88-f045-4b73-8d68-93844a503281" providerId="AD" clId="Web-{500B375E-2EDD-2E05-9391-BF41EB74EA98}" dt="2025-06-23T15:00:40.926" v="182" actId="1076"/>
          <ac:picMkLst>
            <pc:docMk/>
            <pc:sldMk cId="557042406" sldId="259"/>
            <ac:picMk id="8" creationId="{5760E362-84F6-6FF6-53B1-26A064348720}"/>
          </ac:picMkLst>
        </pc:picChg>
        <pc:cxnChg chg="add del mod">
          <ac:chgData name="Magdalena Mysluk (2412312)" userId="S::2412312@student.uwtsd.ac.uk::1406ee88-f045-4b73-8d68-93844a503281" providerId="AD" clId="Web-{500B375E-2EDD-2E05-9391-BF41EB74EA98}" dt="2025-06-23T14:52:48.072" v="159"/>
          <ac:cxnSpMkLst>
            <pc:docMk/>
            <pc:sldMk cId="557042406" sldId="259"/>
            <ac:cxnSpMk id="4" creationId="{AE0DE13D-E69C-A91F-0100-40A7D1772ED7}"/>
          </ac:cxnSpMkLst>
        </pc:cxnChg>
      </pc:sldChg>
      <pc:sldChg chg="addSp delSp modSp new del">
        <pc:chgData name="Magdalena Mysluk (2412312)" userId="S::2412312@student.uwtsd.ac.uk::1406ee88-f045-4b73-8d68-93844a503281" providerId="AD" clId="Web-{500B375E-2EDD-2E05-9391-BF41EB74EA98}" dt="2025-06-23T16:00:19.741" v="243"/>
        <pc:sldMkLst>
          <pc:docMk/>
          <pc:sldMk cId="1569976281" sldId="260"/>
        </pc:sldMkLst>
        <pc:spChg chg="mod">
          <ac:chgData name="Magdalena Mysluk (2412312)" userId="S::2412312@student.uwtsd.ac.uk::1406ee88-f045-4b73-8d68-93844a503281" providerId="AD" clId="Web-{500B375E-2EDD-2E05-9391-BF41EB74EA98}" dt="2025-06-23T15:06:52.794" v="187" actId="14100"/>
          <ac:spMkLst>
            <pc:docMk/>
            <pc:sldMk cId="1569976281" sldId="260"/>
            <ac:spMk id="2" creationId="{95336B9C-F2CA-EB73-CB23-B7F6F2D4F9D2}"/>
          </ac:spMkLst>
        </pc:spChg>
        <pc:spChg chg="del">
          <ac:chgData name="Magdalena Mysluk (2412312)" userId="S::2412312@student.uwtsd.ac.uk::1406ee88-f045-4b73-8d68-93844a503281" providerId="AD" clId="Web-{500B375E-2EDD-2E05-9391-BF41EB74EA98}" dt="2025-06-23T15:06:56.404" v="188"/>
          <ac:spMkLst>
            <pc:docMk/>
            <pc:sldMk cId="1569976281" sldId="260"/>
            <ac:spMk id="3" creationId="{16EAA163-2B84-EE8E-8726-5D3126D19F9F}"/>
          </ac:spMkLst>
        </pc:spChg>
        <pc:spChg chg="add del mod">
          <ac:chgData name="Magdalena Mysluk (2412312)" userId="S::2412312@student.uwtsd.ac.uk::1406ee88-f045-4b73-8d68-93844a503281" providerId="AD" clId="Web-{500B375E-2EDD-2E05-9391-BF41EB74EA98}" dt="2025-06-23T15:13:44.038" v="231"/>
          <ac:spMkLst>
            <pc:docMk/>
            <pc:sldMk cId="1569976281" sldId="260"/>
            <ac:spMk id="258" creationId="{51251345-3C97-288F-A4A1-77243A83D13E}"/>
          </ac:spMkLst>
        </pc:spChg>
        <pc:spChg chg="add del mod">
          <ac:chgData name="Magdalena Mysluk (2412312)" userId="S::2412312@student.uwtsd.ac.uk::1406ee88-f045-4b73-8d68-93844a503281" providerId="AD" clId="Web-{500B375E-2EDD-2E05-9391-BF41EB74EA98}" dt="2025-06-23T15:58:48.064" v="235"/>
          <ac:spMkLst>
            <pc:docMk/>
            <pc:sldMk cId="1569976281" sldId="260"/>
            <ac:spMk id="262" creationId="{3FB9120F-F887-92FE-1DD6-686AB3A6C31E}"/>
          </ac:spMkLst>
        </pc:spChg>
        <pc:graphicFrameChg chg="add del mod ord modGraphic">
          <ac:chgData name="Magdalena Mysluk (2412312)" userId="S::2412312@student.uwtsd.ac.uk::1406ee88-f045-4b73-8d68-93844a503281" providerId="AD" clId="Web-{500B375E-2EDD-2E05-9391-BF41EB74EA98}" dt="2025-06-23T15:08:15.327" v="211"/>
          <ac:graphicFrameMkLst>
            <pc:docMk/>
            <pc:sldMk cId="1569976281" sldId="260"/>
            <ac:graphicFrameMk id="4" creationId="{98FD2F31-1630-A76D-7A2D-22FAF8143ABC}"/>
          </ac:graphicFrameMkLst>
        </pc:graphicFrameChg>
        <pc:graphicFrameChg chg="add mod modGraphic">
          <ac:chgData name="Magdalena Mysluk (2412312)" userId="S::2412312@student.uwtsd.ac.uk::1406ee88-f045-4b73-8d68-93844a503281" providerId="AD" clId="Web-{500B375E-2EDD-2E05-9391-BF41EB74EA98}" dt="2025-06-23T15:59:22.535" v="242" actId="1076"/>
          <ac:graphicFrameMkLst>
            <pc:docMk/>
            <pc:sldMk cId="1569976281" sldId="260"/>
            <ac:graphicFrameMk id="260" creationId="{ADB44837-09FB-CB81-17C8-7F1A7D669F98}"/>
          </ac:graphicFrameMkLst>
        </pc:graphicFrameChg>
      </pc:sldChg>
      <pc:sldChg chg="addSp delSp modSp new ord addAnim">
        <pc:chgData name="Magdalena Mysluk (2412312)" userId="S::2412312@student.uwtsd.ac.uk::1406ee88-f045-4b73-8d68-93844a503281" providerId="AD" clId="Web-{500B375E-2EDD-2E05-9391-BF41EB74EA98}" dt="2025-06-23T16:17:20.522" v="346" actId="1076"/>
        <pc:sldMkLst>
          <pc:docMk/>
          <pc:sldMk cId="2419533698" sldId="260"/>
        </pc:sldMkLst>
        <pc:spChg chg="mod">
          <ac:chgData name="Magdalena Mysluk (2412312)" userId="S::2412312@student.uwtsd.ac.uk::1406ee88-f045-4b73-8d68-93844a503281" providerId="AD" clId="Web-{500B375E-2EDD-2E05-9391-BF41EB74EA98}" dt="2025-06-23T16:15:45.470" v="343" actId="1076"/>
          <ac:spMkLst>
            <pc:docMk/>
            <pc:sldMk cId="2419533698" sldId="260"/>
            <ac:spMk id="2" creationId="{61F15E12-2388-0062-816D-2724656BE2B9}"/>
          </ac:spMkLst>
        </pc:spChg>
        <pc:spChg chg="del">
          <ac:chgData name="Magdalena Mysluk (2412312)" userId="S::2412312@student.uwtsd.ac.uk::1406ee88-f045-4b73-8d68-93844a503281" providerId="AD" clId="Web-{500B375E-2EDD-2E05-9391-BF41EB74EA98}" dt="2025-06-23T16:04:51.227" v="247"/>
          <ac:spMkLst>
            <pc:docMk/>
            <pc:sldMk cId="2419533698" sldId="260"/>
            <ac:spMk id="3" creationId="{523EAA78-60CB-654B-BFB0-8455404DF0C1}"/>
          </ac:spMkLst>
        </pc:spChg>
        <pc:graphicFrameChg chg="add mod ord modGraphic">
          <ac:chgData name="Magdalena Mysluk (2412312)" userId="S::2412312@student.uwtsd.ac.uk::1406ee88-f045-4b73-8d68-93844a503281" providerId="AD" clId="Web-{500B375E-2EDD-2E05-9391-BF41EB74EA98}" dt="2025-06-23T16:17:20.522" v="346" actId="1076"/>
          <ac:graphicFrameMkLst>
            <pc:docMk/>
            <pc:sldMk cId="2419533698" sldId="260"/>
            <ac:graphicFrameMk id="4" creationId="{281FADBD-6146-7CB7-B437-4CD3B83CD88F}"/>
          </ac:graphicFrameMkLst>
        </pc:graphicFrameChg>
      </pc:sldChg>
      <pc:sldChg chg="modSp new">
        <pc:chgData name="Magdalena Mysluk (2412312)" userId="S::2412312@student.uwtsd.ac.uk::1406ee88-f045-4b73-8d68-93844a503281" providerId="AD" clId="Web-{500B375E-2EDD-2E05-9391-BF41EB74EA98}" dt="2025-06-23T16:43:28.696" v="381" actId="20577"/>
        <pc:sldMkLst>
          <pc:docMk/>
          <pc:sldMk cId="3181417163" sldId="261"/>
        </pc:sldMkLst>
        <pc:spChg chg="mod">
          <ac:chgData name="Magdalena Mysluk (2412312)" userId="S::2412312@student.uwtsd.ac.uk::1406ee88-f045-4b73-8d68-93844a503281" providerId="AD" clId="Web-{500B375E-2EDD-2E05-9391-BF41EB74EA98}" dt="2025-06-23T16:31:54.919" v="350" actId="14100"/>
          <ac:spMkLst>
            <pc:docMk/>
            <pc:sldMk cId="3181417163" sldId="261"/>
            <ac:spMk id="2" creationId="{A7D129CE-0F2C-19B9-E73D-8805FBADE027}"/>
          </ac:spMkLst>
        </pc:spChg>
        <pc:spChg chg="mod">
          <ac:chgData name="Magdalena Mysluk (2412312)" userId="S::2412312@student.uwtsd.ac.uk::1406ee88-f045-4b73-8d68-93844a503281" providerId="AD" clId="Web-{500B375E-2EDD-2E05-9391-BF41EB74EA98}" dt="2025-06-23T16:43:28.696" v="381" actId="20577"/>
          <ac:spMkLst>
            <pc:docMk/>
            <pc:sldMk cId="3181417163" sldId="261"/>
            <ac:spMk id="3" creationId="{B7740819-C4E1-0AE5-BB23-22E29400A7BC}"/>
          </ac:spMkLst>
        </pc:spChg>
      </pc:sldChg>
      <pc:sldMasterChg chg="del delSldLayout">
        <pc:chgData name="Magdalena Mysluk (2412312)" userId="S::2412312@student.uwtsd.ac.uk::1406ee88-f045-4b73-8d68-93844a503281" providerId="AD" clId="Web-{500B375E-2EDD-2E05-9391-BF41EB74EA98}" dt="2025-06-23T13:41:22.880" v="3"/>
        <pc:sldMasterMkLst>
          <pc:docMk/>
          <pc:sldMasterMk cId="2460954070" sldId="2147483660"/>
        </pc:sldMasterMkLst>
        <pc:sldLayoutChg chg="del">
          <pc:chgData name="Magdalena Mysluk (2412312)" userId="S::2412312@student.uwtsd.ac.uk::1406ee88-f045-4b73-8d68-93844a503281" providerId="AD" clId="Web-{500B375E-2EDD-2E05-9391-BF41EB74EA98}" dt="2025-06-23T13:41:22.880" v="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gdalena Mysluk (2412312)" userId="S::2412312@student.uwtsd.ac.uk::1406ee88-f045-4b73-8d68-93844a503281" providerId="AD" clId="Web-{500B375E-2EDD-2E05-9391-BF41EB74EA98}" dt="2025-06-23T13:41:22.880" v="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gdalena Mysluk (2412312)" userId="S::2412312@student.uwtsd.ac.uk::1406ee88-f045-4b73-8d68-93844a503281" providerId="AD" clId="Web-{500B375E-2EDD-2E05-9391-BF41EB74EA98}" dt="2025-06-23T13:41:22.880" v="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gdalena Mysluk (2412312)" userId="S::2412312@student.uwtsd.ac.uk::1406ee88-f045-4b73-8d68-93844a503281" providerId="AD" clId="Web-{500B375E-2EDD-2E05-9391-BF41EB74EA98}" dt="2025-06-23T13:41:22.880" v="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gdalena Mysluk (2412312)" userId="S::2412312@student.uwtsd.ac.uk::1406ee88-f045-4b73-8d68-93844a503281" providerId="AD" clId="Web-{500B375E-2EDD-2E05-9391-BF41EB74EA98}" dt="2025-06-23T13:41:22.880" v="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gdalena Mysluk (2412312)" userId="S::2412312@student.uwtsd.ac.uk::1406ee88-f045-4b73-8d68-93844a503281" providerId="AD" clId="Web-{500B375E-2EDD-2E05-9391-BF41EB74EA98}" dt="2025-06-23T13:41:22.880" v="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gdalena Mysluk (2412312)" userId="S::2412312@student.uwtsd.ac.uk::1406ee88-f045-4b73-8d68-93844a503281" providerId="AD" clId="Web-{500B375E-2EDD-2E05-9391-BF41EB74EA98}" dt="2025-06-23T13:41:22.880" v="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gdalena Mysluk (2412312)" userId="S::2412312@student.uwtsd.ac.uk::1406ee88-f045-4b73-8d68-93844a503281" providerId="AD" clId="Web-{500B375E-2EDD-2E05-9391-BF41EB74EA98}" dt="2025-06-23T13:41:22.880" v="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gdalena Mysluk (2412312)" userId="S::2412312@student.uwtsd.ac.uk::1406ee88-f045-4b73-8d68-93844a503281" providerId="AD" clId="Web-{500B375E-2EDD-2E05-9391-BF41EB74EA98}" dt="2025-06-23T13:41:22.880" v="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gdalena Mysluk (2412312)" userId="S::2412312@student.uwtsd.ac.uk::1406ee88-f045-4b73-8d68-93844a503281" providerId="AD" clId="Web-{500B375E-2EDD-2E05-9391-BF41EB74EA98}" dt="2025-06-23T13:41:22.880" v="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gdalena Mysluk (2412312)" userId="S::2412312@student.uwtsd.ac.uk::1406ee88-f045-4b73-8d68-93844a503281" providerId="AD" clId="Web-{500B375E-2EDD-2E05-9391-BF41EB74EA98}" dt="2025-06-23T13:41:22.880" v="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Magdalena Mysluk (2412312)" userId="S::2412312@student.uwtsd.ac.uk::1406ee88-f045-4b73-8d68-93844a503281" providerId="AD" clId="Web-{500B375E-2EDD-2E05-9391-BF41EB74EA98}" dt="2025-06-23T13:45:45.027" v="18"/>
        <pc:sldMasterMkLst>
          <pc:docMk/>
          <pc:sldMasterMk cId="1164227609" sldId="2147483672"/>
        </pc:sldMasterMkLst>
        <pc:sldLayoutChg chg="add del">
          <pc:chgData name="Magdalena Mysluk (2412312)" userId="S::2412312@student.uwtsd.ac.uk::1406ee88-f045-4b73-8d68-93844a503281" providerId="AD" clId="Web-{500B375E-2EDD-2E05-9391-BF41EB74EA98}" dt="2025-06-23T13:45:45.027" v="18"/>
          <pc:sldLayoutMkLst>
            <pc:docMk/>
            <pc:sldMasterMk cId="1164227609" sldId="2147483672"/>
            <pc:sldLayoutMk cId="2581135915" sldId="2147483673"/>
          </pc:sldLayoutMkLst>
        </pc:sldLayoutChg>
        <pc:sldLayoutChg chg="add del">
          <pc:chgData name="Magdalena Mysluk (2412312)" userId="S::2412312@student.uwtsd.ac.uk::1406ee88-f045-4b73-8d68-93844a503281" providerId="AD" clId="Web-{500B375E-2EDD-2E05-9391-BF41EB74EA98}" dt="2025-06-23T13:45:45.027" v="18"/>
          <pc:sldLayoutMkLst>
            <pc:docMk/>
            <pc:sldMasterMk cId="1164227609" sldId="2147483672"/>
            <pc:sldLayoutMk cId="1542456682" sldId="2147483674"/>
          </pc:sldLayoutMkLst>
        </pc:sldLayoutChg>
        <pc:sldLayoutChg chg="add del">
          <pc:chgData name="Magdalena Mysluk (2412312)" userId="S::2412312@student.uwtsd.ac.uk::1406ee88-f045-4b73-8d68-93844a503281" providerId="AD" clId="Web-{500B375E-2EDD-2E05-9391-BF41EB74EA98}" dt="2025-06-23T13:45:45.027" v="18"/>
          <pc:sldLayoutMkLst>
            <pc:docMk/>
            <pc:sldMasterMk cId="1164227609" sldId="2147483672"/>
            <pc:sldLayoutMk cId="510002167" sldId="2147483675"/>
          </pc:sldLayoutMkLst>
        </pc:sldLayoutChg>
        <pc:sldLayoutChg chg="add del">
          <pc:chgData name="Magdalena Mysluk (2412312)" userId="S::2412312@student.uwtsd.ac.uk::1406ee88-f045-4b73-8d68-93844a503281" providerId="AD" clId="Web-{500B375E-2EDD-2E05-9391-BF41EB74EA98}" dt="2025-06-23T13:45:45.027" v="18"/>
          <pc:sldLayoutMkLst>
            <pc:docMk/>
            <pc:sldMasterMk cId="1164227609" sldId="2147483672"/>
            <pc:sldLayoutMk cId="1726528640" sldId="2147483676"/>
          </pc:sldLayoutMkLst>
        </pc:sldLayoutChg>
        <pc:sldLayoutChg chg="add del">
          <pc:chgData name="Magdalena Mysluk (2412312)" userId="S::2412312@student.uwtsd.ac.uk::1406ee88-f045-4b73-8d68-93844a503281" providerId="AD" clId="Web-{500B375E-2EDD-2E05-9391-BF41EB74EA98}" dt="2025-06-23T13:45:45.027" v="18"/>
          <pc:sldLayoutMkLst>
            <pc:docMk/>
            <pc:sldMasterMk cId="1164227609" sldId="2147483672"/>
            <pc:sldLayoutMk cId="4259810914" sldId="2147483677"/>
          </pc:sldLayoutMkLst>
        </pc:sldLayoutChg>
        <pc:sldLayoutChg chg="add del">
          <pc:chgData name="Magdalena Mysluk (2412312)" userId="S::2412312@student.uwtsd.ac.uk::1406ee88-f045-4b73-8d68-93844a503281" providerId="AD" clId="Web-{500B375E-2EDD-2E05-9391-BF41EB74EA98}" dt="2025-06-23T13:45:45.027" v="18"/>
          <pc:sldLayoutMkLst>
            <pc:docMk/>
            <pc:sldMasterMk cId="1164227609" sldId="2147483672"/>
            <pc:sldLayoutMk cId="624067269" sldId="2147483678"/>
          </pc:sldLayoutMkLst>
        </pc:sldLayoutChg>
        <pc:sldLayoutChg chg="add del">
          <pc:chgData name="Magdalena Mysluk (2412312)" userId="S::2412312@student.uwtsd.ac.uk::1406ee88-f045-4b73-8d68-93844a503281" providerId="AD" clId="Web-{500B375E-2EDD-2E05-9391-BF41EB74EA98}" dt="2025-06-23T13:45:45.027" v="18"/>
          <pc:sldLayoutMkLst>
            <pc:docMk/>
            <pc:sldMasterMk cId="1164227609" sldId="2147483672"/>
            <pc:sldLayoutMk cId="3833184127" sldId="2147483679"/>
          </pc:sldLayoutMkLst>
        </pc:sldLayoutChg>
        <pc:sldLayoutChg chg="add del">
          <pc:chgData name="Magdalena Mysluk (2412312)" userId="S::2412312@student.uwtsd.ac.uk::1406ee88-f045-4b73-8d68-93844a503281" providerId="AD" clId="Web-{500B375E-2EDD-2E05-9391-BF41EB74EA98}" dt="2025-06-23T13:45:45.027" v="18"/>
          <pc:sldLayoutMkLst>
            <pc:docMk/>
            <pc:sldMasterMk cId="1164227609" sldId="2147483672"/>
            <pc:sldLayoutMk cId="3758032680" sldId="2147483680"/>
          </pc:sldLayoutMkLst>
        </pc:sldLayoutChg>
        <pc:sldLayoutChg chg="add del">
          <pc:chgData name="Magdalena Mysluk (2412312)" userId="S::2412312@student.uwtsd.ac.uk::1406ee88-f045-4b73-8d68-93844a503281" providerId="AD" clId="Web-{500B375E-2EDD-2E05-9391-BF41EB74EA98}" dt="2025-06-23T13:45:45.027" v="18"/>
          <pc:sldLayoutMkLst>
            <pc:docMk/>
            <pc:sldMasterMk cId="1164227609" sldId="2147483672"/>
            <pc:sldLayoutMk cId="2880750069" sldId="2147483681"/>
          </pc:sldLayoutMkLst>
        </pc:sldLayoutChg>
        <pc:sldLayoutChg chg="add del">
          <pc:chgData name="Magdalena Mysluk (2412312)" userId="S::2412312@student.uwtsd.ac.uk::1406ee88-f045-4b73-8d68-93844a503281" providerId="AD" clId="Web-{500B375E-2EDD-2E05-9391-BF41EB74EA98}" dt="2025-06-23T13:45:45.027" v="18"/>
          <pc:sldLayoutMkLst>
            <pc:docMk/>
            <pc:sldMasterMk cId="1164227609" sldId="2147483672"/>
            <pc:sldLayoutMk cId="2047620247" sldId="2147483682"/>
          </pc:sldLayoutMkLst>
        </pc:sldLayoutChg>
        <pc:sldLayoutChg chg="add del">
          <pc:chgData name="Magdalena Mysluk (2412312)" userId="S::2412312@student.uwtsd.ac.uk::1406ee88-f045-4b73-8d68-93844a503281" providerId="AD" clId="Web-{500B375E-2EDD-2E05-9391-BF41EB74EA98}" dt="2025-06-23T13:45:45.027" v="18"/>
          <pc:sldLayoutMkLst>
            <pc:docMk/>
            <pc:sldMasterMk cId="1164227609" sldId="2147483672"/>
            <pc:sldLayoutMk cId="1195394727" sldId="2147483683"/>
          </pc:sldLayoutMkLst>
        </pc:sldLayoutChg>
      </pc:sldMasterChg>
      <pc:sldMasterChg chg="add del addSldLayout delSldLayout modSldLayout">
        <pc:chgData name="Magdalena Mysluk (2412312)" userId="S::2412312@student.uwtsd.ac.uk::1406ee88-f045-4b73-8d68-93844a503281" providerId="AD" clId="Web-{500B375E-2EDD-2E05-9391-BF41EB74EA98}" dt="2025-06-23T13:45:59.355" v="19"/>
        <pc:sldMasterMkLst>
          <pc:docMk/>
          <pc:sldMasterMk cId="2807636720" sldId="2147483684"/>
        </pc:sldMasterMkLst>
        <pc:sldLayoutChg chg="add del mod replId">
          <pc:chgData name="Magdalena Mysluk (2412312)" userId="S::2412312@student.uwtsd.ac.uk::1406ee88-f045-4b73-8d68-93844a503281" providerId="AD" clId="Web-{500B375E-2EDD-2E05-9391-BF41EB74EA98}" dt="2025-06-23T13:45:59.355" v="19"/>
          <pc:sldLayoutMkLst>
            <pc:docMk/>
            <pc:sldMasterMk cId="2807636720" sldId="2147483684"/>
            <pc:sldLayoutMk cId="2465869372" sldId="2147483685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5:59.355" v="19"/>
          <pc:sldLayoutMkLst>
            <pc:docMk/>
            <pc:sldMasterMk cId="2807636720" sldId="2147483684"/>
            <pc:sldLayoutMk cId="3982105516" sldId="2147483686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5:59.355" v="19"/>
          <pc:sldLayoutMkLst>
            <pc:docMk/>
            <pc:sldMasterMk cId="2807636720" sldId="2147483684"/>
            <pc:sldLayoutMk cId="3718356613" sldId="2147483687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5:59.355" v="19"/>
          <pc:sldLayoutMkLst>
            <pc:docMk/>
            <pc:sldMasterMk cId="2807636720" sldId="2147483684"/>
            <pc:sldLayoutMk cId="2293618019" sldId="2147483688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5:59.355" v="19"/>
          <pc:sldLayoutMkLst>
            <pc:docMk/>
            <pc:sldMasterMk cId="2807636720" sldId="2147483684"/>
            <pc:sldLayoutMk cId="4049474871" sldId="2147483689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5:59.355" v="19"/>
          <pc:sldLayoutMkLst>
            <pc:docMk/>
            <pc:sldMasterMk cId="2807636720" sldId="2147483684"/>
            <pc:sldLayoutMk cId="253233745" sldId="2147483690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5:59.355" v="19"/>
          <pc:sldLayoutMkLst>
            <pc:docMk/>
            <pc:sldMasterMk cId="2807636720" sldId="2147483684"/>
            <pc:sldLayoutMk cId="2387820994" sldId="2147483691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5:59.355" v="19"/>
          <pc:sldLayoutMkLst>
            <pc:docMk/>
            <pc:sldMasterMk cId="2807636720" sldId="2147483684"/>
            <pc:sldLayoutMk cId="587460572" sldId="2147483692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5:59.355" v="19"/>
          <pc:sldLayoutMkLst>
            <pc:docMk/>
            <pc:sldMasterMk cId="2807636720" sldId="2147483684"/>
            <pc:sldLayoutMk cId="4116352068" sldId="2147483693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5:59.355" v="19"/>
          <pc:sldLayoutMkLst>
            <pc:docMk/>
            <pc:sldMasterMk cId="2807636720" sldId="2147483684"/>
            <pc:sldLayoutMk cId="2672528764" sldId="2147483694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5:59.355" v="19"/>
          <pc:sldLayoutMkLst>
            <pc:docMk/>
            <pc:sldMasterMk cId="2807636720" sldId="2147483684"/>
            <pc:sldLayoutMk cId="973436393" sldId="2147483695"/>
          </pc:sldLayoutMkLst>
        </pc:sldLayoutChg>
      </pc:sldMasterChg>
      <pc:sldMasterChg chg="add del addSldLayout delSldLayout modSldLayout">
        <pc:chgData name="Magdalena Mysluk (2412312)" userId="S::2412312@student.uwtsd.ac.uk::1406ee88-f045-4b73-8d68-93844a503281" providerId="AD" clId="Web-{500B375E-2EDD-2E05-9391-BF41EB74EA98}" dt="2025-06-23T13:46:13.418" v="20"/>
        <pc:sldMasterMkLst>
          <pc:docMk/>
          <pc:sldMasterMk cId="1451934180" sldId="2147483696"/>
        </pc:sldMasterMkLst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2271420804" sldId="2147483697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3895963265" sldId="2147483698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2341973238" sldId="2147483699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1062766319" sldId="2147483700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3670686190" sldId="2147483701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1460947433" sldId="2147483702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767847625" sldId="2147483703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968681928" sldId="2147483704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957609468" sldId="2147483705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784696933" sldId="2147483706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1031353098" sldId="2147483707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3871766709" sldId="2147483708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2834179933" sldId="2147483709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3456585452" sldId="2147483710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2059195150" sldId="2147483711"/>
          </pc:sldLayoutMkLst>
        </pc:sldLayoutChg>
        <pc:sldLayoutChg chg="add del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1451934180" sldId="2147483696"/>
            <pc:sldLayoutMk cId="2646666180" sldId="2147483712"/>
          </pc:sldLayoutMkLst>
        </pc:sldLayoutChg>
      </pc:sldMasterChg>
      <pc:sldMasterChg chg="add addSldLayout modSldLayout">
        <pc:chgData name="Magdalena Mysluk (2412312)" userId="S::2412312@student.uwtsd.ac.uk::1406ee88-f045-4b73-8d68-93844a503281" providerId="AD" clId="Web-{500B375E-2EDD-2E05-9391-BF41EB74EA98}" dt="2025-06-23T13:46:13.418" v="20"/>
        <pc:sldMasterMkLst>
          <pc:docMk/>
          <pc:sldMasterMk cId="280696925" sldId="2147483713"/>
        </pc:sldMasterMkLst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3826519504" sldId="2147483714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4168685717" sldId="2147483715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453325698" sldId="2147483716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3532447663" sldId="2147483717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1391253865" sldId="2147483718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2288132319" sldId="2147483719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231453720" sldId="2147483720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3447498160" sldId="2147483721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3945381606" sldId="2147483722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1910745501" sldId="2147483723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315840164" sldId="2147483724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1736459027" sldId="2147483725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1944251097" sldId="2147483726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3541141933" sldId="2147483727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1756836726" sldId="2147483728"/>
          </pc:sldLayoutMkLst>
        </pc:sldLayoutChg>
        <pc:sldLayoutChg chg="add mod replId">
          <pc:chgData name="Magdalena Mysluk (2412312)" userId="S::2412312@student.uwtsd.ac.uk::1406ee88-f045-4b73-8d68-93844a503281" providerId="AD" clId="Web-{500B375E-2EDD-2E05-9391-BF41EB74EA98}" dt="2025-06-23T13:46:13.418" v="20"/>
          <pc:sldLayoutMkLst>
            <pc:docMk/>
            <pc:sldMasterMk cId="280696925" sldId="2147483713"/>
            <pc:sldLayoutMk cId="1980258389" sldId="214748372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486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336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440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619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629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816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637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015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651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793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3508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56324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9491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7590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9278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2298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3725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6/26/2025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4309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  <p:sldLayoutId id="214748374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400" y="908651"/>
            <a:ext cx="3620882" cy="364034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>
                <a:ea typeface="+mj-lt"/>
                <a:cs typeface="+mj-lt"/>
              </a:rPr>
              <a:t>Team Role Composition Analysis: Strengths, Weaknesses, and Challenges</a:t>
            </a:r>
            <a:endParaRPr lang="en-US" sz="3400" dirty="0"/>
          </a:p>
        </p:txBody>
      </p:sp>
      <p:pic>
        <p:nvPicPr>
          <p:cNvPr id="4" name="Picture 3" descr="Hands moving forward">
            <a:extLst>
              <a:ext uri="{FF2B5EF4-FFF2-40B4-BE49-F238E27FC236}">
                <a16:creationId xmlns:a16="http://schemas.microsoft.com/office/drawing/2014/main" id="{B6DEA779-BBC3-1758-3C0E-B3F0415743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312" b="55"/>
          <a:stretch>
            <a:fillRect/>
          </a:stretch>
        </p:blipFill>
        <p:spPr>
          <a:xfrm>
            <a:off x="4876158" y="10"/>
            <a:ext cx="73158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" name="Picture 306" descr="A cartoon characters walking on a green arrow&#10;&#10;AI-generated content may be incorrect.">
            <a:extLst>
              <a:ext uri="{FF2B5EF4-FFF2-40B4-BE49-F238E27FC236}">
                <a16:creationId xmlns:a16="http://schemas.microsoft.com/office/drawing/2014/main" id="{9D655D1C-7253-CEE2-D9EA-EB596F7DB3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19" r="1" b="1"/>
          <a:stretch>
            <a:fillRect/>
          </a:stretch>
        </p:blipFill>
        <p:spPr>
          <a:xfrm>
            <a:off x="5968025" y="-10886"/>
            <a:ext cx="6223975" cy="687977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92F88-BDA5-0A71-B1CC-22B2431BE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219" y="375333"/>
            <a:ext cx="6235092" cy="641714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dirty="0">
                <a:ea typeface="+mn-lt"/>
                <a:cs typeface="+mn-lt"/>
              </a:rPr>
              <a:t>Teams succeed through strong collaboration, not just individual talent.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ea typeface="+mn-lt"/>
                <a:cs typeface="+mn-lt"/>
              </a:rPr>
              <a:t>-Our university group: 4 members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ea typeface="+mn-lt"/>
                <a:cs typeface="+mn-lt"/>
              </a:rPr>
              <a:t>We work mostly online due to busy personal lives and jobs.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ea typeface="+mn-lt"/>
                <a:cs typeface="+mn-lt"/>
              </a:rPr>
              <a:t>We talk to each other well, even when there are problems, and we want to become better.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ea typeface="+mn-lt"/>
                <a:cs typeface="+mn-lt"/>
              </a:rPr>
              <a:t>This presentation analyzes our team’s composition, strengths, weaknesses, and challenges.</a:t>
            </a:r>
            <a:endParaRPr lang="en-US" dirty="0"/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ea typeface="+mn-lt"/>
                <a:cs typeface="+mn-lt"/>
              </a:rPr>
              <a:t>Real-life comparisons: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 b="1" dirty="0">
                <a:ea typeface="+mn-lt"/>
                <a:cs typeface="+mn-lt"/>
              </a:rPr>
              <a:t>Workplace</a:t>
            </a:r>
            <a:r>
              <a:rPr lang="en-US" dirty="0">
                <a:ea typeface="+mn-lt"/>
                <a:cs typeface="+mn-lt"/>
              </a:rPr>
              <a:t>: Amazon corporation in Swansea.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 b="1" dirty="0">
                <a:ea typeface="+mn-lt"/>
                <a:cs typeface="+mn-lt"/>
              </a:rPr>
              <a:t>Home</a:t>
            </a:r>
            <a:r>
              <a:rPr lang="en-US" dirty="0">
                <a:ea typeface="+mn-lt"/>
                <a:cs typeface="+mn-lt"/>
              </a:rPr>
              <a:t>: Family team managing house and children.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 b="1" dirty="0">
                <a:ea typeface="+mn-lt"/>
                <a:cs typeface="+mn-lt"/>
              </a:rPr>
              <a:t>Models used:</a:t>
            </a:r>
            <a:endParaRPr lang="en-US" b="1"/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ea typeface="+mn-lt"/>
                <a:cs typeface="+mn-lt"/>
              </a:rPr>
              <a:t>Belbin Team Roles in Crisis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ea typeface="+mn-lt"/>
                <a:cs typeface="+mn-lt"/>
              </a:rPr>
              <a:t>Thomas-Kilmann Conflict Mode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ea typeface="+mn-lt"/>
                <a:cs typeface="+mn-lt"/>
              </a:rPr>
              <a:t>SWOT Analysis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ea typeface="+mn-lt"/>
                <a:cs typeface="+mn-lt"/>
              </a:rPr>
              <a:t>Communication </a:t>
            </a:r>
            <a:endParaRPr lang="en-US" dirty="0"/>
          </a:p>
          <a:p>
            <a:pPr marL="0" indent="0">
              <a:lnSpc>
                <a:spcPct val="90000"/>
              </a:lnSpc>
              <a:buNone/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841756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341C7-7310-9AF9-B638-56A49DFAB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365" y="152401"/>
            <a:ext cx="7436083" cy="1027723"/>
          </a:xfrm>
        </p:spPr>
        <p:txBody>
          <a:bodyPr>
            <a:normAutofit/>
          </a:bodyPr>
          <a:lstStyle/>
          <a:p>
            <a:r>
              <a:rPr lang="en-US" sz="4000" dirty="0">
                <a:ea typeface="+mj-lt"/>
                <a:cs typeface="+mj-lt"/>
              </a:rPr>
              <a:t>Belbin’s Team Roles in Crisis</a:t>
            </a:r>
            <a:endParaRPr lang="en-US" sz="4000" dirty="0"/>
          </a:p>
        </p:txBody>
      </p:sp>
      <p:pic>
        <p:nvPicPr>
          <p:cNvPr id="28" name="Content Placeholder 27">
            <a:extLst>
              <a:ext uri="{FF2B5EF4-FFF2-40B4-BE49-F238E27FC236}">
                <a16:creationId xmlns:a16="http://schemas.microsoft.com/office/drawing/2014/main" id="{59E9827E-AB3E-25A8-736A-28E5C8B81F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0460" y="1606255"/>
            <a:ext cx="5551111" cy="46427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DEF009B3-7195-CAC3-88A5-A59B6F42E824}"/>
              </a:ext>
            </a:extLst>
          </p:cNvPr>
          <p:cNvSpPr txBox="1"/>
          <p:nvPr/>
        </p:nvSpPr>
        <p:spPr>
          <a:xfrm>
            <a:off x="6518030" y="1491761"/>
            <a:ext cx="3657600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Coordinator/Shaper</a:t>
            </a:r>
            <a:endParaRPr lang="en-US" dirty="0"/>
          </a:p>
          <a:p>
            <a:r>
              <a:rPr lang="en-US" dirty="0"/>
              <a:t>Takes initiative, drives the team forward, keeps goals in focus.</a:t>
            </a:r>
          </a:p>
          <a:p>
            <a:pPr algn="l"/>
            <a:endParaRPr lang="en-US" dirty="0"/>
          </a:p>
          <a:p>
            <a:r>
              <a:rPr lang="en-US" b="1" dirty="0"/>
              <a:t>Implementer</a:t>
            </a:r>
            <a:endParaRPr lang="en-US" dirty="0"/>
          </a:p>
          <a:p>
            <a:r>
              <a:rPr lang="en-US" dirty="0"/>
              <a:t>Turns ideas into practical action, organized and reliable.</a:t>
            </a:r>
          </a:p>
          <a:p>
            <a:endParaRPr lang="en-US" dirty="0"/>
          </a:p>
          <a:p>
            <a:r>
              <a:rPr lang="en-US" b="1" dirty="0" err="1"/>
              <a:t>Teamworker</a:t>
            </a:r>
            <a:endParaRPr lang="en-US" dirty="0" err="1"/>
          </a:p>
          <a:p>
            <a:r>
              <a:rPr lang="en-US" dirty="0"/>
              <a:t>Supports the team, diplomatic, promotes group harmony.</a:t>
            </a:r>
          </a:p>
          <a:p>
            <a:endParaRPr lang="en-US" dirty="0"/>
          </a:p>
          <a:p>
            <a:r>
              <a:rPr lang="en-US" b="1"/>
              <a:t>Completer Finisher</a:t>
            </a:r>
            <a:endParaRPr lang="en-US"/>
          </a:p>
          <a:p>
            <a:r>
              <a:rPr lang="en-US"/>
              <a:t>Detail-focused, ensures tasks are polished and meet deadlines.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567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A0A2B-1D0E-C71E-1B8D-B9E291F58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8742" y="2137716"/>
            <a:ext cx="3168103" cy="224608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800"/>
              <a:t>Thomas-Kilmann Conflict Model</a:t>
            </a:r>
          </a:p>
        </p:txBody>
      </p:sp>
      <p:pic>
        <p:nvPicPr>
          <p:cNvPr id="8" name="Content Placeholder 7" descr="A chart of conflict model&#10;&#10;AI-generated content may be incorrect.">
            <a:extLst>
              <a:ext uri="{FF2B5EF4-FFF2-40B4-BE49-F238E27FC236}">
                <a16:creationId xmlns:a16="http://schemas.microsoft.com/office/drawing/2014/main" id="{5760E362-84F6-6FF6-53B1-26A0643487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2357" y="1014434"/>
            <a:ext cx="6049759" cy="45012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57042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15E12-2388-0062-816D-2724656BE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477" y="587829"/>
            <a:ext cx="9946496" cy="939800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SWOT Analysis of the University Team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1FADBD-6146-7CB7-B437-4CD3B83CD8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7456816"/>
              </p:ext>
            </p:extLst>
          </p:nvPr>
        </p:nvGraphicFramePr>
        <p:xfrm>
          <a:off x="1632857" y="2231571"/>
          <a:ext cx="7427802" cy="42190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0507">
                  <a:extLst>
                    <a:ext uri="{9D8B030D-6E8A-4147-A177-3AD203B41FA5}">
                      <a16:colId xmlns:a16="http://schemas.microsoft.com/office/drawing/2014/main" val="3243777791"/>
                    </a:ext>
                  </a:extLst>
                </a:gridCol>
                <a:gridCol w="3727295">
                  <a:extLst>
                    <a:ext uri="{9D8B030D-6E8A-4147-A177-3AD203B41FA5}">
                      <a16:colId xmlns:a16="http://schemas.microsoft.com/office/drawing/2014/main" val="989386658"/>
                    </a:ext>
                  </a:extLst>
                </a:gridCol>
              </a:tblGrid>
              <a:tr h="219075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solidFill>
                            <a:schemeClr val="bg1"/>
                          </a:solidFill>
                          <a:latin typeface="Trebuchet MS"/>
                        </a:rPr>
                        <a:t>Strengths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ebuchet MS"/>
                        </a:rPr>
                        <a:t>Clear </a:t>
                      </a:r>
                      <a:r>
                        <a:rPr lang="en-US" sz="1800" b="0" i="0" u="none" strike="noStrike" noProof="0" dirty="0" err="1">
                          <a:latin typeface="Trebuchet MS"/>
                        </a:rPr>
                        <a:t>laedership</a:t>
                      </a:r>
                      <a:endParaRPr lang="en-US" sz="1800" b="0" i="0" u="none" strike="noStrike" noProof="0" dirty="0">
                        <a:latin typeface="Trebuchet MS"/>
                      </a:endParaRP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/>
                        <a:t>Positive atmosphere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ebuchet MS"/>
                        </a:rPr>
                        <a:t>Quick task allocation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US" sz="1800" b="0" i="0" u="none" strike="noStrike" noProof="0" dirty="0">
                        <a:latin typeface="Trebuchet M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chemeClr val="bg1"/>
                          </a:solidFill>
                          <a:latin typeface="Trebuchet MS"/>
                        </a:rPr>
                        <a:t>Weaknesses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/>
                        <a:t>Limited meeting time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ebuchet MS"/>
                        </a:rPr>
                        <a:t>Unfamiliarity among members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/>
                        <a:t>Shallow collaboration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4606539"/>
                  </a:ext>
                </a:extLst>
              </a:tr>
              <a:tr h="202834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ebuchet MS"/>
                        </a:rPr>
                        <a:t>Opportunities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chemeClr val="accent2"/>
                          </a:solidFill>
                        </a:rPr>
                        <a:t>Improved communication strategy</a:t>
                      </a: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chemeClr val="accent2"/>
                          </a:solidFill>
                          <a:latin typeface="Trebuchet MS"/>
                        </a:rPr>
                        <a:t>Practicing presentations</a:t>
                      </a:r>
                      <a:endParaRPr lang="en-US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Trebuchet MS"/>
                        </a:rPr>
                        <a:t>Threats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dirty="0">
                          <a:solidFill>
                            <a:schemeClr val="accent2"/>
                          </a:solidFill>
                        </a:rPr>
                        <a:t>Misunderstandings via online chat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dirty="0">
                          <a:solidFill>
                            <a:schemeClr val="accent2"/>
                          </a:solidFill>
                        </a:rPr>
                        <a:t>Missed deadlines due to schedules</a:t>
                      </a:r>
                    </a:p>
                    <a:p>
                      <a:pPr lvl="0">
                        <a:buNone/>
                      </a:pPr>
                      <a:endParaRPr lang="en-US" sz="1800" b="0" i="0" u="none" strike="noStrike" noProof="0" dirty="0">
                        <a:solidFill>
                          <a:schemeClr val="accent2"/>
                        </a:solidFill>
                        <a:latin typeface="Trebuchet M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2062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953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129CE-0F2C-19B9-E73D-8805FBADE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89857"/>
            <a:ext cx="7235954" cy="787400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Communication Model Application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40819-C4E1-0AE5-BB23-22E29400A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71474"/>
            <a:ext cx="10066239" cy="43162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Model:</a:t>
            </a:r>
            <a:r>
              <a:rPr lang="en-US" sz="2000" dirty="0">
                <a:ea typeface="+mn-lt"/>
                <a:cs typeface="+mn-lt"/>
              </a:rPr>
              <a:t> Shannon-Weaver Communication Model</a:t>
            </a:r>
            <a:endParaRPr lang="en-US" sz="2000"/>
          </a:p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Sender → Encoder → Channel → Decoder → Receiver → Feedback → Noise</a:t>
            </a:r>
            <a:endParaRPr lang="en-US" sz="2000" dirty="0"/>
          </a:p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University Group Application:</a:t>
            </a:r>
            <a:endParaRPr lang="en-US" sz="2000"/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Noise = Time pressure, online misunderstandings</a:t>
            </a:r>
            <a:endParaRPr lang="en-US" sz="2000"/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Feedback = Group chat, reactions</a:t>
            </a:r>
            <a:endParaRPr lang="en-US" sz="2000"/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Channel = WhatsApp</a:t>
            </a:r>
            <a:endParaRPr lang="en-US" sz="2000"/>
          </a:p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Amazon: </a:t>
            </a:r>
            <a:r>
              <a:rPr lang="en-US" sz="2000" dirty="0">
                <a:ea typeface="+mn-lt"/>
                <a:cs typeface="+mn-lt"/>
              </a:rPr>
              <a:t>Hierarchical communication prone to distortion.</a:t>
            </a:r>
            <a:endParaRPr lang="en-US" sz="2000"/>
          </a:p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Home: </a:t>
            </a:r>
            <a:r>
              <a:rPr lang="en-US" sz="2000" dirty="0">
                <a:ea typeface="+mn-lt"/>
                <a:cs typeface="+mn-lt"/>
              </a:rPr>
              <a:t>Direct verbal/non-verbal communication, but fatigue = noise.</a:t>
            </a:r>
            <a:endParaRPr lang="en-US" sz="2000"/>
          </a:p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Visual:</a:t>
            </a:r>
            <a:r>
              <a:rPr lang="en-US" sz="2000" dirty="0">
                <a:ea typeface="+mn-lt"/>
                <a:cs typeface="+mn-lt"/>
              </a:rPr>
              <a:t> Flow diagram highlighting the feedback loop and barriers.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417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E8138-185C-ADAE-AADC-86CE73D63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Strengths, Weaknesses, and Challenges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9542A-8ADA-9CB8-7BE5-C3FD1A3BC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05" y="1967028"/>
            <a:ext cx="4877157" cy="189378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solidFill>
                  <a:schemeClr val="accent1"/>
                </a:solidFill>
              </a:rPr>
              <a:t>Strengths:</a:t>
            </a:r>
            <a:endParaRPr lang="en-US" dirty="0">
              <a:solidFill>
                <a:schemeClr val="accent1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ea typeface="+mn-lt"/>
                <a:cs typeface="+mn-lt"/>
              </a:rPr>
              <a:t>Adaptive, responsive decision-making.</a:t>
            </a:r>
            <a:endParaRPr lang="en-US" dirty="0"/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ea typeface="+mn-lt"/>
                <a:cs typeface="+mn-lt"/>
              </a:rPr>
              <a:t>Balanced roles under Sebastian’s leadership.</a:t>
            </a:r>
            <a:endParaRPr lang="en-US" dirty="0"/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ea typeface="+mn-lt"/>
                <a:cs typeface="+mn-lt"/>
              </a:rPr>
              <a:t>Friendly atmosphere despite limited time.</a:t>
            </a:r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05CA3E-BE9F-AB0F-C974-2333EAAFDCF7}"/>
              </a:ext>
            </a:extLst>
          </p:cNvPr>
          <p:cNvSpPr txBox="1"/>
          <p:nvPr/>
        </p:nvSpPr>
        <p:spPr>
          <a:xfrm>
            <a:off x="6581315" y="2733625"/>
            <a:ext cx="4127927" cy="25344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1"/>
                </a:solidFill>
              </a:rPr>
              <a:t>Weaknesses:</a:t>
            </a:r>
            <a:endParaRPr lang="en-US" dirty="0">
              <a:solidFill>
                <a:schemeClr val="accent1"/>
              </a:solidFill>
            </a:endParaRPr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</a:rPr>
              <a:t>Limited time and depth of engagement.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</a:rPr>
              <a:t>Over-reliance on digital tools.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</a:rPr>
              <a:t>Role ambiguity outside of major tasks</a:t>
            </a:r>
            <a:endParaRPr lang="en-US" dirty="0"/>
          </a:p>
          <a:p>
            <a:pPr algn="l">
              <a:lnSpc>
                <a:spcPct val="150000"/>
              </a:lnSpc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81D536-C8C2-3D4F-DB60-BE3C762EEBE7}"/>
              </a:ext>
            </a:extLst>
          </p:cNvPr>
          <p:cNvSpPr txBox="1"/>
          <p:nvPr/>
        </p:nvSpPr>
        <p:spPr>
          <a:xfrm>
            <a:off x="475794" y="4510179"/>
            <a:ext cx="497013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1"/>
                </a:solidFill>
              </a:rPr>
              <a:t>Challenges:</a:t>
            </a:r>
            <a:endParaRPr lang="en-US" dirty="0">
              <a:solidFill>
                <a:schemeClr val="accent1"/>
              </a:solidFill>
            </a:endParaRPr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</a:rPr>
              <a:t>Sustaining engagement.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</a:rPr>
              <a:t>Improving preparation for future tasks.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</a:rPr>
              <a:t>Conflict resolution under pressure.</a:t>
            </a:r>
            <a:endParaRPr lang="en-US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535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up a staircase&#10;&#10;AI-generated content may be incorrect.">
            <a:extLst>
              <a:ext uri="{FF2B5EF4-FFF2-40B4-BE49-F238E27FC236}">
                <a16:creationId xmlns:a16="http://schemas.microsoft.com/office/drawing/2014/main" id="{C5D6D5ED-3F83-B281-9FAF-F0AAA54B89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46" r="9202" b="-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B63AC6-5960-867C-E9D0-15BB106BE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4199465" cy="1320800"/>
          </a:xfrm>
        </p:spPr>
        <p:txBody>
          <a:bodyPr>
            <a:normAutofit/>
          </a:bodyPr>
          <a:lstStyle/>
          <a:p>
            <a:r>
              <a:rPr lang="en-US" sz="3300">
                <a:ea typeface="+mj-lt"/>
                <a:cs typeface="+mj-lt"/>
              </a:rPr>
              <a:t>Recommendations and Next Steps</a:t>
            </a:r>
            <a:endParaRPr lang="en-US" sz="3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CA6B2-988F-B6FD-6509-1AFFE4525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1989"/>
            <a:ext cx="3851122" cy="452303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Schedule regular online practice sessions</a:t>
            </a:r>
            <a:endParaRPr lang="en-US"/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Be aware of Belbin roles to effectively assign tasks. </a:t>
            </a:r>
            <a:endParaRPr lang="en-US"/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Use Thomas-Kilmann Conflict styles proactively when disputes arise </a:t>
            </a:r>
            <a:endParaRPr lang="en-US"/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Put in place established ways for people to talk to one other </a:t>
            </a:r>
            <a:endParaRPr lang="en-US"/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Use SWOT analysis to take advantage of chances and reduce risks.</a:t>
            </a:r>
            <a:endParaRPr lang="en-US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246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embling a puzzle&#10;&#10;AI-generated content may be incorrect.">
            <a:extLst>
              <a:ext uri="{FF2B5EF4-FFF2-40B4-BE49-F238E27FC236}">
                <a16:creationId xmlns:a16="http://schemas.microsoft.com/office/drawing/2014/main" id="{DD665C79-37A0-EE14-B435-35D1C8F3F2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1" t="4000" r="15088" b="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C0F0AB-FC47-E955-C967-CF16645D8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498" y="1713835"/>
            <a:ext cx="4088190" cy="23339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8B4FC-3A9A-F900-BCDF-8C982E8E5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58" y="4050831"/>
            <a:ext cx="4138337" cy="1214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Team success = Communication + Understanding + Adaptability</a:t>
            </a:r>
          </a:p>
        </p:txBody>
      </p:sp>
    </p:spTree>
    <p:extLst>
      <p:ext uri="{BB962C8B-B14F-4D97-AF65-F5344CB8AC3E}">
        <p14:creationId xmlns:p14="http://schemas.microsoft.com/office/powerpoint/2010/main" val="3029798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05DD5-B9F9-95E7-3D79-946F4E8AA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086445" cy="666237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91EC4-D472-F579-FA4B-0DC8CCC66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054572"/>
            <a:ext cx="8596668" cy="37592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Belbin, R. M. (2021). </a:t>
            </a:r>
            <a:r>
              <a:rPr lang="en-US" i="1">
                <a:ea typeface="+mn-lt"/>
                <a:cs typeface="+mn-lt"/>
              </a:rPr>
              <a:t>Team Roles at Work</a:t>
            </a:r>
            <a:r>
              <a:rPr lang="en-US">
                <a:ea typeface="+mn-lt"/>
                <a:cs typeface="+mn-lt"/>
              </a:rPr>
              <a:t>. Routledge.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Thomas, K. W., &amp; Kilmann, R. H. (2020). </a:t>
            </a:r>
            <a:r>
              <a:rPr lang="en-US" i="1">
                <a:ea typeface="+mn-lt"/>
                <a:cs typeface="+mn-lt"/>
              </a:rPr>
              <a:t>Thomas-Kilmann Conflict Mode Instrument (TKI)</a:t>
            </a:r>
            <a:r>
              <a:rPr lang="en-US">
                <a:ea typeface="+mn-lt"/>
                <a:cs typeface="+mn-lt"/>
              </a:rPr>
              <a:t>. CPP, Inc.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Robbins, S. P., &amp; Judge, T. A. (2021). </a:t>
            </a:r>
            <a:r>
              <a:rPr lang="en-US" i="1">
                <a:ea typeface="+mn-lt"/>
                <a:cs typeface="+mn-lt"/>
              </a:rPr>
              <a:t>Organizational Behavior</a:t>
            </a:r>
            <a:r>
              <a:rPr lang="en-US">
                <a:ea typeface="+mn-lt"/>
                <a:cs typeface="+mn-lt"/>
              </a:rPr>
              <a:t> (18th ed.). Pearson.</a:t>
            </a:r>
            <a:endParaRPr lang="en-US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Johnson, D. W., &amp; Johnson, F. P. (2022). </a:t>
            </a:r>
            <a:r>
              <a:rPr lang="en-US" i="1" dirty="0">
                <a:ea typeface="+mn-lt"/>
                <a:cs typeface="+mn-lt"/>
              </a:rPr>
              <a:t>Joining Together: Group Theory and Group Skills</a:t>
            </a:r>
            <a:r>
              <a:rPr lang="en-US" dirty="0">
                <a:ea typeface="+mn-lt"/>
                <a:cs typeface="+mn-lt"/>
              </a:rPr>
              <a:t>. Pearson.</a:t>
            </a:r>
            <a:endParaRPr lang="en-US" dirty="0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McShane, S. L., &amp; Von Glinow, M. A. (2023). </a:t>
            </a:r>
            <a:r>
              <a:rPr lang="en-US" i="1">
                <a:ea typeface="+mn-lt"/>
                <a:cs typeface="+mn-lt"/>
              </a:rPr>
              <a:t>Organizational Behavior: Emerging Knowledge, Global Reality</a:t>
            </a:r>
            <a:r>
              <a:rPr lang="en-US">
                <a:ea typeface="+mn-lt"/>
                <a:cs typeface="+mn-lt"/>
              </a:rPr>
              <a:t>. McGraw-Hill Education.</a:t>
            </a:r>
            <a:endParaRPr lang="en-US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4657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</vt:lpstr>
      <vt:lpstr>Team Role Composition Analysis: Strengths, Weaknesses, and Challenges</vt:lpstr>
      <vt:lpstr>PowerPoint Presentation</vt:lpstr>
      <vt:lpstr>Belbin’s Team Roles in Crisis</vt:lpstr>
      <vt:lpstr>Thomas-Kilmann Conflict Model</vt:lpstr>
      <vt:lpstr>SWOT Analysis of the University Team</vt:lpstr>
      <vt:lpstr>Communication Model Application</vt:lpstr>
      <vt:lpstr>Strengths, Weaknesses, and Challenges</vt:lpstr>
      <vt:lpstr>Recommendations and Next Steps</vt:lpstr>
      <vt:lpstr>Conclusion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401</cp:revision>
  <dcterms:created xsi:type="dcterms:W3CDTF">2025-06-23T13:39:53Z</dcterms:created>
  <dcterms:modified xsi:type="dcterms:W3CDTF">2025-06-26T11:26:25Z</dcterms:modified>
</cp:coreProperties>
</file>