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7"/>
  </p:notesMasterIdLst>
  <p:sldIdLst>
    <p:sldId id="258" r:id="rId6"/>
    <p:sldId id="264" r:id="rId7"/>
    <p:sldId id="336" r:id="rId8"/>
    <p:sldId id="286" r:id="rId9"/>
    <p:sldId id="266" r:id="rId10"/>
    <p:sldId id="265" r:id="rId11"/>
    <p:sldId id="267" r:id="rId12"/>
    <p:sldId id="268" r:id="rId13"/>
    <p:sldId id="270" r:id="rId14"/>
    <p:sldId id="271" r:id="rId15"/>
    <p:sldId id="335" r:id="rId16"/>
    <p:sldId id="281" r:id="rId17"/>
    <p:sldId id="305" r:id="rId18"/>
    <p:sldId id="311" r:id="rId19"/>
    <p:sldId id="309" r:id="rId20"/>
    <p:sldId id="302" r:id="rId21"/>
    <p:sldId id="313" r:id="rId22"/>
    <p:sldId id="314" r:id="rId23"/>
    <p:sldId id="306" r:id="rId24"/>
    <p:sldId id="307" r:id="rId25"/>
    <p:sldId id="27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995843-9755-4179-8F17-5DB8DB24441F}" v="1" dt="2025-02-11T11:17:05.4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1" d="100"/>
          <a:sy n="111" d="100"/>
        </p:scale>
        <p:origin x="4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sim" userId="463e8671-0eec-4074-8616-21d10d9d1eab" providerId="ADAL" clId="{EA995843-9755-4179-8F17-5DB8DB24441F}"/>
    <pc:docChg chg="undo custSel addSld delSld modSld sldOrd delMainMaster">
      <pc:chgData name="Mohamed Asim" userId="463e8671-0eec-4074-8616-21d10d9d1eab" providerId="ADAL" clId="{EA995843-9755-4179-8F17-5DB8DB24441F}" dt="2025-02-11T13:07:42.897" v="980" actId="21"/>
      <pc:docMkLst>
        <pc:docMk/>
      </pc:docMkLst>
      <pc:sldChg chg="ord">
        <pc:chgData name="Mohamed Asim" userId="463e8671-0eec-4074-8616-21d10d9d1eab" providerId="ADAL" clId="{EA995843-9755-4179-8F17-5DB8DB24441F}" dt="2025-02-11T10:36:45.151" v="571"/>
        <pc:sldMkLst>
          <pc:docMk/>
          <pc:sldMk cId="2678142212" sldId="265"/>
        </pc:sldMkLst>
      </pc:sldChg>
      <pc:sldChg chg="add del">
        <pc:chgData name="Mohamed Asim" userId="463e8671-0eec-4074-8616-21d10d9d1eab" providerId="ADAL" clId="{EA995843-9755-4179-8F17-5DB8DB24441F}" dt="2025-02-11T10:36:30.447" v="569" actId="47"/>
        <pc:sldMkLst>
          <pc:docMk/>
          <pc:sldMk cId="563250424" sldId="266"/>
        </pc:sldMkLst>
      </pc:sldChg>
      <pc:sldChg chg="addSp delSp modSp mod">
        <pc:chgData name="Mohamed Asim" userId="463e8671-0eec-4074-8616-21d10d9d1eab" providerId="ADAL" clId="{EA995843-9755-4179-8F17-5DB8DB24441F}" dt="2025-02-11T13:07:42.897" v="980" actId="21"/>
        <pc:sldMkLst>
          <pc:docMk/>
          <pc:sldMk cId="964216996" sldId="267"/>
        </pc:sldMkLst>
        <pc:spChg chg="add del mod">
          <ac:chgData name="Mohamed Asim" userId="463e8671-0eec-4074-8616-21d10d9d1eab" providerId="ADAL" clId="{EA995843-9755-4179-8F17-5DB8DB24441F}" dt="2025-02-11T13:07:42.897" v="980" actId="21"/>
          <ac:spMkLst>
            <pc:docMk/>
            <pc:sldMk cId="964216996" sldId="267"/>
            <ac:spMk id="2" creationId="{39F466A5-5E59-8473-7CB7-1F2D741D5CCC}"/>
          </ac:spMkLst>
        </pc:spChg>
        <pc:spChg chg="mod">
          <ac:chgData name="Mohamed Asim" userId="463e8671-0eec-4074-8616-21d10d9d1eab" providerId="ADAL" clId="{EA995843-9755-4179-8F17-5DB8DB24441F}" dt="2025-02-11T12:19:56.701" v="977" actId="5793"/>
          <ac:spMkLst>
            <pc:docMk/>
            <pc:sldMk cId="964216996" sldId="267"/>
            <ac:spMk id="30724" creationId="{FFC7C845-2B28-4665-9CB4-5962B043F977}"/>
          </ac:spMkLst>
        </pc:spChg>
      </pc:sldChg>
      <pc:sldChg chg="del">
        <pc:chgData name="Mohamed Asim" userId="463e8671-0eec-4074-8616-21d10d9d1eab" providerId="ADAL" clId="{EA995843-9755-4179-8F17-5DB8DB24441F}" dt="2025-02-11T10:37:48.242" v="575" actId="47"/>
        <pc:sldMkLst>
          <pc:docMk/>
          <pc:sldMk cId="78261545" sldId="269"/>
        </pc:sldMkLst>
      </pc:sldChg>
      <pc:sldChg chg="modSp mod">
        <pc:chgData name="Mohamed Asim" userId="463e8671-0eec-4074-8616-21d10d9d1eab" providerId="ADAL" clId="{EA995843-9755-4179-8F17-5DB8DB24441F}" dt="2025-02-11T11:32:08.646" v="974" actId="20577"/>
        <pc:sldMkLst>
          <pc:docMk/>
          <pc:sldMk cId="3242883234" sldId="278"/>
        </pc:sldMkLst>
        <pc:spChg chg="mod">
          <ac:chgData name="Mohamed Asim" userId="463e8671-0eec-4074-8616-21d10d9d1eab" providerId="ADAL" clId="{EA995843-9755-4179-8F17-5DB8DB24441F}" dt="2025-02-11T11:32:08.646" v="974" actId="20577"/>
          <ac:spMkLst>
            <pc:docMk/>
            <pc:sldMk cId="3242883234" sldId="278"/>
            <ac:spMk id="3" creationId="{356CD0EB-C0FD-EC7F-671D-6CF28221804A}"/>
          </ac:spMkLst>
        </pc:spChg>
      </pc:sldChg>
      <pc:sldChg chg="del">
        <pc:chgData name="Mohamed Asim" userId="463e8671-0eec-4074-8616-21d10d9d1eab" providerId="ADAL" clId="{EA995843-9755-4179-8F17-5DB8DB24441F}" dt="2025-02-11T10:35:39.760" v="559" actId="47"/>
        <pc:sldMkLst>
          <pc:docMk/>
          <pc:sldMk cId="2828675398" sldId="279"/>
        </pc:sldMkLst>
      </pc:sldChg>
      <pc:sldChg chg="del">
        <pc:chgData name="Mohamed Asim" userId="463e8671-0eec-4074-8616-21d10d9d1eab" providerId="ADAL" clId="{EA995843-9755-4179-8F17-5DB8DB24441F}" dt="2025-02-11T10:38:14.356" v="576" actId="47"/>
        <pc:sldMkLst>
          <pc:docMk/>
          <pc:sldMk cId="489743446" sldId="280"/>
        </pc:sldMkLst>
      </pc:sldChg>
      <pc:sldChg chg="del">
        <pc:chgData name="Mohamed Asim" userId="463e8671-0eec-4074-8616-21d10d9d1eab" providerId="ADAL" clId="{EA995843-9755-4179-8F17-5DB8DB24441F}" dt="2025-02-11T10:35:44.125" v="560" actId="47"/>
        <pc:sldMkLst>
          <pc:docMk/>
          <pc:sldMk cId="4137503402" sldId="285"/>
        </pc:sldMkLst>
      </pc:sldChg>
      <pc:sldChg chg="add del">
        <pc:chgData name="Mohamed Asim" userId="463e8671-0eec-4074-8616-21d10d9d1eab" providerId="ADAL" clId="{EA995843-9755-4179-8F17-5DB8DB24441F}" dt="2025-02-11T10:39:43.247" v="577" actId="47"/>
        <pc:sldMkLst>
          <pc:docMk/>
          <pc:sldMk cId="1613019761" sldId="287"/>
        </pc:sldMkLst>
      </pc:sldChg>
      <pc:sldChg chg="del">
        <pc:chgData name="Mohamed Asim" userId="463e8671-0eec-4074-8616-21d10d9d1eab" providerId="ADAL" clId="{EA995843-9755-4179-8F17-5DB8DB24441F}" dt="2025-02-11T10:35:54.695" v="563" actId="47"/>
        <pc:sldMkLst>
          <pc:docMk/>
          <pc:sldMk cId="1434573117" sldId="288"/>
        </pc:sldMkLst>
      </pc:sldChg>
      <pc:sldChg chg="del">
        <pc:chgData name="Mohamed Asim" userId="463e8671-0eec-4074-8616-21d10d9d1eab" providerId="ADAL" clId="{EA995843-9755-4179-8F17-5DB8DB24441F}" dt="2025-02-11T10:35:58.034" v="565" actId="47"/>
        <pc:sldMkLst>
          <pc:docMk/>
          <pc:sldMk cId="3083851967" sldId="289"/>
        </pc:sldMkLst>
      </pc:sldChg>
      <pc:sldChg chg="del">
        <pc:chgData name="Mohamed Asim" userId="463e8671-0eec-4074-8616-21d10d9d1eab" providerId="ADAL" clId="{EA995843-9755-4179-8F17-5DB8DB24441F}" dt="2025-02-11T10:35:55.944" v="564" actId="47"/>
        <pc:sldMkLst>
          <pc:docMk/>
          <pc:sldMk cId="3637423483" sldId="290"/>
        </pc:sldMkLst>
      </pc:sldChg>
      <pc:sldChg chg="del">
        <pc:chgData name="Mohamed Asim" userId="463e8671-0eec-4074-8616-21d10d9d1eab" providerId="ADAL" clId="{EA995843-9755-4179-8F17-5DB8DB24441F}" dt="2025-02-11T10:35:53.388" v="562" actId="47"/>
        <pc:sldMkLst>
          <pc:docMk/>
          <pc:sldMk cId="4156883437" sldId="295"/>
        </pc:sldMkLst>
      </pc:sldChg>
      <pc:sldChg chg="modSp del mod">
        <pc:chgData name="Mohamed Asim" userId="463e8671-0eec-4074-8616-21d10d9d1eab" providerId="ADAL" clId="{EA995843-9755-4179-8F17-5DB8DB24441F}" dt="2025-02-11T10:35:30.305" v="557" actId="47"/>
        <pc:sldMkLst>
          <pc:docMk/>
          <pc:sldMk cId="2547075105" sldId="296"/>
        </pc:sldMkLst>
        <pc:spChg chg="mod">
          <ac:chgData name="Mohamed Asim" userId="463e8671-0eec-4074-8616-21d10d9d1eab" providerId="ADAL" clId="{EA995843-9755-4179-8F17-5DB8DB24441F}" dt="2025-02-11T10:33:19.788" v="556" actId="27636"/>
          <ac:spMkLst>
            <pc:docMk/>
            <pc:sldMk cId="2547075105" sldId="296"/>
            <ac:spMk id="6147" creationId="{6F01F331-263B-47BB-A034-C35A3AB8E6CF}"/>
          </ac:spMkLst>
        </pc:spChg>
      </pc:sldChg>
      <pc:sldChg chg="del">
        <pc:chgData name="Mohamed Asim" userId="463e8671-0eec-4074-8616-21d10d9d1eab" providerId="ADAL" clId="{EA995843-9755-4179-8F17-5DB8DB24441F}" dt="2025-02-11T10:35:46.001" v="561" actId="47"/>
        <pc:sldMkLst>
          <pc:docMk/>
          <pc:sldMk cId="3563719692" sldId="297"/>
        </pc:sldMkLst>
      </pc:sldChg>
      <pc:sldChg chg="del">
        <pc:chgData name="Mohamed Asim" userId="463e8671-0eec-4074-8616-21d10d9d1eab" providerId="ADAL" clId="{EA995843-9755-4179-8F17-5DB8DB24441F}" dt="2025-02-11T10:35:35.840" v="558" actId="47"/>
        <pc:sldMkLst>
          <pc:docMk/>
          <pc:sldMk cId="1175623353" sldId="334"/>
        </pc:sldMkLst>
      </pc:sldChg>
      <pc:sldChg chg="modSp new mod">
        <pc:chgData name="Mohamed Asim" userId="463e8671-0eec-4074-8616-21d10d9d1eab" providerId="ADAL" clId="{EA995843-9755-4179-8F17-5DB8DB24441F}" dt="2025-02-11T09:35:45.831" v="503" actId="113"/>
        <pc:sldMkLst>
          <pc:docMk/>
          <pc:sldMk cId="3008727048" sldId="336"/>
        </pc:sldMkLst>
        <pc:spChg chg="mod">
          <ac:chgData name="Mohamed Asim" userId="463e8671-0eec-4074-8616-21d10d9d1eab" providerId="ADAL" clId="{EA995843-9755-4179-8F17-5DB8DB24441F}" dt="2025-02-11T09:35:45.831" v="503" actId="113"/>
          <ac:spMkLst>
            <pc:docMk/>
            <pc:sldMk cId="3008727048" sldId="336"/>
            <ac:spMk id="2" creationId="{931BBFF8-014C-44AE-D977-591287FE9C3E}"/>
          </ac:spMkLst>
        </pc:spChg>
        <pc:spChg chg="mod">
          <ac:chgData name="Mohamed Asim" userId="463e8671-0eec-4074-8616-21d10d9d1eab" providerId="ADAL" clId="{EA995843-9755-4179-8F17-5DB8DB24441F}" dt="2025-02-11T09:35:38.175" v="502" actId="20577"/>
          <ac:spMkLst>
            <pc:docMk/>
            <pc:sldMk cId="3008727048" sldId="336"/>
            <ac:spMk id="3" creationId="{034E569F-201D-49A0-F732-8D3F5AEDA397}"/>
          </ac:spMkLst>
        </pc:spChg>
      </pc:sldChg>
      <pc:sldChg chg="addSp modSp new del mod">
        <pc:chgData name="Mohamed Asim" userId="463e8671-0eec-4074-8616-21d10d9d1eab" providerId="ADAL" clId="{EA995843-9755-4179-8F17-5DB8DB24441F}" dt="2025-02-11T13:07:25.322" v="978" actId="47"/>
        <pc:sldMkLst>
          <pc:docMk/>
          <pc:sldMk cId="3577875354" sldId="337"/>
        </pc:sldMkLst>
        <pc:picChg chg="add mod">
          <ac:chgData name="Mohamed Asim" userId="463e8671-0eec-4074-8616-21d10d9d1eab" providerId="ADAL" clId="{EA995843-9755-4179-8F17-5DB8DB24441F}" dt="2025-02-11T11:29:31.717" v="963" actId="1076"/>
          <ac:picMkLst>
            <pc:docMk/>
            <pc:sldMk cId="3577875354" sldId="337"/>
            <ac:picMk id="5" creationId="{5B890DC7-4BA6-15EF-6374-11B8F01F66E1}"/>
          </ac:picMkLst>
        </pc:picChg>
      </pc:sldChg>
      <pc:sldMasterChg chg="del delSldLayout">
        <pc:chgData name="Mohamed Asim" userId="463e8671-0eec-4074-8616-21d10d9d1eab" providerId="ADAL" clId="{EA995843-9755-4179-8F17-5DB8DB24441F}" dt="2025-02-11T09:30:04.435" v="1"/>
        <pc:sldMasterMkLst>
          <pc:docMk/>
          <pc:sldMasterMk cId="3994187330" sldId="2147483650"/>
        </pc:sldMasterMkLst>
        <pc:sldLayoutChg chg="del">
          <pc:chgData name="Mohamed Asim" userId="463e8671-0eec-4074-8616-21d10d9d1eab" providerId="ADAL" clId="{EA995843-9755-4179-8F17-5DB8DB24441F}" dt="2025-02-11T09:30:04.435" v="1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2"/>
        <pc:sldMasterMkLst>
          <pc:docMk/>
          <pc:sldMasterMk cId="99430989" sldId="2147483652"/>
        </pc:sldMasterMkLst>
        <pc:sldLayoutChg chg="del">
          <pc:chgData name="Mohamed Asim" userId="463e8671-0eec-4074-8616-21d10d9d1eab" providerId="ADAL" clId="{EA995843-9755-4179-8F17-5DB8DB24441F}" dt="2025-02-11T09:30:04.445" v="2"/>
          <pc:sldLayoutMkLst>
            <pc:docMk/>
            <pc:sldMasterMk cId="99430989" sldId="2147483652"/>
            <pc:sldLayoutMk cId="114797263" sldId="2147483676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3"/>
        <pc:sldMasterMkLst>
          <pc:docMk/>
          <pc:sldMasterMk cId="503966888" sldId="2147483653"/>
        </pc:sldMasterMkLst>
        <pc:sldLayoutChg chg="del">
          <pc:chgData name="Mohamed Asim" userId="463e8671-0eec-4074-8616-21d10d9d1eab" providerId="ADAL" clId="{EA995843-9755-4179-8F17-5DB8DB24441F}" dt="2025-02-11T09:30:04.445" v="3"/>
          <pc:sldLayoutMkLst>
            <pc:docMk/>
            <pc:sldMasterMk cId="503966888" sldId="2147483653"/>
            <pc:sldLayoutMk cId="4216905086" sldId="214748367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4"/>
        <pc:sldMasterMkLst>
          <pc:docMk/>
          <pc:sldMasterMk cId="19418140" sldId="2147483654"/>
        </pc:sldMasterMkLst>
        <pc:sldLayoutChg chg="del">
          <pc:chgData name="Mohamed Asim" userId="463e8671-0eec-4074-8616-21d10d9d1eab" providerId="ADAL" clId="{EA995843-9755-4179-8F17-5DB8DB24441F}" dt="2025-02-11T09:30:04.445" v="4"/>
          <pc:sldLayoutMkLst>
            <pc:docMk/>
            <pc:sldMasterMk cId="19418140" sldId="2147483654"/>
            <pc:sldLayoutMk cId="94923803" sldId="2147483678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5"/>
        <pc:sldMasterMkLst>
          <pc:docMk/>
          <pc:sldMasterMk cId="537362470" sldId="2147483656"/>
        </pc:sldMasterMkLst>
        <pc:sldLayoutChg chg="del">
          <pc:chgData name="Mohamed Asim" userId="463e8671-0eec-4074-8616-21d10d9d1eab" providerId="ADAL" clId="{EA995843-9755-4179-8F17-5DB8DB24441F}" dt="2025-02-11T09:30:04.445" v="5"/>
          <pc:sldLayoutMkLst>
            <pc:docMk/>
            <pc:sldMasterMk cId="537362470" sldId="2147483656"/>
            <pc:sldLayoutMk cId="3130719715" sldId="2147483680"/>
          </pc:sldLayoutMkLst>
        </pc:sldLayoutChg>
      </pc:sldMasterChg>
      <pc:sldMasterChg chg="delSldLayout">
        <pc:chgData name="Mohamed Asim" userId="463e8671-0eec-4074-8616-21d10d9d1eab" providerId="ADAL" clId="{EA995843-9755-4179-8F17-5DB8DB24441F}" dt="2025-02-11T10:35:35.840" v="558" actId="47"/>
        <pc:sldMasterMkLst>
          <pc:docMk/>
          <pc:sldMasterMk cId="1384196811" sldId="2147483658"/>
        </pc:sldMasterMkLst>
        <pc:sldLayoutChg chg="del">
          <pc:chgData name="Mohamed Asim" userId="463e8671-0eec-4074-8616-21d10d9d1eab" providerId="ADAL" clId="{EA995843-9755-4179-8F17-5DB8DB24441F}" dt="2025-02-11T10:35:35.840" v="558" actId="47"/>
          <pc:sldLayoutMkLst>
            <pc:docMk/>
            <pc:sldMasterMk cId="1384196811" sldId="2147483658"/>
            <pc:sldLayoutMk cId="3998446024" sldId="214748372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5"/>
        <pc:sldMasterMkLst>
          <pc:docMk/>
          <pc:sldMasterMk cId="1800093731" sldId="2147483659"/>
        </pc:sldMasterMkLst>
        <pc:sldLayoutChg chg="del">
          <pc:chgData name="Mohamed Asim" userId="463e8671-0eec-4074-8616-21d10d9d1eab" providerId="ADAL" clId="{EA995843-9755-4179-8F17-5DB8DB24441F}" dt="2025-02-11T09:30:04.448" v="15"/>
          <pc:sldLayoutMkLst>
            <pc:docMk/>
            <pc:sldMasterMk cId="1800093731" sldId="2147483659"/>
            <pc:sldLayoutMk cId="1597148504" sldId="2147483684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6"/>
        <pc:sldMasterMkLst>
          <pc:docMk/>
          <pc:sldMasterMk cId="2581267852" sldId="2147483662"/>
        </pc:sldMasterMkLst>
        <pc:sldLayoutChg chg="del">
          <pc:chgData name="Mohamed Asim" userId="463e8671-0eec-4074-8616-21d10d9d1eab" providerId="ADAL" clId="{EA995843-9755-4179-8F17-5DB8DB24441F}" dt="2025-02-11T09:30:04.448" v="16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50" v="17"/>
        <pc:sldMasterMkLst>
          <pc:docMk/>
          <pc:sldMasterMk cId="754378712" sldId="2147483666"/>
        </pc:sldMasterMkLst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Mohamed Asim" userId="463e8671-0eec-4074-8616-21d10d9d1eab" providerId="ADAL" clId="{EA995843-9755-4179-8F17-5DB8DB24441F}" dt="2025-02-11T09:30:04.450" v="17"/>
          <pc:sldLayoutMkLst>
            <pc:docMk/>
            <pc:sldMasterMk cId="754378712" sldId="2147483666"/>
            <pc:sldLayoutMk cId="2661865558" sldId="214748370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6"/>
        <pc:sldMasterMkLst>
          <pc:docMk/>
          <pc:sldMasterMk cId="1466483333" sldId="2147483706"/>
        </pc:sldMasterMkLst>
        <pc:sldLayoutChg chg="del">
          <pc:chgData name="Mohamed Asim" userId="463e8671-0eec-4074-8616-21d10d9d1eab" providerId="ADAL" clId="{EA995843-9755-4179-8F17-5DB8DB24441F}" dt="2025-02-11T09:30:04.445" v="6"/>
          <pc:sldLayoutMkLst>
            <pc:docMk/>
            <pc:sldMasterMk cId="1466483333" sldId="2147483706"/>
            <pc:sldLayoutMk cId="1423767212" sldId="214748370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7"/>
        <pc:sldMasterMkLst>
          <pc:docMk/>
          <pc:sldMasterMk cId="897765364" sldId="2147483708"/>
        </pc:sldMasterMkLst>
        <pc:sldLayoutChg chg="del">
          <pc:chgData name="Mohamed Asim" userId="463e8671-0eec-4074-8616-21d10d9d1eab" providerId="ADAL" clId="{EA995843-9755-4179-8F17-5DB8DB24441F}" dt="2025-02-11T09:30:04.445" v="7"/>
          <pc:sldLayoutMkLst>
            <pc:docMk/>
            <pc:sldMasterMk cId="897765364" sldId="2147483708"/>
            <pc:sldLayoutMk cId="3262394580" sldId="2147483709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5" v="8"/>
        <pc:sldMasterMkLst>
          <pc:docMk/>
          <pc:sldMasterMk cId="677080840" sldId="2147483710"/>
        </pc:sldMasterMkLst>
        <pc:sldLayoutChg chg="del">
          <pc:chgData name="Mohamed Asim" userId="463e8671-0eec-4074-8616-21d10d9d1eab" providerId="ADAL" clId="{EA995843-9755-4179-8F17-5DB8DB24441F}" dt="2025-02-11T09:30:04.445" v="8"/>
          <pc:sldLayoutMkLst>
            <pc:docMk/>
            <pc:sldMasterMk cId="677080840" sldId="2147483710"/>
            <pc:sldLayoutMk cId="3996945441" sldId="2147483711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9"/>
        <pc:sldMasterMkLst>
          <pc:docMk/>
          <pc:sldMasterMk cId="298413319" sldId="2147483712"/>
        </pc:sldMasterMkLst>
        <pc:sldLayoutChg chg="del">
          <pc:chgData name="Mohamed Asim" userId="463e8671-0eec-4074-8616-21d10d9d1eab" providerId="ADAL" clId="{EA995843-9755-4179-8F17-5DB8DB24441F}" dt="2025-02-11T09:30:04.447" v="9"/>
          <pc:sldLayoutMkLst>
            <pc:docMk/>
            <pc:sldMasterMk cId="298413319" sldId="2147483712"/>
            <pc:sldLayoutMk cId="816941431" sldId="2147483713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0"/>
        <pc:sldMasterMkLst>
          <pc:docMk/>
          <pc:sldMasterMk cId="3785228503" sldId="2147483714"/>
        </pc:sldMasterMkLst>
        <pc:sldLayoutChg chg="del">
          <pc:chgData name="Mohamed Asim" userId="463e8671-0eec-4074-8616-21d10d9d1eab" providerId="ADAL" clId="{EA995843-9755-4179-8F17-5DB8DB24441F}" dt="2025-02-11T09:30:04.447" v="10"/>
          <pc:sldLayoutMkLst>
            <pc:docMk/>
            <pc:sldMasterMk cId="3785228503" sldId="2147483714"/>
            <pc:sldLayoutMk cId="198213857" sldId="2147483715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1"/>
        <pc:sldMasterMkLst>
          <pc:docMk/>
          <pc:sldMasterMk cId="1861407090" sldId="2147483716"/>
        </pc:sldMasterMkLst>
        <pc:sldLayoutChg chg="del">
          <pc:chgData name="Mohamed Asim" userId="463e8671-0eec-4074-8616-21d10d9d1eab" providerId="ADAL" clId="{EA995843-9755-4179-8F17-5DB8DB24441F}" dt="2025-02-11T09:30:04.447" v="11"/>
          <pc:sldLayoutMkLst>
            <pc:docMk/>
            <pc:sldMasterMk cId="1861407090" sldId="2147483716"/>
            <pc:sldLayoutMk cId="3638965304" sldId="2147483717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7" v="12"/>
        <pc:sldMasterMkLst>
          <pc:docMk/>
          <pc:sldMasterMk cId="42203895" sldId="2147483718"/>
        </pc:sldMasterMkLst>
        <pc:sldLayoutChg chg="del">
          <pc:chgData name="Mohamed Asim" userId="463e8671-0eec-4074-8616-21d10d9d1eab" providerId="ADAL" clId="{EA995843-9755-4179-8F17-5DB8DB24441F}" dt="2025-02-11T09:30:04.447" v="12"/>
          <pc:sldLayoutMkLst>
            <pc:docMk/>
            <pc:sldMasterMk cId="42203895" sldId="2147483718"/>
            <pc:sldLayoutMk cId="1582093728" sldId="2147483719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3"/>
        <pc:sldMasterMkLst>
          <pc:docMk/>
          <pc:sldMasterMk cId="3921216059" sldId="2147483720"/>
        </pc:sldMasterMkLst>
        <pc:sldLayoutChg chg="del">
          <pc:chgData name="Mohamed Asim" userId="463e8671-0eec-4074-8616-21d10d9d1eab" providerId="ADAL" clId="{EA995843-9755-4179-8F17-5DB8DB24441F}" dt="2025-02-11T09:30:04.448" v="13"/>
          <pc:sldLayoutMkLst>
            <pc:docMk/>
            <pc:sldMasterMk cId="3921216059" sldId="2147483720"/>
            <pc:sldLayoutMk cId="3706359216" sldId="2147483721"/>
          </pc:sldLayoutMkLst>
        </pc:sldLayoutChg>
      </pc:sldMasterChg>
      <pc:sldMasterChg chg="del delSldLayout">
        <pc:chgData name="Mohamed Asim" userId="463e8671-0eec-4074-8616-21d10d9d1eab" providerId="ADAL" clId="{EA995843-9755-4179-8F17-5DB8DB24441F}" dt="2025-02-11T09:30:04.448" v="14"/>
        <pc:sldMasterMkLst>
          <pc:docMk/>
          <pc:sldMasterMk cId="2412027871" sldId="2147483722"/>
        </pc:sldMasterMkLst>
        <pc:sldLayoutChg chg="del">
          <pc:chgData name="Mohamed Asim" userId="463e8671-0eec-4074-8616-21d10d9d1eab" providerId="ADAL" clId="{EA995843-9755-4179-8F17-5DB8DB24441F}" dt="2025-02-11T09:30:04.448" v="14"/>
          <pc:sldLayoutMkLst>
            <pc:docMk/>
            <pc:sldMasterMk cId="2412027871" sldId="2147483722"/>
            <pc:sldLayoutMk cId="3226134424" sldId="2147483723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403" y="1556792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1095567" y="5334489"/>
            <a:ext cx="973667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200007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9704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24" r:id="rId2"/>
    <p:sldLayoutId id="2147483726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17076"/>
            <a:ext cx="5213809" cy="3118339"/>
          </a:xfrm>
        </p:spPr>
        <p:txBody>
          <a:bodyPr/>
          <a:lstStyle/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</a:t>
            </a:r>
            <a:r>
              <a:rPr lang="en-GB" sz="4800" dirty="0"/>
              <a:t>Research Principles and Philosophy</a:t>
            </a:r>
          </a:p>
          <a:p>
            <a:pPr marL="0" indent="0">
              <a:buNone/>
            </a:pPr>
            <a:r>
              <a:rPr lang="en-GB" sz="4800" dirty="0"/>
              <a:t>     LCDB 7077</a:t>
            </a: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      Week 1 – Introduction to Research </a:t>
            </a:r>
          </a:p>
          <a:p>
            <a:pPr marL="0" indent="0">
              <a:buNone/>
            </a:pPr>
            <a:r>
              <a:rPr lang="en-GB" sz="40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50BE34-C2B8-49B8-8519-67A8CAD51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7457DD9-5A45-400A-AB4B-4B4EDECA2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84F25-25C6-9BD5-742A-A50B606A0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745" y="586822"/>
            <a:ext cx="1019347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Planned </a:t>
            </a:r>
            <a:r>
              <a:rPr lang="en-US" sz="2700" b="1" dirty="0"/>
              <a:t>i</a:t>
            </a:r>
            <a: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nduction/Workshops sessions (February 2025 term)</a:t>
            </a:r>
            <a:br>
              <a:rPr lang="en-US" sz="2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7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1CF7D6-A660-431A-B0BB-140A0D555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570A85B-3810-4F95-97B0-CBF4CCDB38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9D24ED3D-214F-6DE8-104F-A6EEE7C10D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51164" y="586822"/>
            <a:ext cx="6002636" cy="1645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19DCB57-F227-04A7-3CE1-060A267E9A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520785"/>
              </p:ext>
            </p:extLst>
          </p:nvPr>
        </p:nvGraphicFramePr>
        <p:xfrm>
          <a:off x="358775" y="1825624"/>
          <a:ext cx="11480799" cy="38591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1285">
                  <a:extLst>
                    <a:ext uri="{9D8B030D-6E8A-4147-A177-3AD203B41FA5}">
                      <a16:colId xmlns:a16="http://schemas.microsoft.com/office/drawing/2014/main" val="1301486975"/>
                    </a:ext>
                  </a:extLst>
                </a:gridCol>
                <a:gridCol w="1483744">
                  <a:extLst>
                    <a:ext uri="{9D8B030D-6E8A-4147-A177-3AD203B41FA5}">
                      <a16:colId xmlns:a16="http://schemas.microsoft.com/office/drawing/2014/main" val="3450164286"/>
                    </a:ext>
                  </a:extLst>
                </a:gridCol>
                <a:gridCol w="9225770">
                  <a:extLst>
                    <a:ext uri="{9D8B030D-6E8A-4147-A177-3AD203B41FA5}">
                      <a16:colId xmlns:a16="http://schemas.microsoft.com/office/drawing/2014/main" val="1386671798"/>
                    </a:ext>
                  </a:extLst>
                </a:gridCol>
              </a:tblGrid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WEEK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54914611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19 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 TO LIBRARY RESOURCES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7492317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26 FEB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WRITING -1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3429932"/>
                  </a:ext>
                </a:extLst>
              </a:tr>
              <a:tr h="763355">
                <a:tc>
                  <a:txBody>
                    <a:bodyPr/>
                    <a:lstStyle/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5 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9 AM: ‘QUALTRICS’ TRAINING SESSION</a:t>
                      </a:r>
                    </a:p>
                    <a:p>
                      <a:r>
                        <a:rPr lang="en-GB" dirty="0"/>
                        <a:t>2 PM: LIBRARY SESSION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7613064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12 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STUDENT ENGAGEMENT GUIDELINES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743233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19 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MISCONDUCT AND USE OF AI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922142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26 MARCH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ACADEMIC WRITING -2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528667"/>
                  </a:ext>
                </a:extLst>
              </a:tr>
              <a:tr h="442261">
                <a:tc>
                  <a:txBody>
                    <a:bodyPr/>
                    <a:lstStyle/>
                    <a:p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rgbClr val="C00000"/>
                          </a:solidFill>
                        </a:rPr>
                        <a:t>9 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 WORKSHOP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416489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16631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BFF8-014C-44AE-D977-591287FE9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Professional Engagements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E569F-201D-49A0-F732-8D3F5AEDA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Doctoral Student Conference – July – Lampeter campus(tentative)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Annual conference of the British Academy of Management (BAM) – September – University of KENT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Knowledge Exchange Symposium (September) – London Campus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Article Publications (Journal of Management and Training for Industries, Japan)</a:t>
            </a:r>
          </a:p>
        </p:txBody>
      </p:sp>
    </p:spTree>
    <p:extLst>
      <p:ext uri="{BB962C8B-B14F-4D97-AF65-F5344CB8AC3E}">
        <p14:creationId xmlns:p14="http://schemas.microsoft.com/office/powerpoint/2010/main" val="3008727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CF739467-40D2-4592-B9BC-9956D197C1E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27636" y="2102645"/>
            <a:ext cx="8640365" cy="721519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Getting started with </a:t>
            </a:r>
            <a:b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AU" altLang="en-US" sz="48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Research</a:t>
            </a:r>
            <a:endParaRPr lang="en-GB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099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Number Placeholder 3">
            <a:extLst>
              <a:ext uri="{FF2B5EF4-FFF2-40B4-BE49-F238E27FC236}">
                <a16:creationId xmlns:a16="http://schemas.microsoft.com/office/drawing/2014/main" id="{4C6252C2-B897-480C-8E30-530DDB7D923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8C15F8DF-0373-475F-8E4A-D3536B5448D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4379" y="136524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FB9F4B51-915D-4858-BBEA-CC2AEA9C6DA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1504" y="1083699"/>
            <a:ext cx="8928992" cy="4690602"/>
          </a:xfrm>
        </p:spPr>
        <p:txBody>
          <a:bodyPr>
            <a:normAutofit lnSpcReduction="10000"/>
          </a:bodyPr>
          <a:lstStyle/>
          <a:p>
            <a:r>
              <a:rPr lang="en-GB" altLang="en-US" sz="3200" dirty="0"/>
              <a:t>Research is what we do when we have a question or a problem we want to resolve</a:t>
            </a:r>
          </a:p>
          <a:p>
            <a:r>
              <a:rPr lang="en-GB" altLang="en-US" sz="3200" dirty="0"/>
              <a:t>We may already think we know the answer to our question already</a:t>
            </a:r>
          </a:p>
          <a:p>
            <a:r>
              <a:rPr lang="en-GB" altLang="en-US" sz="3200" dirty="0"/>
              <a:t>We may think the answer is obvious, common sense even</a:t>
            </a:r>
          </a:p>
          <a:p>
            <a:r>
              <a:rPr lang="en-GB" altLang="en-US" sz="3200" dirty="0"/>
              <a:t>But until we have subjected our problem to </a:t>
            </a:r>
            <a:r>
              <a:rPr lang="en-GB" altLang="en-US" sz="3200" u="sng" dirty="0"/>
              <a:t>rigorous scientific scrutiny</a:t>
            </a:r>
            <a:r>
              <a:rPr lang="en-GB" altLang="en-US" sz="3200" dirty="0"/>
              <a:t>, our 'knowledge' remains little more than guesswork or at best, intuition. </a:t>
            </a:r>
          </a:p>
        </p:txBody>
      </p:sp>
    </p:spTree>
    <p:extLst>
      <p:ext uri="{BB962C8B-B14F-4D97-AF65-F5344CB8AC3E}">
        <p14:creationId xmlns:p14="http://schemas.microsoft.com/office/powerpoint/2010/main" val="5632504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6">
            <a:extLst>
              <a:ext uri="{FF2B5EF4-FFF2-40B4-BE49-F238E27FC236}">
                <a16:creationId xmlns:a16="http://schemas.microsoft.com/office/drawing/2014/main" id="{E3F619FA-9F2D-40FE-AE8D-8D48BD4CD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28675" name="Rectangle 2">
            <a:extLst>
              <a:ext uri="{FF2B5EF4-FFF2-40B4-BE49-F238E27FC236}">
                <a16:creationId xmlns:a16="http://schemas.microsoft.com/office/drawing/2014/main" id="{B365E6A7-A3A4-4AAF-B423-2499289972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BUT </a:t>
            </a:r>
            <a:b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F77CBFBD-53B3-4F55-89DB-3CD336CBC79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631504" y="1690689"/>
            <a:ext cx="8856984" cy="416123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3200" b="1" dirty="0"/>
              <a:t>Research is all about:</a:t>
            </a:r>
          </a:p>
          <a:p>
            <a:pPr>
              <a:defRPr/>
            </a:pPr>
            <a:r>
              <a:rPr lang="en-GB" sz="3200" dirty="0"/>
              <a:t>1) the systematic investigation into and study of materials, sources, etc, in order to establish facts and reach new conclusions. </a:t>
            </a:r>
          </a:p>
          <a:p>
            <a:pPr>
              <a:defRPr/>
            </a:pPr>
            <a:r>
              <a:rPr lang="en-GB" sz="3200" dirty="0"/>
              <a:t>2) an endeavour to discover new or collate old facts etc… by the scientific study of a subject or by a course of critical investigation. </a:t>
            </a:r>
          </a:p>
        </p:txBody>
      </p:sp>
    </p:spTree>
    <p:extLst>
      <p:ext uri="{BB962C8B-B14F-4D97-AF65-F5344CB8AC3E}">
        <p14:creationId xmlns:p14="http://schemas.microsoft.com/office/powerpoint/2010/main" val="2678142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3">
            <a:extLst>
              <a:ext uri="{FF2B5EF4-FFF2-40B4-BE49-F238E27FC236}">
                <a16:creationId xmlns:a16="http://schemas.microsoft.com/office/drawing/2014/main" id="{ECDF557C-4BC4-447C-9F3B-FE8A08B603E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0723" name="Rectangle 2">
            <a:extLst>
              <a:ext uri="{FF2B5EF4-FFF2-40B4-BE49-F238E27FC236}">
                <a16:creationId xmlns:a16="http://schemas.microsoft.com/office/drawing/2014/main" id="{9BEE83BE-C83F-43F6-A1C7-41EFCA5B60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68195" y="136524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What is research?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FFC7C845-2B28-4665-9CB4-5962B043F9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16302" y="1205772"/>
            <a:ext cx="9036496" cy="43256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First priority is to formulate your question</a:t>
            </a:r>
          </a:p>
          <a:p>
            <a:pPr marL="0" indent="0">
              <a:buNone/>
            </a:pPr>
            <a:endParaRPr lang="en-GB" altLang="en-US" sz="3200" dirty="0"/>
          </a:p>
          <a:p>
            <a:pPr lvl="1"/>
            <a:r>
              <a:rPr lang="en-GB" altLang="en-US" sz="2800" dirty="0">
                <a:highlight>
                  <a:srgbClr val="FFFF00"/>
                </a:highlight>
              </a:rPr>
              <a:t>How have others answered it?  </a:t>
            </a:r>
          </a:p>
          <a:p>
            <a:pPr marL="457200" lvl="1" indent="0">
              <a:buNone/>
            </a:pPr>
            <a:r>
              <a:rPr lang="en-GB" altLang="en-US" sz="2800" dirty="0"/>
              <a:t>	(</a:t>
            </a:r>
            <a:r>
              <a:rPr lang="en-GB" altLang="en-US" sz="2800" b="1" dirty="0"/>
              <a:t>Prior literature)</a:t>
            </a:r>
          </a:p>
          <a:p>
            <a:pPr lvl="1"/>
            <a:r>
              <a:rPr lang="en-GB" altLang="en-US" sz="2800" dirty="0">
                <a:highlight>
                  <a:srgbClr val="00FFFF"/>
                </a:highlight>
              </a:rPr>
              <a:t>How does your proposal fit in with what others have done?  </a:t>
            </a:r>
          </a:p>
          <a:p>
            <a:pPr marL="914400" lvl="2" indent="0">
              <a:buNone/>
            </a:pPr>
            <a:r>
              <a:rPr lang="en-GB" altLang="en-US" sz="2400" dirty="0"/>
              <a:t>(</a:t>
            </a:r>
            <a:r>
              <a:rPr lang="en-GB" altLang="en-US" sz="2800" b="1" dirty="0"/>
              <a:t>research gap)</a:t>
            </a:r>
          </a:p>
          <a:p>
            <a:pPr lvl="1"/>
            <a:r>
              <a:rPr lang="en-GB" altLang="en-US" sz="2800" dirty="0">
                <a:highlight>
                  <a:srgbClr val="C0C0C0"/>
                </a:highlight>
              </a:rPr>
              <a:t>What were your findings? </a:t>
            </a:r>
          </a:p>
          <a:p>
            <a:pPr marL="457200" lvl="1" indent="0">
              <a:buNone/>
            </a:pPr>
            <a:r>
              <a:rPr lang="en-GB" altLang="en-US" sz="2800" b="1" dirty="0"/>
              <a:t>	(your findings in the context)</a:t>
            </a:r>
          </a:p>
          <a:p>
            <a:endParaRPr lang="en-GB" altLang="en-US" sz="3200" dirty="0"/>
          </a:p>
          <a:p>
            <a:pPr lvl="1"/>
            <a:endParaRPr lang="en-GB" altLang="en-US" sz="2800" dirty="0"/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64216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3">
            <a:extLst>
              <a:ext uri="{FF2B5EF4-FFF2-40B4-BE49-F238E27FC236}">
                <a16:creationId xmlns:a16="http://schemas.microsoft.com/office/drawing/2014/main" id="{6FAAD138-FCF6-4472-9B4F-1FEFE98CA18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1747" name="Rectangle 2">
            <a:extLst>
              <a:ext uri="{FF2B5EF4-FFF2-40B4-BE49-F238E27FC236}">
                <a16:creationId xmlns:a16="http://schemas.microsoft.com/office/drawing/2014/main" id="{E91ABA9C-3932-4726-99CD-EE5F0F46B10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134285" y="148880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Classical scientific method</a:t>
            </a:r>
          </a:p>
        </p:txBody>
      </p:sp>
      <p:sp>
        <p:nvSpPr>
          <p:cNvPr id="31748" name="Rectangle 3">
            <a:extLst>
              <a:ext uri="{FF2B5EF4-FFF2-40B4-BE49-F238E27FC236}">
                <a16:creationId xmlns:a16="http://schemas.microsoft.com/office/drawing/2014/main" id="{C74F8A57-82AE-452E-98DC-903746B69A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74705" y="1364630"/>
            <a:ext cx="8205861" cy="4128740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Observation of some phenomenon</a:t>
            </a:r>
          </a:p>
          <a:p>
            <a:pPr lvl="1"/>
            <a:r>
              <a:rPr lang="en-GB" altLang="en-US" sz="2800" dirty="0"/>
              <a:t>Maybe systematic, occasional or accidental</a:t>
            </a:r>
          </a:p>
          <a:p>
            <a:r>
              <a:rPr lang="en-GB" altLang="en-US" sz="3200" dirty="0"/>
              <a:t>Some idea of an explanation (hypothesis)</a:t>
            </a:r>
          </a:p>
          <a:p>
            <a:pPr lvl="1"/>
            <a:r>
              <a:rPr lang="en-GB" altLang="en-US" sz="2800" dirty="0"/>
              <a:t>Induction, conjecture, intuition, guesswork</a:t>
            </a:r>
          </a:p>
          <a:p>
            <a:pPr lvl="1"/>
            <a:r>
              <a:rPr lang="en-GB" altLang="en-US" sz="2800" dirty="0"/>
              <a:t>Usually informed by related work</a:t>
            </a:r>
          </a:p>
          <a:p>
            <a:r>
              <a:rPr lang="en-GB" altLang="en-US" sz="3200" dirty="0"/>
              <a:t>Testing of the hypothesis</a:t>
            </a:r>
          </a:p>
          <a:p>
            <a:pPr lvl="1"/>
            <a:r>
              <a:rPr lang="en-GB" altLang="en-US" sz="2800" dirty="0"/>
              <a:t>Test and revision cycle</a:t>
            </a:r>
          </a:p>
        </p:txBody>
      </p:sp>
    </p:spTree>
    <p:extLst>
      <p:ext uri="{BB962C8B-B14F-4D97-AF65-F5344CB8AC3E}">
        <p14:creationId xmlns:p14="http://schemas.microsoft.com/office/powerpoint/2010/main" val="746897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Number Placeholder 3">
            <a:extLst>
              <a:ext uri="{FF2B5EF4-FFF2-40B4-BE49-F238E27FC236}">
                <a16:creationId xmlns:a16="http://schemas.microsoft.com/office/drawing/2014/main" id="{F8E7AED8-2124-40F2-81FF-411579E67ED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3605DAAD-12DC-419A-85E7-E66E47F485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9922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Hypothesis</a:t>
            </a:r>
          </a:p>
        </p:txBody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90D0FAA0-E436-4C58-BCEF-15CA6925D7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41160" y="980296"/>
            <a:ext cx="9019336" cy="4987132"/>
          </a:xfrm>
        </p:spPr>
        <p:txBody>
          <a:bodyPr>
            <a:normAutofit/>
          </a:bodyPr>
          <a:lstStyle/>
          <a:p>
            <a:r>
              <a:rPr lang="en-GB" altLang="en-US" dirty="0"/>
              <a:t>A hypothesis makes a prediction of the expected outcome in a given situation</a:t>
            </a:r>
          </a:p>
          <a:p>
            <a:r>
              <a:rPr lang="en-GB" altLang="en-US" dirty="0"/>
              <a:t>Usually: how the manipulation of the </a:t>
            </a:r>
            <a:r>
              <a:rPr lang="en-GB" altLang="en-US" b="1" dirty="0"/>
              <a:t>independent variable</a:t>
            </a:r>
            <a:r>
              <a:rPr lang="en-GB" altLang="en-US" dirty="0"/>
              <a:t> will influence the behaviour of a </a:t>
            </a:r>
            <a:r>
              <a:rPr lang="en-GB" altLang="en-US" b="1" dirty="0"/>
              <a:t>dependent variable</a:t>
            </a:r>
          </a:p>
          <a:p>
            <a:r>
              <a:rPr lang="en-GB" altLang="en-US" dirty="0"/>
              <a:t>The hypothesis is tested in an</a:t>
            </a:r>
            <a:r>
              <a:rPr lang="en-GB" altLang="en-US" b="1" dirty="0"/>
              <a:t> experiment</a:t>
            </a:r>
          </a:p>
          <a:p>
            <a:r>
              <a:rPr lang="en-GB" altLang="en-US" dirty="0"/>
              <a:t>Experimental design ensures that what you are doing is genuinely (and solely) responsible for the results</a:t>
            </a:r>
          </a:p>
          <a:p>
            <a:r>
              <a:rPr lang="en-GB" altLang="en-US" b="1" dirty="0"/>
              <a:t>Extraneous variables</a:t>
            </a:r>
            <a:r>
              <a:rPr lang="en-GB" altLang="en-US" dirty="0"/>
              <a:t> have to be </a:t>
            </a:r>
            <a:r>
              <a:rPr lang="en-GB" altLang="en-US" b="1" dirty="0"/>
              <a:t>controlled</a:t>
            </a:r>
          </a:p>
        </p:txBody>
      </p:sp>
    </p:spTree>
    <p:extLst>
      <p:ext uri="{BB962C8B-B14F-4D97-AF65-F5344CB8AC3E}">
        <p14:creationId xmlns:p14="http://schemas.microsoft.com/office/powerpoint/2010/main" val="674017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Number Placeholder 3">
            <a:extLst>
              <a:ext uri="{FF2B5EF4-FFF2-40B4-BE49-F238E27FC236}">
                <a16:creationId xmlns:a16="http://schemas.microsoft.com/office/drawing/2014/main" id="{F9C8C5E7-6758-4184-A146-1BB1197700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34819" name="Rectangle 2">
            <a:extLst>
              <a:ext uri="{FF2B5EF4-FFF2-40B4-BE49-F238E27FC236}">
                <a16:creationId xmlns:a16="http://schemas.microsoft.com/office/drawing/2014/main" id="{9B7B9DF4-2421-4F0D-90C4-4B2989E99D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45774" y="476965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Experiment</a:t>
            </a:r>
          </a:p>
        </p:txBody>
      </p:sp>
      <p:sp>
        <p:nvSpPr>
          <p:cNvPr id="34820" name="Rectangle 3">
            <a:extLst>
              <a:ext uri="{FF2B5EF4-FFF2-40B4-BE49-F238E27FC236}">
                <a16:creationId xmlns:a16="http://schemas.microsoft.com/office/drawing/2014/main" id="{6B450E13-92A3-4BC8-A611-9B5FF74884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45775" y="1589649"/>
            <a:ext cx="8093575" cy="3866986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If the experiment works, the hypothesis is shown to be probably correct</a:t>
            </a:r>
          </a:p>
          <a:p>
            <a:pPr lvl="1"/>
            <a:r>
              <a:rPr lang="en-GB" altLang="en-US" sz="2800" dirty="0"/>
              <a:t>Can’t prove 100% truth</a:t>
            </a:r>
          </a:p>
          <a:p>
            <a:r>
              <a:rPr lang="en-GB" altLang="en-US" sz="3200" dirty="0"/>
              <a:t>If it fails, it could be because</a:t>
            </a:r>
          </a:p>
          <a:p>
            <a:pPr lvl="1"/>
            <a:r>
              <a:rPr lang="en-GB" altLang="en-US" sz="2800" dirty="0"/>
              <a:t>The hypothesis is wrong</a:t>
            </a:r>
          </a:p>
          <a:p>
            <a:pPr lvl="1"/>
            <a:r>
              <a:rPr lang="en-GB" altLang="en-US" sz="2800" dirty="0"/>
              <a:t>The experimental design is faulty </a:t>
            </a:r>
          </a:p>
        </p:txBody>
      </p:sp>
    </p:spTree>
    <p:extLst>
      <p:ext uri="{BB962C8B-B14F-4D97-AF65-F5344CB8AC3E}">
        <p14:creationId xmlns:p14="http://schemas.microsoft.com/office/powerpoint/2010/main" val="3100685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Number Placeholder 3">
            <a:extLst>
              <a:ext uri="{FF2B5EF4-FFF2-40B4-BE49-F238E27FC236}">
                <a16:creationId xmlns:a16="http://schemas.microsoft.com/office/drawing/2014/main" id="{06B6628D-A494-4DD7-96F6-EA745D908B8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BAC5D920-D72E-418A-81E6-D8F2E689ED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93" y="382191"/>
            <a:ext cx="7886700" cy="994172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Variables</a:t>
            </a:r>
          </a:p>
        </p:txBody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D4F4FE-06F1-4FDE-BC93-4EA706251BF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847594" y="1376363"/>
            <a:ext cx="8524985" cy="4110037"/>
          </a:xfrm>
        </p:spPr>
        <p:txBody>
          <a:bodyPr>
            <a:normAutofit/>
          </a:bodyPr>
          <a:lstStyle/>
          <a:p>
            <a:r>
              <a:rPr lang="en-GB" altLang="en-US" sz="3500" dirty="0"/>
              <a:t>The experiment measures the “behaviour” of the dependent variable </a:t>
            </a:r>
          </a:p>
          <a:p>
            <a:r>
              <a:rPr lang="en-GB" altLang="en-US" sz="3500" dirty="0"/>
              <a:t>DV must be </a:t>
            </a:r>
            <a:r>
              <a:rPr lang="en-GB" altLang="en-US" sz="3500" b="1" dirty="0"/>
              <a:t>operationalised</a:t>
            </a:r>
            <a:endParaRPr lang="en-GB" altLang="en-US" sz="3500" dirty="0"/>
          </a:p>
          <a:p>
            <a:pPr lvl="1"/>
            <a:r>
              <a:rPr lang="en-GB" altLang="en-US" sz="3000" dirty="0"/>
              <a:t>Some aspect of the DV must be measurable</a:t>
            </a:r>
          </a:p>
          <a:p>
            <a:pPr lvl="1"/>
            <a:r>
              <a:rPr lang="en-GB" altLang="en-US" sz="3000" dirty="0"/>
              <a:t>What to measure?</a:t>
            </a:r>
          </a:p>
          <a:p>
            <a:pPr lvl="1"/>
            <a:r>
              <a:rPr lang="en-GB" altLang="en-US" sz="3000" dirty="0"/>
              <a:t>How to measure it? </a:t>
            </a:r>
          </a:p>
          <a:p>
            <a:pPr lvl="2"/>
            <a:r>
              <a:rPr lang="en-GB" altLang="en-US" sz="2200" dirty="0"/>
              <a:t>Are you really measuring what you think you are measuring?</a:t>
            </a:r>
          </a:p>
          <a:p>
            <a:pPr lvl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06971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3">
            <a:extLst>
              <a:ext uri="{FF2B5EF4-FFF2-40B4-BE49-F238E27FC236}">
                <a16:creationId xmlns:a16="http://schemas.microsoft.com/office/drawing/2014/main" id="{440F039B-8554-4EE8-A5A9-D84BC29E707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981950" y="6356352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marL="0" algn="r" defTabSz="9144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fld id="{409CE4AD-204D-48A8-AA95-C698D4DB652C}" type="slidenum">
              <a:rPr lang="en-GB" smtClean="0"/>
              <a:pPr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050">
              <a:latin typeface="Tahoma" panose="020B0604030504040204" pitchFamily="34" charset="0"/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C4F62077-83D2-4E2F-8F3C-D655764DAB1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67408" y="136524"/>
            <a:ext cx="7886700" cy="994172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Planning</a:t>
            </a:r>
          </a:p>
        </p:txBody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61829DF7-42DF-4006-ADB7-76854F491B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90800" y="1268760"/>
            <a:ext cx="6419850" cy="3086100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solidFill>
                  <a:srgbClr val="FF3300"/>
                </a:solidFill>
              </a:rPr>
              <a:t>Statement of the problem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Literature review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Choice of research method</a:t>
            </a:r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FF3300"/>
                </a:solidFill>
              </a:rPr>
              <a:t>Design of study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Data collection </a:t>
            </a:r>
          </a:p>
          <a:p>
            <a:r>
              <a:rPr lang="en-GB" altLang="en-US" dirty="0"/>
              <a:t>Analysis of data </a:t>
            </a:r>
          </a:p>
          <a:p>
            <a:r>
              <a:rPr lang="en-GB" altLang="en-US" dirty="0"/>
              <a:t>Write-up </a:t>
            </a:r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4095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26916EB0-F7E3-498A-9DF7-DC2008B03C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3315" name="Text Placeholder 3">
            <a:extLst>
              <a:ext uri="{FF2B5EF4-FFF2-40B4-BE49-F238E27FC236}">
                <a16:creationId xmlns:a16="http://schemas.microsoft.com/office/drawing/2014/main" id="{2272F9EF-00B0-460E-965D-AFF2405122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sz="4000" dirty="0"/>
              <a:t>Questions </a:t>
            </a:r>
            <a:endParaRPr lang="en-US" altLang="en-US" sz="2800" dirty="0"/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3748920A-4990-4B14-BD38-DC725679209D}"/>
              </a:ext>
            </a:extLst>
          </p:cNvPr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13318" name="Content Placeholder 5">
            <a:extLst>
              <a:ext uri="{FF2B5EF4-FFF2-40B4-BE49-F238E27FC236}">
                <a16:creationId xmlns:a16="http://schemas.microsoft.com/office/drawing/2014/main" id="{49DED66E-EBFB-4B24-BE9E-AA3F48AF766E}"/>
              </a:ext>
            </a:extLst>
          </p:cNvPr>
          <p:cNvSpPr>
            <a:spLocks noGrp="1" noChangeArrowheads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3600277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C0D3E4E-7993-4F56-A1A5-AD336C7570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sz="36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(RQ) </a:t>
            </a:r>
            <a:endParaRPr lang="en-US" altLang="en-US" sz="36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A1154E12-DE11-40EA-8D1E-7EA5F73AD5B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631504" y="1253331"/>
            <a:ext cx="8693834" cy="4351338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RQ provide scope to learn something not already known.</a:t>
            </a:r>
          </a:p>
          <a:p>
            <a:r>
              <a:rPr lang="en-GB" altLang="en-US" sz="3200" dirty="0"/>
              <a:t>RQ need to be based on sound principles &amp; rationale.</a:t>
            </a:r>
          </a:p>
          <a:p>
            <a:r>
              <a:rPr lang="en-US" altLang="en-US" sz="3200" dirty="0"/>
              <a:t>Remember! We already know a great deal about the world in which we are set</a:t>
            </a:r>
          </a:p>
        </p:txBody>
      </p:sp>
    </p:spTree>
    <p:extLst>
      <p:ext uri="{BB962C8B-B14F-4D97-AF65-F5344CB8AC3E}">
        <p14:creationId xmlns:p14="http://schemas.microsoft.com/office/powerpoint/2010/main" val="42830719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13E3C34-2250-4919-AED5-500EED18E7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15026" y="1"/>
            <a:ext cx="7886700" cy="1325563"/>
          </a:xfrm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GB" altLang="en-US" sz="4000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719FA49A-FDC7-42A2-87FE-825F5D8B94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593020" y="1052736"/>
            <a:ext cx="8783954" cy="52773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my question be interesting for me &amp; for others?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Is there a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Can I expect to answer it within the limits of the project I am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Does the question suggest the kind of information I would need to answer it and how would I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Will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19958450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3160A1D2-3706-4F4B-BABE-63A72E116B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 </a:t>
            </a:r>
            <a:endParaRPr lang="en-US" altLang="en-US" sz="4000" b="1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147" name="Content Placeholder 2">
            <a:extLst>
              <a:ext uri="{FF2B5EF4-FFF2-40B4-BE49-F238E27FC236}">
                <a16:creationId xmlns:a16="http://schemas.microsoft.com/office/drawing/2014/main" id="{F4DC71C6-E4F1-4459-A143-1C39A78A0E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77488" y="1384227"/>
            <a:ext cx="8261863" cy="4114800"/>
          </a:xfrm>
        </p:spPr>
        <p:txBody>
          <a:bodyPr/>
          <a:lstStyle/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Teaching, studying &amp; activity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Theory &amp; practice of QR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Extensive reading of QR texts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Completion of a practical project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altLang="en-US" sz="2800" dirty="0"/>
              <a:t>Writing up of the report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>
              <a:buFont typeface="Arial" panose="020B0604020202020204" pitchFamily="34" charset="0"/>
              <a:buChar char="•"/>
            </a:pPr>
            <a:endParaRPr lang="en-US" altLang="en-US" dirty="0"/>
          </a:p>
          <a:p>
            <a:pPr lvl="1"/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  <a:p>
            <a:pPr lvl="1" algn="ctr">
              <a:buFontTx/>
              <a:buNone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04366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02C7D61F-AC58-4FD4-9AE8-FD28606D8C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endParaRPr lang="en-GB" altLang="en-US" dirty="0">
              <a:solidFill>
                <a:srgbClr val="0000FF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D66EADE4-18E7-4213-BEAE-5D23507F536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03513" y="1144956"/>
            <a:ext cx="8191793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r>
              <a:rPr lang="en-GB" altLang="en-US" sz="3200" dirty="0"/>
              <a:t>Identify topic &amp; question</a:t>
            </a:r>
          </a:p>
          <a:p>
            <a:r>
              <a:rPr lang="en-GB" altLang="en-US" sz="3200" dirty="0"/>
              <a:t>What kind of information is needed?</a:t>
            </a:r>
          </a:p>
          <a:p>
            <a:r>
              <a:rPr lang="en-GB" altLang="en-US" sz="3200" dirty="0"/>
              <a:t>What methods are best for generating the information?</a:t>
            </a:r>
          </a:p>
          <a:p>
            <a:r>
              <a:rPr lang="en-GB" altLang="en-US" sz="3200" dirty="0"/>
              <a:t>Gather data using chosen information</a:t>
            </a:r>
          </a:p>
          <a:p>
            <a:r>
              <a:rPr lang="en-GB" altLang="en-US" sz="3200" dirty="0"/>
              <a:t>Analyse data &amp; draw conclusions</a:t>
            </a:r>
          </a:p>
          <a:p>
            <a:r>
              <a:rPr lang="en-GB" altLang="en-US" sz="3200" dirty="0"/>
              <a:t>Present conclusions in written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59901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D2700DB9-BEF9-42BB-8A5B-8EA0CF19A4E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109537"/>
            <a:ext cx="82296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C1E5E2C3-3123-4303-B086-21959B12B8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53716" y="1196752"/>
            <a:ext cx="7886700" cy="4351338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dirty="0"/>
              <a:t>              </a:t>
            </a:r>
            <a:r>
              <a:rPr lang="en-GB" altLang="en-US" b="1" dirty="0">
                <a:solidFill>
                  <a:srgbClr val="000099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 Research Process</a:t>
            </a:r>
          </a:p>
          <a:p>
            <a:pPr>
              <a:buFontTx/>
              <a:buNone/>
            </a:pPr>
            <a:r>
              <a:rPr lang="en-GB" altLang="en-US" dirty="0"/>
              <a:t>			</a:t>
            </a:r>
            <a:r>
              <a:rPr lang="en-GB" altLang="en-US" sz="2000" dirty="0"/>
              <a:t>Wondering		 Identifying </a:t>
            </a:r>
          </a:p>
          <a:p>
            <a:pPr>
              <a:buFontTx/>
              <a:buNone/>
            </a:pPr>
            <a:r>
              <a:rPr lang="en-GB" altLang="en-US" sz="2000" dirty="0"/>
              <a:t>			about the		     specific </a:t>
            </a:r>
          </a:p>
          <a:p>
            <a:pPr>
              <a:buFontTx/>
              <a:buNone/>
            </a:pPr>
            <a:r>
              <a:rPr lang="en-GB" altLang="en-US" sz="2000" dirty="0"/>
              <a:t>                                topic                            questions</a:t>
            </a:r>
          </a:p>
          <a:p>
            <a:pPr>
              <a:buFontTx/>
              <a:buNone/>
            </a:pPr>
            <a:endParaRPr lang="en-GB" altLang="en-US" sz="2000" dirty="0"/>
          </a:p>
          <a:p>
            <a:pPr>
              <a:buFontTx/>
              <a:buNone/>
            </a:pPr>
            <a:r>
              <a:rPr lang="en-GB" altLang="en-US" sz="2000" dirty="0"/>
              <a:t>		</a:t>
            </a:r>
          </a:p>
          <a:p>
            <a:pPr>
              <a:buFontTx/>
              <a:buNone/>
            </a:pPr>
            <a:r>
              <a:rPr lang="en-GB" altLang="en-US" sz="2000" dirty="0"/>
              <a:t>			Drawing 		Systematic	</a:t>
            </a:r>
          </a:p>
          <a:p>
            <a:pPr>
              <a:buFontTx/>
              <a:buNone/>
            </a:pPr>
            <a:r>
              <a:rPr lang="en-GB" altLang="en-US" sz="2000" dirty="0"/>
              <a:t>			conclusions		Investigation</a:t>
            </a:r>
          </a:p>
        </p:txBody>
      </p:sp>
      <p:sp>
        <p:nvSpPr>
          <p:cNvPr id="8196" name="Right Arrow 4">
            <a:extLst>
              <a:ext uri="{FF2B5EF4-FFF2-40B4-BE49-F238E27FC236}">
                <a16:creationId xmlns:a16="http://schemas.microsoft.com/office/drawing/2014/main" id="{6F100B47-058B-4A0A-B050-7799EF4624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4968" y="2154549"/>
            <a:ext cx="660668" cy="484187"/>
          </a:xfrm>
          <a:prstGeom prst="right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7" name="Down Arrow 5">
            <a:extLst>
              <a:ext uri="{FF2B5EF4-FFF2-40B4-BE49-F238E27FC236}">
                <a16:creationId xmlns:a16="http://schemas.microsoft.com/office/drawing/2014/main" id="{29EBF168-2F00-4C03-8C42-EE17F72A72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32105" y="3072957"/>
            <a:ext cx="485775" cy="576506"/>
          </a:xfrm>
          <a:prstGeom prst="downArrow">
            <a:avLst>
              <a:gd name="adj1" fmla="val 50000"/>
              <a:gd name="adj2" fmla="val 49861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8" name="Left Arrow 6">
            <a:extLst>
              <a:ext uri="{FF2B5EF4-FFF2-40B4-BE49-F238E27FC236}">
                <a16:creationId xmlns:a16="http://schemas.microsoft.com/office/drawing/2014/main" id="{4A7CA760-23C3-4516-BF04-6837CE4BCB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6392" y="3851320"/>
            <a:ext cx="632607" cy="484187"/>
          </a:xfrm>
          <a:prstGeom prst="leftArrow">
            <a:avLst>
              <a:gd name="adj1" fmla="val 50000"/>
              <a:gd name="adj2" fmla="val 50106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8199" name="Up Arrow 7">
            <a:extLst>
              <a:ext uri="{FF2B5EF4-FFF2-40B4-BE49-F238E27FC236}">
                <a16:creationId xmlns:a16="http://schemas.microsoft.com/office/drawing/2014/main" id="{CA7A3331-380E-4274-8A2C-0614592E3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08724" y="3112060"/>
            <a:ext cx="484187" cy="576506"/>
          </a:xfrm>
          <a:prstGeom prst="upArrow">
            <a:avLst>
              <a:gd name="adj1" fmla="val 50000"/>
              <a:gd name="adj2" fmla="val 5002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29278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634368D-DF08-4C85-A394-7CBEBFDC57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b="1" i="1" dirty="0">
                <a:solidFill>
                  <a:srgbClr val="0000FF"/>
                </a:solidFill>
              </a:rPr>
              <a:t> </a:t>
            </a:r>
            <a:endParaRPr lang="en-GB" altLang="en-US" dirty="0">
              <a:solidFill>
                <a:srgbClr val="0000FF"/>
              </a:solidFill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AF7AC5EF-CF92-4D12-A06E-0174807BBB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63152" y="1825625"/>
            <a:ext cx="8693833" cy="4351338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3200" b="1" dirty="0"/>
              <a:t>Theory &amp; Practice of QR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Question: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will be a suitable method to R your chosen topic?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What theories will underpin your R method?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200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651892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F9A2058-EB3A-45E6-AE4B-7CC6CA8849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35002" y="1"/>
            <a:ext cx="7886700" cy="1325563"/>
          </a:xfrm>
        </p:spPr>
        <p:txBody>
          <a:bodyPr/>
          <a:lstStyle/>
          <a:p>
            <a:r>
              <a:rPr lang="en-GB" altLang="en-US" sz="4000" b="1" dirty="0">
                <a:solidFill>
                  <a:srgbClr val="0000FF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Qualitative Research</a:t>
            </a:r>
            <a:r>
              <a:rPr lang="en-GB" altLang="en-US" sz="4000" b="1" i="1" dirty="0">
                <a:solidFill>
                  <a:srgbClr val="0000FF"/>
                </a:solidFill>
              </a:rPr>
              <a:t> </a:t>
            </a:r>
            <a:endParaRPr lang="en-GB" altLang="en-US" sz="4000" dirty="0">
              <a:solidFill>
                <a:srgbClr val="0000FF"/>
              </a:solidFill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DCCAA85F-5A64-4EB2-B8A6-F8D8853A06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63552" y="1124744"/>
            <a:ext cx="8229600" cy="391703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Article for Publication</a:t>
            </a:r>
            <a:endParaRPr lang="en-GB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en-GB" altLang="en-US" sz="3200" dirty="0"/>
              <a:t>Topic</a:t>
            </a:r>
          </a:p>
          <a:p>
            <a:r>
              <a:rPr lang="en-GB" altLang="en-US" sz="3200" dirty="0"/>
              <a:t>Literature review</a:t>
            </a:r>
          </a:p>
          <a:p>
            <a:r>
              <a:rPr lang="en-GB" altLang="en-US" sz="3200" dirty="0"/>
              <a:t>Data, analysis, interpretation &amp;</a:t>
            </a:r>
          </a:p>
          <a:p>
            <a:r>
              <a:rPr lang="en-GB" altLang="en-US" sz="3200" dirty="0"/>
              <a:t>implications of the research</a:t>
            </a:r>
          </a:p>
          <a:p>
            <a:r>
              <a:rPr lang="en-GB" altLang="en-US" sz="3200" dirty="0"/>
              <a:t>Writing up</a:t>
            </a:r>
          </a:p>
          <a:p>
            <a:r>
              <a:rPr lang="en-GB" altLang="en-US" sz="3200" dirty="0"/>
              <a:t>Publication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781339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7C581-AF50-4EF1-EDED-B05863B73D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bg1"/>
                </a:solidFill>
                <a:highlight>
                  <a:srgbClr val="800080"/>
                </a:highlight>
              </a:rPr>
              <a:t>SEMINAR ACTIVITY</a:t>
            </a:r>
            <a:br>
              <a:rPr lang="en-GB" dirty="0">
                <a:highlight>
                  <a:srgbClr val="800080"/>
                </a:highlight>
              </a:rPr>
            </a:br>
            <a:endParaRPr lang="en-GB" dirty="0">
              <a:highlight>
                <a:srgbClr val="80008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CD0EB-C0FD-EC7F-671D-6CF282218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4800" dirty="0"/>
              <a:t>Is storey telling important in academic writing and why? Give reasons and justifications</a:t>
            </a:r>
          </a:p>
          <a:p>
            <a:pPr marL="457200" lvl="1" indent="0">
              <a:buNone/>
            </a:pPr>
            <a:endParaRPr lang="en-GB" sz="4800" dirty="0"/>
          </a:p>
          <a:p>
            <a:pPr marL="0" indent="0">
              <a:buNone/>
            </a:pPr>
            <a:r>
              <a:rPr lang="en-GB" dirty="0"/>
              <a:t>     </a:t>
            </a:r>
            <a:r>
              <a:rPr lang="en-GB" i="1" dirty="0"/>
              <a:t>Read the article uploaded</a:t>
            </a:r>
          </a:p>
          <a:p>
            <a:pPr marL="457200" lvl="1" indent="0">
              <a:buNone/>
            </a:pPr>
            <a:r>
              <a:rPr lang="en-GB" i="1" dirty="0"/>
              <a:t>Being </a:t>
            </a:r>
            <a:r>
              <a:rPr lang="en-GB" i="1" dirty="0" err="1"/>
              <a:t>Scheherazde</a:t>
            </a:r>
            <a:r>
              <a:rPr lang="en-GB" i="1" dirty="0"/>
              <a:t> : The importance of storey telling in academic writing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8832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5AC00B7-894A-4FF9-8954-5C11DD8B84A2}">
  <ds:schemaRefs>
    <ds:schemaRef ds:uri="1084fe36-8241-4751-a893-1fa9f44ff207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58fca413-3b36-4298-af2b-d24aa1f4750f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0</TotalTime>
  <Words>898</Words>
  <Application>Microsoft Office PowerPoint</Application>
  <PresentationFormat>Widescreen</PresentationFormat>
  <Paragraphs>174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Tahoma</vt:lpstr>
      <vt:lpstr>Times</vt:lpstr>
      <vt:lpstr>UWTSD 200_Title Page</vt:lpstr>
      <vt:lpstr>UWTSD 200_Text 1</vt:lpstr>
      <vt:lpstr>PowerPoint Presentation</vt:lpstr>
      <vt:lpstr>Planned induction/Workshops sessions (February 2025 term) </vt:lpstr>
      <vt:lpstr>Professional Engagements</vt:lpstr>
      <vt:lpstr>Getting started with  Research</vt:lpstr>
      <vt:lpstr>What is research?</vt:lpstr>
      <vt:lpstr>BUT  What is research?</vt:lpstr>
      <vt:lpstr>What is research?</vt:lpstr>
      <vt:lpstr>Classical scientific method</vt:lpstr>
      <vt:lpstr>Hypothesis</vt:lpstr>
      <vt:lpstr>Experiment</vt:lpstr>
      <vt:lpstr>Variables</vt:lpstr>
      <vt:lpstr>Planning</vt:lpstr>
      <vt:lpstr>Qualitative Research </vt:lpstr>
      <vt:lpstr>Qualitative Research (RQ) </vt:lpstr>
      <vt:lpstr>Qualitative Research </vt:lpstr>
      <vt:lpstr> Qualitative Research </vt:lpstr>
      <vt:lpstr>Qualitative Research</vt:lpstr>
      <vt:lpstr>Qualitative Research </vt:lpstr>
      <vt:lpstr>Qualitative Research </vt:lpstr>
      <vt:lpstr>Qualitative Research </vt:lpstr>
      <vt:lpstr>  SEMINAR ACTIVITY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Mohamed Asim</cp:lastModifiedBy>
  <cp:revision>2</cp:revision>
  <dcterms:created xsi:type="dcterms:W3CDTF">2023-10-08T18:11:10Z</dcterms:created>
  <dcterms:modified xsi:type="dcterms:W3CDTF">2025-02-11T13:07:42Z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