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C1E82-ECB6-4C2B-994E-8A5A82A16D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B1365-01FF-4EF1-A55D-822F0986FF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9519B-DE6B-4513-A33F-04E733EEB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14936-82D7-4A4A-B4D3-09616130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4DD3E-EA95-46BB-9D33-67FF710C9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838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C61C5-5008-4A84-AF65-9A36E5519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BB605-CA0C-4167-BAFF-1DB539801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B41BA-DEF0-402A-9787-C3B30C3BA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F0FCB-271C-4931-AA8E-A96196A92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44CB0-4507-48C5-AA3D-63ECEED2B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162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5E804-BEEC-4007-8F2B-78F11A3BA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85BF5-2C32-4C3E-BDE1-B817EC86C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DEEC8-2C84-4BDB-BF8C-97AAFBCCB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F9407-B102-4E82-AB64-F0A59DE72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DE95C-36D0-4825-8626-C9DE6D891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897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3EBC7-8FB1-4FB6-B201-7D78D851A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A3A80-99B7-40C9-AFDB-5030AD11A1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F3E56-E67F-43A2-8873-4A191C5F24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B3D06-8769-4580-8AD8-08AE2F3E8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6FD00B-8B99-4540-8602-8F37FD08D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D4D0B5-3EE7-4758-9D6B-4AF453787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423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2F783-498A-411F-91B2-834BDB5F0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A8541F-C104-4162-83DC-207AF85A35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BD8330-3E93-4EF0-A7EA-09CACAC9C8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BF8B78-D82A-4E68-88AA-DC51CDDE08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1D3AF5-3E42-477D-9B06-24925D6696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09F76C-FC18-4C7C-A487-EA6CF0911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97930B-06F6-494F-979D-43FC962C9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B964BD-6104-4006-95E5-AF2A6E0DA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62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F8195-0680-47F9-B50D-7419CD9B3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B63DAB-9C58-4447-A34A-58A04FFDF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769501-99B4-4799-B819-464BDDB61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F115-B4BB-4119-860C-2AB3F6CC7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177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4C3287-E95E-4CE2-A17E-46467B68E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83755E-4AFB-4CA6-BC24-6CCC902AA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070D8D-5753-4084-A74C-40DE7D55F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875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8E82E-16E3-4DA3-979B-1F0DBBC4D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9B004-BEB9-4E58-9F87-BC6CA51A1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E54000-BB26-42DB-803D-A84E14D485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0F06FB-7974-4E1F-B56A-29151064E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032EA4-6F36-4D0A-B698-CD781F9C8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E21455-30B6-438B-BF32-A9DBCE787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597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9147E-7FEF-404E-94F2-4B3873D49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E9C002-46AC-486B-8DF6-B1E8928CB2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C57FCF-6930-418F-85DF-9DE99058D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DAD9F3-AECB-462C-89D2-686B7C26B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86CEE5-E02C-4AFE-A0D3-A709CEAC0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C201A5-903E-4DA2-9C59-5C511B19C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557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2FA-C06A-4C5B-A6BF-4D2153281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45D743-BC83-4F21-9972-574BF6957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CD2F8-1E45-497D-8D85-A0F73584E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72734-4A60-4BD8-99B2-C92B53D02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DCB1BB-F8EF-4148-948B-318EA422F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778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844DC9-B0FE-4153-9C53-7156B372AF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2B06BE-48BA-4433-9AB9-27CB7CEDBD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97AE6-FDFF-4C47-AD55-921399BD6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0A2EB-05CF-4DA3-AE29-FD6B98217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5DDBB6-DFA8-4235-8C8E-42B08FA07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353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D95B31-8275-439E-803F-700005F4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E59B3D-179B-4D5E-B343-2086413E4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E991F-8096-4A64-B942-C9933C1D96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50628-BD8D-431E-89A2-D13339C8BE2A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C5854-F4A4-45D3-8621-01A0D93847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5A203-60FE-4221-B0E3-D61C2C1F29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3DA2D-6EA6-4C24-B596-42775C109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657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16FB0F1-26B7-4594-8C20-D1047C48C8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96D7B-BAB3-40F7-B8DB-0B99314EC7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dirty="0"/>
              <a:t>Feedback &amp; The Errors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183CC-3DE1-4CCA-8D3A-F1EBD737D5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1738" y="5519300"/>
            <a:ext cx="4330262" cy="683284"/>
          </a:xfrm>
        </p:spPr>
        <p:txBody>
          <a:bodyPr>
            <a:normAutofit/>
          </a:bodyPr>
          <a:lstStyle/>
          <a:p>
            <a:r>
              <a:rPr lang="en-GB" sz="2000" dirty="0"/>
              <a:t>Workshop 1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9385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B3B7F-F61D-4F5B-97B5-7EA67BD20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2462866"/>
            <a:ext cx="10515600" cy="1325563"/>
          </a:xfrm>
        </p:spPr>
        <p:txBody>
          <a:bodyPr/>
          <a:lstStyle/>
          <a:p>
            <a:r>
              <a:rPr lang="en-GB" dirty="0"/>
              <a:t>Why do you receive feedback in your assignments?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BD380-6BE3-478F-B5CA-6574361BC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8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3BC79-62B1-4B2E-8719-26C872B4F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Honest Questions – Honest Answers!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C8CDE-047D-486C-98E9-E0CEC8F8B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Hands up please</a:t>
            </a:r>
          </a:p>
          <a:p>
            <a:endParaRPr lang="en-GB" dirty="0"/>
          </a:p>
          <a:p>
            <a:r>
              <a:rPr lang="en-GB" dirty="0"/>
              <a:t>How many people possess a list of the feedback issues they have been given?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431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17398-09BC-4DB7-8A78-910EFCD56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192" y="2675731"/>
            <a:ext cx="10515600" cy="1325563"/>
          </a:xfrm>
        </p:spPr>
        <p:txBody>
          <a:bodyPr/>
          <a:lstStyle/>
          <a:p>
            <a:r>
              <a:rPr lang="en-GB" dirty="0"/>
              <a:t>Todays Task is simple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E273A-C1B5-43AA-8C03-DB6EE3CBE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051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F43A2-0954-4619-995D-FA4944BD7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9638" y="2616547"/>
            <a:ext cx="10515600" cy="1325563"/>
          </a:xfrm>
        </p:spPr>
        <p:txBody>
          <a:bodyPr/>
          <a:lstStyle/>
          <a:p>
            <a:r>
              <a:rPr lang="en-GB" dirty="0"/>
              <a:t>Split yourselves into teams of 3/4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17F64-4C87-4BB6-B4E0-80B38D47F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39057"/>
            <a:ext cx="10515600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848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ECA98-B2BB-49BA-959F-03662CDEA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97B71-6C90-4D86-9163-6634AB5B0E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Visit previous Moodle feedback sections on Turnitin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Make a note individually of common themes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Re-convene as a group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the issues as a group.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Report back here in 1 hour.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947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5DB7C-64B7-46F7-AF6C-68235F497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E5E7A-62BB-4942-B21F-5BECC303D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 please?</a:t>
            </a:r>
          </a:p>
        </p:txBody>
      </p:sp>
    </p:spTree>
    <p:extLst>
      <p:ext uri="{BB962C8B-B14F-4D97-AF65-F5344CB8AC3E}">
        <p14:creationId xmlns:p14="http://schemas.microsoft.com/office/powerpoint/2010/main" val="4233156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</Words>
  <Application>Microsoft Office PowerPoint</Application>
  <PresentationFormat>Widescreen</PresentationFormat>
  <Paragraphs>21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Feedback &amp; The Errors</vt:lpstr>
      <vt:lpstr>Why do you receive feedback in your assignments?</vt:lpstr>
      <vt:lpstr>Honest Questions – Honest Answers!</vt:lpstr>
      <vt:lpstr>Todays Task is simple</vt:lpstr>
      <vt:lpstr>Split yourselves into teams of 3/4</vt:lpstr>
      <vt:lpstr>Task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Feedback &amp; The Errors</dc:title>
  <dc:creator>Peter Doyle</dc:creator>
  <cp:lastModifiedBy>Peter Doyle</cp:lastModifiedBy>
  <cp:revision>2</cp:revision>
  <dcterms:created xsi:type="dcterms:W3CDTF">2021-08-11T13:13:39Z</dcterms:created>
  <dcterms:modified xsi:type="dcterms:W3CDTF">2021-09-24T09:04:06Z</dcterms:modified>
</cp:coreProperties>
</file>