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16"/>
  </p:notesMasterIdLst>
  <p:handoutMasterIdLst>
    <p:handoutMasterId r:id="rId17"/>
  </p:handoutMasterIdLst>
  <p:sldIdLst>
    <p:sldId id="306" r:id="rId5"/>
    <p:sldId id="307" r:id="rId6"/>
    <p:sldId id="308" r:id="rId7"/>
    <p:sldId id="309" r:id="rId8"/>
    <p:sldId id="311" r:id="rId9"/>
    <p:sldId id="312" r:id="rId10"/>
    <p:sldId id="313" r:id="rId11"/>
    <p:sldId id="314" r:id="rId12"/>
    <p:sldId id="315" r:id="rId13"/>
    <p:sldId id="316" r:id="rId14"/>
    <p:sldId id="317"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F5FF55-2185-47AA-A27F-1D1E98C73D6E}" v="36" dt="2025-11-07T01:26:24.0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967" autoAdjust="0"/>
  </p:normalViewPr>
  <p:slideViewPr>
    <p:cSldViewPr snapToGrid="0">
      <p:cViewPr>
        <p:scale>
          <a:sx n="71" d="100"/>
          <a:sy n="71" d="100"/>
        </p:scale>
        <p:origin x="1138" y="14"/>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BulletTimelineColorVariant1">
  <dgm:title val="Bullet Timeline Color Variant 1"/>
  <dgm:desc val="Bullet Timeline Color Variant 1"/>
  <dgm:catLst>
    <dgm:cat type="Other" pri="2"/>
  </dgm:catLst>
  <dgm:styleLbl name="node0">
    <dgm:fillClrLst meth="repeat">
      <a:schemeClr val="dk1"/>
    </dgm:fillClrLst>
    <dgm:linClrLst meth="repeat">
      <a:schemeClr val="lt1"/>
    </dgm:linClrLst>
    <dgm:effectClrLst/>
    <dgm:txLinClrLst/>
    <dgm:txFillClrLst/>
    <dgm:txEffectClrLst/>
  </dgm:styleLbl>
  <dgm:styleLbl name="node1">
    <dgm:fillClrLst meth="repeat">
      <a:schemeClr val="dk1"/>
    </dgm:fillClrLst>
    <dgm:linClrLst meth="repeat">
      <a:schemeClr val="lt1"/>
    </dgm:linClrLst>
    <dgm:effectClrLst/>
    <dgm:txLinClrLst/>
    <dgm:txFillClrLst/>
    <dgm:txEffectClrLst/>
  </dgm:styleLbl>
  <dgm:styleLbl name="alignNode1">
    <dgm:fillClrLst meth="repeat">
      <a:schemeClr val="dk1"/>
    </dgm:fillClrLst>
    <dgm:linClrLst meth="repeat">
      <a:schemeClr val="dk1"/>
    </dgm:linClrLst>
    <dgm:effectClrLst/>
    <dgm:txLinClrLst/>
    <dgm:txFillClrLst/>
    <dgm:txEffectClrLst/>
  </dgm:styleLbl>
  <dgm:styleLbl name="lnNode1">
    <dgm:fillClrLst meth="repeat">
      <a:schemeClr val="dk1"/>
    </dgm:fillClrLst>
    <dgm:linClrLst meth="repeat">
      <a:schemeClr val="lt1"/>
    </dgm:linClrLst>
    <dgm:effectClrLst/>
    <dgm:txLinClrLst/>
    <dgm:txFillClrLst/>
    <dgm:txEffectClrLst/>
  </dgm:styleLbl>
  <dgm:styleLbl name="vennNode1">
    <dgm:fillClrLst meth="repeat">
      <a:schemeClr val="dk1">
        <a:alpha val="50000"/>
      </a:schemeClr>
    </dgm:fillClrLst>
    <dgm:linClrLst meth="repeat">
      <a:schemeClr val="lt1"/>
    </dgm:linClrLst>
    <dgm:effectClrLst/>
    <dgm:txLinClrLst/>
    <dgm:txFillClrLst/>
    <dgm:txEffectClrLst/>
  </dgm:styleLbl>
  <dgm:styleLbl name="node2">
    <dgm:fillClrLst meth="repeat">
      <a:schemeClr val="accent1">
        <a:lumMod val="20000"/>
        <a:lumOff val="80000"/>
      </a:schemeClr>
    </dgm:fillClrLst>
    <dgm:linClrLst meth="repeat">
      <a:schemeClr val="tx1"/>
    </dgm:linClrLst>
    <dgm:effectClrLst/>
    <dgm:txLinClrLst/>
    <dgm:txFillClrLst/>
    <dgm:txEffectClrLst/>
  </dgm:styleLbl>
  <dgm:styleLbl name="node3">
    <dgm:fillClrLst meth="repeat">
      <a:schemeClr val="dk1"/>
    </dgm:fillClrLst>
    <dgm:linClrLst meth="repeat">
      <a:schemeClr val="lt1"/>
    </dgm:linClrLst>
    <dgm:effectClrLst/>
    <dgm:txLinClrLst/>
    <dgm:txFillClrLst/>
    <dgm:txEffectClrLst/>
  </dgm:styleLbl>
  <dgm:styleLbl name="node4">
    <dgm:fillClrLst meth="repeat">
      <a:schemeClr val="dk1"/>
    </dgm:fillClrLst>
    <dgm:linClrLst meth="repeat">
      <a:schemeClr val="lt1"/>
    </dgm:linClrLst>
    <dgm:effectClrLst/>
    <dgm:txLinClrLst/>
    <dgm:txFillClrLst/>
    <dgm:txEffectClrLst/>
  </dgm:styleLbl>
  <dgm:styleLbl name="fgImgPlace1">
    <dgm:fillClrLst meth="repeat">
      <a:schemeClr val="dk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dk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dk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a:tint val="50000"/>
      </a:schemeClr>
    </dgm:linClrLst>
    <dgm:effectClrLst/>
    <dgm:txLinClrLst/>
    <dgm:txFillClrLst meth="repeat">
      <a:schemeClr val="tx1"/>
    </dgm:txFillClrLst>
    <dgm:txEffectClrLst/>
  </dgm:styleLbl>
  <dgm:styleLbl name="asst0">
    <dgm:fillClrLst meth="repeat">
      <a:schemeClr val="dk1"/>
    </dgm:fillClrLst>
    <dgm:linClrLst meth="repeat">
      <a:schemeClr val="lt1"/>
    </dgm:linClrLst>
    <dgm:effectClrLst/>
    <dgm:txLinClrLst/>
    <dgm:txFillClrLst/>
    <dgm:txEffectClrLst/>
  </dgm:styleLbl>
  <dgm:styleLbl name="asst1">
    <dgm:fillClrLst meth="repeat">
      <a:schemeClr val="dk1"/>
    </dgm:fillClrLst>
    <dgm:linClrLst meth="repeat">
      <a:schemeClr val="lt1"/>
    </dgm:linClrLst>
    <dgm:effectClrLst/>
    <dgm:txLinClrLst/>
    <dgm:txFillClrLst/>
    <dgm:txEffectClrLst/>
  </dgm:styleLbl>
  <dgm:styleLbl name="asst2">
    <dgm:fillClrLst meth="repeat">
      <a:schemeClr val="dk1"/>
    </dgm:fillClrLst>
    <dgm:linClrLst meth="repeat">
      <a:schemeClr val="lt1"/>
    </dgm:linClrLst>
    <dgm:effectClrLst/>
    <dgm:txLinClrLst/>
    <dgm:txFillClrLst/>
    <dgm:txEffectClrLst/>
  </dgm:styleLbl>
  <dgm:styleLbl name="asst3">
    <dgm:fillClrLst meth="repeat">
      <a:schemeClr val="dk1"/>
    </dgm:fillClrLst>
    <dgm:linClrLst meth="repeat">
      <a:schemeClr val="lt1"/>
    </dgm:linClrLst>
    <dgm:effectClrLst/>
    <dgm:txLinClrLst/>
    <dgm:txFillClrLst/>
    <dgm:txEffectClrLst/>
  </dgm:styleLbl>
  <dgm:styleLbl name="asst4">
    <dgm:fillClrLst meth="repeat">
      <a:schemeClr val="dk1"/>
    </dgm:fillClrLst>
    <dgm:linClrLst meth="repeat">
      <a:schemeClr val="lt1"/>
    </dgm:linClrLst>
    <dgm:effectClrLst/>
    <dgm:txLinClrLst/>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meth="repeat">
      <a:schemeClr val="lt1"/>
    </dgm:txFillClrLst>
    <dgm:txEffectClrLst/>
  </dgm:styleLbl>
  <dgm:styleLbl name="parChTrans2D2">
    <dgm:fillClrLst meth="repeat">
      <a:schemeClr val="dk1"/>
    </dgm:fillClrLst>
    <dgm:linClrLst meth="repeat">
      <a:schemeClr val="dk1"/>
    </dgm:linClrLst>
    <dgm:effectClrLst/>
    <dgm:txLinClrLst/>
    <dgm:txFillClrLst meth="repeat">
      <a:schemeClr val="lt1"/>
    </dgm:txFillClrLst>
    <dgm:txEffectClrLst/>
  </dgm:styleLbl>
  <dgm:styleLbl name="parChTrans2D3">
    <dgm:fillClrLst meth="repeat">
      <a:schemeClr val="dk1"/>
    </dgm:fillClrLst>
    <dgm:linClrLst meth="repeat">
      <a:schemeClr val="dk1"/>
    </dgm:linClrLst>
    <dgm:effectClrLst/>
    <dgm:txLinClrLst/>
    <dgm:txFillClrLst meth="repeat">
      <a:schemeClr val="lt1"/>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dk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dk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dk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dk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dk1">
        <a:alpha val="90000"/>
        <a:tint val="40000"/>
      </a:schemeClr>
    </dgm:fillClrLst>
    <dgm:linClrLst meth="repeat">
      <a:schemeClr val="dk1">
        <a:alpha val="90000"/>
        <a:tint val="40000"/>
      </a:schemeClr>
    </dgm:linClrLst>
    <dgm:effectClrLst/>
    <dgm:txLinClrLst/>
    <dgm:txFillClrLst meth="repeat">
      <a:schemeClr val="dk1"/>
    </dgm:txFillClrLst>
    <dgm:txEffectClrLst/>
  </dgm:styleLbl>
  <dgm:styleLbl name="alignAccFollowNode1">
    <dgm:fillClrLst meth="repeat">
      <a:schemeClr val="dk1">
        <a:alpha val="90000"/>
        <a:tint val="40000"/>
      </a:schemeClr>
    </dgm:fillClrLst>
    <dgm:linClrLst meth="repeat">
      <a:schemeClr val="dk1">
        <a:alpha val="90000"/>
        <a:tint val="40000"/>
      </a:schemeClr>
    </dgm:linClrLst>
    <dgm:effectClrLst/>
    <dgm:txLinClrLst/>
    <dgm:txFillClrLst meth="repeat">
      <a:schemeClr val="dk1"/>
    </dgm:txFillClrLst>
    <dgm:txEffectClrLst/>
  </dgm:styleLbl>
  <dgm:styleLbl name="bgAccFollowNode1">
    <dgm:fillClrLst meth="repeat">
      <a:schemeClr val="dk1">
        <a:alpha val="90000"/>
        <a:tint val="40000"/>
      </a:schemeClr>
    </dgm:fillClrLst>
    <dgm:linClrLst meth="repeat">
      <a:schemeClr val="dk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dk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dk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dk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0DC286-FEBA-400B-A580-898CF2B91C24}" type="doc">
      <dgm:prSet loTypeId="urn:microsoft.com/office/officeart/2024/3/layout/BulletTimelineVariant1" loCatId="Timeline" qsTypeId="urn:microsoft.com/office/officeart/2005/8/quickstyle/simple1" qsCatId="simple" csTypeId="urn:microsoft.com/office/officeart/2005/8/colors/BulletTimelineColorVariant1" csCatId="other" phldr="1"/>
      <dgm:spPr/>
      <dgm:t>
        <a:bodyPr/>
        <a:lstStyle/>
        <a:p>
          <a:endParaRPr lang="en-GB"/>
        </a:p>
      </dgm:t>
    </dgm:pt>
    <dgm:pt modelId="{026C4EED-9790-4892-B9EF-A70C15010924}">
      <dgm:prSet/>
      <dgm:spPr/>
      <dgm:t>
        <a:bodyPr/>
        <a:lstStyle/>
        <a:p>
          <a:pPr>
            <a:defRPr b="1"/>
          </a:pPr>
          <a:r>
            <a:rPr lang="en-GB" dirty="0"/>
            <a:t>Aesthetics is a client- centred, creative industry. </a:t>
          </a:r>
        </a:p>
      </dgm:t>
    </dgm:pt>
    <dgm:pt modelId="{5BB39117-6F97-4E4B-9D5A-6A4B1335E88F}" type="parTrans" cxnId="{40203D13-8047-4622-AD09-7CCDDBFD58D9}">
      <dgm:prSet/>
      <dgm:spPr/>
      <dgm:t>
        <a:bodyPr/>
        <a:lstStyle/>
        <a:p>
          <a:endParaRPr lang="en-GB"/>
        </a:p>
      </dgm:t>
    </dgm:pt>
    <dgm:pt modelId="{AC409C2A-BF31-4F8C-86CE-339BF8CA4FFF}" type="sibTrans" cxnId="{40203D13-8047-4622-AD09-7CCDDBFD58D9}">
      <dgm:prSet/>
      <dgm:spPr/>
      <dgm:t>
        <a:bodyPr/>
        <a:lstStyle/>
        <a:p>
          <a:endParaRPr lang="en-GB"/>
        </a:p>
      </dgm:t>
    </dgm:pt>
    <dgm:pt modelId="{CFF08718-12CD-4222-B116-A53BA5134418}">
      <dgm:prSet/>
      <dgm:spPr/>
      <dgm:t>
        <a:bodyPr/>
        <a:lstStyle/>
        <a:p>
          <a:pPr>
            <a:defRPr b="1"/>
          </a:pPr>
          <a:r>
            <a:rPr lang="en-GB" dirty="0"/>
            <a:t>My servant approach ensures staff feel valued and supported, key for retention.</a:t>
          </a:r>
        </a:p>
      </dgm:t>
    </dgm:pt>
    <dgm:pt modelId="{14F0B36E-6C74-4E3F-919D-FD2DA180B06D}" type="parTrans" cxnId="{8DF42A02-0642-474D-934E-9A20824A7670}">
      <dgm:prSet/>
      <dgm:spPr/>
      <dgm:t>
        <a:bodyPr/>
        <a:lstStyle/>
        <a:p>
          <a:endParaRPr lang="en-GB"/>
        </a:p>
      </dgm:t>
    </dgm:pt>
    <dgm:pt modelId="{98448B9F-1199-456F-8419-6ED30FF8F38A}" type="sibTrans" cxnId="{8DF42A02-0642-474D-934E-9A20824A7670}">
      <dgm:prSet/>
      <dgm:spPr/>
      <dgm:t>
        <a:bodyPr/>
        <a:lstStyle/>
        <a:p>
          <a:endParaRPr lang="en-GB"/>
        </a:p>
      </dgm:t>
    </dgm:pt>
    <dgm:pt modelId="{761DEA2A-9695-4DA9-B119-07DE576E80C3}">
      <dgm:prSet/>
      <dgm:spPr/>
      <dgm:t>
        <a:bodyPr/>
        <a:lstStyle/>
        <a:p>
          <a:pPr>
            <a:defRPr b="1"/>
          </a:pPr>
          <a:r>
            <a:rPr lang="en-GB" dirty="0"/>
            <a:t>The business thrives on teamwork, reputation, and continuous learning.</a:t>
          </a:r>
        </a:p>
      </dgm:t>
    </dgm:pt>
    <dgm:pt modelId="{84943924-AE18-4C85-8922-A878E07A45F9}" type="parTrans" cxnId="{8F5F321D-2B44-4D8B-AAE8-FCC0DADB3A2A}">
      <dgm:prSet/>
      <dgm:spPr/>
      <dgm:t>
        <a:bodyPr/>
        <a:lstStyle/>
        <a:p>
          <a:endParaRPr lang="en-GB"/>
        </a:p>
      </dgm:t>
    </dgm:pt>
    <dgm:pt modelId="{F5349A68-4DE5-4336-BE78-2767F52DE1BE}" type="sibTrans" cxnId="{8F5F321D-2B44-4D8B-AAE8-FCC0DADB3A2A}">
      <dgm:prSet/>
      <dgm:spPr/>
      <dgm:t>
        <a:bodyPr/>
        <a:lstStyle/>
        <a:p>
          <a:endParaRPr lang="en-GB"/>
        </a:p>
      </dgm:t>
    </dgm:pt>
    <dgm:pt modelId="{8B9A48FA-96CF-4993-9CE0-22C67D23E5B2}">
      <dgm:prSet/>
      <dgm:spPr/>
      <dgm:t>
        <a:bodyPr/>
        <a:lstStyle/>
        <a:p>
          <a:pPr>
            <a:defRPr b="1"/>
          </a:pPr>
          <a:r>
            <a:rPr lang="en-GB" dirty="0"/>
            <a:t>Together, this leadership approach aligns perfectly with NEUFACE’s values of quality professional, and client care.</a:t>
          </a:r>
        </a:p>
      </dgm:t>
    </dgm:pt>
    <dgm:pt modelId="{2CD62D42-74FB-4990-B0E9-045495048B1D}" type="parTrans" cxnId="{00007778-0276-49BA-8ABB-B811FB48EF3C}">
      <dgm:prSet/>
      <dgm:spPr/>
      <dgm:t>
        <a:bodyPr/>
        <a:lstStyle/>
        <a:p>
          <a:endParaRPr lang="en-GB"/>
        </a:p>
      </dgm:t>
    </dgm:pt>
    <dgm:pt modelId="{545A45C1-F07A-4ED1-BF1E-1B684B5F607E}" type="sibTrans" cxnId="{00007778-0276-49BA-8ABB-B811FB48EF3C}">
      <dgm:prSet/>
      <dgm:spPr/>
      <dgm:t>
        <a:bodyPr/>
        <a:lstStyle/>
        <a:p>
          <a:endParaRPr lang="en-GB"/>
        </a:p>
      </dgm:t>
    </dgm:pt>
    <dgm:pt modelId="{024CBD12-360B-4402-8AAA-83CB365176B5}">
      <dgm:prSet/>
      <dgm:spPr/>
      <dgm:t>
        <a:bodyPr/>
        <a:lstStyle/>
        <a:p>
          <a:pPr>
            <a:defRPr b="1"/>
          </a:pPr>
          <a:r>
            <a:rPr lang="en-GB"/>
            <a:t>My transformational style promotes innovation and high performance.</a:t>
          </a:r>
        </a:p>
      </dgm:t>
    </dgm:pt>
    <dgm:pt modelId="{2B637DE4-E097-4258-A448-2898098AFE15}" type="parTrans" cxnId="{1228CAF4-8574-4B51-8416-CF4DB064A26C}">
      <dgm:prSet/>
      <dgm:spPr/>
      <dgm:t>
        <a:bodyPr/>
        <a:lstStyle/>
        <a:p>
          <a:endParaRPr lang="en-GB"/>
        </a:p>
      </dgm:t>
    </dgm:pt>
    <dgm:pt modelId="{D6955313-DD31-4CA0-B4D0-80E9A2F9D705}" type="sibTrans" cxnId="{1228CAF4-8574-4B51-8416-CF4DB064A26C}">
      <dgm:prSet/>
      <dgm:spPr/>
      <dgm:t>
        <a:bodyPr/>
        <a:lstStyle/>
        <a:p>
          <a:endParaRPr lang="en-GB"/>
        </a:p>
      </dgm:t>
    </dgm:pt>
    <dgm:pt modelId="{4C1F8931-56DA-4D41-999C-283BAB184930}" type="pres">
      <dgm:prSet presAssocID="{590DC286-FEBA-400B-A580-898CF2B91C24}" presName="root" presStyleCnt="0">
        <dgm:presLayoutVars>
          <dgm:chMax/>
          <dgm:chPref/>
          <dgm:animLvl val="lvl"/>
        </dgm:presLayoutVars>
      </dgm:prSet>
      <dgm:spPr/>
    </dgm:pt>
    <dgm:pt modelId="{1DCBE2B9-727D-4085-933F-04D03879388A}" type="pres">
      <dgm:prSet presAssocID="{590DC286-FEBA-400B-A580-898CF2B91C24}" presName="divider" presStyleLbl="fgAcc1" presStyleIdx="0" presStyleCnt="1"/>
      <dgm:spPr>
        <a:solidFill>
          <a:schemeClr val="lt1">
            <a:alpha val="90000"/>
            <a:hueOff val="0"/>
            <a:satOff val="0"/>
            <a:lumOff val="0"/>
            <a:alphaOff val="0"/>
          </a:schemeClr>
        </a:solidFill>
        <a:ln w="12700" cap="flat" cmpd="sng" algn="ctr">
          <a:solidFill>
            <a:schemeClr val="dk1">
              <a:hueOff val="0"/>
              <a:satOff val="0"/>
              <a:lumOff val="0"/>
              <a:alphaOff val="0"/>
            </a:schemeClr>
          </a:solidFill>
          <a:prstDash val="solid"/>
          <a:miter lim="800000"/>
          <a:tailEnd type="triangle" w="lg" len="lg"/>
        </a:ln>
        <a:effectLst/>
      </dgm:spPr>
    </dgm:pt>
    <dgm:pt modelId="{6EE431C8-A5FE-430F-B2ED-B217E31DC2AC}" type="pres">
      <dgm:prSet presAssocID="{590DC286-FEBA-400B-A580-898CF2B91C24}" presName="nodes" presStyleCnt="0">
        <dgm:presLayoutVars>
          <dgm:chMax/>
          <dgm:chPref/>
          <dgm:animLvl val="lvl"/>
        </dgm:presLayoutVars>
      </dgm:prSet>
      <dgm:spPr/>
    </dgm:pt>
    <dgm:pt modelId="{5EFBD758-1092-402C-8FC6-C7C21DAF8B01}" type="pres">
      <dgm:prSet presAssocID="{026C4EED-9790-4892-B9EF-A70C15010924}" presName="composite" presStyleCnt="0"/>
      <dgm:spPr/>
    </dgm:pt>
    <dgm:pt modelId="{7A83314B-4F4A-4DFB-9FBC-FD1BBCCB10BF}" type="pres">
      <dgm:prSet presAssocID="{026C4EED-9790-4892-B9EF-A70C15010924}" presName="ConnectorPoint" presStyleLbl="lnNode1" presStyleIdx="0" presStyleCnt="5"/>
      <dgm:spPr>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BD324C6-5DFE-45BA-B420-50AA9087E21B}" type="pres">
      <dgm:prSet presAssocID="{026C4EED-9790-4892-B9EF-A70C15010924}" presName="DropPinPlaceHolder" presStyleCnt="0"/>
      <dgm:spPr/>
    </dgm:pt>
    <dgm:pt modelId="{8A98F452-A7AE-46C6-B805-452C83DB0AE5}" type="pres">
      <dgm:prSet presAssocID="{026C4EED-9790-4892-B9EF-A70C15010924}" presName="DropPin" presStyleLbl="revTx" presStyleIdx="0" presStyleCnt="15"/>
      <dgm:spPr/>
    </dgm:pt>
    <dgm:pt modelId="{7E5E52C5-B285-41F1-82D9-E531361411E1}" type="pres">
      <dgm:prSet presAssocID="{026C4EED-9790-4892-B9EF-A70C15010924}" presName="Ellipse" presStyleLbl="node2" presStyleIdx="0" presStyleCnt="5"/>
      <dgm:spPr>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gm:spPr>
    </dgm:pt>
    <dgm:pt modelId="{D5AB1EE3-BA86-4A16-8538-B45C9665AA37}" type="pres">
      <dgm:prSet presAssocID="{026C4EED-9790-4892-B9EF-A70C15010924}" presName="L2TextContainer" presStyleLbl="revTx" presStyleIdx="1" presStyleCnt="15">
        <dgm:presLayoutVars>
          <dgm:bulletEnabled val="1"/>
        </dgm:presLayoutVars>
      </dgm:prSet>
      <dgm:spPr/>
    </dgm:pt>
    <dgm:pt modelId="{69D4A282-14DC-4A0C-AB43-0D52B6A4C4AA}" type="pres">
      <dgm:prSet presAssocID="{026C4EED-9790-4892-B9EF-A70C15010924}" presName="L1TextContainer" presStyleLbl="revTx" presStyleIdx="2" presStyleCnt="15">
        <dgm:presLayoutVars>
          <dgm:chMax val="1"/>
          <dgm:chPref val="1"/>
          <dgm:bulletEnabled val="1"/>
        </dgm:presLayoutVars>
      </dgm:prSet>
      <dgm:spPr/>
    </dgm:pt>
    <dgm:pt modelId="{AC8591E1-07F9-4B59-97A5-C2929B9BAFE3}" type="pres">
      <dgm:prSet presAssocID="{026C4EED-9790-4892-B9EF-A70C15010924}" presName="ConnectLine" presStyleLbl="sibTrans1D1" presStyleIdx="0" presStyleCnt="5"/>
      <dgm:spPr/>
    </dgm:pt>
    <dgm:pt modelId="{AAD9FFDE-3717-44EB-B40E-ED3D56A2DC00}" type="pres">
      <dgm:prSet presAssocID="{026C4EED-9790-4892-B9EF-A70C15010924}" presName="EmptyPlaceHolder" presStyleCnt="0"/>
      <dgm:spPr/>
    </dgm:pt>
    <dgm:pt modelId="{8EEA3D4B-39C8-4AEE-856A-1F34629325E4}" type="pres">
      <dgm:prSet presAssocID="{AC409C2A-BF31-4F8C-86CE-339BF8CA4FFF}" presName="spaceBetweenRectangles" presStyleCnt="0"/>
      <dgm:spPr/>
    </dgm:pt>
    <dgm:pt modelId="{D744FDCF-A4D7-4395-B310-4E597542C31B}" type="pres">
      <dgm:prSet presAssocID="{CFF08718-12CD-4222-B116-A53BA5134418}" presName="composite" presStyleCnt="0"/>
      <dgm:spPr/>
    </dgm:pt>
    <dgm:pt modelId="{A3EE1C67-89C9-4912-886D-CE421870F229}" type="pres">
      <dgm:prSet presAssocID="{CFF08718-12CD-4222-B116-A53BA5134418}" presName="ConnectorPoint" presStyleLbl="lnNode1" presStyleIdx="1" presStyleCnt="5"/>
      <dgm:spPr>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FEB69919-AF85-404D-9E09-7A78F520A624}" type="pres">
      <dgm:prSet presAssocID="{CFF08718-12CD-4222-B116-A53BA5134418}" presName="DropPinPlaceHolder" presStyleCnt="0"/>
      <dgm:spPr/>
    </dgm:pt>
    <dgm:pt modelId="{779724BD-1FF9-4682-B954-A9994C8830EA}" type="pres">
      <dgm:prSet presAssocID="{CFF08718-12CD-4222-B116-A53BA5134418}" presName="DropPin" presStyleLbl="revTx" presStyleIdx="3" presStyleCnt="15"/>
      <dgm:spPr/>
    </dgm:pt>
    <dgm:pt modelId="{51FE1B07-6BAF-4D72-AF68-6AB9E4C75316}" type="pres">
      <dgm:prSet presAssocID="{CFF08718-12CD-4222-B116-A53BA5134418}" presName="Ellipse" presStyleLbl="node2" presStyleIdx="1" presStyleCnt="5"/>
      <dgm:spPr>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gm:spPr>
    </dgm:pt>
    <dgm:pt modelId="{5D6806BA-D82D-44BD-B013-B7555B1AC4B0}" type="pres">
      <dgm:prSet presAssocID="{CFF08718-12CD-4222-B116-A53BA5134418}" presName="L2TextContainer" presStyleLbl="revTx" presStyleIdx="4" presStyleCnt="15">
        <dgm:presLayoutVars>
          <dgm:bulletEnabled val="1"/>
        </dgm:presLayoutVars>
      </dgm:prSet>
      <dgm:spPr/>
    </dgm:pt>
    <dgm:pt modelId="{202CD5D1-DFD1-4CA5-A0B5-BEF8659E4ED2}" type="pres">
      <dgm:prSet presAssocID="{CFF08718-12CD-4222-B116-A53BA5134418}" presName="L1TextContainer" presStyleLbl="revTx" presStyleIdx="5" presStyleCnt="15">
        <dgm:presLayoutVars>
          <dgm:chMax val="1"/>
          <dgm:chPref val="1"/>
          <dgm:bulletEnabled val="1"/>
        </dgm:presLayoutVars>
      </dgm:prSet>
      <dgm:spPr/>
    </dgm:pt>
    <dgm:pt modelId="{BEE331E0-FB41-4A22-BB1D-3F24DA56B8CD}" type="pres">
      <dgm:prSet presAssocID="{CFF08718-12CD-4222-B116-A53BA5134418}" presName="ConnectLine" presStyleLbl="sibTrans1D1" presStyleIdx="1" presStyleCnt="5"/>
      <dgm:spPr/>
    </dgm:pt>
    <dgm:pt modelId="{79849A91-15A0-4A5A-B910-29B1EB6E4088}" type="pres">
      <dgm:prSet presAssocID="{CFF08718-12CD-4222-B116-A53BA5134418}" presName="EmptyPlaceHolder" presStyleCnt="0"/>
      <dgm:spPr/>
    </dgm:pt>
    <dgm:pt modelId="{6AF2E426-F069-443B-8BE0-CACDE8C636BC}" type="pres">
      <dgm:prSet presAssocID="{98448B9F-1199-456F-8419-6ED30FF8F38A}" presName="spaceBetweenRectangles" presStyleCnt="0"/>
      <dgm:spPr/>
    </dgm:pt>
    <dgm:pt modelId="{21AC8C4E-AC68-4A15-AE9C-6D1F87E143C7}" type="pres">
      <dgm:prSet presAssocID="{761DEA2A-9695-4DA9-B119-07DE576E80C3}" presName="composite" presStyleCnt="0"/>
      <dgm:spPr/>
    </dgm:pt>
    <dgm:pt modelId="{5FB8A91C-402A-42B0-A835-C10E826D6E7C}" type="pres">
      <dgm:prSet presAssocID="{761DEA2A-9695-4DA9-B119-07DE576E80C3}" presName="ConnectorPoint" presStyleLbl="lnNode1" presStyleIdx="2" presStyleCnt="5"/>
      <dgm:spPr>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1E3DF108-1EDC-46AD-BBF6-7154C2F0C421}" type="pres">
      <dgm:prSet presAssocID="{761DEA2A-9695-4DA9-B119-07DE576E80C3}" presName="DropPinPlaceHolder" presStyleCnt="0"/>
      <dgm:spPr/>
    </dgm:pt>
    <dgm:pt modelId="{175C0604-C0AE-4936-B5C5-5F6B279A6327}" type="pres">
      <dgm:prSet presAssocID="{761DEA2A-9695-4DA9-B119-07DE576E80C3}" presName="DropPin" presStyleLbl="revTx" presStyleIdx="6" presStyleCnt="15"/>
      <dgm:spPr/>
    </dgm:pt>
    <dgm:pt modelId="{69E5710C-9683-4CBC-B557-9E33594435FC}" type="pres">
      <dgm:prSet presAssocID="{761DEA2A-9695-4DA9-B119-07DE576E80C3}" presName="Ellipse" presStyleLbl="node2" presStyleIdx="2" presStyleCnt="5"/>
      <dgm:spPr>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gm:spPr>
    </dgm:pt>
    <dgm:pt modelId="{F5056403-947C-4DEF-B03B-9A32CDE175AE}" type="pres">
      <dgm:prSet presAssocID="{761DEA2A-9695-4DA9-B119-07DE576E80C3}" presName="L2TextContainer" presStyleLbl="revTx" presStyleIdx="7" presStyleCnt="15">
        <dgm:presLayoutVars>
          <dgm:bulletEnabled val="1"/>
        </dgm:presLayoutVars>
      </dgm:prSet>
      <dgm:spPr/>
    </dgm:pt>
    <dgm:pt modelId="{95ACF2E7-AE0C-40EC-A729-E0B7BEE3DB6E}" type="pres">
      <dgm:prSet presAssocID="{761DEA2A-9695-4DA9-B119-07DE576E80C3}" presName="L1TextContainer" presStyleLbl="revTx" presStyleIdx="8" presStyleCnt="15">
        <dgm:presLayoutVars>
          <dgm:chMax val="1"/>
          <dgm:chPref val="1"/>
          <dgm:bulletEnabled val="1"/>
        </dgm:presLayoutVars>
      </dgm:prSet>
      <dgm:spPr/>
    </dgm:pt>
    <dgm:pt modelId="{C8EB3B64-2543-4748-84F2-AB20FFE5CB92}" type="pres">
      <dgm:prSet presAssocID="{761DEA2A-9695-4DA9-B119-07DE576E80C3}" presName="ConnectLine" presStyleLbl="sibTrans1D1" presStyleIdx="2" presStyleCnt="5"/>
      <dgm:spPr/>
    </dgm:pt>
    <dgm:pt modelId="{D53C5660-AD77-4DEB-9002-859B333E4DE0}" type="pres">
      <dgm:prSet presAssocID="{761DEA2A-9695-4DA9-B119-07DE576E80C3}" presName="EmptyPlaceHolder" presStyleCnt="0"/>
      <dgm:spPr/>
    </dgm:pt>
    <dgm:pt modelId="{AE6EC359-605E-4B04-A716-4BA6712E1EA2}" type="pres">
      <dgm:prSet presAssocID="{F5349A68-4DE5-4336-BE78-2767F52DE1BE}" presName="spaceBetweenRectangles" presStyleCnt="0"/>
      <dgm:spPr/>
    </dgm:pt>
    <dgm:pt modelId="{58C5EB3F-8CB0-43F3-9F4C-29EA769369B6}" type="pres">
      <dgm:prSet presAssocID="{8B9A48FA-96CF-4993-9CE0-22C67D23E5B2}" presName="composite" presStyleCnt="0"/>
      <dgm:spPr/>
    </dgm:pt>
    <dgm:pt modelId="{0A9C25E2-9A0E-4CE2-8602-BBB10DF99453}" type="pres">
      <dgm:prSet presAssocID="{8B9A48FA-96CF-4993-9CE0-22C67D23E5B2}" presName="ConnectorPoint" presStyleLbl="lnNode1" presStyleIdx="3" presStyleCnt="5"/>
      <dgm:spPr>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173E8E9-41E0-45E1-BCBC-FE56B89CF5AB}" type="pres">
      <dgm:prSet presAssocID="{8B9A48FA-96CF-4993-9CE0-22C67D23E5B2}" presName="DropPinPlaceHolder" presStyleCnt="0"/>
      <dgm:spPr/>
    </dgm:pt>
    <dgm:pt modelId="{B21B61AA-5D06-4269-B49A-E09BE709587E}" type="pres">
      <dgm:prSet presAssocID="{8B9A48FA-96CF-4993-9CE0-22C67D23E5B2}" presName="DropPin" presStyleLbl="revTx" presStyleIdx="9" presStyleCnt="15"/>
      <dgm:spPr/>
    </dgm:pt>
    <dgm:pt modelId="{6C9A9A8E-6420-49E1-83E9-62A237B22DFB}" type="pres">
      <dgm:prSet presAssocID="{8B9A48FA-96CF-4993-9CE0-22C67D23E5B2}" presName="Ellipse" presStyleLbl="node2" presStyleIdx="3" presStyleCnt="5"/>
      <dgm:spPr>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gm:spPr>
    </dgm:pt>
    <dgm:pt modelId="{3E9B6B87-7BA5-47B7-8B09-1AF74D227E3A}" type="pres">
      <dgm:prSet presAssocID="{8B9A48FA-96CF-4993-9CE0-22C67D23E5B2}" presName="L2TextContainer" presStyleLbl="revTx" presStyleIdx="10" presStyleCnt="15">
        <dgm:presLayoutVars>
          <dgm:bulletEnabled val="1"/>
        </dgm:presLayoutVars>
      </dgm:prSet>
      <dgm:spPr/>
    </dgm:pt>
    <dgm:pt modelId="{DB4FD4D5-5E9B-4EB6-9245-56AC5F1B7FAB}" type="pres">
      <dgm:prSet presAssocID="{8B9A48FA-96CF-4993-9CE0-22C67D23E5B2}" presName="L1TextContainer" presStyleLbl="revTx" presStyleIdx="11" presStyleCnt="15">
        <dgm:presLayoutVars>
          <dgm:chMax val="1"/>
          <dgm:chPref val="1"/>
          <dgm:bulletEnabled val="1"/>
        </dgm:presLayoutVars>
      </dgm:prSet>
      <dgm:spPr/>
    </dgm:pt>
    <dgm:pt modelId="{B959FA82-C6C5-4444-8C92-3EF62A1B087E}" type="pres">
      <dgm:prSet presAssocID="{8B9A48FA-96CF-4993-9CE0-22C67D23E5B2}" presName="ConnectLine" presStyleLbl="sibTrans1D1" presStyleIdx="3" presStyleCnt="5"/>
      <dgm:spPr/>
    </dgm:pt>
    <dgm:pt modelId="{25AB320C-9B44-4266-906B-8C80D22B7A9B}" type="pres">
      <dgm:prSet presAssocID="{8B9A48FA-96CF-4993-9CE0-22C67D23E5B2}" presName="EmptyPlaceHolder" presStyleCnt="0"/>
      <dgm:spPr/>
    </dgm:pt>
    <dgm:pt modelId="{71366E93-9722-4F35-9248-018DCAE565B9}" type="pres">
      <dgm:prSet presAssocID="{545A45C1-F07A-4ED1-BF1E-1B684B5F607E}" presName="spaceBetweenRectangles" presStyleCnt="0"/>
      <dgm:spPr/>
    </dgm:pt>
    <dgm:pt modelId="{B7F41C95-5297-4454-9FCC-9CFE473793F5}" type="pres">
      <dgm:prSet presAssocID="{024CBD12-360B-4402-8AAA-83CB365176B5}" presName="composite" presStyleCnt="0"/>
      <dgm:spPr/>
    </dgm:pt>
    <dgm:pt modelId="{7B3BB75F-1087-452A-9AE0-2D141282B50A}" type="pres">
      <dgm:prSet presAssocID="{024CBD12-360B-4402-8AAA-83CB365176B5}" presName="ConnectorPoint" presStyleLbl="lnNode1" presStyleIdx="4" presStyleCnt="5"/>
      <dgm:spPr>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AD4F2D0-8F17-4677-BB75-0F3414BCBB00}" type="pres">
      <dgm:prSet presAssocID="{024CBD12-360B-4402-8AAA-83CB365176B5}" presName="DropPinPlaceHolder" presStyleCnt="0"/>
      <dgm:spPr/>
    </dgm:pt>
    <dgm:pt modelId="{EEAEB9FE-FBA9-4AA5-81FD-2895C587E8C8}" type="pres">
      <dgm:prSet presAssocID="{024CBD12-360B-4402-8AAA-83CB365176B5}" presName="DropPin" presStyleLbl="revTx" presStyleIdx="12" presStyleCnt="15"/>
      <dgm:spPr/>
    </dgm:pt>
    <dgm:pt modelId="{A327DDE4-473B-4100-8D87-9390944D4F28}" type="pres">
      <dgm:prSet presAssocID="{024CBD12-360B-4402-8AAA-83CB365176B5}" presName="Ellipse" presStyleLbl="node2" presStyleIdx="4" presStyleCnt="5"/>
      <dgm:spPr>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gm:spPr>
    </dgm:pt>
    <dgm:pt modelId="{429EF9B4-187B-43D2-9EEB-34797A1DFBD4}" type="pres">
      <dgm:prSet presAssocID="{024CBD12-360B-4402-8AAA-83CB365176B5}" presName="L2TextContainer" presStyleLbl="revTx" presStyleIdx="13" presStyleCnt="15">
        <dgm:presLayoutVars>
          <dgm:bulletEnabled val="1"/>
        </dgm:presLayoutVars>
      </dgm:prSet>
      <dgm:spPr/>
    </dgm:pt>
    <dgm:pt modelId="{553238CB-557E-40B6-AA6B-2CBC334D7E67}" type="pres">
      <dgm:prSet presAssocID="{024CBD12-360B-4402-8AAA-83CB365176B5}" presName="L1TextContainer" presStyleLbl="revTx" presStyleIdx="14" presStyleCnt="15">
        <dgm:presLayoutVars>
          <dgm:chMax val="1"/>
          <dgm:chPref val="1"/>
          <dgm:bulletEnabled val="1"/>
        </dgm:presLayoutVars>
      </dgm:prSet>
      <dgm:spPr/>
    </dgm:pt>
    <dgm:pt modelId="{8199A7A1-00C7-44E0-A0A9-5D626294C68B}" type="pres">
      <dgm:prSet presAssocID="{024CBD12-360B-4402-8AAA-83CB365176B5}" presName="ConnectLine" presStyleLbl="sibTrans1D1" presStyleIdx="4" presStyleCnt="5"/>
      <dgm:spPr/>
    </dgm:pt>
    <dgm:pt modelId="{ADA3DC57-12E7-49A6-8258-8CC39BCB09BE}" type="pres">
      <dgm:prSet presAssocID="{024CBD12-360B-4402-8AAA-83CB365176B5}" presName="EmptyPlaceHolder" presStyleCnt="0"/>
      <dgm:spPr/>
    </dgm:pt>
  </dgm:ptLst>
  <dgm:cxnLst>
    <dgm:cxn modelId="{8DF42A02-0642-474D-934E-9A20824A7670}" srcId="{590DC286-FEBA-400B-A580-898CF2B91C24}" destId="{CFF08718-12CD-4222-B116-A53BA5134418}" srcOrd="1" destOrd="0" parTransId="{14F0B36E-6C74-4E3F-919D-FD2DA180B06D}" sibTransId="{98448B9F-1199-456F-8419-6ED30FF8F38A}"/>
    <dgm:cxn modelId="{40203D13-8047-4622-AD09-7CCDDBFD58D9}" srcId="{590DC286-FEBA-400B-A580-898CF2B91C24}" destId="{026C4EED-9790-4892-B9EF-A70C15010924}" srcOrd="0" destOrd="0" parTransId="{5BB39117-6F97-4E4B-9D5A-6A4B1335E88F}" sibTransId="{AC409C2A-BF31-4F8C-86CE-339BF8CA4FFF}"/>
    <dgm:cxn modelId="{63F5B718-5477-499E-A9BA-F3AED11E8BC9}" type="presOf" srcId="{761DEA2A-9695-4DA9-B119-07DE576E80C3}" destId="{95ACF2E7-AE0C-40EC-A729-E0B7BEE3DB6E}" srcOrd="0" destOrd="0" presId="urn:microsoft.com/office/officeart/2024/3/layout/BulletTimelineVariant1"/>
    <dgm:cxn modelId="{531C011B-79A3-4E18-B9E1-9CD59248DC5C}" type="presOf" srcId="{CFF08718-12CD-4222-B116-A53BA5134418}" destId="{202CD5D1-DFD1-4CA5-A0B5-BEF8659E4ED2}" srcOrd="0" destOrd="0" presId="urn:microsoft.com/office/officeart/2024/3/layout/BulletTimelineVariant1"/>
    <dgm:cxn modelId="{8F5F321D-2B44-4D8B-AAE8-FCC0DADB3A2A}" srcId="{590DC286-FEBA-400B-A580-898CF2B91C24}" destId="{761DEA2A-9695-4DA9-B119-07DE576E80C3}" srcOrd="2" destOrd="0" parTransId="{84943924-AE18-4C85-8922-A878E07A45F9}" sibTransId="{F5349A68-4DE5-4336-BE78-2767F52DE1BE}"/>
    <dgm:cxn modelId="{CCB74E47-91EB-4423-AF6E-8FFF2052584D}" type="presOf" srcId="{026C4EED-9790-4892-B9EF-A70C15010924}" destId="{69D4A282-14DC-4A0C-AB43-0D52B6A4C4AA}" srcOrd="0" destOrd="0" presId="urn:microsoft.com/office/officeart/2024/3/layout/BulletTimelineVariant1"/>
    <dgm:cxn modelId="{00007778-0276-49BA-8ABB-B811FB48EF3C}" srcId="{590DC286-FEBA-400B-A580-898CF2B91C24}" destId="{8B9A48FA-96CF-4993-9CE0-22C67D23E5B2}" srcOrd="3" destOrd="0" parTransId="{2CD62D42-74FB-4990-B0E9-045495048B1D}" sibTransId="{545A45C1-F07A-4ED1-BF1E-1B684B5F607E}"/>
    <dgm:cxn modelId="{2EA8DF99-5947-40C8-BA03-A57F0BD9A82E}" type="presOf" srcId="{8B9A48FA-96CF-4993-9CE0-22C67D23E5B2}" destId="{DB4FD4D5-5E9B-4EB6-9245-56AC5F1B7FAB}" srcOrd="0" destOrd="0" presId="urn:microsoft.com/office/officeart/2024/3/layout/BulletTimelineVariant1"/>
    <dgm:cxn modelId="{2C14EEB4-7284-4EF0-9127-08F7EF0C346A}" type="presOf" srcId="{590DC286-FEBA-400B-A580-898CF2B91C24}" destId="{4C1F8931-56DA-4D41-999C-283BAB184930}" srcOrd="0" destOrd="0" presId="urn:microsoft.com/office/officeart/2024/3/layout/BulletTimelineVariant1"/>
    <dgm:cxn modelId="{1228CAF4-8574-4B51-8416-CF4DB064A26C}" srcId="{590DC286-FEBA-400B-A580-898CF2B91C24}" destId="{024CBD12-360B-4402-8AAA-83CB365176B5}" srcOrd="4" destOrd="0" parTransId="{2B637DE4-E097-4258-A448-2898098AFE15}" sibTransId="{D6955313-DD31-4CA0-B4D0-80E9A2F9D705}"/>
    <dgm:cxn modelId="{9333F0FD-BD45-49B3-9428-E069839F6CDA}" type="presOf" srcId="{024CBD12-360B-4402-8AAA-83CB365176B5}" destId="{553238CB-557E-40B6-AA6B-2CBC334D7E67}" srcOrd="0" destOrd="0" presId="urn:microsoft.com/office/officeart/2024/3/layout/BulletTimelineVariant1"/>
    <dgm:cxn modelId="{2672A480-0F39-4227-9077-143D17F5F12E}" type="presParOf" srcId="{4C1F8931-56DA-4D41-999C-283BAB184930}" destId="{1DCBE2B9-727D-4085-933F-04D03879388A}" srcOrd="0" destOrd="0" presId="urn:microsoft.com/office/officeart/2024/3/layout/BulletTimelineVariant1"/>
    <dgm:cxn modelId="{8A6F67E6-7580-4323-AFF7-400628935673}" type="presParOf" srcId="{4C1F8931-56DA-4D41-999C-283BAB184930}" destId="{6EE431C8-A5FE-430F-B2ED-B217E31DC2AC}" srcOrd="1" destOrd="0" presId="urn:microsoft.com/office/officeart/2024/3/layout/BulletTimelineVariant1"/>
    <dgm:cxn modelId="{209D6C56-9C0C-4731-BD52-48C0589E8DDD}" type="presParOf" srcId="{6EE431C8-A5FE-430F-B2ED-B217E31DC2AC}" destId="{5EFBD758-1092-402C-8FC6-C7C21DAF8B01}" srcOrd="0" destOrd="0" presId="urn:microsoft.com/office/officeart/2024/3/layout/BulletTimelineVariant1"/>
    <dgm:cxn modelId="{681AFFD0-5630-433B-9EB3-13CB8E493A4B}" type="presParOf" srcId="{5EFBD758-1092-402C-8FC6-C7C21DAF8B01}" destId="{7A83314B-4F4A-4DFB-9FBC-FD1BBCCB10BF}" srcOrd="0" destOrd="0" presId="urn:microsoft.com/office/officeart/2024/3/layout/BulletTimelineVariant1"/>
    <dgm:cxn modelId="{32C34CAD-E6A9-40D8-95FA-EE1F84059E7E}" type="presParOf" srcId="{5EFBD758-1092-402C-8FC6-C7C21DAF8B01}" destId="{0BD324C6-5DFE-45BA-B420-50AA9087E21B}" srcOrd="1" destOrd="0" presId="urn:microsoft.com/office/officeart/2024/3/layout/BulletTimelineVariant1"/>
    <dgm:cxn modelId="{B9904BD7-764E-426B-909E-040F0648FAFD}" type="presParOf" srcId="{0BD324C6-5DFE-45BA-B420-50AA9087E21B}" destId="{8A98F452-A7AE-46C6-B805-452C83DB0AE5}" srcOrd="0" destOrd="0" presId="urn:microsoft.com/office/officeart/2024/3/layout/BulletTimelineVariant1"/>
    <dgm:cxn modelId="{25B87C52-36C8-4E48-9A5A-E4C068B26B6A}" type="presParOf" srcId="{0BD324C6-5DFE-45BA-B420-50AA9087E21B}" destId="{7E5E52C5-B285-41F1-82D9-E531361411E1}" srcOrd="1" destOrd="0" presId="urn:microsoft.com/office/officeart/2024/3/layout/BulletTimelineVariant1"/>
    <dgm:cxn modelId="{938B76AA-7BB5-453F-9ECB-FE4F121683DC}" type="presParOf" srcId="{5EFBD758-1092-402C-8FC6-C7C21DAF8B01}" destId="{D5AB1EE3-BA86-4A16-8538-B45C9665AA37}" srcOrd="2" destOrd="0" presId="urn:microsoft.com/office/officeart/2024/3/layout/BulletTimelineVariant1"/>
    <dgm:cxn modelId="{D63B0ADC-AD17-45CE-8E3B-2C4C7AD26D3B}" type="presParOf" srcId="{5EFBD758-1092-402C-8FC6-C7C21DAF8B01}" destId="{69D4A282-14DC-4A0C-AB43-0D52B6A4C4AA}" srcOrd="3" destOrd="0" presId="urn:microsoft.com/office/officeart/2024/3/layout/BulletTimelineVariant1"/>
    <dgm:cxn modelId="{F2A8BA6A-AC19-4424-B81D-1171BF8417CA}" type="presParOf" srcId="{5EFBD758-1092-402C-8FC6-C7C21DAF8B01}" destId="{AC8591E1-07F9-4B59-97A5-C2929B9BAFE3}" srcOrd="4" destOrd="0" presId="urn:microsoft.com/office/officeart/2024/3/layout/BulletTimelineVariant1"/>
    <dgm:cxn modelId="{0A67C912-E7CE-4EA7-9CFA-F63D608AE0E1}" type="presParOf" srcId="{5EFBD758-1092-402C-8FC6-C7C21DAF8B01}" destId="{AAD9FFDE-3717-44EB-B40E-ED3D56A2DC00}" srcOrd="5" destOrd="0" presId="urn:microsoft.com/office/officeart/2024/3/layout/BulletTimelineVariant1"/>
    <dgm:cxn modelId="{88D4DF31-CBD4-4C69-BF74-583A1AE5098E}" type="presParOf" srcId="{6EE431C8-A5FE-430F-B2ED-B217E31DC2AC}" destId="{8EEA3D4B-39C8-4AEE-856A-1F34629325E4}" srcOrd="1" destOrd="0" presId="urn:microsoft.com/office/officeart/2024/3/layout/BulletTimelineVariant1"/>
    <dgm:cxn modelId="{C81F4103-C757-4855-8225-4CD415C48195}" type="presParOf" srcId="{6EE431C8-A5FE-430F-B2ED-B217E31DC2AC}" destId="{D744FDCF-A4D7-4395-B310-4E597542C31B}" srcOrd="2" destOrd="0" presId="urn:microsoft.com/office/officeart/2024/3/layout/BulletTimelineVariant1"/>
    <dgm:cxn modelId="{8B0774F1-2527-415E-9EB3-6EDF30F56C8B}" type="presParOf" srcId="{D744FDCF-A4D7-4395-B310-4E597542C31B}" destId="{A3EE1C67-89C9-4912-886D-CE421870F229}" srcOrd="0" destOrd="0" presId="urn:microsoft.com/office/officeart/2024/3/layout/BulletTimelineVariant1"/>
    <dgm:cxn modelId="{4F1CB2E9-1CD3-4B2F-B7B1-D0EFD74BF810}" type="presParOf" srcId="{D744FDCF-A4D7-4395-B310-4E597542C31B}" destId="{FEB69919-AF85-404D-9E09-7A78F520A624}" srcOrd="1" destOrd="0" presId="urn:microsoft.com/office/officeart/2024/3/layout/BulletTimelineVariant1"/>
    <dgm:cxn modelId="{561B92BF-2881-4D4E-BA9B-25CFD1A470ED}" type="presParOf" srcId="{FEB69919-AF85-404D-9E09-7A78F520A624}" destId="{779724BD-1FF9-4682-B954-A9994C8830EA}" srcOrd="0" destOrd="0" presId="urn:microsoft.com/office/officeart/2024/3/layout/BulletTimelineVariant1"/>
    <dgm:cxn modelId="{624A4EBA-C7ED-4793-A672-EB5DC8DB29B3}" type="presParOf" srcId="{FEB69919-AF85-404D-9E09-7A78F520A624}" destId="{51FE1B07-6BAF-4D72-AF68-6AB9E4C75316}" srcOrd="1" destOrd="0" presId="urn:microsoft.com/office/officeart/2024/3/layout/BulletTimelineVariant1"/>
    <dgm:cxn modelId="{E73B8F85-8EF3-4CEA-BB1D-1CF1E2C26557}" type="presParOf" srcId="{D744FDCF-A4D7-4395-B310-4E597542C31B}" destId="{5D6806BA-D82D-44BD-B013-B7555B1AC4B0}" srcOrd="2" destOrd="0" presId="urn:microsoft.com/office/officeart/2024/3/layout/BulletTimelineVariant1"/>
    <dgm:cxn modelId="{2E470E99-1F8D-4065-8FE5-178AA373D4BA}" type="presParOf" srcId="{D744FDCF-A4D7-4395-B310-4E597542C31B}" destId="{202CD5D1-DFD1-4CA5-A0B5-BEF8659E4ED2}" srcOrd="3" destOrd="0" presId="urn:microsoft.com/office/officeart/2024/3/layout/BulletTimelineVariant1"/>
    <dgm:cxn modelId="{2AE14BCE-DACE-4F1E-A5D5-7D470EA0F060}" type="presParOf" srcId="{D744FDCF-A4D7-4395-B310-4E597542C31B}" destId="{BEE331E0-FB41-4A22-BB1D-3F24DA56B8CD}" srcOrd="4" destOrd="0" presId="urn:microsoft.com/office/officeart/2024/3/layout/BulletTimelineVariant1"/>
    <dgm:cxn modelId="{440380D8-4154-40CB-8D53-F96EA81A8BB3}" type="presParOf" srcId="{D744FDCF-A4D7-4395-B310-4E597542C31B}" destId="{79849A91-15A0-4A5A-B910-29B1EB6E4088}" srcOrd="5" destOrd="0" presId="urn:microsoft.com/office/officeart/2024/3/layout/BulletTimelineVariant1"/>
    <dgm:cxn modelId="{078EE2EF-0CFD-4A41-B733-819BE0C8F553}" type="presParOf" srcId="{6EE431C8-A5FE-430F-B2ED-B217E31DC2AC}" destId="{6AF2E426-F069-443B-8BE0-CACDE8C636BC}" srcOrd="3" destOrd="0" presId="urn:microsoft.com/office/officeart/2024/3/layout/BulletTimelineVariant1"/>
    <dgm:cxn modelId="{3C41B6A2-C192-4ED5-929C-A54713C243A2}" type="presParOf" srcId="{6EE431C8-A5FE-430F-B2ED-B217E31DC2AC}" destId="{21AC8C4E-AC68-4A15-AE9C-6D1F87E143C7}" srcOrd="4" destOrd="0" presId="urn:microsoft.com/office/officeart/2024/3/layout/BulletTimelineVariant1"/>
    <dgm:cxn modelId="{05C63F0D-08BE-478F-BF0C-5DE7D5BE225F}" type="presParOf" srcId="{21AC8C4E-AC68-4A15-AE9C-6D1F87E143C7}" destId="{5FB8A91C-402A-42B0-A835-C10E826D6E7C}" srcOrd="0" destOrd="0" presId="urn:microsoft.com/office/officeart/2024/3/layout/BulletTimelineVariant1"/>
    <dgm:cxn modelId="{DBD0F824-5CF0-4F5E-8099-F827E161C4E0}" type="presParOf" srcId="{21AC8C4E-AC68-4A15-AE9C-6D1F87E143C7}" destId="{1E3DF108-1EDC-46AD-BBF6-7154C2F0C421}" srcOrd="1" destOrd="0" presId="urn:microsoft.com/office/officeart/2024/3/layout/BulletTimelineVariant1"/>
    <dgm:cxn modelId="{F5177CEA-9A3B-46FE-936B-80373A94A0DE}" type="presParOf" srcId="{1E3DF108-1EDC-46AD-BBF6-7154C2F0C421}" destId="{175C0604-C0AE-4936-B5C5-5F6B279A6327}" srcOrd="0" destOrd="0" presId="urn:microsoft.com/office/officeart/2024/3/layout/BulletTimelineVariant1"/>
    <dgm:cxn modelId="{44320F18-199B-4020-B2C9-B3E7FBA7C20D}" type="presParOf" srcId="{1E3DF108-1EDC-46AD-BBF6-7154C2F0C421}" destId="{69E5710C-9683-4CBC-B557-9E33594435FC}" srcOrd="1" destOrd="0" presId="urn:microsoft.com/office/officeart/2024/3/layout/BulletTimelineVariant1"/>
    <dgm:cxn modelId="{1E1E4B80-83A6-4E15-A955-3C17B978BA04}" type="presParOf" srcId="{21AC8C4E-AC68-4A15-AE9C-6D1F87E143C7}" destId="{F5056403-947C-4DEF-B03B-9A32CDE175AE}" srcOrd="2" destOrd="0" presId="urn:microsoft.com/office/officeart/2024/3/layout/BulletTimelineVariant1"/>
    <dgm:cxn modelId="{C4C8BDD2-6020-46B7-8C46-EC01CABC137F}" type="presParOf" srcId="{21AC8C4E-AC68-4A15-AE9C-6D1F87E143C7}" destId="{95ACF2E7-AE0C-40EC-A729-E0B7BEE3DB6E}" srcOrd="3" destOrd="0" presId="urn:microsoft.com/office/officeart/2024/3/layout/BulletTimelineVariant1"/>
    <dgm:cxn modelId="{5A27A215-802E-4061-9C10-ECC1401411AD}" type="presParOf" srcId="{21AC8C4E-AC68-4A15-AE9C-6D1F87E143C7}" destId="{C8EB3B64-2543-4748-84F2-AB20FFE5CB92}" srcOrd="4" destOrd="0" presId="urn:microsoft.com/office/officeart/2024/3/layout/BulletTimelineVariant1"/>
    <dgm:cxn modelId="{C7BDEF3F-DB0B-42B7-92D1-83740EB587A3}" type="presParOf" srcId="{21AC8C4E-AC68-4A15-AE9C-6D1F87E143C7}" destId="{D53C5660-AD77-4DEB-9002-859B333E4DE0}" srcOrd="5" destOrd="0" presId="urn:microsoft.com/office/officeart/2024/3/layout/BulletTimelineVariant1"/>
    <dgm:cxn modelId="{D38C2B98-3F13-4E24-93A0-7F83DA3CAFED}" type="presParOf" srcId="{6EE431C8-A5FE-430F-B2ED-B217E31DC2AC}" destId="{AE6EC359-605E-4B04-A716-4BA6712E1EA2}" srcOrd="5" destOrd="0" presId="urn:microsoft.com/office/officeart/2024/3/layout/BulletTimelineVariant1"/>
    <dgm:cxn modelId="{F5768E6E-1426-4946-8E1F-FD0DAC780415}" type="presParOf" srcId="{6EE431C8-A5FE-430F-B2ED-B217E31DC2AC}" destId="{58C5EB3F-8CB0-43F3-9F4C-29EA769369B6}" srcOrd="6" destOrd="0" presId="urn:microsoft.com/office/officeart/2024/3/layout/BulletTimelineVariant1"/>
    <dgm:cxn modelId="{05FB575F-F166-48B8-A0AA-358B2AE3ABF9}" type="presParOf" srcId="{58C5EB3F-8CB0-43F3-9F4C-29EA769369B6}" destId="{0A9C25E2-9A0E-4CE2-8602-BBB10DF99453}" srcOrd="0" destOrd="0" presId="urn:microsoft.com/office/officeart/2024/3/layout/BulletTimelineVariant1"/>
    <dgm:cxn modelId="{D4134333-91C7-479C-BBDE-A5D8D7EC27A6}" type="presParOf" srcId="{58C5EB3F-8CB0-43F3-9F4C-29EA769369B6}" destId="{E173E8E9-41E0-45E1-BCBC-FE56B89CF5AB}" srcOrd="1" destOrd="0" presId="urn:microsoft.com/office/officeart/2024/3/layout/BulletTimelineVariant1"/>
    <dgm:cxn modelId="{45772AC2-AEEF-4679-8EB3-31650241E466}" type="presParOf" srcId="{E173E8E9-41E0-45E1-BCBC-FE56B89CF5AB}" destId="{B21B61AA-5D06-4269-B49A-E09BE709587E}" srcOrd="0" destOrd="0" presId="urn:microsoft.com/office/officeart/2024/3/layout/BulletTimelineVariant1"/>
    <dgm:cxn modelId="{87F399E7-0635-4745-B5E6-01163FC3E468}" type="presParOf" srcId="{E173E8E9-41E0-45E1-BCBC-FE56B89CF5AB}" destId="{6C9A9A8E-6420-49E1-83E9-62A237B22DFB}" srcOrd="1" destOrd="0" presId="urn:microsoft.com/office/officeart/2024/3/layout/BulletTimelineVariant1"/>
    <dgm:cxn modelId="{4CE4F69A-F3F6-4CCA-B6D4-C1462528950E}" type="presParOf" srcId="{58C5EB3F-8CB0-43F3-9F4C-29EA769369B6}" destId="{3E9B6B87-7BA5-47B7-8B09-1AF74D227E3A}" srcOrd="2" destOrd="0" presId="urn:microsoft.com/office/officeart/2024/3/layout/BulletTimelineVariant1"/>
    <dgm:cxn modelId="{F528369D-6F81-45AB-961B-9EE90B80FCBC}" type="presParOf" srcId="{58C5EB3F-8CB0-43F3-9F4C-29EA769369B6}" destId="{DB4FD4D5-5E9B-4EB6-9245-56AC5F1B7FAB}" srcOrd="3" destOrd="0" presId="urn:microsoft.com/office/officeart/2024/3/layout/BulletTimelineVariant1"/>
    <dgm:cxn modelId="{9447154B-EA90-43B9-8AAA-EE8831AD61F4}" type="presParOf" srcId="{58C5EB3F-8CB0-43F3-9F4C-29EA769369B6}" destId="{B959FA82-C6C5-4444-8C92-3EF62A1B087E}" srcOrd="4" destOrd="0" presId="urn:microsoft.com/office/officeart/2024/3/layout/BulletTimelineVariant1"/>
    <dgm:cxn modelId="{C39EDC99-4FA8-4931-B6DC-7600265A8793}" type="presParOf" srcId="{58C5EB3F-8CB0-43F3-9F4C-29EA769369B6}" destId="{25AB320C-9B44-4266-906B-8C80D22B7A9B}" srcOrd="5" destOrd="0" presId="urn:microsoft.com/office/officeart/2024/3/layout/BulletTimelineVariant1"/>
    <dgm:cxn modelId="{D0A97BEB-80F9-47AE-A9A9-7ADD36B12A5D}" type="presParOf" srcId="{6EE431C8-A5FE-430F-B2ED-B217E31DC2AC}" destId="{71366E93-9722-4F35-9248-018DCAE565B9}" srcOrd="7" destOrd="0" presId="urn:microsoft.com/office/officeart/2024/3/layout/BulletTimelineVariant1"/>
    <dgm:cxn modelId="{8F78A5C9-7C0E-4808-8E03-F98AFA358055}" type="presParOf" srcId="{6EE431C8-A5FE-430F-B2ED-B217E31DC2AC}" destId="{B7F41C95-5297-4454-9FCC-9CFE473793F5}" srcOrd="8" destOrd="0" presId="urn:microsoft.com/office/officeart/2024/3/layout/BulletTimelineVariant1"/>
    <dgm:cxn modelId="{004E2F17-F85C-461E-BAA4-4539A233DB53}" type="presParOf" srcId="{B7F41C95-5297-4454-9FCC-9CFE473793F5}" destId="{7B3BB75F-1087-452A-9AE0-2D141282B50A}" srcOrd="0" destOrd="0" presId="urn:microsoft.com/office/officeart/2024/3/layout/BulletTimelineVariant1"/>
    <dgm:cxn modelId="{36F7A5E2-BE2E-451C-90D8-E74F1FCC532D}" type="presParOf" srcId="{B7F41C95-5297-4454-9FCC-9CFE473793F5}" destId="{6AD4F2D0-8F17-4677-BB75-0F3414BCBB00}" srcOrd="1" destOrd="0" presId="urn:microsoft.com/office/officeart/2024/3/layout/BulletTimelineVariant1"/>
    <dgm:cxn modelId="{8F4640DA-1C3A-4FF0-B42D-059DB172DA82}" type="presParOf" srcId="{6AD4F2D0-8F17-4677-BB75-0F3414BCBB00}" destId="{EEAEB9FE-FBA9-4AA5-81FD-2895C587E8C8}" srcOrd="0" destOrd="0" presId="urn:microsoft.com/office/officeart/2024/3/layout/BulletTimelineVariant1"/>
    <dgm:cxn modelId="{CF4D9C22-BC34-4EE8-9770-802C6DA553A4}" type="presParOf" srcId="{6AD4F2D0-8F17-4677-BB75-0F3414BCBB00}" destId="{A327DDE4-473B-4100-8D87-9390944D4F28}" srcOrd="1" destOrd="0" presId="urn:microsoft.com/office/officeart/2024/3/layout/BulletTimelineVariant1"/>
    <dgm:cxn modelId="{3822056D-09D6-43CF-96A1-659DF1D05255}" type="presParOf" srcId="{B7F41C95-5297-4454-9FCC-9CFE473793F5}" destId="{429EF9B4-187B-43D2-9EEB-34797A1DFBD4}" srcOrd="2" destOrd="0" presId="urn:microsoft.com/office/officeart/2024/3/layout/BulletTimelineVariant1"/>
    <dgm:cxn modelId="{ACD95609-0A7D-457F-9047-FC96DDF86105}" type="presParOf" srcId="{B7F41C95-5297-4454-9FCC-9CFE473793F5}" destId="{553238CB-557E-40B6-AA6B-2CBC334D7E67}" srcOrd="3" destOrd="0" presId="urn:microsoft.com/office/officeart/2024/3/layout/BulletTimelineVariant1"/>
    <dgm:cxn modelId="{85FE3463-5109-4741-9F3C-80D95331F015}" type="presParOf" srcId="{B7F41C95-5297-4454-9FCC-9CFE473793F5}" destId="{8199A7A1-00C7-44E0-A0A9-5D626294C68B}" srcOrd="4" destOrd="0" presId="urn:microsoft.com/office/officeart/2024/3/layout/BulletTimelineVariant1"/>
    <dgm:cxn modelId="{F72728A1-9B93-402F-A903-F8E46DBD02C0}" type="presParOf" srcId="{B7F41C95-5297-4454-9FCC-9CFE473793F5}" destId="{ADA3DC57-12E7-49A6-8258-8CC39BCB09BE}" srcOrd="5" destOrd="0" presId="urn:microsoft.com/office/officeart/2024/3/layout/BulletTimelineVarian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A21519-0CCF-429C-811E-5EBCDF863F1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294EF19-89DB-4533-BB42-69BF91520412}">
      <dgm:prSet/>
      <dgm:spPr/>
      <dgm:t>
        <a:bodyPr/>
        <a:lstStyle/>
        <a:p>
          <a:r>
            <a:rPr lang="en-GB" dirty="0"/>
            <a:t>Tightening regulations for non-medical practitioners (Parry, 2025)</a:t>
          </a:r>
          <a:endParaRPr lang="en-US" dirty="0"/>
        </a:p>
      </dgm:t>
    </dgm:pt>
    <dgm:pt modelId="{29991C47-D255-410B-9FAA-197B5C6690F9}" type="parTrans" cxnId="{59A87765-5E18-41D0-A04F-CB43C2D7BB22}">
      <dgm:prSet/>
      <dgm:spPr/>
      <dgm:t>
        <a:bodyPr/>
        <a:lstStyle/>
        <a:p>
          <a:endParaRPr lang="en-US"/>
        </a:p>
      </dgm:t>
    </dgm:pt>
    <dgm:pt modelId="{6EE46BC7-3AA6-4C2A-8856-9E0F36824A9D}" type="sibTrans" cxnId="{59A87765-5E18-41D0-A04F-CB43C2D7BB22}">
      <dgm:prSet/>
      <dgm:spPr/>
      <dgm:t>
        <a:bodyPr/>
        <a:lstStyle/>
        <a:p>
          <a:endParaRPr lang="en-US"/>
        </a:p>
      </dgm:t>
    </dgm:pt>
    <dgm:pt modelId="{D3D7B6FD-08E9-43C3-B998-2652FB4D2C49}">
      <dgm:prSet/>
      <dgm:spPr/>
      <dgm:t>
        <a:bodyPr/>
        <a:lstStyle/>
        <a:p>
          <a:r>
            <a:rPr lang="en-GB"/>
            <a:t>High client expectations for safety and results.</a:t>
          </a:r>
          <a:endParaRPr lang="en-US"/>
        </a:p>
      </dgm:t>
    </dgm:pt>
    <dgm:pt modelId="{6E674E4B-90A2-40A4-925F-04E4FBB6E5B2}" type="parTrans" cxnId="{D2206000-0AC1-447D-8C73-2D3CF0FB376B}">
      <dgm:prSet/>
      <dgm:spPr/>
      <dgm:t>
        <a:bodyPr/>
        <a:lstStyle/>
        <a:p>
          <a:endParaRPr lang="en-US"/>
        </a:p>
      </dgm:t>
    </dgm:pt>
    <dgm:pt modelId="{7C584764-EA41-45A0-A716-C0BD3996DE21}" type="sibTrans" cxnId="{D2206000-0AC1-447D-8C73-2D3CF0FB376B}">
      <dgm:prSet/>
      <dgm:spPr/>
      <dgm:t>
        <a:bodyPr/>
        <a:lstStyle/>
        <a:p>
          <a:endParaRPr lang="en-US"/>
        </a:p>
      </dgm:t>
    </dgm:pt>
    <dgm:pt modelId="{6C2CFA53-4D43-402D-9A3D-3202B48BD3A5}">
      <dgm:prSet/>
      <dgm:spPr/>
      <dgm:t>
        <a:bodyPr/>
        <a:lstStyle/>
        <a:p>
          <a:r>
            <a:rPr lang="en-GB"/>
            <a:t>Social-media reputation and competition.</a:t>
          </a:r>
          <a:endParaRPr lang="en-US"/>
        </a:p>
      </dgm:t>
    </dgm:pt>
    <dgm:pt modelId="{647D7DCE-71E4-40EF-A4D3-98DD251C2D42}" type="parTrans" cxnId="{F09353A3-90F3-4170-9FC4-093E1A3A3807}">
      <dgm:prSet/>
      <dgm:spPr/>
      <dgm:t>
        <a:bodyPr/>
        <a:lstStyle/>
        <a:p>
          <a:endParaRPr lang="en-US"/>
        </a:p>
      </dgm:t>
    </dgm:pt>
    <dgm:pt modelId="{8C2C9C19-5398-4007-AC74-30F342A284B3}" type="sibTrans" cxnId="{F09353A3-90F3-4170-9FC4-093E1A3A3807}">
      <dgm:prSet/>
      <dgm:spPr/>
      <dgm:t>
        <a:bodyPr/>
        <a:lstStyle/>
        <a:p>
          <a:endParaRPr lang="en-US"/>
        </a:p>
      </dgm:t>
    </dgm:pt>
    <dgm:pt modelId="{B7AFD03A-89AD-45E1-84D9-512881D5A47F}">
      <dgm:prSet/>
      <dgm:spPr/>
      <dgm:t>
        <a:bodyPr/>
        <a:lstStyle/>
        <a:p>
          <a:r>
            <a:rPr lang="en-GB"/>
            <a:t>Staff development and burnout preventions.</a:t>
          </a:r>
          <a:endParaRPr lang="en-US"/>
        </a:p>
      </dgm:t>
    </dgm:pt>
    <dgm:pt modelId="{735633E5-24CE-4EA1-848F-E1FD6FD45719}" type="parTrans" cxnId="{F66AA9F2-5725-40D2-8E0F-168BDCF3E11A}">
      <dgm:prSet/>
      <dgm:spPr/>
      <dgm:t>
        <a:bodyPr/>
        <a:lstStyle/>
        <a:p>
          <a:endParaRPr lang="en-US"/>
        </a:p>
      </dgm:t>
    </dgm:pt>
    <dgm:pt modelId="{69C1BBA2-4597-4EAC-BCE7-DBFE6BF9C3E2}" type="sibTrans" cxnId="{F66AA9F2-5725-40D2-8E0F-168BDCF3E11A}">
      <dgm:prSet/>
      <dgm:spPr/>
      <dgm:t>
        <a:bodyPr/>
        <a:lstStyle/>
        <a:p>
          <a:endParaRPr lang="en-US"/>
        </a:p>
      </dgm:t>
    </dgm:pt>
    <dgm:pt modelId="{8917C3C6-4BB5-4F87-9C1E-5457533F9D05}">
      <dgm:prSet/>
      <dgm:spPr/>
      <dgm:t>
        <a:bodyPr/>
        <a:lstStyle/>
        <a:p>
          <a:r>
            <a:rPr lang="en-GB" dirty="0"/>
            <a:t>Leadership response:</a:t>
          </a:r>
          <a:endParaRPr lang="en-US" dirty="0"/>
        </a:p>
      </dgm:t>
    </dgm:pt>
    <dgm:pt modelId="{996D24F8-903B-490B-9B4B-FC1D3C406725}" type="parTrans" cxnId="{59407B8E-E457-4ACD-B04B-F021CB028E66}">
      <dgm:prSet/>
      <dgm:spPr/>
      <dgm:t>
        <a:bodyPr/>
        <a:lstStyle/>
        <a:p>
          <a:endParaRPr lang="en-US"/>
        </a:p>
      </dgm:t>
    </dgm:pt>
    <dgm:pt modelId="{2C38B35C-DD64-4722-A314-EEEA3F6DBEA2}" type="sibTrans" cxnId="{59407B8E-E457-4ACD-B04B-F021CB028E66}">
      <dgm:prSet/>
      <dgm:spPr/>
      <dgm:t>
        <a:bodyPr/>
        <a:lstStyle/>
        <a:p>
          <a:endParaRPr lang="en-US"/>
        </a:p>
      </dgm:t>
    </dgm:pt>
    <dgm:pt modelId="{1A36FF32-4343-47CF-B3B3-94383B4A1176}">
      <dgm:prSet/>
      <dgm:spPr/>
      <dgm:t>
        <a:bodyPr/>
        <a:lstStyle/>
        <a:p>
          <a:r>
            <a:rPr lang="en-GB" dirty="0"/>
            <a:t>Promote training and compliance awareness.</a:t>
          </a:r>
          <a:endParaRPr lang="en-US" dirty="0"/>
        </a:p>
      </dgm:t>
    </dgm:pt>
    <dgm:pt modelId="{D2781FB8-74DC-4DC0-B21B-7F28F01749E3}" type="parTrans" cxnId="{007D1EBD-2A3A-42FD-B91A-FD4571C8A06A}">
      <dgm:prSet/>
      <dgm:spPr/>
      <dgm:t>
        <a:bodyPr/>
        <a:lstStyle/>
        <a:p>
          <a:endParaRPr lang="en-US"/>
        </a:p>
      </dgm:t>
    </dgm:pt>
    <dgm:pt modelId="{8ED5AC30-AC59-47FA-816E-D473135F2736}" type="sibTrans" cxnId="{007D1EBD-2A3A-42FD-B91A-FD4571C8A06A}">
      <dgm:prSet/>
      <dgm:spPr/>
      <dgm:t>
        <a:bodyPr/>
        <a:lstStyle/>
        <a:p>
          <a:endParaRPr lang="en-US"/>
        </a:p>
      </dgm:t>
    </dgm:pt>
    <dgm:pt modelId="{8DF5407B-1998-4AF8-B725-DBD49EDDB80F}">
      <dgm:prSet/>
      <dgm:spPr/>
      <dgm:t>
        <a:bodyPr/>
        <a:lstStyle/>
        <a:p>
          <a:r>
            <a:rPr lang="en-GB" dirty="0"/>
            <a:t>Foster open communication and wellbeing culture.</a:t>
          </a:r>
          <a:endParaRPr lang="en-US" dirty="0"/>
        </a:p>
      </dgm:t>
    </dgm:pt>
    <dgm:pt modelId="{7CF396FD-793C-4284-8145-58D41968C9A9}" type="parTrans" cxnId="{845D3ADF-B09F-49CE-A64B-E142E76B3F71}">
      <dgm:prSet/>
      <dgm:spPr/>
      <dgm:t>
        <a:bodyPr/>
        <a:lstStyle/>
        <a:p>
          <a:endParaRPr lang="en-US"/>
        </a:p>
      </dgm:t>
    </dgm:pt>
    <dgm:pt modelId="{BDD0B6E0-B746-4EB4-8C98-802CE9D47245}" type="sibTrans" cxnId="{845D3ADF-B09F-49CE-A64B-E142E76B3F71}">
      <dgm:prSet/>
      <dgm:spPr/>
      <dgm:t>
        <a:bodyPr/>
        <a:lstStyle/>
        <a:p>
          <a:endParaRPr lang="en-US"/>
        </a:p>
      </dgm:t>
    </dgm:pt>
    <dgm:pt modelId="{934D1045-75C0-4B91-9A83-120D71C9805D}">
      <dgm:prSet/>
      <dgm:spPr/>
      <dgm:t>
        <a:bodyPr/>
        <a:lstStyle/>
        <a:p>
          <a:r>
            <a:rPr lang="en-GB" dirty="0"/>
            <a:t>Lead with transparency and adaptability (</a:t>
          </a:r>
          <a:r>
            <a:rPr lang="en-GB" dirty="0" err="1"/>
            <a:t>costescu</a:t>
          </a:r>
          <a:r>
            <a:rPr lang="en-GB" dirty="0"/>
            <a:t>, 2024) </a:t>
          </a:r>
          <a:endParaRPr lang="en-US" dirty="0"/>
        </a:p>
      </dgm:t>
    </dgm:pt>
    <dgm:pt modelId="{93C0F408-63F5-4C75-83AA-8714C9BC4AB9}" type="parTrans" cxnId="{423FD312-B2C3-4650-80EF-34982AEDB663}">
      <dgm:prSet/>
      <dgm:spPr/>
      <dgm:t>
        <a:bodyPr/>
        <a:lstStyle/>
        <a:p>
          <a:endParaRPr lang="en-US"/>
        </a:p>
      </dgm:t>
    </dgm:pt>
    <dgm:pt modelId="{BF63C32C-737C-494F-ABDE-D267F8397921}" type="sibTrans" cxnId="{423FD312-B2C3-4650-80EF-34982AEDB663}">
      <dgm:prSet/>
      <dgm:spPr/>
      <dgm:t>
        <a:bodyPr/>
        <a:lstStyle/>
        <a:p>
          <a:endParaRPr lang="en-US"/>
        </a:p>
      </dgm:t>
    </dgm:pt>
    <dgm:pt modelId="{876557F5-1546-465D-832B-C5E6C1C72A62}" type="pres">
      <dgm:prSet presAssocID="{25A21519-0CCF-429C-811E-5EBCDF863F18}" presName="root" presStyleCnt="0">
        <dgm:presLayoutVars>
          <dgm:dir/>
          <dgm:resizeHandles val="exact"/>
        </dgm:presLayoutVars>
      </dgm:prSet>
      <dgm:spPr/>
    </dgm:pt>
    <dgm:pt modelId="{1C00D998-13E9-4202-BC50-FA73EAA2C540}" type="pres">
      <dgm:prSet presAssocID="{2294EF19-89DB-4533-BB42-69BF91520412}" presName="compNode" presStyleCnt="0"/>
      <dgm:spPr/>
    </dgm:pt>
    <dgm:pt modelId="{F936E390-D991-4794-90E2-980D8DF90354}" type="pres">
      <dgm:prSet presAssocID="{2294EF19-89DB-4533-BB42-69BF91520412}" presName="bgRect" presStyleLbl="bgShp" presStyleIdx="0" presStyleCnt="5"/>
      <dgm:spPr/>
    </dgm:pt>
    <dgm:pt modelId="{6259FEB3-111F-46E6-B810-24238525C72D}" type="pres">
      <dgm:prSet presAssocID="{2294EF19-89DB-4533-BB42-69BF915204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CBB236C0-8182-4AFF-A24F-32D27A4BF28F}" type="pres">
      <dgm:prSet presAssocID="{2294EF19-89DB-4533-BB42-69BF91520412}" presName="spaceRect" presStyleCnt="0"/>
      <dgm:spPr/>
    </dgm:pt>
    <dgm:pt modelId="{FD9994E0-68F5-46A4-8187-A3DE7A5D9DF0}" type="pres">
      <dgm:prSet presAssocID="{2294EF19-89DB-4533-BB42-69BF91520412}" presName="parTx" presStyleLbl="revTx" presStyleIdx="0" presStyleCnt="6">
        <dgm:presLayoutVars>
          <dgm:chMax val="0"/>
          <dgm:chPref val="0"/>
        </dgm:presLayoutVars>
      </dgm:prSet>
      <dgm:spPr/>
    </dgm:pt>
    <dgm:pt modelId="{A458CADE-6F27-4C94-A475-EA10239AEFB8}" type="pres">
      <dgm:prSet presAssocID="{6EE46BC7-3AA6-4C2A-8856-9E0F36824A9D}" presName="sibTrans" presStyleCnt="0"/>
      <dgm:spPr/>
    </dgm:pt>
    <dgm:pt modelId="{9CDC805B-2993-4A82-AC98-2C30C6C81AF8}" type="pres">
      <dgm:prSet presAssocID="{D3D7B6FD-08E9-43C3-B998-2652FB4D2C49}" presName="compNode" presStyleCnt="0"/>
      <dgm:spPr/>
    </dgm:pt>
    <dgm:pt modelId="{D09FD956-7C5A-4201-B097-37B65236EE1E}" type="pres">
      <dgm:prSet presAssocID="{D3D7B6FD-08E9-43C3-B998-2652FB4D2C49}" presName="bgRect" presStyleLbl="bgShp" presStyleIdx="1" presStyleCnt="5"/>
      <dgm:spPr/>
    </dgm:pt>
    <dgm:pt modelId="{139216D3-77E8-47DC-9763-32A7CFF7A14E}" type="pres">
      <dgm:prSet presAssocID="{D3D7B6FD-08E9-43C3-B998-2652FB4D2C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vered plate"/>
        </a:ext>
      </dgm:extLst>
    </dgm:pt>
    <dgm:pt modelId="{C7D7966E-AA74-4943-9A0E-6A5B7EB8EB35}" type="pres">
      <dgm:prSet presAssocID="{D3D7B6FD-08E9-43C3-B998-2652FB4D2C49}" presName="spaceRect" presStyleCnt="0"/>
      <dgm:spPr/>
    </dgm:pt>
    <dgm:pt modelId="{25F02BA9-DE9B-4B7F-B293-06F5C5507907}" type="pres">
      <dgm:prSet presAssocID="{D3D7B6FD-08E9-43C3-B998-2652FB4D2C49}" presName="parTx" presStyleLbl="revTx" presStyleIdx="1" presStyleCnt="6">
        <dgm:presLayoutVars>
          <dgm:chMax val="0"/>
          <dgm:chPref val="0"/>
        </dgm:presLayoutVars>
      </dgm:prSet>
      <dgm:spPr/>
    </dgm:pt>
    <dgm:pt modelId="{713F2212-B8D6-4DC1-8094-94068F365E3A}" type="pres">
      <dgm:prSet presAssocID="{7C584764-EA41-45A0-A716-C0BD3996DE21}" presName="sibTrans" presStyleCnt="0"/>
      <dgm:spPr/>
    </dgm:pt>
    <dgm:pt modelId="{213883C9-909D-4F29-A986-F318F9F4516F}" type="pres">
      <dgm:prSet presAssocID="{6C2CFA53-4D43-402D-9A3D-3202B48BD3A5}" presName="compNode" presStyleCnt="0"/>
      <dgm:spPr/>
    </dgm:pt>
    <dgm:pt modelId="{D0D98667-61BF-46F9-BBB0-F7F7201C4E01}" type="pres">
      <dgm:prSet presAssocID="{6C2CFA53-4D43-402D-9A3D-3202B48BD3A5}" presName="bgRect" presStyleLbl="bgShp" presStyleIdx="2" presStyleCnt="5"/>
      <dgm:spPr/>
    </dgm:pt>
    <dgm:pt modelId="{FAD7AD37-5D07-4F23-9330-888A6BE204AE}" type="pres">
      <dgm:prSet presAssocID="{6C2CFA53-4D43-402D-9A3D-3202B48BD3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r"/>
        </a:ext>
      </dgm:extLst>
    </dgm:pt>
    <dgm:pt modelId="{9F7453FD-3238-4852-A96A-4A8202656E42}" type="pres">
      <dgm:prSet presAssocID="{6C2CFA53-4D43-402D-9A3D-3202B48BD3A5}" presName="spaceRect" presStyleCnt="0"/>
      <dgm:spPr/>
    </dgm:pt>
    <dgm:pt modelId="{AE0DC34E-74B5-46B5-B46A-436B282584F9}" type="pres">
      <dgm:prSet presAssocID="{6C2CFA53-4D43-402D-9A3D-3202B48BD3A5}" presName="parTx" presStyleLbl="revTx" presStyleIdx="2" presStyleCnt="6">
        <dgm:presLayoutVars>
          <dgm:chMax val="0"/>
          <dgm:chPref val="0"/>
        </dgm:presLayoutVars>
      </dgm:prSet>
      <dgm:spPr/>
    </dgm:pt>
    <dgm:pt modelId="{F58D35AD-567A-48E6-AE73-1DF141CD0227}" type="pres">
      <dgm:prSet presAssocID="{8C2C9C19-5398-4007-AC74-30F342A284B3}" presName="sibTrans" presStyleCnt="0"/>
      <dgm:spPr/>
    </dgm:pt>
    <dgm:pt modelId="{D38593AC-0DB8-43B6-A80B-B255AB553B37}" type="pres">
      <dgm:prSet presAssocID="{B7AFD03A-89AD-45E1-84D9-512881D5A47F}" presName="compNode" presStyleCnt="0"/>
      <dgm:spPr/>
    </dgm:pt>
    <dgm:pt modelId="{461CF039-1F2F-4687-B703-CB64EDC90ECF}" type="pres">
      <dgm:prSet presAssocID="{B7AFD03A-89AD-45E1-84D9-512881D5A47F}" presName="bgRect" presStyleLbl="bgShp" presStyleIdx="3" presStyleCnt="5"/>
      <dgm:spPr/>
    </dgm:pt>
    <dgm:pt modelId="{EEC69A33-B12D-4FC6-BDDC-A6293623C35F}" type="pres">
      <dgm:prSet presAssocID="{B7AFD03A-89AD-45E1-84D9-512881D5A47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men"/>
        </a:ext>
      </dgm:extLst>
    </dgm:pt>
    <dgm:pt modelId="{6337AC70-399F-490A-838B-66DDB77A173B}" type="pres">
      <dgm:prSet presAssocID="{B7AFD03A-89AD-45E1-84D9-512881D5A47F}" presName="spaceRect" presStyleCnt="0"/>
      <dgm:spPr/>
    </dgm:pt>
    <dgm:pt modelId="{6D49B8B9-4C11-4CAF-A59C-E0264157B6D7}" type="pres">
      <dgm:prSet presAssocID="{B7AFD03A-89AD-45E1-84D9-512881D5A47F}" presName="parTx" presStyleLbl="revTx" presStyleIdx="3" presStyleCnt="6">
        <dgm:presLayoutVars>
          <dgm:chMax val="0"/>
          <dgm:chPref val="0"/>
        </dgm:presLayoutVars>
      </dgm:prSet>
      <dgm:spPr/>
    </dgm:pt>
    <dgm:pt modelId="{AB9C939D-BDE8-4E85-87D9-9A9E516387CE}" type="pres">
      <dgm:prSet presAssocID="{69C1BBA2-4597-4EAC-BCE7-DBFE6BF9C3E2}" presName="sibTrans" presStyleCnt="0"/>
      <dgm:spPr/>
    </dgm:pt>
    <dgm:pt modelId="{677F8599-6AF7-405C-844D-52AE13B55BA7}" type="pres">
      <dgm:prSet presAssocID="{8917C3C6-4BB5-4F87-9C1E-5457533F9D05}" presName="compNode" presStyleCnt="0"/>
      <dgm:spPr/>
    </dgm:pt>
    <dgm:pt modelId="{5FA59C55-1875-443F-BD79-948E27D101D5}" type="pres">
      <dgm:prSet presAssocID="{8917C3C6-4BB5-4F87-9C1E-5457533F9D05}" presName="bgRect" presStyleLbl="bgShp" presStyleIdx="4" presStyleCnt="5"/>
      <dgm:spPr/>
    </dgm:pt>
    <dgm:pt modelId="{8A985DC7-8C12-43C8-BF6F-8D1DAF2E4A6D}" type="pres">
      <dgm:prSet presAssocID="{8917C3C6-4BB5-4F87-9C1E-5457533F9D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A7A072BC-ABB4-483A-80FF-5857FC98377D}" type="pres">
      <dgm:prSet presAssocID="{8917C3C6-4BB5-4F87-9C1E-5457533F9D05}" presName="spaceRect" presStyleCnt="0"/>
      <dgm:spPr/>
    </dgm:pt>
    <dgm:pt modelId="{7960DA07-62F1-441A-B53A-7813DA5B0704}" type="pres">
      <dgm:prSet presAssocID="{8917C3C6-4BB5-4F87-9C1E-5457533F9D05}" presName="parTx" presStyleLbl="revTx" presStyleIdx="4" presStyleCnt="6">
        <dgm:presLayoutVars>
          <dgm:chMax val="0"/>
          <dgm:chPref val="0"/>
        </dgm:presLayoutVars>
      </dgm:prSet>
      <dgm:spPr/>
    </dgm:pt>
    <dgm:pt modelId="{CE64E4C2-1159-46C5-9012-471D56BA7411}" type="pres">
      <dgm:prSet presAssocID="{8917C3C6-4BB5-4F87-9C1E-5457533F9D05}" presName="desTx" presStyleLbl="revTx" presStyleIdx="5" presStyleCnt="6">
        <dgm:presLayoutVars/>
      </dgm:prSet>
      <dgm:spPr/>
    </dgm:pt>
  </dgm:ptLst>
  <dgm:cxnLst>
    <dgm:cxn modelId="{D2206000-0AC1-447D-8C73-2D3CF0FB376B}" srcId="{25A21519-0CCF-429C-811E-5EBCDF863F18}" destId="{D3D7B6FD-08E9-43C3-B998-2652FB4D2C49}" srcOrd="1" destOrd="0" parTransId="{6E674E4B-90A2-40A4-925F-04E4FBB6E5B2}" sibTransId="{7C584764-EA41-45A0-A716-C0BD3996DE21}"/>
    <dgm:cxn modelId="{D8D7C210-CAAD-43A5-ACD0-1C073AE9BF25}" type="presOf" srcId="{6C2CFA53-4D43-402D-9A3D-3202B48BD3A5}" destId="{AE0DC34E-74B5-46B5-B46A-436B282584F9}" srcOrd="0" destOrd="0" presId="urn:microsoft.com/office/officeart/2018/2/layout/IconVerticalSolidList"/>
    <dgm:cxn modelId="{423FD312-B2C3-4650-80EF-34982AEDB663}" srcId="{8917C3C6-4BB5-4F87-9C1E-5457533F9D05}" destId="{934D1045-75C0-4B91-9A83-120D71C9805D}" srcOrd="2" destOrd="0" parTransId="{93C0F408-63F5-4C75-83AA-8714C9BC4AB9}" sibTransId="{BF63C32C-737C-494F-ABDE-D267F8397921}"/>
    <dgm:cxn modelId="{8DC5D912-B872-4193-8EB3-4E03139742C9}" type="presOf" srcId="{1A36FF32-4343-47CF-B3B3-94383B4A1176}" destId="{CE64E4C2-1159-46C5-9012-471D56BA7411}" srcOrd="0" destOrd="0" presId="urn:microsoft.com/office/officeart/2018/2/layout/IconVerticalSolidList"/>
    <dgm:cxn modelId="{C48EB617-1F7F-4679-A40F-9BA476AB01AA}" type="presOf" srcId="{25A21519-0CCF-429C-811E-5EBCDF863F18}" destId="{876557F5-1546-465D-832B-C5E6C1C72A62}" srcOrd="0" destOrd="0" presId="urn:microsoft.com/office/officeart/2018/2/layout/IconVerticalSolidList"/>
    <dgm:cxn modelId="{22BE6923-5F47-484B-A459-1B9BBD9BA63B}" type="presOf" srcId="{8DF5407B-1998-4AF8-B725-DBD49EDDB80F}" destId="{CE64E4C2-1159-46C5-9012-471D56BA7411}" srcOrd="0" destOrd="1" presId="urn:microsoft.com/office/officeart/2018/2/layout/IconVerticalSolidList"/>
    <dgm:cxn modelId="{59A87765-5E18-41D0-A04F-CB43C2D7BB22}" srcId="{25A21519-0CCF-429C-811E-5EBCDF863F18}" destId="{2294EF19-89DB-4533-BB42-69BF91520412}" srcOrd="0" destOrd="0" parTransId="{29991C47-D255-410B-9FAA-197B5C6690F9}" sibTransId="{6EE46BC7-3AA6-4C2A-8856-9E0F36824A9D}"/>
    <dgm:cxn modelId="{C76D0F4B-79D9-45A2-82DD-67219324C748}" type="presOf" srcId="{B7AFD03A-89AD-45E1-84D9-512881D5A47F}" destId="{6D49B8B9-4C11-4CAF-A59C-E0264157B6D7}" srcOrd="0" destOrd="0" presId="urn:microsoft.com/office/officeart/2018/2/layout/IconVerticalSolidList"/>
    <dgm:cxn modelId="{59407B8E-E457-4ACD-B04B-F021CB028E66}" srcId="{25A21519-0CCF-429C-811E-5EBCDF863F18}" destId="{8917C3C6-4BB5-4F87-9C1E-5457533F9D05}" srcOrd="4" destOrd="0" parTransId="{996D24F8-903B-490B-9B4B-FC1D3C406725}" sibTransId="{2C38B35C-DD64-4722-A314-EEEA3F6DBEA2}"/>
    <dgm:cxn modelId="{F09353A3-90F3-4170-9FC4-093E1A3A3807}" srcId="{25A21519-0CCF-429C-811E-5EBCDF863F18}" destId="{6C2CFA53-4D43-402D-9A3D-3202B48BD3A5}" srcOrd="2" destOrd="0" parTransId="{647D7DCE-71E4-40EF-A4D3-98DD251C2D42}" sibTransId="{8C2C9C19-5398-4007-AC74-30F342A284B3}"/>
    <dgm:cxn modelId="{0823F7BA-4568-4939-BE75-D2CF5A809532}" type="presOf" srcId="{D3D7B6FD-08E9-43C3-B998-2652FB4D2C49}" destId="{25F02BA9-DE9B-4B7F-B293-06F5C5507907}" srcOrd="0" destOrd="0" presId="urn:microsoft.com/office/officeart/2018/2/layout/IconVerticalSolidList"/>
    <dgm:cxn modelId="{007D1EBD-2A3A-42FD-B91A-FD4571C8A06A}" srcId="{8917C3C6-4BB5-4F87-9C1E-5457533F9D05}" destId="{1A36FF32-4343-47CF-B3B3-94383B4A1176}" srcOrd="0" destOrd="0" parTransId="{D2781FB8-74DC-4DC0-B21B-7F28F01749E3}" sibTransId="{8ED5AC30-AC59-47FA-816E-D473135F2736}"/>
    <dgm:cxn modelId="{845D3ADF-B09F-49CE-A64B-E142E76B3F71}" srcId="{8917C3C6-4BB5-4F87-9C1E-5457533F9D05}" destId="{8DF5407B-1998-4AF8-B725-DBD49EDDB80F}" srcOrd="1" destOrd="0" parTransId="{7CF396FD-793C-4284-8145-58D41968C9A9}" sibTransId="{BDD0B6E0-B746-4EB4-8C98-802CE9D47245}"/>
    <dgm:cxn modelId="{3CA6FFE7-41B9-403B-BD3D-17299814DB85}" type="presOf" srcId="{934D1045-75C0-4B91-9A83-120D71C9805D}" destId="{CE64E4C2-1159-46C5-9012-471D56BA7411}" srcOrd="0" destOrd="2" presId="urn:microsoft.com/office/officeart/2018/2/layout/IconVerticalSolidList"/>
    <dgm:cxn modelId="{D20956E9-726A-40BA-A4BC-B9F1DB764D91}" type="presOf" srcId="{2294EF19-89DB-4533-BB42-69BF91520412}" destId="{FD9994E0-68F5-46A4-8187-A3DE7A5D9DF0}" srcOrd="0" destOrd="0" presId="urn:microsoft.com/office/officeart/2018/2/layout/IconVerticalSolidList"/>
    <dgm:cxn modelId="{2B91B8EE-4509-4BC7-AC6D-2195100CE215}" type="presOf" srcId="{8917C3C6-4BB5-4F87-9C1E-5457533F9D05}" destId="{7960DA07-62F1-441A-B53A-7813DA5B0704}" srcOrd="0" destOrd="0" presId="urn:microsoft.com/office/officeart/2018/2/layout/IconVerticalSolidList"/>
    <dgm:cxn modelId="{F66AA9F2-5725-40D2-8E0F-168BDCF3E11A}" srcId="{25A21519-0CCF-429C-811E-5EBCDF863F18}" destId="{B7AFD03A-89AD-45E1-84D9-512881D5A47F}" srcOrd="3" destOrd="0" parTransId="{735633E5-24CE-4EA1-848F-E1FD6FD45719}" sibTransId="{69C1BBA2-4597-4EAC-BCE7-DBFE6BF9C3E2}"/>
    <dgm:cxn modelId="{31BC760E-F655-4CC9-81FB-CFD69531012E}" type="presParOf" srcId="{876557F5-1546-465D-832B-C5E6C1C72A62}" destId="{1C00D998-13E9-4202-BC50-FA73EAA2C540}" srcOrd="0" destOrd="0" presId="urn:microsoft.com/office/officeart/2018/2/layout/IconVerticalSolidList"/>
    <dgm:cxn modelId="{9E2AD3D5-7FA6-4A6E-AF7C-3CC4DBE4DB9F}" type="presParOf" srcId="{1C00D998-13E9-4202-BC50-FA73EAA2C540}" destId="{F936E390-D991-4794-90E2-980D8DF90354}" srcOrd="0" destOrd="0" presId="urn:microsoft.com/office/officeart/2018/2/layout/IconVerticalSolidList"/>
    <dgm:cxn modelId="{2BD8F495-2835-4344-940B-BE758A57EF3A}" type="presParOf" srcId="{1C00D998-13E9-4202-BC50-FA73EAA2C540}" destId="{6259FEB3-111F-46E6-B810-24238525C72D}" srcOrd="1" destOrd="0" presId="urn:microsoft.com/office/officeart/2018/2/layout/IconVerticalSolidList"/>
    <dgm:cxn modelId="{868A6AE6-6F74-46F4-B2F4-03D8BD4BD132}" type="presParOf" srcId="{1C00D998-13E9-4202-BC50-FA73EAA2C540}" destId="{CBB236C0-8182-4AFF-A24F-32D27A4BF28F}" srcOrd="2" destOrd="0" presId="urn:microsoft.com/office/officeart/2018/2/layout/IconVerticalSolidList"/>
    <dgm:cxn modelId="{1933051C-1A2B-4BBA-907A-859B4AD5355F}" type="presParOf" srcId="{1C00D998-13E9-4202-BC50-FA73EAA2C540}" destId="{FD9994E0-68F5-46A4-8187-A3DE7A5D9DF0}" srcOrd="3" destOrd="0" presId="urn:microsoft.com/office/officeart/2018/2/layout/IconVerticalSolidList"/>
    <dgm:cxn modelId="{FCB77DED-E441-4F23-9AB1-E3D96EDC6C86}" type="presParOf" srcId="{876557F5-1546-465D-832B-C5E6C1C72A62}" destId="{A458CADE-6F27-4C94-A475-EA10239AEFB8}" srcOrd="1" destOrd="0" presId="urn:microsoft.com/office/officeart/2018/2/layout/IconVerticalSolidList"/>
    <dgm:cxn modelId="{59998032-7369-42A8-B9DD-97D37C01F48C}" type="presParOf" srcId="{876557F5-1546-465D-832B-C5E6C1C72A62}" destId="{9CDC805B-2993-4A82-AC98-2C30C6C81AF8}" srcOrd="2" destOrd="0" presId="urn:microsoft.com/office/officeart/2018/2/layout/IconVerticalSolidList"/>
    <dgm:cxn modelId="{28612A19-CB8F-43BC-99E1-4D01E273E2A6}" type="presParOf" srcId="{9CDC805B-2993-4A82-AC98-2C30C6C81AF8}" destId="{D09FD956-7C5A-4201-B097-37B65236EE1E}" srcOrd="0" destOrd="0" presId="urn:microsoft.com/office/officeart/2018/2/layout/IconVerticalSolidList"/>
    <dgm:cxn modelId="{7614BB7B-A0D8-4DED-91C9-AC23FA6C1E23}" type="presParOf" srcId="{9CDC805B-2993-4A82-AC98-2C30C6C81AF8}" destId="{139216D3-77E8-47DC-9763-32A7CFF7A14E}" srcOrd="1" destOrd="0" presId="urn:microsoft.com/office/officeart/2018/2/layout/IconVerticalSolidList"/>
    <dgm:cxn modelId="{FB58D9CA-DF91-42DD-BEBA-53283B1A21AC}" type="presParOf" srcId="{9CDC805B-2993-4A82-AC98-2C30C6C81AF8}" destId="{C7D7966E-AA74-4943-9A0E-6A5B7EB8EB35}" srcOrd="2" destOrd="0" presId="urn:microsoft.com/office/officeart/2018/2/layout/IconVerticalSolidList"/>
    <dgm:cxn modelId="{DADC1B5F-A4B4-4B7E-9E76-45D10F63529C}" type="presParOf" srcId="{9CDC805B-2993-4A82-AC98-2C30C6C81AF8}" destId="{25F02BA9-DE9B-4B7F-B293-06F5C5507907}" srcOrd="3" destOrd="0" presId="urn:microsoft.com/office/officeart/2018/2/layout/IconVerticalSolidList"/>
    <dgm:cxn modelId="{8411695F-B360-43F2-B5E5-D2AEA490C552}" type="presParOf" srcId="{876557F5-1546-465D-832B-C5E6C1C72A62}" destId="{713F2212-B8D6-4DC1-8094-94068F365E3A}" srcOrd="3" destOrd="0" presId="urn:microsoft.com/office/officeart/2018/2/layout/IconVerticalSolidList"/>
    <dgm:cxn modelId="{C29794A5-7C19-4C91-91F4-DA4560FC5B21}" type="presParOf" srcId="{876557F5-1546-465D-832B-C5E6C1C72A62}" destId="{213883C9-909D-4F29-A986-F318F9F4516F}" srcOrd="4" destOrd="0" presId="urn:microsoft.com/office/officeart/2018/2/layout/IconVerticalSolidList"/>
    <dgm:cxn modelId="{03C488AA-7358-4326-B0F4-D0B5817BB64B}" type="presParOf" srcId="{213883C9-909D-4F29-A986-F318F9F4516F}" destId="{D0D98667-61BF-46F9-BBB0-F7F7201C4E01}" srcOrd="0" destOrd="0" presId="urn:microsoft.com/office/officeart/2018/2/layout/IconVerticalSolidList"/>
    <dgm:cxn modelId="{20363A9F-668D-448E-8CC6-B3849DE1EE40}" type="presParOf" srcId="{213883C9-909D-4F29-A986-F318F9F4516F}" destId="{FAD7AD37-5D07-4F23-9330-888A6BE204AE}" srcOrd="1" destOrd="0" presId="urn:microsoft.com/office/officeart/2018/2/layout/IconVerticalSolidList"/>
    <dgm:cxn modelId="{16AB22B7-5118-4E73-BDD3-38A519B11887}" type="presParOf" srcId="{213883C9-909D-4F29-A986-F318F9F4516F}" destId="{9F7453FD-3238-4852-A96A-4A8202656E42}" srcOrd="2" destOrd="0" presId="urn:microsoft.com/office/officeart/2018/2/layout/IconVerticalSolidList"/>
    <dgm:cxn modelId="{10A414DE-EC3E-4DCA-9D5C-1820388BE267}" type="presParOf" srcId="{213883C9-909D-4F29-A986-F318F9F4516F}" destId="{AE0DC34E-74B5-46B5-B46A-436B282584F9}" srcOrd="3" destOrd="0" presId="urn:microsoft.com/office/officeart/2018/2/layout/IconVerticalSolidList"/>
    <dgm:cxn modelId="{220AF5B6-5595-4FAC-9076-B556130CD8F4}" type="presParOf" srcId="{876557F5-1546-465D-832B-C5E6C1C72A62}" destId="{F58D35AD-567A-48E6-AE73-1DF141CD0227}" srcOrd="5" destOrd="0" presId="urn:microsoft.com/office/officeart/2018/2/layout/IconVerticalSolidList"/>
    <dgm:cxn modelId="{99B76A57-314E-424B-B07F-7CF2A86ED644}" type="presParOf" srcId="{876557F5-1546-465D-832B-C5E6C1C72A62}" destId="{D38593AC-0DB8-43B6-A80B-B255AB553B37}" srcOrd="6" destOrd="0" presId="urn:microsoft.com/office/officeart/2018/2/layout/IconVerticalSolidList"/>
    <dgm:cxn modelId="{FCA36C0D-C8F3-4028-B4C1-03593ECC15C1}" type="presParOf" srcId="{D38593AC-0DB8-43B6-A80B-B255AB553B37}" destId="{461CF039-1F2F-4687-B703-CB64EDC90ECF}" srcOrd="0" destOrd="0" presId="urn:microsoft.com/office/officeart/2018/2/layout/IconVerticalSolidList"/>
    <dgm:cxn modelId="{8B1B46E3-99A5-434A-A2BE-B095C68B9CC3}" type="presParOf" srcId="{D38593AC-0DB8-43B6-A80B-B255AB553B37}" destId="{EEC69A33-B12D-4FC6-BDDC-A6293623C35F}" srcOrd="1" destOrd="0" presId="urn:microsoft.com/office/officeart/2018/2/layout/IconVerticalSolidList"/>
    <dgm:cxn modelId="{243BE2BD-C08C-4A0F-B936-66BA6E07C5F5}" type="presParOf" srcId="{D38593AC-0DB8-43B6-A80B-B255AB553B37}" destId="{6337AC70-399F-490A-838B-66DDB77A173B}" srcOrd="2" destOrd="0" presId="urn:microsoft.com/office/officeart/2018/2/layout/IconVerticalSolidList"/>
    <dgm:cxn modelId="{6D6D3094-2E39-4716-A7FE-57BE96EC775C}" type="presParOf" srcId="{D38593AC-0DB8-43B6-A80B-B255AB553B37}" destId="{6D49B8B9-4C11-4CAF-A59C-E0264157B6D7}" srcOrd="3" destOrd="0" presId="urn:microsoft.com/office/officeart/2018/2/layout/IconVerticalSolidList"/>
    <dgm:cxn modelId="{A53C44BA-1E82-4541-876D-F2DF53E42866}" type="presParOf" srcId="{876557F5-1546-465D-832B-C5E6C1C72A62}" destId="{AB9C939D-BDE8-4E85-87D9-9A9E516387CE}" srcOrd="7" destOrd="0" presId="urn:microsoft.com/office/officeart/2018/2/layout/IconVerticalSolidList"/>
    <dgm:cxn modelId="{FF20013A-4C2A-48F6-858E-AF41DDB3111E}" type="presParOf" srcId="{876557F5-1546-465D-832B-C5E6C1C72A62}" destId="{677F8599-6AF7-405C-844D-52AE13B55BA7}" srcOrd="8" destOrd="0" presId="urn:microsoft.com/office/officeart/2018/2/layout/IconVerticalSolidList"/>
    <dgm:cxn modelId="{8B9454B4-62A6-48A2-B994-62E09FE2F45E}" type="presParOf" srcId="{677F8599-6AF7-405C-844D-52AE13B55BA7}" destId="{5FA59C55-1875-443F-BD79-948E27D101D5}" srcOrd="0" destOrd="0" presId="urn:microsoft.com/office/officeart/2018/2/layout/IconVerticalSolidList"/>
    <dgm:cxn modelId="{4EFD0CF2-9324-4E77-A7C9-3D8B09FE8895}" type="presParOf" srcId="{677F8599-6AF7-405C-844D-52AE13B55BA7}" destId="{8A985DC7-8C12-43C8-BF6F-8D1DAF2E4A6D}" srcOrd="1" destOrd="0" presId="urn:microsoft.com/office/officeart/2018/2/layout/IconVerticalSolidList"/>
    <dgm:cxn modelId="{346FF3D4-FEE1-4B0B-A83B-052C44ABEE1C}" type="presParOf" srcId="{677F8599-6AF7-405C-844D-52AE13B55BA7}" destId="{A7A072BC-ABB4-483A-80FF-5857FC98377D}" srcOrd="2" destOrd="0" presId="urn:microsoft.com/office/officeart/2018/2/layout/IconVerticalSolidList"/>
    <dgm:cxn modelId="{C66EF1BD-24F3-4839-8FA9-F367BCF12D2C}" type="presParOf" srcId="{677F8599-6AF7-405C-844D-52AE13B55BA7}" destId="{7960DA07-62F1-441A-B53A-7813DA5B0704}" srcOrd="3" destOrd="0" presId="urn:microsoft.com/office/officeart/2018/2/layout/IconVerticalSolidList"/>
    <dgm:cxn modelId="{DEB8F4CD-09B3-4608-AFFF-2338B2C2B2FA}" type="presParOf" srcId="{677F8599-6AF7-405C-844D-52AE13B55BA7}" destId="{CE64E4C2-1159-46C5-9012-471D56BA7411}"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CBE2B9-727D-4085-933F-04D03879388A}">
      <dsp:nvSpPr>
        <dsp:cNvPr id="0" name=""/>
        <dsp:cNvSpPr/>
      </dsp:nvSpPr>
      <dsp:spPr>
        <a:xfrm>
          <a:off x="0" y="2175669"/>
          <a:ext cx="10515600" cy="0"/>
        </a:xfrm>
        <a:prstGeom prst="line">
          <a:avLst/>
        </a:prstGeom>
        <a:solidFill>
          <a:schemeClr val="lt1">
            <a:alpha val="90000"/>
            <a:hueOff val="0"/>
            <a:satOff val="0"/>
            <a:lumOff val="0"/>
            <a:alphaOff val="0"/>
          </a:schemeClr>
        </a:solidFill>
        <a:ln w="12700" cap="flat" cmpd="sng" algn="ctr">
          <a:solidFill>
            <a:schemeClr val="dk1">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8A98F452-A7AE-46C6-B805-452C83DB0AE5}">
      <dsp:nvSpPr>
        <dsp:cNvPr id="0" name=""/>
        <dsp:cNvSpPr/>
      </dsp:nvSpPr>
      <dsp:spPr>
        <a:xfrm rot="8100000">
          <a:off x="66922" y="501406"/>
          <a:ext cx="319993" cy="319993"/>
        </a:xfrm>
        <a:prstGeom prst="teardrop">
          <a:avLst>
            <a:gd name="adj" fmla="val 115000"/>
          </a:avLst>
        </a:prstGeom>
        <a:noFill/>
        <a:ln>
          <a:noFill/>
        </a:ln>
        <a:effectLst/>
      </dsp:spPr>
      <dsp:style>
        <a:lnRef idx="0">
          <a:scrgbClr r="0" g="0" b="0"/>
        </a:lnRef>
        <a:fillRef idx="0">
          <a:scrgbClr r="0" g="0" b="0"/>
        </a:fillRef>
        <a:effectRef idx="0">
          <a:scrgbClr r="0" g="0" b="0"/>
        </a:effectRef>
        <a:fontRef idx="minor"/>
      </dsp:style>
    </dsp:sp>
    <dsp:sp modelId="{7E5E52C5-B285-41F1-82D9-E531361411E1}">
      <dsp:nvSpPr>
        <dsp:cNvPr id="0" name=""/>
        <dsp:cNvSpPr/>
      </dsp:nvSpPr>
      <dsp:spPr>
        <a:xfrm>
          <a:off x="136411" y="570895"/>
          <a:ext cx="181015" cy="181015"/>
        </a:xfrm>
        <a:prstGeom prst="ellipse">
          <a:avLst/>
        </a:prstGeom>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B1EE3-BA86-4A16-8538-B45C9665AA37}">
      <dsp:nvSpPr>
        <dsp:cNvPr id="0" name=""/>
        <dsp:cNvSpPr/>
      </dsp:nvSpPr>
      <dsp:spPr>
        <a:xfrm>
          <a:off x="453188" y="887672"/>
          <a:ext cx="2916487" cy="1287996"/>
        </a:xfrm>
        <a:prstGeom prst="rect">
          <a:avLst/>
        </a:prstGeom>
        <a:noFill/>
        <a:ln>
          <a:noFill/>
        </a:ln>
        <a:effectLst/>
      </dsp:spPr>
      <dsp:style>
        <a:lnRef idx="0">
          <a:scrgbClr r="0" g="0" b="0"/>
        </a:lnRef>
        <a:fillRef idx="0">
          <a:scrgbClr r="0" g="0" b="0"/>
        </a:fillRef>
        <a:effectRef idx="0">
          <a:scrgbClr r="0" g="0" b="0"/>
        </a:effectRef>
        <a:fontRef idx="minor"/>
      </dsp:style>
    </dsp:sp>
    <dsp:sp modelId="{69D4A282-14DC-4A0C-AB43-0D52B6A4C4AA}">
      <dsp:nvSpPr>
        <dsp:cNvPr id="0" name=""/>
        <dsp:cNvSpPr/>
      </dsp:nvSpPr>
      <dsp:spPr>
        <a:xfrm>
          <a:off x="453188" y="435133"/>
          <a:ext cx="291648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Aesthetics is a client- centred, creative industry. </a:t>
          </a:r>
        </a:p>
      </dsp:txBody>
      <dsp:txXfrm>
        <a:off x="453188" y="435133"/>
        <a:ext cx="2916487" cy="452539"/>
      </dsp:txXfrm>
    </dsp:sp>
    <dsp:sp modelId="{AC8591E1-07F9-4B59-97A5-C2929B9BAFE3}">
      <dsp:nvSpPr>
        <dsp:cNvPr id="0" name=""/>
        <dsp:cNvSpPr/>
      </dsp:nvSpPr>
      <dsp:spPr>
        <a:xfrm>
          <a:off x="226918" y="797165"/>
          <a:ext cx="0" cy="1378503"/>
        </a:xfrm>
        <a:prstGeom prst="line">
          <a:avLst/>
        </a:pr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A83314B-4F4A-4DFB-9FBC-FD1BBCCB10BF}">
      <dsp:nvSpPr>
        <dsp:cNvPr id="0" name=""/>
        <dsp:cNvSpPr/>
      </dsp:nvSpPr>
      <dsp:spPr>
        <a:xfrm>
          <a:off x="186190" y="2134940"/>
          <a:ext cx="81457" cy="81457"/>
        </a:xfrm>
        <a:prstGeom prst="ellipse">
          <a:avLst/>
        </a:prstGeom>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9724BD-1FF9-4682-B954-A9994C8830EA}">
      <dsp:nvSpPr>
        <dsp:cNvPr id="0" name=""/>
        <dsp:cNvSpPr/>
      </dsp:nvSpPr>
      <dsp:spPr>
        <a:xfrm rot="18900000">
          <a:off x="1817037" y="3529937"/>
          <a:ext cx="319993" cy="319993"/>
        </a:xfrm>
        <a:prstGeom prst="teardrop">
          <a:avLst>
            <a:gd name="adj" fmla="val 115000"/>
          </a:avLst>
        </a:prstGeom>
        <a:noFill/>
        <a:ln>
          <a:noFill/>
        </a:ln>
        <a:effectLst/>
      </dsp:spPr>
      <dsp:style>
        <a:lnRef idx="0">
          <a:scrgbClr r="0" g="0" b="0"/>
        </a:lnRef>
        <a:fillRef idx="0">
          <a:scrgbClr r="0" g="0" b="0"/>
        </a:fillRef>
        <a:effectRef idx="0">
          <a:scrgbClr r="0" g="0" b="0"/>
        </a:effectRef>
        <a:fontRef idx="minor"/>
      </dsp:style>
    </dsp:sp>
    <dsp:sp modelId="{51FE1B07-6BAF-4D72-AF68-6AB9E4C75316}">
      <dsp:nvSpPr>
        <dsp:cNvPr id="0" name=""/>
        <dsp:cNvSpPr/>
      </dsp:nvSpPr>
      <dsp:spPr>
        <a:xfrm>
          <a:off x="1886526" y="3599426"/>
          <a:ext cx="181015" cy="181015"/>
        </a:xfrm>
        <a:prstGeom prst="ellipse">
          <a:avLst/>
        </a:prstGeom>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6806BA-D82D-44BD-B013-B7555B1AC4B0}">
      <dsp:nvSpPr>
        <dsp:cNvPr id="0" name=""/>
        <dsp:cNvSpPr/>
      </dsp:nvSpPr>
      <dsp:spPr>
        <a:xfrm>
          <a:off x="2203303" y="3219990"/>
          <a:ext cx="2916487" cy="696214"/>
        </a:xfrm>
        <a:prstGeom prst="rect">
          <a:avLst/>
        </a:prstGeom>
        <a:noFill/>
        <a:ln>
          <a:noFill/>
        </a:ln>
        <a:effectLst/>
      </dsp:spPr>
      <dsp:style>
        <a:lnRef idx="0">
          <a:scrgbClr r="0" g="0" b="0"/>
        </a:lnRef>
        <a:fillRef idx="0">
          <a:scrgbClr r="0" g="0" b="0"/>
        </a:fillRef>
        <a:effectRef idx="0">
          <a:scrgbClr r="0" g="0" b="0"/>
        </a:effectRef>
        <a:fontRef idx="minor"/>
      </dsp:style>
    </dsp:sp>
    <dsp:sp modelId="{202CD5D1-DFD1-4CA5-A0B5-BEF8659E4ED2}">
      <dsp:nvSpPr>
        <dsp:cNvPr id="0" name=""/>
        <dsp:cNvSpPr/>
      </dsp:nvSpPr>
      <dsp:spPr>
        <a:xfrm>
          <a:off x="2203303" y="2784856"/>
          <a:ext cx="2916487" cy="43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My servant approach ensures staff feel valued and supported, key for retention.</a:t>
          </a:r>
        </a:p>
      </dsp:txBody>
      <dsp:txXfrm>
        <a:off x="2203303" y="2784856"/>
        <a:ext cx="2916487" cy="435133"/>
      </dsp:txXfrm>
    </dsp:sp>
    <dsp:sp modelId="{BEE331E0-FB41-4A22-BB1D-3F24DA56B8CD}">
      <dsp:nvSpPr>
        <dsp:cNvPr id="0" name=""/>
        <dsp:cNvSpPr/>
      </dsp:nvSpPr>
      <dsp:spPr>
        <a:xfrm>
          <a:off x="1977034" y="2175669"/>
          <a:ext cx="0" cy="1357617"/>
        </a:xfrm>
        <a:prstGeom prst="line">
          <a:avLst/>
        </a:pr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3EE1C67-89C9-4912-886D-CE421870F229}">
      <dsp:nvSpPr>
        <dsp:cNvPr id="0" name=""/>
        <dsp:cNvSpPr/>
      </dsp:nvSpPr>
      <dsp:spPr>
        <a:xfrm>
          <a:off x="1936305" y="2134940"/>
          <a:ext cx="81457" cy="81457"/>
        </a:xfrm>
        <a:prstGeom prst="ellipse">
          <a:avLst/>
        </a:prstGeom>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5C0604-C0AE-4936-B5C5-5F6B279A6327}">
      <dsp:nvSpPr>
        <dsp:cNvPr id="0" name=""/>
        <dsp:cNvSpPr/>
      </dsp:nvSpPr>
      <dsp:spPr>
        <a:xfrm rot="8100000">
          <a:off x="3567152" y="501406"/>
          <a:ext cx="319993" cy="319993"/>
        </a:xfrm>
        <a:prstGeom prst="teardrop">
          <a:avLst>
            <a:gd name="adj" fmla="val 115000"/>
          </a:avLst>
        </a:prstGeom>
        <a:noFill/>
        <a:ln>
          <a:noFill/>
        </a:ln>
        <a:effectLst/>
      </dsp:spPr>
      <dsp:style>
        <a:lnRef idx="0">
          <a:scrgbClr r="0" g="0" b="0"/>
        </a:lnRef>
        <a:fillRef idx="0">
          <a:scrgbClr r="0" g="0" b="0"/>
        </a:fillRef>
        <a:effectRef idx="0">
          <a:scrgbClr r="0" g="0" b="0"/>
        </a:effectRef>
        <a:fontRef idx="minor"/>
      </dsp:style>
    </dsp:sp>
    <dsp:sp modelId="{69E5710C-9683-4CBC-B557-9E33594435FC}">
      <dsp:nvSpPr>
        <dsp:cNvPr id="0" name=""/>
        <dsp:cNvSpPr/>
      </dsp:nvSpPr>
      <dsp:spPr>
        <a:xfrm>
          <a:off x="3636641" y="570895"/>
          <a:ext cx="181015" cy="181015"/>
        </a:xfrm>
        <a:prstGeom prst="ellipse">
          <a:avLst/>
        </a:prstGeom>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56403-947C-4DEF-B03B-9A32CDE175AE}">
      <dsp:nvSpPr>
        <dsp:cNvPr id="0" name=""/>
        <dsp:cNvSpPr/>
      </dsp:nvSpPr>
      <dsp:spPr>
        <a:xfrm>
          <a:off x="3953419" y="887672"/>
          <a:ext cx="2916487" cy="1287996"/>
        </a:xfrm>
        <a:prstGeom prst="rect">
          <a:avLst/>
        </a:prstGeom>
        <a:noFill/>
        <a:ln>
          <a:noFill/>
        </a:ln>
        <a:effectLst/>
      </dsp:spPr>
      <dsp:style>
        <a:lnRef idx="0">
          <a:scrgbClr r="0" g="0" b="0"/>
        </a:lnRef>
        <a:fillRef idx="0">
          <a:scrgbClr r="0" g="0" b="0"/>
        </a:fillRef>
        <a:effectRef idx="0">
          <a:scrgbClr r="0" g="0" b="0"/>
        </a:effectRef>
        <a:fontRef idx="minor"/>
      </dsp:style>
    </dsp:sp>
    <dsp:sp modelId="{95ACF2E7-AE0C-40EC-A729-E0B7BEE3DB6E}">
      <dsp:nvSpPr>
        <dsp:cNvPr id="0" name=""/>
        <dsp:cNvSpPr/>
      </dsp:nvSpPr>
      <dsp:spPr>
        <a:xfrm>
          <a:off x="3953419" y="435133"/>
          <a:ext cx="291648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The business thrives on teamwork, reputation, and continuous learning.</a:t>
          </a:r>
        </a:p>
      </dsp:txBody>
      <dsp:txXfrm>
        <a:off x="3953419" y="435133"/>
        <a:ext cx="2916487" cy="452539"/>
      </dsp:txXfrm>
    </dsp:sp>
    <dsp:sp modelId="{C8EB3B64-2543-4748-84F2-AB20FFE5CB92}">
      <dsp:nvSpPr>
        <dsp:cNvPr id="0" name=""/>
        <dsp:cNvSpPr/>
      </dsp:nvSpPr>
      <dsp:spPr>
        <a:xfrm>
          <a:off x="3727149" y="797165"/>
          <a:ext cx="0" cy="1378503"/>
        </a:xfrm>
        <a:prstGeom prst="line">
          <a:avLst/>
        </a:pr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FB8A91C-402A-42B0-A835-C10E826D6E7C}">
      <dsp:nvSpPr>
        <dsp:cNvPr id="0" name=""/>
        <dsp:cNvSpPr/>
      </dsp:nvSpPr>
      <dsp:spPr>
        <a:xfrm>
          <a:off x="3686420" y="2134940"/>
          <a:ext cx="81457" cy="81457"/>
        </a:xfrm>
        <a:prstGeom prst="ellipse">
          <a:avLst/>
        </a:prstGeom>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1B61AA-5D06-4269-B49A-E09BE709587E}">
      <dsp:nvSpPr>
        <dsp:cNvPr id="0" name=""/>
        <dsp:cNvSpPr/>
      </dsp:nvSpPr>
      <dsp:spPr>
        <a:xfrm rot="18900000">
          <a:off x="5317268" y="3529937"/>
          <a:ext cx="319993" cy="319993"/>
        </a:xfrm>
        <a:prstGeom prst="teardrop">
          <a:avLst>
            <a:gd name="adj" fmla="val 115000"/>
          </a:avLst>
        </a:prstGeom>
        <a:noFill/>
        <a:ln>
          <a:noFill/>
        </a:ln>
        <a:effectLst/>
      </dsp:spPr>
      <dsp:style>
        <a:lnRef idx="0">
          <a:scrgbClr r="0" g="0" b="0"/>
        </a:lnRef>
        <a:fillRef idx="0">
          <a:scrgbClr r="0" g="0" b="0"/>
        </a:fillRef>
        <a:effectRef idx="0">
          <a:scrgbClr r="0" g="0" b="0"/>
        </a:effectRef>
        <a:fontRef idx="minor"/>
      </dsp:style>
    </dsp:sp>
    <dsp:sp modelId="{6C9A9A8E-6420-49E1-83E9-62A237B22DFB}">
      <dsp:nvSpPr>
        <dsp:cNvPr id="0" name=""/>
        <dsp:cNvSpPr/>
      </dsp:nvSpPr>
      <dsp:spPr>
        <a:xfrm>
          <a:off x="5386756" y="3599426"/>
          <a:ext cx="181015" cy="181015"/>
        </a:xfrm>
        <a:prstGeom prst="ellipse">
          <a:avLst/>
        </a:prstGeom>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B6B87-7BA5-47B7-8B09-1AF74D227E3A}">
      <dsp:nvSpPr>
        <dsp:cNvPr id="0" name=""/>
        <dsp:cNvSpPr/>
      </dsp:nvSpPr>
      <dsp:spPr>
        <a:xfrm>
          <a:off x="5703534" y="3219990"/>
          <a:ext cx="2916487" cy="696214"/>
        </a:xfrm>
        <a:prstGeom prst="rect">
          <a:avLst/>
        </a:prstGeom>
        <a:noFill/>
        <a:ln>
          <a:noFill/>
        </a:ln>
        <a:effectLst/>
      </dsp:spPr>
      <dsp:style>
        <a:lnRef idx="0">
          <a:scrgbClr r="0" g="0" b="0"/>
        </a:lnRef>
        <a:fillRef idx="0">
          <a:scrgbClr r="0" g="0" b="0"/>
        </a:fillRef>
        <a:effectRef idx="0">
          <a:scrgbClr r="0" g="0" b="0"/>
        </a:effectRef>
        <a:fontRef idx="minor"/>
      </dsp:style>
    </dsp:sp>
    <dsp:sp modelId="{DB4FD4D5-5E9B-4EB6-9245-56AC5F1B7FAB}">
      <dsp:nvSpPr>
        <dsp:cNvPr id="0" name=""/>
        <dsp:cNvSpPr/>
      </dsp:nvSpPr>
      <dsp:spPr>
        <a:xfrm>
          <a:off x="5703534" y="2784856"/>
          <a:ext cx="2916487" cy="43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dirty="0"/>
            <a:t>Together, this leadership approach aligns perfectly with NEUFACE’s values of quality professional, and client care.</a:t>
          </a:r>
        </a:p>
      </dsp:txBody>
      <dsp:txXfrm>
        <a:off x="5703534" y="2784856"/>
        <a:ext cx="2916487" cy="435133"/>
      </dsp:txXfrm>
    </dsp:sp>
    <dsp:sp modelId="{B959FA82-C6C5-4444-8C92-3EF62A1B087E}">
      <dsp:nvSpPr>
        <dsp:cNvPr id="0" name=""/>
        <dsp:cNvSpPr/>
      </dsp:nvSpPr>
      <dsp:spPr>
        <a:xfrm>
          <a:off x="5477264" y="2175669"/>
          <a:ext cx="0" cy="1357617"/>
        </a:xfrm>
        <a:prstGeom prst="line">
          <a:avLst/>
        </a:pr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A9C25E2-9A0E-4CE2-8602-BBB10DF99453}">
      <dsp:nvSpPr>
        <dsp:cNvPr id="0" name=""/>
        <dsp:cNvSpPr/>
      </dsp:nvSpPr>
      <dsp:spPr>
        <a:xfrm>
          <a:off x="5436536" y="2134940"/>
          <a:ext cx="81457" cy="81457"/>
        </a:xfrm>
        <a:prstGeom prst="ellipse">
          <a:avLst/>
        </a:prstGeom>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AEB9FE-FBA9-4AA5-81FD-2895C587E8C8}">
      <dsp:nvSpPr>
        <dsp:cNvPr id="0" name=""/>
        <dsp:cNvSpPr/>
      </dsp:nvSpPr>
      <dsp:spPr>
        <a:xfrm rot="8100000">
          <a:off x="7067383" y="501406"/>
          <a:ext cx="319993" cy="319993"/>
        </a:xfrm>
        <a:prstGeom prst="teardrop">
          <a:avLst>
            <a:gd name="adj" fmla="val 115000"/>
          </a:avLst>
        </a:prstGeom>
        <a:noFill/>
        <a:ln>
          <a:noFill/>
        </a:ln>
        <a:effectLst/>
      </dsp:spPr>
      <dsp:style>
        <a:lnRef idx="0">
          <a:scrgbClr r="0" g="0" b="0"/>
        </a:lnRef>
        <a:fillRef idx="0">
          <a:scrgbClr r="0" g="0" b="0"/>
        </a:fillRef>
        <a:effectRef idx="0">
          <a:scrgbClr r="0" g="0" b="0"/>
        </a:effectRef>
        <a:fontRef idx="minor"/>
      </dsp:style>
    </dsp:sp>
    <dsp:sp modelId="{A327DDE4-473B-4100-8D87-9390944D4F28}">
      <dsp:nvSpPr>
        <dsp:cNvPr id="0" name=""/>
        <dsp:cNvSpPr/>
      </dsp:nvSpPr>
      <dsp:spPr>
        <a:xfrm>
          <a:off x="7136872" y="570895"/>
          <a:ext cx="181015" cy="181015"/>
        </a:xfrm>
        <a:prstGeom prst="ellipse">
          <a:avLst/>
        </a:prstGeom>
        <a:solidFill>
          <a:schemeClr val="accent1">
            <a:lumMod val="20000"/>
            <a:lumOff val="80000"/>
            <a:hueOff val="0"/>
            <a:satOff val="0"/>
            <a:lumOff val="0"/>
            <a:alphaOff val="0"/>
          </a:schemeClr>
        </a:solidFill>
        <a:ln w="12700" cap="flat" cmpd="sng" algn="ctr">
          <a:solidFill>
            <a:schemeClr val="tx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EF9B4-187B-43D2-9EEB-34797A1DFBD4}">
      <dsp:nvSpPr>
        <dsp:cNvPr id="0" name=""/>
        <dsp:cNvSpPr/>
      </dsp:nvSpPr>
      <dsp:spPr>
        <a:xfrm>
          <a:off x="7453649" y="887672"/>
          <a:ext cx="2916487" cy="1287996"/>
        </a:xfrm>
        <a:prstGeom prst="rect">
          <a:avLst/>
        </a:prstGeom>
        <a:noFill/>
        <a:ln>
          <a:noFill/>
        </a:ln>
        <a:effectLst/>
      </dsp:spPr>
      <dsp:style>
        <a:lnRef idx="0">
          <a:scrgbClr r="0" g="0" b="0"/>
        </a:lnRef>
        <a:fillRef idx="0">
          <a:scrgbClr r="0" g="0" b="0"/>
        </a:fillRef>
        <a:effectRef idx="0">
          <a:scrgbClr r="0" g="0" b="0"/>
        </a:effectRef>
        <a:fontRef idx="minor"/>
      </dsp:style>
    </dsp:sp>
    <dsp:sp modelId="{553238CB-557E-40B6-AA6B-2CBC334D7E67}">
      <dsp:nvSpPr>
        <dsp:cNvPr id="0" name=""/>
        <dsp:cNvSpPr/>
      </dsp:nvSpPr>
      <dsp:spPr>
        <a:xfrm>
          <a:off x="7453649" y="435133"/>
          <a:ext cx="2916487" cy="45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GB" sz="2000" kern="1200"/>
            <a:t>My transformational style promotes innovation and high performance.</a:t>
          </a:r>
        </a:p>
      </dsp:txBody>
      <dsp:txXfrm>
        <a:off x="7453649" y="435133"/>
        <a:ext cx="2916487" cy="452539"/>
      </dsp:txXfrm>
    </dsp:sp>
    <dsp:sp modelId="{8199A7A1-00C7-44E0-A0A9-5D626294C68B}">
      <dsp:nvSpPr>
        <dsp:cNvPr id="0" name=""/>
        <dsp:cNvSpPr/>
      </dsp:nvSpPr>
      <dsp:spPr>
        <a:xfrm>
          <a:off x="7227380" y="797165"/>
          <a:ext cx="0" cy="1378503"/>
        </a:xfrm>
        <a:prstGeom prst="line">
          <a:avLst/>
        </a:prstGeom>
        <a:noFill/>
        <a:ln w="6350" cap="flat" cmpd="sng" algn="ctr">
          <a:solidFill>
            <a:schemeClr val="dk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B3BB75F-1087-452A-9AE0-2D141282B50A}">
      <dsp:nvSpPr>
        <dsp:cNvPr id="0" name=""/>
        <dsp:cNvSpPr/>
      </dsp:nvSpPr>
      <dsp:spPr>
        <a:xfrm>
          <a:off x="7186651" y="2134940"/>
          <a:ext cx="81457" cy="81457"/>
        </a:xfrm>
        <a:prstGeom prst="ellipse">
          <a:avLst/>
        </a:prstGeom>
        <a:solidFill>
          <a:schemeClr val="dk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6E390-D991-4794-90E2-980D8DF90354}">
      <dsp:nvSpPr>
        <dsp:cNvPr id="0" name=""/>
        <dsp:cNvSpPr/>
      </dsp:nvSpPr>
      <dsp:spPr>
        <a:xfrm>
          <a:off x="0" y="5520"/>
          <a:ext cx="10515600" cy="723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59FEB3-111F-46E6-B810-24238525C72D}">
      <dsp:nvSpPr>
        <dsp:cNvPr id="0" name=""/>
        <dsp:cNvSpPr/>
      </dsp:nvSpPr>
      <dsp:spPr>
        <a:xfrm>
          <a:off x="218823" y="168281"/>
          <a:ext cx="397860" cy="3978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994E0-68F5-46A4-8187-A3DE7A5D9DF0}">
      <dsp:nvSpPr>
        <dsp:cNvPr id="0" name=""/>
        <dsp:cNvSpPr/>
      </dsp:nvSpPr>
      <dsp:spPr>
        <a:xfrm>
          <a:off x="835507" y="5520"/>
          <a:ext cx="9679276"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844550">
            <a:lnSpc>
              <a:spcPct val="90000"/>
            </a:lnSpc>
            <a:spcBef>
              <a:spcPct val="0"/>
            </a:spcBef>
            <a:spcAft>
              <a:spcPct val="35000"/>
            </a:spcAft>
            <a:buNone/>
          </a:pPr>
          <a:r>
            <a:rPr lang="en-GB" sz="1900" kern="1200" dirty="0"/>
            <a:t>Tightening regulations for non-medical practitioners (Parry, 2025)</a:t>
          </a:r>
          <a:endParaRPr lang="en-US" sz="1900" kern="1200" dirty="0"/>
        </a:p>
      </dsp:txBody>
      <dsp:txXfrm>
        <a:off x="835507" y="5520"/>
        <a:ext cx="9679276" cy="723382"/>
      </dsp:txXfrm>
    </dsp:sp>
    <dsp:sp modelId="{D09FD956-7C5A-4201-B097-37B65236EE1E}">
      <dsp:nvSpPr>
        <dsp:cNvPr id="0" name=""/>
        <dsp:cNvSpPr/>
      </dsp:nvSpPr>
      <dsp:spPr>
        <a:xfrm>
          <a:off x="0" y="909749"/>
          <a:ext cx="10515600" cy="723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216D3-77E8-47DC-9763-32A7CFF7A14E}">
      <dsp:nvSpPr>
        <dsp:cNvPr id="0" name=""/>
        <dsp:cNvSpPr/>
      </dsp:nvSpPr>
      <dsp:spPr>
        <a:xfrm>
          <a:off x="218823" y="1072510"/>
          <a:ext cx="397860" cy="3978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F02BA9-DE9B-4B7F-B293-06F5C5507907}">
      <dsp:nvSpPr>
        <dsp:cNvPr id="0" name=""/>
        <dsp:cNvSpPr/>
      </dsp:nvSpPr>
      <dsp:spPr>
        <a:xfrm>
          <a:off x="835507" y="909749"/>
          <a:ext cx="9679276"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844550">
            <a:lnSpc>
              <a:spcPct val="90000"/>
            </a:lnSpc>
            <a:spcBef>
              <a:spcPct val="0"/>
            </a:spcBef>
            <a:spcAft>
              <a:spcPct val="35000"/>
            </a:spcAft>
            <a:buNone/>
          </a:pPr>
          <a:r>
            <a:rPr lang="en-GB" sz="1900" kern="1200"/>
            <a:t>High client expectations for safety and results.</a:t>
          </a:r>
          <a:endParaRPr lang="en-US" sz="1900" kern="1200"/>
        </a:p>
      </dsp:txBody>
      <dsp:txXfrm>
        <a:off x="835507" y="909749"/>
        <a:ext cx="9679276" cy="723382"/>
      </dsp:txXfrm>
    </dsp:sp>
    <dsp:sp modelId="{D0D98667-61BF-46F9-BBB0-F7F7201C4E01}">
      <dsp:nvSpPr>
        <dsp:cNvPr id="0" name=""/>
        <dsp:cNvSpPr/>
      </dsp:nvSpPr>
      <dsp:spPr>
        <a:xfrm>
          <a:off x="0" y="1813977"/>
          <a:ext cx="10515600" cy="723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7AD37-5D07-4F23-9330-888A6BE204AE}">
      <dsp:nvSpPr>
        <dsp:cNvPr id="0" name=""/>
        <dsp:cNvSpPr/>
      </dsp:nvSpPr>
      <dsp:spPr>
        <a:xfrm>
          <a:off x="218823" y="1976738"/>
          <a:ext cx="397860" cy="3978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0DC34E-74B5-46B5-B46A-436B282584F9}">
      <dsp:nvSpPr>
        <dsp:cNvPr id="0" name=""/>
        <dsp:cNvSpPr/>
      </dsp:nvSpPr>
      <dsp:spPr>
        <a:xfrm>
          <a:off x="835507" y="1813977"/>
          <a:ext cx="9679276"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844550">
            <a:lnSpc>
              <a:spcPct val="90000"/>
            </a:lnSpc>
            <a:spcBef>
              <a:spcPct val="0"/>
            </a:spcBef>
            <a:spcAft>
              <a:spcPct val="35000"/>
            </a:spcAft>
            <a:buNone/>
          </a:pPr>
          <a:r>
            <a:rPr lang="en-GB" sz="1900" kern="1200"/>
            <a:t>Social-media reputation and competition.</a:t>
          </a:r>
          <a:endParaRPr lang="en-US" sz="1900" kern="1200"/>
        </a:p>
      </dsp:txBody>
      <dsp:txXfrm>
        <a:off x="835507" y="1813977"/>
        <a:ext cx="9679276" cy="723382"/>
      </dsp:txXfrm>
    </dsp:sp>
    <dsp:sp modelId="{461CF039-1F2F-4687-B703-CB64EDC90ECF}">
      <dsp:nvSpPr>
        <dsp:cNvPr id="0" name=""/>
        <dsp:cNvSpPr/>
      </dsp:nvSpPr>
      <dsp:spPr>
        <a:xfrm>
          <a:off x="0" y="2718206"/>
          <a:ext cx="10515600" cy="723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C69A33-B12D-4FC6-BDDC-A6293623C35F}">
      <dsp:nvSpPr>
        <dsp:cNvPr id="0" name=""/>
        <dsp:cNvSpPr/>
      </dsp:nvSpPr>
      <dsp:spPr>
        <a:xfrm>
          <a:off x="218823" y="2880967"/>
          <a:ext cx="397860" cy="3978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49B8B9-4C11-4CAF-A59C-E0264157B6D7}">
      <dsp:nvSpPr>
        <dsp:cNvPr id="0" name=""/>
        <dsp:cNvSpPr/>
      </dsp:nvSpPr>
      <dsp:spPr>
        <a:xfrm>
          <a:off x="835507" y="2718206"/>
          <a:ext cx="9679276"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844550">
            <a:lnSpc>
              <a:spcPct val="90000"/>
            </a:lnSpc>
            <a:spcBef>
              <a:spcPct val="0"/>
            </a:spcBef>
            <a:spcAft>
              <a:spcPct val="35000"/>
            </a:spcAft>
            <a:buNone/>
          </a:pPr>
          <a:r>
            <a:rPr lang="en-GB" sz="1900" kern="1200"/>
            <a:t>Staff development and burnout preventions.</a:t>
          </a:r>
          <a:endParaRPr lang="en-US" sz="1900" kern="1200"/>
        </a:p>
      </dsp:txBody>
      <dsp:txXfrm>
        <a:off x="835507" y="2718206"/>
        <a:ext cx="9679276" cy="723382"/>
      </dsp:txXfrm>
    </dsp:sp>
    <dsp:sp modelId="{5FA59C55-1875-443F-BD79-948E27D101D5}">
      <dsp:nvSpPr>
        <dsp:cNvPr id="0" name=""/>
        <dsp:cNvSpPr/>
      </dsp:nvSpPr>
      <dsp:spPr>
        <a:xfrm>
          <a:off x="0" y="3622434"/>
          <a:ext cx="10515600" cy="72338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85DC7-8C12-43C8-BF6F-8D1DAF2E4A6D}">
      <dsp:nvSpPr>
        <dsp:cNvPr id="0" name=""/>
        <dsp:cNvSpPr/>
      </dsp:nvSpPr>
      <dsp:spPr>
        <a:xfrm>
          <a:off x="218823" y="3785195"/>
          <a:ext cx="397860" cy="3978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60DA07-62F1-441A-B53A-7813DA5B0704}">
      <dsp:nvSpPr>
        <dsp:cNvPr id="0" name=""/>
        <dsp:cNvSpPr/>
      </dsp:nvSpPr>
      <dsp:spPr>
        <a:xfrm>
          <a:off x="835507" y="3622434"/>
          <a:ext cx="4732020"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844550">
            <a:lnSpc>
              <a:spcPct val="90000"/>
            </a:lnSpc>
            <a:spcBef>
              <a:spcPct val="0"/>
            </a:spcBef>
            <a:spcAft>
              <a:spcPct val="35000"/>
            </a:spcAft>
            <a:buNone/>
          </a:pPr>
          <a:r>
            <a:rPr lang="en-GB" sz="1900" kern="1200" dirty="0"/>
            <a:t>Leadership response:</a:t>
          </a:r>
          <a:endParaRPr lang="en-US" sz="1900" kern="1200" dirty="0"/>
        </a:p>
      </dsp:txBody>
      <dsp:txXfrm>
        <a:off x="835507" y="3622434"/>
        <a:ext cx="4732020" cy="723382"/>
      </dsp:txXfrm>
    </dsp:sp>
    <dsp:sp modelId="{CE64E4C2-1159-46C5-9012-471D56BA7411}">
      <dsp:nvSpPr>
        <dsp:cNvPr id="0" name=""/>
        <dsp:cNvSpPr/>
      </dsp:nvSpPr>
      <dsp:spPr>
        <a:xfrm>
          <a:off x="5567527" y="3622434"/>
          <a:ext cx="4947256" cy="723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58" tIns="76558" rIns="76558" bIns="76558" numCol="1" spcCol="1270" anchor="ctr" anchorCtr="0">
          <a:noAutofit/>
        </a:bodyPr>
        <a:lstStyle/>
        <a:p>
          <a:pPr marL="0" lvl="0" indent="0" algn="l" defTabSz="488950">
            <a:lnSpc>
              <a:spcPct val="90000"/>
            </a:lnSpc>
            <a:spcBef>
              <a:spcPct val="0"/>
            </a:spcBef>
            <a:spcAft>
              <a:spcPct val="35000"/>
            </a:spcAft>
            <a:buNone/>
          </a:pPr>
          <a:r>
            <a:rPr lang="en-GB" sz="1100" kern="1200" dirty="0"/>
            <a:t>Promote training and compliance awareness.</a:t>
          </a:r>
          <a:endParaRPr lang="en-US" sz="1100" kern="1200" dirty="0"/>
        </a:p>
        <a:p>
          <a:pPr marL="0" lvl="0" indent="0" algn="l" defTabSz="488950">
            <a:lnSpc>
              <a:spcPct val="90000"/>
            </a:lnSpc>
            <a:spcBef>
              <a:spcPct val="0"/>
            </a:spcBef>
            <a:spcAft>
              <a:spcPct val="35000"/>
            </a:spcAft>
            <a:buNone/>
          </a:pPr>
          <a:r>
            <a:rPr lang="en-GB" sz="1100" kern="1200" dirty="0"/>
            <a:t>Foster open communication and wellbeing culture.</a:t>
          </a:r>
          <a:endParaRPr lang="en-US" sz="1100" kern="1200" dirty="0"/>
        </a:p>
        <a:p>
          <a:pPr marL="0" lvl="0" indent="0" algn="l" defTabSz="488950">
            <a:lnSpc>
              <a:spcPct val="90000"/>
            </a:lnSpc>
            <a:spcBef>
              <a:spcPct val="0"/>
            </a:spcBef>
            <a:spcAft>
              <a:spcPct val="35000"/>
            </a:spcAft>
            <a:buNone/>
          </a:pPr>
          <a:r>
            <a:rPr lang="en-GB" sz="1100" kern="1200" dirty="0"/>
            <a:t>Lead with transparency and adaptability (</a:t>
          </a:r>
          <a:r>
            <a:rPr lang="en-GB" sz="1100" kern="1200" dirty="0" err="1"/>
            <a:t>costescu</a:t>
          </a:r>
          <a:r>
            <a:rPr lang="en-GB" sz="1100" kern="1200" dirty="0"/>
            <a:t>, 2024) </a:t>
          </a:r>
          <a:endParaRPr lang="en-US" sz="1100" kern="1200" dirty="0"/>
        </a:p>
      </dsp:txBody>
      <dsp:txXfrm>
        <a:off x="5567527" y="3622434"/>
        <a:ext cx="4947256" cy="723382"/>
      </dsp:txXfrm>
    </dsp:sp>
  </dsp:spTree>
</dsp:drawing>
</file>

<file path=ppt/diagrams/layout1.xml><?xml version="1.0" encoding="utf-8"?>
<dgm:layoutDef xmlns:dgm="http://schemas.openxmlformats.org/drawingml/2006/diagram" xmlns:a="http://schemas.openxmlformats.org/drawingml/2006/main" uniqueId="urn:microsoft.com/office/officeart/2024/3/layout/BulletTimelineVariant1">
  <dgm:title val="Bullet Timeline"/>
  <dgm:desc val="Displays bulleted events in chronological order. Each event should have a date or name up to medium length and the option to add a description that can be medium or a bit longer in length."/>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270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8"/>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55"/>
                        <dgm:constr type="t" for="ch" forName="L1TextContainer1" refType="h" fact="0.67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fact="0.89"/>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fact="0.8"/>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55"/>
                        <dgm:constr type="t" for="ch" forName="L1TextContainer1" refType="h" fact="0.675"/>
                        <dgm:constr type="w" for="ch" forName="L2TextContainer1" refType="w" fact="0.83"/>
                        <dgm:constr type="l" for="ch" forName="L2TextContainer1" refType="r" refFor="ch" refForName="DropPinPlaceHolder1"/>
                        <dgm:constr type="b" for="ch" forName="L2TextContainer1" refType="b" refFor="ch" refForName="DropPinPlaceHolder1"/>
                        <dgm:constr type="t" for="ch" forName="L2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b" refFor="ch" refForName="DropPinPlaceHolder1" fact="0.89"/>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4"/>
                  <dgm:constr type="h" for="ch" forName="Ellipse1" refType="w" refFor="ch" refForName="DropPin1" fact="0.4"/>
                  <dgm:constr type="ctrX" for="ch" forName="Ellipse1" refType="ctrX" refFor="ch" refForName="DropPin1"/>
                  <dgm:constr type="ctrY" for="ch" forName="Ellipse1" refType="ctrY" refFor="ch" refForName="DropPin1"/>
                </dgm:constrLst>
                <dgm:layoutNode name="DropPin1" styleLbl="revTx">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node2" moveWith="DropPin1">
                  <dgm:alg type="sp"/>
                  <dgm:shape xmlns:r="http://schemas.openxmlformats.org/officeDocument/2006/relationships" type="ellipse" r:blip="">
                    <dgm:adjLst/>
                    <dgm:extLst>
                      <a:ext uri="{B698B0E9-8C71-41B9-8309-B3DCBF30829C}">
                        <dgm1612:spPr xmlns:dgm1612="http://schemas.microsoft.com/office/drawing/2016/12/diagram">
                          <a:ln w="12700">
                            <a:solidFill>
                              <a:schemeClr val="tx1"/>
                            </a:solid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6"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20" fact="NaN" max="NaN"/>
                </dgm:ruleLst>
              </dgm:layoutNode>
              <dgm:layoutNode name="ConnectLine1" styleLbl="sibTrans1D1">
                <dgm:alg type="sp"/>
                <dgm:shape xmlns:r="http://schemas.openxmlformats.org/officeDocument/2006/relationships" type="line" r:blip="">
                  <dgm:adj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fact="0.8"/>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55"/>
                        <dgm:constr type="t" for="ch" forName="L1TextContainer" refType="h" fact="0.67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h" fact="0.8"/>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fact="0.89"/>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fact="0.8"/>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55"/>
                        <dgm:constr type="t" for="ch" forName="L1TextContainer" refType="h" fact="0.675"/>
                        <dgm:constr type="w" for="ch" forName="L2TextContainer" refType="w" fact="0.83"/>
                        <dgm:constr type="l" for="ch" forName="L2TextContainer" refType="r" refFor="ch" refForName="DropPinPlaceHolder"/>
                        <dgm:constr type="b" for="ch" forName="L2TextContainer" refType="b" refFor="ch" refForName="DropPinPlaceHolder"/>
                        <dgm:constr type="t" for="ch" forName="L2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b" refFor="ch" refForName="DropPinPlaceHolder" fact="0.89"/>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4"/>
                  <dgm:constr type="h" for="ch" forName="Ellipse" refType="w" refFor="ch" refForName="DropPin" fact="0.4"/>
                  <dgm:constr type="ctrX" for="ch" forName="Ellipse" refType="ctrX" refFor="ch" refForName="DropPin"/>
                  <dgm:constr type="ctrY" for="ch" forName="Ellipse" refType="ctrY" refFor="ch" refForName="DropPin"/>
                </dgm:constrLst>
                <dgm:layoutNode name="DropPin" styleLbl="revTx">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node2" moveWith="DropPin">
                  <dgm:alg type="sp"/>
                  <dgm:shape xmlns:r="http://schemas.openxmlformats.org/officeDocument/2006/relationships" type="ellipse" r:blip="">
                    <dgm:adjLst/>
                    <dgm:extLst>
                      <a:ext uri="{B698B0E9-8C71-41B9-8309-B3DCBF30829C}">
                        <dgm1612:spPr xmlns:dgm1612="http://schemas.microsoft.com/office/drawing/2016/12/diagram">
                          <a:ln w="12700">
                            <a:solidFill>
                              <a:schemeClr val="tx1"/>
                            </a:solid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6"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20" fact="NaN" max="NaN"/>
                </dgm:ruleLst>
              </dgm:layoutNode>
              <dgm:layoutNode name="ConnectLine" styleLbl="sibTrans1D1">
                <dgm:alg type="sp"/>
                <dgm:shape xmlns:r="http://schemas.openxmlformats.org/officeDocument/2006/relationships" type="line" r:blip="">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05/11/2025</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05/11/2025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1263972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4</a:t>
            </a:fld>
            <a:endParaRPr lang="en-GB"/>
          </a:p>
        </p:txBody>
      </p:sp>
    </p:spTree>
    <p:extLst>
      <p:ext uri="{BB962C8B-B14F-4D97-AF65-F5344CB8AC3E}">
        <p14:creationId xmlns:p14="http://schemas.microsoft.com/office/powerpoint/2010/main" val="2997518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smtClean="0"/>
              <a:t>5</a:t>
            </a:fld>
            <a:endParaRPr lang="en-GB"/>
          </a:p>
        </p:txBody>
      </p:sp>
    </p:spTree>
    <p:extLst>
      <p:ext uri="{BB962C8B-B14F-4D97-AF65-F5344CB8AC3E}">
        <p14:creationId xmlns:p14="http://schemas.microsoft.com/office/powerpoint/2010/main" val="3498038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9</a:t>
            </a:fld>
            <a:endParaRPr lang="en-GB" noProof="0"/>
          </a:p>
        </p:txBody>
      </p:sp>
    </p:spTree>
    <p:extLst>
      <p:ext uri="{BB962C8B-B14F-4D97-AF65-F5344CB8AC3E}">
        <p14:creationId xmlns:p14="http://schemas.microsoft.com/office/powerpoint/2010/main" val="1650184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rtlCol="0" anchor="b"/>
          <a:lstStyle>
            <a:lvl1pPr algn="l">
              <a:defRPr sz="6000" b="1" i="0" cap="all"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rtlCol="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rtlCol="0" anchor="b"/>
          <a:lstStyle>
            <a:lvl1pPr algn="l">
              <a:defRPr sz="5400" b="1" i="0" cap="all"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rtlCol="0">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rtl="0"/>
            <a:endParaRPr lang="en-GB" noProof="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GB"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rtlCol="0" anchor="b">
            <a:normAutofit/>
          </a:bodyPr>
          <a:lstStyle>
            <a:lvl1pPr algn="ctr">
              <a:defRPr sz="6000" b="1" i="0" cap="all"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rtlCol="0">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rtlCol="0"/>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rtlCol="0"/>
          <a:lstStyle>
            <a:lvl1pPr>
              <a:defRPr sz="5400" b="1" cap="all" baseline="0">
                <a:solidFill>
                  <a:schemeClr val="bg1"/>
                </a:solidFill>
              </a:defRPr>
            </a:lvl1pPr>
          </a:lstStyle>
          <a:p>
            <a:pPr rtl="0"/>
            <a:r>
              <a:rPr lang="en-GB" noProof="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rtlCol="0"/>
          <a:lstStyle>
            <a:lvl1pPr>
              <a:defRPr>
                <a:solidFill>
                  <a:schemeClr val="bg1"/>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rtlCol="0"/>
          <a:lstStyle>
            <a:lvl1pPr>
              <a:defRPr>
                <a:solidFill>
                  <a:schemeClr val="bg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GB" noProof="0"/>
              <a:t>Click icon to add picture</a:t>
            </a:r>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GB"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rtlCol="0"/>
          <a:lstStyle/>
          <a:p>
            <a:pPr rtl="0"/>
            <a:r>
              <a:rPr lang="en-GB" noProof="0"/>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rtlCol="0" anchor="b"/>
          <a:lstStyle>
            <a:lvl1pPr>
              <a:defRPr sz="3200"/>
            </a:lvl1pPr>
          </a:lstStyle>
          <a:p>
            <a:pPr rtl="0"/>
            <a:r>
              <a:rPr lang="en-GB" noProof="0"/>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www.verywellmind.com/leadership-styles-2795312"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p:txBody>
          <a:bodyPr rtlCol="0">
            <a:normAutofit fontScale="90000"/>
          </a:bodyPr>
          <a:lstStyle/>
          <a:p>
            <a:pPr rtl="0"/>
            <a:r>
              <a:rPr lang="en-GB" spc="400" dirty="0"/>
              <a:t>Leading with vision: my approach to management </a:t>
            </a:r>
            <a:endParaRPr lang="en-GB"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p:txBody>
          <a:bodyPr rtlCol="0"/>
          <a:lstStyle/>
          <a:p>
            <a:pPr rtl="0"/>
            <a:r>
              <a:rPr lang="en-GB" dirty="0"/>
              <a:t>Paige Wride 1101193</a:t>
            </a:r>
            <a:endParaRPr lang="en-GB" sz="2000" dirty="0">
              <a:solidFill>
                <a:schemeClr val="bg1"/>
              </a:solidFill>
            </a:endParaRPr>
          </a:p>
          <a:p>
            <a:pPr rtl="0"/>
            <a:endParaRPr lang="en-GB" dirty="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A black and white logo&#10;&#10;AI-generated content may be incorrect.">
            <a:extLst>
              <a:ext uri="{FF2B5EF4-FFF2-40B4-BE49-F238E27FC236}">
                <a16:creationId xmlns:a16="http://schemas.microsoft.com/office/drawing/2014/main" id="{C57E210F-611A-58A3-3F08-D7FCE0BEFFDC}"/>
              </a:ext>
            </a:extLst>
          </p:cNvPr>
          <p:cNvPicPr>
            <a:picLocks noGrp="1" noChangeAspect="1"/>
          </p:cNvPicPr>
          <p:nvPr>
            <p:ph type="pic" sz="quarter" idx="14"/>
          </p:nvPr>
        </p:nvPicPr>
        <p:blipFill>
          <a:blip r:embed="rId3"/>
          <a:srcRect l="4738" r="16510" b="-3"/>
          <a:stretch>
            <a:fillRect/>
          </a:stretch>
        </p:blipFill>
        <p:spPr>
          <a:xfrm>
            <a:off x="1366432" y="2530058"/>
            <a:ext cx="3707972" cy="3707971"/>
          </a:xfrm>
          <a:noFill/>
        </p:spPr>
      </p:pic>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a:xfrm>
            <a:off x="5202936" y="585216"/>
            <a:ext cx="5833872" cy="2276856"/>
          </a:xfrm>
        </p:spPr>
        <p:txBody>
          <a:bodyPr rtlCol="0" anchor="b">
            <a:normAutofit/>
          </a:bodyPr>
          <a:lstStyle/>
          <a:p>
            <a:pPr rtl="0"/>
            <a:r>
              <a:rPr lang="en-GB" sz="5100" dirty="0"/>
              <a:t>Introduction</a:t>
            </a:r>
          </a:p>
        </p:txBody>
      </p:sp>
      <p:sp>
        <p:nvSpPr>
          <p:cNvPr id="7" name="Date Placeholder 6">
            <a:extLst>
              <a:ext uri="{FF2B5EF4-FFF2-40B4-BE49-F238E27FC236}">
                <a16:creationId xmlns:a16="http://schemas.microsoft.com/office/drawing/2014/main" id="{05C25F72-F9A7-42F9-9720-0801ED77D4D1}"/>
              </a:ext>
            </a:extLst>
          </p:cNvPr>
          <p:cNvSpPr>
            <a:spLocks noGrp="1"/>
          </p:cNvSpPr>
          <p:nvPr>
            <p:ph type="dt" sz="half" idx="10"/>
          </p:nvPr>
        </p:nvSpPr>
        <p:spPr>
          <a:xfrm>
            <a:off x="658368" y="201168"/>
            <a:ext cx="2743200" cy="365125"/>
          </a:xfrm>
        </p:spPr>
        <p:txBody>
          <a:bodyPr rtlCol="0" anchor="ctr">
            <a:normAutofit/>
          </a:bodyPr>
          <a:lstStyle/>
          <a:p>
            <a:pPr rtl="0">
              <a:spcAft>
                <a:spcPts val="600"/>
              </a:spcAft>
            </a:pPr>
            <a:r>
              <a:rPr lang="en-GB" dirty="0"/>
              <a:t>10/11/2025</a:t>
            </a:r>
            <a:endParaRPr lang="en-GB"/>
          </a:p>
        </p:txBody>
      </p:sp>
      <p:sp>
        <p:nvSpPr>
          <p:cNvPr id="8" name="Footer Placeholder 7">
            <a:extLst>
              <a:ext uri="{FF2B5EF4-FFF2-40B4-BE49-F238E27FC236}">
                <a16:creationId xmlns:a16="http://schemas.microsoft.com/office/drawing/2014/main" id="{AEEDFC2F-FF0A-4EC9-A0BB-0AA2B1E6BA4A}"/>
              </a:ext>
            </a:extLst>
          </p:cNvPr>
          <p:cNvSpPr>
            <a:spLocks noGrp="1"/>
          </p:cNvSpPr>
          <p:nvPr>
            <p:ph type="ftr" sz="quarter" idx="11"/>
          </p:nvPr>
        </p:nvSpPr>
        <p:spPr>
          <a:xfrm rot="16200000">
            <a:off x="-548640" y="1938528"/>
            <a:ext cx="2788920" cy="365125"/>
          </a:xfrm>
        </p:spPr>
        <p:txBody>
          <a:bodyPr rtlCol="0" anchor="ctr">
            <a:normAutofit fontScale="92500" lnSpcReduction="20000"/>
          </a:bodyPr>
          <a:lstStyle/>
          <a:p>
            <a:pPr rtl="0">
              <a:spcAft>
                <a:spcPts val="600"/>
              </a:spcAft>
            </a:pPr>
            <a:r>
              <a:rPr lang="en-GB" dirty="0"/>
              <a:t>Leading with vision: my approach to management</a:t>
            </a:r>
          </a:p>
        </p:txBody>
      </p:sp>
      <p:sp>
        <p:nvSpPr>
          <p:cNvPr id="9" name="Slide Number Placeholder 8">
            <a:extLst>
              <a:ext uri="{FF2B5EF4-FFF2-40B4-BE49-F238E27FC236}">
                <a16:creationId xmlns:a16="http://schemas.microsoft.com/office/drawing/2014/main" id="{6DCF8D89-56D9-4E2B-9838-07DFB6E9D2BB}"/>
              </a:ext>
            </a:extLst>
          </p:cNvPr>
          <p:cNvSpPr>
            <a:spLocks noGrp="1"/>
          </p:cNvSpPr>
          <p:nvPr>
            <p:ph type="sldNum" sz="quarter" idx="12"/>
          </p:nvPr>
        </p:nvSpPr>
        <p:spPr>
          <a:xfrm>
            <a:off x="8610600" y="201168"/>
            <a:ext cx="2743200" cy="365125"/>
          </a:xfrm>
        </p:spPr>
        <p:txBody>
          <a:bodyPr rtlCol="0" anchor="ctr">
            <a:normAutofit/>
          </a:bodyPr>
          <a:lstStyle/>
          <a:p>
            <a:pPr rtl="0">
              <a:spcAft>
                <a:spcPts val="600"/>
              </a:spcAft>
            </a:pPr>
            <a:fld id="{D8DA9DAA-006C-4F4B-980E-E3DF019B24E2}" type="slidenum">
              <a:rPr lang="en-GB" smtClean="0"/>
              <a:pPr rtl="0">
                <a:spcAft>
                  <a:spcPts val="600"/>
                </a:spcAft>
              </a:pPr>
              <a:t>2</a:t>
            </a:fld>
            <a:endParaRPr lang="en-GB"/>
          </a:p>
        </p:txBody>
      </p:sp>
      <p:sp>
        <p:nvSpPr>
          <p:cNvPr id="4" name="Text Placeholder 3">
            <a:extLst>
              <a:ext uri="{FF2B5EF4-FFF2-40B4-BE49-F238E27FC236}">
                <a16:creationId xmlns:a16="http://schemas.microsoft.com/office/drawing/2014/main" id="{65DE74E9-AA78-46C1-845A-0B72FA8AF35E}"/>
              </a:ext>
            </a:extLst>
          </p:cNvPr>
          <p:cNvSpPr>
            <a:spLocks noGrp="1"/>
          </p:cNvSpPr>
          <p:nvPr>
            <p:ph type="body" sz="quarter" idx="13"/>
          </p:nvPr>
        </p:nvSpPr>
        <p:spPr>
          <a:xfrm>
            <a:off x="5202936" y="3127248"/>
            <a:ext cx="5833872" cy="3118104"/>
          </a:xfrm>
        </p:spPr>
        <p:txBody>
          <a:bodyPr rtlCol="0">
            <a:normAutofit/>
          </a:bodyPr>
          <a:lstStyle/>
          <a:p>
            <a:pPr marL="285750" indent="-285750" algn="l" rtl="0">
              <a:buFont typeface="Arial" panose="020B0604020202020204" pitchFamily="34" charset="0"/>
              <a:buChar char="•"/>
            </a:pPr>
            <a:r>
              <a:rPr lang="en-GB" dirty="0"/>
              <a:t>Currently employed at NEUFACE Aesthetics &amp; Ink, an advanced aesthetics and SPMU clinic in </a:t>
            </a:r>
            <a:r>
              <a:rPr lang="en-GB" dirty="0" err="1"/>
              <a:t>Pontardawe</a:t>
            </a:r>
            <a:r>
              <a:rPr lang="en-GB" dirty="0"/>
              <a:t>.</a:t>
            </a:r>
          </a:p>
          <a:p>
            <a:pPr marL="285750" indent="-285750" algn="l" rtl="0">
              <a:buFont typeface="Arial" panose="020B0604020202020204" pitchFamily="34" charset="0"/>
              <a:buChar char="•"/>
            </a:pPr>
            <a:r>
              <a:rPr lang="en-GB" dirty="0"/>
              <a:t>Responsible for treatments, client care, and supporting day-to-day operations.</a:t>
            </a:r>
          </a:p>
          <a:p>
            <a:pPr marL="285750" indent="-285750" algn="l" rtl="0">
              <a:buFont typeface="Arial" panose="020B0604020202020204" pitchFamily="34" charset="0"/>
              <a:buChar char="•"/>
            </a:pPr>
            <a:r>
              <a:rPr lang="en-GB" dirty="0"/>
              <a:t>Passionate about client experience, teamwork, and professional development.</a:t>
            </a:r>
          </a:p>
          <a:p>
            <a:pPr marL="285750" indent="-285750" algn="l" rtl="0">
              <a:buFont typeface="Arial" panose="020B0604020202020204" pitchFamily="34" charset="0"/>
              <a:buChar char="•"/>
            </a:pPr>
            <a:r>
              <a:rPr lang="en-GB" b="1" i="1" u="sng" dirty="0"/>
              <a:t>Purpose: </a:t>
            </a:r>
            <a:r>
              <a:rPr lang="en-GB" dirty="0"/>
              <a:t>To demonstrate my leadership approach and explain why I would be effective in a management role.</a:t>
            </a:r>
          </a:p>
        </p:txBody>
      </p:sp>
    </p:spTree>
    <p:extLst>
      <p:ext uri="{BB962C8B-B14F-4D97-AF65-F5344CB8AC3E}">
        <p14:creationId xmlns:p14="http://schemas.microsoft.com/office/powerpoint/2010/main" val="1613598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diagram of different types of leadership styles&#10;&#10;AI-generated content may be incorrect.">
            <a:extLst>
              <a:ext uri="{FF2B5EF4-FFF2-40B4-BE49-F238E27FC236}">
                <a16:creationId xmlns:a16="http://schemas.microsoft.com/office/drawing/2014/main" id="{75E712D0-C25C-FA45-5D7F-8582B131FB1E}"/>
              </a:ext>
            </a:extLst>
          </p:cNvPr>
          <p:cNvPicPr>
            <a:picLocks noGrp="1" noChangeAspect="1"/>
          </p:cNvPicPr>
          <p:nvPr>
            <p:ph type="pic" sz="quarter" idx="14"/>
          </p:nvPr>
        </p:nvPicPr>
        <p:blipFill>
          <a:blip r:embed="rId3"/>
          <a:srcRect l="7846" r="8407" b="4"/>
          <a:stretch>
            <a:fillRect/>
          </a:stretch>
        </p:blipFill>
        <p:spPr>
          <a:xfrm>
            <a:off x="1366432" y="2530058"/>
            <a:ext cx="3707972" cy="3707971"/>
          </a:xfrm>
          <a:noFill/>
        </p:spPr>
      </p:pic>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4180959" y="540915"/>
            <a:ext cx="6989064" cy="2276856"/>
          </a:xfrm>
        </p:spPr>
        <p:txBody>
          <a:bodyPr rtlCol="0" anchor="b">
            <a:normAutofit/>
          </a:bodyPr>
          <a:lstStyle/>
          <a:p>
            <a:pPr rtl="0"/>
            <a:r>
              <a:rPr lang="en-GB" sz="5100" dirty="0"/>
              <a:t>Understanding Leadership</a:t>
            </a:r>
          </a:p>
        </p:txBody>
      </p:sp>
      <p:sp>
        <p:nvSpPr>
          <p:cNvPr id="9" name="Date Placeholder 8">
            <a:extLst>
              <a:ext uri="{FF2B5EF4-FFF2-40B4-BE49-F238E27FC236}">
                <a16:creationId xmlns:a16="http://schemas.microsoft.com/office/drawing/2014/main" id="{D45C472E-4078-40A0-83A2-652E8356EDCB}"/>
              </a:ext>
            </a:extLst>
          </p:cNvPr>
          <p:cNvSpPr>
            <a:spLocks noGrp="1"/>
          </p:cNvSpPr>
          <p:nvPr>
            <p:ph type="dt" sz="half" idx="10"/>
          </p:nvPr>
        </p:nvSpPr>
        <p:spPr>
          <a:xfrm>
            <a:off x="658368" y="201168"/>
            <a:ext cx="2743200" cy="365125"/>
          </a:xfrm>
        </p:spPr>
        <p:txBody>
          <a:bodyPr rtlCol="0" anchor="ctr">
            <a:normAutofit/>
          </a:bodyPr>
          <a:lstStyle/>
          <a:p>
            <a:pPr rtl="0">
              <a:spcAft>
                <a:spcPts val="600"/>
              </a:spcAft>
            </a:pPr>
            <a:r>
              <a:rPr lang="en-GB" dirty="0"/>
              <a:t>10/11/2025</a:t>
            </a:r>
            <a:endParaRPr lang="en-GB"/>
          </a:p>
        </p:txBody>
      </p:sp>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a:xfrm rot="16200000">
            <a:off x="-548640" y="1938528"/>
            <a:ext cx="2788920" cy="365125"/>
          </a:xfrm>
        </p:spPr>
        <p:txBody>
          <a:bodyPr rtlCol="0" anchor="ctr">
            <a:normAutofit/>
          </a:bodyPr>
          <a:lstStyle/>
          <a:p>
            <a:pPr rtl="0">
              <a:lnSpc>
                <a:spcPct val="90000"/>
              </a:lnSpc>
              <a:spcAft>
                <a:spcPts val="600"/>
              </a:spcAft>
            </a:pPr>
            <a:r>
              <a:rPr lang="en-GB" sz="900"/>
              <a:t>Leading with vision: My approach to management </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8610600" y="201168"/>
            <a:ext cx="2743200" cy="365125"/>
          </a:xfrm>
        </p:spPr>
        <p:txBody>
          <a:bodyPr rtlCol="0" anchor="ctr">
            <a:normAutofit/>
          </a:bodyPr>
          <a:lstStyle/>
          <a:p>
            <a:pPr rtl="0">
              <a:spcAft>
                <a:spcPts val="600"/>
              </a:spcAft>
            </a:pPr>
            <a:fld id="{D8DA9DAA-006C-4F4B-980E-E3DF019B24E2}" type="slidenum">
              <a:rPr lang="en-GB" smtClean="0"/>
              <a:pPr rtl="0">
                <a:spcAft>
                  <a:spcPts val="600"/>
                </a:spcAft>
              </a:pPr>
              <a:t>3</a:t>
            </a:fld>
            <a:endParaRPr lang="en-GB"/>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type="body" sz="quarter" idx="13"/>
          </p:nvPr>
        </p:nvSpPr>
        <p:spPr>
          <a:xfrm>
            <a:off x="5202936" y="3127248"/>
            <a:ext cx="5833872" cy="3118104"/>
          </a:xfrm>
        </p:spPr>
        <p:txBody>
          <a:bodyPr rtlCol="0">
            <a:normAutofit/>
          </a:bodyPr>
          <a:lstStyle/>
          <a:p>
            <a:pPr marL="342900" indent="-342900">
              <a:buFont typeface="Arial" panose="020B0604020202020204" pitchFamily="34" charset="0"/>
              <a:buChar char="•"/>
            </a:pPr>
            <a:r>
              <a:rPr lang="en-GB" dirty="0"/>
              <a:t>Leadership is the ability to influence, motivate, and guide others towards shared goals (executive education , 2025).</a:t>
            </a:r>
          </a:p>
          <a:p>
            <a:pPr marL="342900" indent="-342900">
              <a:buFont typeface="Arial" panose="020B0604020202020204" pitchFamily="34" charset="0"/>
              <a:buChar char="•"/>
            </a:pPr>
            <a:r>
              <a:rPr lang="en-GB" dirty="0"/>
              <a:t>Strong leadership builds trust, consistency, and positive culture (essential in aesthetics).</a:t>
            </a:r>
          </a:p>
          <a:p>
            <a:pPr marL="342900" indent="-342900">
              <a:buFont typeface="Arial" panose="020B0604020202020204" pitchFamily="34" charset="0"/>
              <a:buChar char="•"/>
            </a:pPr>
            <a:r>
              <a:rPr lang="en-GB" dirty="0"/>
              <a:t>Styles Include: Transformational, Autocratic, democratic and servant leadership.</a:t>
            </a:r>
          </a:p>
          <a:p>
            <a:pPr marL="342900" indent="-342900">
              <a:buFont typeface="Arial" panose="020B0604020202020204" pitchFamily="34" charset="0"/>
              <a:buChar char="•"/>
            </a:pPr>
            <a:r>
              <a:rPr lang="en-GB" dirty="0"/>
              <a:t>I identify most with a Transformational, servant blend. </a:t>
            </a:r>
          </a:p>
          <a:p>
            <a:pPr rtl="0"/>
            <a:endParaRPr lang="en-GB" dirty="0"/>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ctrTitle"/>
          </p:nvPr>
        </p:nvSpPr>
        <p:spPr>
          <a:xfrm>
            <a:off x="1674607" y="252805"/>
            <a:ext cx="9144000" cy="1211311"/>
          </a:xfrm>
        </p:spPr>
        <p:txBody>
          <a:bodyPr rtlCol="0"/>
          <a:lstStyle/>
          <a:p>
            <a:pPr rtl="0"/>
            <a:r>
              <a:rPr lang="en-GB" dirty="0"/>
              <a:t>My leadership style</a:t>
            </a:r>
          </a:p>
        </p:txBody>
      </p:sp>
      <p:sp>
        <p:nvSpPr>
          <p:cNvPr id="3" name="Subtitle 2">
            <a:extLst>
              <a:ext uri="{FF2B5EF4-FFF2-40B4-BE49-F238E27FC236}">
                <a16:creationId xmlns:a16="http://schemas.microsoft.com/office/drawing/2014/main" id="{05408798-0DB3-46BF-880E-7BB904D700F6}"/>
              </a:ext>
            </a:extLst>
          </p:cNvPr>
          <p:cNvSpPr>
            <a:spLocks noGrp="1"/>
          </p:cNvSpPr>
          <p:nvPr>
            <p:ph type="subTitle" idx="1"/>
          </p:nvPr>
        </p:nvSpPr>
        <p:spPr>
          <a:xfrm>
            <a:off x="1674607" y="1805556"/>
            <a:ext cx="9144000" cy="2572806"/>
          </a:xfrm>
        </p:spPr>
        <p:txBody>
          <a:bodyPr rtlCol="0">
            <a:noAutofit/>
          </a:bodyPr>
          <a:lstStyle/>
          <a:p>
            <a:pPr algn="l" rtl="0"/>
            <a:r>
              <a:rPr lang="en-GB" sz="1600" dirty="0"/>
              <a:t>Transformational: Inspiring, motivating, and Goal- oriented.</a:t>
            </a:r>
          </a:p>
          <a:p>
            <a:pPr algn="l" rtl="0"/>
            <a:r>
              <a:rPr lang="en-GB" sz="1600" dirty="0"/>
              <a:t>Servant: Prioritising the growth and wellbeing of teams and clients.</a:t>
            </a:r>
          </a:p>
          <a:p>
            <a:pPr algn="l" rtl="0"/>
            <a:r>
              <a:rPr lang="en-GB" sz="1600" dirty="0"/>
              <a:t>I lead Through:</a:t>
            </a:r>
          </a:p>
          <a:p>
            <a:pPr algn="l" rtl="0"/>
            <a:r>
              <a:rPr lang="en-GB" sz="1600" dirty="0"/>
              <a:t>Clear communication and active listening.</a:t>
            </a:r>
          </a:p>
          <a:p>
            <a:pPr algn="l" rtl="0"/>
            <a:r>
              <a:rPr lang="en-GB" sz="1600" dirty="0"/>
              <a:t>Encouraging learning and creativity.</a:t>
            </a:r>
          </a:p>
          <a:p>
            <a:pPr algn="l" rtl="0"/>
            <a:r>
              <a:rPr lang="en-GB" sz="1600" dirty="0"/>
              <a:t>Leading by example with professionalism and empathy.</a:t>
            </a:r>
          </a:p>
          <a:p>
            <a:pPr algn="l"/>
            <a:r>
              <a:rPr lang="en-GB" sz="1600" dirty="0"/>
              <a:t>Research shows that a servant leadership is a technique that focuses on serving others rather than managing for results, to create an environment where team members can thrive (Asana, 2025) whilst Transformational leadership is a </a:t>
            </a:r>
            <a:r>
              <a:rPr lang="en-GB" sz="1600" u="sng" dirty="0">
                <a:hlinkClick r:id="rId3"/>
              </a:rPr>
              <a:t>leadership style</a:t>
            </a:r>
            <a:r>
              <a:rPr lang="en-GB" sz="1600" dirty="0"/>
              <a:t> that can inspire positive changes in those who follow. Transformational leaders are generally energetic, enthusiastic, and passionate. Not only are these leaders concerned and involved in the process, but they are also focused on helping every member of the group succeed as said by (Kendra Cherry, 2025).</a:t>
            </a:r>
          </a:p>
        </p:txBody>
      </p:sp>
    </p:spTree>
    <p:extLst>
      <p:ext uri="{BB962C8B-B14F-4D97-AF65-F5344CB8AC3E}">
        <p14:creationId xmlns:p14="http://schemas.microsoft.com/office/powerpoint/2010/main" val="2227882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FB28F-C9D7-439B-B863-44B4E851A0B0}"/>
              </a:ext>
            </a:extLst>
          </p:cNvPr>
          <p:cNvSpPr>
            <a:spLocks noGrp="1"/>
          </p:cNvSpPr>
          <p:nvPr>
            <p:ph type="ctrTitle"/>
          </p:nvPr>
        </p:nvSpPr>
        <p:spPr>
          <a:xfrm>
            <a:off x="6391656" y="804672"/>
            <a:ext cx="5248118" cy="886968"/>
          </a:xfrm>
        </p:spPr>
        <p:txBody>
          <a:bodyPr rtlCol="0">
            <a:normAutofit fontScale="90000"/>
          </a:bodyPr>
          <a:lstStyle/>
          <a:p>
            <a:pPr rtl="0"/>
            <a:r>
              <a:rPr lang="en-GB" dirty="0"/>
              <a:t>Leadership in Action </a:t>
            </a:r>
          </a:p>
        </p:txBody>
      </p:sp>
      <p:sp>
        <p:nvSpPr>
          <p:cNvPr id="8" name="Subtitle 7">
            <a:extLst>
              <a:ext uri="{FF2B5EF4-FFF2-40B4-BE49-F238E27FC236}">
                <a16:creationId xmlns:a16="http://schemas.microsoft.com/office/drawing/2014/main" id="{50061247-EA4F-4DFA-AFCE-648487762CF7}"/>
              </a:ext>
            </a:extLst>
          </p:cNvPr>
          <p:cNvSpPr>
            <a:spLocks noGrp="1"/>
          </p:cNvSpPr>
          <p:nvPr>
            <p:ph type="subTitle" idx="1"/>
          </p:nvPr>
        </p:nvSpPr>
        <p:spPr/>
        <p:txBody>
          <a:bodyPr rtlCol="0">
            <a:normAutofit/>
          </a:bodyPr>
          <a:lstStyle/>
          <a:p>
            <a:pPr marL="285750" indent="-285750" rtl="0">
              <a:buFont typeface="Arial" panose="020B0604020202020204" pitchFamily="34" charset="0"/>
              <a:buChar char="•"/>
            </a:pPr>
            <a:r>
              <a:rPr lang="en-GB" sz="1400" dirty="0"/>
              <a:t>Informally mentor new practitioners.</a:t>
            </a:r>
          </a:p>
          <a:p>
            <a:pPr marL="285750" indent="-285750" rtl="0">
              <a:buFont typeface="Arial" panose="020B0604020202020204" pitchFamily="34" charset="0"/>
              <a:buChar char="•"/>
            </a:pPr>
            <a:r>
              <a:rPr lang="en-GB" sz="1400" dirty="0"/>
              <a:t>Help maintain consistent client care and quality checks.</a:t>
            </a:r>
          </a:p>
          <a:p>
            <a:pPr marL="285750" indent="-285750" rtl="0">
              <a:buFont typeface="Arial" panose="020B0604020202020204" pitchFamily="34" charset="0"/>
              <a:buChar char="•"/>
            </a:pPr>
            <a:r>
              <a:rPr lang="en-GB" sz="1400" dirty="0"/>
              <a:t>Introduced daily team check-ins to share updates and goals.</a:t>
            </a:r>
          </a:p>
          <a:p>
            <a:pPr marL="285750" indent="-285750">
              <a:buFont typeface="Arial" panose="020B0604020202020204" pitchFamily="34" charset="0"/>
              <a:buChar char="•"/>
            </a:pPr>
            <a:r>
              <a:rPr lang="en-GB" sz="1400" dirty="0"/>
              <a:t>Result: Better communication, smoother clinic flow, higher morale (Skills for Health, 2024)</a:t>
            </a:r>
          </a:p>
        </p:txBody>
      </p:sp>
      <p:sp>
        <p:nvSpPr>
          <p:cNvPr id="23" name="Footer Placeholder 22">
            <a:extLst>
              <a:ext uri="{FF2B5EF4-FFF2-40B4-BE49-F238E27FC236}">
                <a16:creationId xmlns:a16="http://schemas.microsoft.com/office/drawing/2014/main" id="{249ACE4E-0038-4BA2-8883-8C3F73B79C44}"/>
              </a:ext>
            </a:extLst>
          </p:cNvPr>
          <p:cNvSpPr>
            <a:spLocks noGrp="1"/>
          </p:cNvSpPr>
          <p:nvPr>
            <p:ph type="ftr" sz="quarter" idx="11"/>
          </p:nvPr>
        </p:nvSpPr>
        <p:spPr/>
        <p:txBody>
          <a:bodyPr rtlCol="0"/>
          <a:lstStyle/>
          <a:p>
            <a:pPr rtl="0"/>
            <a:r>
              <a:rPr lang="en-GB" dirty="0"/>
              <a:t>Leading with vision: my approach to management</a:t>
            </a:r>
          </a:p>
        </p:txBody>
      </p:sp>
      <p:sp>
        <p:nvSpPr>
          <p:cNvPr id="24" name="Slide Number Placeholder 23">
            <a:extLst>
              <a:ext uri="{FF2B5EF4-FFF2-40B4-BE49-F238E27FC236}">
                <a16:creationId xmlns:a16="http://schemas.microsoft.com/office/drawing/2014/main" id="{9A686A52-7630-4675-B383-8C2AD252EC1F}"/>
              </a:ext>
            </a:extLst>
          </p:cNvPr>
          <p:cNvSpPr>
            <a:spLocks noGrp="1"/>
          </p:cNvSpPr>
          <p:nvPr>
            <p:ph type="sldNum" sz="quarter" idx="12"/>
          </p:nvPr>
        </p:nvSpPr>
        <p:spPr/>
        <p:txBody>
          <a:bodyPr rtlCol="0"/>
          <a:lstStyle/>
          <a:p>
            <a:pPr rtl="0"/>
            <a:fld id="{D8DA9DAA-006C-4F4B-980E-E3DF019B24E2}" type="slidenum">
              <a:rPr lang="en-GB" smtClean="0"/>
              <a:pPr rtl="0"/>
              <a:t>5</a:t>
            </a:fld>
            <a:endParaRPr lang="en-GB"/>
          </a:p>
        </p:txBody>
      </p:sp>
      <p:pic>
        <p:nvPicPr>
          <p:cNvPr id="28" name="Picture Placeholder 27" descr="A notepad with a note and light bulbs on a table">
            <a:extLst>
              <a:ext uri="{FF2B5EF4-FFF2-40B4-BE49-F238E27FC236}">
                <a16:creationId xmlns:a16="http://schemas.microsoft.com/office/drawing/2014/main" id="{0D1BC367-C5B1-4748-7DE8-A291A8AFD051}"/>
              </a:ext>
            </a:extLst>
          </p:cNvPr>
          <p:cNvPicPr>
            <a:picLocks noGrp="1" noChangeAspect="1"/>
          </p:cNvPicPr>
          <p:nvPr>
            <p:ph type="pic" sz="quarter" idx="13"/>
          </p:nvPr>
        </p:nvPicPr>
        <p:blipFill>
          <a:blip r:embed="rId3"/>
          <a:srcRect t="1071" b="1071"/>
          <a:stretch>
            <a:fillRect/>
          </a:stretch>
        </p:blipFill>
        <p:spPr>
          <a:xfrm>
            <a:off x="293688" y="1441450"/>
            <a:ext cx="5221287" cy="3448050"/>
          </a:xfrm>
        </p:spPr>
      </p:pic>
    </p:spTree>
    <p:extLst>
      <p:ext uri="{BB962C8B-B14F-4D97-AF65-F5344CB8AC3E}">
        <p14:creationId xmlns:p14="http://schemas.microsoft.com/office/powerpoint/2010/main" val="3584772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174C-EEEE-E49A-7A8A-17CA83C15262}"/>
              </a:ext>
            </a:extLst>
          </p:cNvPr>
          <p:cNvSpPr>
            <a:spLocks noGrp="1"/>
          </p:cNvSpPr>
          <p:nvPr>
            <p:ph type="title"/>
          </p:nvPr>
        </p:nvSpPr>
        <p:spPr>
          <a:xfrm>
            <a:off x="839788" y="457200"/>
            <a:ext cx="3932237" cy="1600200"/>
          </a:xfrm>
        </p:spPr>
        <p:txBody>
          <a:bodyPr vert="horz" lIns="91440" tIns="45720" rIns="91440" bIns="45720" rtlCol="0" anchor="b">
            <a:normAutofit/>
          </a:bodyPr>
          <a:lstStyle/>
          <a:p>
            <a:r>
              <a:rPr lang="en-GB" kern="1200">
                <a:latin typeface="+mj-lt"/>
                <a:ea typeface="+mj-ea"/>
                <a:cs typeface="+mj-cs"/>
              </a:rPr>
              <a:t>Strengths &amp; Development </a:t>
            </a:r>
          </a:p>
        </p:txBody>
      </p:sp>
      <p:pic>
        <p:nvPicPr>
          <p:cNvPr id="15" name="Picture Placeholder 14" descr="A diagram of a leadership skills&#10;&#10;AI-generated content may be incorrect.">
            <a:extLst>
              <a:ext uri="{FF2B5EF4-FFF2-40B4-BE49-F238E27FC236}">
                <a16:creationId xmlns:a16="http://schemas.microsoft.com/office/drawing/2014/main" id="{5E863A42-1835-6DE6-B4D1-F8DB479FE29A}"/>
              </a:ext>
            </a:extLst>
          </p:cNvPr>
          <p:cNvPicPr>
            <a:picLocks noGrp="1" noChangeAspect="1"/>
          </p:cNvPicPr>
          <p:nvPr>
            <p:ph idx="1"/>
          </p:nvPr>
        </p:nvPicPr>
        <p:blipFill>
          <a:blip r:embed="rId2"/>
          <a:stretch>
            <a:fillRect/>
          </a:stretch>
        </p:blipFill>
        <p:spPr>
          <a:xfrm>
            <a:off x="5838568" y="987425"/>
            <a:ext cx="4861440" cy="4873625"/>
          </a:xfrm>
          <a:noFill/>
        </p:spPr>
      </p:pic>
      <p:sp>
        <p:nvSpPr>
          <p:cNvPr id="9" name="TextBox 8">
            <a:extLst>
              <a:ext uri="{FF2B5EF4-FFF2-40B4-BE49-F238E27FC236}">
                <a16:creationId xmlns:a16="http://schemas.microsoft.com/office/drawing/2014/main" id="{1E8ADB62-7BAD-E6E7-7A5F-CF3EE8E7827D}"/>
              </a:ext>
            </a:extLst>
          </p:cNvPr>
          <p:cNvSpPr txBox="1"/>
          <p:nvPr/>
        </p:nvSpPr>
        <p:spPr>
          <a:xfrm>
            <a:off x="839788" y="2057400"/>
            <a:ext cx="3932237" cy="3811588"/>
          </a:xfrm>
          <a:prstGeom prst="rect">
            <a:avLst/>
          </a:prstGeom>
        </p:spPr>
        <p:txBody>
          <a:bodyPr vert="horz" lIns="91440" tIns="45720" rIns="91440" bIns="45720" rtlCol="0">
            <a:normAutofit/>
          </a:bodyPr>
          <a:lstStyle/>
          <a:p>
            <a:pPr>
              <a:lnSpc>
                <a:spcPct val="90000"/>
              </a:lnSpc>
              <a:spcBef>
                <a:spcPts val="1000"/>
              </a:spcBef>
            </a:pPr>
            <a:r>
              <a:rPr lang="en-GB" sz="1500" u="sng" kern="1200">
                <a:latin typeface="+mn-lt"/>
                <a:ea typeface="+mn-ea"/>
                <a:cs typeface="+mn-cs"/>
              </a:rPr>
              <a:t>Strengths:</a:t>
            </a:r>
          </a:p>
          <a:p>
            <a:pPr>
              <a:lnSpc>
                <a:spcPct val="90000"/>
              </a:lnSpc>
              <a:spcBef>
                <a:spcPts val="1000"/>
              </a:spcBef>
            </a:pPr>
            <a:r>
              <a:rPr lang="en-GB" sz="1500" kern="1200">
                <a:latin typeface="+mn-lt"/>
                <a:ea typeface="+mn-ea"/>
                <a:cs typeface="+mn-cs"/>
              </a:rPr>
              <a:t>Excellent interpersonal skills and emotional intelligence.</a:t>
            </a:r>
          </a:p>
          <a:p>
            <a:pPr>
              <a:lnSpc>
                <a:spcPct val="90000"/>
              </a:lnSpc>
              <a:spcBef>
                <a:spcPts val="1000"/>
              </a:spcBef>
            </a:pPr>
            <a:r>
              <a:rPr lang="en-GB" sz="1500" kern="1200">
                <a:latin typeface="+mn-lt"/>
                <a:ea typeface="+mn-ea"/>
                <a:cs typeface="+mn-cs"/>
              </a:rPr>
              <a:t>Empathy and adaptablility.</a:t>
            </a:r>
          </a:p>
          <a:p>
            <a:pPr>
              <a:lnSpc>
                <a:spcPct val="90000"/>
              </a:lnSpc>
              <a:spcBef>
                <a:spcPts val="1000"/>
              </a:spcBef>
            </a:pPr>
            <a:r>
              <a:rPr lang="en-GB" sz="1500" kern="1200">
                <a:latin typeface="+mn-lt"/>
                <a:ea typeface="+mn-ea"/>
                <a:cs typeface="+mn-cs"/>
              </a:rPr>
              <a:t>Calm under pressure and solution-focused.</a:t>
            </a:r>
          </a:p>
          <a:p>
            <a:pPr>
              <a:lnSpc>
                <a:spcPct val="90000"/>
              </a:lnSpc>
              <a:spcBef>
                <a:spcPts val="1000"/>
              </a:spcBef>
            </a:pPr>
            <a:r>
              <a:rPr lang="en-GB" sz="1500" u="sng" kern="1200">
                <a:latin typeface="+mn-lt"/>
                <a:ea typeface="+mn-ea"/>
                <a:cs typeface="+mn-cs"/>
              </a:rPr>
              <a:t>Development</a:t>
            </a:r>
            <a:r>
              <a:rPr lang="en-GB" sz="1500" kern="1200">
                <a:latin typeface="+mn-lt"/>
                <a:ea typeface="+mn-ea"/>
                <a:cs typeface="+mn-cs"/>
              </a:rPr>
              <a:t> </a:t>
            </a:r>
            <a:r>
              <a:rPr lang="en-GB" sz="1500" u="sng" kern="1200">
                <a:latin typeface="+mn-lt"/>
                <a:ea typeface="+mn-ea"/>
                <a:cs typeface="+mn-cs"/>
              </a:rPr>
              <a:t>Areas</a:t>
            </a:r>
            <a:r>
              <a:rPr lang="en-GB" sz="1500" kern="1200">
                <a:latin typeface="+mn-lt"/>
                <a:ea typeface="+mn-ea"/>
                <a:cs typeface="+mn-cs"/>
              </a:rPr>
              <a:t>:</a:t>
            </a:r>
          </a:p>
          <a:p>
            <a:pPr>
              <a:lnSpc>
                <a:spcPct val="90000"/>
              </a:lnSpc>
              <a:spcBef>
                <a:spcPts val="1000"/>
              </a:spcBef>
            </a:pPr>
            <a:r>
              <a:rPr lang="en-GB" sz="1500" kern="1200">
                <a:latin typeface="+mn-lt"/>
                <a:ea typeface="+mn-ea"/>
                <a:cs typeface="+mn-cs"/>
              </a:rPr>
              <a:t>Delegation and decision-making under pressure.</a:t>
            </a:r>
          </a:p>
          <a:p>
            <a:pPr>
              <a:lnSpc>
                <a:spcPct val="90000"/>
              </a:lnSpc>
              <a:spcBef>
                <a:spcPts val="1000"/>
              </a:spcBef>
            </a:pPr>
            <a:r>
              <a:rPr lang="en-GB" sz="1500" kern="1200">
                <a:latin typeface="+mn-lt"/>
                <a:ea typeface="+mn-ea"/>
                <a:cs typeface="+mn-cs"/>
              </a:rPr>
              <a:t>Strategic planning and staff scheduling.</a:t>
            </a:r>
          </a:p>
          <a:p>
            <a:pPr>
              <a:lnSpc>
                <a:spcPct val="90000"/>
              </a:lnSpc>
              <a:spcBef>
                <a:spcPts val="1000"/>
              </a:spcBef>
            </a:pPr>
            <a:r>
              <a:rPr lang="en-GB" sz="1500" u="sng" kern="1200">
                <a:latin typeface="+mn-lt"/>
                <a:ea typeface="+mn-ea"/>
                <a:cs typeface="+mn-cs"/>
              </a:rPr>
              <a:t>Plan</a:t>
            </a:r>
            <a:r>
              <a:rPr lang="en-GB" sz="1500" kern="1200">
                <a:latin typeface="+mn-lt"/>
                <a:ea typeface="+mn-ea"/>
                <a:cs typeface="+mn-cs"/>
              </a:rPr>
              <a:t>: Develop these through management training and mentoring.</a:t>
            </a:r>
          </a:p>
          <a:p>
            <a:pPr>
              <a:lnSpc>
                <a:spcPct val="90000"/>
              </a:lnSpc>
              <a:spcBef>
                <a:spcPts val="1000"/>
              </a:spcBef>
            </a:pPr>
            <a:endParaRPr lang="en-GB" sz="1500" kern="1200">
              <a:latin typeface="+mn-lt"/>
              <a:ea typeface="+mn-ea"/>
              <a:cs typeface="+mn-cs"/>
            </a:endParaRPr>
          </a:p>
        </p:txBody>
      </p:sp>
      <p:sp>
        <p:nvSpPr>
          <p:cNvPr id="20" name="Date Placeholder 4">
            <a:extLst>
              <a:ext uri="{FF2B5EF4-FFF2-40B4-BE49-F238E27FC236}">
                <a16:creationId xmlns:a16="http://schemas.microsoft.com/office/drawing/2014/main" id="{6CF1A903-21C5-65E7-C9F6-45AF01DE96BC}"/>
              </a:ext>
            </a:extLst>
          </p:cNvPr>
          <p:cNvSpPr>
            <a:spLocks noGrp="1"/>
          </p:cNvSpPr>
          <p:nvPr>
            <p:ph type="dt" sz="half" idx="10"/>
          </p:nvPr>
        </p:nvSpPr>
        <p:spPr>
          <a:xfrm>
            <a:off x="838200" y="6356350"/>
            <a:ext cx="2743200" cy="365125"/>
          </a:xfrm>
        </p:spPr>
        <p:txBody>
          <a:bodyPr/>
          <a:lstStyle/>
          <a:p>
            <a:pPr rtl="0">
              <a:spcAft>
                <a:spcPts val="600"/>
              </a:spcAft>
            </a:pPr>
            <a:r>
              <a:rPr lang="en-GB" dirty="0"/>
              <a:t>10/11/2025</a:t>
            </a:r>
            <a:endParaRPr lang="en-GB" noProof="0" dirty="0"/>
          </a:p>
        </p:txBody>
      </p:sp>
      <p:sp>
        <p:nvSpPr>
          <p:cNvPr id="4" name="Footer Placeholder 3">
            <a:extLst>
              <a:ext uri="{FF2B5EF4-FFF2-40B4-BE49-F238E27FC236}">
                <a16:creationId xmlns:a16="http://schemas.microsoft.com/office/drawing/2014/main" id="{0FBB7C20-5938-1949-321E-B1CA433893B3}"/>
              </a:ext>
            </a:extLst>
          </p:cNvPr>
          <p:cNvSpPr>
            <a:spLocks noGrp="1"/>
          </p:cNvSpPr>
          <p:nvPr>
            <p:ph type="ftr" sz="quarter" idx="11"/>
          </p:nvPr>
        </p:nvSpPr>
        <p:spPr>
          <a:xfrm>
            <a:off x="4038600" y="6356350"/>
            <a:ext cx="4114800" cy="365125"/>
          </a:xfrm>
        </p:spPr>
        <p:txBody>
          <a:bodyPr vert="horz" lIns="91440" tIns="45720" rIns="91440" bIns="45720" rtlCol="0" anchor="ctr">
            <a:normAutofit fontScale="92500" lnSpcReduction="20000"/>
          </a:bodyPr>
          <a:lstStyle/>
          <a:p>
            <a:pPr>
              <a:spcAft>
                <a:spcPts val="600"/>
              </a:spcAft>
            </a:pPr>
            <a:r>
              <a:rPr lang="en-GB" dirty="0"/>
              <a:t>Leading with vision: my approach to management</a:t>
            </a:r>
            <a:endParaRPr lang="en-GB" b="1" i="0" kern="1200" cap="all" spc="100" baseline="0" dirty="0">
              <a:latin typeface="+mn-lt"/>
              <a:ea typeface="+mn-ea"/>
              <a:cs typeface="+mn-cs"/>
            </a:endParaRPr>
          </a:p>
        </p:txBody>
      </p:sp>
      <p:sp>
        <p:nvSpPr>
          <p:cNvPr id="5" name="Slide Number Placeholder 4">
            <a:extLst>
              <a:ext uri="{FF2B5EF4-FFF2-40B4-BE49-F238E27FC236}">
                <a16:creationId xmlns:a16="http://schemas.microsoft.com/office/drawing/2014/main" id="{1F32B3A6-0B6C-1302-874E-ECF7B548AA1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8DA9DAA-006C-4F4B-980E-E3DF019B24E2}" type="slidenum">
              <a:rPr lang="en-GB" smtClean="0"/>
              <a:pPr>
                <a:spcAft>
                  <a:spcPts val="600"/>
                </a:spcAft>
              </a:pPr>
              <a:t>6</a:t>
            </a:fld>
            <a:endParaRPr lang="en-GB"/>
          </a:p>
        </p:txBody>
      </p:sp>
    </p:spTree>
    <p:extLst>
      <p:ext uri="{BB962C8B-B14F-4D97-AF65-F5344CB8AC3E}">
        <p14:creationId xmlns:p14="http://schemas.microsoft.com/office/powerpoint/2010/main" val="1417879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71442-2FE8-CF1A-961E-171E019B9DEA}"/>
              </a:ext>
            </a:extLst>
          </p:cNvPr>
          <p:cNvSpPr>
            <a:spLocks noGrp="1"/>
          </p:cNvSpPr>
          <p:nvPr>
            <p:ph type="title"/>
          </p:nvPr>
        </p:nvSpPr>
        <p:spPr>
          <a:xfrm>
            <a:off x="838200" y="365125"/>
            <a:ext cx="10515600" cy="1325563"/>
          </a:xfrm>
        </p:spPr>
        <p:txBody>
          <a:bodyPr anchor="ctr">
            <a:normAutofit/>
          </a:bodyPr>
          <a:lstStyle/>
          <a:p>
            <a:r>
              <a:rPr lang="en-GB" dirty="0"/>
              <a:t>Why my style fits NEUFACE</a:t>
            </a:r>
          </a:p>
        </p:txBody>
      </p:sp>
      <p:sp>
        <p:nvSpPr>
          <p:cNvPr id="7" name="Slide Number Placeholder 6">
            <a:extLst>
              <a:ext uri="{FF2B5EF4-FFF2-40B4-BE49-F238E27FC236}">
                <a16:creationId xmlns:a16="http://schemas.microsoft.com/office/drawing/2014/main" id="{557E36F8-079C-4A2A-0398-4F03CABE726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7</a:t>
            </a:fld>
            <a:endParaRPr lang="en-GB" noProof="0"/>
          </a:p>
        </p:txBody>
      </p:sp>
      <p:sp>
        <p:nvSpPr>
          <p:cNvPr id="5" name="Date Placeholder 4" hidden="1">
            <a:extLst>
              <a:ext uri="{FF2B5EF4-FFF2-40B4-BE49-F238E27FC236}">
                <a16:creationId xmlns:a16="http://schemas.microsoft.com/office/drawing/2014/main" id="{9C2087E3-4CB1-3493-0750-0A965361ED36}"/>
              </a:ext>
            </a:extLst>
          </p:cNvPr>
          <p:cNvSpPr>
            <a:spLocks noGrp="1"/>
          </p:cNvSpPr>
          <p:nvPr>
            <p:ph type="dt" sz="half" idx="4294967295"/>
          </p:nvPr>
        </p:nvSpPr>
        <p:spPr>
          <a:xfrm>
            <a:off x="838200" y="6356350"/>
            <a:ext cx="2743200" cy="365125"/>
          </a:xfrm>
        </p:spPr>
        <p:txBody>
          <a:bodyPr anchor="ctr">
            <a:normAutofit/>
          </a:bodyPr>
          <a:lstStyle/>
          <a:p>
            <a:pPr rtl="0">
              <a:spcAft>
                <a:spcPts val="600"/>
              </a:spcAft>
            </a:pPr>
            <a:r>
              <a:rPr lang="en-GB" dirty="0"/>
              <a:t>10/11/2025</a:t>
            </a:r>
            <a:endParaRPr lang="en-GB" noProof="0" dirty="0"/>
          </a:p>
        </p:txBody>
      </p:sp>
      <p:sp>
        <p:nvSpPr>
          <p:cNvPr id="6" name="Footer Placeholder 5">
            <a:extLst>
              <a:ext uri="{FF2B5EF4-FFF2-40B4-BE49-F238E27FC236}">
                <a16:creationId xmlns:a16="http://schemas.microsoft.com/office/drawing/2014/main" id="{F3391357-B555-881C-AFFA-D61D8AB9B204}"/>
              </a:ext>
            </a:extLst>
          </p:cNvPr>
          <p:cNvSpPr>
            <a:spLocks noGrp="1"/>
          </p:cNvSpPr>
          <p:nvPr>
            <p:ph type="ftr" sz="quarter" idx="4294967295"/>
          </p:nvPr>
        </p:nvSpPr>
        <p:spPr>
          <a:xfrm>
            <a:off x="4038600" y="6356350"/>
            <a:ext cx="4114800" cy="365125"/>
          </a:xfrm>
        </p:spPr>
        <p:txBody>
          <a:bodyPr anchor="ctr">
            <a:normAutofit lnSpcReduction="10000"/>
          </a:bodyPr>
          <a:lstStyle/>
          <a:p>
            <a:pPr rtl="0">
              <a:lnSpc>
                <a:spcPct val="90000"/>
              </a:lnSpc>
              <a:spcAft>
                <a:spcPts val="600"/>
              </a:spcAft>
            </a:pPr>
            <a:r>
              <a:rPr lang="en-GB" sz="1100"/>
              <a:t>Leading with vison: my approach to management.</a:t>
            </a:r>
            <a:endParaRPr lang="en-GB" sz="1100" noProof="0"/>
          </a:p>
        </p:txBody>
      </p:sp>
      <p:graphicFrame>
        <p:nvGraphicFramePr>
          <p:cNvPr id="9" name="Content Placeholder 8" descr="Basic Timeline">
            <a:extLst>
              <a:ext uri="{FF2B5EF4-FFF2-40B4-BE49-F238E27FC236}">
                <a16:creationId xmlns:a16="http://schemas.microsoft.com/office/drawing/2014/main" id="{05ED9EAF-4148-1EE3-CCDB-135B6297540F}"/>
              </a:ext>
            </a:extLst>
          </p:cNvPr>
          <p:cNvGraphicFramePr>
            <a:graphicFrameLocks noGrp="1"/>
          </p:cNvGraphicFramePr>
          <p:nvPr>
            <p:ph idx="1"/>
            <p:extLst>
              <p:ext uri="{D42A27DB-BD31-4B8C-83A1-F6EECF244321}">
                <p14:modId xmlns:p14="http://schemas.microsoft.com/office/powerpoint/2010/main" val="1822835312"/>
              </p:ext>
              <p:ext uri="{E7BDC344-281C-4309-B0C6-D0EE65EED2A8}">
                <p202:designPr xmlns:p202="http://schemas.microsoft.com/office/powerpoint/2020/02/main">
                  <p202:designTagLst>
                    <p202:designTag name="ARCH:1:CLS" val="SmartArt"/>
                    <p202:designTag name="ARCH:1:VSVAR" val="Timeline"/>
                  </p202:designTagLst>
                </p202:designPr>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1025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61E9-8EA3-5569-77CE-1B86C67802BD}"/>
              </a:ext>
            </a:extLst>
          </p:cNvPr>
          <p:cNvSpPr>
            <a:spLocks noGrp="1"/>
          </p:cNvSpPr>
          <p:nvPr>
            <p:ph type="title"/>
          </p:nvPr>
        </p:nvSpPr>
        <p:spPr>
          <a:xfrm>
            <a:off x="838200" y="365125"/>
            <a:ext cx="10515600" cy="1325563"/>
          </a:xfrm>
        </p:spPr>
        <p:txBody>
          <a:bodyPr anchor="ctr">
            <a:normAutofit/>
          </a:bodyPr>
          <a:lstStyle/>
          <a:p>
            <a:r>
              <a:rPr lang="en-GB" dirty="0"/>
              <a:t>Industry Challenges</a:t>
            </a:r>
          </a:p>
        </p:txBody>
      </p:sp>
      <p:sp>
        <p:nvSpPr>
          <p:cNvPr id="4" name="Slide Number Placeholder 3">
            <a:extLst>
              <a:ext uri="{FF2B5EF4-FFF2-40B4-BE49-F238E27FC236}">
                <a16:creationId xmlns:a16="http://schemas.microsoft.com/office/drawing/2014/main" id="{8BC1DAA6-4C74-A5EC-CF0C-F4759264029D}"/>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8</a:t>
            </a:fld>
            <a:endParaRPr lang="en-GB" noProof="0"/>
          </a:p>
        </p:txBody>
      </p:sp>
      <p:graphicFrame>
        <p:nvGraphicFramePr>
          <p:cNvPr id="6" name="Content Placeholder 2">
            <a:extLst>
              <a:ext uri="{FF2B5EF4-FFF2-40B4-BE49-F238E27FC236}">
                <a16:creationId xmlns:a16="http://schemas.microsoft.com/office/drawing/2014/main" id="{0B3B2721-65F7-6002-B4A2-844BE2B7904F}"/>
              </a:ext>
            </a:extLst>
          </p:cNvPr>
          <p:cNvGraphicFramePr>
            <a:graphicFrameLocks noGrp="1"/>
          </p:cNvGraphicFramePr>
          <p:nvPr>
            <p:ph idx="1"/>
            <p:extLst>
              <p:ext uri="{D42A27DB-BD31-4B8C-83A1-F6EECF244321}">
                <p14:modId xmlns:p14="http://schemas.microsoft.com/office/powerpoint/2010/main" val="33933196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376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7A27C3B-2EEE-DF57-59B3-E83C295299F3}"/>
              </a:ext>
            </a:extLst>
          </p:cNvPr>
          <p:cNvSpPr>
            <a:spLocks noGrp="1"/>
          </p:cNvSpPr>
          <p:nvPr>
            <p:ph type="title"/>
          </p:nvPr>
        </p:nvSpPr>
        <p:spPr/>
        <p:txBody>
          <a:bodyPr/>
          <a:lstStyle/>
          <a:p>
            <a:r>
              <a:rPr lang="en-GB" dirty="0"/>
              <a:t>My Vision as Manager</a:t>
            </a:r>
          </a:p>
        </p:txBody>
      </p:sp>
      <p:sp>
        <p:nvSpPr>
          <p:cNvPr id="10" name="Content Placeholder 9">
            <a:extLst>
              <a:ext uri="{FF2B5EF4-FFF2-40B4-BE49-F238E27FC236}">
                <a16:creationId xmlns:a16="http://schemas.microsoft.com/office/drawing/2014/main" id="{C2B5F11C-19D2-9BDF-D179-95F1D80F114A}"/>
              </a:ext>
            </a:extLst>
          </p:cNvPr>
          <p:cNvSpPr>
            <a:spLocks noGrp="1"/>
          </p:cNvSpPr>
          <p:nvPr>
            <p:ph idx="1"/>
          </p:nvPr>
        </p:nvSpPr>
        <p:spPr/>
        <p:txBody>
          <a:bodyPr/>
          <a:lstStyle/>
          <a:p>
            <a:r>
              <a:rPr lang="en-GB" sz="2000" dirty="0"/>
              <a:t>Build a motivated, confident, and ethical team.</a:t>
            </a:r>
          </a:p>
          <a:p>
            <a:r>
              <a:rPr lang="en-GB" sz="2000" dirty="0"/>
              <a:t>Deliver consistent, safe, high-quality client experiences.</a:t>
            </a:r>
          </a:p>
          <a:p>
            <a:r>
              <a:rPr lang="en-GB" sz="2000" dirty="0"/>
              <a:t>Lead through empathy, structure, and empowerment.</a:t>
            </a:r>
          </a:p>
          <a:p>
            <a:r>
              <a:rPr lang="en-GB" sz="2000" dirty="0"/>
              <a:t>Dive innovation and long-term business sustainability.</a:t>
            </a:r>
          </a:p>
          <a:p>
            <a:pPr marL="0" indent="0">
              <a:buNone/>
            </a:pPr>
            <a:r>
              <a:rPr lang="en-GB" sz="1600" dirty="0"/>
              <a:t>According to (</a:t>
            </a:r>
            <a:r>
              <a:rPr lang="en-GB" sz="1600" dirty="0" err="1"/>
              <a:t>Mkrtchyn</a:t>
            </a:r>
            <a:r>
              <a:rPr lang="en-GB" sz="1600" dirty="0"/>
              <a:t> et al., 2025) what you need to develop your vision as a manager for your team,</a:t>
            </a:r>
          </a:p>
          <a:p>
            <a:r>
              <a:rPr lang="en-GB" sz="1600" dirty="0"/>
              <a:t>Understand your purpose.</a:t>
            </a:r>
          </a:p>
          <a:p>
            <a:r>
              <a:rPr lang="en-GB" sz="1600" dirty="0"/>
              <a:t>Assess your current state.</a:t>
            </a:r>
          </a:p>
          <a:p>
            <a:r>
              <a:rPr lang="en-GB" sz="1600" dirty="0"/>
              <a:t>Envision your desired future.</a:t>
            </a:r>
          </a:p>
          <a:p>
            <a:r>
              <a:rPr lang="en-GB" sz="1600" dirty="0"/>
              <a:t>Involve your team members.</a:t>
            </a:r>
          </a:p>
          <a:p>
            <a:r>
              <a:rPr lang="en-GB" sz="1600" dirty="0"/>
              <a:t>Communicate your vision.</a:t>
            </a:r>
          </a:p>
          <a:p>
            <a:r>
              <a:rPr lang="en-GB" sz="1600" dirty="0"/>
              <a:t>Review and revise your vision.</a:t>
            </a:r>
          </a:p>
          <a:p>
            <a:pPr marL="0" indent="0">
              <a:buNone/>
            </a:pPr>
            <a:endParaRPr lang="en-GB" sz="1600" dirty="0"/>
          </a:p>
        </p:txBody>
      </p:sp>
      <p:sp>
        <p:nvSpPr>
          <p:cNvPr id="4" name="Slide Number Placeholder 3">
            <a:extLst>
              <a:ext uri="{FF2B5EF4-FFF2-40B4-BE49-F238E27FC236}">
                <a16:creationId xmlns:a16="http://schemas.microsoft.com/office/drawing/2014/main" id="{DA2648A1-F222-A689-B321-F3E3B455B327}"/>
              </a:ext>
            </a:extLst>
          </p:cNvPr>
          <p:cNvSpPr>
            <a:spLocks noGrp="1"/>
          </p:cNvSpPr>
          <p:nvPr>
            <p:ph type="sldNum" sz="quarter" idx="12"/>
          </p:nvPr>
        </p:nvSpPr>
        <p:spPr>
          <a:xfrm>
            <a:off x="8610600" y="6356350"/>
            <a:ext cx="2743200" cy="365125"/>
          </a:xfrm>
        </p:spPr>
        <p:txBody>
          <a:bodyPr/>
          <a:lstStyle/>
          <a:p>
            <a:fld id="{D8DA9DAA-006C-4F4B-980E-E3DF019B24E2}" type="slidenum">
              <a:rPr lang="en-GB" noProof="0" smtClean="0"/>
              <a:pPr/>
              <a:t>9</a:t>
            </a:fld>
            <a:endParaRPr lang="en-GB" noProof="0"/>
          </a:p>
        </p:txBody>
      </p:sp>
    </p:spTree>
    <p:extLst>
      <p:ext uri="{BB962C8B-B14F-4D97-AF65-F5344CB8AC3E}">
        <p14:creationId xmlns:p14="http://schemas.microsoft.com/office/powerpoint/2010/main" val="1036572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75144-599C-8C45-7DFA-22C13A2A0C6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DC232BA-8B63-4F88-DC25-2552CF1F529C}"/>
              </a:ext>
            </a:extLst>
          </p:cNvPr>
          <p:cNvSpPr>
            <a:spLocks noGrp="1"/>
          </p:cNvSpPr>
          <p:nvPr>
            <p:ph idx="1"/>
          </p:nvPr>
        </p:nvSpPr>
        <p:spPr/>
        <p:txBody>
          <a:bodyPr/>
          <a:lstStyle/>
          <a:p>
            <a:r>
              <a:rPr lang="en-GB" dirty="0"/>
              <a:t>My transformational-servant leadership style balances empathy and performance.</a:t>
            </a:r>
          </a:p>
          <a:p>
            <a:r>
              <a:rPr lang="en-GB" dirty="0"/>
              <a:t>It directly supports NEUFACE’s values and prepares the clinic for future industry challenges.</a:t>
            </a:r>
          </a:p>
        </p:txBody>
      </p:sp>
      <p:sp>
        <p:nvSpPr>
          <p:cNvPr id="4" name="Slide Number Placeholder 3">
            <a:extLst>
              <a:ext uri="{FF2B5EF4-FFF2-40B4-BE49-F238E27FC236}">
                <a16:creationId xmlns:a16="http://schemas.microsoft.com/office/drawing/2014/main" id="{E1C3689A-546B-714E-517C-D8AEA1E9E4DB}"/>
              </a:ext>
            </a:extLst>
          </p:cNvPr>
          <p:cNvSpPr>
            <a:spLocks noGrp="1"/>
          </p:cNvSpPr>
          <p:nvPr>
            <p:ph type="sldNum" sz="quarter" idx="12"/>
          </p:nvPr>
        </p:nvSpPr>
        <p:spPr/>
        <p:txBody>
          <a:bodyPr/>
          <a:lstStyle/>
          <a:p>
            <a:pPr rtl="0"/>
            <a:fld id="{D8DA9DAA-006C-4F4B-980E-E3DF019B24E2}" type="slidenum">
              <a:rPr lang="en-GB" noProof="0" smtClean="0"/>
              <a:t>10</a:t>
            </a:fld>
            <a:endParaRPr lang="en-GB" noProof="0"/>
          </a:p>
        </p:txBody>
      </p:sp>
    </p:spTree>
    <p:extLst>
      <p:ext uri="{BB962C8B-B14F-4D97-AF65-F5344CB8AC3E}">
        <p14:creationId xmlns:p14="http://schemas.microsoft.com/office/powerpoint/2010/main" val="2345628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F1B0-A1A7-0DF0-58D1-4DB5191768F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97DDEA51-95AA-A61D-6DF9-C64779D7000E}"/>
              </a:ext>
            </a:extLst>
          </p:cNvPr>
          <p:cNvSpPr>
            <a:spLocks noGrp="1"/>
          </p:cNvSpPr>
          <p:nvPr>
            <p:ph idx="1"/>
          </p:nvPr>
        </p:nvSpPr>
        <p:spPr/>
        <p:txBody>
          <a:bodyPr>
            <a:normAutofit fontScale="55000" lnSpcReduction="20000"/>
          </a:bodyPr>
          <a:lstStyle/>
          <a:p>
            <a:r>
              <a:rPr lang="en-GB" dirty="0"/>
              <a:t>Asana, T. (2025) </a:t>
            </a:r>
            <a:r>
              <a:rPr lang="en-GB" i="1" dirty="0"/>
              <a:t>What is servant leadership? definition &amp; characteristics [2025] • asana</a:t>
            </a:r>
            <a:r>
              <a:rPr lang="en-GB" dirty="0"/>
              <a:t>, </a:t>
            </a:r>
            <a:r>
              <a:rPr lang="en-GB" i="1" dirty="0"/>
              <a:t>Asana</a:t>
            </a:r>
            <a:r>
              <a:rPr lang="en-GB" dirty="0"/>
              <a:t>. Available at: https://asana.com/resources/servant-leadership (Accessed: 07 November 2025).</a:t>
            </a:r>
          </a:p>
          <a:p>
            <a:r>
              <a:rPr lang="en-GB" dirty="0"/>
              <a:t>Costescu, A. (2024) </a:t>
            </a:r>
            <a:r>
              <a:rPr lang="en-GB" i="1" dirty="0"/>
              <a:t>Top 10 challenges for aesthetic practices and how to fix them</a:t>
            </a:r>
            <a:r>
              <a:rPr lang="en-GB" dirty="0"/>
              <a:t>, </a:t>
            </a:r>
            <a:r>
              <a:rPr lang="en-GB" i="1" dirty="0"/>
              <a:t>Clinic Sculpt</a:t>
            </a:r>
            <a:r>
              <a:rPr lang="en-GB" dirty="0"/>
              <a:t>. Available at: https://clinicsculpt.com/top-challenges-for-aesthetic-practices/ (Accessed: 07 November 2025).  </a:t>
            </a:r>
          </a:p>
          <a:p>
            <a:r>
              <a:rPr lang="en-GB" dirty="0"/>
              <a:t>executive education , northwest (2025) </a:t>
            </a:r>
            <a:r>
              <a:rPr lang="en-GB" i="1" dirty="0"/>
              <a:t>7 definitions of leadership every executive must know</a:t>
            </a:r>
            <a:r>
              <a:rPr lang="en-GB" dirty="0"/>
              <a:t>, </a:t>
            </a:r>
            <a:r>
              <a:rPr lang="en-GB" i="1" dirty="0"/>
              <a:t>7 definitions of leadership </a:t>
            </a:r>
            <a:r>
              <a:rPr lang="en-GB" dirty="0"/>
              <a:t>. Available at: https://northwest.education/insights/career-growth/7-leadership-definitions-insights-impact-2025/ (Accessed: 05 November 2025). </a:t>
            </a:r>
          </a:p>
          <a:p>
            <a:r>
              <a:rPr lang="en-GB" dirty="0"/>
              <a:t>Kendra Cherry, </a:t>
            </a:r>
            <a:r>
              <a:rPr lang="en-GB" dirty="0" err="1"/>
              <a:t>Mse</a:t>
            </a:r>
            <a:r>
              <a:rPr lang="en-GB" dirty="0"/>
              <a:t>. (2025) </a:t>
            </a:r>
            <a:r>
              <a:rPr lang="en-GB" i="1" dirty="0"/>
              <a:t>How do transformational leaders inspire and motivate followers?</a:t>
            </a:r>
            <a:r>
              <a:rPr lang="en-GB" dirty="0"/>
              <a:t>, </a:t>
            </a:r>
            <a:r>
              <a:rPr lang="en-GB" i="1" dirty="0" err="1"/>
              <a:t>Verywell</a:t>
            </a:r>
            <a:r>
              <a:rPr lang="en-GB" i="1" dirty="0"/>
              <a:t> Mind</a:t>
            </a:r>
            <a:r>
              <a:rPr lang="en-GB" dirty="0"/>
              <a:t>. Available at: https://www.verywellmind.com/what-is-transformational-leadership-2795313 (Accessed: 07 November 2025). </a:t>
            </a:r>
          </a:p>
          <a:p>
            <a:r>
              <a:rPr lang="en-GB" dirty="0" err="1"/>
              <a:t>Mkrtchyn</a:t>
            </a:r>
            <a:r>
              <a:rPr lang="en-GB" dirty="0"/>
              <a:t>, A., </a:t>
            </a:r>
            <a:r>
              <a:rPr lang="en-GB" dirty="0" err="1"/>
              <a:t>Kawarsky</a:t>
            </a:r>
            <a:r>
              <a:rPr lang="en-GB" dirty="0"/>
              <a:t> , D. and </a:t>
            </a:r>
            <a:r>
              <a:rPr lang="en-GB" dirty="0" err="1"/>
              <a:t>saini</a:t>
            </a:r>
            <a:r>
              <a:rPr lang="en-GB" dirty="0"/>
              <a:t>, D.R. (2025) </a:t>
            </a:r>
            <a:r>
              <a:rPr lang="en-GB" i="1" dirty="0"/>
              <a:t>You’re a new manager and need to develop a vision for your team. what’s the first step?</a:t>
            </a:r>
            <a:r>
              <a:rPr lang="en-GB" dirty="0"/>
              <a:t>, </a:t>
            </a:r>
            <a:r>
              <a:rPr lang="en-GB" i="1" dirty="0"/>
              <a:t>How to Develop a Vision for Your Team as a New Manager</a:t>
            </a:r>
            <a:r>
              <a:rPr lang="en-GB" dirty="0"/>
              <a:t>. Available at: https://www.linkedin.com/advice/1/youre-new-manager-need-develop-vision-your-yk9se (Accessed: 07 November 2025). </a:t>
            </a:r>
          </a:p>
          <a:p>
            <a:r>
              <a:rPr lang="en-GB" dirty="0"/>
              <a:t>Parry, A.B. and B. (2025) </a:t>
            </a:r>
            <a:r>
              <a:rPr lang="en-GB" i="1" dirty="0"/>
              <a:t>New UK cosmetic procedure licensing rules 2025: Legal guide</a:t>
            </a:r>
            <a:r>
              <a:rPr lang="en-GB" dirty="0"/>
              <a:t>, </a:t>
            </a:r>
            <a:r>
              <a:rPr lang="en-GB" i="1" dirty="0"/>
              <a:t>Browne Jacobson</a:t>
            </a:r>
            <a:r>
              <a:rPr lang="en-GB" dirty="0"/>
              <a:t>. Available at: https://www.brownejacobson.com/insights/understanding-the-new-regulations-for-non-surgical-cosmetic-procedures (Accessed: 07 November 2025). </a:t>
            </a:r>
          </a:p>
          <a:p>
            <a:r>
              <a:rPr lang="en-GB" dirty="0"/>
              <a:t>Skills for Health, author (2024) </a:t>
            </a:r>
            <a:r>
              <a:rPr lang="en-GB" i="1" dirty="0"/>
              <a:t>Healthcare Leadership and Management: Skills and strategies for effective leadership </a:t>
            </a:r>
            <a:r>
              <a:rPr lang="en-GB" dirty="0"/>
              <a:t>, </a:t>
            </a:r>
            <a:r>
              <a:rPr lang="en-GB" i="1" dirty="0"/>
              <a:t>Skills for Health</a:t>
            </a:r>
            <a:r>
              <a:rPr lang="en-GB" dirty="0"/>
              <a:t>. Available at: https://www.skillsforhealth.org.uk/article/healthcare-leadership-and-management-skills-and-strategies-for-effective-leadership/ (Accessed: 07 November 2025). </a:t>
            </a:r>
          </a:p>
          <a:p>
            <a:endParaRPr lang="en-GB" dirty="0"/>
          </a:p>
        </p:txBody>
      </p:sp>
      <p:sp>
        <p:nvSpPr>
          <p:cNvPr id="4" name="Slide Number Placeholder 3">
            <a:extLst>
              <a:ext uri="{FF2B5EF4-FFF2-40B4-BE49-F238E27FC236}">
                <a16:creationId xmlns:a16="http://schemas.microsoft.com/office/drawing/2014/main" id="{24764CB2-CD63-7F21-DB9B-CCDD5EC66710}"/>
              </a:ext>
            </a:extLst>
          </p:cNvPr>
          <p:cNvSpPr>
            <a:spLocks noGrp="1"/>
          </p:cNvSpPr>
          <p:nvPr>
            <p:ph type="sldNum" sz="quarter" idx="12"/>
          </p:nvPr>
        </p:nvSpPr>
        <p:spPr/>
        <p:txBody>
          <a:bodyPr/>
          <a:lstStyle/>
          <a:p>
            <a:pPr rtl="0"/>
            <a:fld id="{D8DA9DAA-006C-4F4B-980E-E3DF019B24E2}" type="slidenum">
              <a:rPr lang="en-GB" noProof="0" smtClean="0"/>
              <a:t>11</a:t>
            </a:fld>
            <a:endParaRPr lang="en-GB" noProof="0"/>
          </a:p>
        </p:txBody>
      </p:sp>
    </p:spTree>
    <p:extLst>
      <p:ext uri="{BB962C8B-B14F-4D97-AF65-F5344CB8AC3E}">
        <p14:creationId xmlns:p14="http://schemas.microsoft.com/office/powerpoint/2010/main" val="3668833149"/>
      </p:ext>
    </p:extLst>
  </p:cSld>
  <p:clrMapOvr>
    <a:masterClrMapping/>
  </p:clrMapOvr>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86_TF89338750_Win32" id="{41E8F413-9A18-4BDF-B28A-7CD5BF285DD4}" vid="{F5763C4E-78C1-4EFB-B9F5-2F4B07C76D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{F34682F2-EDAD-43BD-8459-06926A85D953}tf89338750_win32</Template>
  <TotalTime>0</TotalTime>
  <Words>1001</Words>
  <Application>Microsoft Office PowerPoint</Application>
  <PresentationFormat>Widescreen</PresentationFormat>
  <Paragraphs>96</Paragraphs>
  <Slides>11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Univers</vt:lpstr>
      <vt:lpstr>GradientUnivers</vt:lpstr>
      <vt:lpstr>Leading with vision: my approach to management </vt:lpstr>
      <vt:lpstr>Introduction</vt:lpstr>
      <vt:lpstr>Understanding Leadership</vt:lpstr>
      <vt:lpstr>My leadership style</vt:lpstr>
      <vt:lpstr>Leadership in Action </vt:lpstr>
      <vt:lpstr>Strengths &amp; Development </vt:lpstr>
      <vt:lpstr>Why my style fits NEUFACE</vt:lpstr>
      <vt:lpstr>Industry Challenges</vt:lpstr>
      <vt:lpstr>My Vision as Manager</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paige wride</dc:creator>
  <cp:lastModifiedBy>paige wride</cp:lastModifiedBy>
  <cp:revision>2</cp:revision>
  <dcterms:created xsi:type="dcterms:W3CDTF">2025-11-05T18:28:28Z</dcterms:created>
  <dcterms:modified xsi:type="dcterms:W3CDTF">2025-11-07T01:27:44Z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