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660"/>
  </p:normalViewPr>
  <p:slideViewPr>
    <p:cSldViewPr snapToGrid="0">
      <p:cViewPr varScale="1">
        <p:scale>
          <a:sx n="95" d="100"/>
          <a:sy n="95" d="100"/>
        </p:scale>
        <p:origin x="70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EA5B1-85E5-204F-9F8E-70B70680462B}" type="datetimeFigureOut">
              <a:rPr lang="en-US" smtClean="0"/>
              <a:t>8/30/19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F6C21-D402-D745-B793-C1FB6F26B6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282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8793E-426E-6B4F-B802-466E0C4166AA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7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27541-3171-0941-9299-580261CF07A7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293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B9AE6-B1FD-634B-93F4-7F6C8B58B3CD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317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10431-4EA3-B647-9973-6A97DA2373B0}" type="datetime1">
              <a:rPr lang="en-GB" smtClean="0"/>
              <a:t>30/08/2019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914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8459-5F8C-E844-8F5D-C01AD78DC12B}" type="datetime1">
              <a:rPr lang="en-GB" smtClean="0"/>
              <a:t>30/08/2019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1305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92F-40BA-7640-BEC5-6904FDF90ED8}" type="datetime1">
              <a:rPr lang="en-GB" smtClean="0"/>
              <a:t>30/08/2019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27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72C2B-9B09-D945-B811-F1BB275EADEE}" type="datetime1">
              <a:rPr lang="en-GB" smtClean="0"/>
              <a:t>30/08/2019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846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D51B-C559-7647-99F6-F9DABB23C6F6}" type="datetime1">
              <a:rPr lang="en-GB" smtClean="0"/>
              <a:t>30/08/2019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716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2B9CF-19CA-D741-8BA2-3F07A4052A71}" type="datetime1">
              <a:rPr lang="en-GB" smtClean="0"/>
              <a:t>30/08/2019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7076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7DC07-3310-CD41-9236-C29477A6E445}" type="datetime1">
              <a:rPr lang="en-GB" smtClean="0"/>
              <a:t>30/08/2019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1327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07F4-21ED-9D40-822B-C5AEAF7C9BCA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18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F9AF2-C53A-CB48-B98F-9C06B12BC2DA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912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F2B7-E64C-284C-8187-C83CFFC8DB35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301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EFC94-B9FC-C24A-84D4-0F3C4D3B3495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7983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0A0FF-9617-9246-8722-9494CB795E13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6630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9417E-6CE9-C04E-9E75-2C852AB483D3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61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790C1-CCB3-AB4A-8C41-E65D4D2521DD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9298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tx2">
                <a:lumMod val="40000"/>
                <a:lumOff val="60000"/>
              </a:schemeClr>
            </a:gs>
            <a:gs pos="49000">
              <a:schemeClr val="accent1">
                <a:lumMod val="40000"/>
                <a:lumOff val="60000"/>
              </a:schemeClr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BA72F8F-FF67-F046-B1BC-FA84D38A9CD6}" type="datetime1">
              <a:rPr lang="en-GB" smtClean="0"/>
              <a:t>30/08/2019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CDABAB8-6DC1-4817-A803-BECE9F60A4BE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221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IN" sz="5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component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32A055-7FE3-4D48-B3D3-B01DF6F1244A}"/>
              </a:ext>
            </a:extLst>
          </p:cNvPr>
          <p:cNvSpPr txBox="1"/>
          <p:nvPr/>
        </p:nvSpPr>
        <p:spPr>
          <a:xfrm>
            <a:off x="9937377" y="5903259"/>
            <a:ext cx="19848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DENNIS CALERO</a:t>
            </a:r>
          </a:p>
          <a:p>
            <a:r>
              <a:rPr lang="en-US" dirty="0"/>
              <a:t>Lloyd Beharry </a:t>
            </a:r>
          </a:p>
          <a:p>
            <a:r>
              <a:rPr lang="en-US" dirty="0"/>
              <a:t>1810249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57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88643" y="1731492"/>
            <a:ext cx="1008415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endParaRPr lang="en-IN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the team work and communication plays the vital role fro the development of the organization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the proper delivery of communication, a particular team work succeed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work assist the organizational members to collaborate the allotted project in order to turn them effective for business profits</a:t>
            </a:r>
          </a:p>
        </p:txBody>
      </p:sp>
    </p:spTree>
    <p:extLst>
      <p:ext uri="{BB962C8B-B14F-4D97-AF65-F5344CB8AC3E}">
        <p14:creationId xmlns:p14="http://schemas.microsoft.com/office/powerpoint/2010/main" val="300706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798491" y="1358005"/>
            <a:ext cx="1008415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team working </a:t>
            </a: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Improves creativity level </a:t>
            </a:r>
          </a:p>
          <a:p>
            <a:endParaRPr lang="en-IN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per the allotted work, the employees make use of several strategies for achieving the goal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way, the creativity prospects within the employees improves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N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Creates Trust 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working with team, different employees have different skills which are implemented within the project work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This is how, trust is being build among the organizational members. </a:t>
            </a:r>
            <a:r>
              <a:rPr lang="en-IN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2550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798491" y="1358005"/>
            <a:ext cx="100841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 of team working </a:t>
            </a: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Develops the meaning of ownership</a:t>
            </a:r>
          </a:p>
          <a:p>
            <a:endParaRPr lang="en-IN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per the allotted work, the employees contribute their skills in order to make the project successful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way, they understand the actual meaning of ownership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N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Promotes risk taking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Without attempting risk not work gets successful. </a:t>
            </a:r>
            <a:endParaRPr lang="en-IN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this procedure, they adopt the techniques to take risks </a:t>
            </a:r>
          </a:p>
        </p:txBody>
      </p:sp>
    </p:spTree>
    <p:extLst>
      <p:ext uri="{BB962C8B-B14F-4D97-AF65-F5344CB8AC3E}">
        <p14:creationId xmlns:p14="http://schemas.microsoft.com/office/powerpoint/2010/main" val="264306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24248" y="1898918"/>
            <a:ext cx="100841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developing team 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of the organizational team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of the storming stage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the norming stage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Initiates performing stage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Finally the Adjourning stage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1975" t="16154" r="32344" b="46698"/>
          <a:stretch/>
        </p:blipFill>
        <p:spPr>
          <a:xfrm>
            <a:off x="6395176" y="2279560"/>
            <a:ext cx="4340180" cy="340501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44441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75764" y="1410355"/>
            <a:ext cx="1008415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developing team 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first stage, the aims and the objectives of the project are discussed. Time period are provided with adequate amount of ethical rules and regulations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stage, the various conflicts and misunderstanding arises among the employees. This is the stage where the performance level of the employees decreases.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thirds stage, several strategies are used to prevent the arise conflicts and unity are initiated </a:t>
            </a:r>
          </a:p>
        </p:txBody>
      </p:sp>
    </p:spTree>
    <p:extLst>
      <p:ext uri="{BB962C8B-B14F-4D97-AF65-F5344CB8AC3E}">
        <p14:creationId xmlns:p14="http://schemas.microsoft.com/office/powerpoint/2010/main" val="78417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75764" y="1861115"/>
            <a:ext cx="1008415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developing team 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fourth stage, accurate cooperation arise within the group with the help of which they perform well as per thee provided project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last and the final stage, the aims and the allotted objectives are achieved in the most appropriate way and the teams get to warp up </a:t>
            </a:r>
          </a:p>
        </p:txBody>
      </p:sp>
    </p:spTree>
    <p:extLst>
      <p:ext uri="{BB962C8B-B14F-4D97-AF65-F5344CB8AC3E}">
        <p14:creationId xmlns:p14="http://schemas.microsoft.com/office/powerpoint/2010/main" val="206940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75764" y="1448991"/>
            <a:ext cx="100841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team roles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Action oriented role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Shaper: proper professional attitude, face challenges equally, overcome the negativities and motivates the other team members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Implementer: They are the one who implements several tasks to accomplish the targets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Finisher: they overlook the job task and solves the issues and errors for shaping the project perfect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5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75764" y="1448991"/>
            <a:ext cx="100841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team roles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oriented role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Coordinator: they basically guide the tem whenever necessary. They are much supportive and positive thinker as well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worker: They are the one who makes the team to work together. In fact they solves the conflicts as well.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tester: they are the one who investigates properly on the delivered resources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7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875764" y="1448991"/>
            <a:ext cx="100841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 types of team roles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Thought oriented role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Monitor: they examine the project task in order to analyse if it is done accurately or not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Specialist: they are responsible for checking the work done. Specialist are basically a hierarchy member who have experience of the job tasks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Plants: they are the one who have innovate strategies and ideas with the help of which the project task are being improved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2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938388"/>
            <a:ext cx="100841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  <a:p>
            <a:endParaRPr lang="en-I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initiates appropriate training sessions for reducing the conflicts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the officials to develop positive work culture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Appropriate session of developing professional communication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train the employees how to proceed with the project activities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 channel need to be develop in order to transfer information </a:t>
            </a:r>
          </a:p>
        </p:txBody>
      </p:sp>
    </p:spTree>
    <p:extLst>
      <p:ext uri="{BB962C8B-B14F-4D97-AF65-F5344CB8AC3E}">
        <p14:creationId xmlns:p14="http://schemas.microsoft.com/office/powerpoint/2010/main" val="62846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938388"/>
            <a:ext cx="1008415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  <a:p>
            <a:endParaRPr lang="en-I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Encouraging organizational environment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 and the managers need to be trained for resolving organizational conflicts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employees need to be clear about the job role and objectives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Equal treatment to all the organizational members irrespective of their gender, religion, caste and many more</a:t>
            </a:r>
          </a:p>
        </p:txBody>
      </p:sp>
    </p:spTree>
    <p:extLst>
      <p:ext uri="{BB962C8B-B14F-4D97-AF65-F5344CB8AC3E}">
        <p14:creationId xmlns:p14="http://schemas.microsoft.com/office/powerpoint/2010/main" val="98498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938388"/>
            <a:ext cx="100841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team development </a:t>
            </a:r>
          </a:p>
          <a:p>
            <a:endParaRPr lang="en-I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 policy need to be initiated which would include several rules, ethical legislations and policies as well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Accurate professional boundaries need to be developed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issues and the errors need to be solved effectively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Before starting with the project work, it needs to be evaluated first </a:t>
            </a:r>
          </a:p>
        </p:txBody>
      </p:sp>
    </p:spTree>
    <p:extLst>
      <p:ext uri="{BB962C8B-B14F-4D97-AF65-F5344CB8AC3E}">
        <p14:creationId xmlns:p14="http://schemas.microsoft.com/office/powerpoint/2010/main" val="426341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938388"/>
            <a:ext cx="100841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team development </a:t>
            </a:r>
          </a:p>
          <a:p>
            <a:endParaRPr lang="en-I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Organizing a proper corporate and professional relationship in the work culture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employees need to be permitted for delivering their skills and thoughts for the particular task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accurate strategies for solving job related issues </a:t>
            </a:r>
          </a:p>
        </p:txBody>
      </p:sp>
    </p:spTree>
    <p:extLst>
      <p:ext uri="{BB962C8B-B14F-4D97-AF65-F5344CB8AC3E}">
        <p14:creationId xmlns:p14="http://schemas.microsoft.com/office/powerpoint/2010/main" val="239321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525430"/>
            <a:ext cx="1008415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</a:t>
            </a:r>
          </a:p>
          <a:p>
            <a:endParaRPr lang="en-I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this presentation it has been understood that accurate team work is necessary for the organizational growth and development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this accurate communication style need to be opted by the organizational members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Thus, several benefits of team work, stages of team and there roles  including the strategies to resolve conflicts are effectively demonstrated throughout this particular task</a:t>
            </a:r>
          </a:p>
        </p:txBody>
      </p:sp>
    </p:spTree>
    <p:extLst>
      <p:ext uri="{BB962C8B-B14F-4D97-AF65-F5344CB8AC3E}">
        <p14:creationId xmlns:p14="http://schemas.microsoft.com/office/powerpoint/2010/main" val="407319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r>
              <a:rPr lang="en-IN" sz="3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 </a:t>
            </a:r>
            <a:endParaRPr lang="en-IN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114838" y="1525430"/>
            <a:ext cx="100841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  <a:p>
            <a:endParaRPr lang="en-IN" sz="3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Adler, R.B., Rodman, G.R. and Du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Pré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2016. </a:t>
            </a:r>
            <a:r>
              <a:rPr lang="en-GB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human communication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(Vol. 10). Oxford University Press.</a:t>
            </a:r>
            <a:endParaRPr lang="en-IN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Melewar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T.C.,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Foroudi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P., Gupta, S., Kitchen, P.J. and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Foroudi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M.M., 2017. Integrating identity, strategy and communications for trust, loyalty and commitment. </a:t>
            </a:r>
            <a:r>
              <a:rPr lang="en-GB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European Journal of Marketing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pp.572-604.</a:t>
            </a:r>
            <a:endParaRPr lang="en-IN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Sapienza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Z.S.,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Iyer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N. and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Veenstra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A.S., 2015. Reading </a:t>
            </a:r>
            <a:r>
              <a:rPr lang="en-GB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Lasswell's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of communication backward: Three scholarly misconceptions. </a:t>
            </a:r>
            <a:r>
              <a:rPr lang="en-GB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 Communication and Society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22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GB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(5), pp.599-622.</a:t>
            </a:r>
            <a:endParaRPr lang="en-IN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IN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26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423" y="224425"/>
            <a:ext cx="11202988" cy="1507067"/>
          </a:xfrm>
        </p:spPr>
        <p:txBody>
          <a:bodyPr>
            <a:normAutofit/>
          </a:bodyPr>
          <a:lstStyle/>
          <a:p>
            <a:pPr algn="just"/>
            <a:endParaRPr lang="en-IN" sz="3400" dirty="0"/>
          </a:p>
        </p:txBody>
      </p:sp>
      <p:pic>
        <p:nvPicPr>
          <p:cNvPr id="6" name="Picture 2" descr="Image result for thankyou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38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97</TotalTime>
  <Words>893</Words>
  <Application>Microsoft Macintosh PowerPoint</Application>
  <PresentationFormat>Widescreen</PresentationFormat>
  <Paragraphs>113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Century Gothic</vt:lpstr>
      <vt:lpstr>Times New Roman</vt:lpstr>
      <vt:lpstr>Wingdings 3</vt:lpstr>
      <vt:lpstr>Slice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EFFECTIVE TEAM WORKING AND COMMUNICATION 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 WORKING AND COMMUNICATION</dc:title>
  <dc:subject/>
  <dc:creator>DENNIS</dc:creator>
  <cp:keywords/>
  <dc:description/>
  <cp:lastModifiedBy>Microsoft Office User</cp:lastModifiedBy>
  <cp:revision>78</cp:revision>
  <dcterms:created xsi:type="dcterms:W3CDTF">2019-08-29T06:52:02Z</dcterms:created>
  <dcterms:modified xsi:type="dcterms:W3CDTF">2019-08-30T15:42:53Z</dcterms:modified>
  <cp:category/>
</cp:coreProperties>
</file>