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5"/>
  </p:notesMasterIdLst>
  <p:sldIdLst>
    <p:sldId id="256" r:id="rId2"/>
    <p:sldId id="258" r:id="rId3"/>
    <p:sldId id="259" r:id="rId4"/>
    <p:sldId id="260" r:id="rId5"/>
    <p:sldId id="261" r:id="rId6"/>
    <p:sldId id="262" r:id="rId7"/>
    <p:sldId id="263" r:id="rId8"/>
    <p:sldId id="264" r:id="rId9"/>
    <p:sldId id="265" r:id="rId10"/>
    <p:sldId id="287" r:id="rId11"/>
    <p:sldId id="266" r:id="rId12"/>
    <p:sldId id="267" r:id="rId13"/>
    <p:sldId id="268" r:id="rId14"/>
    <p:sldId id="269" r:id="rId15"/>
    <p:sldId id="270" r:id="rId16"/>
    <p:sldId id="271" r:id="rId17"/>
    <p:sldId id="289"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8" r:id="rId32"/>
    <p:sldId id="285" r:id="rId33"/>
    <p:sldId id="286"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91" d="100"/>
          <a:sy n="91" d="100"/>
        </p:scale>
        <p:origin x="56" y="2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3E48DD-A02C-4F11-8419-73F14C266BFE}" type="doc">
      <dgm:prSet loTypeId="urn:microsoft.com/office/officeart/2008/layout/HorizontalMultiLevelHierarchy" loCatId="hierarchy" qsTypeId="urn:microsoft.com/office/officeart/2005/8/quickstyle/simple5" qsCatId="simple" csTypeId="urn:microsoft.com/office/officeart/2005/8/colors/accent2_1" csCatId="accent2" phldr="1"/>
      <dgm:spPr/>
      <dgm:t>
        <a:bodyPr/>
        <a:lstStyle/>
        <a:p>
          <a:endParaRPr lang="en-GB"/>
        </a:p>
      </dgm:t>
    </dgm:pt>
    <dgm:pt modelId="{34E499EB-B62B-4AC7-BFED-F6AA356EC0F4}">
      <dgm:prSet phldrT="[Text]" custT="1"/>
      <dgm:spPr>
        <a:gradFill rotWithShape="0">
          <a:gsLst>
            <a:gs pos="0">
              <a:schemeClr val="bg2"/>
            </a:gs>
            <a:gs pos="50000">
              <a:schemeClr val="lt1">
                <a:hueOff val="0"/>
                <a:satOff val="0"/>
                <a:lumOff val="0"/>
                <a:alphaOff val="0"/>
                <a:shade val="45000"/>
                <a:satMod val="170000"/>
              </a:schemeClr>
            </a:gs>
            <a:gs pos="70000">
              <a:schemeClr val="lt1">
                <a:hueOff val="0"/>
                <a:satOff val="0"/>
                <a:lumOff val="0"/>
                <a:alphaOff val="0"/>
                <a:tint val="99000"/>
                <a:shade val="65000"/>
                <a:satMod val="155000"/>
              </a:schemeClr>
            </a:gs>
            <a:gs pos="100000">
              <a:schemeClr val="lt1">
                <a:hueOff val="0"/>
                <a:satOff val="0"/>
                <a:lumOff val="0"/>
                <a:alphaOff val="0"/>
                <a:tint val="95500"/>
                <a:shade val="100000"/>
                <a:satMod val="155000"/>
              </a:schemeClr>
            </a:gs>
          </a:gsLst>
        </a:gradFill>
      </dgm:spPr>
      <dgm:t>
        <a:bodyPr/>
        <a:lstStyle/>
        <a:p>
          <a:r>
            <a:rPr lang="en-GB" sz="2000" dirty="0" err="1" smtClean="0"/>
            <a:t>FfLlRh</a:t>
          </a:r>
          <a:endParaRPr lang="en-GB" sz="2000" dirty="0"/>
        </a:p>
      </dgm:t>
    </dgm:pt>
    <dgm:pt modelId="{9E2F5152-0621-4F1B-93F7-6A9EA01109D9}" type="parTrans" cxnId="{09176D68-1DBA-4BE2-8685-DF5FC96BF63F}">
      <dgm:prSet/>
      <dgm:spPr/>
      <dgm:t>
        <a:bodyPr/>
        <a:lstStyle/>
        <a:p>
          <a:endParaRPr lang="en-GB"/>
        </a:p>
      </dgm:t>
    </dgm:pt>
    <dgm:pt modelId="{49475A99-5D4F-41FC-8059-A02F1C0BBA11}" type="sibTrans" cxnId="{09176D68-1DBA-4BE2-8685-DF5FC96BF63F}">
      <dgm:prSet/>
      <dgm:spPr/>
      <dgm:t>
        <a:bodyPr/>
        <a:lstStyle/>
        <a:p>
          <a:endParaRPr lang="en-GB"/>
        </a:p>
      </dgm:t>
    </dgm:pt>
    <dgm:pt modelId="{94371B9B-850C-4AC4-B768-2C4E52C3EE5E}">
      <dgm:prSet phldrT="[Text]" custT="1"/>
      <dgm:spPr>
        <a:gradFill rotWithShape="0">
          <a:gsLst>
            <a:gs pos="0">
              <a:schemeClr val="bg2">
                <a:lumMod val="75000"/>
              </a:schemeClr>
            </a:gs>
            <a:gs pos="50000">
              <a:schemeClr val="lt1">
                <a:hueOff val="0"/>
                <a:satOff val="0"/>
                <a:lumOff val="0"/>
                <a:alphaOff val="0"/>
                <a:shade val="45000"/>
                <a:satMod val="170000"/>
              </a:schemeClr>
            </a:gs>
            <a:gs pos="70000">
              <a:schemeClr val="lt1">
                <a:hueOff val="0"/>
                <a:satOff val="0"/>
                <a:lumOff val="0"/>
                <a:alphaOff val="0"/>
                <a:tint val="99000"/>
                <a:shade val="65000"/>
                <a:satMod val="155000"/>
              </a:schemeClr>
            </a:gs>
            <a:gs pos="100000">
              <a:schemeClr val="lt1">
                <a:hueOff val="0"/>
                <a:satOff val="0"/>
                <a:lumOff val="0"/>
                <a:alphaOff val="0"/>
                <a:tint val="95500"/>
                <a:shade val="100000"/>
                <a:satMod val="155000"/>
              </a:schemeClr>
            </a:gs>
          </a:gsLst>
        </a:gradFill>
      </dgm:spPr>
      <dgm:t>
        <a:bodyPr/>
        <a:lstStyle/>
        <a:p>
          <a:r>
            <a:rPr lang="en-GB" sz="2000" dirty="0" err="1" smtClean="0"/>
            <a:t>Llythrennedd</a:t>
          </a:r>
          <a:endParaRPr lang="en-GB" sz="2000" dirty="0"/>
        </a:p>
      </dgm:t>
    </dgm:pt>
    <dgm:pt modelId="{22DAC950-9B0A-4D62-8059-2A585B299C7C}" type="parTrans" cxnId="{E13FF57A-4A70-4B53-9BB4-6C171EA2C9BF}">
      <dgm:prSet/>
      <dgm:spPr/>
      <dgm:t>
        <a:bodyPr/>
        <a:lstStyle/>
        <a:p>
          <a:endParaRPr lang="en-GB"/>
        </a:p>
      </dgm:t>
    </dgm:pt>
    <dgm:pt modelId="{7E5FC678-F395-4CAB-B84A-216E54F12F10}" type="sibTrans" cxnId="{E13FF57A-4A70-4B53-9BB4-6C171EA2C9BF}">
      <dgm:prSet/>
      <dgm:spPr/>
      <dgm:t>
        <a:bodyPr/>
        <a:lstStyle/>
        <a:p>
          <a:endParaRPr lang="en-GB"/>
        </a:p>
      </dgm:t>
    </dgm:pt>
    <dgm:pt modelId="{F5135D23-312B-4F17-9582-3C3884664C5A}">
      <dgm:prSet phldrT="[Text]" custT="1"/>
      <dgm:spPr>
        <a:gradFill flip="none" rotWithShape="1">
          <a:gsLst>
            <a:gs pos="0">
              <a:schemeClr val="bg1"/>
            </a:gs>
            <a:gs pos="50000">
              <a:schemeClr val="lt1">
                <a:hueOff val="0"/>
                <a:satOff val="0"/>
                <a:lumOff val="0"/>
                <a:alphaOff val="0"/>
                <a:shade val="45000"/>
                <a:satMod val="170000"/>
              </a:schemeClr>
            </a:gs>
            <a:gs pos="70000">
              <a:schemeClr val="lt1">
                <a:hueOff val="0"/>
                <a:satOff val="0"/>
                <a:lumOff val="0"/>
                <a:alphaOff val="0"/>
                <a:tint val="99000"/>
                <a:shade val="65000"/>
                <a:satMod val="155000"/>
              </a:schemeClr>
            </a:gs>
            <a:gs pos="100000">
              <a:schemeClr val="lt1">
                <a:hueOff val="0"/>
                <a:satOff val="0"/>
                <a:lumOff val="0"/>
                <a:alphaOff val="0"/>
                <a:tint val="95500"/>
                <a:shade val="100000"/>
                <a:satMod val="155000"/>
              </a:schemeClr>
            </a:gs>
          </a:gsLst>
          <a:lin ang="16200000" scaled="0"/>
          <a:tileRect/>
        </a:gradFill>
      </dgm:spPr>
      <dgm:t>
        <a:bodyPr/>
        <a:lstStyle/>
        <a:p>
          <a:r>
            <a:rPr lang="en-GB" sz="2000" dirty="0" err="1" smtClean="0"/>
            <a:t>Darllen</a:t>
          </a:r>
          <a:endParaRPr lang="en-GB" sz="2000" dirty="0"/>
        </a:p>
      </dgm:t>
    </dgm:pt>
    <dgm:pt modelId="{BF982E74-40D1-43E6-B80F-3388DC90740F}" type="parTrans" cxnId="{D53C714A-3728-4EE5-8776-53F836317A26}">
      <dgm:prSet/>
      <dgm:spPr/>
      <dgm:t>
        <a:bodyPr/>
        <a:lstStyle/>
        <a:p>
          <a:endParaRPr lang="en-GB"/>
        </a:p>
      </dgm:t>
    </dgm:pt>
    <dgm:pt modelId="{A13FCF7E-FDBA-4CD3-BD67-D010E0B01BF7}" type="sibTrans" cxnId="{D53C714A-3728-4EE5-8776-53F836317A26}">
      <dgm:prSet/>
      <dgm:spPr/>
      <dgm:t>
        <a:bodyPr/>
        <a:lstStyle/>
        <a:p>
          <a:endParaRPr lang="en-GB"/>
        </a:p>
      </dgm:t>
    </dgm:pt>
    <dgm:pt modelId="{E8768E65-1239-4E7F-B226-A3226FC03835}">
      <dgm:prSet phldrT="[Text]" custT="1"/>
      <dgm:spPr>
        <a:gradFill rotWithShape="0">
          <a:gsLst>
            <a:gs pos="0">
              <a:schemeClr val="bg1"/>
            </a:gs>
            <a:gs pos="50000">
              <a:schemeClr val="lt1">
                <a:hueOff val="0"/>
                <a:satOff val="0"/>
                <a:lumOff val="0"/>
                <a:alphaOff val="0"/>
                <a:shade val="45000"/>
                <a:satMod val="170000"/>
              </a:schemeClr>
            </a:gs>
            <a:gs pos="70000">
              <a:schemeClr val="lt1">
                <a:hueOff val="0"/>
                <a:satOff val="0"/>
                <a:lumOff val="0"/>
                <a:alphaOff val="0"/>
                <a:tint val="99000"/>
                <a:shade val="65000"/>
                <a:satMod val="155000"/>
              </a:schemeClr>
            </a:gs>
            <a:gs pos="100000">
              <a:schemeClr val="lt1">
                <a:hueOff val="0"/>
                <a:satOff val="0"/>
                <a:lumOff val="0"/>
                <a:alphaOff val="0"/>
                <a:tint val="95500"/>
                <a:shade val="100000"/>
                <a:satMod val="155000"/>
              </a:schemeClr>
            </a:gs>
          </a:gsLst>
        </a:gradFill>
      </dgm:spPr>
      <dgm:t>
        <a:bodyPr/>
        <a:lstStyle/>
        <a:p>
          <a:r>
            <a:rPr lang="en-GB" sz="2000" dirty="0" err="1" smtClean="0"/>
            <a:t>Llafaredd</a:t>
          </a:r>
          <a:endParaRPr lang="en-GB" sz="2000" dirty="0"/>
        </a:p>
      </dgm:t>
    </dgm:pt>
    <dgm:pt modelId="{96CD2A1F-F131-4819-A832-C13903CA6E8C}" type="parTrans" cxnId="{69A1F2B3-967E-4750-8973-45CAE15D7FBD}">
      <dgm:prSet/>
      <dgm:spPr/>
      <dgm:t>
        <a:bodyPr/>
        <a:lstStyle/>
        <a:p>
          <a:endParaRPr lang="en-GB"/>
        </a:p>
      </dgm:t>
    </dgm:pt>
    <dgm:pt modelId="{B6FC77F7-9415-4C07-A23F-BFEC04977E94}" type="sibTrans" cxnId="{69A1F2B3-967E-4750-8973-45CAE15D7FBD}">
      <dgm:prSet/>
      <dgm:spPr/>
      <dgm:t>
        <a:bodyPr/>
        <a:lstStyle/>
        <a:p>
          <a:endParaRPr lang="en-GB"/>
        </a:p>
      </dgm:t>
    </dgm:pt>
    <dgm:pt modelId="{A39F6D35-BA9A-4046-9234-355F52A92B9C}">
      <dgm:prSet phldrT="[Text]" custT="1"/>
      <dgm:spPr>
        <a:gradFill rotWithShape="0">
          <a:gsLst>
            <a:gs pos="0">
              <a:schemeClr val="bg2">
                <a:lumMod val="75000"/>
              </a:schemeClr>
            </a:gs>
            <a:gs pos="50000">
              <a:schemeClr val="lt1">
                <a:hueOff val="0"/>
                <a:satOff val="0"/>
                <a:lumOff val="0"/>
                <a:alphaOff val="0"/>
                <a:shade val="45000"/>
                <a:satMod val="170000"/>
              </a:schemeClr>
            </a:gs>
            <a:gs pos="70000">
              <a:schemeClr val="lt1">
                <a:hueOff val="0"/>
                <a:satOff val="0"/>
                <a:lumOff val="0"/>
                <a:alphaOff val="0"/>
                <a:tint val="99000"/>
                <a:shade val="65000"/>
                <a:satMod val="155000"/>
              </a:schemeClr>
            </a:gs>
            <a:gs pos="100000">
              <a:schemeClr val="lt1">
                <a:hueOff val="0"/>
                <a:satOff val="0"/>
                <a:lumOff val="0"/>
                <a:alphaOff val="0"/>
                <a:tint val="95500"/>
                <a:shade val="100000"/>
                <a:satMod val="155000"/>
              </a:schemeClr>
            </a:gs>
          </a:gsLst>
        </a:gradFill>
      </dgm:spPr>
      <dgm:t>
        <a:bodyPr/>
        <a:lstStyle/>
        <a:p>
          <a:r>
            <a:rPr lang="en-GB" sz="2000" dirty="0" err="1" smtClean="0"/>
            <a:t>Rhifedd</a:t>
          </a:r>
          <a:endParaRPr lang="en-GB" sz="2000" dirty="0"/>
        </a:p>
      </dgm:t>
    </dgm:pt>
    <dgm:pt modelId="{BE0A7A55-D546-488D-B46C-DF5428DD9A7A}" type="parTrans" cxnId="{8BEADCA1-FF60-4641-813A-CAE410A038EB}">
      <dgm:prSet/>
      <dgm:spPr/>
      <dgm:t>
        <a:bodyPr/>
        <a:lstStyle/>
        <a:p>
          <a:endParaRPr lang="en-GB"/>
        </a:p>
      </dgm:t>
    </dgm:pt>
    <dgm:pt modelId="{CBEA165B-D5C3-4D09-ADF2-A1A9EE6BE032}" type="sibTrans" cxnId="{8BEADCA1-FF60-4641-813A-CAE410A038EB}">
      <dgm:prSet/>
      <dgm:spPr/>
      <dgm:t>
        <a:bodyPr/>
        <a:lstStyle/>
        <a:p>
          <a:endParaRPr lang="en-GB"/>
        </a:p>
      </dgm:t>
    </dgm:pt>
    <dgm:pt modelId="{A659A9D9-18FD-451B-BA41-30270774F3BC}">
      <dgm:prSet phldrT="[Text]" custT="1"/>
      <dgm:spPr>
        <a:gradFill rotWithShape="0">
          <a:gsLst>
            <a:gs pos="0">
              <a:schemeClr val="bg1"/>
            </a:gs>
            <a:gs pos="50000">
              <a:schemeClr val="lt1">
                <a:hueOff val="0"/>
                <a:satOff val="0"/>
                <a:lumOff val="0"/>
                <a:alphaOff val="0"/>
                <a:shade val="45000"/>
                <a:satMod val="170000"/>
              </a:schemeClr>
            </a:gs>
            <a:gs pos="70000">
              <a:schemeClr val="lt1">
                <a:hueOff val="0"/>
                <a:satOff val="0"/>
                <a:lumOff val="0"/>
                <a:alphaOff val="0"/>
                <a:tint val="99000"/>
                <a:shade val="65000"/>
                <a:satMod val="155000"/>
              </a:schemeClr>
            </a:gs>
            <a:gs pos="100000">
              <a:schemeClr val="lt1">
                <a:hueOff val="0"/>
                <a:satOff val="0"/>
                <a:lumOff val="0"/>
                <a:alphaOff val="0"/>
                <a:tint val="95500"/>
                <a:shade val="100000"/>
                <a:satMod val="155000"/>
              </a:schemeClr>
            </a:gs>
          </a:gsLst>
        </a:gradFill>
      </dgm:spPr>
      <dgm:t>
        <a:bodyPr/>
        <a:lstStyle/>
        <a:p>
          <a:r>
            <a:rPr lang="en-GB" sz="2000" dirty="0" err="1" smtClean="0"/>
            <a:t>Sgiliau</a:t>
          </a:r>
          <a:r>
            <a:rPr lang="en-GB" sz="2000" dirty="0" smtClean="0"/>
            <a:t> </a:t>
          </a:r>
          <a:r>
            <a:rPr lang="en-GB" sz="2000" dirty="0" err="1" smtClean="0"/>
            <a:t>rhif</a:t>
          </a:r>
          <a:endParaRPr lang="en-GB" sz="2000" dirty="0"/>
        </a:p>
      </dgm:t>
    </dgm:pt>
    <dgm:pt modelId="{B0771745-FAF6-41BF-931D-36DBDBA88358}" type="parTrans" cxnId="{AF6875DA-C629-4349-8444-ECCEB25D38CC}">
      <dgm:prSet/>
      <dgm:spPr/>
      <dgm:t>
        <a:bodyPr/>
        <a:lstStyle/>
        <a:p>
          <a:endParaRPr lang="en-GB"/>
        </a:p>
      </dgm:t>
    </dgm:pt>
    <dgm:pt modelId="{AAECE66E-AB6D-4F61-A8A5-E60749BFF11D}" type="sibTrans" cxnId="{AF6875DA-C629-4349-8444-ECCEB25D38CC}">
      <dgm:prSet/>
      <dgm:spPr/>
      <dgm:t>
        <a:bodyPr/>
        <a:lstStyle/>
        <a:p>
          <a:endParaRPr lang="en-GB"/>
        </a:p>
      </dgm:t>
    </dgm:pt>
    <dgm:pt modelId="{22746F04-4FB3-42D3-B495-028A229AD320}">
      <dgm:prSet custT="1"/>
      <dgm:spPr>
        <a:gradFill rotWithShape="0">
          <a:gsLst>
            <a:gs pos="0">
              <a:schemeClr val="bg1"/>
            </a:gs>
            <a:gs pos="50000">
              <a:schemeClr val="lt1">
                <a:hueOff val="0"/>
                <a:satOff val="0"/>
                <a:lumOff val="0"/>
                <a:alphaOff val="0"/>
                <a:shade val="45000"/>
                <a:satMod val="170000"/>
              </a:schemeClr>
            </a:gs>
            <a:gs pos="70000">
              <a:schemeClr val="lt1">
                <a:hueOff val="0"/>
                <a:satOff val="0"/>
                <a:lumOff val="0"/>
                <a:alphaOff val="0"/>
                <a:tint val="99000"/>
                <a:shade val="65000"/>
                <a:satMod val="155000"/>
              </a:schemeClr>
            </a:gs>
            <a:gs pos="100000">
              <a:schemeClr val="lt1">
                <a:hueOff val="0"/>
                <a:satOff val="0"/>
                <a:lumOff val="0"/>
                <a:alphaOff val="0"/>
                <a:tint val="95500"/>
                <a:shade val="100000"/>
                <a:satMod val="155000"/>
              </a:schemeClr>
            </a:gs>
          </a:gsLst>
        </a:gradFill>
      </dgm:spPr>
      <dgm:t>
        <a:bodyPr/>
        <a:lstStyle/>
        <a:p>
          <a:r>
            <a:rPr lang="en-GB" sz="2000" dirty="0" err="1" smtClean="0"/>
            <a:t>Ysgrifennu</a:t>
          </a:r>
          <a:endParaRPr lang="en-GB" sz="2000" dirty="0"/>
        </a:p>
      </dgm:t>
    </dgm:pt>
    <dgm:pt modelId="{F8996250-DE07-47CD-921C-FE05530E4164}" type="parTrans" cxnId="{F754D062-09ED-4750-8F6B-F6D1F35787B4}">
      <dgm:prSet/>
      <dgm:spPr/>
      <dgm:t>
        <a:bodyPr/>
        <a:lstStyle/>
        <a:p>
          <a:endParaRPr lang="en-GB"/>
        </a:p>
      </dgm:t>
    </dgm:pt>
    <dgm:pt modelId="{E70963C4-EB5E-4B5D-93AB-C6E7553C7B96}" type="sibTrans" cxnId="{F754D062-09ED-4750-8F6B-F6D1F35787B4}">
      <dgm:prSet/>
      <dgm:spPr/>
      <dgm:t>
        <a:bodyPr/>
        <a:lstStyle/>
        <a:p>
          <a:endParaRPr lang="en-GB"/>
        </a:p>
      </dgm:t>
    </dgm:pt>
    <dgm:pt modelId="{64446A0D-8910-40CB-A55E-5CDC03A25839}">
      <dgm:prSet custT="1"/>
      <dgm:spPr>
        <a:gradFill rotWithShape="0">
          <a:gsLst>
            <a:gs pos="0">
              <a:schemeClr val="bg1"/>
            </a:gs>
            <a:gs pos="50000">
              <a:schemeClr val="lt1">
                <a:hueOff val="0"/>
                <a:satOff val="0"/>
                <a:lumOff val="0"/>
                <a:alphaOff val="0"/>
                <a:shade val="45000"/>
                <a:satMod val="170000"/>
              </a:schemeClr>
            </a:gs>
            <a:gs pos="70000">
              <a:schemeClr val="lt1">
                <a:hueOff val="0"/>
                <a:satOff val="0"/>
                <a:lumOff val="0"/>
                <a:alphaOff val="0"/>
                <a:tint val="99000"/>
                <a:shade val="65000"/>
                <a:satMod val="155000"/>
              </a:schemeClr>
            </a:gs>
            <a:gs pos="100000">
              <a:schemeClr val="lt1">
                <a:hueOff val="0"/>
                <a:satOff val="0"/>
                <a:lumOff val="0"/>
                <a:alphaOff val="0"/>
                <a:tint val="95500"/>
                <a:shade val="100000"/>
                <a:satMod val="155000"/>
              </a:schemeClr>
            </a:gs>
          </a:gsLst>
        </a:gradFill>
      </dgm:spPr>
      <dgm:t>
        <a:bodyPr/>
        <a:lstStyle/>
        <a:p>
          <a:r>
            <a:rPr lang="en-GB" sz="2000" dirty="0" err="1" smtClean="0"/>
            <a:t>Ymresymu</a:t>
          </a:r>
          <a:r>
            <a:rPr lang="en-GB" sz="2000" dirty="0" smtClean="0"/>
            <a:t> </a:t>
          </a:r>
          <a:r>
            <a:rPr lang="en-GB" sz="2000" dirty="0" err="1" smtClean="0"/>
            <a:t>rhifyddol</a:t>
          </a:r>
          <a:endParaRPr lang="en-GB" sz="2000" dirty="0"/>
        </a:p>
      </dgm:t>
    </dgm:pt>
    <dgm:pt modelId="{29CFD493-5691-4930-A4E6-57E02B42B7D6}" type="parTrans" cxnId="{9297B324-648B-4BA8-B768-59BB49C048BA}">
      <dgm:prSet/>
      <dgm:spPr/>
      <dgm:t>
        <a:bodyPr/>
        <a:lstStyle/>
        <a:p>
          <a:endParaRPr lang="en-GB"/>
        </a:p>
      </dgm:t>
    </dgm:pt>
    <dgm:pt modelId="{4D7C34F8-4917-44C7-A0A2-A998DD5AD688}" type="sibTrans" cxnId="{9297B324-648B-4BA8-B768-59BB49C048BA}">
      <dgm:prSet/>
      <dgm:spPr/>
      <dgm:t>
        <a:bodyPr/>
        <a:lstStyle/>
        <a:p>
          <a:endParaRPr lang="en-GB"/>
        </a:p>
      </dgm:t>
    </dgm:pt>
    <dgm:pt modelId="{E87169CD-F4FE-495B-85EA-C5F64FD1E6E6}">
      <dgm:prSet custT="1"/>
      <dgm:spPr>
        <a:gradFill rotWithShape="0">
          <a:gsLst>
            <a:gs pos="0">
              <a:schemeClr val="bg1"/>
            </a:gs>
            <a:gs pos="50000">
              <a:schemeClr val="lt1">
                <a:hueOff val="0"/>
                <a:satOff val="0"/>
                <a:lumOff val="0"/>
                <a:alphaOff val="0"/>
                <a:shade val="45000"/>
                <a:satMod val="170000"/>
              </a:schemeClr>
            </a:gs>
            <a:gs pos="70000">
              <a:schemeClr val="lt1">
                <a:hueOff val="0"/>
                <a:satOff val="0"/>
                <a:lumOff val="0"/>
                <a:alphaOff val="0"/>
                <a:tint val="99000"/>
                <a:shade val="65000"/>
                <a:satMod val="155000"/>
              </a:schemeClr>
            </a:gs>
            <a:gs pos="100000">
              <a:schemeClr val="lt1">
                <a:hueOff val="0"/>
                <a:satOff val="0"/>
                <a:lumOff val="0"/>
                <a:alphaOff val="0"/>
                <a:tint val="95500"/>
                <a:shade val="100000"/>
                <a:satMod val="155000"/>
              </a:schemeClr>
            </a:gs>
          </a:gsLst>
        </a:gradFill>
      </dgm:spPr>
      <dgm:t>
        <a:bodyPr/>
        <a:lstStyle/>
        <a:p>
          <a:r>
            <a:rPr lang="en-GB" sz="2000" dirty="0" err="1" smtClean="0"/>
            <a:t>Sgiliau</a:t>
          </a:r>
          <a:r>
            <a:rPr lang="en-GB" sz="2000" dirty="0" smtClean="0"/>
            <a:t> </a:t>
          </a:r>
          <a:r>
            <a:rPr lang="en-GB" sz="2000" dirty="0" err="1" smtClean="0"/>
            <a:t>mesur</a:t>
          </a:r>
          <a:endParaRPr lang="en-GB" sz="2000" dirty="0"/>
        </a:p>
      </dgm:t>
    </dgm:pt>
    <dgm:pt modelId="{CA133D41-11FA-41BC-B678-510FF362DF3B}" type="parTrans" cxnId="{C78E5933-C8C1-4E51-9F84-C6AB1344A768}">
      <dgm:prSet/>
      <dgm:spPr/>
      <dgm:t>
        <a:bodyPr/>
        <a:lstStyle/>
        <a:p>
          <a:endParaRPr lang="en-GB"/>
        </a:p>
      </dgm:t>
    </dgm:pt>
    <dgm:pt modelId="{E7F4BAE6-F76E-4CBB-A96A-D50F73068503}" type="sibTrans" cxnId="{C78E5933-C8C1-4E51-9F84-C6AB1344A768}">
      <dgm:prSet/>
      <dgm:spPr/>
      <dgm:t>
        <a:bodyPr/>
        <a:lstStyle/>
        <a:p>
          <a:endParaRPr lang="en-GB"/>
        </a:p>
      </dgm:t>
    </dgm:pt>
    <dgm:pt modelId="{15FE1973-2AA3-45E0-9A48-9BF2DE91979A}">
      <dgm:prSet custT="1"/>
      <dgm:spPr>
        <a:gradFill rotWithShape="0">
          <a:gsLst>
            <a:gs pos="0">
              <a:schemeClr val="bg1"/>
            </a:gs>
            <a:gs pos="50000">
              <a:schemeClr val="lt1">
                <a:hueOff val="0"/>
                <a:satOff val="0"/>
                <a:lumOff val="0"/>
                <a:alphaOff val="0"/>
                <a:shade val="45000"/>
                <a:satMod val="170000"/>
              </a:schemeClr>
            </a:gs>
            <a:gs pos="70000">
              <a:schemeClr val="lt1">
                <a:hueOff val="0"/>
                <a:satOff val="0"/>
                <a:lumOff val="0"/>
                <a:alphaOff val="0"/>
                <a:tint val="99000"/>
                <a:shade val="65000"/>
                <a:satMod val="155000"/>
              </a:schemeClr>
            </a:gs>
            <a:gs pos="100000">
              <a:schemeClr val="lt1">
                <a:hueOff val="0"/>
                <a:satOff val="0"/>
                <a:lumOff val="0"/>
                <a:alphaOff val="0"/>
                <a:tint val="95500"/>
                <a:shade val="100000"/>
                <a:satMod val="155000"/>
              </a:schemeClr>
            </a:gs>
          </a:gsLst>
        </a:gradFill>
      </dgm:spPr>
      <dgm:t>
        <a:bodyPr/>
        <a:lstStyle/>
        <a:p>
          <a:r>
            <a:rPr lang="en-GB" sz="2000" dirty="0" err="1" smtClean="0"/>
            <a:t>Sgiliau</a:t>
          </a:r>
          <a:r>
            <a:rPr lang="en-GB" sz="2000" dirty="0" smtClean="0"/>
            <a:t> data</a:t>
          </a:r>
          <a:endParaRPr lang="en-GB" sz="2000" dirty="0"/>
        </a:p>
      </dgm:t>
    </dgm:pt>
    <dgm:pt modelId="{31EE8C0B-1983-439F-AE36-1E99513B9D4F}" type="parTrans" cxnId="{9608757F-F00B-479F-A895-F09E81D49C48}">
      <dgm:prSet/>
      <dgm:spPr/>
      <dgm:t>
        <a:bodyPr/>
        <a:lstStyle/>
        <a:p>
          <a:endParaRPr lang="en-GB"/>
        </a:p>
      </dgm:t>
    </dgm:pt>
    <dgm:pt modelId="{37F2638A-9242-4547-A111-71298C2EE7A6}" type="sibTrans" cxnId="{9608757F-F00B-479F-A895-F09E81D49C48}">
      <dgm:prSet/>
      <dgm:spPr/>
      <dgm:t>
        <a:bodyPr/>
        <a:lstStyle/>
        <a:p>
          <a:endParaRPr lang="en-GB"/>
        </a:p>
      </dgm:t>
    </dgm:pt>
    <dgm:pt modelId="{E04429A5-901A-4D32-B718-03CA99213661}" type="pres">
      <dgm:prSet presAssocID="{E93E48DD-A02C-4F11-8419-73F14C266BFE}" presName="Name0" presStyleCnt="0">
        <dgm:presLayoutVars>
          <dgm:chPref val="1"/>
          <dgm:dir/>
          <dgm:animOne val="branch"/>
          <dgm:animLvl val="lvl"/>
          <dgm:resizeHandles val="exact"/>
        </dgm:presLayoutVars>
      </dgm:prSet>
      <dgm:spPr/>
      <dgm:t>
        <a:bodyPr/>
        <a:lstStyle/>
        <a:p>
          <a:endParaRPr lang="en-GB"/>
        </a:p>
      </dgm:t>
    </dgm:pt>
    <dgm:pt modelId="{9C269EB6-9F35-42E7-843B-8C1ED4CC550D}" type="pres">
      <dgm:prSet presAssocID="{34E499EB-B62B-4AC7-BFED-F6AA356EC0F4}" presName="root1" presStyleCnt="0"/>
      <dgm:spPr/>
    </dgm:pt>
    <dgm:pt modelId="{AB1D4F8F-0143-4539-BA95-5B512A9406B3}" type="pres">
      <dgm:prSet presAssocID="{34E499EB-B62B-4AC7-BFED-F6AA356EC0F4}" presName="LevelOneTextNode" presStyleLbl="node0" presStyleIdx="0" presStyleCnt="1">
        <dgm:presLayoutVars>
          <dgm:chPref val="3"/>
        </dgm:presLayoutVars>
      </dgm:prSet>
      <dgm:spPr/>
      <dgm:t>
        <a:bodyPr/>
        <a:lstStyle/>
        <a:p>
          <a:endParaRPr lang="en-GB"/>
        </a:p>
      </dgm:t>
    </dgm:pt>
    <dgm:pt modelId="{51604AED-BA6C-406B-A6D0-9AC193ECC8C9}" type="pres">
      <dgm:prSet presAssocID="{34E499EB-B62B-4AC7-BFED-F6AA356EC0F4}" presName="level2hierChild" presStyleCnt="0"/>
      <dgm:spPr/>
    </dgm:pt>
    <dgm:pt modelId="{3B129DE5-B504-48F6-BF64-B1CF4F439653}" type="pres">
      <dgm:prSet presAssocID="{22DAC950-9B0A-4D62-8059-2A585B299C7C}" presName="conn2-1" presStyleLbl="parChTrans1D2" presStyleIdx="0" presStyleCnt="2"/>
      <dgm:spPr/>
      <dgm:t>
        <a:bodyPr/>
        <a:lstStyle/>
        <a:p>
          <a:endParaRPr lang="en-GB"/>
        </a:p>
      </dgm:t>
    </dgm:pt>
    <dgm:pt modelId="{B7A48845-2281-4CF5-A38A-9EC7B0817BCE}" type="pres">
      <dgm:prSet presAssocID="{22DAC950-9B0A-4D62-8059-2A585B299C7C}" presName="connTx" presStyleLbl="parChTrans1D2" presStyleIdx="0" presStyleCnt="2"/>
      <dgm:spPr/>
      <dgm:t>
        <a:bodyPr/>
        <a:lstStyle/>
        <a:p>
          <a:endParaRPr lang="en-GB"/>
        </a:p>
      </dgm:t>
    </dgm:pt>
    <dgm:pt modelId="{74A9AD19-03DC-49B0-B41E-74F9F98D7D99}" type="pres">
      <dgm:prSet presAssocID="{94371B9B-850C-4AC4-B768-2C4E52C3EE5E}" presName="root2" presStyleCnt="0"/>
      <dgm:spPr/>
    </dgm:pt>
    <dgm:pt modelId="{7E7B1D1C-8C7D-4A7F-908C-1E2908DD582D}" type="pres">
      <dgm:prSet presAssocID="{94371B9B-850C-4AC4-B768-2C4E52C3EE5E}" presName="LevelTwoTextNode" presStyleLbl="node2" presStyleIdx="0" presStyleCnt="2">
        <dgm:presLayoutVars>
          <dgm:chPref val="3"/>
        </dgm:presLayoutVars>
      </dgm:prSet>
      <dgm:spPr/>
      <dgm:t>
        <a:bodyPr/>
        <a:lstStyle/>
        <a:p>
          <a:endParaRPr lang="en-GB"/>
        </a:p>
      </dgm:t>
    </dgm:pt>
    <dgm:pt modelId="{58F3920A-FAA2-4E22-B531-7E83F7C48C27}" type="pres">
      <dgm:prSet presAssocID="{94371B9B-850C-4AC4-B768-2C4E52C3EE5E}" presName="level3hierChild" presStyleCnt="0"/>
      <dgm:spPr/>
    </dgm:pt>
    <dgm:pt modelId="{DF6A890B-B6C2-4D68-A856-880C65C685EF}" type="pres">
      <dgm:prSet presAssocID="{BF982E74-40D1-43E6-B80F-3388DC90740F}" presName="conn2-1" presStyleLbl="parChTrans1D3" presStyleIdx="0" presStyleCnt="7"/>
      <dgm:spPr/>
      <dgm:t>
        <a:bodyPr/>
        <a:lstStyle/>
        <a:p>
          <a:endParaRPr lang="en-GB"/>
        </a:p>
      </dgm:t>
    </dgm:pt>
    <dgm:pt modelId="{4ABAA4D4-B48B-48D1-8330-6382075D224A}" type="pres">
      <dgm:prSet presAssocID="{BF982E74-40D1-43E6-B80F-3388DC90740F}" presName="connTx" presStyleLbl="parChTrans1D3" presStyleIdx="0" presStyleCnt="7"/>
      <dgm:spPr/>
      <dgm:t>
        <a:bodyPr/>
        <a:lstStyle/>
        <a:p>
          <a:endParaRPr lang="en-GB"/>
        </a:p>
      </dgm:t>
    </dgm:pt>
    <dgm:pt modelId="{7E330D59-FF71-415A-A369-1D35005FAC25}" type="pres">
      <dgm:prSet presAssocID="{F5135D23-312B-4F17-9582-3C3884664C5A}" presName="root2" presStyleCnt="0"/>
      <dgm:spPr/>
    </dgm:pt>
    <dgm:pt modelId="{3C5DC251-6DD5-4E6F-9B5C-7F8177068780}" type="pres">
      <dgm:prSet presAssocID="{F5135D23-312B-4F17-9582-3C3884664C5A}" presName="LevelTwoTextNode" presStyleLbl="node3" presStyleIdx="0" presStyleCnt="7">
        <dgm:presLayoutVars>
          <dgm:chPref val="3"/>
        </dgm:presLayoutVars>
      </dgm:prSet>
      <dgm:spPr/>
      <dgm:t>
        <a:bodyPr/>
        <a:lstStyle/>
        <a:p>
          <a:endParaRPr lang="en-GB"/>
        </a:p>
      </dgm:t>
    </dgm:pt>
    <dgm:pt modelId="{254C5874-B13B-4E18-8E09-E685A51F4258}" type="pres">
      <dgm:prSet presAssocID="{F5135D23-312B-4F17-9582-3C3884664C5A}" presName="level3hierChild" presStyleCnt="0"/>
      <dgm:spPr/>
    </dgm:pt>
    <dgm:pt modelId="{A6E48C32-247B-499F-BD03-551D4FD8C96A}" type="pres">
      <dgm:prSet presAssocID="{96CD2A1F-F131-4819-A832-C13903CA6E8C}" presName="conn2-1" presStyleLbl="parChTrans1D3" presStyleIdx="1" presStyleCnt="7"/>
      <dgm:spPr/>
      <dgm:t>
        <a:bodyPr/>
        <a:lstStyle/>
        <a:p>
          <a:endParaRPr lang="en-GB"/>
        </a:p>
      </dgm:t>
    </dgm:pt>
    <dgm:pt modelId="{89CAF753-71A0-4E98-9420-5E48A408F8B6}" type="pres">
      <dgm:prSet presAssocID="{96CD2A1F-F131-4819-A832-C13903CA6E8C}" presName="connTx" presStyleLbl="parChTrans1D3" presStyleIdx="1" presStyleCnt="7"/>
      <dgm:spPr/>
      <dgm:t>
        <a:bodyPr/>
        <a:lstStyle/>
        <a:p>
          <a:endParaRPr lang="en-GB"/>
        </a:p>
      </dgm:t>
    </dgm:pt>
    <dgm:pt modelId="{D4BF09FC-C148-442E-907B-BDFDE6FA6E3D}" type="pres">
      <dgm:prSet presAssocID="{E8768E65-1239-4E7F-B226-A3226FC03835}" presName="root2" presStyleCnt="0"/>
      <dgm:spPr/>
    </dgm:pt>
    <dgm:pt modelId="{1266FA7E-89B0-49ED-BF64-6D12E687A53B}" type="pres">
      <dgm:prSet presAssocID="{E8768E65-1239-4E7F-B226-A3226FC03835}" presName="LevelTwoTextNode" presStyleLbl="node3" presStyleIdx="1" presStyleCnt="7">
        <dgm:presLayoutVars>
          <dgm:chPref val="3"/>
        </dgm:presLayoutVars>
      </dgm:prSet>
      <dgm:spPr/>
      <dgm:t>
        <a:bodyPr/>
        <a:lstStyle/>
        <a:p>
          <a:endParaRPr lang="en-GB"/>
        </a:p>
      </dgm:t>
    </dgm:pt>
    <dgm:pt modelId="{A54EB2D4-CD4B-4ECA-94E2-A1BDAC0AE46E}" type="pres">
      <dgm:prSet presAssocID="{E8768E65-1239-4E7F-B226-A3226FC03835}" presName="level3hierChild" presStyleCnt="0"/>
      <dgm:spPr/>
    </dgm:pt>
    <dgm:pt modelId="{5849BA04-F46A-4E37-9898-C3563C82BDF9}" type="pres">
      <dgm:prSet presAssocID="{F8996250-DE07-47CD-921C-FE05530E4164}" presName="conn2-1" presStyleLbl="parChTrans1D3" presStyleIdx="2" presStyleCnt="7"/>
      <dgm:spPr/>
      <dgm:t>
        <a:bodyPr/>
        <a:lstStyle/>
        <a:p>
          <a:endParaRPr lang="en-GB"/>
        </a:p>
      </dgm:t>
    </dgm:pt>
    <dgm:pt modelId="{1D84BC28-D584-409A-84F4-DFC0AA442B3E}" type="pres">
      <dgm:prSet presAssocID="{F8996250-DE07-47CD-921C-FE05530E4164}" presName="connTx" presStyleLbl="parChTrans1D3" presStyleIdx="2" presStyleCnt="7"/>
      <dgm:spPr/>
      <dgm:t>
        <a:bodyPr/>
        <a:lstStyle/>
        <a:p>
          <a:endParaRPr lang="en-GB"/>
        </a:p>
      </dgm:t>
    </dgm:pt>
    <dgm:pt modelId="{BCCD2218-BF9E-4AFC-A938-28309E8DC49C}" type="pres">
      <dgm:prSet presAssocID="{22746F04-4FB3-42D3-B495-028A229AD320}" presName="root2" presStyleCnt="0"/>
      <dgm:spPr/>
    </dgm:pt>
    <dgm:pt modelId="{1BF1C05E-25DA-4D6D-87CC-DECDA63872C9}" type="pres">
      <dgm:prSet presAssocID="{22746F04-4FB3-42D3-B495-028A229AD320}" presName="LevelTwoTextNode" presStyleLbl="node3" presStyleIdx="2" presStyleCnt="7">
        <dgm:presLayoutVars>
          <dgm:chPref val="3"/>
        </dgm:presLayoutVars>
      </dgm:prSet>
      <dgm:spPr/>
      <dgm:t>
        <a:bodyPr/>
        <a:lstStyle/>
        <a:p>
          <a:endParaRPr lang="en-GB"/>
        </a:p>
      </dgm:t>
    </dgm:pt>
    <dgm:pt modelId="{A8B80DB7-87DE-4FDD-AF09-225959E504AC}" type="pres">
      <dgm:prSet presAssocID="{22746F04-4FB3-42D3-B495-028A229AD320}" presName="level3hierChild" presStyleCnt="0"/>
      <dgm:spPr/>
    </dgm:pt>
    <dgm:pt modelId="{8D36D062-A549-4A79-9FB0-B945F16C0C02}" type="pres">
      <dgm:prSet presAssocID="{BE0A7A55-D546-488D-B46C-DF5428DD9A7A}" presName="conn2-1" presStyleLbl="parChTrans1D2" presStyleIdx="1" presStyleCnt="2"/>
      <dgm:spPr/>
      <dgm:t>
        <a:bodyPr/>
        <a:lstStyle/>
        <a:p>
          <a:endParaRPr lang="en-GB"/>
        </a:p>
      </dgm:t>
    </dgm:pt>
    <dgm:pt modelId="{07952EDB-C08C-4E9C-8564-01BB7EA349A3}" type="pres">
      <dgm:prSet presAssocID="{BE0A7A55-D546-488D-B46C-DF5428DD9A7A}" presName="connTx" presStyleLbl="parChTrans1D2" presStyleIdx="1" presStyleCnt="2"/>
      <dgm:spPr/>
      <dgm:t>
        <a:bodyPr/>
        <a:lstStyle/>
        <a:p>
          <a:endParaRPr lang="en-GB"/>
        </a:p>
      </dgm:t>
    </dgm:pt>
    <dgm:pt modelId="{6F468FC7-EE71-418A-8F2B-469E64A6DBF2}" type="pres">
      <dgm:prSet presAssocID="{A39F6D35-BA9A-4046-9234-355F52A92B9C}" presName="root2" presStyleCnt="0"/>
      <dgm:spPr/>
    </dgm:pt>
    <dgm:pt modelId="{ED503983-92C6-4644-971A-CCE84A14C772}" type="pres">
      <dgm:prSet presAssocID="{A39F6D35-BA9A-4046-9234-355F52A92B9C}" presName="LevelTwoTextNode" presStyleLbl="node2" presStyleIdx="1" presStyleCnt="2">
        <dgm:presLayoutVars>
          <dgm:chPref val="3"/>
        </dgm:presLayoutVars>
      </dgm:prSet>
      <dgm:spPr/>
      <dgm:t>
        <a:bodyPr/>
        <a:lstStyle/>
        <a:p>
          <a:endParaRPr lang="en-GB"/>
        </a:p>
      </dgm:t>
    </dgm:pt>
    <dgm:pt modelId="{A116E09B-D3D1-4895-80F5-C302EAC64ADB}" type="pres">
      <dgm:prSet presAssocID="{A39F6D35-BA9A-4046-9234-355F52A92B9C}" presName="level3hierChild" presStyleCnt="0"/>
      <dgm:spPr/>
    </dgm:pt>
    <dgm:pt modelId="{5DCCDEF7-F043-4066-84EA-01F871CCC682}" type="pres">
      <dgm:prSet presAssocID="{B0771745-FAF6-41BF-931D-36DBDBA88358}" presName="conn2-1" presStyleLbl="parChTrans1D3" presStyleIdx="3" presStyleCnt="7"/>
      <dgm:spPr/>
      <dgm:t>
        <a:bodyPr/>
        <a:lstStyle/>
        <a:p>
          <a:endParaRPr lang="en-GB"/>
        </a:p>
      </dgm:t>
    </dgm:pt>
    <dgm:pt modelId="{6393167A-E1B2-4F0E-9DCA-C3782C2C90FC}" type="pres">
      <dgm:prSet presAssocID="{B0771745-FAF6-41BF-931D-36DBDBA88358}" presName="connTx" presStyleLbl="parChTrans1D3" presStyleIdx="3" presStyleCnt="7"/>
      <dgm:spPr/>
      <dgm:t>
        <a:bodyPr/>
        <a:lstStyle/>
        <a:p>
          <a:endParaRPr lang="en-GB"/>
        </a:p>
      </dgm:t>
    </dgm:pt>
    <dgm:pt modelId="{54C3A06A-16A3-4054-9901-1E91D25C687F}" type="pres">
      <dgm:prSet presAssocID="{A659A9D9-18FD-451B-BA41-30270774F3BC}" presName="root2" presStyleCnt="0"/>
      <dgm:spPr/>
    </dgm:pt>
    <dgm:pt modelId="{E63C4C65-0202-47AA-8E39-0C9342C12BAC}" type="pres">
      <dgm:prSet presAssocID="{A659A9D9-18FD-451B-BA41-30270774F3BC}" presName="LevelTwoTextNode" presStyleLbl="node3" presStyleIdx="3" presStyleCnt="7">
        <dgm:presLayoutVars>
          <dgm:chPref val="3"/>
        </dgm:presLayoutVars>
      </dgm:prSet>
      <dgm:spPr/>
      <dgm:t>
        <a:bodyPr/>
        <a:lstStyle/>
        <a:p>
          <a:endParaRPr lang="en-GB"/>
        </a:p>
      </dgm:t>
    </dgm:pt>
    <dgm:pt modelId="{36CF6FCD-DAE5-443F-B69B-950F190B3924}" type="pres">
      <dgm:prSet presAssocID="{A659A9D9-18FD-451B-BA41-30270774F3BC}" presName="level3hierChild" presStyleCnt="0"/>
      <dgm:spPr/>
    </dgm:pt>
    <dgm:pt modelId="{FC017E0F-4175-4A71-AB48-978CE4C037F4}" type="pres">
      <dgm:prSet presAssocID="{29CFD493-5691-4930-A4E6-57E02B42B7D6}" presName="conn2-1" presStyleLbl="parChTrans1D3" presStyleIdx="4" presStyleCnt="7"/>
      <dgm:spPr/>
      <dgm:t>
        <a:bodyPr/>
        <a:lstStyle/>
        <a:p>
          <a:endParaRPr lang="en-GB"/>
        </a:p>
      </dgm:t>
    </dgm:pt>
    <dgm:pt modelId="{545FB165-9C75-4C30-83A0-2D48579D916A}" type="pres">
      <dgm:prSet presAssocID="{29CFD493-5691-4930-A4E6-57E02B42B7D6}" presName="connTx" presStyleLbl="parChTrans1D3" presStyleIdx="4" presStyleCnt="7"/>
      <dgm:spPr/>
      <dgm:t>
        <a:bodyPr/>
        <a:lstStyle/>
        <a:p>
          <a:endParaRPr lang="en-GB"/>
        </a:p>
      </dgm:t>
    </dgm:pt>
    <dgm:pt modelId="{59872151-FA55-4D40-8898-C3B6CF8AFA83}" type="pres">
      <dgm:prSet presAssocID="{64446A0D-8910-40CB-A55E-5CDC03A25839}" presName="root2" presStyleCnt="0"/>
      <dgm:spPr/>
    </dgm:pt>
    <dgm:pt modelId="{82510C37-38F2-4906-BF27-7E9E97B9DBFE}" type="pres">
      <dgm:prSet presAssocID="{64446A0D-8910-40CB-A55E-5CDC03A25839}" presName="LevelTwoTextNode" presStyleLbl="node3" presStyleIdx="4" presStyleCnt="7" custScaleX="112654" custLinFactNeighborX="-3951" custLinFactNeighborY="-12738">
        <dgm:presLayoutVars>
          <dgm:chPref val="3"/>
        </dgm:presLayoutVars>
      </dgm:prSet>
      <dgm:spPr/>
      <dgm:t>
        <a:bodyPr/>
        <a:lstStyle/>
        <a:p>
          <a:endParaRPr lang="en-GB"/>
        </a:p>
      </dgm:t>
    </dgm:pt>
    <dgm:pt modelId="{996FDCAE-C264-4D08-B0D7-2B56E7083758}" type="pres">
      <dgm:prSet presAssocID="{64446A0D-8910-40CB-A55E-5CDC03A25839}" presName="level3hierChild" presStyleCnt="0"/>
      <dgm:spPr/>
    </dgm:pt>
    <dgm:pt modelId="{51CD63CF-1339-4CBC-B642-36827CBF09DC}" type="pres">
      <dgm:prSet presAssocID="{CA133D41-11FA-41BC-B678-510FF362DF3B}" presName="conn2-1" presStyleLbl="parChTrans1D3" presStyleIdx="5" presStyleCnt="7"/>
      <dgm:spPr/>
      <dgm:t>
        <a:bodyPr/>
        <a:lstStyle/>
        <a:p>
          <a:endParaRPr lang="en-GB"/>
        </a:p>
      </dgm:t>
    </dgm:pt>
    <dgm:pt modelId="{E9B2FC48-A220-46DE-AC50-7B27DDEE81E4}" type="pres">
      <dgm:prSet presAssocID="{CA133D41-11FA-41BC-B678-510FF362DF3B}" presName="connTx" presStyleLbl="parChTrans1D3" presStyleIdx="5" presStyleCnt="7"/>
      <dgm:spPr/>
      <dgm:t>
        <a:bodyPr/>
        <a:lstStyle/>
        <a:p>
          <a:endParaRPr lang="en-GB"/>
        </a:p>
      </dgm:t>
    </dgm:pt>
    <dgm:pt modelId="{503533AF-7662-458B-8006-24146FEEF96E}" type="pres">
      <dgm:prSet presAssocID="{E87169CD-F4FE-495B-85EA-C5F64FD1E6E6}" presName="root2" presStyleCnt="0"/>
      <dgm:spPr/>
    </dgm:pt>
    <dgm:pt modelId="{9D81B188-65DB-4A28-8864-E84DAFDDFDFB}" type="pres">
      <dgm:prSet presAssocID="{E87169CD-F4FE-495B-85EA-C5F64FD1E6E6}" presName="LevelTwoTextNode" presStyleLbl="node3" presStyleIdx="5" presStyleCnt="7">
        <dgm:presLayoutVars>
          <dgm:chPref val="3"/>
        </dgm:presLayoutVars>
      </dgm:prSet>
      <dgm:spPr/>
      <dgm:t>
        <a:bodyPr/>
        <a:lstStyle/>
        <a:p>
          <a:endParaRPr lang="en-GB"/>
        </a:p>
      </dgm:t>
    </dgm:pt>
    <dgm:pt modelId="{1775F465-3981-43D6-8063-312DF131EF1D}" type="pres">
      <dgm:prSet presAssocID="{E87169CD-F4FE-495B-85EA-C5F64FD1E6E6}" presName="level3hierChild" presStyleCnt="0"/>
      <dgm:spPr/>
    </dgm:pt>
    <dgm:pt modelId="{EB3C18CB-6852-46DB-B2D6-29B8A838C79E}" type="pres">
      <dgm:prSet presAssocID="{31EE8C0B-1983-439F-AE36-1E99513B9D4F}" presName="conn2-1" presStyleLbl="parChTrans1D3" presStyleIdx="6" presStyleCnt="7"/>
      <dgm:spPr/>
      <dgm:t>
        <a:bodyPr/>
        <a:lstStyle/>
        <a:p>
          <a:endParaRPr lang="en-GB"/>
        </a:p>
      </dgm:t>
    </dgm:pt>
    <dgm:pt modelId="{5BEFFA04-A9B9-4024-82D9-2B8E87F31438}" type="pres">
      <dgm:prSet presAssocID="{31EE8C0B-1983-439F-AE36-1E99513B9D4F}" presName="connTx" presStyleLbl="parChTrans1D3" presStyleIdx="6" presStyleCnt="7"/>
      <dgm:spPr/>
      <dgm:t>
        <a:bodyPr/>
        <a:lstStyle/>
        <a:p>
          <a:endParaRPr lang="en-GB"/>
        </a:p>
      </dgm:t>
    </dgm:pt>
    <dgm:pt modelId="{2ACDF698-F6E4-4F02-A48E-350B08D465CF}" type="pres">
      <dgm:prSet presAssocID="{15FE1973-2AA3-45E0-9A48-9BF2DE91979A}" presName="root2" presStyleCnt="0"/>
      <dgm:spPr/>
    </dgm:pt>
    <dgm:pt modelId="{D2467E55-89E6-4957-8A10-0CD0A6113395}" type="pres">
      <dgm:prSet presAssocID="{15FE1973-2AA3-45E0-9A48-9BF2DE91979A}" presName="LevelTwoTextNode" presStyleLbl="node3" presStyleIdx="6" presStyleCnt="7">
        <dgm:presLayoutVars>
          <dgm:chPref val="3"/>
        </dgm:presLayoutVars>
      </dgm:prSet>
      <dgm:spPr/>
      <dgm:t>
        <a:bodyPr/>
        <a:lstStyle/>
        <a:p>
          <a:endParaRPr lang="en-GB"/>
        </a:p>
      </dgm:t>
    </dgm:pt>
    <dgm:pt modelId="{D95C5203-7C9C-4B3A-9189-E300A0314B0C}" type="pres">
      <dgm:prSet presAssocID="{15FE1973-2AA3-45E0-9A48-9BF2DE91979A}" presName="level3hierChild" presStyleCnt="0"/>
      <dgm:spPr/>
    </dgm:pt>
  </dgm:ptLst>
  <dgm:cxnLst>
    <dgm:cxn modelId="{B4A382BB-608F-4107-B9D0-AD7738C9837B}" type="presOf" srcId="{29CFD493-5691-4930-A4E6-57E02B42B7D6}" destId="{FC017E0F-4175-4A71-AB48-978CE4C037F4}" srcOrd="0" destOrd="0" presId="urn:microsoft.com/office/officeart/2008/layout/HorizontalMultiLevelHierarchy"/>
    <dgm:cxn modelId="{9297B324-648B-4BA8-B768-59BB49C048BA}" srcId="{A39F6D35-BA9A-4046-9234-355F52A92B9C}" destId="{64446A0D-8910-40CB-A55E-5CDC03A25839}" srcOrd="1" destOrd="0" parTransId="{29CFD493-5691-4930-A4E6-57E02B42B7D6}" sibTransId="{4D7C34F8-4917-44C7-A0A2-A998DD5AD688}"/>
    <dgm:cxn modelId="{86B7D819-BFE7-444F-88ED-7602A28B07AE}" type="presOf" srcId="{96CD2A1F-F131-4819-A832-C13903CA6E8C}" destId="{89CAF753-71A0-4E98-9420-5E48A408F8B6}" srcOrd="1" destOrd="0" presId="urn:microsoft.com/office/officeart/2008/layout/HorizontalMultiLevelHierarchy"/>
    <dgm:cxn modelId="{B984D659-3D8E-47D4-B17B-DE23D303EB8B}" type="presOf" srcId="{A39F6D35-BA9A-4046-9234-355F52A92B9C}" destId="{ED503983-92C6-4644-971A-CCE84A14C772}" srcOrd="0" destOrd="0" presId="urn:microsoft.com/office/officeart/2008/layout/HorizontalMultiLevelHierarchy"/>
    <dgm:cxn modelId="{69A1F2B3-967E-4750-8973-45CAE15D7FBD}" srcId="{94371B9B-850C-4AC4-B768-2C4E52C3EE5E}" destId="{E8768E65-1239-4E7F-B226-A3226FC03835}" srcOrd="1" destOrd="0" parTransId="{96CD2A1F-F131-4819-A832-C13903CA6E8C}" sibTransId="{B6FC77F7-9415-4C07-A23F-BFEC04977E94}"/>
    <dgm:cxn modelId="{1A93085A-5DF9-44F5-B563-1EFBB6F7CA85}" type="presOf" srcId="{CA133D41-11FA-41BC-B678-510FF362DF3B}" destId="{E9B2FC48-A220-46DE-AC50-7B27DDEE81E4}" srcOrd="1" destOrd="0" presId="urn:microsoft.com/office/officeart/2008/layout/HorizontalMultiLevelHierarchy"/>
    <dgm:cxn modelId="{2304755B-10AD-4FBE-B9E8-D67D40AD0CE5}" type="presOf" srcId="{22DAC950-9B0A-4D62-8059-2A585B299C7C}" destId="{3B129DE5-B504-48F6-BF64-B1CF4F439653}" srcOrd="0" destOrd="0" presId="urn:microsoft.com/office/officeart/2008/layout/HorizontalMultiLevelHierarchy"/>
    <dgm:cxn modelId="{8F3D4682-EC56-4E09-8D10-677552C264ED}" type="presOf" srcId="{29CFD493-5691-4930-A4E6-57E02B42B7D6}" destId="{545FB165-9C75-4C30-83A0-2D48579D916A}" srcOrd="1" destOrd="0" presId="urn:microsoft.com/office/officeart/2008/layout/HorizontalMultiLevelHierarchy"/>
    <dgm:cxn modelId="{2FD5FA88-BE2F-46FF-B5F1-DDC5C1C56286}" type="presOf" srcId="{F8996250-DE07-47CD-921C-FE05530E4164}" destId="{5849BA04-F46A-4E37-9898-C3563C82BDF9}" srcOrd="0" destOrd="0" presId="urn:microsoft.com/office/officeart/2008/layout/HorizontalMultiLevelHierarchy"/>
    <dgm:cxn modelId="{B273007D-1BAF-40B1-8FC3-C973CD4D5907}" type="presOf" srcId="{22746F04-4FB3-42D3-B495-028A229AD320}" destId="{1BF1C05E-25DA-4D6D-87CC-DECDA63872C9}" srcOrd="0" destOrd="0" presId="urn:microsoft.com/office/officeart/2008/layout/HorizontalMultiLevelHierarchy"/>
    <dgm:cxn modelId="{C78E5933-C8C1-4E51-9F84-C6AB1344A768}" srcId="{A39F6D35-BA9A-4046-9234-355F52A92B9C}" destId="{E87169CD-F4FE-495B-85EA-C5F64FD1E6E6}" srcOrd="2" destOrd="0" parTransId="{CA133D41-11FA-41BC-B678-510FF362DF3B}" sibTransId="{E7F4BAE6-F76E-4CBB-A96A-D50F73068503}"/>
    <dgm:cxn modelId="{1AA5A836-786A-4641-8FA5-AD28842E5FC4}" type="presOf" srcId="{31EE8C0B-1983-439F-AE36-1E99513B9D4F}" destId="{EB3C18CB-6852-46DB-B2D6-29B8A838C79E}" srcOrd="0" destOrd="0" presId="urn:microsoft.com/office/officeart/2008/layout/HorizontalMultiLevelHierarchy"/>
    <dgm:cxn modelId="{FC2B73B4-FF57-41E3-8A15-C82FA37BEAA8}" type="presOf" srcId="{31EE8C0B-1983-439F-AE36-1E99513B9D4F}" destId="{5BEFFA04-A9B9-4024-82D9-2B8E87F31438}" srcOrd="1" destOrd="0" presId="urn:microsoft.com/office/officeart/2008/layout/HorizontalMultiLevelHierarchy"/>
    <dgm:cxn modelId="{289424C7-0AC6-4063-8F9C-0BBD62B49E0F}" type="presOf" srcId="{15FE1973-2AA3-45E0-9A48-9BF2DE91979A}" destId="{D2467E55-89E6-4957-8A10-0CD0A6113395}" srcOrd="0" destOrd="0" presId="urn:microsoft.com/office/officeart/2008/layout/HorizontalMultiLevelHierarchy"/>
    <dgm:cxn modelId="{42C5971B-4FBF-4239-95D7-CEA99656373E}" type="presOf" srcId="{64446A0D-8910-40CB-A55E-5CDC03A25839}" destId="{82510C37-38F2-4906-BF27-7E9E97B9DBFE}" srcOrd="0" destOrd="0" presId="urn:microsoft.com/office/officeart/2008/layout/HorizontalMultiLevelHierarchy"/>
    <dgm:cxn modelId="{A901DCDD-0776-429C-9491-078345600CF2}" type="presOf" srcId="{96CD2A1F-F131-4819-A832-C13903CA6E8C}" destId="{A6E48C32-247B-499F-BD03-551D4FD8C96A}" srcOrd="0" destOrd="0" presId="urn:microsoft.com/office/officeart/2008/layout/HorizontalMultiLevelHierarchy"/>
    <dgm:cxn modelId="{E13FF57A-4A70-4B53-9BB4-6C171EA2C9BF}" srcId="{34E499EB-B62B-4AC7-BFED-F6AA356EC0F4}" destId="{94371B9B-850C-4AC4-B768-2C4E52C3EE5E}" srcOrd="0" destOrd="0" parTransId="{22DAC950-9B0A-4D62-8059-2A585B299C7C}" sibTransId="{7E5FC678-F395-4CAB-B84A-216E54F12F10}"/>
    <dgm:cxn modelId="{77669AA2-F79F-4CF0-BF52-F3B3EE3887A1}" type="presOf" srcId="{BF982E74-40D1-43E6-B80F-3388DC90740F}" destId="{DF6A890B-B6C2-4D68-A856-880C65C685EF}" srcOrd="0" destOrd="0" presId="urn:microsoft.com/office/officeart/2008/layout/HorizontalMultiLevelHierarchy"/>
    <dgm:cxn modelId="{AF6875DA-C629-4349-8444-ECCEB25D38CC}" srcId="{A39F6D35-BA9A-4046-9234-355F52A92B9C}" destId="{A659A9D9-18FD-451B-BA41-30270774F3BC}" srcOrd="0" destOrd="0" parTransId="{B0771745-FAF6-41BF-931D-36DBDBA88358}" sibTransId="{AAECE66E-AB6D-4F61-A8A5-E60749BFF11D}"/>
    <dgm:cxn modelId="{FD49D4C1-4895-4B1A-B03C-36640AD87F7F}" type="presOf" srcId="{BE0A7A55-D546-488D-B46C-DF5428DD9A7A}" destId="{07952EDB-C08C-4E9C-8564-01BB7EA349A3}" srcOrd="1" destOrd="0" presId="urn:microsoft.com/office/officeart/2008/layout/HorizontalMultiLevelHierarchy"/>
    <dgm:cxn modelId="{F2457111-FF96-42B7-8FEE-D615413A9968}" type="presOf" srcId="{CA133D41-11FA-41BC-B678-510FF362DF3B}" destId="{51CD63CF-1339-4CBC-B642-36827CBF09DC}" srcOrd="0" destOrd="0" presId="urn:microsoft.com/office/officeart/2008/layout/HorizontalMultiLevelHierarchy"/>
    <dgm:cxn modelId="{09176D68-1DBA-4BE2-8685-DF5FC96BF63F}" srcId="{E93E48DD-A02C-4F11-8419-73F14C266BFE}" destId="{34E499EB-B62B-4AC7-BFED-F6AA356EC0F4}" srcOrd="0" destOrd="0" parTransId="{9E2F5152-0621-4F1B-93F7-6A9EA01109D9}" sibTransId="{49475A99-5D4F-41FC-8059-A02F1C0BBA11}"/>
    <dgm:cxn modelId="{1E345835-BA55-4F9C-A140-D4CE2ECD8AA0}" type="presOf" srcId="{94371B9B-850C-4AC4-B768-2C4E52C3EE5E}" destId="{7E7B1D1C-8C7D-4A7F-908C-1E2908DD582D}" srcOrd="0" destOrd="0" presId="urn:microsoft.com/office/officeart/2008/layout/HorizontalMultiLevelHierarchy"/>
    <dgm:cxn modelId="{84C328CE-EE87-4915-B586-1CEAA0CFB47A}" type="presOf" srcId="{E93E48DD-A02C-4F11-8419-73F14C266BFE}" destId="{E04429A5-901A-4D32-B718-03CA99213661}" srcOrd="0" destOrd="0" presId="urn:microsoft.com/office/officeart/2008/layout/HorizontalMultiLevelHierarchy"/>
    <dgm:cxn modelId="{629ED066-94ED-4015-9C9B-C1A2EEA94616}" type="presOf" srcId="{B0771745-FAF6-41BF-931D-36DBDBA88358}" destId="{6393167A-E1B2-4F0E-9DCA-C3782C2C90FC}" srcOrd="1" destOrd="0" presId="urn:microsoft.com/office/officeart/2008/layout/HorizontalMultiLevelHierarchy"/>
    <dgm:cxn modelId="{9608757F-F00B-479F-A895-F09E81D49C48}" srcId="{A39F6D35-BA9A-4046-9234-355F52A92B9C}" destId="{15FE1973-2AA3-45E0-9A48-9BF2DE91979A}" srcOrd="3" destOrd="0" parTransId="{31EE8C0B-1983-439F-AE36-1E99513B9D4F}" sibTransId="{37F2638A-9242-4547-A111-71298C2EE7A6}"/>
    <dgm:cxn modelId="{A829E415-4A65-47CD-84AB-C6560BDB8F92}" type="presOf" srcId="{A659A9D9-18FD-451B-BA41-30270774F3BC}" destId="{E63C4C65-0202-47AA-8E39-0C9342C12BAC}" srcOrd="0" destOrd="0" presId="urn:microsoft.com/office/officeart/2008/layout/HorizontalMultiLevelHierarchy"/>
    <dgm:cxn modelId="{A5A7DC92-3820-492B-9BA0-3F9B2AD197E6}" type="presOf" srcId="{F8996250-DE07-47CD-921C-FE05530E4164}" destId="{1D84BC28-D584-409A-84F4-DFC0AA442B3E}" srcOrd="1" destOrd="0" presId="urn:microsoft.com/office/officeart/2008/layout/HorizontalMultiLevelHierarchy"/>
    <dgm:cxn modelId="{8BEADCA1-FF60-4641-813A-CAE410A038EB}" srcId="{34E499EB-B62B-4AC7-BFED-F6AA356EC0F4}" destId="{A39F6D35-BA9A-4046-9234-355F52A92B9C}" srcOrd="1" destOrd="0" parTransId="{BE0A7A55-D546-488D-B46C-DF5428DD9A7A}" sibTransId="{CBEA165B-D5C3-4D09-ADF2-A1A9EE6BE032}"/>
    <dgm:cxn modelId="{D53C714A-3728-4EE5-8776-53F836317A26}" srcId="{94371B9B-850C-4AC4-B768-2C4E52C3EE5E}" destId="{F5135D23-312B-4F17-9582-3C3884664C5A}" srcOrd="0" destOrd="0" parTransId="{BF982E74-40D1-43E6-B80F-3388DC90740F}" sibTransId="{A13FCF7E-FDBA-4CD3-BD67-D010E0B01BF7}"/>
    <dgm:cxn modelId="{462F609F-9F42-435D-ACB0-2BD84FFE55F6}" type="presOf" srcId="{34E499EB-B62B-4AC7-BFED-F6AA356EC0F4}" destId="{AB1D4F8F-0143-4539-BA95-5B512A9406B3}" srcOrd="0" destOrd="0" presId="urn:microsoft.com/office/officeart/2008/layout/HorizontalMultiLevelHierarchy"/>
    <dgm:cxn modelId="{D7FF81C4-E332-4386-8B3E-F2E24CBD4115}" type="presOf" srcId="{E8768E65-1239-4E7F-B226-A3226FC03835}" destId="{1266FA7E-89B0-49ED-BF64-6D12E687A53B}" srcOrd="0" destOrd="0" presId="urn:microsoft.com/office/officeart/2008/layout/HorizontalMultiLevelHierarchy"/>
    <dgm:cxn modelId="{32AFE08B-F463-4697-82C4-774A9FE9B88A}" type="presOf" srcId="{BF982E74-40D1-43E6-B80F-3388DC90740F}" destId="{4ABAA4D4-B48B-48D1-8330-6382075D224A}" srcOrd="1" destOrd="0" presId="urn:microsoft.com/office/officeart/2008/layout/HorizontalMultiLevelHierarchy"/>
    <dgm:cxn modelId="{E1FD7535-144F-4143-B4F2-D1985F1963A5}" type="presOf" srcId="{E87169CD-F4FE-495B-85EA-C5F64FD1E6E6}" destId="{9D81B188-65DB-4A28-8864-E84DAFDDFDFB}" srcOrd="0" destOrd="0" presId="urn:microsoft.com/office/officeart/2008/layout/HorizontalMultiLevelHierarchy"/>
    <dgm:cxn modelId="{ED986C13-F851-4A7D-A7DE-67367536F99C}" type="presOf" srcId="{B0771745-FAF6-41BF-931D-36DBDBA88358}" destId="{5DCCDEF7-F043-4066-84EA-01F871CCC682}" srcOrd="0" destOrd="0" presId="urn:microsoft.com/office/officeart/2008/layout/HorizontalMultiLevelHierarchy"/>
    <dgm:cxn modelId="{DA06B6CC-929E-4B3A-AEEF-4878D58F4173}" type="presOf" srcId="{BE0A7A55-D546-488D-B46C-DF5428DD9A7A}" destId="{8D36D062-A549-4A79-9FB0-B945F16C0C02}" srcOrd="0" destOrd="0" presId="urn:microsoft.com/office/officeart/2008/layout/HorizontalMultiLevelHierarchy"/>
    <dgm:cxn modelId="{F93234C2-ACB3-416F-A337-62009CB9D2BD}" type="presOf" srcId="{22DAC950-9B0A-4D62-8059-2A585B299C7C}" destId="{B7A48845-2281-4CF5-A38A-9EC7B0817BCE}" srcOrd="1" destOrd="0" presId="urn:microsoft.com/office/officeart/2008/layout/HorizontalMultiLevelHierarchy"/>
    <dgm:cxn modelId="{F754D062-09ED-4750-8F6B-F6D1F35787B4}" srcId="{94371B9B-850C-4AC4-B768-2C4E52C3EE5E}" destId="{22746F04-4FB3-42D3-B495-028A229AD320}" srcOrd="2" destOrd="0" parTransId="{F8996250-DE07-47CD-921C-FE05530E4164}" sibTransId="{E70963C4-EB5E-4B5D-93AB-C6E7553C7B96}"/>
    <dgm:cxn modelId="{CDD32401-B310-4111-8E88-60CD5D1DC012}" type="presOf" srcId="{F5135D23-312B-4F17-9582-3C3884664C5A}" destId="{3C5DC251-6DD5-4E6F-9B5C-7F8177068780}" srcOrd="0" destOrd="0" presId="urn:microsoft.com/office/officeart/2008/layout/HorizontalMultiLevelHierarchy"/>
    <dgm:cxn modelId="{05341D48-2D3B-4C8E-B20B-0B6AC7AB59D5}" type="presParOf" srcId="{E04429A5-901A-4D32-B718-03CA99213661}" destId="{9C269EB6-9F35-42E7-843B-8C1ED4CC550D}" srcOrd="0" destOrd="0" presId="urn:microsoft.com/office/officeart/2008/layout/HorizontalMultiLevelHierarchy"/>
    <dgm:cxn modelId="{A15A93D5-DF67-4802-8487-8D1A8668A462}" type="presParOf" srcId="{9C269EB6-9F35-42E7-843B-8C1ED4CC550D}" destId="{AB1D4F8F-0143-4539-BA95-5B512A9406B3}" srcOrd="0" destOrd="0" presId="urn:microsoft.com/office/officeart/2008/layout/HorizontalMultiLevelHierarchy"/>
    <dgm:cxn modelId="{50A4C771-6BE2-43D8-8107-32867C384E39}" type="presParOf" srcId="{9C269EB6-9F35-42E7-843B-8C1ED4CC550D}" destId="{51604AED-BA6C-406B-A6D0-9AC193ECC8C9}" srcOrd="1" destOrd="0" presId="urn:microsoft.com/office/officeart/2008/layout/HorizontalMultiLevelHierarchy"/>
    <dgm:cxn modelId="{0843783B-A81D-4AA8-82C4-2A1FE2B023F0}" type="presParOf" srcId="{51604AED-BA6C-406B-A6D0-9AC193ECC8C9}" destId="{3B129DE5-B504-48F6-BF64-B1CF4F439653}" srcOrd="0" destOrd="0" presId="urn:microsoft.com/office/officeart/2008/layout/HorizontalMultiLevelHierarchy"/>
    <dgm:cxn modelId="{32F55993-81E2-4678-9FE1-6478156B5F86}" type="presParOf" srcId="{3B129DE5-B504-48F6-BF64-B1CF4F439653}" destId="{B7A48845-2281-4CF5-A38A-9EC7B0817BCE}" srcOrd="0" destOrd="0" presId="urn:microsoft.com/office/officeart/2008/layout/HorizontalMultiLevelHierarchy"/>
    <dgm:cxn modelId="{18ED921A-BB74-46CB-88E0-F30064E161E4}" type="presParOf" srcId="{51604AED-BA6C-406B-A6D0-9AC193ECC8C9}" destId="{74A9AD19-03DC-49B0-B41E-74F9F98D7D99}" srcOrd="1" destOrd="0" presId="urn:microsoft.com/office/officeart/2008/layout/HorizontalMultiLevelHierarchy"/>
    <dgm:cxn modelId="{CB6726C7-E238-44D6-9506-4BFDEE971CB5}" type="presParOf" srcId="{74A9AD19-03DC-49B0-B41E-74F9F98D7D99}" destId="{7E7B1D1C-8C7D-4A7F-908C-1E2908DD582D}" srcOrd="0" destOrd="0" presId="urn:microsoft.com/office/officeart/2008/layout/HorizontalMultiLevelHierarchy"/>
    <dgm:cxn modelId="{F7C29AFA-7F3C-4364-A5B3-722455273F1C}" type="presParOf" srcId="{74A9AD19-03DC-49B0-B41E-74F9F98D7D99}" destId="{58F3920A-FAA2-4E22-B531-7E83F7C48C27}" srcOrd="1" destOrd="0" presId="urn:microsoft.com/office/officeart/2008/layout/HorizontalMultiLevelHierarchy"/>
    <dgm:cxn modelId="{B361B6DE-0B2E-435A-A14B-E95BFAB2E547}" type="presParOf" srcId="{58F3920A-FAA2-4E22-B531-7E83F7C48C27}" destId="{DF6A890B-B6C2-4D68-A856-880C65C685EF}" srcOrd="0" destOrd="0" presId="urn:microsoft.com/office/officeart/2008/layout/HorizontalMultiLevelHierarchy"/>
    <dgm:cxn modelId="{878DA906-2D2A-49B6-AE8E-34B964C3CF40}" type="presParOf" srcId="{DF6A890B-B6C2-4D68-A856-880C65C685EF}" destId="{4ABAA4D4-B48B-48D1-8330-6382075D224A}" srcOrd="0" destOrd="0" presId="urn:microsoft.com/office/officeart/2008/layout/HorizontalMultiLevelHierarchy"/>
    <dgm:cxn modelId="{05BBD0D9-DD0A-41FA-8AAF-84C0F2140455}" type="presParOf" srcId="{58F3920A-FAA2-4E22-B531-7E83F7C48C27}" destId="{7E330D59-FF71-415A-A369-1D35005FAC25}" srcOrd="1" destOrd="0" presId="urn:microsoft.com/office/officeart/2008/layout/HorizontalMultiLevelHierarchy"/>
    <dgm:cxn modelId="{B4EB5C13-77B8-43C8-BA53-ACD87401D2BB}" type="presParOf" srcId="{7E330D59-FF71-415A-A369-1D35005FAC25}" destId="{3C5DC251-6DD5-4E6F-9B5C-7F8177068780}" srcOrd="0" destOrd="0" presId="urn:microsoft.com/office/officeart/2008/layout/HorizontalMultiLevelHierarchy"/>
    <dgm:cxn modelId="{C3EBBF55-88E4-4BBB-BB1E-659B11904813}" type="presParOf" srcId="{7E330D59-FF71-415A-A369-1D35005FAC25}" destId="{254C5874-B13B-4E18-8E09-E685A51F4258}" srcOrd="1" destOrd="0" presId="urn:microsoft.com/office/officeart/2008/layout/HorizontalMultiLevelHierarchy"/>
    <dgm:cxn modelId="{E41E2067-505C-43E3-97F5-51715EA6575E}" type="presParOf" srcId="{58F3920A-FAA2-4E22-B531-7E83F7C48C27}" destId="{A6E48C32-247B-499F-BD03-551D4FD8C96A}" srcOrd="2" destOrd="0" presId="urn:microsoft.com/office/officeart/2008/layout/HorizontalMultiLevelHierarchy"/>
    <dgm:cxn modelId="{14D2C6FE-9BC0-46FD-9819-EBBB0FFBA85C}" type="presParOf" srcId="{A6E48C32-247B-499F-BD03-551D4FD8C96A}" destId="{89CAF753-71A0-4E98-9420-5E48A408F8B6}" srcOrd="0" destOrd="0" presId="urn:microsoft.com/office/officeart/2008/layout/HorizontalMultiLevelHierarchy"/>
    <dgm:cxn modelId="{E122EFCD-2DB5-4E0F-AAA1-3F4DD003441B}" type="presParOf" srcId="{58F3920A-FAA2-4E22-B531-7E83F7C48C27}" destId="{D4BF09FC-C148-442E-907B-BDFDE6FA6E3D}" srcOrd="3" destOrd="0" presId="urn:microsoft.com/office/officeart/2008/layout/HorizontalMultiLevelHierarchy"/>
    <dgm:cxn modelId="{90F1D1AE-B68F-4448-B18C-633EE8F48398}" type="presParOf" srcId="{D4BF09FC-C148-442E-907B-BDFDE6FA6E3D}" destId="{1266FA7E-89B0-49ED-BF64-6D12E687A53B}" srcOrd="0" destOrd="0" presId="urn:microsoft.com/office/officeart/2008/layout/HorizontalMultiLevelHierarchy"/>
    <dgm:cxn modelId="{7E70CFE2-451B-4DE8-866B-80208C2A9AB5}" type="presParOf" srcId="{D4BF09FC-C148-442E-907B-BDFDE6FA6E3D}" destId="{A54EB2D4-CD4B-4ECA-94E2-A1BDAC0AE46E}" srcOrd="1" destOrd="0" presId="urn:microsoft.com/office/officeart/2008/layout/HorizontalMultiLevelHierarchy"/>
    <dgm:cxn modelId="{0031C093-D577-4E45-9DB5-4C5060FD5B82}" type="presParOf" srcId="{58F3920A-FAA2-4E22-B531-7E83F7C48C27}" destId="{5849BA04-F46A-4E37-9898-C3563C82BDF9}" srcOrd="4" destOrd="0" presId="urn:microsoft.com/office/officeart/2008/layout/HorizontalMultiLevelHierarchy"/>
    <dgm:cxn modelId="{897C7258-1CAA-4663-85A0-79AFEA34C7E1}" type="presParOf" srcId="{5849BA04-F46A-4E37-9898-C3563C82BDF9}" destId="{1D84BC28-D584-409A-84F4-DFC0AA442B3E}" srcOrd="0" destOrd="0" presId="urn:microsoft.com/office/officeart/2008/layout/HorizontalMultiLevelHierarchy"/>
    <dgm:cxn modelId="{BC2CC34B-8624-4C6F-B36D-DD8390DD9D52}" type="presParOf" srcId="{58F3920A-FAA2-4E22-B531-7E83F7C48C27}" destId="{BCCD2218-BF9E-4AFC-A938-28309E8DC49C}" srcOrd="5" destOrd="0" presId="urn:microsoft.com/office/officeart/2008/layout/HorizontalMultiLevelHierarchy"/>
    <dgm:cxn modelId="{7DC86ABD-B00D-4DC0-879C-1B9CE5EDBABF}" type="presParOf" srcId="{BCCD2218-BF9E-4AFC-A938-28309E8DC49C}" destId="{1BF1C05E-25DA-4D6D-87CC-DECDA63872C9}" srcOrd="0" destOrd="0" presId="urn:microsoft.com/office/officeart/2008/layout/HorizontalMultiLevelHierarchy"/>
    <dgm:cxn modelId="{432F40B0-7A45-43BB-90B0-B8D662E3DACE}" type="presParOf" srcId="{BCCD2218-BF9E-4AFC-A938-28309E8DC49C}" destId="{A8B80DB7-87DE-4FDD-AF09-225959E504AC}" srcOrd="1" destOrd="0" presId="urn:microsoft.com/office/officeart/2008/layout/HorizontalMultiLevelHierarchy"/>
    <dgm:cxn modelId="{6EBE2FE9-D2D1-488F-9421-2668B3960C4C}" type="presParOf" srcId="{51604AED-BA6C-406B-A6D0-9AC193ECC8C9}" destId="{8D36D062-A549-4A79-9FB0-B945F16C0C02}" srcOrd="2" destOrd="0" presId="urn:microsoft.com/office/officeart/2008/layout/HorizontalMultiLevelHierarchy"/>
    <dgm:cxn modelId="{41A4F369-CE62-4EED-B9F9-6CC7917E64DF}" type="presParOf" srcId="{8D36D062-A549-4A79-9FB0-B945F16C0C02}" destId="{07952EDB-C08C-4E9C-8564-01BB7EA349A3}" srcOrd="0" destOrd="0" presId="urn:microsoft.com/office/officeart/2008/layout/HorizontalMultiLevelHierarchy"/>
    <dgm:cxn modelId="{4ECB2C84-ACFB-4315-B5D8-2313F6A42A5B}" type="presParOf" srcId="{51604AED-BA6C-406B-A6D0-9AC193ECC8C9}" destId="{6F468FC7-EE71-418A-8F2B-469E64A6DBF2}" srcOrd="3" destOrd="0" presId="urn:microsoft.com/office/officeart/2008/layout/HorizontalMultiLevelHierarchy"/>
    <dgm:cxn modelId="{39E4A690-B7C4-4D4E-B68C-861DC8A158C8}" type="presParOf" srcId="{6F468FC7-EE71-418A-8F2B-469E64A6DBF2}" destId="{ED503983-92C6-4644-971A-CCE84A14C772}" srcOrd="0" destOrd="0" presId="urn:microsoft.com/office/officeart/2008/layout/HorizontalMultiLevelHierarchy"/>
    <dgm:cxn modelId="{48341674-C958-4D9C-B1B4-CEAF2F094B02}" type="presParOf" srcId="{6F468FC7-EE71-418A-8F2B-469E64A6DBF2}" destId="{A116E09B-D3D1-4895-80F5-C302EAC64ADB}" srcOrd="1" destOrd="0" presId="urn:microsoft.com/office/officeart/2008/layout/HorizontalMultiLevelHierarchy"/>
    <dgm:cxn modelId="{4218B391-9D9C-4453-B272-91FAAB8FF367}" type="presParOf" srcId="{A116E09B-D3D1-4895-80F5-C302EAC64ADB}" destId="{5DCCDEF7-F043-4066-84EA-01F871CCC682}" srcOrd="0" destOrd="0" presId="urn:microsoft.com/office/officeart/2008/layout/HorizontalMultiLevelHierarchy"/>
    <dgm:cxn modelId="{2B2604F4-5968-4A71-90BE-BA68060237D2}" type="presParOf" srcId="{5DCCDEF7-F043-4066-84EA-01F871CCC682}" destId="{6393167A-E1B2-4F0E-9DCA-C3782C2C90FC}" srcOrd="0" destOrd="0" presId="urn:microsoft.com/office/officeart/2008/layout/HorizontalMultiLevelHierarchy"/>
    <dgm:cxn modelId="{FFB1343F-EFE8-426C-8582-2F831785EA59}" type="presParOf" srcId="{A116E09B-D3D1-4895-80F5-C302EAC64ADB}" destId="{54C3A06A-16A3-4054-9901-1E91D25C687F}" srcOrd="1" destOrd="0" presId="urn:microsoft.com/office/officeart/2008/layout/HorizontalMultiLevelHierarchy"/>
    <dgm:cxn modelId="{D173808F-0A5F-4FC1-B0E4-8DB6DAA08F60}" type="presParOf" srcId="{54C3A06A-16A3-4054-9901-1E91D25C687F}" destId="{E63C4C65-0202-47AA-8E39-0C9342C12BAC}" srcOrd="0" destOrd="0" presId="urn:microsoft.com/office/officeart/2008/layout/HorizontalMultiLevelHierarchy"/>
    <dgm:cxn modelId="{CED16D0C-F873-42A5-851E-CCFA1CEE29E2}" type="presParOf" srcId="{54C3A06A-16A3-4054-9901-1E91D25C687F}" destId="{36CF6FCD-DAE5-443F-B69B-950F190B3924}" srcOrd="1" destOrd="0" presId="urn:microsoft.com/office/officeart/2008/layout/HorizontalMultiLevelHierarchy"/>
    <dgm:cxn modelId="{909FC6CC-9E1B-4F1B-90C5-AD0FCFE51B08}" type="presParOf" srcId="{A116E09B-D3D1-4895-80F5-C302EAC64ADB}" destId="{FC017E0F-4175-4A71-AB48-978CE4C037F4}" srcOrd="2" destOrd="0" presId="urn:microsoft.com/office/officeart/2008/layout/HorizontalMultiLevelHierarchy"/>
    <dgm:cxn modelId="{D4FC2F34-D91B-4D4A-89B1-DD25BE50DCC2}" type="presParOf" srcId="{FC017E0F-4175-4A71-AB48-978CE4C037F4}" destId="{545FB165-9C75-4C30-83A0-2D48579D916A}" srcOrd="0" destOrd="0" presId="urn:microsoft.com/office/officeart/2008/layout/HorizontalMultiLevelHierarchy"/>
    <dgm:cxn modelId="{67BDBAF1-645F-45A4-8349-9E6F9765FA76}" type="presParOf" srcId="{A116E09B-D3D1-4895-80F5-C302EAC64ADB}" destId="{59872151-FA55-4D40-8898-C3B6CF8AFA83}" srcOrd="3" destOrd="0" presId="urn:microsoft.com/office/officeart/2008/layout/HorizontalMultiLevelHierarchy"/>
    <dgm:cxn modelId="{B8FECDA8-09B4-474B-9E19-C6FDDC9138F0}" type="presParOf" srcId="{59872151-FA55-4D40-8898-C3B6CF8AFA83}" destId="{82510C37-38F2-4906-BF27-7E9E97B9DBFE}" srcOrd="0" destOrd="0" presId="urn:microsoft.com/office/officeart/2008/layout/HorizontalMultiLevelHierarchy"/>
    <dgm:cxn modelId="{968AABF1-E5D8-4DB0-BAF9-2CDB0327C95F}" type="presParOf" srcId="{59872151-FA55-4D40-8898-C3B6CF8AFA83}" destId="{996FDCAE-C264-4D08-B0D7-2B56E7083758}" srcOrd="1" destOrd="0" presId="urn:microsoft.com/office/officeart/2008/layout/HorizontalMultiLevelHierarchy"/>
    <dgm:cxn modelId="{6740B785-1C9F-4EEF-B6CD-86110EDA2FA6}" type="presParOf" srcId="{A116E09B-D3D1-4895-80F5-C302EAC64ADB}" destId="{51CD63CF-1339-4CBC-B642-36827CBF09DC}" srcOrd="4" destOrd="0" presId="urn:microsoft.com/office/officeart/2008/layout/HorizontalMultiLevelHierarchy"/>
    <dgm:cxn modelId="{8D897CA7-7950-441B-AFC4-0834A0181E4F}" type="presParOf" srcId="{51CD63CF-1339-4CBC-B642-36827CBF09DC}" destId="{E9B2FC48-A220-46DE-AC50-7B27DDEE81E4}" srcOrd="0" destOrd="0" presId="urn:microsoft.com/office/officeart/2008/layout/HorizontalMultiLevelHierarchy"/>
    <dgm:cxn modelId="{0B018214-654E-4D55-8763-FCB921ABB5BE}" type="presParOf" srcId="{A116E09B-D3D1-4895-80F5-C302EAC64ADB}" destId="{503533AF-7662-458B-8006-24146FEEF96E}" srcOrd="5" destOrd="0" presId="urn:microsoft.com/office/officeart/2008/layout/HorizontalMultiLevelHierarchy"/>
    <dgm:cxn modelId="{8DCC2552-C406-48C1-A926-ADE026DF4E6F}" type="presParOf" srcId="{503533AF-7662-458B-8006-24146FEEF96E}" destId="{9D81B188-65DB-4A28-8864-E84DAFDDFDFB}" srcOrd="0" destOrd="0" presId="urn:microsoft.com/office/officeart/2008/layout/HorizontalMultiLevelHierarchy"/>
    <dgm:cxn modelId="{08B7F22C-6D68-4432-922E-0C2CA8B2A279}" type="presParOf" srcId="{503533AF-7662-458B-8006-24146FEEF96E}" destId="{1775F465-3981-43D6-8063-312DF131EF1D}" srcOrd="1" destOrd="0" presId="urn:microsoft.com/office/officeart/2008/layout/HorizontalMultiLevelHierarchy"/>
    <dgm:cxn modelId="{9A9ACC69-DAA4-4780-8D19-C88F6DDE5749}" type="presParOf" srcId="{A116E09B-D3D1-4895-80F5-C302EAC64ADB}" destId="{EB3C18CB-6852-46DB-B2D6-29B8A838C79E}" srcOrd="6" destOrd="0" presId="urn:microsoft.com/office/officeart/2008/layout/HorizontalMultiLevelHierarchy"/>
    <dgm:cxn modelId="{9E3C05FF-80A9-4E9E-80D2-CF5B419EA5B5}" type="presParOf" srcId="{EB3C18CB-6852-46DB-B2D6-29B8A838C79E}" destId="{5BEFFA04-A9B9-4024-82D9-2B8E87F31438}" srcOrd="0" destOrd="0" presId="urn:microsoft.com/office/officeart/2008/layout/HorizontalMultiLevelHierarchy"/>
    <dgm:cxn modelId="{BB1FDAC6-BC06-49DB-AA29-D7D4973D9EC9}" type="presParOf" srcId="{A116E09B-D3D1-4895-80F5-C302EAC64ADB}" destId="{2ACDF698-F6E4-4F02-A48E-350B08D465CF}" srcOrd="7" destOrd="0" presId="urn:microsoft.com/office/officeart/2008/layout/HorizontalMultiLevelHierarchy"/>
    <dgm:cxn modelId="{6B17CDE1-0D83-4113-88DA-FC588FFF199E}" type="presParOf" srcId="{2ACDF698-F6E4-4F02-A48E-350B08D465CF}" destId="{D2467E55-89E6-4957-8A10-0CD0A6113395}" srcOrd="0" destOrd="0" presId="urn:microsoft.com/office/officeart/2008/layout/HorizontalMultiLevelHierarchy"/>
    <dgm:cxn modelId="{741A579A-2E04-48B5-947C-B3D05F9F9037}" type="presParOf" srcId="{2ACDF698-F6E4-4F02-A48E-350B08D465CF}" destId="{D95C5203-7C9C-4B3A-9189-E300A0314B0C}" srcOrd="1" destOrd="0" presId="urn:microsoft.com/office/officeart/2008/layout/HorizontalMultiLevelHierarchy"/>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93E48DD-A02C-4F11-8419-73F14C266BFE}" type="doc">
      <dgm:prSet loTypeId="urn:microsoft.com/office/officeart/2008/layout/HorizontalMultiLevelHierarchy" loCatId="hierarchy" qsTypeId="urn:microsoft.com/office/officeart/2005/8/quickstyle/simple5" qsCatId="simple" csTypeId="urn:microsoft.com/office/officeart/2005/8/colors/accent2_1" csCatId="accent2" phldr="1"/>
      <dgm:spPr/>
      <dgm:t>
        <a:bodyPr/>
        <a:lstStyle/>
        <a:p>
          <a:endParaRPr lang="en-GB"/>
        </a:p>
      </dgm:t>
    </dgm:pt>
    <dgm:pt modelId="{34E499EB-B62B-4AC7-BFED-F6AA356EC0F4}">
      <dgm:prSet phldrT="[Text]" custT="1"/>
      <dgm:spPr/>
      <dgm:t>
        <a:bodyPr/>
        <a:lstStyle/>
        <a:p>
          <a:r>
            <a:rPr lang="en-GB" sz="2000" dirty="0" smtClean="0"/>
            <a:t>LNF</a:t>
          </a:r>
          <a:endParaRPr lang="en-GB" sz="2000" dirty="0"/>
        </a:p>
      </dgm:t>
    </dgm:pt>
    <dgm:pt modelId="{9E2F5152-0621-4F1B-93F7-6A9EA01109D9}" type="parTrans" cxnId="{09176D68-1DBA-4BE2-8685-DF5FC96BF63F}">
      <dgm:prSet/>
      <dgm:spPr/>
      <dgm:t>
        <a:bodyPr/>
        <a:lstStyle/>
        <a:p>
          <a:endParaRPr lang="en-GB"/>
        </a:p>
      </dgm:t>
    </dgm:pt>
    <dgm:pt modelId="{49475A99-5D4F-41FC-8059-A02F1C0BBA11}" type="sibTrans" cxnId="{09176D68-1DBA-4BE2-8685-DF5FC96BF63F}">
      <dgm:prSet/>
      <dgm:spPr/>
      <dgm:t>
        <a:bodyPr/>
        <a:lstStyle/>
        <a:p>
          <a:endParaRPr lang="en-GB"/>
        </a:p>
      </dgm:t>
    </dgm:pt>
    <dgm:pt modelId="{94371B9B-850C-4AC4-B768-2C4E52C3EE5E}">
      <dgm:prSet phldrT="[Text]" custT="1"/>
      <dgm:spPr/>
      <dgm:t>
        <a:bodyPr/>
        <a:lstStyle/>
        <a:p>
          <a:r>
            <a:rPr lang="en-GB" sz="2000" dirty="0" smtClean="0"/>
            <a:t>Literacy</a:t>
          </a:r>
          <a:endParaRPr lang="en-GB" sz="2000" dirty="0"/>
        </a:p>
      </dgm:t>
    </dgm:pt>
    <dgm:pt modelId="{22DAC950-9B0A-4D62-8059-2A585B299C7C}" type="parTrans" cxnId="{E13FF57A-4A70-4B53-9BB4-6C171EA2C9BF}">
      <dgm:prSet/>
      <dgm:spPr/>
      <dgm:t>
        <a:bodyPr/>
        <a:lstStyle/>
        <a:p>
          <a:endParaRPr lang="en-GB"/>
        </a:p>
      </dgm:t>
    </dgm:pt>
    <dgm:pt modelId="{7E5FC678-F395-4CAB-B84A-216E54F12F10}" type="sibTrans" cxnId="{E13FF57A-4A70-4B53-9BB4-6C171EA2C9BF}">
      <dgm:prSet/>
      <dgm:spPr/>
      <dgm:t>
        <a:bodyPr/>
        <a:lstStyle/>
        <a:p>
          <a:endParaRPr lang="en-GB"/>
        </a:p>
      </dgm:t>
    </dgm:pt>
    <dgm:pt modelId="{F5135D23-312B-4F17-9582-3C3884664C5A}">
      <dgm:prSet phldrT="[Text]" custT="1"/>
      <dgm:spPr/>
      <dgm:t>
        <a:bodyPr/>
        <a:lstStyle/>
        <a:p>
          <a:r>
            <a:rPr lang="en-GB" sz="2000" dirty="0" smtClean="0"/>
            <a:t>Reading</a:t>
          </a:r>
          <a:endParaRPr lang="en-GB" sz="2000" dirty="0"/>
        </a:p>
      </dgm:t>
    </dgm:pt>
    <dgm:pt modelId="{BF982E74-40D1-43E6-B80F-3388DC90740F}" type="parTrans" cxnId="{D53C714A-3728-4EE5-8776-53F836317A26}">
      <dgm:prSet/>
      <dgm:spPr/>
      <dgm:t>
        <a:bodyPr/>
        <a:lstStyle/>
        <a:p>
          <a:endParaRPr lang="en-GB"/>
        </a:p>
      </dgm:t>
    </dgm:pt>
    <dgm:pt modelId="{A13FCF7E-FDBA-4CD3-BD67-D010E0B01BF7}" type="sibTrans" cxnId="{D53C714A-3728-4EE5-8776-53F836317A26}">
      <dgm:prSet/>
      <dgm:spPr/>
      <dgm:t>
        <a:bodyPr/>
        <a:lstStyle/>
        <a:p>
          <a:endParaRPr lang="en-GB"/>
        </a:p>
      </dgm:t>
    </dgm:pt>
    <dgm:pt modelId="{E8768E65-1239-4E7F-B226-A3226FC03835}">
      <dgm:prSet phldrT="[Text]" custT="1"/>
      <dgm:spPr/>
      <dgm:t>
        <a:bodyPr/>
        <a:lstStyle/>
        <a:p>
          <a:r>
            <a:rPr lang="en-GB" sz="2000" dirty="0" err="1" smtClean="0"/>
            <a:t>Oracy</a:t>
          </a:r>
          <a:endParaRPr lang="en-GB" sz="2000" dirty="0"/>
        </a:p>
      </dgm:t>
    </dgm:pt>
    <dgm:pt modelId="{96CD2A1F-F131-4819-A832-C13903CA6E8C}" type="parTrans" cxnId="{69A1F2B3-967E-4750-8973-45CAE15D7FBD}">
      <dgm:prSet/>
      <dgm:spPr/>
      <dgm:t>
        <a:bodyPr/>
        <a:lstStyle/>
        <a:p>
          <a:endParaRPr lang="en-GB"/>
        </a:p>
      </dgm:t>
    </dgm:pt>
    <dgm:pt modelId="{B6FC77F7-9415-4C07-A23F-BFEC04977E94}" type="sibTrans" cxnId="{69A1F2B3-967E-4750-8973-45CAE15D7FBD}">
      <dgm:prSet/>
      <dgm:spPr/>
      <dgm:t>
        <a:bodyPr/>
        <a:lstStyle/>
        <a:p>
          <a:endParaRPr lang="en-GB"/>
        </a:p>
      </dgm:t>
    </dgm:pt>
    <dgm:pt modelId="{A39F6D35-BA9A-4046-9234-355F52A92B9C}">
      <dgm:prSet phldrT="[Text]" custT="1"/>
      <dgm:spPr/>
      <dgm:t>
        <a:bodyPr/>
        <a:lstStyle/>
        <a:p>
          <a:r>
            <a:rPr lang="en-GB" sz="2000" dirty="0" smtClean="0"/>
            <a:t>Numeracy</a:t>
          </a:r>
          <a:endParaRPr lang="en-GB" sz="2000" dirty="0"/>
        </a:p>
      </dgm:t>
    </dgm:pt>
    <dgm:pt modelId="{BE0A7A55-D546-488D-B46C-DF5428DD9A7A}" type="parTrans" cxnId="{8BEADCA1-FF60-4641-813A-CAE410A038EB}">
      <dgm:prSet/>
      <dgm:spPr/>
      <dgm:t>
        <a:bodyPr/>
        <a:lstStyle/>
        <a:p>
          <a:endParaRPr lang="en-GB"/>
        </a:p>
      </dgm:t>
    </dgm:pt>
    <dgm:pt modelId="{CBEA165B-D5C3-4D09-ADF2-A1A9EE6BE032}" type="sibTrans" cxnId="{8BEADCA1-FF60-4641-813A-CAE410A038EB}">
      <dgm:prSet/>
      <dgm:spPr/>
      <dgm:t>
        <a:bodyPr/>
        <a:lstStyle/>
        <a:p>
          <a:endParaRPr lang="en-GB"/>
        </a:p>
      </dgm:t>
    </dgm:pt>
    <dgm:pt modelId="{A659A9D9-18FD-451B-BA41-30270774F3BC}">
      <dgm:prSet phldrT="[Text]" custT="1"/>
      <dgm:spPr/>
      <dgm:t>
        <a:bodyPr/>
        <a:lstStyle/>
        <a:p>
          <a:r>
            <a:rPr lang="en-GB" sz="2000" dirty="0" smtClean="0"/>
            <a:t>Using number skills</a:t>
          </a:r>
          <a:endParaRPr lang="en-GB" sz="2000" dirty="0"/>
        </a:p>
      </dgm:t>
    </dgm:pt>
    <dgm:pt modelId="{B0771745-FAF6-41BF-931D-36DBDBA88358}" type="parTrans" cxnId="{AF6875DA-C629-4349-8444-ECCEB25D38CC}">
      <dgm:prSet/>
      <dgm:spPr/>
      <dgm:t>
        <a:bodyPr/>
        <a:lstStyle/>
        <a:p>
          <a:endParaRPr lang="en-GB"/>
        </a:p>
      </dgm:t>
    </dgm:pt>
    <dgm:pt modelId="{AAECE66E-AB6D-4F61-A8A5-E60749BFF11D}" type="sibTrans" cxnId="{AF6875DA-C629-4349-8444-ECCEB25D38CC}">
      <dgm:prSet/>
      <dgm:spPr/>
      <dgm:t>
        <a:bodyPr/>
        <a:lstStyle/>
        <a:p>
          <a:endParaRPr lang="en-GB"/>
        </a:p>
      </dgm:t>
    </dgm:pt>
    <dgm:pt modelId="{22746F04-4FB3-42D3-B495-028A229AD320}">
      <dgm:prSet custT="1"/>
      <dgm:spPr/>
      <dgm:t>
        <a:bodyPr/>
        <a:lstStyle/>
        <a:p>
          <a:r>
            <a:rPr lang="en-GB" sz="2000" dirty="0" smtClean="0"/>
            <a:t>Writing</a:t>
          </a:r>
          <a:endParaRPr lang="en-GB" sz="2000" dirty="0"/>
        </a:p>
      </dgm:t>
    </dgm:pt>
    <dgm:pt modelId="{F8996250-DE07-47CD-921C-FE05530E4164}" type="parTrans" cxnId="{F754D062-09ED-4750-8F6B-F6D1F35787B4}">
      <dgm:prSet/>
      <dgm:spPr/>
      <dgm:t>
        <a:bodyPr/>
        <a:lstStyle/>
        <a:p>
          <a:endParaRPr lang="en-GB"/>
        </a:p>
      </dgm:t>
    </dgm:pt>
    <dgm:pt modelId="{E70963C4-EB5E-4B5D-93AB-C6E7553C7B96}" type="sibTrans" cxnId="{F754D062-09ED-4750-8F6B-F6D1F35787B4}">
      <dgm:prSet/>
      <dgm:spPr/>
      <dgm:t>
        <a:bodyPr/>
        <a:lstStyle/>
        <a:p>
          <a:endParaRPr lang="en-GB"/>
        </a:p>
      </dgm:t>
    </dgm:pt>
    <dgm:pt modelId="{64446A0D-8910-40CB-A55E-5CDC03A25839}">
      <dgm:prSet custT="1"/>
      <dgm:spPr/>
      <dgm:t>
        <a:bodyPr/>
        <a:lstStyle/>
        <a:p>
          <a:r>
            <a:rPr lang="en-GB" sz="2000" dirty="0" smtClean="0"/>
            <a:t>Numerical reasoning</a:t>
          </a:r>
          <a:endParaRPr lang="en-GB" sz="2000" dirty="0"/>
        </a:p>
      </dgm:t>
    </dgm:pt>
    <dgm:pt modelId="{29CFD493-5691-4930-A4E6-57E02B42B7D6}" type="parTrans" cxnId="{9297B324-648B-4BA8-B768-59BB49C048BA}">
      <dgm:prSet/>
      <dgm:spPr/>
      <dgm:t>
        <a:bodyPr/>
        <a:lstStyle/>
        <a:p>
          <a:endParaRPr lang="en-GB"/>
        </a:p>
      </dgm:t>
    </dgm:pt>
    <dgm:pt modelId="{4D7C34F8-4917-44C7-A0A2-A998DD5AD688}" type="sibTrans" cxnId="{9297B324-648B-4BA8-B768-59BB49C048BA}">
      <dgm:prSet/>
      <dgm:spPr/>
      <dgm:t>
        <a:bodyPr/>
        <a:lstStyle/>
        <a:p>
          <a:endParaRPr lang="en-GB"/>
        </a:p>
      </dgm:t>
    </dgm:pt>
    <dgm:pt modelId="{E87169CD-F4FE-495B-85EA-C5F64FD1E6E6}">
      <dgm:prSet custT="1"/>
      <dgm:spPr/>
      <dgm:t>
        <a:bodyPr/>
        <a:lstStyle/>
        <a:p>
          <a:r>
            <a:rPr lang="en-GB" sz="2000" dirty="0" smtClean="0"/>
            <a:t>Using measuring skills </a:t>
          </a:r>
          <a:endParaRPr lang="en-GB" sz="2000" dirty="0"/>
        </a:p>
      </dgm:t>
    </dgm:pt>
    <dgm:pt modelId="{CA133D41-11FA-41BC-B678-510FF362DF3B}" type="parTrans" cxnId="{C78E5933-C8C1-4E51-9F84-C6AB1344A768}">
      <dgm:prSet/>
      <dgm:spPr/>
      <dgm:t>
        <a:bodyPr/>
        <a:lstStyle/>
        <a:p>
          <a:endParaRPr lang="en-GB"/>
        </a:p>
      </dgm:t>
    </dgm:pt>
    <dgm:pt modelId="{E7F4BAE6-F76E-4CBB-A96A-D50F73068503}" type="sibTrans" cxnId="{C78E5933-C8C1-4E51-9F84-C6AB1344A768}">
      <dgm:prSet/>
      <dgm:spPr/>
      <dgm:t>
        <a:bodyPr/>
        <a:lstStyle/>
        <a:p>
          <a:endParaRPr lang="en-GB"/>
        </a:p>
      </dgm:t>
    </dgm:pt>
    <dgm:pt modelId="{15FE1973-2AA3-45E0-9A48-9BF2DE91979A}">
      <dgm:prSet custT="1"/>
      <dgm:spPr/>
      <dgm:t>
        <a:bodyPr/>
        <a:lstStyle/>
        <a:p>
          <a:r>
            <a:rPr lang="en-GB" sz="2000" dirty="0" smtClean="0"/>
            <a:t>Using  data skills</a:t>
          </a:r>
          <a:endParaRPr lang="en-GB" sz="2000" dirty="0"/>
        </a:p>
      </dgm:t>
    </dgm:pt>
    <dgm:pt modelId="{31EE8C0B-1983-439F-AE36-1E99513B9D4F}" type="parTrans" cxnId="{9608757F-F00B-479F-A895-F09E81D49C48}">
      <dgm:prSet/>
      <dgm:spPr/>
      <dgm:t>
        <a:bodyPr/>
        <a:lstStyle/>
        <a:p>
          <a:endParaRPr lang="en-GB"/>
        </a:p>
      </dgm:t>
    </dgm:pt>
    <dgm:pt modelId="{37F2638A-9242-4547-A111-71298C2EE7A6}" type="sibTrans" cxnId="{9608757F-F00B-479F-A895-F09E81D49C48}">
      <dgm:prSet/>
      <dgm:spPr/>
      <dgm:t>
        <a:bodyPr/>
        <a:lstStyle/>
        <a:p>
          <a:endParaRPr lang="en-GB"/>
        </a:p>
      </dgm:t>
    </dgm:pt>
    <dgm:pt modelId="{E04429A5-901A-4D32-B718-03CA99213661}" type="pres">
      <dgm:prSet presAssocID="{E93E48DD-A02C-4F11-8419-73F14C266BFE}" presName="Name0" presStyleCnt="0">
        <dgm:presLayoutVars>
          <dgm:chPref val="1"/>
          <dgm:dir/>
          <dgm:animOne val="branch"/>
          <dgm:animLvl val="lvl"/>
          <dgm:resizeHandles val="exact"/>
        </dgm:presLayoutVars>
      </dgm:prSet>
      <dgm:spPr/>
      <dgm:t>
        <a:bodyPr/>
        <a:lstStyle/>
        <a:p>
          <a:endParaRPr lang="en-GB"/>
        </a:p>
      </dgm:t>
    </dgm:pt>
    <dgm:pt modelId="{9C269EB6-9F35-42E7-843B-8C1ED4CC550D}" type="pres">
      <dgm:prSet presAssocID="{34E499EB-B62B-4AC7-BFED-F6AA356EC0F4}" presName="root1" presStyleCnt="0"/>
      <dgm:spPr/>
    </dgm:pt>
    <dgm:pt modelId="{AB1D4F8F-0143-4539-BA95-5B512A9406B3}" type="pres">
      <dgm:prSet presAssocID="{34E499EB-B62B-4AC7-BFED-F6AA356EC0F4}" presName="LevelOneTextNode" presStyleLbl="node0" presStyleIdx="0" presStyleCnt="1">
        <dgm:presLayoutVars>
          <dgm:chPref val="3"/>
        </dgm:presLayoutVars>
      </dgm:prSet>
      <dgm:spPr/>
      <dgm:t>
        <a:bodyPr/>
        <a:lstStyle/>
        <a:p>
          <a:endParaRPr lang="en-GB"/>
        </a:p>
      </dgm:t>
    </dgm:pt>
    <dgm:pt modelId="{51604AED-BA6C-406B-A6D0-9AC193ECC8C9}" type="pres">
      <dgm:prSet presAssocID="{34E499EB-B62B-4AC7-BFED-F6AA356EC0F4}" presName="level2hierChild" presStyleCnt="0"/>
      <dgm:spPr/>
    </dgm:pt>
    <dgm:pt modelId="{3B129DE5-B504-48F6-BF64-B1CF4F439653}" type="pres">
      <dgm:prSet presAssocID="{22DAC950-9B0A-4D62-8059-2A585B299C7C}" presName="conn2-1" presStyleLbl="parChTrans1D2" presStyleIdx="0" presStyleCnt="2"/>
      <dgm:spPr/>
      <dgm:t>
        <a:bodyPr/>
        <a:lstStyle/>
        <a:p>
          <a:endParaRPr lang="en-GB"/>
        </a:p>
      </dgm:t>
    </dgm:pt>
    <dgm:pt modelId="{B7A48845-2281-4CF5-A38A-9EC7B0817BCE}" type="pres">
      <dgm:prSet presAssocID="{22DAC950-9B0A-4D62-8059-2A585B299C7C}" presName="connTx" presStyleLbl="parChTrans1D2" presStyleIdx="0" presStyleCnt="2"/>
      <dgm:spPr/>
      <dgm:t>
        <a:bodyPr/>
        <a:lstStyle/>
        <a:p>
          <a:endParaRPr lang="en-GB"/>
        </a:p>
      </dgm:t>
    </dgm:pt>
    <dgm:pt modelId="{74A9AD19-03DC-49B0-B41E-74F9F98D7D99}" type="pres">
      <dgm:prSet presAssocID="{94371B9B-850C-4AC4-B768-2C4E52C3EE5E}" presName="root2" presStyleCnt="0"/>
      <dgm:spPr/>
    </dgm:pt>
    <dgm:pt modelId="{7E7B1D1C-8C7D-4A7F-908C-1E2908DD582D}" type="pres">
      <dgm:prSet presAssocID="{94371B9B-850C-4AC4-B768-2C4E52C3EE5E}" presName="LevelTwoTextNode" presStyleLbl="node2" presStyleIdx="0" presStyleCnt="2">
        <dgm:presLayoutVars>
          <dgm:chPref val="3"/>
        </dgm:presLayoutVars>
      </dgm:prSet>
      <dgm:spPr/>
      <dgm:t>
        <a:bodyPr/>
        <a:lstStyle/>
        <a:p>
          <a:endParaRPr lang="en-GB"/>
        </a:p>
      </dgm:t>
    </dgm:pt>
    <dgm:pt modelId="{58F3920A-FAA2-4E22-B531-7E83F7C48C27}" type="pres">
      <dgm:prSet presAssocID="{94371B9B-850C-4AC4-B768-2C4E52C3EE5E}" presName="level3hierChild" presStyleCnt="0"/>
      <dgm:spPr/>
    </dgm:pt>
    <dgm:pt modelId="{DF6A890B-B6C2-4D68-A856-880C65C685EF}" type="pres">
      <dgm:prSet presAssocID="{BF982E74-40D1-43E6-B80F-3388DC90740F}" presName="conn2-1" presStyleLbl="parChTrans1D3" presStyleIdx="0" presStyleCnt="7"/>
      <dgm:spPr/>
      <dgm:t>
        <a:bodyPr/>
        <a:lstStyle/>
        <a:p>
          <a:endParaRPr lang="en-GB"/>
        </a:p>
      </dgm:t>
    </dgm:pt>
    <dgm:pt modelId="{4ABAA4D4-B48B-48D1-8330-6382075D224A}" type="pres">
      <dgm:prSet presAssocID="{BF982E74-40D1-43E6-B80F-3388DC90740F}" presName="connTx" presStyleLbl="parChTrans1D3" presStyleIdx="0" presStyleCnt="7"/>
      <dgm:spPr/>
      <dgm:t>
        <a:bodyPr/>
        <a:lstStyle/>
        <a:p>
          <a:endParaRPr lang="en-GB"/>
        </a:p>
      </dgm:t>
    </dgm:pt>
    <dgm:pt modelId="{7E330D59-FF71-415A-A369-1D35005FAC25}" type="pres">
      <dgm:prSet presAssocID="{F5135D23-312B-4F17-9582-3C3884664C5A}" presName="root2" presStyleCnt="0"/>
      <dgm:spPr/>
    </dgm:pt>
    <dgm:pt modelId="{3C5DC251-6DD5-4E6F-9B5C-7F8177068780}" type="pres">
      <dgm:prSet presAssocID="{F5135D23-312B-4F17-9582-3C3884664C5A}" presName="LevelTwoTextNode" presStyleLbl="node3" presStyleIdx="0" presStyleCnt="7">
        <dgm:presLayoutVars>
          <dgm:chPref val="3"/>
        </dgm:presLayoutVars>
      </dgm:prSet>
      <dgm:spPr/>
      <dgm:t>
        <a:bodyPr/>
        <a:lstStyle/>
        <a:p>
          <a:endParaRPr lang="en-GB"/>
        </a:p>
      </dgm:t>
    </dgm:pt>
    <dgm:pt modelId="{254C5874-B13B-4E18-8E09-E685A51F4258}" type="pres">
      <dgm:prSet presAssocID="{F5135D23-312B-4F17-9582-3C3884664C5A}" presName="level3hierChild" presStyleCnt="0"/>
      <dgm:spPr/>
    </dgm:pt>
    <dgm:pt modelId="{A6E48C32-247B-499F-BD03-551D4FD8C96A}" type="pres">
      <dgm:prSet presAssocID="{96CD2A1F-F131-4819-A832-C13903CA6E8C}" presName="conn2-1" presStyleLbl="parChTrans1D3" presStyleIdx="1" presStyleCnt="7"/>
      <dgm:spPr/>
      <dgm:t>
        <a:bodyPr/>
        <a:lstStyle/>
        <a:p>
          <a:endParaRPr lang="en-GB"/>
        </a:p>
      </dgm:t>
    </dgm:pt>
    <dgm:pt modelId="{89CAF753-71A0-4E98-9420-5E48A408F8B6}" type="pres">
      <dgm:prSet presAssocID="{96CD2A1F-F131-4819-A832-C13903CA6E8C}" presName="connTx" presStyleLbl="parChTrans1D3" presStyleIdx="1" presStyleCnt="7"/>
      <dgm:spPr/>
      <dgm:t>
        <a:bodyPr/>
        <a:lstStyle/>
        <a:p>
          <a:endParaRPr lang="en-GB"/>
        </a:p>
      </dgm:t>
    </dgm:pt>
    <dgm:pt modelId="{D4BF09FC-C148-442E-907B-BDFDE6FA6E3D}" type="pres">
      <dgm:prSet presAssocID="{E8768E65-1239-4E7F-B226-A3226FC03835}" presName="root2" presStyleCnt="0"/>
      <dgm:spPr/>
    </dgm:pt>
    <dgm:pt modelId="{1266FA7E-89B0-49ED-BF64-6D12E687A53B}" type="pres">
      <dgm:prSet presAssocID="{E8768E65-1239-4E7F-B226-A3226FC03835}" presName="LevelTwoTextNode" presStyleLbl="node3" presStyleIdx="1" presStyleCnt="7">
        <dgm:presLayoutVars>
          <dgm:chPref val="3"/>
        </dgm:presLayoutVars>
      </dgm:prSet>
      <dgm:spPr/>
      <dgm:t>
        <a:bodyPr/>
        <a:lstStyle/>
        <a:p>
          <a:endParaRPr lang="en-GB"/>
        </a:p>
      </dgm:t>
    </dgm:pt>
    <dgm:pt modelId="{A54EB2D4-CD4B-4ECA-94E2-A1BDAC0AE46E}" type="pres">
      <dgm:prSet presAssocID="{E8768E65-1239-4E7F-B226-A3226FC03835}" presName="level3hierChild" presStyleCnt="0"/>
      <dgm:spPr/>
    </dgm:pt>
    <dgm:pt modelId="{5849BA04-F46A-4E37-9898-C3563C82BDF9}" type="pres">
      <dgm:prSet presAssocID="{F8996250-DE07-47CD-921C-FE05530E4164}" presName="conn2-1" presStyleLbl="parChTrans1D3" presStyleIdx="2" presStyleCnt="7"/>
      <dgm:spPr/>
      <dgm:t>
        <a:bodyPr/>
        <a:lstStyle/>
        <a:p>
          <a:endParaRPr lang="en-GB"/>
        </a:p>
      </dgm:t>
    </dgm:pt>
    <dgm:pt modelId="{1D84BC28-D584-409A-84F4-DFC0AA442B3E}" type="pres">
      <dgm:prSet presAssocID="{F8996250-DE07-47CD-921C-FE05530E4164}" presName="connTx" presStyleLbl="parChTrans1D3" presStyleIdx="2" presStyleCnt="7"/>
      <dgm:spPr/>
      <dgm:t>
        <a:bodyPr/>
        <a:lstStyle/>
        <a:p>
          <a:endParaRPr lang="en-GB"/>
        </a:p>
      </dgm:t>
    </dgm:pt>
    <dgm:pt modelId="{BCCD2218-BF9E-4AFC-A938-28309E8DC49C}" type="pres">
      <dgm:prSet presAssocID="{22746F04-4FB3-42D3-B495-028A229AD320}" presName="root2" presStyleCnt="0"/>
      <dgm:spPr/>
    </dgm:pt>
    <dgm:pt modelId="{1BF1C05E-25DA-4D6D-87CC-DECDA63872C9}" type="pres">
      <dgm:prSet presAssocID="{22746F04-4FB3-42D3-B495-028A229AD320}" presName="LevelTwoTextNode" presStyleLbl="node3" presStyleIdx="2" presStyleCnt="7">
        <dgm:presLayoutVars>
          <dgm:chPref val="3"/>
        </dgm:presLayoutVars>
      </dgm:prSet>
      <dgm:spPr/>
      <dgm:t>
        <a:bodyPr/>
        <a:lstStyle/>
        <a:p>
          <a:endParaRPr lang="en-GB"/>
        </a:p>
      </dgm:t>
    </dgm:pt>
    <dgm:pt modelId="{A8B80DB7-87DE-4FDD-AF09-225959E504AC}" type="pres">
      <dgm:prSet presAssocID="{22746F04-4FB3-42D3-B495-028A229AD320}" presName="level3hierChild" presStyleCnt="0"/>
      <dgm:spPr/>
    </dgm:pt>
    <dgm:pt modelId="{8D36D062-A549-4A79-9FB0-B945F16C0C02}" type="pres">
      <dgm:prSet presAssocID="{BE0A7A55-D546-488D-B46C-DF5428DD9A7A}" presName="conn2-1" presStyleLbl="parChTrans1D2" presStyleIdx="1" presStyleCnt="2"/>
      <dgm:spPr/>
      <dgm:t>
        <a:bodyPr/>
        <a:lstStyle/>
        <a:p>
          <a:endParaRPr lang="en-GB"/>
        </a:p>
      </dgm:t>
    </dgm:pt>
    <dgm:pt modelId="{07952EDB-C08C-4E9C-8564-01BB7EA349A3}" type="pres">
      <dgm:prSet presAssocID="{BE0A7A55-D546-488D-B46C-DF5428DD9A7A}" presName="connTx" presStyleLbl="parChTrans1D2" presStyleIdx="1" presStyleCnt="2"/>
      <dgm:spPr/>
      <dgm:t>
        <a:bodyPr/>
        <a:lstStyle/>
        <a:p>
          <a:endParaRPr lang="en-GB"/>
        </a:p>
      </dgm:t>
    </dgm:pt>
    <dgm:pt modelId="{6F468FC7-EE71-418A-8F2B-469E64A6DBF2}" type="pres">
      <dgm:prSet presAssocID="{A39F6D35-BA9A-4046-9234-355F52A92B9C}" presName="root2" presStyleCnt="0"/>
      <dgm:spPr/>
    </dgm:pt>
    <dgm:pt modelId="{ED503983-92C6-4644-971A-CCE84A14C772}" type="pres">
      <dgm:prSet presAssocID="{A39F6D35-BA9A-4046-9234-355F52A92B9C}" presName="LevelTwoTextNode" presStyleLbl="node2" presStyleIdx="1" presStyleCnt="2">
        <dgm:presLayoutVars>
          <dgm:chPref val="3"/>
        </dgm:presLayoutVars>
      </dgm:prSet>
      <dgm:spPr/>
      <dgm:t>
        <a:bodyPr/>
        <a:lstStyle/>
        <a:p>
          <a:endParaRPr lang="en-GB"/>
        </a:p>
      </dgm:t>
    </dgm:pt>
    <dgm:pt modelId="{A116E09B-D3D1-4895-80F5-C302EAC64ADB}" type="pres">
      <dgm:prSet presAssocID="{A39F6D35-BA9A-4046-9234-355F52A92B9C}" presName="level3hierChild" presStyleCnt="0"/>
      <dgm:spPr/>
    </dgm:pt>
    <dgm:pt modelId="{5DCCDEF7-F043-4066-84EA-01F871CCC682}" type="pres">
      <dgm:prSet presAssocID="{B0771745-FAF6-41BF-931D-36DBDBA88358}" presName="conn2-1" presStyleLbl="parChTrans1D3" presStyleIdx="3" presStyleCnt="7"/>
      <dgm:spPr/>
      <dgm:t>
        <a:bodyPr/>
        <a:lstStyle/>
        <a:p>
          <a:endParaRPr lang="en-GB"/>
        </a:p>
      </dgm:t>
    </dgm:pt>
    <dgm:pt modelId="{6393167A-E1B2-4F0E-9DCA-C3782C2C90FC}" type="pres">
      <dgm:prSet presAssocID="{B0771745-FAF6-41BF-931D-36DBDBA88358}" presName="connTx" presStyleLbl="parChTrans1D3" presStyleIdx="3" presStyleCnt="7"/>
      <dgm:spPr/>
      <dgm:t>
        <a:bodyPr/>
        <a:lstStyle/>
        <a:p>
          <a:endParaRPr lang="en-GB"/>
        </a:p>
      </dgm:t>
    </dgm:pt>
    <dgm:pt modelId="{54C3A06A-16A3-4054-9901-1E91D25C687F}" type="pres">
      <dgm:prSet presAssocID="{A659A9D9-18FD-451B-BA41-30270774F3BC}" presName="root2" presStyleCnt="0"/>
      <dgm:spPr/>
    </dgm:pt>
    <dgm:pt modelId="{E63C4C65-0202-47AA-8E39-0C9342C12BAC}" type="pres">
      <dgm:prSet presAssocID="{A659A9D9-18FD-451B-BA41-30270774F3BC}" presName="LevelTwoTextNode" presStyleLbl="node3" presStyleIdx="3" presStyleCnt="7">
        <dgm:presLayoutVars>
          <dgm:chPref val="3"/>
        </dgm:presLayoutVars>
      </dgm:prSet>
      <dgm:spPr/>
      <dgm:t>
        <a:bodyPr/>
        <a:lstStyle/>
        <a:p>
          <a:endParaRPr lang="en-GB"/>
        </a:p>
      </dgm:t>
    </dgm:pt>
    <dgm:pt modelId="{36CF6FCD-DAE5-443F-B69B-950F190B3924}" type="pres">
      <dgm:prSet presAssocID="{A659A9D9-18FD-451B-BA41-30270774F3BC}" presName="level3hierChild" presStyleCnt="0"/>
      <dgm:spPr/>
    </dgm:pt>
    <dgm:pt modelId="{FC017E0F-4175-4A71-AB48-978CE4C037F4}" type="pres">
      <dgm:prSet presAssocID="{29CFD493-5691-4930-A4E6-57E02B42B7D6}" presName="conn2-1" presStyleLbl="parChTrans1D3" presStyleIdx="4" presStyleCnt="7"/>
      <dgm:spPr/>
      <dgm:t>
        <a:bodyPr/>
        <a:lstStyle/>
        <a:p>
          <a:endParaRPr lang="en-GB"/>
        </a:p>
      </dgm:t>
    </dgm:pt>
    <dgm:pt modelId="{545FB165-9C75-4C30-83A0-2D48579D916A}" type="pres">
      <dgm:prSet presAssocID="{29CFD493-5691-4930-A4E6-57E02B42B7D6}" presName="connTx" presStyleLbl="parChTrans1D3" presStyleIdx="4" presStyleCnt="7"/>
      <dgm:spPr/>
      <dgm:t>
        <a:bodyPr/>
        <a:lstStyle/>
        <a:p>
          <a:endParaRPr lang="en-GB"/>
        </a:p>
      </dgm:t>
    </dgm:pt>
    <dgm:pt modelId="{59872151-FA55-4D40-8898-C3B6CF8AFA83}" type="pres">
      <dgm:prSet presAssocID="{64446A0D-8910-40CB-A55E-5CDC03A25839}" presName="root2" presStyleCnt="0"/>
      <dgm:spPr/>
    </dgm:pt>
    <dgm:pt modelId="{82510C37-38F2-4906-BF27-7E9E97B9DBFE}" type="pres">
      <dgm:prSet presAssocID="{64446A0D-8910-40CB-A55E-5CDC03A25839}" presName="LevelTwoTextNode" presStyleLbl="node3" presStyleIdx="4" presStyleCnt="7">
        <dgm:presLayoutVars>
          <dgm:chPref val="3"/>
        </dgm:presLayoutVars>
      </dgm:prSet>
      <dgm:spPr/>
      <dgm:t>
        <a:bodyPr/>
        <a:lstStyle/>
        <a:p>
          <a:endParaRPr lang="en-GB"/>
        </a:p>
      </dgm:t>
    </dgm:pt>
    <dgm:pt modelId="{996FDCAE-C264-4D08-B0D7-2B56E7083758}" type="pres">
      <dgm:prSet presAssocID="{64446A0D-8910-40CB-A55E-5CDC03A25839}" presName="level3hierChild" presStyleCnt="0"/>
      <dgm:spPr/>
    </dgm:pt>
    <dgm:pt modelId="{51CD63CF-1339-4CBC-B642-36827CBF09DC}" type="pres">
      <dgm:prSet presAssocID="{CA133D41-11FA-41BC-B678-510FF362DF3B}" presName="conn2-1" presStyleLbl="parChTrans1D3" presStyleIdx="5" presStyleCnt="7"/>
      <dgm:spPr/>
      <dgm:t>
        <a:bodyPr/>
        <a:lstStyle/>
        <a:p>
          <a:endParaRPr lang="en-GB"/>
        </a:p>
      </dgm:t>
    </dgm:pt>
    <dgm:pt modelId="{E9B2FC48-A220-46DE-AC50-7B27DDEE81E4}" type="pres">
      <dgm:prSet presAssocID="{CA133D41-11FA-41BC-B678-510FF362DF3B}" presName="connTx" presStyleLbl="parChTrans1D3" presStyleIdx="5" presStyleCnt="7"/>
      <dgm:spPr/>
      <dgm:t>
        <a:bodyPr/>
        <a:lstStyle/>
        <a:p>
          <a:endParaRPr lang="en-GB"/>
        </a:p>
      </dgm:t>
    </dgm:pt>
    <dgm:pt modelId="{503533AF-7662-458B-8006-24146FEEF96E}" type="pres">
      <dgm:prSet presAssocID="{E87169CD-F4FE-495B-85EA-C5F64FD1E6E6}" presName="root2" presStyleCnt="0"/>
      <dgm:spPr/>
    </dgm:pt>
    <dgm:pt modelId="{9D81B188-65DB-4A28-8864-E84DAFDDFDFB}" type="pres">
      <dgm:prSet presAssocID="{E87169CD-F4FE-495B-85EA-C5F64FD1E6E6}" presName="LevelTwoTextNode" presStyleLbl="node3" presStyleIdx="5" presStyleCnt="7">
        <dgm:presLayoutVars>
          <dgm:chPref val="3"/>
        </dgm:presLayoutVars>
      </dgm:prSet>
      <dgm:spPr/>
      <dgm:t>
        <a:bodyPr/>
        <a:lstStyle/>
        <a:p>
          <a:endParaRPr lang="en-GB"/>
        </a:p>
      </dgm:t>
    </dgm:pt>
    <dgm:pt modelId="{1775F465-3981-43D6-8063-312DF131EF1D}" type="pres">
      <dgm:prSet presAssocID="{E87169CD-F4FE-495B-85EA-C5F64FD1E6E6}" presName="level3hierChild" presStyleCnt="0"/>
      <dgm:spPr/>
    </dgm:pt>
    <dgm:pt modelId="{EB3C18CB-6852-46DB-B2D6-29B8A838C79E}" type="pres">
      <dgm:prSet presAssocID="{31EE8C0B-1983-439F-AE36-1E99513B9D4F}" presName="conn2-1" presStyleLbl="parChTrans1D3" presStyleIdx="6" presStyleCnt="7"/>
      <dgm:spPr/>
      <dgm:t>
        <a:bodyPr/>
        <a:lstStyle/>
        <a:p>
          <a:endParaRPr lang="en-GB"/>
        </a:p>
      </dgm:t>
    </dgm:pt>
    <dgm:pt modelId="{5BEFFA04-A9B9-4024-82D9-2B8E87F31438}" type="pres">
      <dgm:prSet presAssocID="{31EE8C0B-1983-439F-AE36-1E99513B9D4F}" presName="connTx" presStyleLbl="parChTrans1D3" presStyleIdx="6" presStyleCnt="7"/>
      <dgm:spPr/>
      <dgm:t>
        <a:bodyPr/>
        <a:lstStyle/>
        <a:p>
          <a:endParaRPr lang="en-GB"/>
        </a:p>
      </dgm:t>
    </dgm:pt>
    <dgm:pt modelId="{2ACDF698-F6E4-4F02-A48E-350B08D465CF}" type="pres">
      <dgm:prSet presAssocID="{15FE1973-2AA3-45E0-9A48-9BF2DE91979A}" presName="root2" presStyleCnt="0"/>
      <dgm:spPr/>
    </dgm:pt>
    <dgm:pt modelId="{D2467E55-89E6-4957-8A10-0CD0A6113395}" type="pres">
      <dgm:prSet presAssocID="{15FE1973-2AA3-45E0-9A48-9BF2DE91979A}" presName="LevelTwoTextNode" presStyleLbl="node3" presStyleIdx="6" presStyleCnt="7">
        <dgm:presLayoutVars>
          <dgm:chPref val="3"/>
        </dgm:presLayoutVars>
      </dgm:prSet>
      <dgm:spPr/>
      <dgm:t>
        <a:bodyPr/>
        <a:lstStyle/>
        <a:p>
          <a:endParaRPr lang="en-GB"/>
        </a:p>
      </dgm:t>
    </dgm:pt>
    <dgm:pt modelId="{D95C5203-7C9C-4B3A-9189-E300A0314B0C}" type="pres">
      <dgm:prSet presAssocID="{15FE1973-2AA3-45E0-9A48-9BF2DE91979A}" presName="level3hierChild" presStyleCnt="0"/>
      <dgm:spPr/>
    </dgm:pt>
  </dgm:ptLst>
  <dgm:cxnLst>
    <dgm:cxn modelId="{9297B324-648B-4BA8-B768-59BB49C048BA}" srcId="{A39F6D35-BA9A-4046-9234-355F52A92B9C}" destId="{64446A0D-8910-40CB-A55E-5CDC03A25839}" srcOrd="1" destOrd="0" parTransId="{29CFD493-5691-4930-A4E6-57E02B42B7D6}" sibTransId="{4D7C34F8-4917-44C7-A0A2-A998DD5AD688}"/>
    <dgm:cxn modelId="{CED20CA6-E89B-49A9-91AB-998AFADFD9A2}" type="presOf" srcId="{F5135D23-312B-4F17-9582-3C3884664C5A}" destId="{3C5DC251-6DD5-4E6F-9B5C-7F8177068780}" srcOrd="0" destOrd="0" presId="urn:microsoft.com/office/officeart/2008/layout/HorizontalMultiLevelHierarchy"/>
    <dgm:cxn modelId="{69A1F2B3-967E-4750-8973-45CAE15D7FBD}" srcId="{94371B9B-850C-4AC4-B768-2C4E52C3EE5E}" destId="{E8768E65-1239-4E7F-B226-A3226FC03835}" srcOrd="1" destOrd="0" parTransId="{96CD2A1F-F131-4819-A832-C13903CA6E8C}" sibTransId="{B6FC77F7-9415-4C07-A23F-BFEC04977E94}"/>
    <dgm:cxn modelId="{1AB1F875-4D69-43D6-BFC7-A41F520E80DB}" type="presOf" srcId="{BF982E74-40D1-43E6-B80F-3388DC90740F}" destId="{DF6A890B-B6C2-4D68-A856-880C65C685EF}" srcOrd="0" destOrd="0" presId="urn:microsoft.com/office/officeart/2008/layout/HorizontalMultiLevelHierarchy"/>
    <dgm:cxn modelId="{DBE2EA99-9799-4ECE-A071-EB8E9D7F2243}" type="presOf" srcId="{34E499EB-B62B-4AC7-BFED-F6AA356EC0F4}" destId="{AB1D4F8F-0143-4539-BA95-5B512A9406B3}" srcOrd="0" destOrd="0" presId="urn:microsoft.com/office/officeart/2008/layout/HorizontalMultiLevelHierarchy"/>
    <dgm:cxn modelId="{2CFD66E0-3FF3-492F-95BC-80DD66D0D637}" type="presOf" srcId="{E93E48DD-A02C-4F11-8419-73F14C266BFE}" destId="{E04429A5-901A-4D32-B718-03CA99213661}" srcOrd="0" destOrd="0" presId="urn:microsoft.com/office/officeart/2008/layout/HorizontalMultiLevelHierarchy"/>
    <dgm:cxn modelId="{787F5E83-DA6F-4CD9-B156-4C5C20F3B063}" type="presOf" srcId="{B0771745-FAF6-41BF-931D-36DBDBA88358}" destId="{5DCCDEF7-F043-4066-84EA-01F871CCC682}" srcOrd="0" destOrd="0" presId="urn:microsoft.com/office/officeart/2008/layout/HorizontalMultiLevelHierarchy"/>
    <dgm:cxn modelId="{8D000017-F2AC-426A-B84C-37F8E253E807}" type="presOf" srcId="{E87169CD-F4FE-495B-85EA-C5F64FD1E6E6}" destId="{9D81B188-65DB-4A28-8864-E84DAFDDFDFB}" srcOrd="0" destOrd="0" presId="urn:microsoft.com/office/officeart/2008/layout/HorizontalMultiLevelHierarchy"/>
    <dgm:cxn modelId="{DA7CE9C5-321E-4710-B02A-7B11932FA829}" type="presOf" srcId="{BF982E74-40D1-43E6-B80F-3388DC90740F}" destId="{4ABAA4D4-B48B-48D1-8330-6382075D224A}" srcOrd="1" destOrd="0" presId="urn:microsoft.com/office/officeart/2008/layout/HorizontalMultiLevelHierarchy"/>
    <dgm:cxn modelId="{19DCD818-CDC4-483D-A24D-072F2A57C6D2}" type="presOf" srcId="{A659A9D9-18FD-451B-BA41-30270774F3BC}" destId="{E63C4C65-0202-47AA-8E39-0C9342C12BAC}" srcOrd="0" destOrd="0" presId="urn:microsoft.com/office/officeart/2008/layout/HorizontalMultiLevelHierarchy"/>
    <dgm:cxn modelId="{C78E5933-C8C1-4E51-9F84-C6AB1344A768}" srcId="{A39F6D35-BA9A-4046-9234-355F52A92B9C}" destId="{E87169CD-F4FE-495B-85EA-C5F64FD1E6E6}" srcOrd="2" destOrd="0" parTransId="{CA133D41-11FA-41BC-B678-510FF362DF3B}" sibTransId="{E7F4BAE6-F76E-4CBB-A96A-D50F73068503}"/>
    <dgm:cxn modelId="{6F4341AA-668A-42AD-B1FD-F16A2A762D5F}" type="presOf" srcId="{22DAC950-9B0A-4D62-8059-2A585B299C7C}" destId="{3B129DE5-B504-48F6-BF64-B1CF4F439653}" srcOrd="0" destOrd="0" presId="urn:microsoft.com/office/officeart/2008/layout/HorizontalMultiLevelHierarchy"/>
    <dgm:cxn modelId="{9CD3025D-E5A4-42D8-89E2-0C6D5FEA90BD}" type="presOf" srcId="{15FE1973-2AA3-45E0-9A48-9BF2DE91979A}" destId="{D2467E55-89E6-4957-8A10-0CD0A6113395}" srcOrd="0" destOrd="0" presId="urn:microsoft.com/office/officeart/2008/layout/HorizontalMultiLevelHierarchy"/>
    <dgm:cxn modelId="{DD9731CB-BE7B-4E13-B65E-A0771DB54841}" type="presOf" srcId="{CA133D41-11FA-41BC-B678-510FF362DF3B}" destId="{51CD63CF-1339-4CBC-B642-36827CBF09DC}" srcOrd="0" destOrd="0" presId="urn:microsoft.com/office/officeart/2008/layout/HorizontalMultiLevelHierarchy"/>
    <dgm:cxn modelId="{AD94FC2E-1CDA-4F84-99C5-17E167AAA4F5}" type="presOf" srcId="{96CD2A1F-F131-4819-A832-C13903CA6E8C}" destId="{A6E48C32-247B-499F-BD03-551D4FD8C96A}" srcOrd="0" destOrd="0" presId="urn:microsoft.com/office/officeart/2008/layout/HorizontalMultiLevelHierarchy"/>
    <dgm:cxn modelId="{80921904-3AD5-4B4D-B6DF-F42883011E5C}" type="presOf" srcId="{29CFD493-5691-4930-A4E6-57E02B42B7D6}" destId="{545FB165-9C75-4C30-83A0-2D48579D916A}" srcOrd="1" destOrd="0" presId="urn:microsoft.com/office/officeart/2008/layout/HorizontalMultiLevelHierarchy"/>
    <dgm:cxn modelId="{ABED9099-363E-450D-AD33-DD7C14D26CAB}" type="presOf" srcId="{22DAC950-9B0A-4D62-8059-2A585B299C7C}" destId="{B7A48845-2281-4CF5-A38A-9EC7B0817BCE}" srcOrd="1" destOrd="0" presId="urn:microsoft.com/office/officeart/2008/layout/HorizontalMultiLevelHierarchy"/>
    <dgm:cxn modelId="{E13FF57A-4A70-4B53-9BB4-6C171EA2C9BF}" srcId="{34E499EB-B62B-4AC7-BFED-F6AA356EC0F4}" destId="{94371B9B-850C-4AC4-B768-2C4E52C3EE5E}" srcOrd="0" destOrd="0" parTransId="{22DAC950-9B0A-4D62-8059-2A585B299C7C}" sibTransId="{7E5FC678-F395-4CAB-B84A-216E54F12F10}"/>
    <dgm:cxn modelId="{AF6875DA-C629-4349-8444-ECCEB25D38CC}" srcId="{A39F6D35-BA9A-4046-9234-355F52A92B9C}" destId="{A659A9D9-18FD-451B-BA41-30270774F3BC}" srcOrd="0" destOrd="0" parTransId="{B0771745-FAF6-41BF-931D-36DBDBA88358}" sibTransId="{AAECE66E-AB6D-4F61-A8A5-E60749BFF11D}"/>
    <dgm:cxn modelId="{79073CBE-36BA-4777-AF4B-1ACB8185EE59}" type="presOf" srcId="{F8996250-DE07-47CD-921C-FE05530E4164}" destId="{5849BA04-F46A-4E37-9898-C3563C82BDF9}" srcOrd="0" destOrd="0" presId="urn:microsoft.com/office/officeart/2008/layout/HorizontalMultiLevelHierarchy"/>
    <dgm:cxn modelId="{530B57CB-3C1C-4AF2-A85A-FF35CD7D6987}" type="presOf" srcId="{96CD2A1F-F131-4819-A832-C13903CA6E8C}" destId="{89CAF753-71A0-4E98-9420-5E48A408F8B6}" srcOrd="1" destOrd="0" presId="urn:microsoft.com/office/officeart/2008/layout/HorizontalMultiLevelHierarchy"/>
    <dgm:cxn modelId="{159850AD-1669-48B2-B9F5-388BF890C67B}" type="presOf" srcId="{22746F04-4FB3-42D3-B495-028A229AD320}" destId="{1BF1C05E-25DA-4D6D-87CC-DECDA63872C9}" srcOrd="0" destOrd="0" presId="urn:microsoft.com/office/officeart/2008/layout/HorizontalMultiLevelHierarchy"/>
    <dgm:cxn modelId="{B1F1C80D-22D0-4C5E-8B47-FE7303D5CBD0}" type="presOf" srcId="{F8996250-DE07-47CD-921C-FE05530E4164}" destId="{1D84BC28-D584-409A-84F4-DFC0AA442B3E}" srcOrd="1" destOrd="0" presId="urn:microsoft.com/office/officeart/2008/layout/HorizontalMultiLevelHierarchy"/>
    <dgm:cxn modelId="{F2F3995E-3FB8-4557-92F0-ED52275ACE0E}" type="presOf" srcId="{31EE8C0B-1983-439F-AE36-1E99513B9D4F}" destId="{5BEFFA04-A9B9-4024-82D9-2B8E87F31438}" srcOrd="1" destOrd="0" presId="urn:microsoft.com/office/officeart/2008/layout/HorizontalMultiLevelHierarchy"/>
    <dgm:cxn modelId="{57E8064C-EAC0-4F5B-8441-877285DEFAA9}" type="presOf" srcId="{BE0A7A55-D546-488D-B46C-DF5428DD9A7A}" destId="{07952EDB-C08C-4E9C-8564-01BB7EA349A3}" srcOrd="1" destOrd="0" presId="urn:microsoft.com/office/officeart/2008/layout/HorizontalMultiLevelHierarchy"/>
    <dgm:cxn modelId="{F871207B-C9BD-46A5-B63E-BFEB78D990DC}" type="presOf" srcId="{64446A0D-8910-40CB-A55E-5CDC03A25839}" destId="{82510C37-38F2-4906-BF27-7E9E97B9DBFE}" srcOrd="0" destOrd="0" presId="urn:microsoft.com/office/officeart/2008/layout/HorizontalMultiLevelHierarchy"/>
    <dgm:cxn modelId="{09176D68-1DBA-4BE2-8685-DF5FC96BF63F}" srcId="{E93E48DD-A02C-4F11-8419-73F14C266BFE}" destId="{34E499EB-B62B-4AC7-BFED-F6AA356EC0F4}" srcOrd="0" destOrd="0" parTransId="{9E2F5152-0621-4F1B-93F7-6A9EA01109D9}" sibTransId="{49475A99-5D4F-41FC-8059-A02F1C0BBA11}"/>
    <dgm:cxn modelId="{9608757F-F00B-479F-A895-F09E81D49C48}" srcId="{A39F6D35-BA9A-4046-9234-355F52A92B9C}" destId="{15FE1973-2AA3-45E0-9A48-9BF2DE91979A}" srcOrd="3" destOrd="0" parTransId="{31EE8C0B-1983-439F-AE36-1E99513B9D4F}" sibTransId="{37F2638A-9242-4547-A111-71298C2EE7A6}"/>
    <dgm:cxn modelId="{F74B66B1-2AA8-4FC2-BC6F-98200A9DD516}" type="presOf" srcId="{E8768E65-1239-4E7F-B226-A3226FC03835}" destId="{1266FA7E-89B0-49ED-BF64-6D12E687A53B}" srcOrd="0" destOrd="0" presId="urn:microsoft.com/office/officeart/2008/layout/HorizontalMultiLevelHierarchy"/>
    <dgm:cxn modelId="{8BEADCA1-FF60-4641-813A-CAE410A038EB}" srcId="{34E499EB-B62B-4AC7-BFED-F6AA356EC0F4}" destId="{A39F6D35-BA9A-4046-9234-355F52A92B9C}" srcOrd="1" destOrd="0" parTransId="{BE0A7A55-D546-488D-B46C-DF5428DD9A7A}" sibTransId="{CBEA165B-D5C3-4D09-ADF2-A1A9EE6BE032}"/>
    <dgm:cxn modelId="{ED9E179F-38AE-46E0-BAC6-A94DCF1217D0}" type="presOf" srcId="{A39F6D35-BA9A-4046-9234-355F52A92B9C}" destId="{ED503983-92C6-4644-971A-CCE84A14C772}" srcOrd="0" destOrd="0" presId="urn:microsoft.com/office/officeart/2008/layout/HorizontalMultiLevelHierarchy"/>
    <dgm:cxn modelId="{505E1C15-4EE8-4BE4-B827-AA6FEC209AAB}" type="presOf" srcId="{31EE8C0B-1983-439F-AE36-1E99513B9D4F}" destId="{EB3C18CB-6852-46DB-B2D6-29B8A838C79E}" srcOrd="0" destOrd="0" presId="urn:microsoft.com/office/officeart/2008/layout/HorizontalMultiLevelHierarchy"/>
    <dgm:cxn modelId="{D53C714A-3728-4EE5-8776-53F836317A26}" srcId="{94371B9B-850C-4AC4-B768-2C4E52C3EE5E}" destId="{F5135D23-312B-4F17-9582-3C3884664C5A}" srcOrd="0" destOrd="0" parTransId="{BF982E74-40D1-43E6-B80F-3388DC90740F}" sibTransId="{A13FCF7E-FDBA-4CD3-BD67-D010E0B01BF7}"/>
    <dgm:cxn modelId="{3886D005-C985-4178-9B08-EB7AB8C91F2F}" type="presOf" srcId="{BE0A7A55-D546-488D-B46C-DF5428DD9A7A}" destId="{8D36D062-A549-4A79-9FB0-B945F16C0C02}" srcOrd="0" destOrd="0" presId="urn:microsoft.com/office/officeart/2008/layout/HorizontalMultiLevelHierarchy"/>
    <dgm:cxn modelId="{A2042984-109D-4F4C-9F37-2AAD9B3EE9ED}" type="presOf" srcId="{CA133D41-11FA-41BC-B678-510FF362DF3B}" destId="{E9B2FC48-A220-46DE-AC50-7B27DDEE81E4}" srcOrd="1" destOrd="0" presId="urn:microsoft.com/office/officeart/2008/layout/HorizontalMultiLevelHierarchy"/>
    <dgm:cxn modelId="{3D417B67-2BFF-45EF-89CE-C48C3B0ABBF5}" type="presOf" srcId="{B0771745-FAF6-41BF-931D-36DBDBA88358}" destId="{6393167A-E1B2-4F0E-9DCA-C3782C2C90FC}" srcOrd="1" destOrd="0" presId="urn:microsoft.com/office/officeart/2008/layout/HorizontalMultiLevelHierarchy"/>
    <dgm:cxn modelId="{9E95F668-D2C6-475A-B5DD-43E00381AD14}" type="presOf" srcId="{94371B9B-850C-4AC4-B768-2C4E52C3EE5E}" destId="{7E7B1D1C-8C7D-4A7F-908C-1E2908DD582D}" srcOrd="0" destOrd="0" presId="urn:microsoft.com/office/officeart/2008/layout/HorizontalMultiLevelHierarchy"/>
    <dgm:cxn modelId="{F754D062-09ED-4750-8F6B-F6D1F35787B4}" srcId="{94371B9B-850C-4AC4-B768-2C4E52C3EE5E}" destId="{22746F04-4FB3-42D3-B495-028A229AD320}" srcOrd="2" destOrd="0" parTransId="{F8996250-DE07-47CD-921C-FE05530E4164}" sibTransId="{E70963C4-EB5E-4B5D-93AB-C6E7553C7B96}"/>
    <dgm:cxn modelId="{C28787AD-E07A-4AB8-96E2-C1842AC8E648}" type="presOf" srcId="{29CFD493-5691-4930-A4E6-57E02B42B7D6}" destId="{FC017E0F-4175-4A71-AB48-978CE4C037F4}" srcOrd="0" destOrd="0" presId="urn:microsoft.com/office/officeart/2008/layout/HorizontalMultiLevelHierarchy"/>
    <dgm:cxn modelId="{71EE9FF3-6344-4597-8722-ED0DA407EA31}" type="presParOf" srcId="{E04429A5-901A-4D32-B718-03CA99213661}" destId="{9C269EB6-9F35-42E7-843B-8C1ED4CC550D}" srcOrd="0" destOrd="0" presId="urn:microsoft.com/office/officeart/2008/layout/HorizontalMultiLevelHierarchy"/>
    <dgm:cxn modelId="{C393C26A-0672-4C5A-A9DB-3985CC3EBDF1}" type="presParOf" srcId="{9C269EB6-9F35-42E7-843B-8C1ED4CC550D}" destId="{AB1D4F8F-0143-4539-BA95-5B512A9406B3}" srcOrd="0" destOrd="0" presId="urn:microsoft.com/office/officeart/2008/layout/HorizontalMultiLevelHierarchy"/>
    <dgm:cxn modelId="{99BED9A5-3FE4-4699-9A44-6C06B8995E68}" type="presParOf" srcId="{9C269EB6-9F35-42E7-843B-8C1ED4CC550D}" destId="{51604AED-BA6C-406B-A6D0-9AC193ECC8C9}" srcOrd="1" destOrd="0" presId="urn:microsoft.com/office/officeart/2008/layout/HorizontalMultiLevelHierarchy"/>
    <dgm:cxn modelId="{ED8402C9-72E5-4299-B226-4C8B05D58C9A}" type="presParOf" srcId="{51604AED-BA6C-406B-A6D0-9AC193ECC8C9}" destId="{3B129DE5-B504-48F6-BF64-B1CF4F439653}" srcOrd="0" destOrd="0" presId="urn:microsoft.com/office/officeart/2008/layout/HorizontalMultiLevelHierarchy"/>
    <dgm:cxn modelId="{26323C5E-9B08-41E0-AB3A-EFF054998343}" type="presParOf" srcId="{3B129DE5-B504-48F6-BF64-B1CF4F439653}" destId="{B7A48845-2281-4CF5-A38A-9EC7B0817BCE}" srcOrd="0" destOrd="0" presId="urn:microsoft.com/office/officeart/2008/layout/HorizontalMultiLevelHierarchy"/>
    <dgm:cxn modelId="{A4070CAD-AF11-4D0C-A654-5BB903E8648C}" type="presParOf" srcId="{51604AED-BA6C-406B-A6D0-9AC193ECC8C9}" destId="{74A9AD19-03DC-49B0-B41E-74F9F98D7D99}" srcOrd="1" destOrd="0" presId="urn:microsoft.com/office/officeart/2008/layout/HorizontalMultiLevelHierarchy"/>
    <dgm:cxn modelId="{6AC11FF6-C827-49BD-B522-C87ABBE57B8B}" type="presParOf" srcId="{74A9AD19-03DC-49B0-B41E-74F9F98D7D99}" destId="{7E7B1D1C-8C7D-4A7F-908C-1E2908DD582D}" srcOrd="0" destOrd="0" presId="urn:microsoft.com/office/officeart/2008/layout/HorizontalMultiLevelHierarchy"/>
    <dgm:cxn modelId="{74E4715E-E548-4BA8-991F-33C33F2E9397}" type="presParOf" srcId="{74A9AD19-03DC-49B0-B41E-74F9F98D7D99}" destId="{58F3920A-FAA2-4E22-B531-7E83F7C48C27}" srcOrd="1" destOrd="0" presId="urn:microsoft.com/office/officeart/2008/layout/HorizontalMultiLevelHierarchy"/>
    <dgm:cxn modelId="{539979AD-B98B-4DB8-8304-D19A2CFF3725}" type="presParOf" srcId="{58F3920A-FAA2-4E22-B531-7E83F7C48C27}" destId="{DF6A890B-B6C2-4D68-A856-880C65C685EF}" srcOrd="0" destOrd="0" presId="urn:microsoft.com/office/officeart/2008/layout/HorizontalMultiLevelHierarchy"/>
    <dgm:cxn modelId="{11725F01-C371-42C8-9E9E-5476917A8719}" type="presParOf" srcId="{DF6A890B-B6C2-4D68-A856-880C65C685EF}" destId="{4ABAA4D4-B48B-48D1-8330-6382075D224A}" srcOrd="0" destOrd="0" presId="urn:microsoft.com/office/officeart/2008/layout/HorizontalMultiLevelHierarchy"/>
    <dgm:cxn modelId="{D4DC095D-4470-4A82-8F56-BCC8024CEF8F}" type="presParOf" srcId="{58F3920A-FAA2-4E22-B531-7E83F7C48C27}" destId="{7E330D59-FF71-415A-A369-1D35005FAC25}" srcOrd="1" destOrd="0" presId="urn:microsoft.com/office/officeart/2008/layout/HorizontalMultiLevelHierarchy"/>
    <dgm:cxn modelId="{0044C473-8231-4DA2-A802-F8070D0272D8}" type="presParOf" srcId="{7E330D59-FF71-415A-A369-1D35005FAC25}" destId="{3C5DC251-6DD5-4E6F-9B5C-7F8177068780}" srcOrd="0" destOrd="0" presId="urn:microsoft.com/office/officeart/2008/layout/HorizontalMultiLevelHierarchy"/>
    <dgm:cxn modelId="{94ADA273-B546-4CBF-98A0-CFC891F0ADCE}" type="presParOf" srcId="{7E330D59-FF71-415A-A369-1D35005FAC25}" destId="{254C5874-B13B-4E18-8E09-E685A51F4258}" srcOrd="1" destOrd="0" presId="urn:microsoft.com/office/officeart/2008/layout/HorizontalMultiLevelHierarchy"/>
    <dgm:cxn modelId="{ACAAE3DB-AAFE-4678-8CFF-3D1C3CCC4FF3}" type="presParOf" srcId="{58F3920A-FAA2-4E22-B531-7E83F7C48C27}" destId="{A6E48C32-247B-499F-BD03-551D4FD8C96A}" srcOrd="2" destOrd="0" presId="urn:microsoft.com/office/officeart/2008/layout/HorizontalMultiLevelHierarchy"/>
    <dgm:cxn modelId="{8B429DCB-8FCD-4D41-9D5F-A341441700DA}" type="presParOf" srcId="{A6E48C32-247B-499F-BD03-551D4FD8C96A}" destId="{89CAF753-71A0-4E98-9420-5E48A408F8B6}" srcOrd="0" destOrd="0" presId="urn:microsoft.com/office/officeart/2008/layout/HorizontalMultiLevelHierarchy"/>
    <dgm:cxn modelId="{93A6499D-06E6-433A-8293-4385617E22B5}" type="presParOf" srcId="{58F3920A-FAA2-4E22-B531-7E83F7C48C27}" destId="{D4BF09FC-C148-442E-907B-BDFDE6FA6E3D}" srcOrd="3" destOrd="0" presId="urn:microsoft.com/office/officeart/2008/layout/HorizontalMultiLevelHierarchy"/>
    <dgm:cxn modelId="{984DCFC4-63DD-49EF-BC91-9315D678743A}" type="presParOf" srcId="{D4BF09FC-C148-442E-907B-BDFDE6FA6E3D}" destId="{1266FA7E-89B0-49ED-BF64-6D12E687A53B}" srcOrd="0" destOrd="0" presId="urn:microsoft.com/office/officeart/2008/layout/HorizontalMultiLevelHierarchy"/>
    <dgm:cxn modelId="{92DAEE97-FF25-42CA-BA41-C5B4B281D410}" type="presParOf" srcId="{D4BF09FC-C148-442E-907B-BDFDE6FA6E3D}" destId="{A54EB2D4-CD4B-4ECA-94E2-A1BDAC0AE46E}" srcOrd="1" destOrd="0" presId="urn:microsoft.com/office/officeart/2008/layout/HorizontalMultiLevelHierarchy"/>
    <dgm:cxn modelId="{D5FB40A3-757E-4845-8612-FFCDE26E834C}" type="presParOf" srcId="{58F3920A-FAA2-4E22-B531-7E83F7C48C27}" destId="{5849BA04-F46A-4E37-9898-C3563C82BDF9}" srcOrd="4" destOrd="0" presId="urn:microsoft.com/office/officeart/2008/layout/HorizontalMultiLevelHierarchy"/>
    <dgm:cxn modelId="{E4734248-C848-4A77-B877-5905E938B0FE}" type="presParOf" srcId="{5849BA04-F46A-4E37-9898-C3563C82BDF9}" destId="{1D84BC28-D584-409A-84F4-DFC0AA442B3E}" srcOrd="0" destOrd="0" presId="urn:microsoft.com/office/officeart/2008/layout/HorizontalMultiLevelHierarchy"/>
    <dgm:cxn modelId="{D1F8E290-498D-4C9A-B5EE-3F06ABB2E53A}" type="presParOf" srcId="{58F3920A-FAA2-4E22-B531-7E83F7C48C27}" destId="{BCCD2218-BF9E-4AFC-A938-28309E8DC49C}" srcOrd="5" destOrd="0" presId="urn:microsoft.com/office/officeart/2008/layout/HorizontalMultiLevelHierarchy"/>
    <dgm:cxn modelId="{4E7D9BC8-3716-4186-B963-AF5BE1BDCB27}" type="presParOf" srcId="{BCCD2218-BF9E-4AFC-A938-28309E8DC49C}" destId="{1BF1C05E-25DA-4D6D-87CC-DECDA63872C9}" srcOrd="0" destOrd="0" presId="urn:microsoft.com/office/officeart/2008/layout/HorizontalMultiLevelHierarchy"/>
    <dgm:cxn modelId="{27F93C26-9DD7-478D-BCA6-575F629972ED}" type="presParOf" srcId="{BCCD2218-BF9E-4AFC-A938-28309E8DC49C}" destId="{A8B80DB7-87DE-4FDD-AF09-225959E504AC}" srcOrd="1" destOrd="0" presId="urn:microsoft.com/office/officeart/2008/layout/HorizontalMultiLevelHierarchy"/>
    <dgm:cxn modelId="{B2C5260D-EEEE-4402-A5D4-0A0DC657AC67}" type="presParOf" srcId="{51604AED-BA6C-406B-A6D0-9AC193ECC8C9}" destId="{8D36D062-A549-4A79-9FB0-B945F16C0C02}" srcOrd="2" destOrd="0" presId="urn:microsoft.com/office/officeart/2008/layout/HorizontalMultiLevelHierarchy"/>
    <dgm:cxn modelId="{1E4D4CDF-0278-4672-9786-64DC77409EC2}" type="presParOf" srcId="{8D36D062-A549-4A79-9FB0-B945F16C0C02}" destId="{07952EDB-C08C-4E9C-8564-01BB7EA349A3}" srcOrd="0" destOrd="0" presId="urn:microsoft.com/office/officeart/2008/layout/HorizontalMultiLevelHierarchy"/>
    <dgm:cxn modelId="{61527E70-12C5-4CC1-8067-99256DE05838}" type="presParOf" srcId="{51604AED-BA6C-406B-A6D0-9AC193ECC8C9}" destId="{6F468FC7-EE71-418A-8F2B-469E64A6DBF2}" srcOrd="3" destOrd="0" presId="urn:microsoft.com/office/officeart/2008/layout/HorizontalMultiLevelHierarchy"/>
    <dgm:cxn modelId="{F5DFF967-94B2-4EB7-BAFF-E1F6E6C098CC}" type="presParOf" srcId="{6F468FC7-EE71-418A-8F2B-469E64A6DBF2}" destId="{ED503983-92C6-4644-971A-CCE84A14C772}" srcOrd="0" destOrd="0" presId="urn:microsoft.com/office/officeart/2008/layout/HorizontalMultiLevelHierarchy"/>
    <dgm:cxn modelId="{2D5EA931-BEF8-43CA-AAFE-0CF498BB725A}" type="presParOf" srcId="{6F468FC7-EE71-418A-8F2B-469E64A6DBF2}" destId="{A116E09B-D3D1-4895-80F5-C302EAC64ADB}" srcOrd="1" destOrd="0" presId="urn:microsoft.com/office/officeart/2008/layout/HorizontalMultiLevelHierarchy"/>
    <dgm:cxn modelId="{89B2D045-5AE4-4DB6-A26B-9268B94EAFF4}" type="presParOf" srcId="{A116E09B-D3D1-4895-80F5-C302EAC64ADB}" destId="{5DCCDEF7-F043-4066-84EA-01F871CCC682}" srcOrd="0" destOrd="0" presId="urn:microsoft.com/office/officeart/2008/layout/HorizontalMultiLevelHierarchy"/>
    <dgm:cxn modelId="{5BDB9598-7932-4976-8A00-23BC4D7F5A18}" type="presParOf" srcId="{5DCCDEF7-F043-4066-84EA-01F871CCC682}" destId="{6393167A-E1B2-4F0E-9DCA-C3782C2C90FC}" srcOrd="0" destOrd="0" presId="urn:microsoft.com/office/officeart/2008/layout/HorizontalMultiLevelHierarchy"/>
    <dgm:cxn modelId="{B6192F15-CBC3-46E9-8733-D24DA4DEC5BB}" type="presParOf" srcId="{A116E09B-D3D1-4895-80F5-C302EAC64ADB}" destId="{54C3A06A-16A3-4054-9901-1E91D25C687F}" srcOrd="1" destOrd="0" presId="urn:microsoft.com/office/officeart/2008/layout/HorizontalMultiLevelHierarchy"/>
    <dgm:cxn modelId="{E965AB3F-0FC1-46C0-BA96-264A802B453F}" type="presParOf" srcId="{54C3A06A-16A3-4054-9901-1E91D25C687F}" destId="{E63C4C65-0202-47AA-8E39-0C9342C12BAC}" srcOrd="0" destOrd="0" presId="urn:microsoft.com/office/officeart/2008/layout/HorizontalMultiLevelHierarchy"/>
    <dgm:cxn modelId="{23FC41A8-7712-4191-9A57-A2A98E547C06}" type="presParOf" srcId="{54C3A06A-16A3-4054-9901-1E91D25C687F}" destId="{36CF6FCD-DAE5-443F-B69B-950F190B3924}" srcOrd="1" destOrd="0" presId="urn:microsoft.com/office/officeart/2008/layout/HorizontalMultiLevelHierarchy"/>
    <dgm:cxn modelId="{3EC5E310-4D11-4084-A54A-CCBD004F50FF}" type="presParOf" srcId="{A116E09B-D3D1-4895-80F5-C302EAC64ADB}" destId="{FC017E0F-4175-4A71-AB48-978CE4C037F4}" srcOrd="2" destOrd="0" presId="urn:microsoft.com/office/officeart/2008/layout/HorizontalMultiLevelHierarchy"/>
    <dgm:cxn modelId="{8B6AA4D2-DAD8-40BD-B82D-14C82DD1E912}" type="presParOf" srcId="{FC017E0F-4175-4A71-AB48-978CE4C037F4}" destId="{545FB165-9C75-4C30-83A0-2D48579D916A}" srcOrd="0" destOrd="0" presId="urn:microsoft.com/office/officeart/2008/layout/HorizontalMultiLevelHierarchy"/>
    <dgm:cxn modelId="{A69882A8-EA8A-4A86-A06D-812418F497B6}" type="presParOf" srcId="{A116E09B-D3D1-4895-80F5-C302EAC64ADB}" destId="{59872151-FA55-4D40-8898-C3B6CF8AFA83}" srcOrd="3" destOrd="0" presId="urn:microsoft.com/office/officeart/2008/layout/HorizontalMultiLevelHierarchy"/>
    <dgm:cxn modelId="{DD96BFA1-B241-42F6-9B0F-C40F83E72EA7}" type="presParOf" srcId="{59872151-FA55-4D40-8898-C3B6CF8AFA83}" destId="{82510C37-38F2-4906-BF27-7E9E97B9DBFE}" srcOrd="0" destOrd="0" presId="urn:microsoft.com/office/officeart/2008/layout/HorizontalMultiLevelHierarchy"/>
    <dgm:cxn modelId="{7BBE3CD3-3872-49E5-A251-C5C451F66AAB}" type="presParOf" srcId="{59872151-FA55-4D40-8898-C3B6CF8AFA83}" destId="{996FDCAE-C264-4D08-B0D7-2B56E7083758}" srcOrd="1" destOrd="0" presId="urn:microsoft.com/office/officeart/2008/layout/HorizontalMultiLevelHierarchy"/>
    <dgm:cxn modelId="{51E6662B-C946-419F-B0A4-C4073A2F635B}" type="presParOf" srcId="{A116E09B-D3D1-4895-80F5-C302EAC64ADB}" destId="{51CD63CF-1339-4CBC-B642-36827CBF09DC}" srcOrd="4" destOrd="0" presId="urn:microsoft.com/office/officeart/2008/layout/HorizontalMultiLevelHierarchy"/>
    <dgm:cxn modelId="{8345200E-CA25-48CC-8ACD-836937937FA6}" type="presParOf" srcId="{51CD63CF-1339-4CBC-B642-36827CBF09DC}" destId="{E9B2FC48-A220-46DE-AC50-7B27DDEE81E4}" srcOrd="0" destOrd="0" presId="urn:microsoft.com/office/officeart/2008/layout/HorizontalMultiLevelHierarchy"/>
    <dgm:cxn modelId="{0E08D794-F94D-475E-AE2A-F4F9ED2D6ABB}" type="presParOf" srcId="{A116E09B-D3D1-4895-80F5-C302EAC64ADB}" destId="{503533AF-7662-458B-8006-24146FEEF96E}" srcOrd="5" destOrd="0" presId="urn:microsoft.com/office/officeart/2008/layout/HorizontalMultiLevelHierarchy"/>
    <dgm:cxn modelId="{EA18A8C8-C318-410B-BD97-D66523FCA994}" type="presParOf" srcId="{503533AF-7662-458B-8006-24146FEEF96E}" destId="{9D81B188-65DB-4A28-8864-E84DAFDDFDFB}" srcOrd="0" destOrd="0" presId="urn:microsoft.com/office/officeart/2008/layout/HorizontalMultiLevelHierarchy"/>
    <dgm:cxn modelId="{406BDFA5-C22E-468A-A8CE-CB5C5AED4A8A}" type="presParOf" srcId="{503533AF-7662-458B-8006-24146FEEF96E}" destId="{1775F465-3981-43D6-8063-312DF131EF1D}" srcOrd="1" destOrd="0" presId="urn:microsoft.com/office/officeart/2008/layout/HorizontalMultiLevelHierarchy"/>
    <dgm:cxn modelId="{C5EF3729-B1F6-4808-A062-8734513D96BA}" type="presParOf" srcId="{A116E09B-D3D1-4895-80F5-C302EAC64ADB}" destId="{EB3C18CB-6852-46DB-B2D6-29B8A838C79E}" srcOrd="6" destOrd="0" presId="urn:microsoft.com/office/officeart/2008/layout/HorizontalMultiLevelHierarchy"/>
    <dgm:cxn modelId="{E64C011D-4D53-4AB3-9D0E-628A6E23C8D9}" type="presParOf" srcId="{EB3C18CB-6852-46DB-B2D6-29B8A838C79E}" destId="{5BEFFA04-A9B9-4024-82D9-2B8E87F31438}" srcOrd="0" destOrd="0" presId="urn:microsoft.com/office/officeart/2008/layout/HorizontalMultiLevelHierarchy"/>
    <dgm:cxn modelId="{5DE0BA56-C603-45BC-AD9C-5AB9C95C08B7}" type="presParOf" srcId="{A116E09B-D3D1-4895-80F5-C302EAC64ADB}" destId="{2ACDF698-F6E4-4F02-A48E-350B08D465CF}" srcOrd="7" destOrd="0" presId="urn:microsoft.com/office/officeart/2008/layout/HorizontalMultiLevelHierarchy"/>
    <dgm:cxn modelId="{8037FFB8-579E-4B11-B762-5100D160A32A}" type="presParOf" srcId="{2ACDF698-F6E4-4F02-A48E-350B08D465CF}" destId="{D2467E55-89E6-4957-8A10-0CD0A6113395}" srcOrd="0" destOrd="0" presId="urn:microsoft.com/office/officeart/2008/layout/HorizontalMultiLevelHierarchy"/>
    <dgm:cxn modelId="{53C98C01-ED2E-41C9-A01C-424C1DFDC98E}" type="presParOf" srcId="{2ACDF698-F6E4-4F02-A48E-350B08D465CF}" destId="{D95C5203-7C9C-4B3A-9189-E300A0314B0C}" srcOrd="1" destOrd="0" presId="urn:microsoft.com/office/officeart/2008/layout/HorizontalMultiLevelHierarchy"/>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3C18CB-6852-46DB-B2D6-29B8A838C79E}">
      <dsp:nvSpPr>
        <dsp:cNvPr id="0" name=""/>
        <dsp:cNvSpPr/>
      </dsp:nvSpPr>
      <dsp:spPr>
        <a:xfrm>
          <a:off x="4343613" y="4254710"/>
          <a:ext cx="455660" cy="1302382"/>
        </a:xfrm>
        <a:custGeom>
          <a:avLst/>
          <a:gdLst/>
          <a:ahLst/>
          <a:cxnLst/>
          <a:rect l="0" t="0" r="0" b="0"/>
          <a:pathLst>
            <a:path>
              <a:moveTo>
                <a:pt x="0" y="0"/>
              </a:moveTo>
              <a:lnTo>
                <a:pt x="227830" y="0"/>
              </a:lnTo>
              <a:lnTo>
                <a:pt x="227830" y="1302382"/>
              </a:lnTo>
              <a:lnTo>
                <a:pt x="455660" y="1302382"/>
              </a:lnTo>
            </a:path>
          </a:pathLst>
        </a:custGeom>
        <a:noFill/>
        <a:ln w="19050" cap="rnd" cmpd="sng" algn="ctr">
          <a:solidFill>
            <a:schemeClr val="accent2">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536949" y="4871407"/>
        <a:ext cx="68989" cy="68989"/>
      </dsp:txXfrm>
    </dsp:sp>
    <dsp:sp modelId="{51CD63CF-1339-4CBC-B642-36827CBF09DC}">
      <dsp:nvSpPr>
        <dsp:cNvPr id="0" name=""/>
        <dsp:cNvSpPr/>
      </dsp:nvSpPr>
      <dsp:spPr>
        <a:xfrm>
          <a:off x="4343613" y="4254710"/>
          <a:ext cx="455660" cy="434127"/>
        </a:xfrm>
        <a:custGeom>
          <a:avLst/>
          <a:gdLst/>
          <a:ahLst/>
          <a:cxnLst/>
          <a:rect l="0" t="0" r="0" b="0"/>
          <a:pathLst>
            <a:path>
              <a:moveTo>
                <a:pt x="0" y="0"/>
              </a:moveTo>
              <a:lnTo>
                <a:pt x="227830" y="0"/>
              </a:lnTo>
              <a:lnTo>
                <a:pt x="227830" y="434127"/>
              </a:lnTo>
              <a:lnTo>
                <a:pt x="455660" y="434127"/>
              </a:lnTo>
            </a:path>
          </a:pathLst>
        </a:custGeom>
        <a:noFill/>
        <a:ln w="19050" cap="rnd" cmpd="sng" algn="ctr">
          <a:solidFill>
            <a:schemeClr val="accent2">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555710" y="4456040"/>
        <a:ext cx="31467" cy="31467"/>
      </dsp:txXfrm>
    </dsp:sp>
    <dsp:sp modelId="{FC017E0F-4175-4A71-AB48-978CE4C037F4}">
      <dsp:nvSpPr>
        <dsp:cNvPr id="0" name=""/>
        <dsp:cNvSpPr/>
      </dsp:nvSpPr>
      <dsp:spPr>
        <a:xfrm>
          <a:off x="4343613" y="3732104"/>
          <a:ext cx="365644" cy="522606"/>
        </a:xfrm>
        <a:custGeom>
          <a:avLst/>
          <a:gdLst/>
          <a:ahLst/>
          <a:cxnLst/>
          <a:rect l="0" t="0" r="0" b="0"/>
          <a:pathLst>
            <a:path>
              <a:moveTo>
                <a:pt x="0" y="522606"/>
              </a:moveTo>
              <a:lnTo>
                <a:pt x="182822" y="522606"/>
              </a:lnTo>
              <a:lnTo>
                <a:pt x="182822" y="0"/>
              </a:lnTo>
              <a:lnTo>
                <a:pt x="365644" y="0"/>
              </a:lnTo>
            </a:path>
          </a:pathLst>
        </a:custGeom>
        <a:noFill/>
        <a:ln w="19050" cap="rnd" cmpd="sng" algn="ctr">
          <a:solidFill>
            <a:schemeClr val="accent2">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510490" y="3977461"/>
        <a:ext cx="31890" cy="31890"/>
      </dsp:txXfrm>
    </dsp:sp>
    <dsp:sp modelId="{5DCCDEF7-F043-4066-84EA-01F871CCC682}">
      <dsp:nvSpPr>
        <dsp:cNvPr id="0" name=""/>
        <dsp:cNvSpPr/>
      </dsp:nvSpPr>
      <dsp:spPr>
        <a:xfrm>
          <a:off x="4343613" y="2952327"/>
          <a:ext cx="455660" cy="1302382"/>
        </a:xfrm>
        <a:custGeom>
          <a:avLst/>
          <a:gdLst/>
          <a:ahLst/>
          <a:cxnLst/>
          <a:rect l="0" t="0" r="0" b="0"/>
          <a:pathLst>
            <a:path>
              <a:moveTo>
                <a:pt x="0" y="1302382"/>
              </a:moveTo>
              <a:lnTo>
                <a:pt x="227830" y="1302382"/>
              </a:lnTo>
              <a:lnTo>
                <a:pt x="227830" y="0"/>
              </a:lnTo>
              <a:lnTo>
                <a:pt x="455660" y="0"/>
              </a:lnTo>
            </a:path>
          </a:pathLst>
        </a:custGeom>
        <a:noFill/>
        <a:ln w="19050" cap="rnd" cmpd="sng" algn="ctr">
          <a:solidFill>
            <a:schemeClr val="accent2">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536949" y="3569024"/>
        <a:ext cx="68989" cy="68989"/>
      </dsp:txXfrm>
    </dsp:sp>
    <dsp:sp modelId="{8D36D062-A549-4A79-9FB0-B945F16C0C02}">
      <dsp:nvSpPr>
        <dsp:cNvPr id="0" name=""/>
        <dsp:cNvSpPr/>
      </dsp:nvSpPr>
      <dsp:spPr>
        <a:xfrm>
          <a:off x="1609651" y="2735263"/>
          <a:ext cx="455660" cy="1519446"/>
        </a:xfrm>
        <a:custGeom>
          <a:avLst/>
          <a:gdLst/>
          <a:ahLst/>
          <a:cxnLst/>
          <a:rect l="0" t="0" r="0" b="0"/>
          <a:pathLst>
            <a:path>
              <a:moveTo>
                <a:pt x="0" y="0"/>
              </a:moveTo>
              <a:lnTo>
                <a:pt x="227830" y="0"/>
              </a:lnTo>
              <a:lnTo>
                <a:pt x="227830" y="1519446"/>
              </a:lnTo>
              <a:lnTo>
                <a:pt x="455660" y="1519446"/>
              </a:lnTo>
            </a:path>
          </a:pathLst>
        </a:custGeom>
        <a:noFill/>
        <a:ln w="19050" cap="rnd"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1797824" y="3455329"/>
        <a:ext cx="79314" cy="79314"/>
      </dsp:txXfrm>
    </dsp:sp>
    <dsp:sp modelId="{5849BA04-F46A-4E37-9898-C3563C82BDF9}">
      <dsp:nvSpPr>
        <dsp:cNvPr id="0" name=""/>
        <dsp:cNvSpPr/>
      </dsp:nvSpPr>
      <dsp:spPr>
        <a:xfrm>
          <a:off x="4343613" y="1215816"/>
          <a:ext cx="455660" cy="868255"/>
        </a:xfrm>
        <a:custGeom>
          <a:avLst/>
          <a:gdLst/>
          <a:ahLst/>
          <a:cxnLst/>
          <a:rect l="0" t="0" r="0" b="0"/>
          <a:pathLst>
            <a:path>
              <a:moveTo>
                <a:pt x="0" y="0"/>
              </a:moveTo>
              <a:lnTo>
                <a:pt x="227830" y="0"/>
              </a:lnTo>
              <a:lnTo>
                <a:pt x="227830" y="868255"/>
              </a:lnTo>
              <a:lnTo>
                <a:pt x="455660" y="868255"/>
              </a:lnTo>
            </a:path>
          </a:pathLst>
        </a:custGeom>
        <a:noFill/>
        <a:ln w="19050" cap="rnd" cmpd="sng" algn="ctr">
          <a:solidFill>
            <a:schemeClr val="accent2">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546930" y="1625430"/>
        <a:ext cx="49027" cy="49027"/>
      </dsp:txXfrm>
    </dsp:sp>
    <dsp:sp modelId="{A6E48C32-247B-499F-BD03-551D4FD8C96A}">
      <dsp:nvSpPr>
        <dsp:cNvPr id="0" name=""/>
        <dsp:cNvSpPr/>
      </dsp:nvSpPr>
      <dsp:spPr>
        <a:xfrm>
          <a:off x="4343613" y="1170096"/>
          <a:ext cx="455660" cy="91440"/>
        </a:xfrm>
        <a:custGeom>
          <a:avLst/>
          <a:gdLst/>
          <a:ahLst/>
          <a:cxnLst/>
          <a:rect l="0" t="0" r="0" b="0"/>
          <a:pathLst>
            <a:path>
              <a:moveTo>
                <a:pt x="0" y="45720"/>
              </a:moveTo>
              <a:lnTo>
                <a:pt x="455660" y="45720"/>
              </a:lnTo>
            </a:path>
          </a:pathLst>
        </a:custGeom>
        <a:noFill/>
        <a:ln w="19050" cap="rnd" cmpd="sng" algn="ctr">
          <a:solidFill>
            <a:schemeClr val="accent2">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560052" y="1204425"/>
        <a:ext cx="22783" cy="22783"/>
      </dsp:txXfrm>
    </dsp:sp>
    <dsp:sp modelId="{DF6A890B-B6C2-4D68-A856-880C65C685EF}">
      <dsp:nvSpPr>
        <dsp:cNvPr id="0" name=""/>
        <dsp:cNvSpPr/>
      </dsp:nvSpPr>
      <dsp:spPr>
        <a:xfrm>
          <a:off x="4343613" y="347561"/>
          <a:ext cx="455660" cy="868255"/>
        </a:xfrm>
        <a:custGeom>
          <a:avLst/>
          <a:gdLst/>
          <a:ahLst/>
          <a:cxnLst/>
          <a:rect l="0" t="0" r="0" b="0"/>
          <a:pathLst>
            <a:path>
              <a:moveTo>
                <a:pt x="0" y="868255"/>
              </a:moveTo>
              <a:lnTo>
                <a:pt x="227830" y="868255"/>
              </a:lnTo>
              <a:lnTo>
                <a:pt x="227830" y="0"/>
              </a:lnTo>
              <a:lnTo>
                <a:pt x="455660" y="0"/>
              </a:lnTo>
            </a:path>
          </a:pathLst>
        </a:custGeom>
        <a:noFill/>
        <a:ln w="19050" cap="rnd" cmpd="sng" algn="ctr">
          <a:solidFill>
            <a:schemeClr val="accent2">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546930" y="757175"/>
        <a:ext cx="49027" cy="49027"/>
      </dsp:txXfrm>
    </dsp:sp>
    <dsp:sp modelId="{3B129DE5-B504-48F6-BF64-B1CF4F439653}">
      <dsp:nvSpPr>
        <dsp:cNvPr id="0" name=""/>
        <dsp:cNvSpPr/>
      </dsp:nvSpPr>
      <dsp:spPr>
        <a:xfrm>
          <a:off x="1609651" y="1215816"/>
          <a:ext cx="455660" cy="1519446"/>
        </a:xfrm>
        <a:custGeom>
          <a:avLst/>
          <a:gdLst/>
          <a:ahLst/>
          <a:cxnLst/>
          <a:rect l="0" t="0" r="0" b="0"/>
          <a:pathLst>
            <a:path>
              <a:moveTo>
                <a:pt x="0" y="1519446"/>
              </a:moveTo>
              <a:lnTo>
                <a:pt x="227830" y="1519446"/>
              </a:lnTo>
              <a:lnTo>
                <a:pt x="227830" y="0"/>
              </a:lnTo>
              <a:lnTo>
                <a:pt x="455660" y="0"/>
              </a:lnTo>
            </a:path>
          </a:pathLst>
        </a:custGeom>
        <a:noFill/>
        <a:ln w="19050" cap="rnd"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1797824" y="1935882"/>
        <a:ext cx="79314" cy="79314"/>
      </dsp:txXfrm>
    </dsp:sp>
    <dsp:sp modelId="{AB1D4F8F-0143-4539-BA95-5B512A9406B3}">
      <dsp:nvSpPr>
        <dsp:cNvPr id="0" name=""/>
        <dsp:cNvSpPr/>
      </dsp:nvSpPr>
      <dsp:spPr>
        <a:xfrm rot="16200000">
          <a:off x="-565556" y="2387961"/>
          <a:ext cx="3655811" cy="694604"/>
        </a:xfrm>
        <a:prstGeom prst="rect">
          <a:avLst/>
        </a:prstGeom>
        <a:gradFill rotWithShape="0">
          <a:gsLst>
            <a:gs pos="0">
              <a:schemeClr val="bg2"/>
            </a:gs>
            <a:gs pos="50000">
              <a:schemeClr val="lt1">
                <a:hueOff val="0"/>
                <a:satOff val="0"/>
                <a:lumOff val="0"/>
                <a:alphaOff val="0"/>
                <a:shade val="45000"/>
                <a:satMod val="170000"/>
              </a:schemeClr>
            </a:gs>
            <a:gs pos="70000">
              <a:schemeClr val="lt1">
                <a:hueOff val="0"/>
                <a:satOff val="0"/>
                <a:lumOff val="0"/>
                <a:alphaOff val="0"/>
                <a:tint val="99000"/>
                <a:shade val="65000"/>
                <a:satMod val="155000"/>
              </a:schemeClr>
            </a:gs>
            <a:gs pos="100000">
              <a:schemeClr val="lt1">
                <a:hueOff val="0"/>
                <a:satOff val="0"/>
                <a:lumOff val="0"/>
                <a:alphaOff val="0"/>
                <a:tint val="95500"/>
                <a:shade val="100000"/>
                <a:satMod val="155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err="1" smtClean="0"/>
            <a:t>FfLlRh</a:t>
          </a:r>
          <a:endParaRPr lang="en-GB" sz="2000" kern="1200" dirty="0"/>
        </a:p>
      </dsp:txBody>
      <dsp:txXfrm>
        <a:off x="-565556" y="2387961"/>
        <a:ext cx="3655811" cy="694604"/>
      </dsp:txXfrm>
    </dsp:sp>
    <dsp:sp modelId="{7E7B1D1C-8C7D-4A7F-908C-1E2908DD582D}">
      <dsp:nvSpPr>
        <dsp:cNvPr id="0" name=""/>
        <dsp:cNvSpPr/>
      </dsp:nvSpPr>
      <dsp:spPr>
        <a:xfrm>
          <a:off x="2065312" y="868514"/>
          <a:ext cx="2278301" cy="694604"/>
        </a:xfrm>
        <a:prstGeom prst="rect">
          <a:avLst/>
        </a:prstGeom>
        <a:gradFill rotWithShape="0">
          <a:gsLst>
            <a:gs pos="0">
              <a:schemeClr val="bg2">
                <a:lumMod val="75000"/>
              </a:schemeClr>
            </a:gs>
            <a:gs pos="50000">
              <a:schemeClr val="lt1">
                <a:hueOff val="0"/>
                <a:satOff val="0"/>
                <a:lumOff val="0"/>
                <a:alphaOff val="0"/>
                <a:shade val="45000"/>
                <a:satMod val="170000"/>
              </a:schemeClr>
            </a:gs>
            <a:gs pos="70000">
              <a:schemeClr val="lt1">
                <a:hueOff val="0"/>
                <a:satOff val="0"/>
                <a:lumOff val="0"/>
                <a:alphaOff val="0"/>
                <a:tint val="99000"/>
                <a:shade val="65000"/>
                <a:satMod val="155000"/>
              </a:schemeClr>
            </a:gs>
            <a:gs pos="100000">
              <a:schemeClr val="lt1">
                <a:hueOff val="0"/>
                <a:satOff val="0"/>
                <a:lumOff val="0"/>
                <a:alphaOff val="0"/>
                <a:tint val="95500"/>
                <a:shade val="100000"/>
                <a:satMod val="155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err="1" smtClean="0"/>
            <a:t>Llythrennedd</a:t>
          </a:r>
          <a:endParaRPr lang="en-GB" sz="2000" kern="1200" dirty="0"/>
        </a:p>
      </dsp:txBody>
      <dsp:txXfrm>
        <a:off x="2065312" y="868514"/>
        <a:ext cx="2278301" cy="694604"/>
      </dsp:txXfrm>
    </dsp:sp>
    <dsp:sp modelId="{3C5DC251-6DD5-4E6F-9B5C-7F8177068780}">
      <dsp:nvSpPr>
        <dsp:cNvPr id="0" name=""/>
        <dsp:cNvSpPr/>
      </dsp:nvSpPr>
      <dsp:spPr>
        <a:xfrm>
          <a:off x="4799274" y="259"/>
          <a:ext cx="2278301" cy="694604"/>
        </a:xfrm>
        <a:prstGeom prst="rect">
          <a:avLst/>
        </a:prstGeom>
        <a:gradFill flip="none" rotWithShape="1">
          <a:gsLst>
            <a:gs pos="0">
              <a:schemeClr val="bg1"/>
            </a:gs>
            <a:gs pos="50000">
              <a:schemeClr val="lt1">
                <a:hueOff val="0"/>
                <a:satOff val="0"/>
                <a:lumOff val="0"/>
                <a:alphaOff val="0"/>
                <a:shade val="45000"/>
                <a:satMod val="170000"/>
              </a:schemeClr>
            </a:gs>
            <a:gs pos="70000">
              <a:schemeClr val="lt1">
                <a:hueOff val="0"/>
                <a:satOff val="0"/>
                <a:lumOff val="0"/>
                <a:alphaOff val="0"/>
                <a:tint val="99000"/>
                <a:shade val="65000"/>
                <a:satMod val="155000"/>
              </a:schemeClr>
            </a:gs>
            <a:gs pos="100000">
              <a:schemeClr val="lt1">
                <a:hueOff val="0"/>
                <a:satOff val="0"/>
                <a:lumOff val="0"/>
                <a:alphaOff val="0"/>
                <a:tint val="95500"/>
                <a:shade val="100000"/>
                <a:satMod val="155000"/>
              </a:schemeClr>
            </a:gs>
          </a:gsLst>
          <a:lin ang="16200000" scaled="0"/>
          <a:tileRect/>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err="1" smtClean="0"/>
            <a:t>Darllen</a:t>
          </a:r>
          <a:endParaRPr lang="en-GB" sz="2000" kern="1200" dirty="0"/>
        </a:p>
      </dsp:txBody>
      <dsp:txXfrm>
        <a:off x="4799274" y="259"/>
        <a:ext cx="2278301" cy="694604"/>
      </dsp:txXfrm>
    </dsp:sp>
    <dsp:sp modelId="{1266FA7E-89B0-49ED-BF64-6D12E687A53B}">
      <dsp:nvSpPr>
        <dsp:cNvPr id="0" name=""/>
        <dsp:cNvSpPr/>
      </dsp:nvSpPr>
      <dsp:spPr>
        <a:xfrm>
          <a:off x="4799274" y="868514"/>
          <a:ext cx="2278301" cy="694604"/>
        </a:xfrm>
        <a:prstGeom prst="rect">
          <a:avLst/>
        </a:prstGeom>
        <a:gradFill rotWithShape="0">
          <a:gsLst>
            <a:gs pos="0">
              <a:schemeClr val="bg1"/>
            </a:gs>
            <a:gs pos="50000">
              <a:schemeClr val="lt1">
                <a:hueOff val="0"/>
                <a:satOff val="0"/>
                <a:lumOff val="0"/>
                <a:alphaOff val="0"/>
                <a:shade val="45000"/>
                <a:satMod val="170000"/>
              </a:schemeClr>
            </a:gs>
            <a:gs pos="70000">
              <a:schemeClr val="lt1">
                <a:hueOff val="0"/>
                <a:satOff val="0"/>
                <a:lumOff val="0"/>
                <a:alphaOff val="0"/>
                <a:tint val="99000"/>
                <a:shade val="65000"/>
                <a:satMod val="155000"/>
              </a:schemeClr>
            </a:gs>
            <a:gs pos="100000">
              <a:schemeClr val="lt1">
                <a:hueOff val="0"/>
                <a:satOff val="0"/>
                <a:lumOff val="0"/>
                <a:alphaOff val="0"/>
                <a:tint val="95500"/>
                <a:shade val="100000"/>
                <a:satMod val="155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err="1" smtClean="0"/>
            <a:t>Llafaredd</a:t>
          </a:r>
          <a:endParaRPr lang="en-GB" sz="2000" kern="1200" dirty="0"/>
        </a:p>
      </dsp:txBody>
      <dsp:txXfrm>
        <a:off x="4799274" y="868514"/>
        <a:ext cx="2278301" cy="694604"/>
      </dsp:txXfrm>
    </dsp:sp>
    <dsp:sp modelId="{1BF1C05E-25DA-4D6D-87CC-DECDA63872C9}">
      <dsp:nvSpPr>
        <dsp:cNvPr id="0" name=""/>
        <dsp:cNvSpPr/>
      </dsp:nvSpPr>
      <dsp:spPr>
        <a:xfrm>
          <a:off x="4799274" y="1736770"/>
          <a:ext cx="2278301" cy="694604"/>
        </a:xfrm>
        <a:prstGeom prst="rect">
          <a:avLst/>
        </a:prstGeom>
        <a:gradFill rotWithShape="0">
          <a:gsLst>
            <a:gs pos="0">
              <a:schemeClr val="bg1"/>
            </a:gs>
            <a:gs pos="50000">
              <a:schemeClr val="lt1">
                <a:hueOff val="0"/>
                <a:satOff val="0"/>
                <a:lumOff val="0"/>
                <a:alphaOff val="0"/>
                <a:shade val="45000"/>
                <a:satMod val="170000"/>
              </a:schemeClr>
            </a:gs>
            <a:gs pos="70000">
              <a:schemeClr val="lt1">
                <a:hueOff val="0"/>
                <a:satOff val="0"/>
                <a:lumOff val="0"/>
                <a:alphaOff val="0"/>
                <a:tint val="99000"/>
                <a:shade val="65000"/>
                <a:satMod val="155000"/>
              </a:schemeClr>
            </a:gs>
            <a:gs pos="100000">
              <a:schemeClr val="lt1">
                <a:hueOff val="0"/>
                <a:satOff val="0"/>
                <a:lumOff val="0"/>
                <a:alphaOff val="0"/>
                <a:tint val="95500"/>
                <a:shade val="100000"/>
                <a:satMod val="155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err="1" smtClean="0"/>
            <a:t>Ysgrifennu</a:t>
          </a:r>
          <a:endParaRPr lang="en-GB" sz="2000" kern="1200" dirty="0"/>
        </a:p>
      </dsp:txBody>
      <dsp:txXfrm>
        <a:off x="4799274" y="1736770"/>
        <a:ext cx="2278301" cy="694604"/>
      </dsp:txXfrm>
    </dsp:sp>
    <dsp:sp modelId="{ED503983-92C6-4644-971A-CCE84A14C772}">
      <dsp:nvSpPr>
        <dsp:cNvPr id="0" name=""/>
        <dsp:cNvSpPr/>
      </dsp:nvSpPr>
      <dsp:spPr>
        <a:xfrm>
          <a:off x="2065312" y="3907408"/>
          <a:ext cx="2278301" cy="694604"/>
        </a:xfrm>
        <a:prstGeom prst="rect">
          <a:avLst/>
        </a:prstGeom>
        <a:gradFill rotWithShape="0">
          <a:gsLst>
            <a:gs pos="0">
              <a:schemeClr val="bg2">
                <a:lumMod val="75000"/>
              </a:schemeClr>
            </a:gs>
            <a:gs pos="50000">
              <a:schemeClr val="lt1">
                <a:hueOff val="0"/>
                <a:satOff val="0"/>
                <a:lumOff val="0"/>
                <a:alphaOff val="0"/>
                <a:shade val="45000"/>
                <a:satMod val="170000"/>
              </a:schemeClr>
            </a:gs>
            <a:gs pos="70000">
              <a:schemeClr val="lt1">
                <a:hueOff val="0"/>
                <a:satOff val="0"/>
                <a:lumOff val="0"/>
                <a:alphaOff val="0"/>
                <a:tint val="99000"/>
                <a:shade val="65000"/>
                <a:satMod val="155000"/>
              </a:schemeClr>
            </a:gs>
            <a:gs pos="100000">
              <a:schemeClr val="lt1">
                <a:hueOff val="0"/>
                <a:satOff val="0"/>
                <a:lumOff val="0"/>
                <a:alphaOff val="0"/>
                <a:tint val="95500"/>
                <a:shade val="100000"/>
                <a:satMod val="155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err="1" smtClean="0"/>
            <a:t>Rhifedd</a:t>
          </a:r>
          <a:endParaRPr lang="en-GB" sz="2000" kern="1200" dirty="0"/>
        </a:p>
      </dsp:txBody>
      <dsp:txXfrm>
        <a:off x="2065312" y="3907408"/>
        <a:ext cx="2278301" cy="694604"/>
      </dsp:txXfrm>
    </dsp:sp>
    <dsp:sp modelId="{E63C4C65-0202-47AA-8E39-0C9342C12BAC}">
      <dsp:nvSpPr>
        <dsp:cNvPr id="0" name=""/>
        <dsp:cNvSpPr/>
      </dsp:nvSpPr>
      <dsp:spPr>
        <a:xfrm>
          <a:off x="4799274" y="2605025"/>
          <a:ext cx="2278301" cy="694604"/>
        </a:xfrm>
        <a:prstGeom prst="rect">
          <a:avLst/>
        </a:prstGeom>
        <a:gradFill rotWithShape="0">
          <a:gsLst>
            <a:gs pos="0">
              <a:schemeClr val="bg1"/>
            </a:gs>
            <a:gs pos="50000">
              <a:schemeClr val="lt1">
                <a:hueOff val="0"/>
                <a:satOff val="0"/>
                <a:lumOff val="0"/>
                <a:alphaOff val="0"/>
                <a:shade val="45000"/>
                <a:satMod val="170000"/>
              </a:schemeClr>
            </a:gs>
            <a:gs pos="70000">
              <a:schemeClr val="lt1">
                <a:hueOff val="0"/>
                <a:satOff val="0"/>
                <a:lumOff val="0"/>
                <a:alphaOff val="0"/>
                <a:tint val="99000"/>
                <a:shade val="65000"/>
                <a:satMod val="155000"/>
              </a:schemeClr>
            </a:gs>
            <a:gs pos="100000">
              <a:schemeClr val="lt1">
                <a:hueOff val="0"/>
                <a:satOff val="0"/>
                <a:lumOff val="0"/>
                <a:alphaOff val="0"/>
                <a:tint val="95500"/>
                <a:shade val="100000"/>
                <a:satMod val="155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err="1" smtClean="0"/>
            <a:t>Sgiliau</a:t>
          </a:r>
          <a:r>
            <a:rPr lang="en-GB" sz="2000" kern="1200" dirty="0" smtClean="0"/>
            <a:t> </a:t>
          </a:r>
          <a:r>
            <a:rPr lang="en-GB" sz="2000" kern="1200" dirty="0" err="1" smtClean="0"/>
            <a:t>rhif</a:t>
          </a:r>
          <a:endParaRPr lang="en-GB" sz="2000" kern="1200" dirty="0"/>
        </a:p>
      </dsp:txBody>
      <dsp:txXfrm>
        <a:off x="4799274" y="2605025"/>
        <a:ext cx="2278301" cy="694604"/>
      </dsp:txXfrm>
    </dsp:sp>
    <dsp:sp modelId="{82510C37-38F2-4906-BF27-7E9E97B9DBFE}">
      <dsp:nvSpPr>
        <dsp:cNvPr id="0" name=""/>
        <dsp:cNvSpPr/>
      </dsp:nvSpPr>
      <dsp:spPr>
        <a:xfrm>
          <a:off x="4709258" y="3384801"/>
          <a:ext cx="2566598" cy="694604"/>
        </a:xfrm>
        <a:prstGeom prst="rect">
          <a:avLst/>
        </a:prstGeom>
        <a:gradFill rotWithShape="0">
          <a:gsLst>
            <a:gs pos="0">
              <a:schemeClr val="bg1"/>
            </a:gs>
            <a:gs pos="50000">
              <a:schemeClr val="lt1">
                <a:hueOff val="0"/>
                <a:satOff val="0"/>
                <a:lumOff val="0"/>
                <a:alphaOff val="0"/>
                <a:shade val="45000"/>
                <a:satMod val="170000"/>
              </a:schemeClr>
            </a:gs>
            <a:gs pos="70000">
              <a:schemeClr val="lt1">
                <a:hueOff val="0"/>
                <a:satOff val="0"/>
                <a:lumOff val="0"/>
                <a:alphaOff val="0"/>
                <a:tint val="99000"/>
                <a:shade val="65000"/>
                <a:satMod val="155000"/>
              </a:schemeClr>
            </a:gs>
            <a:gs pos="100000">
              <a:schemeClr val="lt1">
                <a:hueOff val="0"/>
                <a:satOff val="0"/>
                <a:lumOff val="0"/>
                <a:alphaOff val="0"/>
                <a:tint val="95500"/>
                <a:shade val="100000"/>
                <a:satMod val="155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err="1" smtClean="0"/>
            <a:t>Ymresymu</a:t>
          </a:r>
          <a:r>
            <a:rPr lang="en-GB" sz="2000" kern="1200" dirty="0" smtClean="0"/>
            <a:t> </a:t>
          </a:r>
          <a:r>
            <a:rPr lang="en-GB" sz="2000" kern="1200" dirty="0" err="1" smtClean="0"/>
            <a:t>rhifyddol</a:t>
          </a:r>
          <a:endParaRPr lang="en-GB" sz="2000" kern="1200" dirty="0"/>
        </a:p>
      </dsp:txBody>
      <dsp:txXfrm>
        <a:off x="4709258" y="3384801"/>
        <a:ext cx="2566598" cy="694604"/>
      </dsp:txXfrm>
    </dsp:sp>
    <dsp:sp modelId="{9D81B188-65DB-4A28-8864-E84DAFDDFDFB}">
      <dsp:nvSpPr>
        <dsp:cNvPr id="0" name=""/>
        <dsp:cNvSpPr/>
      </dsp:nvSpPr>
      <dsp:spPr>
        <a:xfrm>
          <a:off x="4799274" y="4341535"/>
          <a:ext cx="2278301" cy="694604"/>
        </a:xfrm>
        <a:prstGeom prst="rect">
          <a:avLst/>
        </a:prstGeom>
        <a:gradFill rotWithShape="0">
          <a:gsLst>
            <a:gs pos="0">
              <a:schemeClr val="bg1"/>
            </a:gs>
            <a:gs pos="50000">
              <a:schemeClr val="lt1">
                <a:hueOff val="0"/>
                <a:satOff val="0"/>
                <a:lumOff val="0"/>
                <a:alphaOff val="0"/>
                <a:shade val="45000"/>
                <a:satMod val="170000"/>
              </a:schemeClr>
            </a:gs>
            <a:gs pos="70000">
              <a:schemeClr val="lt1">
                <a:hueOff val="0"/>
                <a:satOff val="0"/>
                <a:lumOff val="0"/>
                <a:alphaOff val="0"/>
                <a:tint val="99000"/>
                <a:shade val="65000"/>
                <a:satMod val="155000"/>
              </a:schemeClr>
            </a:gs>
            <a:gs pos="100000">
              <a:schemeClr val="lt1">
                <a:hueOff val="0"/>
                <a:satOff val="0"/>
                <a:lumOff val="0"/>
                <a:alphaOff val="0"/>
                <a:tint val="95500"/>
                <a:shade val="100000"/>
                <a:satMod val="155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err="1" smtClean="0"/>
            <a:t>Sgiliau</a:t>
          </a:r>
          <a:r>
            <a:rPr lang="en-GB" sz="2000" kern="1200" dirty="0" smtClean="0"/>
            <a:t> </a:t>
          </a:r>
          <a:r>
            <a:rPr lang="en-GB" sz="2000" kern="1200" dirty="0" err="1" smtClean="0"/>
            <a:t>mesur</a:t>
          </a:r>
          <a:endParaRPr lang="en-GB" sz="2000" kern="1200" dirty="0"/>
        </a:p>
      </dsp:txBody>
      <dsp:txXfrm>
        <a:off x="4799274" y="4341535"/>
        <a:ext cx="2278301" cy="694604"/>
      </dsp:txXfrm>
    </dsp:sp>
    <dsp:sp modelId="{D2467E55-89E6-4957-8A10-0CD0A6113395}">
      <dsp:nvSpPr>
        <dsp:cNvPr id="0" name=""/>
        <dsp:cNvSpPr/>
      </dsp:nvSpPr>
      <dsp:spPr>
        <a:xfrm>
          <a:off x="4799274" y="5209791"/>
          <a:ext cx="2278301" cy="694604"/>
        </a:xfrm>
        <a:prstGeom prst="rect">
          <a:avLst/>
        </a:prstGeom>
        <a:gradFill rotWithShape="0">
          <a:gsLst>
            <a:gs pos="0">
              <a:schemeClr val="bg1"/>
            </a:gs>
            <a:gs pos="50000">
              <a:schemeClr val="lt1">
                <a:hueOff val="0"/>
                <a:satOff val="0"/>
                <a:lumOff val="0"/>
                <a:alphaOff val="0"/>
                <a:shade val="45000"/>
                <a:satMod val="170000"/>
              </a:schemeClr>
            </a:gs>
            <a:gs pos="70000">
              <a:schemeClr val="lt1">
                <a:hueOff val="0"/>
                <a:satOff val="0"/>
                <a:lumOff val="0"/>
                <a:alphaOff val="0"/>
                <a:tint val="99000"/>
                <a:shade val="65000"/>
                <a:satMod val="155000"/>
              </a:schemeClr>
            </a:gs>
            <a:gs pos="100000">
              <a:schemeClr val="lt1">
                <a:hueOff val="0"/>
                <a:satOff val="0"/>
                <a:lumOff val="0"/>
                <a:alphaOff val="0"/>
                <a:tint val="95500"/>
                <a:shade val="100000"/>
                <a:satMod val="155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err="1" smtClean="0"/>
            <a:t>Sgiliau</a:t>
          </a:r>
          <a:r>
            <a:rPr lang="en-GB" sz="2000" kern="1200" dirty="0" smtClean="0"/>
            <a:t> data</a:t>
          </a:r>
          <a:endParaRPr lang="en-GB" sz="2000" kern="1200" dirty="0"/>
        </a:p>
      </dsp:txBody>
      <dsp:txXfrm>
        <a:off x="4799274" y="5209791"/>
        <a:ext cx="2278301" cy="6946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3C18CB-6852-46DB-B2D6-29B8A838C79E}">
      <dsp:nvSpPr>
        <dsp:cNvPr id="0" name=""/>
        <dsp:cNvSpPr/>
      </dsp:nvSpPr>
      <dsp:spPr>
        <a:xfrm>
          <a:off x="4487762" y="4254710"/>
          <a:ext cx="455660" cy="1302382"/>
        </a:xfrm>
        <a:custGeom>
          <a:avLst/>
          <a:gdLst/>
          <a:ahLst/>
          <a:cxnLst/>
          <a:rect l="0" t="0" r="0" b="0"/>
          <a:pathLst>
            <a:path>
              <a:moveTo>
                <a:pt x="0" y="0"/>
              </a:moveTo>
              <a:lnTo>
                <a:pt x="227830" y="0"/>
              </a:lnTo>
              <a:lnTo>
                <a:pt x="227830" y="1302382"/>
              </a:lnTo>
              <a:lnTo>
                <a:pt x="455660" y="1302382"/>
              </a:lnTo>
            </a:path>
          </a:pathLst>
        </a:custGeom>
        <a:noFill/>
        <a:ln w="19050" cap="rnd" cmpd="sng" algn="ctr">
          <a:solidFill>
            <a:schemeClr val="accent2">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681097" y="4871407"/>
        <a:ext cx="68989" cy="68989"/>
      </dsp:txXfrm>
    </dsp:sp>
    <dsp:sp modelId="{51CD63CF-1339-4CBC-B642-36827CBF09DC}">
      <dsp:nvSpPr>
        <dsp:cNvPr id="0" name=""/>
        <dsp:cNvSpPr/>
      </dsp:nvSpPr>
      <dsp:spPr>
        <a:xfrm>
          <a:off x="4487762" y="4254710"/>
          <a:ext cx="455660" cy="434127"/>
        </a:xfrm>
        <a:custGeom>
          <a:avLst/>
          <a:gdLst/>
          <a:ahLst/>
          <a:cxnLst/>
          <a:rect l="0" t="0" r="0" b="0"/>
          <a:pathLst>
            <a:path>
              <a:moveTo>
                <a:pt x="0" y="0"/>
              </a:moveTo>
              <a:lnTo>
                <a:pt x="227830" y="0"/>
              </a:lnTo>
              <a:lnTo>
                <a:pt x="227830" y="434127"/>
              </a:lnTo>
              <a:lnTo>
                <a:pt x="455660" y="434127"/>
              </a:lnTo>
            </a:path>
          </a:pathLst>
        </a:custGeom>
        <a:noFill/>
        <a:ln w="19050" cap="rnd" cmpd="sng" algn="ctr">
          <a:solidFill>
            <a:schemeClr val="accent2">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699858" y="4456040"/>
        <a:ext cx="31467" cy="31467"/>
      </dsp:txXfrm>
    </dsp:sp>
    <dsp:sp modelId="{FC017E0F-4175-4A71-AB48-978CE4C037F4}">
      <dsp:nvSpPr>
        <dsp:cNvPr id="0" name=""/>
        <dsp:cNvSpPr/>
      </dsp:nvSpPr>
      <dsp:spPr>
        <a:xfrm>
          <a:off x="4487762" y="3820582"/>
          <a:ext cx="455660" cy="434127"/>
        </a:xfrm>
        <a:custGeom>
          <a:avLst/>
          <a:gdLst/>
          <a:ahLst/>
          <a:cxnLst/>
          <a:rect l="0" t="0" r="0" b="0"/>
          <a:pathLst>
            <a:path>
              <a:moveTo>
                <a:pt x="0" y="434127"/>
              </a:moveTo>
              <a:lnTo>
                <a:pt x="227830" y="434127"/>
              </a:lnTo>
              <a:lnTo>
                <a:pt x="227830" y="0"/>
              </a:lnTo>
              <a:lnTo>
                <a:pt x="455660" y="0"/>
              </a:lnTo>
            </a:path>
          </a:pathLst>
        </a:custGeom>
        <a:noFill/>
        <a:ln w="19050" cap="rnd" cmpd="sng" algn="ctr">
          <a:solidFill>
            <a:schemeClr val="accent2">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699858" y="4021912"/>
        <a:ext cx="31467" cy="31467"/>
      </dsp:txXfrm>
    </dsp:sp>
    <dsp:sp modelId="{5DCCDEF7-F043-4066-84EA-01F871CCC682}">
      <dsp:nvSpPr>
        <dsp:cNvPr id="0" name=""/>
        <dsp:cNvSpPr/>
      </dsp:nvSpPr>
      <dsp:spPr>
        <a:xfrm>
          <a:off x="4487762" y="2952327"/>
          <a:ext cx="455660" cy="1302382"/>
        </a:xfrm>
        <a:custGeom>
          <a:avLst/>
          <a:gdLst/>
          <a:ahLst/>
          <a:cxnLst/>
          <a:rect l="0" t="0" r="0" b="0"/>
          <a:pathLst>
            <a:path>
              <a:moveTo>
                <a:pt x="0" y="1302382"/>
              </a:moveTo>
              <a:lnTo>
                <a:pt x="227830" y="1302382"/>
              </a:lnTo>
              <a:lnTo>
                <a:pt x="227830" y="0"/>
              </a:lnTo>
              <a:lnTo>
                <a:pt x="455660" y="0"/>
              </a:lnTo>
            </a:path>
          </a:pathLst>
        </a:custGeom>
        <a:noFill/>
        <a:ln w="19050" cap="rnd" cmpd="sng" algn="ctr">
          <a:solidFill>
            <a:schemeClr val="accent2">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681097" y="3569024"/>
        <a:ext cx="68989" cy="68989"/>
      </dsp:txXfrm>
    </dsp:sp>
    <dsp:sp modelId="{8D36D062-A549-4A79-9FB0-B945F16C0C02}">
      <dsp:nvSpPr>
        <dsp:cNvPr id="0" name=""/>
        <dsp:cNvSpPr/>
      </dsp:nvSpPr>
      <dsp:spPr>
        <a:xfrm>
          <a:off x="1753799" y="2735263"/>
          <a:ext cx="455660" cy="1519446"/>
        </a:xfrm>
        <a:custGeom>
          <a:avLst/>
          <a:gdLst/>
          <a:ahLst/>
          <a:cxnLst/>
          <a:rect l="0" t="0" r="0" b="0"/>
          <a:pathLst>
            <a:path>
              <a:moveTo>
                <a:pt x="0" y="0"/>
              </a:moveTo>
              <a:lnTo>
                <a:pt x="227830" y="0"/>
              </a:lnTo>
              <a:lnTo>
                <a:pt x="227830" y="1519446"/>
              </a:lnTo>
              <a:lnTo>
                <a:pt x="455660" y="1519446"/>
              </a:lnTo>
            </a:path>
          </a:pathLst>
        </a:custGeom>
        <a:noFill/>
        <a:ln w="19050" cap="rnd"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1941972" y="3455329"/>
        <a:ext cx="79314" cy="79314"/>
      </dsp:txXfrm>
    </dsp:sp>
    <dsp:sp modelId="{5849BA04-F46A-4E37-9898-C3563C82BDF9}">
      <dsp:nvSpPr>
        <dsp:cNvPr id="0" name=""/>
        <dsp:cNvSpPr/>
      </dsp:nvSpPr>
      <dsp:spPr>
        <a:xfrm>
          <a:off x="4487762" y="1215816"/>
          <a:ext cx="455660" cy="868255"/>
        </a:xfrm>
        <a:custGeom>
          <a:avLst/>
          <a:gdLst/>
          <a:ahLst/>
          <a:cxnLst/>
          <a:rect l="0" t="0" r="0" b="0"/>
          <a:pathLst>
            <a:path>
              <a:moveTo>
                <a:pt x="0" y="0"/>
              </a:moveTo>
              <a:lnTo>
                <a:pt x="227830" y="0"/>
              </a:lnTo>
              <a:lnTo>
                <a:pt x="227830" y="868255"/>
              </a:lnTo>
              <a:lnTo>
                <a:pt x="455660" y="868255"/>
              </a:lnTo>
            </a:path>
          </a:pathLst>
        </a:custGeom>
        <a:noFill/>
        <a:ln w="19050" cap="rnd" cmpd="sng" algn="ctr">
          <a:solidFill>
            <a:schemeClr val="accent2">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691078" y="1625430"/>
        <a:ext cx="49027" cy="49027"/>
      </dsp:txXfrm>
    </dsp:sp>
    <dsp:sp modelId="{A6E48C32-247B-499F-BD03-551D4FD8C96A}">
      <dsp:nvSpPr>
        <dsp:cNvPr id="0" name=""/>
        <dsp:cNvSpPr/>
      </dsp:nvSpPr>
      <dsp:spPr>
        <a:xfrm>
          <a:off x="4487762" y="1170096"/>
          <a:ext cx="455660" cy="91440"/>
        </a:xfrm>
        <a:custGeom>
          <a:avLst/>
          <a:gdLst/>
          <a:ahLst/>
          <a:cxnLst/>
          <a:rect l="0" t="0" r="0" b="0"/>
          <a:pathLst>
            <a:path>
              <a:moveTo>
                <a:pt x="0" y="45720"/>
              </a:moveTo>
              <a:lnTo>
                <a:pt x="455660" y="45720"/>
              </a:lnTo>
            </a:path>
          </a:pathLst>
        </a:custGeom>
        <a:noFill/>
        <a:ln w="19050" cap="rnd" cmpd="sng" algn="ctr">
          <a:solidFill>
            <a:schemeClr val="accent2">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704200" y="1204425"/>
        <a:ext cx="22783" cy="22783"/>
      </dsp:txXfrm>
    </dsp:sp>
    <dsp:sp modelId="{DF6A890B-B6C2-4D68-A856-880C65C685EF}">
      <dsp:nvSpPr>
        <dsp:cNvPr id="0" name=""/>
        <dsp:cNvSpPr/>
      </dsp:nvSpPr>
      <dsp:spPr>
        <a:xfrm>
          <a:off x="4487762" y="347561"/>
          <a:ext cx="455660" cy="868255"/>
        </a:xfrm>
        <a:custGeom>
          <a:avLst/>
          <a:gdLst/>
          <a:ahLst/>
          <a:cxnLst/>
          <a:rect l="0" t="0" r="0" b="0"/>
          <a:pathLst>
            <a:path>
              <a:moveTo>
                <a:pt x="0" y="868255"/>
              </a:moveTo>
              <a:lnTo>
                <a:pt x="227830" y="868255"/>
              </a:lnTo>
              <a:lnTo>
                <a:pt x="227830" y="0"/>
              </a:lnTo>
              <a:lnTo>
                <a:pt x="455660" y="0"/>
              </a:lnTo>
            </a:path>
          </a:pathLst>
        </a:custGeom>
        <a:noFill/>
        <a:ln w="19050" cap="rnd" cmpd="sng" algn="ctr">
          <a:solidFill>
            <a:schemeClr val="accent2">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4691078" y="757175"/>
        <a:ext cx="49027" cy="49027"/>
      </dsp:txXfrm>
    </dsp:sp>
    <dsp:sp modelId="{3B129DE5-B504-48F6-BF64-B1CF4F439653}">
      <dsp:nvSpPr>
        <dsp:cNvPr id="0" name=""/>
        <dsp:cNvSpPr/>
      </dsp:nvSpPr>
      <dsp:spPr>
        <a:xfrm>
          <a:off x="1753799" y="1215816"/>
          <a:ext cx="455660" cy="1519446"/>
        </a:xfrm>
        <a:custGeom>
          <a:avLst/>
          <a:gdLst/>
          <a:ahLst/>
          <a:cxnLst/>
          <a:rect l="0" t="0" r="0" b="0"/>
          <a:pathLst>
            <a:path>
              <a:moveTo>
                <a:pt x="0" y="1519446"/>
              </a:moveTo>
              <a:lnTo>
                <a:pt x="227830" y="1519446"/>
              </a:lnTo>
              <a:lnTo>
                <a:pt x="227830" y="0"/>
              </a:lnTo>
              <a:lnTo>
                <a:pt x="455660" y="0"/>
              </a:lnTo>
            </a:path>
          </a:pathLst>
        </a:custGeom>
        <a:noFill/>
        <a:ln w="19050" cap="rnd" cmpd="sng" algn="ctr">
          <a:solidFill>
            <a:schemeClr val="accent2">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GB" sz="500" kern="1200"/>
        </a:p>
      </dsp:txBody>
      <dsp:txXfrm>
        <a:off x="1941972" y="1935882"/>
        <a:ext cx="79314" cy="79314"/>
      </dsp:txXfrm>
    </dsp:sp>
    <dsp:sp modelId="{AB1D4F8F-0143-4539-BA95-5B512A9406B3}">
      <dsp:nvSpPr>
        <dsp:cNvPr id="0" name=""/>
        <dsp:cNvSpPr/>
      </dsp:nvSpPr>
      <dsp:spPr>
        <a:xfrm rot="16200000">
          <a:off x="-421408" y="2387961"/>
          <a:ext cx="3655811" cy="694604"/>
        </a:xfrm>
        <a:prstGeom prst="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smtClean="0"/>
            <a:t>LNF</a:t>
          </a:r>
          <a:endParaRPr lang="en-GB" sz="2000" kern="1200" dirty="0"/>
        </a:p>
      </dsp:txBody>
      <dsp:txXfrm>
        <a:off x="-421408" y="2387961"/>
        <a:ext cx="3655811" cy="694604"/>
      </dsp:txXfrm>
    </dsp:sp>
    <dsp:sp modelId="{7E7B1D1C-8C7D-4A7F-908C-1E2908DD582D}">
      <dsp:nvSpPr>
        <dsp:cNvPr id="0" name=""/>
        <dsp:cNvSpPr/>
      </dsp:nvSpPr>
      <dsp:spPr>
        <a:xfrm>
          <a:off x="2209460" y="868514"/>
          <a:ext cx="2278301" cy="694604"/>
        </a:xfrm>
        <a:prstGeom prst="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smtClean="0"/>
            <a:t>Literacy</a:t>
          </a:r>
          <a:endParaRPr lang="en-GB" sz="2000" kern="1200" dirty="0"/>
        </a:p>
      </dsp:txBody>
      <dsp:txXfrm>
        <a:off x="2209460" y="868514"/>
        <a:ext cx="2278301" cy="694604"/>
      </dsp:txXfrm>
    </dsp:sp>
    <dsp:sp modelId="{3C5DC251-6DD5-4E6F-9B5C-7F8177068780}">
      <dsp:nvSpPr>
        <dsp:cNvPr id="0" name=""/>
        <dsp:cNvSpPr/>
      </dsp:nvSpPr>
      <dsp:spPr>
        <a:xfrm>
          <a:off x="4943422" y="259"/>
          <a:ext cx="2278301" cy="694604"/>
        </a:xfrm>
        <a:prstGeom prst="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smtClean="0"/>
            <a:t>Reading</a:t>
          </a:r>
          <a:endParaRPr lang="en-GB" sz="2000" kern="1200" dirty="0"/>
        </a:p>
      </dsp:txBody>
      <dsp:txXfrm>
        <a:off x="4943422" y="259"/>
        <a:ext cx="2278301" cy="694604"/>
      </dsp:txXfrm>
    </dsp:sp>
    <dsp:sp modelId="{1266FA7E-89B0-49ED-BF64-6D12E687A53B}">
      <dsp:nvSpPr>
        <dsp:cNvPr id="0" name=""/>
        <dsp:cNvSpPr/>
      </dsp:nvSpPr>
      <dsp:spPr>
        <a:xfrm>
          <a:off x="4943422" y="868514"/>
          <a:ext cx="2278301" cy="694604"/>
        </a:xfrm>
        <a:prstGeom prst="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err="1" smtClean="0"/>
            <a:t>Oracy</a:t>
          </a:r>
          <a:endParaRPr lang="en-GB" sz="2000" kern="1200" dirty="0"/>
        </a:p>
      </dsp:txBody>
      <dsp:txXfrm>
        <a:off x="4943422" y="868514"/>
        <a:ext cx="2278301" cy="694604"/>
      </dsp:txXfrm>
    </dsp:sp>
    <dsp:sp modelId="{1BF1C05E-25DA-4D6D-87CC-DECDA63872C9}">
      <dsp:nvSpPr>
        <dsp:cNvPr id="0" name=""/>
        <dsp:cNvSpPr/>
      </dsp:nvSpPr>
      <dsp:spPr>
        <a:xfrm>
          <a:off x="4943422" y="1736770"/>
          <a:ext cx="2278301" cy="694604"/>
        </a:xfrm>
        <a:prstGeom prst="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smtClean="0"/>
            <a:t>Writing</a:t>
          </a:r>
          <a:endParaRPr lang="en-GB" sz="2000" kern="1200" dirty="0"/>
        </a:p>
      </dsp:txBody>
      <dsp:txXfrm>
        <a:off x="4943422" y="1736770"/>
        <a:ext cx="2278301" cy="694604"/>
      </dsp:txXfrm>
    </dsp:sp>
    <dsp:sp modelId="{ED503983-92C6-4644-971A-CCE84A14C772}">
      <dsp:nvSpPr>
        <dsp:cNvPr id="0" name=""/>
        <dsp:cNvSpPr/>
      </dsp:nvSpPr>
      <dsp:spPr>
        <a:xfrm>
          <a:off x="2209460" y="3907408"/>
          <a:ext cx="2278301" cy="694604"/>
        </a:xfrm>
        <a:prstGeom prst="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smtClean="0"/>
            <a:t>Numeracy</a:t>
          </a:r>
          <a:endParaRPr lang="en-GB" sz="2000" kern="1200" dirty="0"/>
        </a:p>
      </dsp:txBody>
      <dsp:txXfrm>
        <a:off x="2209460" y="3907408"/>
        <a:ext cx="2278301" cy="694604"/>
      </dsp:txXfrm>
    </dsp:sp>
    <dsp:sp modelId="{E63C4C65-0202-47AA-8E39-0C9342C12BAC}">
      <dsp:nvSpPr>
        <dsp:cNvPr id="0" name=""/>
        <dsp:cNvSpPr/>
      </dsp:nvSpPr>
      <dsp:spPr>
        <a:xfrm>
          <a:off x="4943422" y="2605025"/>
          <a:ext cx="2278301" cy="694604"/>
        </a:xfrm>
        <a:prstGeom prst="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smtClean="0"/>
            <a:t>Using number skills</a:t>
          </a:r>
          <a:endParaRPr lang="en-GB" sz="2000" kern="1200" dirty="0"/>
        </a:p>
      </dsp:txBody>
      <dsp:txXfrm>
        <a:off x="4943422" y="2605025"/>
        <a:ext cx="2278301" cy="694604"/>
      </dsp:txXfrm>
    </dsp:sp>
    <dsp:sp modelId="{82510C37-38F2-4906-BF27-7E9E97B9DBFE}">
      <dsp:nvSpPr>
        <dsp:cNvPr id="0" name=""/>
        <dsp:cNvSpPr/>
      </dsp:nvSpPr>
      <dsp:spPr>
        <a:xfrm>
          <a:off x="4943422" y="3473280"/>
          <a:ext cx="2278301" cy="694604"/>
        </a:xfrm>
        <a:prstGeom prst="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smtClean="0"/>
            <a:t>Numerical reasoning</a:t>
          </a:r>
          <a:endParaRPr lang="en-GB" sz="2000" kern="1200" dirty="0"/>
        </a:p>
      </dsp:txBody>
      <dsp:txXfrm>
        <a:off x="4943422" y="3473280"/>
        <a:ext cx="2278301" cy="694604"/>
      </dsp:txXfrm>
    </dsp:sp>
    <dsp:sp modelId="{9D81B188-65DB-4A28-8864-E84DAFDDFDFB}">
      <dsp:nvSpPr>
        <dsp:cNvPr id="0" name=""/>
        <dsp:cNvSpPr/>
      </dsp:nvSpPr>
      <dsp:spPr>
        <a:xfrm>
          <a:off x="4943422" y="4341535"/>
          <a:ext cx="2278301" cy="694604"/>
        </a:xfrm>
        <a:prstGeom prst="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smtClean="0"/>
            <a:t>Using measuring skills </a:t>
          </a:r>
          <a:endParaRPr lang="en-GB" sz="2000" kern="1200" dirty="0"/>
        </a:p>
      </dsp:txBody>
      <dsp:txXfrm>
        <a:off x="4943422" y="4341535"/>
        <a:ext cx="2278301" cy="694604"/>
      </dsp:txXfrm>
    </dsp:sp>
    <dsp:sp modelId="{D2467E55-89E6-4957-8A10-0CD0A6113395}">
      <dsp:nvSpPr>
        <dsp:cNvPr id="0" name=""/>
        <dsp:cNvSpPr/>
      </dsp:nvSpPr>
      <dsp:spPr>
        <a:xfrm>
          <a:off x="4943422" y="5209791"/>
          <a:ext cx="2278301" cy="694604"/>
        </a:xfrm>
        <a:prstGeom prst="rect">
          <a:avLst/>
        </a:prstGeom>
        <a:gradFill rotWithShape="0">
          <a:gsLst>
            <a:gs pos="0">
              <a:schemeClr val="lt1">
                <a:hueOff val="0"/>
                <a:satOff val="0"/>
                <a:lumOff val="0"/>
                <a:alphaOff val="0"/>
                <a:tint val="96000"/>
                <a:lumMod val="100000"/>
              </a:schemeClr>
            </a:gs>
            <a:gs pos="78000">
              <a:schemeClr val="lt1">
                <a:hueOff val="0"/>
                <a:satOff val="0"/>
                <a:lumOff val="0"/>
                <a:alphaOff val="0"/>
                <a:shade val="94000"/>
                <a:lumMod val="94000"/>
              </a:schemeClr>
            </a:gs>
          </a:gsLst>
          <a:lin ang="5400000" scaled="0"/>
        </a:gradFill>
        <a:ln>
          <a:noFill/>
        </a:ln>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en-GB" sz="2000" kern="1200" dirty="0" smtClean="0"/>
            <a:t>Using  data skills</a:t>
          </a:r>
          <a:endParaRPr lang="en-GB" sz="2000" kern="1200" dirty="0"/>
        </a:p>
      </dsp:txBody>
      <dsp:txXfrm>
        <a:off x="4943422" y="5209791"/>
        <a:ext cx="2278301" cy="694604"/>
      </dsp:txXfrm>
    </dsp:sp>
  </dsp:spTree>
</dsp:drawing>
</file>

<file path=ppt/diagrams/layout1.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image" Target="../media/image6.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BECC66-B0BE-4A9C-AAAF-2A60859FA5A7}" type="datetimeFigureOut">
              <a:rPr lang="en-GB" smtClean="0"/>
              <a:t>17/11/2019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9B1A39-DB26-4427-82D8-D4AE2754A0D6}" type="slidenum">
              <a:rPr lang="en-GB" smtClean="0"/>
              <a:t>‹#›</a:t>
            </a:fld>
            <a:endParaRPr lang="en-GB"/>
          </a:p>
        </p:txBody>
      </p:sp>
    </p:spTree>
    <p:extLst>
      <p:ext uri="{BB962C8B-B14F-4D97-AF65-F5344CB8AC3E}">
        <p14:creationId xmlns:p14="http://schemas.microsoft.com/office/powerpoint/2010/main" val="39586024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a:defRPr/>
            </a:pPr>
            <a:endParaRPr lang="en-GB" dirty="0"/>
          </a:p>
        </p:txBody>
      </p:sp>
      <p:sp>
        <p:nvSpPr>
          <p:cNvPr id="3379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pPr>
            <a:fld id="{E4DDC915-7F63-4A8A-AD75-0C4CEA63DF09}" type="slidenum">
              <a:rPr lang="en-US" altLang="en-US">
                <a:latin typeface="Arial" panose="020B0604020202020204" pitchFamily="34" charset="0"/>
                <a:cs typeface="Arial" panose="020B0604020202020204" pitchFamily="34" charset="0"/>
              </a:rPr>
              <a:pPr eaLnBrk="1" hangingPunct="1">
                <a:spcBef>
                  <a:spcPct val="0"/>
                </a:spcBef>
              </a:pPr>
              <a:t>6</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11127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ea typeface="ＭＳ Ｐゴシック" panose="020B0600070205080204" pitchFamily="34" charset="-128"/>
            </a:endParaRPr>
          </a:p>
        </p:txBody>
      </p:sp>
      <p:sp>
        <p:nvSpPr>
          <p:cNvPr id="3482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pPr>
            <a:fld id="{F7EE349E-8E3E-48C0-B889-7731D13264F3}" type="slidenum">
              <a:rPr lang="en-US" altLang="en-US">
                <a:latin typeface="Arial" panose="020B0604020202020204" pitchFamily="34" charset="0"/>
                <a:cs typeface="Arial" panose="020B0604020202020204" pitchFamily="34" charset="0"/>
              </a:rPr>
              <a:pPr eaLnBrk="1" hangingPunct="1">
                <a:spcBef>
                  <a:spcPct val="0"/>
                </a:spcBef>
              </a:pPr>
              <a:t>11</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134922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a:defRPr/>
            </a:pPr>
            <a:endParaRPr lang="en-GB" dirty="0"/>
          </a:p>
        </p:txBody>
      </p:sp>
      <p:sp>
        <p:nvSpPr>
          <p:cNvPr id="35844"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pPr>
            <a:fld id="{6A904EF5-7FA0-41C7-A192-909FE28E11F4}" type="slidenum">
              <a:rPr lang="en-US" altLang="en-US">
                <a:latin typeface="Arial" panose="020B0604020202020204" pitchFamily="34" charset="0"/>
                <a:cs typeface="Arial" panose="020B0604020202020204" pitchFamily="34" charset="0"/>
              </a:rPr>
              <a:pPr eaLnBrk="1" hangingPunct="1">
                <a:spcBef>
                  <a:spcPct val="0"/>
                </a:spcBef>
              </a:pPr>
              <a:t>12</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07204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pPr>
            <a:fld id="{829DA6BD-6E20-4B3D-AD84-F6F3B64B2EEB}" type="slidenum">
              <a:rPr lang="en-GB" altLang="en-US">
                <a:latin typeface="Arial" panose="020B0604020202020204" pitchFamily="34" charset="0"/>
                <a:cs typeface="Arial" panose="020B0604020202020204" pitchFamily="34" charset="0"/>
              </a:rPr>
              <a:pPr eaLnBrk="1" hangingPunct="1">
                <a:spcBef>
                  <a:spcPct val="0"/>
                </a:spcBef>
              </a:pPr>
              <a:t>15</a:t>
            </a:fld>
            <a:endParaRPr lang="en-GB" altLang="en-US">
              <a:latin typeface="Arial" panose="020B0604020202020204" pitchFamily="34" charset="0"/>
              <a:cs typeface="Arial" panose="020B0604020202020204" pitchFamily="34" charset="0"/>
            </a:endParaRPr>
          </a:p>
        </p:txBody>
      </p:sp>
      <p:sp>
        <p:nvSpPr>
          <p:cNvPr id="37891"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lgn="r" eaLnBrk="1" hangingPunct="1">
              <a:spcBef>
                <a:spcPct val="0"/>
              </a:spcBef>
            </a:pPr>
            <a:fld id="{4AF2006C-B229-4BEB-B630-9D4ACB299986}" type="slidenum">
              <a:rPr lang="en-US" altLang="en-US">
                <a:latin typeface="Arial" panose="020B0604020202020204" pitchFamily="34" charset="0"/>
                <a:cs typeface="Arial" panose="020B0604020202020204" pitchFamily="34" charset="0"/>
              </a:rPr>
              <a:pPr algn="r" eaLnBrk="1" hangingPunct="1">
                <a:spcBef>
                  <a:spcPct val="0"/>
                </a:spcBef>
              </a:pPr>
              <a:t>15</a:t>
            </a:fld>
            <a:endParaRPr lang="en-US" altLang="en-US">
              <a:latin typeface="Arial" panose="020B0604020202020204" pitchFamily="34" charset="0"/>
              <a:cs typeface="Arial" panose="020B0604020202020204" pitchFamily="34" charset="0"/>
            </a:endParaRPr>
          </a:p>
        </p:txBody>
      </p:sp>
      <p:sp>
        <p:nvSpPr>
          <p:cNvPr id="37892"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3"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2899474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pPr>
            <a:fld id="{2B9F7824-7548-41C1-B60F-755CCCAF5BC0}" type="slidenum">
              <a:rPr lang="en-GB" altLang="en-US">
                <a:latin typeface="Arial" panose="020B0604020202020204" pitchFamily="34" charset="0"/>
                <a:cs typeface="Arial" panose="020B0604020202020204" pitchFamily="34" charset="0"/>
              </a:rPr>
              <a:pPr eaLnBrk="1" hangingPunct="1">
                <a:spcBef>
                  <a:spcPct val="0"/>
                </a:spcBef>
              </a:pPr>
              <a:t>16</a:t>
            </a:fld>
            <a:endParaRPr lang="en-GB" altLang="en-US">
              <a:latin typeface="Arial" panose="020B0604020202020204" pitchFamily="34" charset="0"/>
              <a:cs typeface="Arial" panose="020B0604020202020204" pitchFamily="34" charset="0"/>
            </a:endParaRPr>
          </a:p>
        </p:txBody>
      </p:sp>
      <p:sp>
        <p:nvSpPr>
          <p:cNvPr id="38915"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lgn="r" eaLnBrk="1" hangingPunct="1">
              <a:spcBef>
                <a:spcPct val="0"/>
              </a:spcBef>
            </a:pPr>
            <a:fld id="{B31ED9C2-15DF-4AB9-A7D8-5ECAD8A2E4C3}" type="slidenum">
              <a:rPr lang="en-US" altLang="en-US">
                <a:latin typeface="Arial" panose="020B0604020202020204" pitchFamily="34" charset="0"/>
                <a:cs typeface="Arial" panose="020B0604020202020204" pitchFamily="34" charset="0"/>
              </a:rPr>
              <a:pPr algn="r" eaLnBrk="1" hangingPunct="1">
                <a:spcBef>
                  <a:spcPct val="0"/>
                </a:spcBef>
              </a:pPr>
              <a:t>16</a:t>
            </a:fld>
            <a:endParaRPr lang="en-US" altLang="en-US">
              <a:latin typeface="Arial" panose="020B0604020202020204" pitchFamily="34" charset="0"/>
              <a:cs typeface="Arial" panose="020B0604020202020204" pitchFamily="34" charset="0"/>
            </a:endParaRPr>
          </a:p>
        </p:txBody>
      </p:sp>
      <p:sp>
        <p:nvSpPr>
          <p:cNvPr id="38916"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7"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endParaRPr lang="en-US" altLang="en-US" sz="1000" smtClean="0">
              <a:ea typeface="ＭＳ Ｐゴシック" panose="020B0600070205080204" pitchFamily="34" charset="-128"/>
            </a:endParaRPr>
          </a:p>
        </p:txBody>
      </p:sp>
    </p:spTree>
    <p:extLst>
      <p:ext uri="{BB962C8B-B14F-4D97-AF65-F5344CB8AC3E}">
        <p14:creationId xmlns:p14="http://schemas.microsoft.com/office/powerpoint/2010/main" val="2020435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pPr>
            <a:fld id="{2B9F7824-7548-41C1-B60F-755CCCAF5BC0}" type="slidenum">
              <a:rPr lang="en-GB" altLang="en-US">
                <a:latin typeface="Arial" panose="020B0604020202020204" pitchFamily="34" charset="0"/>
                <a:cs typeface="Arial" panose="020B0604020202020204" pitchFamily="34" charset="0"/>
              </a:rPr>
              <a:pPr eaLnBrk="1" hangingPunct="1">
                <a:spcBef>
                  <a:spcPct val="0"/>
                </a:spcBef>
              </a:pPr>
              <a:t>17</a:t>
            </a:fld>
            <a:endParaRPr lang="en-GB" altLang="en-US">
              <a:latin typeface="Arial" panose="020B0604020202020204" pitchFamily="34" charset="0"/>
              <a:cs typeface="Arial" panose="020B0604020202020204" pitchFamily="34" charset="0"/>
            </a:endParaRPr>
          </a:p>
        </p:txBody>
      </p:sp>
      <p:sp>
        <p:nvSpPr>
          <p:cNvPr id="38915" name="Rectangle 7"/>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lgn="r" eaLnBrk="1" hangingPunct="1">
              <a:spcBef>
                <a:spcPct val="0"/>
              </a:spcBef>
            </a:pPr>
            <a:fld id="{B31ED9C2-15DF-4AB9-A7D8-5ECAD8A2E4C3}" type="slidenum">
              <a:rPr lang="en-US" altLang="en-US">
                <a:latin typeface="Arial" panose="020B0604020202020204" pitchFamily="34" charset="0"/>
                <a:cs typeface="Arial" panose="020B0604020202020204" pitchFamily="34" charset="0"/>
              </a:rPr>
              <a:pPr algn="r" eaLnBrk="1" hangingPunct="1">
                <a:spcBef>
                  <a:spcPct val="0"/>
                </a:spcBef>
              </a:pPr>
              <a:t>17</a:t>
            </a:fld>
            <a:endParaRPr lang="en-US" altLang="en-US">
              <a:latin typeface="Arial" panose="020B0604020202020204" pitchFamily="34" charset="0"/>
              <a:cs typeface="Arial" panose="020B0604020202020204" pitchFamily="34" charset="0"/>
            </a:endParaRPr>
          </a:p>
        </p:txBody>
      </p:sp>
      <p:sp>
        <p:nvSpPr>
          <p:cNvPr id="38916"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7"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endParaRPr lang="en-US" altLang="en-US" sz="1000" smtClean="0">
              <a:ea typeface="ＭＳ Ｐゴシック" panose="020B0600070205080204" pitchFamily="34" charset="-128"/>
            </a:endParaRPr>
          </a:p>
        </p:txBody>
      </p:sp>
    </p:spTree>
    <p:extLst>
      <p:ext uri="{BB962C8B-B14F-4D97-AF65-F5344CB8AC3E}">
        <p14:creationId xmlns:p14="http://schemas.microsoft.com/office/powerpoint/2010/main" val="1835393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ea typeface="ＭＳ Ｐゴシック" panose="020B0600070205080204" pitchFamily="34" charset="-128"/>
            </a:endParaRPr>
          </a:p>
        </p:txBody>
      </p:sp>
      <p:sp>
        <p:nvSpPr>
          <p:cNvPr id="3891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pPr>
            <a:fld id="{8941FCD2-D6FA-4BFD-900A-30EA499D14FD}" type="slidenum">
              <a:rPr lang="en-US" altLang="en-US">
                <a:latin typeface="Arial" panose="020B0604020202020204" pitchFamily="34" charset="0"/>
                <a:cs typeface="Arial" panose="020B0604020202020204" pitchFamily="34" charset="0"/>
              </a:rPr>
              <a:pPr eaLnBrk="1" hangingPunct="1">
                <a:spcBef>
                  <a:spcPct val="0"/>
                </a:spcBef>
              </a:pPr>
              <a:t>18</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919843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39940"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pPr>
            <a:fld id="{00EDB174-7828-4564-9D64-8B5ABA36DD99}" type="slidenum">
              <a:rPr lang="en-GB" altLang="en-US">
                <a:latin typeface="Arial" panose="020B0604020202020204" pitchFamily="34" charset="0"/>
                <a:cs typeface="Arial" panose="020B0604020202020204" pitchFamily="34" charset="0"/>
              </a:rPr>
              <a:pPr eaLnBrk="1" hangingPunct="1">
                <a:spcBef>
                  <a:spcPct val="0"/>
                </a:spcBef>
              </a:pPr>
              <a:t>19</a:t>
            </a:fld>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0120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
        <p:nvSpPr>
          <p:cNvPr id="40964"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pPr>
            <a:fld id="{1E91A993-46D3-421E-92CA-7BFF3E7A8059}" type="slidenum">
              <a:rPr lang="en-GB" altLang="en-US">
                <a:latin typeface="Arial" panose="020B0604020202020204" pitchFamily="34" charset="0"/>
                <a:cs typeface="Arial" panose="020B0604020202020204" pitchFamily="34" charset="0"/>
              </a:rPr>
              <a:pPr eaLnBrk="1" hangingPunct="1">
                <a:spcBef>
                  <a:spcPct val="0"/>
                </a:spcBef>
              </a:pPr>
              <a:t>20</a:t>
            </a:fld>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114755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ea typeface="ＭＳ Ｐゴシック" panose="020B0600070205080204" pitchFamily="34" charset="-128"/>
            </a:endParaRPr>
          </a:p>
        </p:txBody>
      </p:sp>
      <p:sp>
        <p:nvSpPr>
          <p:cNvPr id="41988"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pPr>
            <a:fld id="{D240017B-BFF2-4D9A-B30C-B661F956D4D1}" type="slidenum">
              <a:rPr lang="en-US" altLang="en-US">
                <a:latin typeface="Arial" panose="020B0604020202020204" pitchFamily="34" charset="0"/>
                <a:cs typeface="Arial" panose="020B0604020202020204" pitchFamily="34" charset="0"/>
              </a:rPr>
              <a:pPr eaLnBrk="1" hangingPunct="1">
                <a:spcBef>
                  <a:spcPct val="0"/>
                </a:spcBef>
              </a:pPr>
              <a:t>21</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045359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normAutofit/>
          </a:bodyPr>
          <a:lstStyle/>
          <a:p>
            <a:pPr>
              <a:defRPr/>
            </a:pPr>
            <a:r>
              <a:rPr lang="en-GB" dirty="0" err="1" smtClean="0"/>
              <a:t>Bathodd</a:t>
            </a:r>
            <a:r>
              <a:rPr lang="en-GB" dirty="0" smtClean="0"/>
              <a:t> y term ‘Information Overload’</a:t>
            </a:r>
            <a:endParaRPr lang="en-GB" dirty="0"/>
          </a:p>
        </p:txBody>
      </p:sp>
      <p:sp>
        <p:nvSpPr>
          <p:cNvPr id="4301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pPr>
            <a:fld id="{4ED063B2-4027-4F29-AE3C-18155B12C54D}" type="slidenum">
              <a:rPr lang="en-US" altLang="en-US">
                <a:latin typeface="Arial" panose="020B0604020202020204" pitchFamily="34" charset="0"/>
                <a:cs typeface="Arial" panose="020B0604020202020204" pitchFamily="34" charset="0"/>
              </a:rPr>
              <a:pPr eaLnBrk="1" hangingPunct="1">
                <a:spcBef>
                  <a:spcPct val="0"/>
                </a:spcBef>
              </a:pPr>
              <a:t>26</a:t>
            </a:fld>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118129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pPr>
            <a:fld id="{987AF037-CE47-4E1A-8B3F-88F7AFCE70AC}" type="slidenum">
              <a:rPr lang="en-US" altLang="en-US">
                <a:latin typeface="Arial" panose="020B0604020202020204" pitchFamily="34" charset="0"/>
                <a:cs typeface="Arial" panose="020B0604020202020204" pitchFamily="34" charset="0"/>
              </a:rPr>
              <a:pPr eaLnBrk="1" hangingPunct="1">
                <a:spcBef>
                  <a:spcPct val="0"/>
                </a:spcBef>
              </a:pPr>
              <a:t>29</a:t>
            </a:fld>
            <a:endParaRPr lang="en-US" altLang="en-US">
              <a:latin typeface="Arial" panose="020B0604020202020204" pitchFamily="34" charset="0"/>
              <a:cs typeface="Arial" panose="020B0604020202020204" pitchFamily="34" charset="0"/>
            </a:endParaRPr>
          </a:p>
        </p:txBody>
      </p:sp>
      <p:sp>
        <p:nvSpPr>
          <p:cNvPr id="4505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21486286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pPr>
            <a:fld id="{B243952A-744E-4E71-84A5-5C1E2C7EBB5E}" type="slidenum">
              <a:rPr lang="en-GB" altLang="en-US">
                <a:latin typeface="Arial" panose="020B0604020202020204" pitchFamily="34" charset="0"/>
                <a:cs typeface="Arial" panose="020B0604020202020204" pitchFamily="34" charset="0"/>
              </a:rPr>
              <a:pPr eaLnBrk="1" hangingPunct="1">
                <a:spcBef>
                  <a:spcPct val="0"/>
                </a:spcBef>
              </a:pPr>
              <a:t>33</a:t>
            </a:fld>
            <a:endParaRPr lang="en-GB" altLang="en-US">
              <a:latin typeface="Arial" panose="020B0604020202020204" pitchFamily="34" charset="0"/>
              <a:cs typeface="Arial" panose="020B0604020202020204" pitchFamily="34" charset="0"/>
            </a:endParaRPr>
          </a:p>
        </p:txBody>
      </p:sp>
      <p:sp>
        <p:nvSpPr>
          <p:cNvPr id="46083"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ea typeface="ＭＳ Ｐゴシック" panose="020B0600070205080204" pitchFamily="34" charset="-128"/>
            </a:endParaRPr>
          </a:p>
        </p:txBody>
      </p:sp>
    </p:spTree>
    <p:extLst>
      <p:ext uri="{BB962C8B-B14F-4D97-AF65-F5344CB8AC3E}">
        <p14:creationId xmlns:p14="http://schemas.microsoft.com/office/powerpoint/2010/main" val="42616544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11/17/2019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11/17/2019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11/17/2019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11/17/2019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11/17/2019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11/17/2019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11/17/2019</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11/17/2019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11/17/2019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bbc.co.uk/news/uk-wales-38208738" TargetMode="External"/><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4.xml"/><Relationship Id="rId7" Type="http://schemas.openxmlformats.org/officeDocument/2006/relationships/image" Target="../media/image7.wmf"/><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oleObject" Target="../embeddings/oleObject2.bin"/><Relationship Id="rId5" Type="http://schemas.openxmlformats.org/officeDocument/2006/relationships/image" Target="../media/image6.wmf"/><Relationship Id="rId4" Type="http://schemas.openxmlformats.org/officeDocument/2006/relationships/oleObject" Target="../embeddings/oleObject1.bin"/></Relationships>
</file>

<file path=ppt/slides/_rels/slide16.xml.rels><?xml version="1.0" encoding="UTF-8" standalone="yes"?>
<Relationships xmlns="http://schemas.openxmlformats.org/package/2006/relationships"><Relationship Id="rId8" Type="http://schemas.openxmlformats.org/officeDocument/2006/relationships/image" Target="../media/image13.wmf"/><Relationship Id="rId3" Type="http://schemas.openxmlformats.org/officeDocument/2006/relationships/image" Target="../media/image8.wmf"/><Relationship Id="rId7" Type="http://schemas.openxmlformats.org/officeDocument/2006/relationships/image" Target="../media/image12.wmf"/><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1.wmf"/><Relationship Id="rId5" Type="http://schemas.openxmlformats.org/officeDocument/2006/relationships/image" Target="../media/image10.wmf"/><Relationship Id="rId4" Type="http://schemas.openxmlformats.org/officeDocument/2006/relationships/image" Target="../media/image9.wmf"/></Relationships>
</file>

<file path=ppt/slides/_rels/slide17.xml.rels><?xml version="1.0" encoding="UTF-8" standalone="yes"?>
<Relationships xmlns="http://schemas.openxmlformats.org/package/2006/relationships"><Relationship Id="rId8" Type="http://schemas.openxmlformats.org/officeDocument/2006/relationships/image" Target="../media/image13.wmf"/><Relationship Id="rId3" Type="http://schemas.openxmlformats.org/officeDocument/2006/relationships/image" Target="../media/image8.wmf"/><Relationship Id="rId7" Type="http://schemas.openxmlformats.org/officeDocument/2006/relationships/image" Target="../media/image12.wmf"/><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1.wmf"/><Relationship Id="rId5" Type="http://schemas.openxmlformats.org/officeDocument/2006/relationships/image" Target="../media/image10.wmf"/><Relationship Id="rId4" Type="http://schemas.openxmlformats.org/officeDocument/2006/relationships/image" Target="../media/image9.wmf"/></Relationships>
</file>

<file path=ppt/slides/_rels/slide18.xml.rels><?xml version="1.0" encoding="UTF-8" standalone="yes"?>
<Relationships xmlns="http://schemas.openxmlformats.org/package/2006/relationships"><Relationship Id="rId3" Type="http://schemas.openxmlformats.org/officeDocument/2006/relationships/image" Target="../media/image14.wmf"/><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learning.gov.wales/docs/learningwales/publications/191213-learners-version-years-4-6-en.pdf" TargetMode="External"/><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6.gif"/><Relationship Id="rId4" Type="http://schemas.openxmlformats.org/officeDocument/2006/relationships/image" Target="../media/image15.wmf"/></Relationships>
</file>

<file path=ppt/slides/_rels/slide22.xml.rels><?xml version="1.0" encoding="UTF-8" standalone="yes"?>
<Relationships xmlns="http://schemas.openxmlformats.org/package/2006/relationships"><Relationship Id="rId2" Type="http://schemas.openxmlformats.org/officeDocument/2006/relationships/image" Target="../media/image17.wmf"/><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hyperlink" Target="http://www.bbc.co.uk/news/uk-wales-30778644" TargetMode="Externa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image" Target="../media/image18.wmf"/><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8" Type="http://schemas.openxmlformats.org/officeDocument/2006/relationships/image" Target="../media/image24.wmf"/><Relationship Id="rId13" Type="http://schemas.openxmlformats.org/officeDocument/2006/relationships/hyperlink" Target="http://www.omniglot.com/soundfiles/russian/goodbye_ru.mp3" TargetMode="External"/><Relationship Id="rId3" Type="http://schemas.openxmlformats.org/officeDocument/2006/relationships/image" Target="../media/image19.jpeg"/><Relationship Id="rId7" Type="http://schemas.openxmlformats.org/officeDocument/2006/relationships/image" Target="../media/image23.jpeg"/><Relationship Id="rId12" Type="http://schemas.openxmlformats.org/officeDocument/2006/relationships/image" Target="../media/image28.wmf"/><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22.wmf"/><Relationship Id="rId11" Type="http://schemas.openxmlformats.org/officeDocument/2006/relationships/image" Target="../media/image27.wmf"/><Relationship Id="rId5" Type="http://schemas.openxmlformats.org/officeDocument/2006/relationships/image" Target="../media/image21.wmf"/><Relationship Id="rId10" Type="http://schemas.openxmlformats.org/officeDocument/2006/relationships/image" Target="../media/image26.wmf"/><Relationship Id="rId4" Type="http://schemas.openxmlformats.org/officeDocument/2006/relationships/image" Target="../media/image20.jpeg"/><Relationship Id="rId9" Type="http://schemas.openxmlformats.org/officeDocument/2006/relationships/image" Target="../media/image25.wmf"/><Relationship Id="rId14" Type="http://schemas.openxmlformats.org/officeDocument/2006/relationships/image" Target="../media/image29.wmf"/></Relationships>
</file>

<file path=ppt/slides/_rels/slide30.xml.rels><?xml version="1.0" encoding="UTF-8" standalone="yes"?>
<Relationships xmlns="http://schemas.openxmlformats.org/package/2006/relationships"><Relationship Id="rId3" Type="http://schemas.openxmlformats.org/officeDocument/2006/relationships/hyperlink" Target="http://learning.gov.wales/resources/browse-all/musical-odd-one-out/?lang=cy" TargetMode="External"/><Relationship Id="rId2" Type="http://schemas.openxmlformats.org/officeDocument/2006/relationships/hyperlink" Target="https://hwb.gov.wales/curriculum-for-wales-2008/national-literacy-and-numeracy-framework-curriculum-for-wales-2008-version/framework/?lang=en#eyJpIjpbeyJhIjowfSx7ImEiOjF9XSwiYyI6W3siYSI6MH0seyJhIjowfSx7ImEiOjB9LHsiYSI6MH0seyJhIjowfSx7ImEiOjB9LHsiYSI6MH0seyJhIjowfSx7ImEiOjB9LHsiYSI6MH0seyJhIjoxfSx7ImEiOjB9LHsiYSI6MH0seyJhIjowfSx7ImEiOjB9LHsiYSI6MH0seyJhIjowfSx7ImEiOjB9XX0=" TargetMode="External"/><Relationship Id="rId1" Type="http://schemas.openxmlformats.org/officeDocument/2006/relationships/slideLayout" Target="../slideLayouts/slideLayout7.xml"/><Relationship Id="rId4" Type="http://schemas.openxmlformats.org/officeDocument/2006/relationships/image" Target="../media/image30.wmf"/></Relationships>
</file>

<file path=ppt/slides/_rels/slide31.xml.rels><?xml version="1.0" encoding="UTF-8" standalone="yes"?>
<Relationships xmlns="http://schemas.openxmlformats.org/package/2006/relationships"><Relationship Id="rId3" Type="http://schemas.openxmlformats.org/officeDocument/2006/relationships/image" Target="../media/image30.wmf"/><Relationship Id="rId2" Type="http://schemas.openxmlformats.org/officeDocument/2006/relationships/hyperlink" Target="https://hwb.gov.wales/curriculum-for-wales-2008/national-literacy-and-numeracy-framework-curriculum-for-wales-2008-version/framework/?lang=en#eyJpIjpbeyJhIjoxLCJpIjpbeyJpIjpbeyJpIjpbeyJpIjpbe30se30se30se30se30se30se30seyJtIjp7ImEiOjF9fV19XX1dfV19LHsiYSI6MH1dLCJjIjpbeyJhIjowfSx7ImEiOjB9LHsiYSI6MH0seyJhIjowfSx7ImEiOjB9LHsiYSI6MH0seyJhIjoxfSx7ImEiOjB9LHsiYSI6MH0seyJhIjowfSx7ImEiOjB9LHsiYSI6MH0seyJhIjowfSx7ImEiOjB9LHsiYSI6MH0seyJhIjowfSx7ImEiOjB9LHsiYSI6MH1dfQ==" TargetMode="Externa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hyperlink" Target="https://www.estyn.gov.wales/search?search=literacy+and+numeracy"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www.thersa.org/events/rsaanimate/animate/rsa-animate-changing-paradigms" TargetMode="External"/><Relationship Id="rId5" Type="http://schemas.openxmlformats.org/officeDocument/2006/relationships/hyperlink" Target="https://s3-eu-west-1.amazonaws.com/hwb-live-storage/cd/b4/f8/7c/b7d34ffb968d9a09de4d460c/a-guide-to-curriculum-for-wales-2022.pdf" TargetMode="External"/><Relationship Id="rId4" Type="http://schemas.openxmlformats.org/officeDocument/2006/relationships/hyperlink" Target="https://hwb.gov.wales/curriculum-for-wales-200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
            </a:r>
            <a:br>
              <a:rPr lang="en-GB" dirty="0" smtClean="0"/>
            </a:br>
            <a:r>
              <a:rPr lang="en-GB" dirty="0" err="1" smtClean="0"/>
              <a:t>Cynllunio’r</a:t>
            </a:r>
            <a:r>
              <a:rPr lang="en-GB" dirty="0" smtClean="0"/>
              <a:t> </a:t>
            </a:r>
            <a:r>
              <a:rPr lang="en-GB" dirty="0" err="1"/>
              <a:t>Cwricwlwm</a:t>
            </a:r>
            <a:r>
              <a:rPr lang="en-GB" dirty="0"/>
              <a:t> Curriculum Design</a:t>
            </a:r>
          </a:p>
        </p:txBody>
      </p:sp>
      <p:sp>
        <p:nvSpPr>
          <p:cNvPr id="3" name="Subtitle 2"/>
          <p:cNvSpPr>
            <a:spLocks noGrp="1"/>
          </p:cNvSpPr>
          <p:nvPr>
            <p:ph type="subTitle" idx="1"/>
          </p:nvPr>
        </p:nvSpPr>
        <p:spPr>
          <a:xfrm>
            <a:off x="1507066" y="4050832"/>
            <a:ext cx="8239907" cy="1859637"/>
          </a:xfrm>
        </p:spPr>
        <p:txBody>
          <a:bodyPr>
            <a:noAutofit/>
          </a:bodyPr>
          <a:lstStyle/>
          <a:p>
            <a:pPr algn="ctr"/>
            <a:r>
              <a:rPr lang="en-GB" sz="2400" dirty="0" smtClean="0"/>
              <a:t>ECES5008/C</a:t>
            </a:r>
          </a:p>
          <a:p>
            <a:pPr algn="ctr"/>
            <a:endParaRPr lang="en-GB" sz="2400" dirty="0"/>
          </a:p>
          <a:p>
            <a:pPr algn="ctr"/>
            <a:r>
              <a:rPr lang="en-GB" sz="2400" dirty="0" smtClean="0"/>
              <a:t>Lecturer: Alison Baggott</a:t>
            </a:r>
          </a:p>
          <a:p>
            <a:pPr algn="ctr"/>
            <a:r>
              <a:rPr lang="en-GB" sz="2400" dirty="0" smtClean="0"/>
              <a:t>Helen Griffiths</a:t>
            </a:r>
          </a:p>
          <a:p>
            <a:pPr algn="ctr"/>
            <a:r>
              <a:rPr lang="en-GB" sz="2400" dirty="0" err="1" smtClean="0"/>
              <a:t>Darlith</a:t>
            </a:r>
            <a:r>
              <a:rPr lang="en-GB" sz="2400" dirty="0" smtClean="0"/>
              <a:t> 7 / Lecture 7</a:t>
            </a:r>
            <a:endParaRPr lang="en-GB" sz="2400" dirty="0"/>
          </a:p>
        </p:txBody>
      </p:sp>
      <p:pic>
        <p:nvPicPr>
          <p:cNvPr id="5" name="Picture 4"/>
          <p:cNvPicPr/>
          <p:nvPr/>
        </p:nvPicPr>
        <p:blipFill rotWithShape="1">
          <a:blip r:embed="rId2"/>
          <a:srcRect l="47701" t="25678" r="17470" b="40664"/>
          <a:stretch/>
        </p:blipFill>
        <p:spPr bwMode="auto">
          <a:xfrm rot="19437505">
            <a:off x="129357" y="630844"/>
            <a:ext cx="2755418" cy="1878290"/>
          </a:xfrm>
          <a:prstGeom prst="rect">
            <a:avLst/>
          </a:prstGeom>
          <a:ln>
            <a:noFill/>
          </a:ln>
          <a:extLst>
            <a:ext uri="{53640926-AAD7-44D8-BBD7-CCE9431645EC}">
              <a14:shadowObscured xmlns:a14="http://schemas.microsoft.com/office/drawing/2010/main"/>
            </a:ext>
          </a:extLst>
        </p:spPr>
      </p:pic>
      <p:pic>
        <p:nvPicPr>
          <p:cNvPr id="6" name="Picture 5"/>
          <p:cNvPicPr/>
          <p:nvPr/>
        </p:nvPicPr>
        <p:blipFill rotWithShape="1">
          <a:blip r:embed="rId3"/>
          <a:srcRect l="54017" t="25325" r="25631" b="39543"/>
          <a:stretch/>
        </p:blipFill>
        <p:spPr bwMode="auto">
          <a:xfrm>
            <a:off x="7036904" y="377687"/>
            <a:ext cx="1948070" cy="179567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5152334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dirty="0" err="1"/>
              <a:t>Deilliannau</a:t>
            </a:r>
            <a:r>
              <a:rPr lang="en-GB" sz="4400" dirty="0"/>
              <a:t> </a:t>
            </a:r>
            <a:r>
              <a:rPr lang="en-GB" sz="4400" dirty="0" err="1"/>
              <a:t>Dysgu</a:t>
            </a:r>
            <a:r>
              <a:rPr lang="en-GB" sz="4400" dirty="0"/>
              <a:t/>
            </a:r>
            <a:br>
              <a:rPr lang="en-GB" sz="4400" dirty="0"/>
            </a:br>
            <a:r>
              <a:rPr lang="en-GB" sz="4400" dirty="0"/>
              <a:t>Learning </a:t>
            </a:r>
            <a:r>
              <a:rPr lang="en-GB" sz="4400" dirty="0" smtClean="0"/>
              <a:t>Outcomes</a:t>
            </a:r>
            <a:br>
              <a:rPr lang="en-GB" sz="4400" dirty="0" smtClean="0"/>
            </a:br>
            <a:endParaRPr lang="en-GB" sz="4400" dirty="0"/>
          </a:p>
        </p:txBody>
      </p:sp>
      <p:sp>
        <p:nvSpPr>
          <p:cNvPr id="3" name="Content Placeholder 2"/>
          <p:cNvSpPr>
            <a:spLocks noGrp="1"/>
          </p:cNvSpPr>
          <p:nvPr>
            <p:ph sz="half" idx="1"/>
          </p:nvPr>
        </p:nvSpPr>
        <p:spPr>
          <a:xfrm>
            <a:off x="5214433" y="2401327"/>
            <a:ext cx="4184035" cy="3880772"/>
          </a:xfrm>
        </p:spPr>
        <p:txBody>
          <a:bodyPr>
            <a:normAutofit/>
          </a:bodyPr>
          <a:lstStyle/>
          <a:p>
            <a:pPr lvl="0" fontAlgn="base" hangingPunct="0"/>
            <a:r>
              <a:rPr lang="en-GB" sz="2800" dirty="0"/>
              <a:t>Evaluate the philosophy and scope, character and purpose of relevant curriculum documentation in Wales</a:t>
            </a:r>
            <a:r>
              <a:rPr lang="en-GB" sz="2800" dirty="0" smtClean="0"/>
              <a:t>.</a:t>
            </a:r>
            <a:endParaRPr lang="en-GB" sz="2800" dirty="0"/>
          </a:p>
        </p:txBody>
      </p:sp>
      <p:sp>
        <p:nvSpPr>
          <p:cNvPr id="4" name="Content Placeholder 3"/>
          <p:cNvSpPr>
            <a:spLocks noGrp="1"/>
          </p:cNvSpPr>
          <p:nvPr>
            <p:ph sz="half" idx="2"/>
          </p:nvPr>
        </p:nvSpPr>
        <p:spPr>
          <a:xfrm>
            <a:off x="677334" y="2390779"/>
            <a:ext cx="4184034" cy="3880773"/>
          </a:xfrm>
        </p:spPr>
        <p:txBody>
          <a:bodyPr>
            <a:normAutofit/>
          </a:bodyPr>
          <a:lstStyle/>
          <a:p>
            <a:pPr lvl="0" fontAlgn="base" hangingPunct="0"/>
            <a:r>
              <a:rPr lang="cy-GB" sz="2800" dirty="0"/>
              <a:t>Gwerthuso athroniaeth a chwmpas, cymeriad a phwrpas dogfennau cwricwlwm perthnasol yng Nghymru</a:t>
            </a:r>
            <a:r>
              <a:rPr lang="cy-GB" sz="2800" dirty="0" smtClean="0"/>
              <a:t>.</a:t>
            </a:r>
            <a:endParaRPr lang="en-GB" sz="2800" dirty="0"/>
          </a:p>
        </p:txBody>
      </p:sp>
    </p:spTree>
    <p:extLst>
      <p:ext uri="{BB962C8B-B14F-4D97-AF65-F5344CB8AC3E}">
        <p14:creationId xmlns:p14="http://schemas.microsoft.com/office/powerpoint/2010/main" val="39371291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dirty="0" err="1"/>
              <a:t>Deilliannau</a:t>
            </a:r>
            <a:r>
              <a:rPr lang="en-GB" sz="4400" dirty="0"/>
              <a:t> </a:t>
            </a:r>
            <a:r>
              <a:rPr lang="en-GB" sz="4400" dirty="0" err="1"/>
              <a:t>Dysgu</a:t>
            </a:r>
            <a:r>
              <a:rPr lang="en-GB" sz="4400" dirty="0"/>
              <a:t/>
            </a:r>
            <a:br>
              <a:rPr lang="en-GB" sz="4400" dirty="0"/>
            </a:br>
            <a:r>
              <a:rPr lang="en-GB" sz="4400" dirty="0"/>
              <a:t>Learning </a:t>
            </a:r>
            <a:r>
              <a:rPr lang="en-GB" sz="4400" dirty="0"/>
              <a:t>Outcomes</a:t>
            </a:r>
            <a:br>
              <a:rPr lang="en-GB" sz="4400" dirty="0"/>
            </a:br>
            <a:endParaRPr lang="en-GB" sz="4400" dirty="0"/>
          </a:p>
        </p:txBody>
      </p:sp>
      <p:sp>
        <p:nvSpPr>
          <p:cNvPr id="3" name="Content Placeholder 2"/>
          <p:cNvSpPr>
            <a:spLocks noGrp="1"/>
          </p:cNvSpPr>
          <p:nvPr>
            <p:ph sz="half" idx="1"/>
          </p:nvPr>
        </p:nvSpPr>
        <p:spPr>
          <a:xfrm>
            <a:off x="5144631" y="2356035"/>
            <a:ext cx="4184035" cy="3880772"/>
          </a:xfrm>
        </p:spPr>
        <p:txBody>
          <a:bodyPr>
            <a:normAutofit/>
          </a:bodyPr>
          <a:lstStyle/>
          <a:p>
            <a:pPr lvl="0" fontAlgn="base" hangingPunct="0"/>
            <a:r>
              <a:rPr lang="en-GB" sz="2800" dirty="0"/>
              <a:t>Understand the way children learn and effective teaching strategies across the Primary curriculum.</a:t>
            </a:r>
          </a:p>
          <a:p>
            <a:pPr lvl="0" fontAlgn="base" hangingPunct="0"/>
            <a:endParaRPr lang="en-GB" sz="2800" dirty="0"/>
          </a:p>
        </p:txBody>
      </p:sp>
      <p:sp>
        <p:nvSpPr>
          <p:cNvPr id="4" name="Content Placeholder 3"/>
          <p:cNvSpPr>
            <a:spLocks noGrp="1"/>
          </p:cNvSpPr>
          <p:nvPr>
            <p:ph sz="half" idx="2"/>
          </p:nvPr>
        </p:nvSpPr>
        <p:spPr>
          <a:xfrm>
            <a:off x="504010" y="2307172"/>
            <a:ext cx="4184034" cy="3880773"/>
          </a:xfrm>
        </p:spPr>
        <p:txBody>
          <a:bodyPr>
            <a:normAutofit/>
          </a:bodyPr>
          <a:lstStyle/>
          <a:p>
            <a:pPr lvl="0" fontAlgn="base" hangingPunct="0"/>
            <a:r>
              <a:rPr lang="cy-GB" sz="2800" dirty="0"/>
              <a:t>Deall y ffordd mae plant yn dysgu a strategaethau addysgu effeithiol ar draws y cwricwlwm Cynradd. </a:t>
            </a:r>
            <a:endParaRPr lang="en-GB" sz="2800" dirty="0"/>
          </a:p>
        </p:txBody>
      </p:sp>
    </p:spTree>
    <p:extLst>
      <p:ext uri="{BB962C8B-B14F-4D97-AF65-F5344CB8AC3E}">
        <p14:creationId xmlns:p14="http://schemas.microsoft.com/office/powerpoint/2010/main" val="31781837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dirty="0" err="1"/>
              <a:t>Deilliannau</a:t>
            </a:r>
            <a:r>
              <a:rPr lang="en-GB" sz="4400" dirty="0"/>
              <a:t> </a:t>
            </a:r>
            <a:r>
              <a:rPr lang="en-GB" sz="4400" dirty="0" err="1"/>
              <a:t>Dysgu</a:t>
            </a:r>
            <a:r>
              <a:rPr lang="en-GB" sz="4400" dirty="0"/>
              <a:t/>
            </a:r>
            <a:br>
              <a:rPr lang="en-GB" sz="4400" dirty="0"/>
            </a:br>
            <a:r>
              <a:rPr lang="en-GB" sz="4400" dirty="0"/>
              <a:t>Learning </a:t>
            </a:r>
            <a:r>
              <a:rPr lang="en-GB" sz="4400" dirty="0"/>
              <a:t>Outcomes</a:t>
            </a:r>
            <a:br>
              <a:rPr lang="en-GB" sz="4400" dirty="0"/>
            </a:br>
            <a:endParaRPr lang="en-GB" sz="4400" dirty="0"/>
          </a:p>
        </p:txBody>
      </p:sp>
      <p:sp>
        <p:nvSpPr>
          <p:cNvPr id="3" name="Content Placeholder 2"/>
          <p:cNvSpPr>
            <a:spLocks noGrp="1"/>
          </p:cNvSpPr>
          <p:nvPr>
            <p:ph sz="half" idx="1"/>
          </p:nvPr>
        </p:nvSpPr>
        <p:spPr>
          <a:xfrm>
            <a:off x="4844485" y="2216431"/>
            <a:ext cx="4184035" cy="3880772"/>
          </a:xfrm>
        </p:spPr>
        <p:txBody>
          <a:bodyPr>
            <a:normAutofit/>
          </a:bodyPr>
          <a:lstStyle/>
          <a:p>
            <a:pPr lvl="0" fontAlgn="base" hangingPunct="0"/>
            <a:r>
              <a:rPr lang="en-GB" sz="2800" dirty="0"/>
              <a:t>Interpret and evaluate how the curriculum may be organised and taught to pupils between 3 and 11</a:t>
            </a:r>
            <a:r>
              <a:rPr lang="en-GB" sz="2800" dirty="0" smtClean="0"/>
              <a:t>.</a:t>
            </a:r>
            <a:endParaRPr lang="en-GB" sz="2800" dirty="0"/>
          </a:p>
        </p:txBody>
      </p:sp>
      <p:sp>
        <p:nvSpPr>
          <p:cNvPr id="4" name="Content Placeholder 3"/>
          <p:cNvSpPr>
            <a:spLocks noGrp="1"/>
          </p:cNvSpPr>
          <p:nvPr>
            <p:ph sz="half" idx="2"/>
          </p:nvPr>
        </p:nvSpPr>
        <p:spPr>
          <a:xfrm>
            <a:off x="441189" y="2216430"/>
            <a:ext cx="4184034" cy="3880773"/>
          </a:xfrm>
        </p:spPr>
        <p:txBody>
          <a:bodyPr>
            <a:normAutofit/>
          </a:bodyPr>
          <a:lstStyle/>
          <a:p>
            <a:pPr lvl="0" fontAlgn="base" hangingPunct="0"/>
            <a:r>
              <a:rPr lang="cy-GB" sz="2800" dirty="0"/>
              <a:t>Dehongli a gwerthuso sut y gellir trefnu’r cwricwlwm a’i addysgu i ddisgyblion rhwng 3 ac 11 oed.</a:t>
            </a:r>
            <a:endParaRPr lang="en-GB" sz="2800" dirty="0"/>
          </a:p>
        </p:txBody>
      </p:sp>
    </p:spTree>
    <p:extLst>
      <p:ext uri="{BB962C8B-B14F-4D97-AF65-F5344CB8AC3E}">
        <p14:creationId xmlns:p14="http://schemas.microsoft.com/office/powerpoint/2010/main" val="10119180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dirty="0" err="1"/>
              <a:t>Deilliannau</a:t>
            </a:r>
            <a:r>
              <a:rPr lang="en-GB" sz="4400" dirty="0"/>
              <a:t> </a:t>
            </a:r>
            <a:r>
              <a:rPr lang="en-GB" sz="4400" dirty="0" err="1"/>
              <a:t>Dysgu</a:t>
            </a:r>
            <a:r>
              <a:rPr lang="en-GB" sz="4400" dirty="0"/>
              <a:t/>
            </a:r>
            <a:br>
              <a:rPr lang="en-GB" sz="4400" dirty="0"/>
            </a:br>
            <a:r>
              <a:rPr lang="en-GB" sz="4400" dirty="0"/>
              <a:t>Learning </a:t>
            </a:r>
            <a:r>
              <a:rPr lang="en-GB" sz="4400" dirty="0"/>
              <a:t>Outcomes</a:t>
            </a:r>
            <a:br>
              <a:rPr lang="en-GB" sz="4400" dirty="0"/>
            </a:br>
            <a:endParaRPr lang="en-GB" sz="4400" dirty="0"/>
          </a:p>
        </p:txBody>
      </p:sp>
      <p:sp>
        <p:nvSpPr>
          <p:cNvPr id="3" name="Content Placeholder 2"/>
          <p:cNvSpPr>
            <a:spLocks noGrp="1"/>
          </p:cNvSpPr>
          <p:nvPr>
            <p:ph sz="half" idx="1"/>
          </p:nvPr>
        </p:nvSpPr>
        <p:spPr>
          <a:xfrm>
            <a:off x="5089967" y="2223410"/>
            <a:ext cx="4184035" cy="3880772"/>
          </a:xfrm>
        </p:spPr>
        <p:txBody>
          <a:bodyPr>
            <a:normAutofit/>
          </a:bodyPr>
          <a:lstStyle/>
          <a:p>
            <a:pPr lvl="0" fontAlgn="base" hangingPunct="0"/>
            <a:r>
              <a:rPr lang="en-GB" sz="2800" dirty="0"/>
              <a:t>Organise their knowledge and learning through use of a range of information resources, including ICT and present their work at the appropriate level</a:t>
            </a:r>
          </a:p>
        </p:txBody>
      </p:sp>
      <p:sp>
        <p:nvSpPr>
          <p:cNvPr id="4" name="Content Placeholder 3"/>
          <p:cNvSpPr>
            <a:spLocks noGrp="1"/>
          </p:cNvSpPr>
          <p:nvPr>
            <p:ph sz="half" idx="2"/>
          </p:nvPr>
        </p:nvSpPr>
        <p:spPr>
          <a:xfrm>
            <a:off x="622672" y="2125688"/>
            <a:ext cx="4184034" cy="3880773"/>
          </a:xfrm>
        </p:spPr>
        <p:txBody>
          <a:bodyPr>
            <a:noAutofit/>
          </a:bodyPr>
          <a:lstStyle/>
          <a:p>
            <a:pPr lvl="0" fontAlgn="base" hangingPunct="0"/>
            <a:r>
              <a:rPr lang="cy-GB" sz="2800" dirty="0"/>
              <a:t>Trefnu eu gwybodaeth a’r hyn y maent wedi’i ddysgu drwy ddefnyddio amrywiaeth o adnoddau gwybodaeth, gan gynnwys </a:t>
            </a:r>
            <a:r>
              <a:rPr lang="cy-GB" sz="2800" dirty="0" err="1"/>
              <a:t>TGCh</a:t>
            </a:r>
            <a:r>
              <a:rPr lang="cy-GB" sz="2800" dirty="0"/>
              <a:t>, a chyflwyno’u gwaith ar y lefel briodol.</a:t>
            </a:r>
            <a:endParaRPr lang="en-GB" sz="2800" dirty="0"/>
          </a:p>
        </p:txBody>
      </p:sp>
    </p:spTree>
    <p:extLst>
      <p:ext uri="{BB962C8B-B14F-4D97-AF65-F5344CB8AC3E}">
        <p14:creationId xmlns:p14="http://schemas.microsoft.com/office/powerpoint/2010/main" val="6902772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Callout 3"/>
          <p:cNvSpPr/>
          <p:nvPr/>
        </p:nvSpPr>
        <p:spPr>
          <a:xfrm>
            <a:off x="6672263" y="376238"/>
            <a:ext cx="3816350" cy="2303462"/>
          </a:xfrm>
          <a:prstGeom prst="cloudCallout">
            <a:avLst>
              <a:gd name="adj1" fmla="val -48369"/>
              <a:gd name="adj2" fmla="val 77307"/>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3200" dirty="0"/>
              <a:t>What is literacy? </a:t>
            </a:r>
          </a:p>
        </p:txBody>
      </p:sp>
      <p:sp>
        <p:nvSpPr>
          <p:cNvPr id="5" name="Cloud Callout 4"/>
          <p:cNvSpPr/>
          <p:nvPr/>
        </p:nvSpPr>
        <p:spPr>
          <a:xfrm>
            <a:off x="6240463" y="3429001"/>
            <a:ext cx="3816350" cy="2303463"/>
          </a:xfrm>
          <a:prstGeom prst="cloudCallout">
            <a:avLst>
              <a:gd name="adj1" fmla="val 30662"/>
              <a:gd name="adj2" fmla="val 80861"/>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3200" dirty="0"/>
              <a:t>What is numeracy? </a:t>
            </a:r>
          </a:p>
        </p:txBody>
      </p:sp>
      <p:sp>
        <p:nvSpPr>
          <p:cNvPr id="6" name="Cloud Callout 5"/>
          <p:cNvSpPr/>
          <p:nvPr/>
        </p:nvSpPr>
        <p:spPr>
          <a:xfrm>
            <a:off x="1847850" y="409575"/>
            <a:ext cx="4103688" cy="2305050"/>
          </a:xfrm>
          <a:prstGeom prst="cloudCallout">
            <a:avLst>
              <a:gd name="adj1" fmla="val -48369"/>
              <a:gd name="adj2" fmla="val 77307"/>
            </a:avLst>
          </a:prstGeom>
        </p:spPr>
        <p:style>
          <a:lnRef idx="1">
            <a:schemeClr val="accent1"/>
          </a:lnRef>
          <a:fillRef idx="2">
            <a:schemeClr val="accent1"/>
          </a:fillRef>
          <a:effectRef idx="1">
            <a:schemeClr val="accent1"/>
          </a:effectRef>
          <a:fontRef idx="minor">
            <a:schemeClr val="dk1"/>
          </a:fontRef>
        </p:style>
        <p:txBody>
          <a:bodyPr anchor="ctr"/>
          <a:lstStyle/>
          <a:p>
            <a:pPr algn="ctr">
              <a:defRPr/>
            </a:pPr>
            <a:r>
              <a:rPr lang="en-GB" sz="2800" dirty="0"/>
              <a:t>Beth </a:t>
            </a:r>
            <a:r>
              <a:rPr lang="en-GB" sz="2800" dirty="0" err="1"/>
              <a:t>yw</a:t>
            </a:r>
            <a:r>
              <a:rPr lang="en-GB" sz="2800" dirty="0"/>
              <a:t> </a:t>
            </a:r>
            <a:r>
              <a:rPr lang="en-GB" sz="2800" dirty="0" err="1"/>
              <a:t>llythrennedd</a:t>
            </a:r>
            <a:r>
              <a:rPr lang="en-GB" sz="2800" dirty="0"/>
              <a:t>? </a:t>
            </a:r>
          </a:p>
        </p:txBody>
      </p:sp>
      <p:sp>
        <p:nvSpPr>
          <p:cNvPr id="7" name="Cloud Callout 6"/>
          <p:cNvSpPr/>
          <p:nvPr/>
        </p:nvSpPr>
        <p:spPr>
          <a:xfrm>
            <a:off x="2024064" y="3429001"/>
            <a:ext cx="4105275" cy="2303463"/>
          </a:xfrm>
          <a:prstGeom prst="cloudCallout">
            <a:avLst>
              <a:gd name="adj1" fmla="val -48369"/>
              <a:gd name="adj2" fmla="val 77307"/>
            </a:avLst>
          </a:prstGeom>
        </p:spPr>
        <p:style>
          <a:lnRef idx="1">
            <a:schemeClr val="accent1"/>
          </a:lnRef>
          <a:fillRef idx="2">
            <a:schemeClr val="accent1"/>
          </a:fillRef>
          <a:effectRef idx="1">
            <a:schemeClr val="accent1"/>
          </a:effectRef>
          <a:fontRef idx="minor">
            <a:schemeClr val="dk1"/>
          </a:fontRef>
        </p:style>
        <p:txBody>
          <a:bodyPr anchor="ctr"/>
          <a:lstStyle/>
          <a:p>
            <a:pPr algn="ctr">
              <a:defRPr/>
            </a:pPr>
            <a:r>
              <a:rPr lang="en-GB" sz="2800" dirty="0"/>
              <a:t>Beth </a:t>
            </a:r>
            <a:r>
              <a:rPr lang="en-GB" sz="2800" dirty="0" err="1"/>
              <a:t>yw</a:t>
            </a:r>
            <a:r>
              <a:rPr lang="en-GB" sz="2800" dirty="0"/>
              <a:t> </a:t>
            </a:r>
            <a:r>
              <a:rPr lang="en-GB" sz="2800" dirty="0" err="1"/>
              <a:t>rhifedd</a:t>
            </a:r>
            <a:r>
              <a:rPr lang="en-GB" sz="2800" dirty="0"/>
              <a:t>? </a:t>
            </a:r>
          </a:p>
        </p:txBody>
      </p:sp>
    </p:spTree>
    <p:extLst>
      <p:ext uri="{BB962C8B-B14F-4D97-AF65-F5344CB8AC3E}">
        <p14:creationId xmlns:p14="http://schemas.microsoft.com/office/powerpoint/2010/main" val="161917079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6840" y="210353"/>
            <a:ext cx="8596668" cy="1320800"/>
          </a:xfrm>
        </p:spPr>
        <p:txBody>
          <a:bodyPr>
            <a:normAutofit/>
          </a:bodyPr>
          <a:lstStyle/>
          <a:p>
            <a:pPr algn="ctr">
              <a:defRPr/>
            </a:pPr>
            <a:r>
              <a:rPr lang="en-GB" dirty="0" err="1"/>
              <a:t>Datblygu</a:t>
            </a:r>
            <a:r>
              <a:rPr lang="en-GB" dirty="0"/>
              <a:t> </a:t>
            </a:r>
            <a:r>
              <a:rPr lang="en-GB" dirty="0" err="1" smtClean="0"/>
              <a:t>Sgiliau</a:t>
            </a:r>
            <a:r>
              <a:rPr lang="en-GB" dirty="0" smtClean="0"/>
              <a:t> </a:t>
            </a:r>
            <a:r>
              <a:rPr lang="en-GB" dirty="0" err="1"/>
              <a:t>Dadansoddi</a:t>
            </a:r>
            <a:r>
              <a:rPr lang="en-GB" dirty="0"/>
              <a:t> </a:t>
            </a:r>
            <a:r>
              <a:rPr lang="en-GB" dirty="0" err="1"/>
              <a:t>Beirniadol</a:t>
            </a:r>
            <a:r>
              <a:rPr lang="en-GB" dirty="0"/>
              <a:t> </a:t>
            </a:r>
            <a:br>
              <a:rPr lang="en-GB" dirty="0"/>
            </a:br>
            <a:r>
              <a:rPr lang="en-GB" sz="4000" dirty="0"/>
              <a:t>Developing Your Critical Analysis </a:t>
            </a:r>
            <a:endParaRPr lang="en-GB" dirty="0"/>
          </a:p>
        </p:txBody>
      </p:sp>
      <p:sp>
        <p:nvSpPr>
          <p:cNvPr id="9220" name="Content Placeholder 3"/>
          <p:cNvSpPr>
            <a:spLocks noGrp="1"/>
          </p:cNvSpPr>
          <p:nvPr>
            <p:ph sz="quarter" idx="2"/>
          </p:nvPr>
        </p:nvSpPr>
        <p:spPr>
          <a:xfrm>
            <a:off x="748462" y="4224410"/>
            <a:ext cx="4040187" cy="588962"/>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noAutofit/>
          </a:bodyPr>
          <a:lstStyle/>
          <a:p>
            <a:r>
              <a:rPr lang="en-GB" altLang="en-US" sz="2800" dirty="0" err="1" smtClean="0">
                <a:ea typeface="ＭＳ Ｐゴシック" panose="020B0600070205080204" pitchFamily="34" charset="-128"/>
              </a:rPr>
              <a:t>Tasg</a:t>
            </a:r>
            <a:r>
              <a:rPr lang="en-GB" altLang="en-US" sz="2800" dirty="0" smtClean="0">
                <a:ea typeface="ＭＳ Ｐゴシック" panose="020B0600070205080204" pitchFamily="34" charset="-128"/>
              </a:rPr>
              <a:t>: </a:t>
            </a:r>
            <a:r>
              <a:rPr lang="en-GB" altLang="en-US" sz="2800" dirty="0" err="1" smtClean="0">
                <a:ea typeface="ＭＳ Ｐゴシック" panose="020B0600070205080204" pitchFamily="34" charset="-128"/>
              </a:rPr>
              <a:t>Adeiladu</a:t>
            </a:r>
            <a:r>
              <a:rPr lang="en-GB" altLang="en-US" sz="2800" dirty="0" smtClean="0">
                <a:ea typeface="ＭＳ Ｐゴシック" panose="020B0600070205080204" pitchFamily="34" charset="-128"/>
              </a:rPr>
              <a:t> eich </a:t>
            </a:r>
            <a:r>
              <a:rPr lang="en-GB" altLang="en-US" sz="2800" dirty="0" err="1" smtClean="0">
                <a:ea typeface="ＭＳ Ｐゴシック" panose="020B0600070205080204" pitchFamily="34" charset="-128"/>
              </a:rPr>
              <a:t>diffiniad</a:t>
            </a:r>
            <a:r>
              <a:rPr lang="en-GB" altLang="en-US" sz="2800" dirty="0" smtClean="0">
                <a:ea typeface="ＭＳ Ｐゴシック" panose="020B0600070205080204" pitchFamily="34" charset="-128"/>
              </a:rPr>
              <a:t> </a:t>
            </a:r>
            <a:r>
              <a:rPr lang="en-GB" altLang="en-US" sz="2800" dirty="0" err="1" smtClean="0">
                <a:ea typeface="ＭＳ Ｐゴシック" panose="020B0600070205080204" pitchFamily="34" charset="-128"/>
              </a:rPr>
              <a:t>beirniadol</a:t>
            </a:r>
            <a:r>
              <a:rPr lang="en-GB" altLang="en-US" sz="2800" dirty="0" smtClean="0">
                <a:ea typeface="ＭＳ Ｐゴシック" panose="020B0600070205080204" pitchFamily="34" charset="-128"/>
              </a:rPr>
              <a:t> </a:t>
            </a:r>
          </a:p>
        </p:txBody>
      </p:sp>
      <p:sp>
        <p:nvSpPr>
          <p:cNvPr id="9222" name="Content Placeholder 5"/>
          <p:cNvSpPr>
            <a:spLocks noGrp="1"/>
          </p:cNvSpPr>
          <p:nvPr>
            <p:ph sz="quarter" idx="4"/>
          </p:nvPr>
        </p:nvSpPr>
        <p:spPr>
          <a:xfrm>
            <a:off x="6113608" y="4224410"/>
            <a:ext cx="4041775" cy="949325"/>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normAutofit/>
          </a:bodyPr>
          <a:lstStyle/>
          <a:p>
            <a:pPr marL="107950" indent="0">
              <a:spcBef>
                <a:spcPct val="0"/>
              </a:spcBef>
              <a:buNone/>
            </a:pPr>
            <a:r>
              <a:rPr lang="en-GB" altLang="en-US" sz="2800" dirty="0" smtClean="0">
                <a:ea typeface="ＭＳ Ｐゴシック" panose="020B0600070205080204" pitchFamily="34" charset="-128"/>
              </a:rPr>
              <a:t>Task: Building a critical definition </a:t>
            </a:r>
          </a:p>
        </p:txBody>
      </p:sp>
      <p:pic>
        <p:nvPicPr>
          <p:cNvPr id="9223"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40239" y="1841500"/>
            <a:ext cx="2905125" cy="2152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90255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6963" y="51594"/>
            <a:ext cx="8596668" cy="1320800"/>
          </a:xfrm>
        </p:spPr>
        <p:txBody>
          <a:bodyPr>
            <a:normAutofit/>
          </a:bodyPr>
          <a:lstStyle/>
          <a:p>
            <a:pPr algn="ctr">
              <a:defRPr/>
            </a:pPr>
            <a:r>
              <a:rPr lang="en-GB" dirty="0" err="1" smtClean="0"/>
              <a:t>Pwysigrwydd</a:t>
            </a:r>
            <a:r>
              <a:rPr lang="en-GB" dirty="0" smtClean="0"/>
              <a:t> </a:t>
            </a:r>
            <a:r>
              <a:rPr lang="en-GB" dirty="0" err="1" smtClean="0"/>
              <a:t>Ll</a:t>
            </a:r>
            <a:r>
              <a:rPr lang="en-GB" dirty="0" smtClean="0"/>
              <a:t> &amp; Rh</a:t>
            </a:r>
            <a:br>
              <a:rPr lang="en-GB" dirty="0" smtClean="0"/>
            </a:br>
            <a:r>
              <a:rPr lang="en-GB" dirty="0" smtClean="0"/>
              <a:t>Importance of L&amp;N</a:t>
            </a:r>
            <a:endParaRPr lang="en-GB" dirty="0"/>
          </a:p>
        </p:txBody>
      </p:sp>
      <p:sp>
        <p:nvSpPr>
          <p:cNvPr id="10245" name="Content Placeholder 4"/>
          <p:cNvSpPr>
            <a:spLocks noGrp="1"/>
          </p:cNvSpPr>
          <p:nvPr>
            <p:ph sz="quarter" idx="2"/>
          </p:nvPr>
        </p:nvSpPr>
        <p:spPr>
          <a:xfrm>
            <a:off x="1022465" y="1488960"/>
            <a:ext cx="4253345" cy="4867505"/>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normAutofit lnSpcReduction="10000"/>
          </a:bodyPr>
          <a:lstStyle/>
          <a:p>
            <a:r>
              <a:rPr lang="en-GB" altLang="en-US" sz="2400" dirty="0" smtClean="0">
                <a:ea typeface="ＭＳ Ｐゴシック" panose="020B0600070205080204" pitchFamily="34" charset="-128"/>
              </a:rPr>
              <a:t>2008 – </a:t>
            </a:r>
            <a:r>
              <a:rPr lang="en-GB" altLang="en-US" sz="2400" dirty="0" err="1" smtClean="0">
                <a:ea typeface="ＭＳ Ｐゴシック" panose="020B0600070205080204" pitchFamily="34" charset="-128"/>
              </a:rPr>
              <a:t>cyflwyno’r</a:t>
            </a:r>
            <a:r>
              <a:rPr lang="en-GB" altLang="en-US" sz="2400" dirty="0" smtClean="0">
                <a:ea typeface="ＭＳ Ｐゴシック" panose="020B0600070205080204" pitchFamily="34" charset="-128"/>
              </a:rPr>
              <a:t> </a:t>
            </a:r>
            <a:r>
              <a:rPr lang="en-GB" altLang="en-US" sz="2400" dirty="0" smtClean="0">
                <a:ea typeface="ＭＳ Ｐゴシック" panose="020B0600070205080204" pitchFamily="34" charset="-128"/>
              </a:rPr>
              <a:t>Fframwaith </a:t>
            </a:r>
            <a:r>
              <a:rPr lang="en-GB" altLang="en-US" sz="2400" dirty="0" err="1">
                <a:ea typeface="ＭＳ Ｐゴシック" panose="020B0600070205080204" pitchFamily="34" charset="-128"/>
              </a:rPr>
              <a:t>S</a:t>
            </a:r>
            <a:r>
              <a:rPr lang="en-GB" altLang="en-US" sz="2400" dirty="0" err="1" smtClean="0">
                <a:ea typeface="ＭＳ Ｐゴシック" panose="020B0600070205080204" pitchFamily="34" charset="-128"/>
              </a:rPr>
              <a:t>giliau</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anstatudol</a:t>
            </a:r>
            <a:endParaRPr lang="en-GB" altLang="en-US" sz="2400" dirty="0" smtClean="0">
              <a:ea typeface="ＭＳ Ｐゴシック" panose="020B0600070205080204" pitchFamily="34" charset="-128"/>
            </a:endParaRPr>
          </a:p>
          <a:p>
            <a:r>
              <a:rPr lang="en-GB" altLang="en-US" sz="2400" dirty="0" err="1" smtClean="0">
                <a:ea typeface="ＭＳ Ｐゴシック" panose="020B0600070205080204" pitchFamily="34" charset="-128"/>
              </a:rPr>
              <a:t>Mehefin</a:t>
            </a:r>
            <a:r>
              <a:rPr lang="en-GB" altLang="en-US" sz="2400" dirty="0" smtClean="0">
                <a:ea typeface="ＭＳ Ｐゴシック" panose="020B0600070205080204" pitchFamily="34" charset="-128"/>
              </a:rPr>
              <a:t> 2010 – Leighton Andrews </a:t>
            </a:r>
            <a:r>
              <a:rPr lang="en-GB" altLang="en-US" sz="2400" dirty="0" err="1" smtClean="0">
                <a:ea typeface="ＭＳ Ｐゴシック" panose="020B0600070205080204" pitchFamily="34" charset="-128"/>
              </a:rPr>
              <a:t>yn</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cyflwyno</a:t>
            </a:r>
            <a:r>
              <a:rPr lang="en-GB" altLang="en-US" sz="2400" dirty="0" smtClean="0">
                <a:ea typeface="ＭＳ Ｐゴシック" panose="020B0600070205080204" pitchFamily="34" charset="-128"/>
              </a:rPr>
              <a:t> tri </a:t>
            </a:r>
            <a:r>
              <a:rPr lang="en-GB" altLang="en-US" sz="2400" dirty="0" err="1" smtClean="0">
                <a:ea typeface="ＭＳ Ｐゴシック" panose="020B0600070205080204" pitchFamily="34" charset="-128"/>
              </a:rPr>
              <a:t>prif</a:t>
            </a:r>
            <a:r>
              <a:rPr lang="en-GB" altLang="en-US" sz="2400" dirty="0" smtClean="0">
                <a:ea typeface="ＭＳ Ｐゴシック" panose="020B0600070205080204" pitchFamily="34" charset="-128"/>
              </a:rPr>
              <a:t> nod:</a:t>
            </a:r>
          </a:p>
          <a:p>
            <a:pPr lvl="1"/>
            <a:r>
              <a:rPr lang="en-GB" altLang="en-US" sz="2000" dirty="0" err="1" smtClean="0">
                <a:ea typeface="ＭＳ Ｐゴシック" panose="020B0600070205080204" pitchFamily="34" charset="-128"/>
              </a:rPr>
              <a:t>Llythrennnedd</a:t>
            </a:r>
            <a:endParaRPr lang="en-GB" altLang="en-US" sz="2000" dirty="0" smtClean="0">
              <a:ea typeface="ＭＳ Ｐゴシック" panose="020B0600070205080204" pitchFamily="34" charset="-128"/>
            </a:endParaRPr>
          </a:p>
          <a:p>
            <a:pPr lvl="1"/>
            <a:r>
              <a:rPr lang="en-GB" altLang="en-US" sz="2000" dirty="0" err="1" smtClean="0">
                <a:ea typeface="ＭＳ Ｐゴシック" panose="020B0600070205080204" pitchFamily="34" charset="-128"/>
              </a:rPr>
              <a:t>Rhifedd</a:t>
            </a:r>
            <a:endParaRPr lang="en-GB" altLang="en-US" sz="2000" dirty="0" smtClean="0">
              <a:ea typeface="ＭＳ Ｐゴシック" panose="020B0600070205080204" pitchFamily="34" charset="-128"/>
            </a:endParaRPr>
          </a:p>
          <a:p>
            <a:pPr lvl="1"/>
            <a:r>
              <a:rPr lang="en-GB" altLang="en-US" sz="2000" dirty="0" err="1" smtClean="0">
                <a:ea typeface="ＭＳ Ｐゴシック" panose="020B0600070205080204" pitchFamily="34" charset="-128"/>
              </a:rPr>
              <a:t>Lleihau</a:t>
            </a:r>
            <a:r>
              <a:rPr lang="en-GB" altLang="en-US" sz="2000" dirty="0" smtClean="0">
                <a:ea typeface="ＭＳ Ｐゴシック" panose="020B0600070205080204" pitchFamily="34" charset="-128"/>
              </a:rPr>
              <a:t> </a:t>
            </a:r>
            <a:r>
              <a:rPr lang="en-GB" altLang="en-US" sz="2000" dirty="0" err="1" smtClean="0">
                <a:ea typeface="ＭＳ Ｐゴシック" panose="020B0600070205080204" pitchFamily="34" charset="-128"/>
              </a:rPr>
              <a:t>effaith</a:t>
            </a:r>
            <a:r>
              <a:rPr lang="en-GB" altLang="en-US" sz="2000" dirty="0" smtClean="0">
                <a:ea typeface="ＭＳ Ｐゴシック" panose="020B0600070205080204" pitchFamily="34" charset="-128"/>
              </a:rPr>
              <a:t> </a:t>
            </a:r>
            <a:r>
              <a:rPr lang="en-GB" altLang="en-US" sz="2000" dirty="0" err="1" smtClean="0">
                <a:ea typeface="ＭＳ Ｐゴシック" panose="020B0600070205080204" pitchFamily="34" charset="-128"/>
              </a:rPr>
              <a:t>tlodi</a:t>
            </a:r>
            <a:r>
              <a:rPr lang="en-GB" altLang="en-US" sz="2000" dirty="0" smtClean="0">
                <a:ea typeface="ＭＳ Ｐゴシック" panose="020B0600070205080204" pitchFamily="34" charset="-128"/>
              </a:rPr>
              <a:t> </a:t>
            </a:r>
            <a:r>
              <a:rPr lang="en-GB" altLang="en-US" sz="2000" dirty="0" err="1" smtClean="0">
                <a:ea typeface="ＭＳ Ｐゴシック" panose="020B0600070205080204" pitchFamily="34" charset="-128"/>
              </a:rPr>
              <a:t>ar</a:t>
            </a:r>
            <a:r>
              <a:rPr lang="en-GB" altLang="en-US" sz="2000" dirty="0" smtClean="0">
                <a:ea typeface="ＭＳ Ｐゴシック" panose="020B0600070205080204" pitchFamily="34" charset="-128"/>
              </a:rPr>
              <a:t> </a:t>
            </a:r>
            <a:r>
              <a:rPr lang="en-GB" altLang="en-US" sz="2000" dirty="0" err="1" smtClean="0">
                <a:ea typeface="ＭＳ Ｐゴシック" panose="020B0600070205080204" pitchFamily="34" charset="-128"/>
              </a:rPr>
              <a:t>gyrhaeddiad</a:t>
            </a:r>
            <a:endParaRPr lang="en-GB" altLang="en-US" sz="2000" dirty="0" smtClean="0">
              <a:ea typeface="ＭＳ Ｐゴシック" panose="020B0600070205080204" pitchFamily="34" charset="-128"/>
            </a:endParaRPr>
          </a:p>
          <a:p>
            <a:r>
              <a:rPr lang="en-GB" altLang="en-US" sz="2400" dirty="0" err="1" smtClean="0">
                <a:ea typeface="ＭＳ Ｐゴシック" panose="020B0600070205080204" pitchFamily="34" charset="-128"/>
              </a:rPr>
              <a:t>Medi</a:t>
            </a:r>
            <a:r>
              <a:rPr lang="en-GB" altLang="en-US" sz="2400" dirty="0" smtClean="0">
                <a:ea typeface="ＭＳ Ｐゴシック" panose="020B0600070205080204" pitchFamily="34" charset="-128"/>
              </a:rPr>
              <a:t> 2013 – </a:t>
            </a:r>
            <a:r>
              <a:rPr lang="en-GB" altLang="en-US" sz="2400" dirty="0" err="1" smtClean="0">
                <a:ea typeface="ＭＳ Ｐゴシック" panose="020B0600070205080204" pitchFamily="34" charset="-128"/>
              </a:rPr>
              <a:t>Cyflwyno’r</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FfLlRh</a:t>
            </a:r>
            <a:r>
              <a:rPr lang="en-GB" altLang="en-US" sz="2400" dirty="0" smtClean="0">
                <a:ea typeface="ＭＳ Ｐゴシック" panose="020B0600070205080204" pitchFamily="34" charset="-128"/>
              </a:rPr>
              <a:t> </a:t>
            </a:r>
          </a:p>
          <a:p>
            <a:endParaRPr lang="en-GB" altLang="en-US" dirty="0" smtClean="0">
              <a:ea typeface="ＭＳ Ｐゴシック" panose="020B0600070205080204" pitchFamily="34" charset="-128"/>
            </a:endParaRPr>
          </a:p>
        </p:txBody>
      </p:sp>
      <p:sp>
        <p:nvSpPr>
          <p:cNvPr id="6" name="Content Placeholder 5"/>
          <p:cNvSpPr>
            <a:spLocks noGrp="1"/>
          </p:cNvSpPr>
          <p:nvPr>
            <p:ph sz="quarter" idx="4"/>
          </p:nvPr>
        </p:nvSpPr>
        <p:spPr>
          <a:xfrm>
            <a:off x="5569527" y="1444624"/>
            <a:ext cx="5076305" cy="4584874"/>
          </a:xfrm>
        </p:spPr>
        <p:txBody>
          <a:bodyPr>
            <a:noAutofit/>
          </a:bodyPr>
          <a:lstStyle/>
          <a:p>
            <a:pPr>
              <a:defRPr/>
            </a:pPr>
            <a:r>
              <a:rPr lang="en-GB" sz="2400" dirty="0"/>
              <a:t>2008 – non-statutory introduction of Skills Framework </a:t>
            </a:r>
          </a:p>
          <a:p>
            <a:pPr marL="109537" indent="0">
              <a:buNone/>
              <a:defRPr/>
            </a:pPr>
            <a:endParaRPr lang="en-GB" sz="2400" dirty="0"/>
          </a:p>
          <a:p>
            <a:pPr>
              <a:defRPr/>
            </a:pPr>
            <a:r>
              <a:rPr lang="en-GB" sz="2400" dirty="0"/>
              <a:t>June 2010, Leighton Andrews introduced three key priorities:</a:t>
            </a:r>
          </a:p>
          <a:p>
            <a:pPr lvl="1">
              <a:defRPr/>
            </a:pPr>
            <a:r>
              <a:rPr lang="en-GB" sz="2000" dirty="0"/>
              <a:t>Literacy</a:t>
            </a:r>
          </a:p>
          <a:p>
            <a:pPr lvl="1">
              <a:defRPr/>
            </a:pPr>
            <a:r>
              <a:rPr lang="en-GB" sz="2000" dirty="0"/>
              <a:t>Numeracy</a:t>
            </a:r>
          </a:p>
          <a:p>
            <a:pPr lvl="1">
              <a:defRPr/>
            </a:pPr>
            <a:r>
              <a:rPr lang="en-GB" sz="2000" dirty="0"/>
              <a:t>Tackling effects of poverty on attainment</a:t>
            </a:r>
          </a:p>
          <a:p>
            <a:pPr marL="392113" lvl="1" indent="0">
              <a:buNone/>
              <a:defRPr/>
            </a:pPr>
            <a:endParaRPr lang="en-GB" sz="2000" dirty="0"/>
          </a:p>
          <a:p>
            <a:pPr>
              <a:defRPr/>
            </a:pPr>
            <a:r>
              <a:rPr lang="en-GB" sz="2400" dirty="0"/>
              <a:t>September 2013 – Intro of LNF </a:t>
            </a:r>
          </a:p>
        </p:txBody>
      </p:sp>
    </p:spTree>
    <p:extLst>
      <p:ext uri="{BB962C8B-B14F-4D97-AF65-F5344CB8AC3E}">
        <p14:creationId xmlns:p14="http://schemas.microsoft.com/office/powerpoint/2010/main" val="22152700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9" name="Content Placeholder 4"/>
          <p:cNvSpPr>
            <a:spLocks noGrp="1"/>
          </p:cNvSpPr>
          <p:nvPr>
            <p:ph sz="quarter" idx="2"/>
          </p:nvPr>
        </p:nvSpPr>
        <p:spPr>
          <a:xfrm>
            <a:off x="867295" y="1444626"/>
            <a:ext cx="4040188" cy="3941763"/>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normAutofit fontScale="92500"/>
          </a:bodyPr>
          <a:lstStyle/>
          <a:p>
            <a:r>
              <a:rPr lang="en-GB" altLang="en-US" sz="2400" dirty="0" err="1" smtClean="0">
                <a:ea typeface="ＭＳ Ｐゴシック" panose="020B0600070205080204" pitchFamily="34" charset="-128"/>
              </a:rPr>
              <a:t>Gan</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nad</a:t>
            </a:r>
            <a:r>
              <a:rPr lang="en-GB" altLang="en-US" sz="2400" dirty="0" smtClean="0">
                <a:ea typeface="ＭＳ Ｐゴシック" panose="020B0600070205080204" pitchFamily="34" charset="-128"/>
              </a:rPr>
              <a:t> oedd y </a:t>
            </a:r>
            <a:r>
              <a:rPr lang="en-GB" altLang="en-US" sz="2400" dirty="0">
                <a:ea typeface="ＭＳ Ｐゴシック" panose="020B0600070205080204" pitchFamily="34" charset="-128"/>
              </a:rPr>
              <a:t>F</a:t>
            </a:r>
            <a:r>
              <a:rPr lang="en-GB" altLang="en-US" sz="2400" dirty="0" smtClean="0">
                <a:ea typeface="ＭＳ Ｐゴシック" panose="020B0600070205080204" pitchFamily="34" charset="-128"/>
              </a:rPr>
              <a:t>framwaith </a:t>
            </a:r>
            <a:r>
              <a:rPr lang="en-GB" altLang="en-US" sz="2400" dirty="0" err="1">
                <a:ea typeface="ＭＳ Ｐゴシック" panose="020B0600070205080204" pitchFamily="34" charset="-128"/>
              </a:rPr>
              <a:t>S</a:t>
            </a:r>
            <a:r>
              <a:rPr lang="en-GB" altLang="en-US" sz="2400" dirty="0" err="1" smtClean="0">
                <a:ea typeface="ＭＳ Ｐゴシック" panose="020B0600070205080204" pitchFamily="34" charset="-128"/>
              </a:rPr>
              <a:t>giliau’n</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statudol</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roedd</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yr</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effaith</a:t>
            </a:r>
            <a:r>
              <a:rPr lang="en-GB" altLang="en-US" sz="2400" dirty="0" smtClean="0">
                <a:ea typeface="ＭＳ Ｐゴシック" panose="020B0600070205080204" pitchFamily="34" charset="-128"/>
              </a:rPr>
              <a:t> yn </a:t>
            </a:r>
            <a:r>
              <a:rPr lang="en-GB" altLang="en-US" sz="2400" dirty="0" err="1" smtClean="0">
                <a:ea typeface="ＭＳ Ｐゴシック" panose="020B0600070205080204" pitchFamily="34" charset="-128"/>
              </a:rPr>
              <a:t>llai</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na’r</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disgwyl</a:t>
            </a:r>
            <a:r>
              <a:rPr lang="en-GB" altLang="en-US" sz="2400" dirty="0" smtClean="0">
                <a:ea typeface="ＭＳ Ｐゴシック" panose="020B0600070205080204" pitchFamily="34" charset="-128"/>
              </a:rPr>
              <a:t> a </a:t>
            </a:r>
            <a:r>
              <a:rPr lang="en-GB" altLang="en-US" sz="2400" dirty="0" err="1" smtClean="0">
                <a:ea typeface="ＭＳ Ｐゴシック" panose="020B0600070205080204" pitchFamily="34" charset="-128"/>
              </a:rPr>
              <a:t>chafodd</a:t>
            </a:r>
            <a:r>
              <a:rPr lang="en-GB" altLang="en-US" sz="2400" dirty="0" smtClean="0">
                <a:ea typeface="ＭＳ Ｐゴシック" panose="020B0600070205080204" pitchFamily="34" charset="-128"/>
              </a:rPr>
              <a:t> ei </a:t>
            </a:r>
            <a:r>
              <a:rPr lang="en-GB" altLang="en-US" sz="2400" dirty="0" err="1" smtClean="0">
                <a:ea typeface="ＭＳ Ｐゴシック" panose="020B0600070205080204" pitchFamily="34" charset="-128"/>
              </a:rPr>
              <a:t>ystyried</a:t>
            </a:r>
            <a:r>
              <a:rPr lang="en-GB" altLang="en-US" sz="2400" dirty="0" smtClean="0">
                <a:ea typeface="ＭＳ Ｐゴシック" panose="020B0600070205080204" pitchFamily="34" charset="-128"/>
              </a:rPr>
              <a:t> yn </a:t>
            </a:r>
            <a:r>
              <a:rPr lang="en-GB" altLang="en-US" sz="2400" dirty="0" err="1" smtClean="0">
                <a:ea typeface="ＭＳ Ｐゴシック" panose="020B0600070205080204" pitchFamily="34" charset="-128"/>
              </a:rPr>
              <a:t>hwyrach</a:t>
            </a:r>
            <a:r>
              <a:rPr lang="en-GB" altLang="en-US" sz="2400" dirty="0" smtClean="0">
                <a:ea typeface="ＭＳ Ｐゴシック" panose="020B0600070205080204" pitchFamily="34" charset="-128"/>
              </a:rPr>
              <a:t> yn </a:t>
            </a:r>
            <a:r>
              <a:rPr lang="en-GB" altLang="en-US" sz="2400" dirty="0" err="1">
                <a:ea typeface="ＭＳ Ｐゴシック" panose="020B0600070205080204" pitchFamily="34" charset="-128"/>
              </a:rPr>
              <a:t>g</a:t>
            </a:r>
            <a:r>
              <a:rPr lang="en-GB" altLang="en-US" sz="2400" dirty="0" err="1" smtClean="0">
                <a:ea typeface="ＭＳ Ｐゴシック" panose="020B0600070205080204" pitchFamily="34" charset="-128"/>
              </a:rPr>
              <a:t>amgymeriad</a:t>
            </a:r>
            <a:endParaRPr lang="en-GB" altLang="en-US" sz="2400" dirty="0" smtClean="0">
              <a:ea typeface="ＭＳ Ｐゴシック" panose="020B0600070205080204" pitchFamily="34" charset="-128"/>
            </a:endParaRPr>
          </a:p>
          <a:p>
            <a:r>
              <a:rPr lang="en-GB" altLang="en-US" sz="2400" dirty="0" err="1" smtClean="0">
                <a:ea typeface="ＭＳ Ｐゴシック" panose="020B0600070205080204" pitchFamily="34" charset="-128"/>
              </a:rPr>
              <a:t>Roedd</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cyflogwyr</a:t>
            </a:r>
            <a:r>
              <a:rPr lang="en-GB" altLang="en-US" sz="2400" dirty="0" smtClean="0">
                <a:ea typeface="ＭＳ Ｐゴシック" panose="020B0600070205080204" pitchFamily="34" charset="-128"/>
              </a:rPr>
              <a:t> yn </a:t>
            </a:r>
            <a:r>
              <a:rPr lang="en-GB" altLang="en-US" sz="2400" dirty="0" err="1" smtClean="0">
                <a:ea typeface="ＭＳ Ｐゴシック" panose="020B0600070205080204" pitchFamily="34" charset="-128"/>
              </a:rPr>
              <a:t>cwyno</a:t>
            </a:r>
            <a:r>
              <a:rPr lang="en-GB" altLang="en-US" sz="2400" dirty="0" smtClean="0">
                <a:ea typeface="ＭＳ Ｐゴシック" panose="020B0600070205080204" pitchFamily="34" charset="-128"/>
              </a:rPr>
              <a:t> am </a:t>
            </a:r>
            <a:r>
              <a:rPr lang="en-GB" altLang="en-US" sz="2400" dirty="0" err="1" smtClean="0">
                <a:ea typeface="ＭＳ Ｐゴシック" panose="020B0600070205080204" pitchFamily="34" charset="-128"/>
              </a:rPr>
              <a:t>ddiffyg</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sgiliau</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llythrennedd</a:t>
            </a:r>
            <a:r>
              <a:rPr lang="en-GB" altLang="en-US" sz="2400" dirty="0" smtClean="0">
                <a:ea typeface="ＭＳ Ｐゴシック" panose="020B0600070205080204" pitchFamily="34" charset="-128"/>
              </a:rPr>
              <a:t> a </a:t>
            </a:r>
            <a:r>
              <a:rPr lang="en-GB" altLang="en-US" sz="2400" dirty="0" err="1" smtClean="0">
                <a:ea typeface="ＭＳ Ｐゴシック" panose="020B0600070205080204" pitchFamily="34" charset="-128"/>
              </a:rPr>
              <a:t>rhifedd</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pobl</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ifanc</a:t>
            </a:r>
            <a:endParaRPr lang="en-GB" altLang="en-US" sz="2400" dirty="0" smtClean="0">
              <a:ea typeface="ＭＳ Ｐゴシック" panose="020B0600070205080204" pitchFamily="34" charset="-128"/>
            </a:endParaRPr>
          </a:p>
          <a:p>
            <a:r>
              <a:rPr lang="en-GB" altLang="en-US" sz="2400" dirty="0" err="1" smtClean="0">
                <a:ea typeface="ＭＳ Ｐゴシック" panose="020B0600070205080204" pitchFamily="34" charset="-128"/>
              </a:rPr>
              <a:t>Canlyniadau</a:t>
            </a:r>
            <a:r>
              <a:rPr lang="en-GB" altLang="en-US" sz="2400" dirty="0" smtClean="0">
                <a:ea typeface="ＭＳ Ｐゴシック" panose="020B0600070205080204" pitchFamily="34" charset="-128"/>
              </a:rPr>
              <a:t> PISA </a:t>
            </a:r>
            <a:r>
              <a:rPr lang="en-GB" altLang="en-US" sz="2400" dirty="0" err="1" smtClean="0">
                <a:ea typeface="ＭＳ Ｐゴシック" panose="020B0600070205080204" pitchFamily="34" charset="-128"/>
              </a:rPr>
              <a:t>isel</a:t>
            </a:r>
            <a:endParaRPr lang="en-GB" altLang="en-US" sz="2400" dirty="0" smtClean="0">
              <a:ea typeface="ＭＳ Ｐゴシック" panose="020B0600070205080204" pitchFamily="34" charset="-128"/>
            </a:endParaRPr>
          </a:p>
          <a:p>
            <a:endParaRPr lang="en-GB" altLang="en-US" dirty="0" smtClean="0">
              <a:ea typeface="ＭＳ Ｐゴシック" panose="020B0600070205080204" pitchFamily="34" charset="-128"/>
            </a:endParaRPr>
          </a:p>
        </p:txBody>
      </p:sp>
      <p:sp>
        <p:nvSpPr>
          <p:cNvPr id="11270" name="Content Placeholder 5"/>
          <p:cNvSpPr>
            <a:spLocks noGrp="1"/>
          </p:cNvSpPr>
          <p:nvPr>
            <p:ph sz="quarter" idx="4"/>
          </p:nvPr>
        </p:nvSpPr>
        <p:spPr>
          <a:xfrm>
            <a:off x="6169026" y="1444626"/>
            <a:ext cx="4041775" cy="3941763"/>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noAutofit/>
          </a:bodyPr>
          <a:lstStyle/>
          <a:p>
            <a:pPr>
              <a:spcBef>
                <a:spcPct val="0"/>
              </a:spcBef>
            </a:pPr>
            <a:r>
              <a:rPr lang="en-GB" altLang="en-US" sz="2400" dirty="0" smtClean="0">
                <a:ea typeface="ＭＳ Ｐゴシック" panose="020B0600070205080204" pitchFamily="34" charset="-128"/>
              </a:rPr>
              <a:t>Non-statutory element of the Skills F/W meant the impact was less than expected and was later considered a mistake </a:t>
            </a:r>
          </a:p>
          <a:p>
            <a:pPr>
              <a:spcBef>
                <a:spcPct val="0"/>
              </a:spcBef>
            </a:pPr>
            <a:r>
              <a:rPr lang="en-GB" altLang="en-US" sz="2400" dirty="0" smtClean="0">
                <a:ea typeface="ＭＳ Ｐゴシック" panose="020B0600070205080204" pitchFamily="34" charset="-128"/>
              </a:rPr>
              <a:t>L&amp;N considered a vital skill by employers </a:t>
            </a:r>
          </a:p>
          <a:p>
            <a:pPr>
              <a:spcBef>
                <a:spcPct val="0"/>
              </a:spcBef>
            </a:pPr>
            <a:r>
              <a:rPr lang="en-GB" altLang="en-US" sz="2400" dirty="0" smtClean="0">
                <a:ea typeface="ＭＳ Ｐゴシック" panose="020B0600070205080204" pitchFamily="34" charset="-128"/>
              </a:rPr>
              <a:t>Poor PISA results </a:t>
            </a:r>
          </a:p>
          <a:p>
            <a:pPr marL="0" indent="0" algn="r">
              <a:spcBef>
                <a:spcPct val="0"/>
              </a:spcBef>
              <a:buNone/>
            </a:pPr>
            <a:endParaRPr lang="en-GB" altLang="en-US" sz="2400" dirty="0" smtClean="0">
              <a:ea typeface="ＭＳ Ｐゴシック" panose="020B0600070205080204" pitchFamily="34" charset="-128"/>
            </a:endParaRPr>
          </a:p>
          <a:p>
            <a:pPr marL="0" indent="0" algn="r">
              <a:spcBef>
                <a:spcPct val="0"/>
              </a:spcBef>
              <a:buNone/>
            </a:pPr>
            <a:r>
              <a:rPr lang="en-GB" altLang="en-US" sz="2400" dirty="0" smtClean="0">
                <a:ea typeface="ＭＳ Ｐゴシック" panose="020B0600070205080204" pitchFamily="34" charset="-128"/>
              </a:rPr>
              <a:t>(</a:t>
            </a:r>
            <a:r>
              <a:rPr lang="en-GB" altLang="en-US" sz="2400" dirty="0" err="1" smtClean="0">
                <a:ea typeface="ＭＳ Ｐゴシック" panose="020B0600070205080204" pitchFamily="34" charset="-128"/>
              </a:rPr>
              <a:t>Dauncey</a:t>
            </a:r>
            <a:r>
              <a:rPr lang="en-GB" altLang="en-US" sz="2400" dirty="0" smtClean="0">
                <a:ea typeface="ＭＳ Ｐゴシック" panose="020B0600070205080204" pitchFamily="34" charset="-128"/>
              </a:rPr>
              <a:t>, 2003) </a:t>
            </a:r>
          </a:p>
        </p:txBody>
      </p:sp>
    </p:spTree>
    <p:extLst>
      <p:ext uri="{BB962C8B-B14F-4D97-AF65-F5344CB8AC3E}">
        <p14:creationId xmlns:p14="http://schemas.microsoft.com/office/powerpoint/2010/main" val="46576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Cwricwlwm</a:t>
            </a:r>
            <a:r>
              <a:rPr lang="en-GB" dirty="0" smtClean="0"/>
              <a:t> 2022</a:t>
            </a:r>
            <a:br>
              <a:rPr lang="en-GB" dirty="0" smtClean="0"/>
            </a:br>
            <a:r>
              <a:rPr lang="en-GB" dirty="0" smtClean="0"/>
              <a:t>Curriculum 2022</a:t>
            </a:r>
            <a:endParaRPr lang="en-GB" dirty="0"/>
          </a:p>
        </p:txBody>
      </p:sp>
      <p:sp>
        <p:nvSpPr>
          <p:cNvPr id="7" name="Content Placeholder 6"/>
          <p:cNvSpPr>
            <a:spLocks noGrp="1"/>
          </p:cNvSpPr>
          <p:nvPr>
            <p:ph sz="half" idx="1"/>
          </p:nvPr>
        </p:nvSpPr>
        <p:spPr>
          <a:xfrm>
            <a:off x="677334" y="2160589"/>
            <a:ext cx="4668389" cy="3880772"/>
          </a:xfrm>
        </p:spPr>
        <p:txBody>
          <a:bodyPr>
            <a:noAutofit/>
          </a:bodyPr>
          <a:lstStyle/>
          <a:p>
            <a:r>
              <a:rPr lang="en-GB" sz="2000" dirty="0" smtClean="0"/>
              <a:t>‘</a:t>
            </a:r>
            <a:r>
              <a:rPr lang="en-GB" sz="2000" dirty="0" err="1" smtClean="0"/>
              <a:t>Mae’r</a:t>
            </a:r>
            <a:r>
              <a:rPr lang="en-GB" sz="2000" dirty="0" smtClean="0"/>
              <a:t> </a:t>
            </a:r>
            <a:r>
              <a:rPr lang="en-GB" sz="2000" dirty="0" err="1"/>
              <a:t>cyfrifoldebau</a:t>
            </a:r>
            <a:r>
              <a:rPr lang="en-GB" sz="2000" dirty="0"/>
              <a:t> </a:t>
            </a:r>
            <a:r>
              <a:rPr lang="en-GB" sz="2000" dirty="0" err="1"/>
              <a:t>trawsgwricwlaidd</a:t>
            </a:r>
            <a:r>
              <a:rPr lang="en-GB" sz="2000" dirty="0"/>
              <a:t>, </a:t>
            </a:r>
            <a:r>
              <a:rPr lang="en-GB" sz="2000" dirty="0" err="1"/>
              <a:t>sef</a:t>
            </a:r>
            <a:r>
              <a:rPr lang="en-GB" sz="2000" dirty="0"/>
              <a:t> </a:t>
            </a:r>
            <a:r>
              <a:rPr lang="en-GB" sz="2000" dirty="0" err="1"/>
              <a:t>llythrennedd</a:t>
            </a:r>
            <a:r>
              <a:rPr lang="en-GB" sz="2000" dirty="0"/>
              <a:t>, </a:t>
            </a:r>
            <a:r>
              <a:rPr lang="en-GB" sz="2000" dirty="0" err="1"/>
              <a:t>rhifedd</a:t>
            </a:r>
            <a:r>
              <a:rPr lang="en-GB" sz="2000" dirty="0"/>
              <a:t> a </a:t>
            </a:r>
            <a:r>
              <a:rPr lang="en-GB" sz="2000" dirty="0" err="1"/>
              <a:t>chymhwysedd</a:t>
            </a:r>
            <a:r>
              <a:rPr lang="en-GB" sz="2000" dirty="0"/>
              <a:t> </a:t>
            </a:r>
            <a:r>
              <a:rPr lang="en-GB" sz="2000" dirty="0" err="1"/>
              <a:t>digidol</a:t>
            </a:r>
            <a:r>
              <a:rPr lang="en-GB" sz="2000" dirty="0"/>
              <a:t>, </a:t>
            </a:r>
            <a:r>
              <a:rPr lang="en-GB" sz="2000" dirty="0" err="1"/>
              <a:t>yn</a:t>
            </a:r>
            <a:r>
              <a:rPr lang="en-GB" sz="2000" dirty="0"/>
              <a:t> sail </a:t>
            </a:r>
            <a:r>
              <a:rPr lang="en-GB" sz="2000" dirty="0" err="1"/>
              <a:t>i</a:t>
            </a:r>
            <a:r>
              <a:rPr lang="en-GB" sz="2000" dirty="0"/>
              <a:t> </a:t>
            </a:r>
            <a:r>
              <a:rPr lang="en-GB" sz="2000" dirty="0" err="1"/>
              <a:t>bron</a:t>
            </a:r>
            <a:r>
              <a:rPr lang="en-GB" sz="2000" dirty="0"/>
              <a:t> </a:t>
            </a:r>
            <a:r>
              <a:rPr lang="en-GB" sz="2000" dirty="0" err="1"/>
              <a:t>pob</a:t>
            </a:r>
            <a:r>
              <a:rPr lang="en-GB" sz="2000" dirty="0"/>
              <a:t> math o </a:t>
            </a:r>
            <a:r>
              <a:rPr lang="en-GB" sz="2000" dirty="0" err="1"/>
              <a:t>ddysgu</a:t>
            </a:r>
            <a:r>
              <a:rPr lang="en-GB" sz="2000" dirty="0"/>
              <a:t> ac </a:t>
            </a:r>
            <a:r>
              <a:rPr lang="en-GB" sz="2000" dirty="0" err="1"/>
              <a:t>maent</a:t>
            </a:r>
            <a:r>
              <a:rPr lang="en-GB" sz="2000" dirty="0"/>
              <a:t> </a:t>
            </a:r>
            <a:r>
              <a:rPr lang="en-GB" sz="2000" dirty="0" err="1"/>
              <a:t>yn</a:t>
            </a:r>
            <a:r>
              <a:rPr lang="en-GB" sz="2000" dirty="0"/>
              <a:t> </a:t>
            </a:r>
            <a:r>
              <a:rPr lang="en-GB" sz="2000" dirty="0" err="1"/>
              <a:t>hanfodol</a:t>
            </a:r>
            <a:r>
              <a:rPr lang="en-GB" sz="2000" dirty="0"/>
              <a:t> </a:t>
            </a:r>
            <a:r>
              <a:rPr lang="en-GB" sz="2000" dirty="0" err="1"/>
              <a:t>er</a:t>
            </a:r>
            <a:r>
              <a:rPr lang="en-GB" sz="2000" dirty="0"/>
              <a:t> </a:t>
            </a:r>
            <a:r>
              <a:rPr lang="en-GB" sz="2000" dirty="0" err="1"/>
              <a:t>mwyn</a:t>
            </a:r>
            <a:r>
              <a:rPr lang="en-GB" sz="2000" dirty="0"/>
              <a:t> </a:t>
            </a:r>
            <a:r>
              <a:rPr lang="en-GB" sz="2000" dirty="0" err="1"/>
              <a:t>i</a:t>
            </a:r>
            <a:r>
              <a:rPr lang="en-GB" sz="2000" dirty="0"/>
              <a:t> </a:t>
            </a:r>
            <a:r>
              <a:rPr lang="en-GB" sz="2000" dirty="0" err="1"/>
              <a:t>ddysgwyr</a:t>
            </a:r>
            <a:r>
              <a:rPr lang="en-GB" sz="2000" dirty="0"/>
              <a:t> </a:t>
            </a:r>
            <a:r>
              <a:rPr lang="en-GB" sz="2000" dirty="0" err="1"/>
              <a:t>allu</a:t>
            </a:r>
            <a:r>
              <a:rPr lang="en-GB" sz="2000" dirty="0"/>
              <a:t> </a:t>
            </a:r>
            <a:r>
              <a:rPr lang="en-GB" sz="2000" dirty="0" err="1"/>
              <a:t>cymryd</a:t>
            </a:r>
            <a:r>
              <a:rPr lang="en-GB" sz="2000" dirty="0"/>
              <a:t> </a:t>
            </a:r>
            <a:r>
              <a:rPr lang="en-GB" sz="2000" dirty="0" err="1"/>
              <a:t>rhan</a:t>
            </a:r>
            <a:r>
              <a:rPr lang="en-GB" sz="2000" dirty="0"/>
              <a:t> </a:t>
            </a:r>
            <a:r>
              <a:rPr lang="en-GB" sz="2000" dirty="0" err="1"/>
              <a:t>yn</a:t>
            </a:r>
            <a:r>
              <a:rPr lang="en-GB" sz="2000" dirty="0"/>
              <a:t> </a:t>
            </a:r>
            <a:r>
              <a:rPr lang="en-GB" sz="2000" dirty="0" err="1"/>
              <a:t>llwyddiannus</a:t>
            </a:r>
            <a:r>
              <a:rPr lang="en-GB" sz="2000" dirty="0"/>
              <a:t> ac </a:t>
            </a:r>
            <a:r>
              <a:rPr lang="en-GB" sz="2000" dirty="0" err="1"/>
              <a:t>yn</a:t>
            </a:r>
            <a:r>
              <a:rPr lang="en-GB" sz="2000" dirty="0"/>
              <a:t> </a:t>
            </a:r>
            <a:r>
              <a:rPr lang="en-GB" sz="2000" dirty="0" err="1"/>
              <a:t>hyderus</a:t>
            </a:r>
            <a:r>
              <a:rPr lang="en-GB" sz="2000" dirty="0"/>
              <a:t> </a:t>
            </a:r>
            <a:r>
              <a:rPr lang="en-GB" sz="2000" dirty="0" err="1"/>
              <a:t>yn</a:t>
            </a:r>
            <a:r>
              <a:rPr lang="en-GB" sz="2000" dirty="0"/>
              <a:t> y </a:t>
            </a:r>
            <a:r>
              <a:rPr lang="en-GB" sz="2000" dirty="0" err="1"/>
              <a:t>byd</a:t>
            </a:r>
            <a:r>
              <a:rPr lang="en-GB" sz="2000" dirty="0"/>
              <a:t> modern. Mae </a:t>
            </a:r>
            <a:r>
              <a:rPr lang="en-GB" sz="2000" dirty="0" err="1"/>
              <a:t>angen</a:t>
            </a:r>
            <a:r>
              <a:rPr lang="en-GB" sz="2000" dirty="0"/>
              <a:t> </a:t>
            </a:r>
            <a:r>
              <a:rPr lang="en-GB" sz="2000" dirty="0" err="1"/>
              <a:t>ystyried</a:t>
            </a:r>
            <a:r>
              <a:rPr lang="en-GB" sz="2000" dirty="0"/>
              <a:t> </a:t>
            </a:r>
            <a:r>
              <a:rPr lang="en-GB" sz="2000" dirty="0" err="1"/>
              <a:t>llythrennedd</a:t>
            </a:r>
            <a:r>
              <a:rPr lang="en-GB" sz="2000" dirty="0"/>
              <a:t>, </a:t>
            </a:r>
            <a:r>
              <a:rPr lang="en-GB" sz="2000" dirty="0" err="1"/>
              <a:t>rhifedd</a:t>
            </a:r>
            <a:r>
              <a:rPr lang="en-GB" sz="2000" dirty="0"/>
              <a:t> a </a:t>
            </a:r>
            <a:r>
              <a:rPr lang="en-GB" sz="2000" dirty="0" err="1"/>
              <a:t>chymhwysedd</a:t>
            </a:r>
            <a:r>
              <a:rPr lang="en-GB" sz="2000" dirty="0"/>
              <a:t> </a:t>
            </a:r>
            <a:r>
              <a:rPr lang="en-GB" sz="2000" dirty="0" err="1"/>
              <a:t>digidol</a:t>
            </a:r>
            <a:r>
              <a:rPr lang="en-GB" sz="2000" dirty="0"/>
              <a:t> </a:t>
            </a:r>
            <a:r>
              <a:rPr lang="en-GB" sz="2000" dirty="0" err="1"/>
              <a:t>wrth</a:t>
            </a:r>
            <a:r>
              <a:rPr lang="en-GB" sz="2000" dirty="0"/>
              <a:t> </a:t>
            </a:r>
            <a:r>
              <a:rPr lang="en-GB" sz="2000" dirty="0" err="1"/>
              <a:t>gynllunio</a:t>
            </a:r>
            <a:r>
              <a:rPr lang="en-GB" sz="2000" dirty="0"/>
              <a:t> </a:t>
            </a:r>
            <a:r>
              <a:rPr lang="en-GB" sz="2000" dirty="0" err="1"/>
              <a:t>cwricwlwm</a:t>
            </a:r>
            <a:r>
              <a:rPr lang="en-GB" sz="2000" dirty="0"/>
              <a:t> </a:t>
            </a:r>
            <a:r>
              <a:rPr lang="en-GB" sz="2000" dirty="0" err="1"/>
              <a:t>lefel</a:t>
            </a:r>
            <a:r>
              <a:rPr lang="en-GB" sz="2000" dirty="0"/>
              <a:t> </a:t>
            </a:r>
            <a:r>
              <a:rPr lang="en-GB" sz="2000" dirty="0" err="1"/>
              <a:t>ysgol</a:t>
            </a:r>
            <a:r>
              <a:rPr lang="en-GB" sz="2000" dirty="0"/>
              <a:t> </a:t>
            </a:r>
            <a:r>
              <a:rPr lang="en-GB" sz="2000" dirty="0" err="1"/>
              <a:t>ar</a:t>
            </a:r>
            <a:r>
              <a:rPr lang="en-GB" sz="2000" dirty="0"/>
              <a:t> draws </a:t>
            </a:r>
            <a:r>
              <a:rPr lang="en-GB" sz="2000" dirty="0" err="1"/>
              <a:t>pob</a:t>
            </a:r>
            <a:r>
              <a:rPr lang="en-GB" sz="2000" dirty="0"/>
              <a:t> </a:t>
            </a:r>
            <a:r>
              <a:rPr lang="en-GB" sz="2000" dirty="0" err="1"/>
              <a:t>maes</a:t>
            </a:r>
            <a:r>
              <a:rPr lang="en-GB" sz="2000" dirty="0"/>
              <a:t> </a:t>
            </a:r>
            <a:r>
              <a:rPr lang="en-GB" sz="2000" dirty="0" err="1"/>
              <a:t>dysgu</a:t>
            </a:r>
            <a:r>
              <a:rPr lang="en-GB" sz="2000" dirty="0"/>
              <a:t> a </a:t>
            </a:r>
            <a:r>
              <a:rPr lang="en-GB" sz="2000" dirty="0" err="1"/>
              <a:t>phrofiad</a:t>
            </a:r>
            <a:r>
              <a:rPr lang="en-GB" sz="2000" dirty="0"/>
              <a:t>. ’</a:t>
            </a:r>
            <a:endParaRPr lang="en-GB" sz="2000" dirty="0" smtClean="0"/>
          </a:p>
          <a:p>
            <a:r>
              <a:rPr lang="en-GB" sz="2000" dirty="0" smtClean="0"/>
              <a:t>(</a:t>
            </a:r>
            <a:r>
              <a:rPr lang="en-GB" sz="2000" dirty="0" err="1" smtClean="0"/>
              <a:t>Llywodraeth</a:t>
            </a:r>
            <a:r>
              <a:rPr lang="en-GB" sz="2000" dirty="0" smtClean="0"/>
              <a:t> </a:t>
            </a:r>
            <a:r>
              <a:rPr lang="en-GB" sz="2000" dirty="0" err="1" smtClean="0"/>
              <a:t>Cymru</a:t>
            </a:r>
            <a:r>
              <a:rPr lang="en-GB" sz="2000" dirty="0" smtClean="0"/>
              <a:t>, 2019. t.11)</a:t>
            </a:r>
            <a:endParaRPr lang="en-GB" sz="2000" dirty="0"/>
          </a:p>
        </p:txBody>
      </p:sp>
      <p:sp>
        <p:nvSpPr>
          <p:cNvPr id="8" name="Content Placeholder 7"/>
          <p:cNvSpPr>
            <a:spLocks noGrp="1"/>
          </p:cNvSpPr>
          <p:nvPr>
            <p:ph sz="half" idx="2"/>
          </p:nvPr>
        </p:nvSpPr>
        <p:spPr>
          <a:xfrm>
            <a:off x="5617508" y="2160589"/>
            <a:ext cx="5010633" cy="3880773"/>
          </a:xfrm>
        </p:spPr>
        <p:txBody>
          <a:bodyPr>
            <a:noAutofit/>
          </a:bodyPr>
          <a:lstStyle/>
          <a:p>
            <a:r>
              <a:rPr lang="en-GB" sz="2000" dirty="0"/>
              <a:t>‘The cross-curricular responsibilities of literacy, numeracy and digital competence support almost all learning and are essential for learners to be able to participate successfully and confidently in the modern world. Literacy, numeracy and digital competence need to be considered as part of school-level curriculum design across all areas of learning and experience. </a:t>
            </a:r>
            <a:r>
              <a:rPr lang="en-GB" sz="2000" dirty="0" smtClean="0"/>
              <a:t>‘</a:t>
            </a:r>
          </a:p>
          <a:p>
            <a:r>
              <a:rPr lang="en-GB" sz="2000" dirty="0" smtClean="0"/>
              <a:t>(Welsh Government, 2019. p.11)</a:t>
            </a:r>
            <a:endParaRPr lang="en-GB" sz="2000" dirty="0"/>
          </a:p>
        </p:txBody>
      </p:sp>
    </p:spTree>
    <p:extLst>
      <p:ext uri="{BB962C8B-B14F-4D97-AF65-F5344CB8AC3E}">
        <p14:creationId xmlns:p14="http://schemas.microsoft.com/office/powerpoint/2010/main" val="38257082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71545" y="123033"/>
            <a:ext cx="8596668" cy="1320800"/>
          </a:xfrm>
        </p:spPr>
        <p:txBody>
          <a:bodyPr>
            <a:normAutofit/>
          </a:bodyPr>
          <a:lstStyle/>
          <a:p>
            <a:pPr algn="ctr">
              <a:defRPr/>
            </a:pPr>
            <a:r>
              <a:rPr lang="en-GB" dirty="0" err="1" smtClean="0"/>
              <a:t>Blaenoriaethau</a:t>
            </a:r>
            <a:r>
              <a:rPr lang="en-GB" dirty="0" smtClean="0"/>
              <a:t/>
            </a:r>
            <a:br>
              <a:rPr lang="en-GB" dirty="0" smtClean="0"/>
            </a:br>
            <a:r>
              <a:rPr lang="en-GB" i="1" dirty="0" smtClean="0"/>
              <a:t>Priorities </a:t>
            </a:r>
            <a:endParaRPr lang="en-GB" i="1" dirty="0"/>
          </a:p>
        </p:txBody>
      </p:sp>
      <p:pic>
        <p:nvPicPr>
          <p:cNvPr id="1229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50968" y="1379440"/>
            <a:ext cx="7453372" cy="49700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2" name="TextBox 4"/>
          <p:cNvSpPr txBox="1">
            <a:spLocks noChangeArrowheads="1"/>
          </p:cNvSpPr>
          <p:nvPr/>
        </p:nvSpPr>
        <p:spPr bwMode="auto">
          <a:xfrm>
            <a:off x="8331200" y="6381751"/>
            <a:ext cx="1944688" cy="277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2057400" indent="-228600" eaLnBrk="0" hangingPunct="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9pPr>
          </a:lstStyle>
          <a:p>
            <a:pPr eaLnBrk="1" hangingPunct="1">
              <a:spcBef>
                <a:spcPct val="0"/>
              </a:spcBef>
              <a:buClrTx/>
              <a:buSzTx/>
              <a:buFontTx/>
              <a:buNone/>
            </a:pPr>
            <a:r>
              <a:rPr lang="en-GB" altLang="en-US" sz="1200">
                <a:latin typeface="Arial" panose="020B0604020202020204" pitchFamily="34" charset="0"/>
                <a:cs typeface="Arial" panose="020B0604020202020204" pitchFamily="34" charset="0"/>
              </a:rPr>
              <a:t>BBC, 2015</a:t>
            </a:r>
          </a:p>
        </p:txBody>
      </p:sp>
    </p:spTree>
    <p:extLst>
      <p:ext uri="{BB962C8B-B14F-4D97-AF65-F5344CB8AC3E}">
        <p14:creationId xmlns:p14="http://schemas.microsoft.com/office/powerpoint/2010/main" val="12413211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defRPr/>
            </a:pPr>
            <a:r>
              <a:rPr lang="en-GB" dirty="0" smtClean="0">
                <a:hlinkClick r:id="rId3"/>
              </a:rPr>
              <a:t>PISA </a:t>
            </a:r>
            <a:endParaRPr lang="en-GB" dirty="0"/>
          </a:p>
        </p:txBody>
      </p:sp>
      <p:sp>
        <p:nvSpPr>
          <p:cNvPr id="13317" name="Content Placeholder 4"/>
          <p:cNvSpPr>
            <a:spLocks noGrp="1"/>
          </p:cNvSpPr>
          <p:nvPr>
            <p:ph sz="quarter" idx="2"/>
          </p:nvPr>
        </p:nvSpPr>
        <p:spPr>
          <a:xfrm>
            <a:off x="1033549" y="1444625"/>
            <a:ext cx="4040188" cy="3568700"/>
          </a:xfrm>
          <a:ln>
            <a:solidFill>
              <a:schemeClr val="accent1"/>
            </a:solidFill>
            <a:headEnd/>
            <a:tailEnd/>
          </a:ln>
        </p:spPr>
        <p:txBody>
          <a:bodyPr>
            <a:normAutofit lnSpcReduction="10000"/>
          </a:bodyPr>
          <a:lstStyle/>
          <a:p>
            <a:r>
              <a:rPr lang="en-GB" altLang="en-US" sz="2400" dirty="0" err="1" smtClean="0">
                <a:ea typeface="ＭＳ Ｐゴシック" panose="020B0600070205080204" pitchFamily="34" charset="-128"/>
              </a:rPr>
              <a:t>Gwyliwch</a:t>
            </a:r>
            <a:r>
              <a:rPr lang="en-GB" altLang="en-US" sz="2400" dirty="0" smtClean="0">
                <a:ea typeface="ＭＳ Ｐゴシック" panose="020B0600070205080204" pitchFamily="34" charset="-128"/>
              </a:rPr>
              <a:t> y </a:t>
            </a:r>
            <a:r>
              <a:rPr lang="en-GB" altLang="en-US" sz="2400" dirty="0" err="1" smtClean="0">
                <a:ea typeface="ＭＳ Ｐゴシック" panose="020B0600070205080204" pitchFamily="34" charset="-128"/>
              </a:rPr>
              <a:t>fideo</a:t>
            </a:r>
            <a:r>
              <a:rPr lang="en-GB" altLang="en-US" sz="2400" dirty="0" smtClean="0">
                <a:ea typeface="ＭＳ Ｐゴシック" panose="020B0600070205080204" pitchFamily="34" charset="-128"/>
              </a:rPr>
              <a:t>:</a:t>
            </a:r>
          </a:p>
          <a:p>
            <a:pPr>
              <a:buFont typeface="Wingdings 3" panose="05040102010807070707" pitchFamily="18" charset="2"/>
              <a:buNone/>
            </a:pPr>
            <a:endParaRPr lang="en-GB" altLang="en-US" sz="2400" dirty="0" smtClean="0">
              <a:ea typeface="ＭＳ Ｐゴシック" panose="020B0600070205080204" pitchFamily="34" charset="-128"/>
            </a:endParaRPr>
          </a:p>
          <a:p>
            <a:r>
              <a:rPr lang="en-GB" altLang="en-US" sz="2400" dirty="0" err="1" smtClean="0">
                <a:ea typeface="ＭＳ Ｐゴシック" panose="020B0600070205080204" pitchFamily="34" charset="-128"/>
              </a:rPr>
              <a:t>Trafodwch</a:t>
            </a:r>
            <a:r>
              <a:rPr lang="en-GB" altLang="en-US" sz="2400" dirty="0" smtClean="0">
                <a:ea typeface="ＭＳ Ｐゴシック" panose="020B0600070205080204" pitchFamily="34" charset="-128"/>
              </a:rPr>
              <a:t>:</a:t>
            </a:r>
          </a:p>
          <a:p>
            <a:pPr lvl="1"/>
            <a:r>
              <a:rPr lang="en-GB" altLang="en-US" sz="2000" dirty="0" smtClean="0">
                <a:ea typeface="ＭＳ Ｐゴシック" panose="020B0600070205080204" pitchFamily="34" charset="-128"/>
              </a:rPr>
              <a:t>Pa </a:t>
            </a:r>
            <a:r>
              <a:rPr lang="en-GB" altLang="en-US" sz="2000" dirty="0" err="1" smtClean="0">
                <a:ea typeface="ＭＳ Ｐゴシック" panose="020B0600070205080204" pitchFamily="34" charset="-128"/>
              </a:rPr>
              <a:t>mor</a:t>
            </a:r>
            <a:r>
              <a:rPr lang="en-GB" altLang="en-US" sz="2000" dirty="0" smtClean="0">
                <a:ea typeface="ＭＳ Ｐゴシック" panose="020B0600070205080204" pitchFamily="34" charset="-128"/>
              </a:rPr>
              <a:t> </a:t>
            </a:r>
            <a:r>
              <a:rPr lang="en-GB" altLang="en-US" sz="2000" dirty="0" err="1" smtClean="0">
                <a:ea typeface="ＭＳ Ｐゴシック" panose="020B0600070205080204" pitchFamily="34" charset="-128"/>
              </a:rPr>
              <a:t>bwysig</a:t>
            </a:r>
            <a:r>
              <a:rPr lang="en-GB" altLang="en-US" sz="2000" dirty="0" smtClean="0">
                <a:ea typeface="ＭＳ Ｐゴシック" panose="020B0600070205080204" pitchFamily="34" charset="-128"/>
              </a:rPr>
              <a:t> </a:t>
            </a:r>
            <a:r>
              <a:rPr lang="en-GB" altLang="en-US" sz="2000" dirty="0" err="1" smtClean="0">
                <a:ea typeface="ＭＳ Ｐゴシック" panose="020B0600070205080204" pitchFamily="34" charset="-128"/>
              </a:rPr>
              <a:t>i</a:t>
            </a:r>
            <a:r>
              <a:rPr lang="en-GB" altLang="en-US" sz="2000" dirty="0" smtClean="0">
                <a:ea typeface="ＭＳ Ｐゴシック" panose="020B0600070205080204" pitchFamily="34" charset="-128"/>
              </a:rPr>
              <a:t> </a:t>
            </a:r>
            <a:r>
              <a:rPr lang="en-GB" altLang="en-US" sz="2000" dirty="0" err="1" smtClean="0">
                <a:ea typeface="ＭＳ Ｐゴシック" panose="020B0600070205080204" pitchFamily="34" charset="-128"/>
              </a:rPr>
              <a:t>chi’n</a:t>
            </a:r>
            <a:r>
              <a:rPr lang="en-GB" altLang="en-US" sz="2000" dirty="0" smtClean="0">
                <a:ea typeface="ＭＳ Ｐゴシック" panose="020B0600070205080204" pitchFamily="34" charset="-128"/>
              </a:rPr>
              <a:t> </a:t>
            </a:r>
            <a:r>
              <a:rPr lang="en-GB" altLang="en-US" sz="2000" dirty="0" err="1" smtClean="0">
                <a:ea typeface="ＭＳ Ｐゴシック" panose="020B0600070205080204" pitchFamily="34" charset="-128"/>
              </a:rPr>
              <a:t>credu</a:t>
            </a:r>
            <a:r>
              <a:rPr lang="en-GB" altLang="en-US" sz="2000" dirty="0" smtClean="0">
                <a:ea typeface="ＭＳ Ｐゴシック" panose="020B0600070205080204" pitchFamily="34" charset="-128"/>
              </a:rPr>
              <a:t> </a:t>
            </a:r>
            <a:r>
              <a:rPr lang="en-GB" altLang="en-US" sz="2000" dirty="0" err="1" smtClean="0">
                <a:ea typeface="ＭＳ Ｐゴシック" panose="020B0600070205080204" pitchFamily="34" charset="-128"/>
              </a:rPr>
              <a:t>yw</a:t>
            </a:r>
            <a:r>
              <a:rPr lang="en-GB" altLang="en-US" sz="2000" dirty="0" smtClean="0">
                <a:ea typeface="ＭＳ Ｐゴシック" panose="020B0600070205080204" pitchFamily="34" charset="-128"/>
              </a:rPr>
              <a:t> </a:t>
            </a:r>
            <a:r>
              <a:rPr lang="en-GB" altLang="en-US" sz="2000" dirty="0" err="1" smtClean="0">
                <a:ea typeface="ＭＳ Ｐゴシック" panose="020B0600070205080204" pitchFamily="34" charset="-128"/>
              </a:rPr>
              <a:t>sgiliau</a:t>
            </a:r>
            <a:r>
              <a:rPr lang="en-GB" altLang="en-US" sz="2000" dirty="0" smtClean="0">
                <a:ea typeface="ＭＳ Ｐゴシック" panose="020B0600070205080204" pitchFamily="34" charset="-128"/>
              </a:rPr>
              <a:t> </a:t>
            </a:r>
            <a:r>
              <a:rPr lang="en-GB" altLang="en-US" sz="2000" dirty="0" err="1" smtClean="0">
                <a:ea typeface="ＭＳ Ｐゴシック" panose="020B0600070205080204" pitchFamily="34" charset="-128"/>
              </a:rPr>
              <a:t>llythrennedd</a:t>
            </a:r>
            <a:r>
              <a:rPr lang="en-GB" altLang="en-US" sz="2000" dirty="0" smtClean="0">
                <a:ea typeface="ＭＳ Ｐゴシック" panose="020B0600070205080204" pitchFamily="34" charset="-128"/>
              </a:rPr>
              <a:t> a </a:t>
            </a:r>
            <a:r>
              <a:rPr lang="en-GB" altLang="en-US" sz="2000" dirty="0" err="1" smtClean="0">
                <a:ea typeface="ＭＳ Ｐゴシック" panose="020B0600070205080204" pitchFamily="34" charset="-128"/>
              </a:rPr>
              <a:t>rhifedd</a:t>
            </a:r>
            <a:r>
              <a:rPr lang="en-GB" altLang="en-US" sz="2000" dirty="0" smtClean="0">
                <a:ea typeface="ＭＳ Ｐゴシック" panose="020B0600070205080204" pitchFamily="34" charset="-128"/>
              </a:rPr>
              <a:t>?</a:t>
            </a:r>
          </a:p>
          <a:p>
            <a:pPr lvl="1"/>
            <a:endParaRPr lang="en-GB" altLang="en-US" sz="2000" dirty="0" smtClean="0">
              <a:ea typeface="ＭＳ Ｐゴシック" panose="020B0600070205080204" pitchFamily="34" charset="-128"/>
            </a:endParaRPr>
          </a:p>
          <a:p>
            <a:pPr lvl="1"/>
            <a:r>
              <a:rPr lang="en-GB" altLang="en-US" sz="2000" dirty="0" smtClean="0">
                <a:ea typeface="ＭＳ Ｐゴシック" panose="020B0600070205080204" pitchFamily="34" charset="-128"/>
              </a:rPr>
              <a:t>A </a:t>
            </a:r>
            <a:r>
              <a:rPr lang="en-GB" altLang="en-US" sz="2000" dirty="0" err="1" smtClean="0">
                <a:ea typeface="ＭＳ Ｐゴシック" panose="020B0600070205080204" pitchFamily="34" charset="-128"/>
              </a:rPr>
              <a:t>ddyle</a:t>
            </a:r>
            <a:r>
              <a:rPr lang="en-GB" altLang="en-US" sz="2000" dirty="0" smtClean="0">
                <a:ea typeface="ＭＳ Ｐゴシック" panose="020B0600070205080204" pitchFamily="34" charset="-128"/>
              </a:rPr>
              <a:t> </a:t>
            </a:r>
            <a:r>
              <a:rPr lang="en-GB" altLang="en-US" sz="2000" dirty="0" err="1" smtClean="0">
                <a:ea typeface="ＭＳ Ｐゴシック" panose="020B0600070205080204" pitchFamily="34" charset="-128"/>
              </a:rPr>
              <a:t>ni</a:t>
            </a:r>
            <a:r>
              <a:rPr lang="en-GB" altLang="en-US" sz="2000" dirty="0" smtClean="0">
                <a:ea typeface="ＭＳ Ｐゴシック" panose="020B0600070205080204" pitchFamily="34" charset="-128"/>
              </a:rPr>
              <a:t> </a:t>
            </a:r>
            <a:r>
              <a:rPr lang="en-GB" altLang="en-US" sz="2000" dirty="0" err="1" smtClean="0">
                <a:ea typeface="ＭＳ Ｐゴシック" panose="020B0600070205080204" pitchFamily="34" charset="-128"/>
              </a:rPr>
              <a:t>boeni</a:t>
            </a:r>
            <a:r>
              <a:rPr lang="en-GB" altLang="en-US" sz="2000" dirty="0" smtClean="0">
                <a:ea typeface="ＭＳ Ｐゴシック" panose="020B0600070205080204" pitchFamily="34" charset="-128"/>
              </a:rPr>
              <a:t> am y </a:t>
            </a:r>
            <a:r>
              <a:rPr lang="en-GB" altLang="en-US" sz="2000" dirty="0" err="1" smtClean="0">
                <a:ea typeface="ＭＳ Ｐゴシック" panose="020B0600070205080204" pitchFamily="34" charset="-128"/>
              </a:rPr>
              <a:t>canlyniadau</a:t>
            </a:r>
            <a:r>
              <a:rPr lang="en-GB" altLang="en-US" sz="2000" dirty="0" smtClean="0">
                <a:ea typeface="ＭＳ Ｐゴシック" panose="020B0600070205080204" pitchFamily="34" charset="-128"/>
              </a:rPr>
              <a:t> </a:t>
            </a:r>
            <a:r>
              <a:rPr lang="en-GB" altLang="en-US" sz="2000" dirty="0" smtClean="0">
                <a:ea typeface="ＭＳ Ｐゴシック" panose="020B0600070205080204" pitchFamily="34" charset="-128"/>
              </a:rPr>
              <a:t>PISA?</a:t>
            </a:r>
          </a:p>
        </p:txBody>
      </p:sp>
      <p:sp>
        <p:nvSpPr>
          <p:cNvPr id="6" name="Content Placeholder 5"/>
          <p:cNvSpPr>
            <a:spLocks noGrp="1"/>
          </p:cNvSpPr>
          <p:nvPr>
            <p:ph sz="quarter" idx="4"/>
          </p:nvPr>
        </p:nvSpPr>
        <p:spPr>
          <a:xfrm>
            <a:off x="6169026" y="1444625"/>
            <a:ext cx="4041775" cy="3568700"/>
          </a:xfrm>
          <a:ln>
            <a:solidFill>
              <a:schemeClr val="accent3"/>
            </a:solidFill>
          </a:ln>
        </p:spPr>
        <p:txBody>
          <a:bodyPr>
            <a:noAutofit/>
          </a:bodyPr>
          <a:lstStyle/>
          <a:p>
            <a:pPr>
              <a:defRPr/>
            </a:pPr>
            <a:r>
              <a:rPr lang="en-GB" sz="2400" dirty="0" smtClean="0"/>
              <a:t>Watch the short video. </a:t>
            </a:r>
          </a:p>
          <a:p>
            <a:pPr>
              <a:defRPr/>
            </a:pPr>
            <a:endParaRPr lang="en-GB" sz="2400" dirty="0" smtClean="0"/>
          </a:p>
          <a:p>
            <a:pPr>
              <a:defRPr/>
            </a:pPr>
            <a:r>
              <a:rPr lang="en-GB" sz="2400" dirty="0" smtClean="0"/>
              <a:t>Discuss:</a:t>
            </a:r>
          </a:p>
          <a:p>
            <a:pPr lvl="1">
              <a:defRPr/>
            </a:pPr>
            <a:r>
              <a:rPr lang="en-GB" sz="2000" dirty="0" smtClean="0"/>
              <a:t>How important do you believe literacy and numeracy skills to be? </a:t>
            </a:r>
          </a:p>
          <a:p>
            <a:pPr lvl="1">
              <a:defRPr/>
            </a:pPr>
            <a:endParaRPr lang="en-GB" sz="2000" dirty="0" smtClean="0"/>
          </a:p>
          <a:p>
            <a:pPr lvl="1">
              <a:defRPr/>
            </a:pPr>
            <a:r>
              <a:rPr lang="en-GB" sz="2000" dirty="0" smtClean="0"/>
              <a:t>Should we be alarmed by the PISA results? </a:t>
            </a:r>
            <a:endParaRPr lang="en-GB" sz="2000" dirty="0"/>
          </a:p>
        </p:txBody>
      </p:sp>
    </p:spTree>
    <p:extLst>
      <p:ext uri="{BB962C8B-B14F-4D97-AF65-F5344CB8AC3E}">
        <p14:creationId xmlns:p14="http://schemas.microsoft.com/office/powerpoint/2010/main" val="49505288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1" name="Content Placeholder 4"/>
          <p:cNvSpPr>
            <a:spLocks noGrp="1"/>
          </p:cNvSpPr>
          <p:nvPr>
            <p:ph sz="quarter" idx="2"/>
          </p:nvPr>
        </p:nvSpPr>
        <p:spPr>
          <a:xfrm>
            <a:off x="995494" y="1339763"/>
            <a:ext cx="4040188" cy="3941763"/>
          </a:xfrm>
          <a:ln>
            <a:prstDash val="solid"/>
          </a:ln>
        </p:spPr>
        <p:txBody>
          <a:bodyPr>
            <a:normAutofit fontScale="92500" lnSpcReduction="10000"/>
          </a:bodyPr>
          <a:lstStyle/>
          <a:p>
            <a:r>
              <a:rPr lang="en-GB" altLang="en-US" sz="2000" dirty="0" err="1">
                <a:ea typeface="ＭＳ Ｐゴシック" panose="020B0600070205080204" pitchFamily="34" charset="-128"/>
              </a:rPr>
              <a:t>Cydnabyddir</a:t>
            </a:r>
            <a:r>
              <a:rPr lang="en-GB" altLang="en-US" sz="2000" dirty="0">
                <a:ea typeface="ＭＳ Ｐゴシック" panose="020B0600070205080204" pitchFamily="34" charset="-128"/>
              </a:rPr>
              <a:t> bod:</a:t>
            </a:r>
          </a:p>
          <a:p>
            <a:pPr>
              <a:buFont typeface="Wingdings 3" panose="05040102010807070707" pitchFamily="18" charset="2"/>
              <a:buNone/>
            </a:pPr>
            <a:endParaRPr lang="en-GB" altLang="en-US" sz="2000" dirty="0">
              <a:ea typeface="ＭＳ Ｐゴシック" panose="020B0600070205080204" pitchFamily="34" charset="-128"/>
            </a:endParaRPr>
          </a:p>
          <a:p>
            <a:r>
              <a:rPr lang="en-GB" altLang="en-US" sz="2000" dirty="0">
                <a:ea typeface="ＭＳ Ｐゴシック" panose="020B0600070205080204" pitchFamily="34" charset="-128"/>
              </a:rPr>
              <a:t>. . . </a:t>
            </a:r>
            <a:r>
              <a:rPr lang="en-GB" altLang="en-US" sz="2000" dirty="0" err="1">
                <a:ea typeface="ＭＳ Ｐゴシック" panose="020B0600070205080204" pitchFamily="34" charset="-128"/>
              </a:rPr>
              <a:t>angen</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i</a:t>
            </a:r>
            <a:r>
              <a:rPr lang="en-GB" altLang="en-US" sz="2000" dirty="0">
                <a:ea typeface="ＭＳ Ｐゴシック" panose="020B0600070205080204" pitchFamily="34" charset="-128"/>
              </a:rPr>
              <a:t> bob </a:t>
            </a:r>
            <a:r>
              <a:rPr lang="en-GB" altLang="en-US" sz="2000" dirty="0" err="1">
                <a:ea typeface="ＭＳ Ｐゴシック" panose="020B0600070205080204" pitchFamily="34" charset="-128"/>
              </a:rPr>
              <a:t>athro</a:t>
            </a:r>
            <a:r>
              <a:rPr lang="en-GB" altLang="en-US" sz="2000" dirty="0">
                <a:ea typeface="ＭＳ Ｐゴシック" panose="020B0600070205080204" pitchFamily="34" charset="-128"/>
              </a:rPr>
              <a:t>/</a:t>
            </a:r>
            <a:r>
              <a:rPr lang="en-GB" altLang="en-US" sz="2000" dirty="0" err="1">
                <a:ea typeface="ＭＳ Ｐゴシック" panose="020B0600070205080204" pitchFamily="34" charset="-128"/>
              </a:rPr>
              <a:t>athrawes</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addysgu</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sgiliau</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llythrennedd</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Bydd</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cynnydd</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cyrhaeddiad</a:t>
            </a:r>
            <a:r>
              <a:rPr lang="en-GB" altLang="en-US" sz="2000" dirty="0">
                <a:ea typeface="ＭＳ Ｐゴシック" panose="020B0600070205080204" pitchFamily="34" charset="-128"/>
              </a:rPr>
              <a:t> a </a:t>
            </a:r>
            <a:r>
              <a:rPr lang="en-GB" altLang="en-US" sz="2000" dirty="0" err="1">
                <a:ea typeface="ＭＳ Ｐゴシック" panose="020B0600070205080204" pitchFamily="34" charset="-128"/>
              </a:rPr>
              <a:t>mwynhad</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dysgwyr</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yn</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debygol</a:t>
            </a:r>
            <a:r>
              <a:rPr lang="en-GB" altLang="en-US" sz="2000" dirty="0">
                <a:ea typeface="ＭＳ Ｐゴシック" panose="020B0600070205080204" pitchFamily="34" charset="-128"/>
              </a:rPr>
              <a:t> o </a:t>
            </a:r>
            <a:r>
              <a:rPr lang="en-GB" altLang="en-US" sz="2000" dirty="0" err="1">
                <a:ea typeface="ＭＳ Ｐゴシック" panose="020B0600070205080204" pitchFamily="34" charset="-128"/>
              </a:rPr>
              <a:t>gynyddu</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ym</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mhob</a:t>
            </a:r>
            <a:r>
              <a:rPr lang="en-GB" altLang="en-US" sz="2000" dirty="0">
                <a:ea typeface="ＭＳ Ｐゴシック" panose="020B0600070205080204" pitchFamily="34" charset="-128"/>
              </a:rPr>
              <a:t> un </a:t>
            </a:r>
            <a:r>
              <a:rPr lang="en-GB" altLang="en-US" sz="2000" dirty="0" err="1">
                <a:ea typeface="ＭＳ Ｐゴシック" panose="020B0600070205080204" pitchFamily="34" charset="-128"/>
              </a:rPr>
              <a:t>pwnc</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os</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ydyn</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nhw’n</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hyderus</a:t>
            </a:r>
            <a:r>
              <a:rPr lang="en-GB" altLang="en-US" sz="2000" dirty="0">
                <a:ea typeface="ＭＳ Ｐゴシック" panose="020B0600070205080204" pitchFamily="34" charset="-128"/>
              </a:rPr>
              <a:t> ac </a:t>
            </a:r>
            <a:r>
              <a:rPr lang="en-GB" altLang="en-US" sz="2000" dirty="0" err="1">
                <a:ea typeface="ＭＳ Ｐゴシック" panose="020B0600070205080204" pitchFamily="34" charset="-128"/>
              </a:rPr>
              <a:t>yn</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fedrus</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yn</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eu</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sgiliau</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llythrennedd</a:t>
            </a:r>
            <a:r>
              <a:rPr lang="en-GB" altLang="en-US" sz="2000" dirty="0">
                <a:ea typeface="ＭＳ Ｐゴシック" panose="020B0600070205080204" pitchFamily="34" charset="-128"/>
              </a:rPr>
              <a:t>.</a:t>
            </a:r>
          </a:p>
          <a:p>
            <a:pPr>
              <a:buFont typeface="Wingdings 3" panose="05040102010807070707" pitchFamily="18" charset="2"/>
              <a:buNone/>
            </a:pPr>
            <a:endParaRPr lang="en-GB" altLang="en-US" sz="2000" dirty="0">
              <a:ea typeface="ＭＳ Ｐゴシック" panose="020B0600070205080204" pitchFamily="34" charset="-128"/>
            </a:endParaRPr>
          </a:p>
          <a:p>
            <a:r>
              <a:rPr lang="en-GB" altLang="en-US" sz="2000" dirty="0" err="1">
                <a:ea typeface="ＭＳ Ｐゴシック" panose="020B0600070205080204" pitchFamily="34" charset="-128"/>
              </a:rPr>
              <a:t>Llywodraeth</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Cymru</a:t>
            </a:r>
            <a:r>
              <a:rPr lang="en-GB" altLang="en-US" sz="2000" dirty="0">
                <a:ea typeface="ＭＳ Ｐゴシック" panose="020B0600070205080204" pitchFamily="34" charset="-128"/>
              </a:rPr>
              <a:t> (2010, t.3)</a:t>
            </a:r>
          </a:p>
          <a:p>
            <a:endParaRPr lang="en-GB" altLang="en-US" dirty="0" smtClean="0">
              <a:ea typeface="ＭＳ Ｐゴシック" panose="020B0600070205080204" pitchFamily="34" charset="-128"/>
            </a:endParaRPr>
          </a:p>
        </p:txBody>
      </p:sp>
      <p:sp>
        <p:nvSpPr>
          <p:cNvPr id="14342" name="Content Placeholder 5"/>
          <p:cNvSpPr>
            <a:spLocks noGrp="1"/>
          </p:cNvSpPr>
          <p:nvPr>
            <p:ph sz="quarter" idx="4"/>
          </p:nvPr>
        </p:nvSpPr>
        <p:spPr>
          <a:xfrm>
            <a:off x="5720215" y="1494960"/>
            <a:ext cx="4041775" cy="3941763"/>
          </a:xfrm>
          <a:ln>
            <a:prstDash val="solid"/>
          </a:ln>
        </p:spPr>
        <p:txBody>
          <a:bodyPr/>
          <a:lstStyle/>
          <a:p>
            <a:pPr>
              <a:spcBef>
                <a:spcPct val="0"/>
              </a:spcBef>
            </a:pPr>
            <a:r>
              <a:rPr lang="en-GB" altLang="en-US" sz="2000" dirty="0">
                <a:ea typeface="ＭＳ Ｐゴシック" panose="020B0600070205080204" pitchFamily="34" charset="-128"/>
              </a:rPr>
              <a:t>It is recognised that:</a:t>
            </a:r>
          </a:p>
          <a:p>
            <a:pPr>
              <a:spcBef>
                <a:spcPct val="0"/>
              </a:spcBef>
              <a:buFont typeface="Wingdings 3" panose="05040102010807070707" pitchFamily="18" charset="2"/>
              <a:buNone/>
            </a:pPr>
            <a:endParaRPr lang="en-GB" altLang="en-US" sz="2000" dirty="0">
              <a:ea typeface="ＭＳ Ｐゴシック" panose="020B0600070205080204" pitchFamily="34" charset="-128"/>
            </a:endParaRPr>
          </a:p>
          <a:p>
            <a:pPr>
              <a:spcBef>
                <a:spcPct val="0"/>
              </a:spcBef>
            </a:pPr>
            <a:r>
              <a:rPr lang="en-GB" altLang="en-US" sz="2000" dirty="0">
                <a:ea typeface="ＭＳ Ｐゴシック" panose="020B0600070205080204" pitchFamily="34" charset="-128"/>
              </a:rPr>
              <a:t>. . . all teachers need to be teachers of literacy skills. Learners' achievement and enjoyment of all subjects are likely to be enhanced if they are confident and competent in their literacy skills.</a:t>
            </a:r>
          </a:p>
          <a:p>
            <a:pPr>
              <a:spcBef>
                <a:spcPct val="0"/>
              </a:spcBef>
              <a:buFont typeface="Wingdings 3" panose="05040102010807070707" pitchFamily="18" charset="2"/>
              <a:buNone/>
            </a:pPr>
            <a:endParaRPr lang="en-GB" altLang="en-US" sz="2000" dirty="0">
              <a:ea typeface="ＭＳ Ｐゴシック" panose="020B0600070205080204" pitchFamily="34" charset="-128"/>
            </a:endParaRPr>
          </a:p>
          <a:p>
            <a:pPr>
              <a:spcBef>
                <a:spcPct val="0"/>
              </a:spcBef>
            </a:pPr>
            <a:r>
              <a:rPr lang="en-GB" altLang="en-US" sz="2000" dirty="0">
                <a:ea typeface="ＭＳ Ｐゴシック" panose="020B0600070205080204" pitchFamily="34" charset="-128"/>
              </a:rPr>
              <a:t>Welsh Government (2010, p.3)</a:t>
            </a:r>
          </a:p>
          <a:p>
            <a:pPr>
              <a:spcBef>
                <a:spcPct val="0"/>
              </a:spcBef>
            </a:pPr>
            <a:endParaRPr lang="en-GB" altLang="en-US" sz="2000" dirty="0">
              <a:ea typeface="ＭＳ Ｐゴシック" panose="020B0600070205080204" pitchFamily="34" charset="-128"/>
            </a:endParaRPr>
          </a:p>
        </p:txBody>
      </p:sp>
    </p:spTree>
    <p:extLst>
      <p:ext uri="{BB962C8B-B14F-4D97-AF65-F5344CB8AC3E}">
        <p14:creationId xmlns:p14="http://schemas.microsoft.com/office/powerpoint/2010/main" val="402193473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descr="Image result for estyn log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94225" y="2844480"/>
            <a:ext cx="2066925"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Content Placeholder 4"/>
          <p:cNvSpPr>
            <a:spLocks noGrp="1"/>
          </p:cNvSpPr>
          <p:nvPr>
            <p:ph sz="quarter" idx="2"/>
          </p:nvPr>
        </p:nvSpPr>
        <p:spPr>
          <a:xfrm>
            <a:off x="901701" y="620714"/>
            <a:ext cx="4040188" cy="5832475"/>
          </a:xfrm>
          <a:ln>
            <a:solidFill>
              <a:schemeClr val="accent1"/>
            </a:solidFill>
          </a:ln>
        </p:spPr>
        <p:txBody>
          <a:bodyPr>
            <a:normAutofit lnSpcReduction="10000"/>
          </a:bodyPr>
          <a:lstStyle/>
          <a:p>
            <a:pPr>
              <a:defRPr/>
            </a:pPr>
            <a:r>
              <a:rPr lang="en-GB" sz="1600" dirty="0" err="1"/>
              <a:t>Rydym</a:t>
            </a:r>
            <a:r>
              <a:rPr lang="en-GB" sz="1600" dirty="0"/>
              <a:t> </a:t>
            </a:r>
            <a:r>
              <a:rPr lang="en-GB" sz="1600" dirty="0" err="1"/>
              <a:t>yn</a:t>
            </a:r>
            <a:r>
              <a:rPr lang="en-GB" sz="1600" dirty="0"/>
              <a:t> </a:t>
            </a:r>
            <a:r>
              <a:rPr lang="en-GB" sz="1600" dirty="0" err="1"/>
              <a:t>gwybod</a:t>
            </a:r>
            <a:r>
              <a:rPr lang="en-GB" sz="1600" dirty="0"/>
              <a:t> </a:t>
            </a:r>
            <a:r>
              <a:rPr lang="en-GB" sz="1600" dirty="0" err="1"/>
              <a:t>nad</a:t>
            </a:r>
            <a:r>
              <a:rPr lang="en-GB" sz="1600" dirty="0"/>
              <a:t> </a:t>
            </a:r>
            <a:r>
              <a:rPr lang="en-GB" sz="1600" dirty="0" err="1"/>
              <a:t>yw</a:t>
            </a:r>
            <a:r>
              <a:rPr lang="en-GB" sz="1600" dirty="0"/>
              <a:t> </a:t>
            </a:r>
            <a:r>
              <a:rPr lang="en-GB" sz="1600" dirty="0" err="1"/>
              <a:t>llawer</a:t>
            </a:r>
            <a:r>
              <a:rPr lang="en-GB" sz="1600" dirty="0"/>
              <a:t> o </a:t>
            </a:r>
            <a:r>
              <a:rPr lang="en-GB" sz="1600" dirty="0" err="1"/>
              <a:t>ysgolion</a:t>
            </a:r>
            <a:r>
              <a:rPr lang="en-GB" sz="1600" dirty="0"/>
              <a:t> </a:t>
            </a:r>
            <a:r>
              <a:rPr lang="en-GB" sz="1600" dirty="0" err="1"/>
              <a:t>wedi</a:t>
            </a:r>
            <a:r>
              <a:rPr lang="en-GB" sz="1600" dirty="0"/>
              <a:t> </a:t>
            </a:r>
            <a:r>
              <a:rPr lang="en-GB" sz="1600" dirty="0" err="1"/>
              <a:t>rhoi</a:t>
            </a:r>
            <a:r>
              <a:rPr lang="en-GB" sz="1600" dirty="0"/>
              <a:t> </a:t>
            </a:r>
            <a:r>
              <a:rPr lang="en-GB" sz="1600" dirty="0" err="1"/>
              <a:t>gymaint</a:t>
            </a:r>
            <a:r>
              <a:rPr lang="en-GB" sz="1600" dirty="0"/>
              <a:t> o </a:t>
            </a:r>
            <a:r>
              <a:rPr lang="en-GB" sz="1600" dirty="0" err="1"/>
              <a:t>sylw</a:t>
            </a:r>
            <a:r>
              <a:rPr lang="en-GB" sz="1600" dirty="0"/>
              <a:t> </a:t>
            </a:r>
            <a:r>
              <a:rPr lang="en-GB" sz="1600" dirty="0" err="1"/>
              <a:t>i</a:t>
            </a:r>
            <a:r>
              <a:rPr lang="en-GB" sz="1600" dirty="0"/>
              <a:t> </a:t>
            </a:r>
            <a:r>
              <a:rPr lang="en-GB" sz="1600" dirty="0" err="1"/>
              <a:t>rifedd</a:t>
            </a:r>
            <a:r>
              <a:rPr lang="en-GB" sz="1600" dirty="0"/>
              <a:t> ag y </a:t>
            </a:r>
            <a:r>
              <a:rPr lang="en-GB" sz="1600" dirty="0" err="1"/>
              <a:t>gwnaethant</a:t>
            </a:r>
            <a:r>
              <a:rPr lang="en-GB" sz="1600" dirty="0"/>
              <a:t> </a:t>
            </a:r>
            <a:r>
              <a:rPr lang="en-GB" sz="1600" dirty="0" err="1"/>
              <a:t>i</a:t>
            </a:r>
            <a:r>
              <a:rPr lang="en-GB" sz="1600" dirty="0"/>
              <a:t> </a:t>
            </a:r>
            <a:r>
              <a:rPr lang="en-GB" sz="1600" dirty="0" err="1"/>
              <a:t>lythrennedd</a:t>
            </a:r>
            <a:r>
              <a:rPr lang="en-GB" sz="1600" dirty="0"/>
              <a:t>, </a:t>
            </a:r>
            <a:r>
              <a:rPr lang="en-GB" sz="1600" dirty="0" err="1"/>
              <a:t>ond</a:t>
            </a:r>
            <a:r>
              <a:rPr lang="en-GB" sz="1600" dirty="0"/>
              <a:t> </a:t>
            </a:r>
            <a:r>
              <a:rPr lang="en-GB" sz="1600" dirty="0" err="1"/>
              <a:t>mae’n</a:t>
            </a:r>
            <a:r>
              <a:rPr lang="en-GB" sz="1600" dirty="0"/>
              <a:t> </a:t>
            </a:r>
            <a:r>
              <a:rPr lang="en-GB" sz="1600" dirty="0" err="1"/>
              <a:t>hanfodol</a:t>
            </a:r>
            <a:r>
              <a:rPr lang="en-GB" sz="1600" dirty="0"/>
              <a:t> bod </a:t>
            </a:r>
            <a:r>
              <a:rPr lang="en-GB" sz="1600" dirty="0" err="1"/>
              <a:t>gan</a:t>
            </a:r>
            <a:r>
              <a:rPr lang="en-GB" sz="1600" dirty="0"/>
              <a:t> </a:t>
            </a:r>
            <a:r>
              <a:rPr lang="en-GB" sz="1600" dirty="0" err="1"/>
              <a:t>ysgolion</a:t>
            </a:r>
            <a:r>
              <a:rPr lang="en-GB" sz="1600" dirty="0"/>
              <a:t> </a:t>
            </a:r>
            <a:r>
              <a:rPr lang="en-GB" sz="1600" dirty="0" err="1"/>
              <a:t>gynlluniau</a:t>
            </a:r>
            <a:r>
              <a:rPr lang="en-GB" sz="1600" dirty="0"/>
              <a:t> </a:t>
            </a:r>
            <a:r>
              <a:rPr lang="en-GB" sz="1600" dirty="0" err="1"/>
              <a:t>clir</a:t>
            </a:r>
            <a:r>
              <a:rPr lang="en-GB" sz="1600" dirty="0"/>
              <a:t> </a:t>
            </a:r>
            <a:r>
              <a:rPr lang="en-GB" sz="1600" dirty="0" err="1"/>
              <a:t>ar</a:t>
            </a:r>
            <a:r>
              <a:rPr lang="en-GB" sz="1600" dirty="0"/>
              <a:t> </a:t>
            </a:r>
            <a:r>
              <a:rPr lang="en-GB" sz="1600" dirty="0" err="1"/>
              <a:t>gyfer</a:t>
            </a:r>
            <a:r>
              <a:rPr lang="en-GB" sz="1600" dirty="0"/>
              <a:t> </a:t>
            </a:r>
            <a:r>
              <a:rPr lang="en-GB" sz="1600" dirty="0" err="1"/>
              <a:t>datblygu</a:t>
            </a:r>
            <a:r>
              <a:rPr lang="en-GB" sz="1600" dirty="0"/>
              <a:t> </a:t>
            </a:r>
            <a:r>
              <a:rPr lang="en-GB" sz="1600" dirty="0" err="1"/>
              <a:t>medrau</a:t>
            </a:r>
            <a:r>
              <a:rPr lang="en-GB" sz="1600" dirty="0"/>
              <a:t> </a:t>
            </a:r>
            <a:r>
              <a:rPr lang="en-GB" sz="1600" dirty="0" err="1"/>
              <a:t>rhifedd</a:t>
            </a:r>
            <a:r>
              <a:rPr lang="en-GB" sz="1600" dirty="0"/>
              <a:t>. Mae </a:t>
            </a:r>
            <a:r>
              <a:rPr lang="en-GB" sz="1600" dirty="0" err="1"/>
              <a:t>angen</a:t>
            </a:r>
            <a:r>
              <a:rPr lang="en-GB" sz="1600" dirty="0"/>
              <a:t> </a:t>
            </a:r>
            <a:r>
              <a:rPr lang="en-GB" sz="1600" dirty="0" err="1"/>
              <a:t>i’r</a:t>
            </a:r>
            <a:r>
              <a:rPr lang="en-GB" sz="1600" dirty="0"/>
              <a:t> </a:t>
            </a:r>
            <a:r>
              <a:rPr lang="en-GB" sz="1600" dirty="0" err="1"/>
              <a:t>cynlluniau</a:t>
            </a:r>
            <a:r>
              <a:rPr lang="en-GB" sz="1600" dirty="0"/>
              <a:t> </a:t>
            </a:r>
            <a:r>
              <a:rPr lang="en-GB" sz="1600" dirty="0" err="1"/>
              <a:t>fynd</a:t>
            </a:r>
            <a:r>
              <a:rPr lang="en-GB" sz="1600" dirty="0"/>
              <a:t> </a:t>
            </a:r>
            <a:r>
              <a:rPr lang="en-GB" sz="1600" dirty="0" err="1"/>
              <a:t>i’r</a:t>
            </a:r>
            <a:r>
              <a:rPr lang="en-GB" sz="1600" dirty="0"/>
              <a:t> </a:t>
            </a:r>
            <a:r>
              <a:rPr lang="en-GB" sz="1600" dirty="0" err="1"/>
              <a:t>afael</a:t>
            </a:r>
            <a:r>
              <a:rPr lang="en-GB" sz="1600" dirty="0"/>
              <a:t> â </a:t>
            </a:r>
            <a:r>
              <a:rPr lang="en-GB" sz="1600" dirty="0" err="1"/>
              <a:t>medrau</a:t>
            </a:r>
            <a:r>
              <a:rPr lang="en-GB" sz="1600" dirty="0"/>
              <a:t> </a:t>
            </a:r>
            <a:r>
              <a:rPr lang="en-GB" sz="1600" dirty="0" err="1"/>
              <a:t>rhifedd</a:t>
            </a:r>
            <a:r>
              <a:rPr lang="en-GB" sz="1600" dirty="0"/>
              <a:t> </a:t>
            </a:r>
            <a:r>
              <a:rPr lang="en-GB" sz="1600" dirty="0" err="1"/>
              <a:t>gwan</a:t>
            </a:r>
            <a:r>
              <a:rPr lang="en-GB" sz="1600" dirty="0"/>
              <a:t> </a:t>
            </a:r>
            <a:r>
              <a:rPr lang="en-GB" sz="1600" dirty="0" err="1"/>
              <a:t>pobl</a:t>
            </a:r>
            <a:r>
              <a:rPr lang="en-GB" sz="1600" dirty="0"/>
              <a:t> </a:t>
            </a:r>
            <a:r>
              <a:rPr lang="en-GB" sz="1600" dirty="0" err="1"/>
              <a:t>ifanc</a:t>
            </a:r>
            <a:r>
              <a:rPr lang="en-GB" sz="1600" dirty="0"/>
              <a:t> </a:t>
            </a:r>
            <a:r>
              <a:rPr lang="en-GB" sz="1600" dirty="0" err="1"/>
              <a:t>fel</a:t>
            </a:r>
            <a:r>
              <a:rPr lang="en-GB" sz="1600" dirty="0"/>
              <a:t> </a:t>
            </a:r>
            <a:r>
              <a:rPr lang="en-GB" sz="1600" dirty="0" err="1"/>
              <a:t>eu</a:t>
            </a:r>
            <a:r>
              <a:rPr lang="en-GB" sz="1600" dirty="0"/>
              <a:t> bod </a:t>
            </a:r>
            <a:r>
              <a:rPr lang="en-GB" sz="1600" dirty="0" err="1"/>
              <a:t>yn</a:t>
            </a:r>
            <a:r>
              <a:rPr lang="en-GB" sz="1600" dirty="0"/>
              <a:t> </a:t>
            </a:r>
            <a:r>
              <a:rPr lang="en-GB" sz="1600" dirty="0" err="1"/>
              <a:t>gallu</a:t>
            </a:r>
            <a:r>
              <a:rPr lang="en-GB" sz="1600" dirty="0"/>
              <a:t> </a:t>
            </a:r>
            <a:r>
              <a:rPr lang="en-GB" sz="1600" dirty="0" err="1"/>
              <a:t>gwneud</a:t>
            </a:r>
            <a:r>
              <a:rPr lang="en-GB" sz="1600" dirty="0"/>
              <a:t> </a:t>
            </a:r>
            <a:r>
              <a:rPr lang="en-GB" sz="1600" dirty="0" err="1"/>
              <a:t>rhifyddeg</a:t>
            </a:r>
            <a:r>
              <a:rPr lang="en-GB" sz="1600" dirty="0"/>
              <a:t> pen, </a:t>
            </a:r>
            <a:r>
              <a:rPr lang="en-GB" sz="1600" dirty="0" err="1"/>
              <a:t>deall</a:t>
            </a:r>
            <a:r>
              <a:rPr lang="en-GB" sz="1600" dirty="0"/>
              <a:t> </a:t>
            </a:r>
            <a:r>
              <a:rPr lang="en-GB" sz="1600" dirty="0" err="1"/>
              <a:t>ymresymu</a:t>
            </a:r>
            <a:r>
              <a:rPr lang="en-GB" sz="1600" dirty="0"/>
              <a:t> </a:t>
            </a:r>
            <a:r>
              <a:rPr lang="en-GB" sz="1600" dirty="0" err="1"/>
              <a:t>rhifyddol</a:t>
            </a:r>
            <a:r>
              <a:rPr lang="en-GB" sz="1600" dirty="0"/>
              <a:t> a </a:t>
            </a:r>
            <a:r>
              <a:rPr lang="en-GB" sz="1600" dirty="0" err="1"/>
              <a:t>pheidio</a:t>
            </a:r>
            <a:r>
              <a:rPr lang="en-GB" sz="1600" dirty="0"/>
              <a:t> â </a:t>
            </a:r>
            <a:r>
              <a:rPr lang="en-GB" sz="1600" dirty="0" err="1"/>
              <a:t>gorfod</a:t>
            </a:r>
            <a:r>
              <a:rPr lang="en-GB" sz="1600" dirty="0"/>
              <a:t> </a:t>
            </a:r>
            <a:r>
              <a:rPr lang="en-GB" sz="1600" dirty="0" err="1"/>
              <a:t>dibynnu</a:t>
            </a:r>
            <a:r>
              <a:rPr lang="en-GB" sz="1600" dirty="0"/>
              <a:t> </a:t>
            </a:r>
            <a:r>
              <a:rPr lang="en-GB" sz="1600" dirty="0" err="1"/>
              <a:t>ar</a:t>
            </a:r>
            <a:r>
              <a:rPr lang="en-GB" sz="1600" dirty="0"/>
              <a:t> </a:t>
            </a:r>
            <a:r>
              <a:rPr lang="en-GB" sz="1600" dirty="0" err="1"/>
              <a:t>gyfrifiannell</a:t>
            </a:r>
            <a:r>
              <a:rPr lang="en-GB" sz="1600" dirty="0"/>
              <a:t>.</a:t>
            </a:r>
          </a:p>
          <a:p>
            <a:pPr marL="109537" indent="0">
              <a:buNone/>
              <a:defRPr/>
            </a:pPr>
            <a:endParaRPr lang="en-GB" sz="1600" dirty="0"/>
          </a:p>
          <a:p>
            <a:pPr>
              <a:defRPr/>
            </a:pPr>
            <a:r>
              <a:rPr lang="en-GB" sz="1600" dirty="0"/>
              <a:t>Mae </a:t>
            </a:r>
            <a:r>
              <a:rPr lang="en-GB" sz="1600" dirty="0" err="1"/>
              <a:t>rhifedd</a:t>
            </a:r>
            <a:r>
              <a:rPr lang="en-GB" sz="1600" dirty="0"/>
              <a:t> </a:t>
            </a:r>
            <a:r>
              <a:rPr lang="en-GB" sz="1600" dirty="0" err="1"/>
              <a:t>sylfaenol</a:t>
            </a:r>
            <a:r>
              <a:rPr lang="en-GB" sz="1600" dirty="0"/>
              <a:t> </a:t>
            </a:r>
            <a:r>
              <a:rPr lang="en-GB" sz="1600" dirty="0" err="1"/>
              <a:t>yn</a:t>
            </a:r>
            <a:r>
              <a:rPr lang="en-GB" sz="1600" dirty="0"/>
              <a:t> un o </a:t>
            </a:r>
            <a:r>
              <a:rPr lang="en-GB" sz="1600" dirty="0" err="1"/>
              <a:t>fedrau</a:t>
            </a:r>
            <a:r>
              <a:rPr lang="en-GB" sz="1600" dirty="0"/>
              <a:t> </a:t>
            </a:r>
            <a:r>
              <a:rPr lang="en-GB" sz="1600" dirty="0" err="1"/>
              <a:t>hanfodol</a:t>
            </a:r>
            <a:r>
              <a:rPr lang="en-GB" sz="1600" dirty="0"/>
              <a:t> </a:t>
            </a:r>
            <a:r>
              <a:rPr lang="en-GB" sz="1600" dirty="0" err="1"/>
              <a:t>bywyd</a:t>
            </a:r>
            <a:r>
              <a:rPr lang="en-GB" sz="1600" dirty="0"/>
              <a:t> y </a:t>
            </a:r>
            <a:r>
              <a:rPr lang="en-GB" sz="1600" dirty="0" err="1"/>
              <a:t>mae</a:t>
            </a:r>
            <a:r>
              <a:rPr lang="en-GB" sz="1600" dirty="0"/>
              <a:t> </a:t>
            </a:r>
            <a:r>
              <a:rPr lang="en-GB" sz="1600" dirty="0" err="1"/>
              <a:t>ei</a:t>
            </a:r>
            <a:r>
              <a:rPr lang="en-GB" sz="1600" dirty="0"/>
              <a:t> </a:t>
            </a:r>
            <a:r>
              <a:rPr lang="en-GB" sz="1600" dirty="0" err="1"/>
              <a:t>angen</a:t>
            </a:r>
            <a:r>
              <a:rPr lang="en-GB" sz="1600" dirty="0"/>
              <a:t> </a:t>
            </a:r>
            <a:r>
              <a:rPr lang="en-GB" sz="1600" dirty="0" err="1"/>
              <a:t>yn</a:t>
            </a:r>
            <a:r>
              <a:rPr lang="en-GB" sz="1600" dirty="0"/>
              <a:t> y </a:t>
            </a:r>
            <a:r>
              <a:rPr lang="en-GB" sz="1600" dirty="0" err="1"/>
              <a:t>rhan</a:t>
            </a:r>
            <a:r>
              <a:rPr lang="en-GB" sz="1600" dirty="0"/>
              <a:t> </a:t>
            </a:r>
            <a:r>
              <a:rPr lang="en-GB" sz="1600" dirty="0" err="1"/>
              <a:t>fwyaf</a:t>
            </a:r>
            <a:r>
              <a:rPr lang="en-GB" sz="1600" dirty="0"/>
              <a:t> o </a:t>
            </a:r>
            <a:r>
              <a:rPr lang="en-GB" sz="1600" dirty="0" err="1"/>
              <a:t>swyddi</a:t>
            </a:r>
            <a:r>
              <a:rPr lang="en-GB" sz="1600" dirty="0"/>
              <a:t> ac </a:t>
            </a:r>
            <a:r>
              <a:rPr lang="en-GB" sz="1600" dirty="0" err="1"/>
              <a:t>i</a:t>
            </a:r>
            <a:r>
              <a:rPr lang="en-GB" sz="1600" dirty="0"/>
              <a:t> </a:t>
            </a:r>
            <a:r>
              <a:rPr lang="en-GB" sz="1600" dirty="0" err="1"/>
              <a:t>reoli</a:t>
            </a:r>
            <a:r>
              <a:rPr lang="en-GB" sz="1600" dirty="0"/>
              <a:t> </a:t>
            </a:r>
            <a:r>
              <a:rPr lang="en-GB" sz="1600" dirty="0" err="1"/>
              <a:t>cyllid</a:t>
            </a:r>
            <a:r>
              <a:rPr lang="en-GB" sz="1600" dirty="0"/>
              <a:t> </a:t>
            </a:r>
            <a:r>
              <a:rPr lang="en-GB" sz="1600" dirty="0" err="1"/>
              <a:t>personol</a:t>
            </a:r>
            <a:r>
              <a:rPr lang="en-GB" sz="1600" dirty="0"/>
              <a:t>. </a:t>
            </a:r>
            <a:r>
              <a:rPr lang="en-GB" sz="1600" dirty="0" err="1"/>
              <a:t>Ond</a:t>
            </a:r>
            <a:r>
              <a:rPr lang="en-GB" sz="1600" dirty="0"/>
              <a:t> </a:t>
            </a:r>
            <a:r>
              <a:rPr lang="en-GB" sz="1600" dirty="0" err="1"/>
              <a:t>mae</a:t>
            </a:r>
            <a:r>
              <a:rPr lang="en-GB" sz="1600" dirty="0"/>
              <a:t> </a:t>
            </a:r>
            <a:r>
              <a:rPr lang="en-GB" sz="1600" dirty="0" err="1"/>
              <a:t>mwyafrif</a:t>
            </a:r>
            <a:r>
              <a:rPr lang="en-GB" sz="1600" dirty="0"/>
              <a:t> o </a:t>
            </a:r>
            <a:r>
              <a:rPr lang="en-GB" sz="1600" dirty="0" err="1"/>
              <a:t>ddisgyblion</a:t>
            </a:r>
            <a:r>
              <a:rPr lang="en-GB" sz="1600" dirty="0"/>
              <a:t> </a:t>
            </a:r>
            <a:r>
              <a:rPr lang="en-GB" sz="1600" dirty="0" err="1"/>
              <a:t>yn</a:t>
            </a:r>
            <a:r>
              <a:rPr lang="en-GB" sz="1600" dirty="0"/>
              <a:t> </a:t>
            </a:r>
            <a:r>
              <a:rPr lang="en-GB" sz="1600" dirty="0" err="1"/>
              <a:t>cael</a:t>
            </a:r>
            <a:r>
              <a:rPr lang="en-GB" sz="1600" dirty="0"/>
              <a:t> </a:t>
            </a:r>
            <a:r>
              <a:rPr lang="en-GB" sz="1600" dirty="0" err="1"/>
              <a:t>trafferth</a:t>
            </a:r>
            <a:r>
              <a:rPr lang="en-GB" sz="1600" dirty="0"/>
              <a:t> </a:t>
            </a:r>
            <a:r>
              <a:rPr lang="en-GB" sz="1600" dirty="0" err="1"/>
              <a:t>deall</a:t>
            </a:r>
            <a:r>
              <a:rPr lang="en-GB" sz="1600" dirty="0"/>
              <a:t> </a:t>
            </a:r>
            <a:r>
              <a:rPr lang="en-GB" sz="1600" dirty="0" err="1"/>
              <a:t>sut</a:t>
            </a:r>
            <a:r>
              <a:rPr lang="en-GB" sz="1600" dirty="0"/>
              <a:t> </a:t>
            </a:r>
            <a:r>
              <a:rPr lang="en-GB" sz="1600" dirty="0" err="1"/>
              <a:t>mae</a:t>
            </a:r>
            <a:r>
              <a:rPr lang="en-GB" sz="1600" dirty="0"/>
              <a:t> </a:t>
            </a:r>
            <a:r>
              <a:rPr lang="en-GB" sz="1600" dirty="0" err="1"/>
              <a:t>rhifedd</a:t>
            </a:r>
            <a:r>
              <a:rPr lang="en-GB" sz="1600" dirty="0"/>
              <a:t> </a:t>
            </a:r>
            <a:r>
              <a:rPr lang="en-GB" sz="1600" dirty="0" err="1"/>
              <a:t>yn</a:t>
            </a:r>
            <a:r>
              <a:rPr lang="en-GB" sz="1600" dirty="0"/>
              <a:t> </a:t>
            </a:r>
            <a:r>
              <a:rPr lang="en-GB" sz="1600" dirty="0" err="1"/>
              <a:t>berthnasol</a:t>
            </a:r>
            <a:r>
              <a:rPr lang="en-GB" sz="1600" dirty="0"/>
              <a:t> </a:t>
            </a:r>
            <a:r>
              <a:rPr lang="en-GB" sz="1600" dirty="0" err="1"/>
              <a:t>i’w</a:t>
            </a:r>
            <a:r>
              <a:rPr lang="en-GB" sz="1600" dirty="0"/>
              <a:t> </a:t>
            </a:r>
            <a:r>
              <a:rPr lang="en-GB" sz="1600" dirty="0" err="1"/>
              <a:t>bywydau</a:t>
            </a:r>
            <a:r>
              <a:rPr lang="en-GB" sz="1600" dirty="0"/>
              <a:t> bob </a:t>
            </a:r>
            <a:r>
              <a:rPr lang="en-GB" sz="1600" dirty="0" err="1"/>
              <a:t>dydd</a:t>
            </a:r>
            <a:r>
              <a:rPr lang="en-GB" sz="1600" dirty="0"/>
              <a:t>, ac </a:t>
            </a:r>
            <a:r>
              <a:rPr lang="en-GB" sz="1600" dirty="0" err="1"/>
              <a:t>mae</a:t>
            </a:r>
            <a:r>
              <a:rPr lang="en-GB" sz="1600" dirty="0"/>
              <a:t> </a:t>
            </a:r>
            <a:r>
              <a:rPr lang="en-GB" sz="1600" dirty="0" err="1"/>
              <a:t>angen</a:t>
            </a:r>
            <a:r>
              <a:rPr lang="en-GB" sz="1600" dirty="0"/>
              <a:t> </a:t>
            </a:r>
            <a:r>
              <a:rPr lang="en-GB" sz="1600" dirty="0" err="1"/>
              <a:t>mynd</a:t>
            </a:r>
            <a:r>
              <a:rPr lang="en-GB" sz="1600" dirty="0"/>
              <a:t> </a:t>
            </a:r>
            <a:r>
              <a:rPr lang="en-GB" sz="1600" dirty="0" err="1"/>
              <a:t>i’r</a:t>
            </a:r>
            <a:r>
              <a:rPr lang="en-GB" sz="1600" dirty="0"/>
              <a:t> </a:t>
            </a:r>
            <a:r>
              <a:rPr lang="en-GB" sz="1600" dirty="0" err="1"/>
              <a:t>afael</a:t>
            </a:r>
            <a:r>
              <a:rPr lang="en-GB" sz="1600" dirty="0"/>
              <a:t> â </a:t>
            </a:r>
            <a:r>
              <a:rPr lang="en-GB" sz="1600" dirty="0" err="1"/>
              <a:t>hyn</a:t>
            </a:r>
            <a:r>
              <a:rPr lang="en-GB" sz="1600" dirty="0"/>
              <a:t>.</a:t>
            </a:r>
          </a:p>
          <a:p>
            <a:pPr>
              <a:defRPr/>
            </a:pPr>
            <a:r>
              <a:rPr lang="en-GB" sz="1600" dirty="0"/>
              <a:t> (Anne Keane, </a:t>
            </a:r>
            <a:r>
              <a:rPr lang="en-GB" sz="1600" dirty="0" err="1"/>
              <a:t>Prif</a:t>
            </a:r>
            <a:r>
              <a:rPr lang="en-GB" sz="1600" dirty="0"/>
              <a:t> </a:t>
            </a:r>
            <a:r>
              <a:rPr lang="en-GB" sz="1600" dirty="0" err="1"/>
              <a:t>Arolygydd</a:t>
            </a:r>
            <a:r>
              <a:rPr lang="en-GB" sz="1600" dirty="0"/>
              <a:t>) (Estyn, 2013).  </a:t>
            </a:r>
          </a:p>
          <a:p>
            <a:pPr>
              <a:defRPr/>
            </a:pPr>
            <a:endParaRPr lang="en-GB" dirty="0"/>
          </a:p>
        </p:txBody>
      </p:sp>
      <p:sp>
        <p:nvSpPr>
          <p:cNvPr id="6" name="Content Placeholder 5"/>
          <p:cNvSpPr>
            <a:spLocks noGrp="1"/>
          </p:cNvSpPr>
          <p:nvPr>
            <p:ph sz="quarter" idx="4"/>
          </p:nvPr>
        </p:nvSpPr>
        <p:spPr>
          <a:xfrm>
            <a:off x="6311901" y="620714"/>
            <a:ext cx="4041775" cy="5761037"/>
          </a:xfrm>
          <a:ln>
            <a:solidFill>
              <a:schemeClr val="accent3"/>
            </a:solidFill>
          </a:ln>
        </p:spPr>
        <p:txBody>
          <a:bodyPr/>
          <a:lstStyle/>
          <a:p>
            <a:pPr>
              <a:defRPr/>
            </a:pPr>
            <a:r>
              <a:rPr lang="en-GB" sz="1600" dirty="0"/>
              <a:t>We know that many schools have not given as much attention to numeracy as they have done for literacy, but it is vital that schools have clear plans for developing numeracy skills. The plans need to address young people's weak numeracy skills so that they can do mental arithmetic, grasp numerical reasoning and don't have to rely on a calculator.</a:t>
            </a:r>
          </a:p>
          <a:p>
            <a:pPr>
              <a:defRPr/>
            </a:pPr>
            <a:endParaRPr lang="en-GB" sz="1600" dirty="0"/>
          </a:p>
          <a:p>
            <a:pPr>
              <a:defRPr/>
            </a:pPr>
            <a:r>
              <a:rPr lang="en-GB" sz="1600" dirty="0"/>
              <a:t>Basic numeracy is an essential life skill that is needed in most jobs and in managing personal finances. But a majority of pupils struggle to understand how numeracy is relevant to their everyday lives and this needs to be tackled. </a:t>
            </a:r>
          </a:p>
          <a:p>
            <a:pPr>
              <a:defRPr/>
            </a:pPr>
            <a:endParaRPr lang="en-GB" sz="1600" dirty="0"/>
          </a:p>
          <a:p>
            <a:pPr>
              <a:defRPr/>
            </a:pPr>
            <a:r>
              <a:rPr lang="en-GB" sz="1600" dirty="0"/>
              <a:t>(Anne Keane, Chief HMI) (Estyn, 2013). </a:t>
            </a:r>
            <a:endParaRPr lang="en-GB" sz="2800" dirty="0"/>
          </a:p>
        </p:txBody>
      </p:sp>
      <p:sp>
        <p:nvSpPr>
          <p:cNvPr id="15365" name="AutoShape 5" descr="Image result for estyn logo"/>
          <p:cNvSpPr>
            <a:spLocks noChangeAspect="1" noChangeArrowheads="1"/>
          </p:cNvSpPr>
          <p:nvPr/>
        </p:nvSpPr>
        <p:spPr bwMode="auto">
          <a:xfrm>
            <a:off x="1679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2057400" indent="-228600" eaLnBrk="0" hangingPunct="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9pPr>
          </a:lstStyle>
          <a:p>
            <a:pPr eaLnBrk="1" hangingPunct="1">
              <a:spcBef>
                <a:spcPct val="0"/>
              </a:spcBef>
              <a:buClrTx/>
              <a:buSzTx/>
              <a:buFontTx/>
              <a:buNone/>
            </a:pPr>
            <a:endParaRPr lang="cy-GB" altLang="en-US" sz="1800">
              <a:latin typeface="Arial" panose="020B0604020202020204" pitchFamily="34" charset="0"/>
              <a:cs typeface="Arial" panose="020B0604020202020204" pitchFamily="34" charset="0"/>
            </a:endParaRPr>
          </a:p>
        </p:txBody>
      </p:sp>
      <p:sp>
        <p:nvSpPr>
          <p:cNvPr id="15366" name="AutoShape 7" descr="Image result for estyn logo"/>
          <p:cNvSpPr>
            <a:spLocks noChangeAspect="1" noChangeArrowheads="1"/>
          </p:cNvSpPr>
          <p:nvPr/>
        </p:nvSpPr>
        <p:spPr bwMode="auto">
          <a:xfrm>
            <a:off x="1679575" y="-144463"/>
            <a:ext cx="304800" cy="3048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2057400" indent="-228600" eaLnBrk="0" hangingPunct="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9pPr>
          </a:lstStyle>
          <a:p>
            <a:pPr eaLnBrk="1" hangingPunct="1">
              <a:spcBef>
                <a:spcPct val="0"/>
              </a:spcBef>
              <a:buClrTx/>
              <a:buSzTx/>
              <a:buFontTx/>
              <a:buNone/>
            </a:pPr>
            <a:endParaRPr lang="cy-GB" altLang="en-US" sz="1800">
              <a:latin typeface="Arial" panose="020B0604020202020204" pitchFamily="34" charset="0"/>
              <a:cs typeface="Arial" panose="020B0604020202020204" pitchFamily="34" charset="0"/>
            </a:endParaRPr>
          </a:p>
        </p:txBody>
      </p:sp>
      <p:sp>
        <p:nvSpPr>
          <p:cNvPr id="15367" name="TextBox 7"/>
          <p:cNvSpPr txBox="1">
            <a:spLocks noChangeArrowheads="1"/>
          </p:cNvSpPr>
          <p:nvPr/>
        </p:nvSpPr>
        <p:spPr bwMode="auto">
          <a:xfrm>
            <a:off x="3863976" y="2276475"/>
            <a:ext cx="35274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2057400" indent="-228600" eaLnBrk="0" hangingPunct="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9pPr>
          </a:lstStyle>
          <a:p>
            <a:pPr eaLnBrk="1" hangingPunct="1">
              <a:spcBef>
                <a:spcPct val="0"/>
              </a:spcBef>
              <a:buClrTx/>
              <a:buSzTx/>
              <a:buFontTx/>
              <a:buNone/>
            </a:pPr>
            <a:endParaRPr lang="cy-GB" altLang="en-US"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2333405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AutoShape 7"/>
          <p:cNvSpPr>
            <a:spLocks noChangeArrowheads="1"/>
          </p:cNvSpPr>
          <p:nvPr/>
        </p:nvSpPr>
        <p:spPr bwMode="auto">
          <a:xfrm>
            <a:off x="1961356" y="584391"/>
            <a:ext cx="7345362" cy="720725"/>
          </a:xfrm>
          <a:prstGeom prst="wedgeRoundRectCallout">
            <a:avLst>
              <a:gd name="adj1" fmla="val 40708"/>
              <a:gd name="adj2" fmla="val 96917"/>
              <a:gd name="adj3" fmla="val 16667"/>
            </a:avLst>
          </a:prstGeom>
          <a:solidFill>
            <a:srgbClr val="FFFF00">
              <a:alpha val="12941"/>
            </a:srgbClr>
          </a:solidFill>
          <a:ln w="9525">
            <a:solidFill>
              <a:schemeClr val="tx1"/>
            </a:solidFill>
            <a:miter lim="800000"/>
            <a:headEnd/>
            <a:tailEnd/>
          </a:ln>
        </p:spPr>
        <p:txBody>
          <a:bodyP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2057400" indent="-228600" eaLnBrk="0" hangingPunct="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9pPr>
          </a:lstStyle>
          <a:p>
            <a:pPr algn="ctr" eaLnBrk="1" hangingPunct="1">
              <a:spcBef>
                <a:spcPct val="0"/>
              </a:spcBef>
              <a:buClrTx/>
              <a:buSzTx/>
              <a:buFontTx/>
              <a:buNone/>
            </a:pPr>
            <a:endParaRPr lang="en-US" altLang="en-US" sz="1800">
              <a:latin typeface="Arial" panose="020B0604020202020204" pitchFamily="34" charset="0"/>
              <a:cs typeface="Arial" panose="020B0604020202020204" pitchFamily="34" charset="0"/>
            </a:endParaRPr>
          </a:p>
        </p:txBody>
      </p:sp>
      <p:graphicFrame>
        <p:nvGraphicFramePr>
          <p:cNvPr id="16387" name="Object 8"/>
          <p:cNvGraphicFramePr>
            <a:graphicFrameLocks noChangeAspect="1"/>
          </p:cNvGraphicFramePr>
          <p:nvPr/>
        </p:nvGraphicFramePr>
        <p:xfrm>
          <a:off x="8040689" y="4270376"/>
          <a:ext cx="1252537" cy="949325"/>
        </p:xfrm>
        <a:graphic>
          <a:graphicData uri="http://schemas.openxmlformats.org/presentationml/2006/ole">
            <mc:AlternateContent xmlns:mc="http://schemas.openxmlformats.org/markup-compatibility/2006">
              <mc:Choice xmlns:v="urn:schemas-microsoft-com:vml" Requires="v">
                <p:oleObj spid="_x0000_s1058" name="Clip" r:id="rId4" imgW="4110273" imgH="3256230" progId="MS_ClipArt_Gallery.5">
                  <p:embed/>
                </p:oleObj>
              </mc:Choice>
              <mc:Fallback>
                <p:oleObj name="Clip" r:id="rId4" imgW="4110273" imgH="3256230" progId="MS_ClipArt_Gallery.5">
                  <p:embed/>
                  <p:pic>
                    <p:nvPicPr>
                      <p:cNvPr id="16387" name="Object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40689" y="4270376"/>
                        <a:ext cx="1252537" cy="94932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16388" name="Object 9"/>
          <p:cNvGraphicFramePr>
            <a:graphicFrameLocks noChangeAspect="1"/>
          </p:cNvGraphicFramePr>
          <p:nvPr/>
        </p:nvGraphicFramePr>
        <p:xfrm>
          <a:off x="8183563" y="5503863"/>
          <a:ext cx="919162" cy="1028700"/>
        </p:xfrm>
        <a:graphic>
          <a:graphicData uri="http://schemas.openxmlformats.org/presentationml/2006/ole">
            <mc:AlternateContent xmlns:mc="http://schemas.openxmlformats.org/markup-compatibility/2006">
              <mc:Choice xmlns:v="urn:schemas-microsoft-com:vml" Requires="v">
                <p:oleObj spid="_x0000_s1059" name="Clip" r:id="rId6" imgW="2803556" imgH="3272828" progId="MS_ClipArt_Gallery.2">
                  <p:embed/>
                </p:oleObj>
              </mc:Choice>
              <mc:Fallback>
                <p:oleObj name="Clip" r:id="rId6" imgW="2803556" imgH="3272828" progId="MS_ClipArt_Gallery.2">
                  <p:embed/>
                  <p:pic>
                    <p:nvPicPr>
                      <p:cNvPr id="16388" name="Object 9"/>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183563" y="5503863"/>
                        <a:ext cx="919162" cy="10287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6389" name="Text Box 10"/>
          <p:cNvSpPr txBox="1">
            <a:spLocks noChangeArrowheads="1"/>
          </p:cNvSpPr>
          <p:nvPr/>
        </p:nvSpPr>
        <p:spPr bwMode="auto">
          <a:xfrm>
            <a:off x="7945438" y="3429001"/>
            <a:ext cx="2722562"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2057400" indent="-228600" eaLnBrk="0" hangingPunct="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9pPr>
          </a:lstStyle>
          <a:p>
            <a:pPr eaLnBrk="1" hangingPunct="1">
              <a:spcBef>
                <a:spcPct val="0"/>
              </a:spcBef>
              <a:buClrTx/>
              <a:buSzTx/>
              <a:buFontTx/>
              <a:buNone/>
            </a:pPr>
            <a:r>
              <a:rPr lang="en-GB" altLang="en-US" sz="2000" b="1">
                <a:latin typeface="Arial" panose="020B0604020202020204" pitchFamily="34" charset="0"/>
                <a:cs typeface="Arial" panose="020B0604020202020204" pitchFamily="34" charset="0"/>
              </a:rPr>
              <a:t>I think…….</a:t>
            </a:r>
          </a:p>
          <a:p>
            <a:pPr eaLnBrk="1" hangingPunct="1">
              <a:spcBef>
                <a:spcPct val="0"/>
              </a:spcBef>
              <a:buClrTx/>
              <a:buSzTx/>
              <a:buFontTx/>
              <a:buNone/>
            </a:pPr>
            <a:r>
              <a:rPr lang="en-GB" altLang="en-US" sz="2000" b="1">
                <a:latin typeface="Arial" panose="020B0604020202020204" pitchFamily="34" charset="0"/>
                <a:cs typeface="Arial" panose="020B0604020202020204" pitchFamily="34" charset="0"/>
              </a:rPr>
              <a:t>Rydw I’n meddwl…..</a:t>
            </a:r>
          </a:p>
        </p:txBody>
      </p:sp>
      <p:sp>
        <p:nvSpPr>
          <p:cNvPr id="16390" name="AutoShape 11"/>
          <p:cNvSpPr>
            <a:spLocks noChangeArrowheads="1"/>
          </p:cNvSpPr>
          <p:nvPr/>
        </p:nvSpPr>
        <p:spPr bwMode="auto">
          <a:xfrm>
            <a:off x="9150350" y="4064001"/>
            <a:ext cx="1506538" cy="752475"/>
          </a:xfrm>
          <a:prstGeom prst="cloudCallout">
            <a:avLst>
              <a:gd name="adj1" fmla="val -43750"/>
              <a:gd name="adj2" fmla="val 70000"/>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2057400" indent="-228600" eaLnBrk="0" hangingPunct="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9pPr>
          </a:lstStyle>
          <a:p>
            <a:pPr algn="ctr" eaLnBrk="1" hangingPunct="1">
              <a:spcBef>
                <a:spcPct val="0"/>
              </a:spcBef>
              <a:buClrTx/>
              <a:buSzTx/>
              <a:buFontTx/>
              <a:buNone/>
            </a:pPr>
            <a:endParaRPr lang="en-US" altLang="en-US" sz="1800">
              <a:latin typeface="Arial" panose="020B0604020202020204" pitchFamily="34" charset="0"/>
              <a:cs typeface="Arial" panose="020B0604020202020204" pitchFamily="34" charset="0"/>
            </a:endParaRPr>
          </a:p>
        </p:txBody>
      </p:sp>
      <p:sp>
        <p:nvSpPr>
          <p:cNvPr id="16391" name="AutoShape 12"/>
          <p:cNvSpPr>
            <a:spLocks noChangeArrowheads="1"/>
          </p:cNvSpPr>
          <p:nvPr/>
        </p:nvSpPr>
        <p:spPr bwMode="auto">
          <a:xfrm>
            <a:off x="9150350" y="5092701"/>
            <a:ext cx="1506538" cy="754063"/>
          </a:xfrm>
          <a:prstGeom prst="cloudCallout">
            <a:avLst>
              <a:gd name="adj1" fmla="val -64690"/>
              <a:gd name="adj2" fmla="val 12653"/>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2057400" indent="-228600" eaLnBrk="0" hangingPunct="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9pPr>
          </a:lstStyle>
          <a:p>
            <a:pPr algn="ctr" eaLnBrk="1" hangingPunct="1">
              <a:spcBef>
                <a:spcPct val="0"/>
              </a:spcBef>
              <a:buClrTx/>
              <a:buSzTx/>
              <a:buFontTx/>
              <a:buNone/>
            </a:pPr>
            <a:endParaRPr lang="en-US" altLang="en-US" sz="1800">
              <a:latin typeface="Arial" panose="020B0604020202020204" pitchFamily="34" charset="0"/>
              <a:cs typeface="Arial" panose="020B0604020202020204" pitchFamily="34" charset="0"/>
            </a:endParaRPr>
          </a:p>
        </p:txBody>
      </p:sp>
      <p:sp>
        <p:nvSpPr>
          <p:cNvPr id="16392" name="Rectangle 13"/>
          <p:cNvSpPr>
            <a:spLocks noChangeArrowheads="1"/>
          </p:cNvSpPr>
          <p:nvPr/>
        </p:nvSpPr>
        <p:spPr bwMode="auto">
          <a:xfrm>
            <a:off x="7899400" y="3210886"/>
            <a:ext cx="2814637" cy="3429000"/>
          </a:xfrm>
          <a:prstGeom prst="rect">
            <a:avLst/>
          </a:prstGeom>
          <a:solidFill>
            <a:srgbClr val="CCFFCC">
              <a:alpha val="0"/>
            </a:srgbClr>
          </a:solidFill>
          <a:ln w="76200">
            <a:solidFill>
              <a:srgbClr val="00FF00"/>
            </a:solidFill>
            <a:miter lim="800000"/>
            <a:headEnd/>
            <a:tailEnd/>
          </a:ln>
        </p:spPr>
        <p:txBody>
          <a:bodyPr wrap="none" anchor="ct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2057400" indent="-228600" eaLnBrk="0" hangingPunct="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9pPr>
          </a:lstStyle>
          <a:p>
            <a:pPr eaLnBrk="1" hangingPunct="1">
              <a:spcBef>
                <a:spcPct val="0"/>
              </a:spcBef>
              <a:buClrTx/>
              <a:buSzTx/>
              <a:buFontTx/>
              <a:buNone/>
            </a:pPr>
            <a:endParaRPr lang="en-US" altLang="en-US" sz="1800">
              <a:latin typeface="Arial" panose="020B0604020202020204" pitchFamily="34" charset="0"/>
              <a:cs typeface="Arial" panose="020B0604020202020204" pitchFamily="34" charset="0"/>
            </a:endParaRPr>
          </a:p>
        </p:txBody>
      </p:sp>
      <p:sp>
        <p:nvSpPr>
          <p:cNvPr id="16393" name="Text Box 20"/>
          <p:cNvSpPr txBox="1">
            <a:spLocks noChangeArrowheads="1"/>
          </p:cNvSpPr>
          <p:nvPr/>
        </p:nvSpPr>
        <p:spPr bwMode="auto">
          <a:xfrm>
            <a:off x="2782888" y="606426"/>
            <a:ext cx="69088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2057400" indent="-228600" eaLnBrk="0" hangingPunct="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9pPr>
          </a:lstStyle>
          <a:p>
            <a:pPr eaLnBrk="1" hangingPunct="1">
              <a:spcBef>
                <a:spcPct val="0"/>
              </a:spcBef>
              <a:buClrTx/>
              <a:buSzTx/>
              <a:buFontTx/>
              <a:buNone/>
            </a:pPr>
            <a:r>
              <a:rPr lang="en-GB" altLang="en-US" sz="2400">
                <a:latin typeface="Arial" panose="020B0604020202020204" pitchFamily="34" charset="0"/>
                <a:cs typeface="Arial" panose="020B0604020202020204" pitchFamily="34" charset="0"/>
              </a:rPr>
              <a:t>Beth yw’r </a:t>
            </a:r>
            <a:r>
              <a:rPr lang="en-US" altLang="en-US" sz="2400">
                <a:cs typeface="Arial" panose="020B0604020202020204" pitchFamily="34" charset="0"/>
              </a:rPr>
              <a:t>FfLlRh?</a:t>
            </a:r>
            <a:r>
              <a:rPr lang="en-GB" altLang="en-US" sz="2400">
                <a:latin typeface="Arial" panose="020B0604020202020204" pitchFamily="34" charset="0"/>
                <a:cs typeface="Arial" panose="020B0604020202020204" pitchFamily="34" charset="0"/>
              </a:rPr>
              <a:t>                     What is the LNF?</a:t>
            </a:r>
            <a:endParaRPr lang="en-US" altLang="en-US" sz="2400">
              <a:latin typeface="Arial" panose="020B0604020202020204" pitchFamily="34" charset="0"/>
              <a:cs typeface="Arial" panose="020B0604020202020204" pitchFamily="34" charset="0"/>
            </a:endParaRPr>
          </a:p>
        </p:txBody>
      </p:sp>
      <p:sp>
        <p:nvSpPr>
          <p:cNvPr id="16394" name="Text Box 25"/>
          <p:cNvSpPr txBox="1">
            <a:spLocks noChangeArrowheads="1"/>
          </p:cNvSpPr>
          <p:nvPr/>
        </p:nvSpPr>
        <p:spPr bwMode="auto">
          <a:xfrm>
            <a:off x="8696325" y="1612900"/>
            <a:ext cx="249238"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2057400" indent="-228600" eaLnBrk="0" hangingPunct="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9pPr>
          </a:lstStyle>
          <a:p>
            <a:pPr eaLnBrk="1" hangingPunct="1">
              <a:spcBef>
                <a:spcPct val="0"/>
              </a:spcBef>
              <a:buClrTx/>
              <a:buSzTx/>
              <a:buFontTx/>
              <a:buNone/>
            </a:pPr>
            <a:r>
              <a:rPr lang="en-GB" altLang="en-US" sz="180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481672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j013776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4113" y="2060575"/>
            <a:ext cx="944562" cy="1519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1" name="Picture 4" descr="j01222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35189" y="5213350"/>
            <a:ext cx="1114425" cy="1644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2" name="Picture 5" descr="j012214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35864" y="1773239"/>
            <a:ext cx="655637" cy="1519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3" name="Picture 6" descr="j012219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27575" y="1628775"/>
            <a:ext cx="641350" cy="1455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4" name="AutoShape 7"/>
          <p:cNvSpPr>
            <a:spLocks noChangeArrowheads="1"/>
          </p:cNvSpPr>
          <p:nvPr/>
        </p:nvSpPr>
        <p:spPr bwMode="auto">
          <a:xfrm>
            <a:off x="2640013" y="476251"/>
            <a:ext cx="7345362" cy="720725"/>
          </a:xfrm>
          <a:prstGeom prst="wedgeRoundRectCallout">
            <a:avLst>
              <a:gd name="adj1" fmla="val 40708"/>
              <a:gd name="adj2" fmla="val 96917"/>
              <a:gd name="adj3" fmla="val 16667"/>
            </a:avLst>
          </a:prstGeom>
          <a:solidFill>
            <a:srgbClr val="FFFF00">
              <a:alpha val="12941"/>
            </a:srgbClr>
          </a:solidFill>
          <a:ln w="9525">
            <a:solidFill>
              <a:schemeClr val="tx1"/>
            </a:solidFill>
            <a:miter lim="800000"/>
            <a:headEnd/>
            <a:tailEnd/>
          </a:ln>
        </p:spPr>
        <p:txBody>
          <a:bodyP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2057400" indent="-228600" eaLnBrk="0" hangingPunct="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9pPr>
          </a:lstStyle>
          <a:p>
            <a:pPr algn="ctr" eaLnBrk="1" hangingPunct="1">
              <a:spcBef>
                <a:spcPct val="0"/>
              </a:spcBef>
              <a:buClrTx/>
              <a:buSzTx/>
              <a:buFontTx/>
              <a:buNone/>
            </a:pPr>
            <a:endParaRPr lang="en-US" altLang="en-US" sz="1800">
              <a:latin typeface="Arial" panose="020B0604020202020204" pitchFamily="34" charset="0"/>
              <a:cs typeface="Arial" panose="020B0604020202020204" pitchFamily="34" charset="0"/>
            </a:endParaRPr>
          </a:p>
        </p:txBody>
      </p:sp>
      <p:sp>
        <p:nvSpPr>
          <p:cNvPr id="17415" name="Text Box 20"/>
          <p:cNvSpPr txBox="1">
            <a:spLocks noChangeArrowheads="1"/>
          </p:cNvSpPr>
          <p:nvPr/>
        </p:nvSpPr>
        <p:spPr bwMode="auto">
          <a:xfrm>
            <a:off x="2711451" y="606426"/>
            <a:ext cx="712946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2057400" indent="-228600" eaLnBrk="0" hangingPunct="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9pPr>
          </a:lstStyle>
          <a:p>
            <a:pPr eaLnBrk="1" hangingPunct="1">
              <a:spcBef>
                <a:spcPct val="0"/>
              </a:spcBef>
              <a:buClrTx/>
              <a:buSzTx/>
              <a:buFontTx/>
              <a:buNone/>
            </a:pPr>
            <a:r>
              <a:rPr lang="en-GB" altLang="en-US" sz="2400">
                <a:latin typeface="Arial" panose="020B0604020202020204" pitchFamily="34" charset="0"/>
                <a:cs typeface="Arial" panose="020B0604020202020204" pitchFamily="34" charset="0"/>
              </a:rPr>
              <a:t>Beth yw’r </a:t>
            </a:r>
            <a:r>
              <a:rPr lang="en-US" altLang="en-US" sz="2400">
                <a:cs typeface="Arial" panose="020B0604020202020204" pitchFamily="34" charset="0"/>
              </a:rPr>
              <a:t>FfLlRh?                      </a:t>
            </a:r>
            <a:endParaRPr lang="en-US" altLang="en-US" sz="2400">
              <a:latin typeface="Arial" panose="020B0604020202020204" pitchFamily="34" charset="0"/>
              <a:cs typeface="Arial" panose="020B0604020202020204" pitchFamily="34" charset="0"/>
            </a:endParaRPr>
          </a:p>
        </p:txBody>
      </p:sp>
      <p:sp>
        <p:nvSpPr>
          <p:cNvPr id="17416" name="Text Box 21"/>
          <p:cNvSpPr txBox="1">
            <a:spLocks noChangeArrowheads="1"/>
          </p:cNvSpPr>
          <p:nvPr/>
        </p:nvSpPr>
        <p:spPr bwMode="auto">
          <a:xfrm>
            <a:off x="1703389" y="1412876"/>
            <a:ext cx="312102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2057400" indent="-228600" eaLnBrk="0" hangingPunct="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9pPr>
          </a:lstStyle>
          <a:p>
            <a:pPr eaLnBrk="1" hangingPunct="1">
              <a:spcBef>
                <a:spcPct val="0"/>
              </a:spcBef>
              <a:buClrTx/>
              <a:buSzTx/>
              <a:buFontTx/>
              <a:buNone/>
            </a:pPr>
            <a:r>
              <a:rPr lang="en-GB" altLang="en-US" sz="1800">
                <a:latin typeface="Arial" panose="020B0604020202020204" pitchFamily="34" charset="0"/>
                <a:cs typeface="Arial" panose="020B0604020202020204" pitchFamily="34" charset="0"/>
              </a:rPr>
              <a:t>Ffordd o asesu datblygiad</a:t>
            </a:r>
          </a:p>
          <a:p>
            <a:pPr eaLnBrk="1" hangingPunct="1">
              <a:spcBef>
                <a:spcPct val="0"/>
              </a:spcBef>
              <a:buClrTx/>
              <a:buSzTx/>
              <a:buFontTx/>
              <a:buNone/>
            </a:pPr>
            <a:r>
              <a:rPr lang="en-GB" altLang="en-US" sz="1800">
                <a:latin typeface="Arial" panose="020B0604020202020204" pitchFamily="34" charset="0"/>
                <a:cs typeface="Arial" panose="020B0604020202020204" pitchFamily="34" charset="0"/>
              </a:rPr>
              <a:t>sgiliau llythrennedd a rhifedd</a:t>
            </a:r>
          </a:p>
        </p:txBody>
      </p:sp>
      <p:sp>
        <p:nvSpPr>
          <p:cNvPr id="17417" name="Text Box 22"/>
          <p:cNvSpPr txBox="1">
            <a:spLocks noChangeArrowheads="1"/>
          </p:cNvSpPr>
          <p:nvPr/>
        </p:nvSpPr>
        <p:spPr bwMode="auto">
          <a:xfrm>
            <a:off x="6600825" y="5445125"/>
            <a:ext cx="2389188"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2057400" indent="-228600" eaLnBrk="0" hangingPunct="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9pPr>
          </a:lstStyle>
          <a:p>
            <a:pPr eaLnBrk="1" hangingPunct="1">
              <a:spcBef>
                <a:spcPct val="0"/>
              </a:spcBef>
              <a:buClrTx/>
              <a:buSzTx/>
              <a:buFontTx/>
              <a:buNone/>
            </a:pPr>
            <a:r>
              <a:rPr lang="en-GB" altLang="en-US" sz="1800">
                <a:latin typeface="Arial" panose="020B0604020202020204" pitchFamily="34" charset="0"/>
                <a:cs typeface="Arial" panose="020B0604020202020204" pitchFamily="34" charset="0"/>
              </a:rPr>
              <a:t>Asesu rheolaidd</a:t>
            </a:r>
          </a:p>
          <a:p>
            <a:pPr eaLnBrk="1" hangingPunct="1">
              <a:spcBef>
                <a:spcPct val="0"/>
              </a:spcBef>
              <a:buClrTx/>
              <a:buSzTx/>
              <a:buFontTx/>
              <a:buNone/>
            </a:pPr>
            <a:r>
              <a:rPr lang="en-GB" altLang="en-US" sz="1800">
                <a:latin typeface="Arial" panose="020B0604020202020204" pitchFamily="34" charset="0"/>
                <a:cs typeface="Arial" panose="020B0604020202020204" pitchFamily="34" charset="0"/>
              </a:rPr>
              <a:t> er mwyn gwella’r </a:t>
            </a:r>
          </a:p>
          <a:p>
            <a:pPr eaLnBrk="1" hangingPunct="1">
              <a:spcBef>
                <a:spcPct val="0"/>
              </a:spcBef>
              <a:buClrTx/>
              <a:buSzTx/>
              <a:buFontTx/>
              <a:buNone/>
            </a:pPr>
            <a:r>
              <a:rPr lang="en-GB" altLang="en-US" sz="1800">
                <a:latin typeface="Arial" panose="020B0604020202020204" pitchFamily="34" charset="0"/>
                <a:cs typeface="Arial" panose="020B0604020202020204" pitchFamily="34" charset="0"/>
              </a:rPr>
              <a:t>dysgu a’r addysgu ar </a:t>
            </a:r>
          </a:p>
          <a:p>
            <a:pPr eaLnBrk="1" hangingPunct="1">
              <a:spcBef>
                <a:spcPct val="0"/>
              </a:spcBef>
              <a:buClrTx/>
              <a:buSzTx/>
              <a:buFontTx/>
              <a:buNone/>
            </a:pPr>
            <a:r>
              <a:rPr lang="en-GB" altLang="en-US" sz="1800">
                <a:latin typeface="Arial" panose="020B0604020202020204" pitchFamily="34" charset="0"/>
                <a:cs typeface="Arial" panose="020B0604020202020204" pitchFamily="34" charset="0"/>
              </a:rPr>
              <a:t>draws y cwricwlwm. </a:t>
            </a:r>
          </a:p>
        </p:txBody>
      </p:sp>
      <p:sp>
        <p:nvSpPr>
          <p:cNvPr id="17418" name="Text Box 25"/>
          <p:cNvSpPr txBox="1">
            <a:spLocks noChangeArrowheads="1"/>
          </p:cNvSpPr>
          <p:nvPr/>
        </p:nvSpPr>
        <p:spPr bwMode="auto">
          <a:xfrm>
            <a:off x="8256588" y="1628775"/>
            <a:ext cx="2209800" cy="203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2057400" indent="-228600" eaLnBrk="0" hangingPunct="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9pPr>
          </a:lstStyle>
          <a:p>
            <a:pPr eaLnBrk="1" hangingPunct="1">
              <a:spcBef>
                <a:spcPct val="0"/>
              </a:spcBef>
              <a:buClrTx/>
              <a:buSzTx/>
              <a:buFontTx/>
              <a:buNone/>
            </a:pPr>
            <a:r>
              <a:rPr lang="en-GB" altLang="en-US" sz="1800">
                <a:latin typeface="Arial" panose="020B0604020202020204" pitchFamily="34" charset="0"/>
                <a:cs typeface="Arial" panose="020B0604020202020204" pitchFamily="34" charset="0"/>
              </a:rPr>
              <a:t>4 agwedd yn </a:t>
            </a:r>
          </a:p>
          <a:p>
            <a:pPr eaLnBrk="1" hangingPunct="1">
              <a:spcBef>
                <a:spcPct val="0"/>
              </a:spcBef>
              <a:buClrTx/>
              <a:buSzTx/>
              <a:buFontTx/>
              <a:buNone/>
            </a:pPr>
            <a:r>
              <a:rPr lang="en-GB" altLang="en-US" sz="1800">
                <a:latin typeface="Arial" panose="020B0604020202020204" pitchFamily="34" charset="0"/>
                <a:cs typeface="Arial" panose="020B0604020202020204" pitchFamily="34" charset="0"/>
              </a:rPr>
              <a:t>nodi’r sgiliau </a:t>
            </a:r>
          </a:p>
          <a:p>
            <a:pPr eaLnBrk="1" hangingPunct="1">
              <a:spcBef>
                <a:spcPct val="0"/>
              </a:spcBef>
              <a:buClrTx/>
              <a:buSzTx/>
              <a:buFontTx/>
              <a:buNone/>
            </a:pPr>
            <a:r>
              <a:rPr lang="en-GB" altLang="en-US" sz="1800">
                <a:latin typeface="Arial" panose="020B0604020202020204" pitchFamily="34" charset="0"/>
                <a:cs typeface="Arial" panose="020B0604020202020204" pitchFamily="34" charset="0"/>
              </a:rPr>
              <a:t>llythrennedd</a:t>
            </a:r>
          </a:p>
          <a:p>
            <a:pPr eaLnBrk="1" hangingPunct="1">
              <a:spcBef>
                <a:spcPct val="0"/>
              </a:spcBef>
              <a:buClrTx/>
              <a:buSzTx/>
              <a:buFontTx/>
              <a:buNone/>
            </a:pPr>
            <a:r>
              <a:rPr lang="en-GB" altLang="en-US" sz="1800">
                <a:latin typeface="Arial" panose="020B0604020202020204" pitchFamily="34" charset="0"/>
                <a:cs typeface="Arial" panose="020B0604020202020204" pitchFamily="34" charset="0"/>
              </a:rPr>
              <a:t> a rhifedd sydd </a:t>
            </a:r>
          </a:p>
          <a:p>
            <a:pPr eaLnBrk="1" hangingPunct="1">
              <a:spcBef>
                <a:spcPct val="0"/>
              </a:spcBef>
              <a:buClrTx/>
              <a:buSzTx/>
              <a:buFontTx/>
              <a:buNone/>
            </a:pPr>
            <a:r>
              <a:rPr lang="en-GB" altLang="en-US" sz="1800">
                <a:latin typeface="Arial" panose="020B0604020202020204" pitchFamily="34" charset="0"/>
                <a:cs typeface="Arial" panose="020B0604020202020204" pitchFamily="34" charset="0"/>
              </a:rPr>
              <a:t>angen eu datblygu </a:t>
            </a:r>
          </a:p>
          <a:p>
            <a:pPr eaLnBrk="1" hangingPunct="1">
              <a:spcBef>
                <a:spcPct val="0"/>
              </a:spcBef>
              <a:buClrTx/>
              <a:buSzTx/>
              <a:buFontTx/>
              <a:buNone/>
            </a:pPr>
            <a:r>
              <a:rPr lang="en-GB" altLang="en-US" sz="1800">
                <a:latin typeface="Arial" panose="020B0604020202020204" pitchFamily="34" charset="0"/>
                <a:cs typeface="Arial" panose="020B0604020202020204" pitchFamily="34" charset="0"/>
              </a:rPr>
              <a:t>o’r dosbarth Derbyn</a:t>
            </a:r>
          </a:p>
          <a:p>
            <a:pPr eaLnBrk="1" hangingPunct="1">
              <a:spcBef>
                <a:spcPct val="0"/>
              </a:spcBef>
              <a:buClrTx/>
              <a:buSzTx/>
              <a:buFontTx/>
              <a:buNone/>
            </a:pPr>
            <a:r>
              <a:rPr lang="en-GB" altLang="en-US" sz="1800">
                <a:latin typeface="Arial" panose="020B0604020202020204" pitchFamily="34" charset="0"/>
                <a:cs typeface="Arial" panose="020B0604020202020204" pitchFamily="34" charset="0"/>
              </a:rPr>
              <a:t> i  Flwyddyn 9 </a:t>
            </a:r>
          </a:p>
        </p:txBody>
      </p:sp>
      <p:sp>
        <p:nvSpPr>
          <p:cNvPr id="17419" name="Text Box 26"/>
          <p:cNvSpPr txBox="1">
            <a:spLocks noChangeArrowheads="1"/>
          </p:cNvSpPr>
          <p:nvPr/>
        </p:nvSpPr>
        <p:spPr bwMode="auto">
          <a:xfrm>
            <a:off x="6527800" y="3860801"/>
            <a:ext cx="4070350"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2057400" indent="-228600" eaLnBrk="0" hangingPunct="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9pPr>
          </a:lstStyle>
          <a:p>
            <a:pPr eaLnBrk="1" hangingPunct="1">
              <a:spcBef>
                <a:spcPct val="0"/>
              </a:spcBef>
              <a:buClrTx/>
              <a:buSzTx/>
              <a:buFontTx/>
              <a:buNone/>
            </a:pPr>
            <a:r>
              <a:rPr lang="en-US" altLang="en-US" sz="1800">
                <a:latin typeface="Arial" panose="020B0604020202020204" pitchFamily="34" charset="0"/>
                <a:cs typeface="Arial" panose="020B0604020202020204" pitchFamily="34" charset="0"/>
              </a:rPr>
              <a:t>Fframwaith i hybu addysgu a datblygu</a:t>
            </a:r>
          </a:p>
          <a:p>
            <a:pPr eaLnBrk="1" hangingPunct="1">
              <a:spcBef>
                <a:spcPct val="0"/>
              </a:spcBef>
              <a:buClrTx/>
              <a:buSzTx/>
              <a:buFontTx/>
              <a:buNone/>
            </a:pPr>
            <a:r>
              <a:rPr lang="en-US" altLang="en-US" sz="1800">
                <a:latin typeface="Arial" panose="020B0604020202020204" pitchFamily="34" charset="0"/>
                <a:cs typeface="Arial" panose="020B0604020202020204" pitchFamily="34" charset="0"/>
              </a:rPr>
              <a:t> sgiliau Mathemateg, Cymraeg</a:t>
            </a:r>
          </a:p>
          <a:p>
            <a:pPr eaLnBrk="1" hangingPunct="1">
              <a:spcBef>
                <a:spcPct val="0"/>
              </a:spcBef>
              <a:buClrTx/>
              <a:buSzTx/>
              <a:buFontTx/>
              <a:buNone/>
            </a:pPr>
            <a:r>
              <a:rPr lang="en-US" altLang="en-US" sz="1800">
                <a:latin typeface="Arial" panose="020B0604020202020204" pitchFamily="34" charset="0"/>
                <a:cs typeface="Arial" panose="020B0604020202020204" pitchFamily="34" charset="0"/>
              </a:rPr>
              <a:t> a Saesneg ar draws y Cwricwlwm</a:t>
            </a:r>
          </a:p>
        </p:txBody>
      </p:sp>
      <p:pic>
        <p:nvPicPr>
          <p:cNvPr id="17420" name="Picture 27" descr="MCj04404960000[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591176" y="3789363"/>
            <a:ext cx="919163" cy="1058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21" name="Picture 27" descr="j039750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904288" y="5164138"/>
            <a:ext cx="1416050" cy="1416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22" name="Text Box 28"/>
          <p:cNvSpPr txBox="1">
            <a:spLocks noChangeArrowheads="1"/>
          </p:cNvSpPr>
          <p:nvPr/>
        </p:nvSpPr>
        <p:spPr bwMode="auto">
          <a:xfrm>
            <a:off x="5283200" y="1289051"/>
            <a:ext cx="2211388"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2057400" indent="-228600" eaLnBrk="0" hangingPunct="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9pPr>
          </a:lstStyle>
          <a:p>
            <a:pPr eaLnBrk="1" hangingPunct="1">
              <a:spcBef>
                <a:spcPct val="0"/>
              </a:spcBef>
              <a:buClrTx/>
              <a:buSzTx/>
              <a:buFontTx/>
              <a:buNone/>
            </a:pPr>
            <a:r>
              <a:rPr lang="en-GB" altLang="en-US" sz="1800" dirty="0" err="1">
                <a:latin typeface="Arial" panose="020B0604020202020204" pitchFamily="34" charset="0"/>
                <a:cs typeface="Arial" panose="020B0604020202020204" pitchFamily="34" charset="0"/>
              </a:rPr>
              <a:t>Ffordd</a:t>
            </a:r>
            <a:r>
              <a:rPr lang="en-GB" altLang="en-US" sz="1800" dirty="0">
                <a:latin typeface="Arial" panose="020B0604020202020204" pitchFamily="34" charset="0"/>
                <a:cs typeface="Arial" panose="020B0604020202020204" pitchFamily="34" charset="0"/>
              </a:rPr>
              <a:t> o </a:t>
            </a:r>
            <a:r>
              <a:rPr lang="en-GB" altLang="en-US" sz="1800" dirty="0" err="1">
                <a:latin typeface="Arial" panose="020B0604020202020204" pitchFamily="34" charset="0"/>
                <a:cs typeface="Arial" panose="020B0604020202020204" pitchFamily="34" charset="0"/>
              </a:rPr>
              <a:t>gynllunio’r</a:t>
            </a:r>
            <a:r>
              <a:rPr lang="en-GB" altLang="en-US" sz="1800" dirty="0">
                <a:latin typeface="Arial" panose="020B0604020202020204" pitchFamily="34" charset="0"/>
                <a:cs typeface="Arial" panose="020B0604020202020204" pitchFamily="34" charset="0"/>
              </a:rPr>
              <a:t> </a:t>
            </a:r>
          </a:p>
          <a:p>
            <a:pPr eaLnBrk="1" hangingPunct="1">
              <a:spcBef>
                <a:spcPct val="0"/>
              </a:spcBef>
              <a:buClrTx/>
              <a:buSzTx/>
              <a:buFontTx/>
              <a:buNone/>
            </a:pPr>
            <a:r>
              <a:rPr lang="en-GB" altLang="en-US" sz="1800" dirty="0" err="1">
                <a:latin typeface="Arial" panose="020B0604020202020204" pitchFamily="34" charset="0"/>
                <a:cs typeface="Arial" panose="020B0604020202020204" pitchFamily="34" charset="0"/>
              </a:rPr>
              <a:t>C</a:t>
            </a:r>
            <a:r>
              <a:rPr lang="en-GB" altLang="en-US" sz="1800" dirty="0" err="1" smtClean="0">
                <a:latin typeface="Arial" panose="020B0604020202020204" pitchFamily="34" charset="0"/>
                <a:cs typeface="Arial" panose="020B0604020202020204" pitchFamily="34" charset="0"/>
              </a:rPr>
              <a:t>wricwlwm</a:t>
            </a:r>
            <a:endParaRPr lang="en-GB" altLang="en-US" sz="1800" dirty="0">
              <a:latin typeface="Arial" panose="020B0604020202020204" pitchFamily="34" charset="0"/>
              <a:cs typeface="Arial" panose="020B0604020202020204" pitchFamily="34" charset="0"/>
            </a:endParaRPr>
          </a:p>
        </p:txBody>
      </p:sp>
      <p:sp>
        <p:nvSpPr>
          <p:cNvPr id="17423" name="Text Box 29"/>
          <p:cNvSpPr txBox="1">
            <a:spLocks noChangeArrowheads="1"/>
          </p:cNvSpPr>
          <p:nvPr/>
        </p:nvSpPr>
        <p:spPr bwMode="auto">
          <a:xfrm>
            <a:off x="1524001" y="4365625"/>
            <a:ext cx="4633913" cy="922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2057400" indent="-228600" eaLnBrk="0" hangingPunct="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9pPr>
          </a:lstStyle>
          <a:p>
            <a:pPr eaLnBrk="1" hangingPunct="1">
              <a:spcBef>
                <a:spcPct val="0"/>
              </a:spcBef>
              <a:buClrTx/>
              <a:buSzTx/>
              <a:buFontTx/>
              <a:buNone/>
            </a:pPr>
            <a:r>
              <a:rPr lang="en-GB" altLang="en-US" sz="1800">
                <a:latin typeface="Arial" panose="020B0604020202020204" pitchFamily="34" charset="0"/>
                <a:cs typeface="Arial" panose="020B0604020202020204" pitchFamily="34" charset="0"/>
              </a:rPr>
              <a:t>Ffordd o sicrhau bod gwersi traws-</a:t>
            </a:r>
          </a:p>
          <a:p>
            <a:pPr eaLnBrk="1" hangingPunct="1">
              <a:spcBef>
                <a:spcPct val="0"/>
              </a:spcBef>
              <a:buClrTx/>
              <a:buSzTx/>
              <a:buFontTx/>
              <a:buNone/>
            </a:pPr>
            <a:r>
              <a:rPr lang="en-GB" altLang="en-US" sz="1800">
                <a:latin typeface="Arial" panose="020B0604020202020204" pitchFamily="34" charset="0"/>
                <a:cs typeface="Arial" panose="020B0604020202020204" pitchFamily="34" charset="0"/>
              </a:rPr>
              <a:t>gwricwlaidd yn cynnwys nôd </a:t>
            </a:r>
          </a:p>
          <a:p>
            <a:pPr eaLnBrk="1" hangingPunct="1">
              <a:spcBef>
                <a:spcPct val="0"/>
              </a:spcBef>
              <a:buClrTx/>
              <a:buSzTx/>
              <a:buFontTx/>
              <a:buNone/>
            </a:pPr>
            <a:r>
              <a:rPr lang="en-GB" altLang="en-US" sz="1800">
                <a:latin typeface="Arial" panose="020B0604020202020204" pitchFamily="34" charset="0"/>
                <a:cs typeface="Arial" panose="020B0604020202020204" pitchFamily="34" charset="0"/>
              </a:rPr>
              <a:t>Rhifedd a/neu Llythrennedd lle bo’n briodol.</a:t>
            </a:r>
          </a:p>
        </p:txBody>
      </p:sp>
    </p:spTree>
    <p:extLst>
      <p:ext uri="{BB962C8B-B14F-4D97-AF65-F5344CB8AC3E}">
        <p14:creationId xmlns:p14="http://schemas.microsoft.com/office/powerpoint/2010/main" val="1863211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j013776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24113" y="2060575"/>
            <a:ext cx="944562" cy="1519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1" name="Picture 4" descr="j01222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35189" y="5213350"/>
            <a:ext cx="1114425" cy="1644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2" name="Picture 5" descr="j012214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35864" y="1773239"/>
            <a:ext cx="655637" cy="1519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3" name="Picture 6" descr="j012219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727575" y="1628775"/>
            <a:ext cx="641350" cy="1455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4" name="AutoShape 7"/>
          <p:cNvSpPr>
            <a:spLocks noChangeArrowheads="1"/>
          </p:cNvSpPr>
          <p:nvPr/>
        </p:nvSpPr>
        <p:spPr bwMode="auto">
          <a:xfrm>
            <a:off x="2640013" y="476251"/>
            <a:ext cx="7345362" cy="720725"/>
          </a:xfrm>
          <a:prstGeom prst="wedgeRoundRectCallout">
            <a:avLst>
              <a:gd name="adj1" fmla="val 40708"/>
              <a:gd name="adj2" fmla="val 96917"/>
              <a:gd name="adj3" fmla="val 16667"/>
            </a:avLst>
          </a:prstGeom>
          <a:solidFill>
            <a:srgbClr val="FFFF00">
              <a:alpha val="12941"/>
            </a:srgbClr>
          </a:solidFill>
          <a:ln w="9525">
            <a:solidFill>
              <a:schemeClr val="tx1"/>
            </a:solidFill>
            <a:miter lim="800000"/>
            <a:headEnd/>
            <a:tailEnd/>
          </a:ln>
        </p:spPr>
        <p:txBody>
          <a:bodyP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2057400" indent="-228600" eaLnBrk="0" hangingPunct="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9pPr>
          </a:lstStyle>
          <a:p>
            <a:pPr algn="ctr" eaLnBrk="1" hangingPunct="1">
              <a:spcBef>
                <a:spcPct val="0"/>
              </a:spcBef>
              <a:buClrTx/>
              <a:buSzTx/>
              <a:buFontTx/>
              <a:buNone/>
            </a:pPr>
            <a:endParaRPr lang="en-US" altLang="en-US" sz="1800">
              <a:latin typeface="Arial" panose="020B0604020202020204" pitchFamily="34" charset="0"/>
              <a:cs typeface="Arial" panose="020B0604020202020204" pitchFamily="34" charset="0"/>
            </a:endParaRPr>
          </a:p>
        </p:txBody>
      </p:sp>
      <p:sp>
        <p:nvSpPr>
          <p:cNvPr id="17415" name="Text Box 20"/>
          <p:cNvSpPr txBox="1">
            <a:spLocks noChangeArrowheads="1"/>
          </p:cNvSpPr>
          <p:nvPr/>
        </p:nvSpPr>
        <p:spPr bwMode="auto">
          <a:xfrm>
            <a:off x="2711451" y="606426"/>
            <a:ext cx="7129463"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2057400" indent="-228600" eaLnBrk="0" hangingPunct="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9pPr>
          </a:lstStyle>
          <a:p>
            <a:pPr eaLnBrk="1" hangingPunct="1">
              <a:spcBef>
                <a:spcPct val="0"/>
              </a:spcBef>
              <a:buClrTx/>
              <a:buSzTx/>
              <a:buFontTx/>
              <a:buNone/>
            </a:pPr>
            <a:r>
              <a:rPr lang="en-GB" altLang="en-US" sz="2400" dirty="0" smtClean="0">
                <a:latin typeface="Arial" panose="020B0604020202020204" pitchFamily="34" charset="0"/>
                <a:cs typeface="Arial" panose="020B0604020202020204" pitchFamily="34" charset="0"/>
              </a:rPr>
              <a:t>What is the LNF</a:t>
            </a:r>
            <a:r>
              <a:rPr lang="en-US" altLang="en-US" sz="2400" dirty="0" smtClean="0">
                <a:cs typeface="Arial" panose="020B0604020202020204" pitchFamily="34" charset="0"/>
              </a:rPr>
              <a:t>?                      </a:t>
            </a:r>
            <a:endParaRPr lang="en-US" altLang="en-US" sz="2400" dirty="0">
              <a:latin typeface="Arial" panose="020B0604020202020204" pitchFamily="34" charset="0"/>
              <a:cs typeface="Arial" panose="020B0604020202020204" pitchFamily="34" charset="0"/>
            </a:endParaRPr>
          </a:p>
        </p:txBody>
      </p:sp>
      <p:sp>
        <p:nvSpPr>
          <p:cNvPr id="17416" name="Text Box 21"/>
          <p:cNvSpPr txBox="1">
            <a:spLocks noChangeArrowheads="1"/>
          </p:cNvSpPr>
          <p:nvPr/>
        </p:nvSpPr>
        <p:spPr bwMode="auto">
          <a:xfrm>
            <a:off x="797539" y="1335663"/>
            <a:ext cx="3608745"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2057400" indent="-228600" eaLnBrk="0" hangingPunct="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9pPr>
          </a:lstStyle>
          <a:p>
            <a:pPr eaLnBrk="1" hangingPunct="1">
              <a:spcBef>
                <a:spcPct val="0"/>
              </a:spcBef>
              <a:buClrTx/>
              <a:buSzTx/>
              <a:buFontTx/>
              <a:buNone/>
            </a:pPr>
            <a:r>
              <a:rPr lang="en-GB" altLang="en-US" sz="1800" dirty="0" smtClean="0">
                <a:latin typeface="Arial" panose="020B0604020202020204" pitchFamily="34" charset="0"/>
                <a:cs typeface="Arial" panose="020B0604020202020204" pitchFamily="34" charset="0"/>
              </a:rPr>
              <a:t>A way to assess the development</a:t>
            </a:r>
          </a:p>
          <a:p>
            <a:pPr eaLnBrk="1" hangingPunct="1">
              <a:spcBef>
                <a:spcPct val="0"/>
              </a:spcBef>
              <a:buClrTx/>
              <a:buSzTx/>
              <a:buFontTx/>
              <a:buNone/>
            </a:pPr>
            <a:r>
              <a:rPr lang="en-GB" altLang="en-US" sz="1800" dirty="0" smtClean="0">
                <a:latin typeface="Arial" panose="020B0604020202020204" pitchFamily="34" charset="0"/>
                <a:cs typeface="Arial" panose="020B0604020202020204" pitchFamily="34" charset="0"/>
              </a:rPr>
              <a:t> of literacy and numeracy skills</a:t>
            </a:r>
            <a:endParaRPr lang="en-GB" altLang="en-US" sz="1800" dirty="0">
              <a:latin typeface="Arial" panose="020B0604020202020204" pitchFamily="34" charset="0"/>
              <a:cs typeface="Arial" panose="020B0604020202020204" pitchFamily="34" charset="0"/>
            </a:endParaRPr>
          </a:p>
        </p:txBody>
      </p:sp>
      <p:sp>
        <p:nvSpPr>
          <p:cNvPr id="17417" name="Text Box 22"/>
          <p:cNvSpPr txBox="1">
            <a:spLocks noChangeArrowheads="1"/>
          </p:cNvSpPr>
          <p:nvPr/>
        </p:nvSpPr>
        <p:spPr bwMode="auto">
          <a:xfrm>
            <a:off x="6100090" y="5419010"/>
            <a:ext cx="2659702"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2057400" indent="-228600" eaLnBrk="0" hangingPunct="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9pPr>
          </a:lstStyle>
          <a:p>
            <a:pPr eaLnBrk="1" hangingPunct="1">
              <a:spcBef>
                <a:spcPct val="0"/>
              </a:spcBef>
              <a:buClrTx/>
              <a:buSzTx/>
              <a:buFontTx/>
              <a:buNone/>
            </a:pPr>
            <a:r>
              <a:rPr lang="en-GB" altLang="en-US" sz="1800" dirty="0" smtClean="0">
                <a:latin typeface="Arial" panose="020B0604020202020204" pitchFamily="34" charset="0"/>
                <a:cs typeface="Arial" panose="020B0604020202020204" pitchFamily="34" charset="0"/>
              </a:rPr>
              <a:t>Continuous assessment</a:t>
            </a:r>
          </a:p>
          <a:p>
            <a:pPr eaLnBrk="1" hangingPunct="1">
              <a:spcBef>
                <a:spcPct val="0"/>
              </a:spcBef>
              <a:buClrTx/>
              <a:buSzTx/>
              <a:buFontTx/>
              <a:buNone/>
            </a:pPr>
            <a:r>
              <a:rPr lang="en-GB" altLang="en-US" sz="1800" dirty="0">
                <a:latin typeface="Arial" panose="020B0604020202020204" pitchFamily="34" charset="0"/>
                <a:cs typeface="Arial" panose="020B0604020202020204" pitchFamily="34" charset="0"/>
              </a:rPr>
              <a:t>t</a:t>
            </a:r>
            <a:r>
              <a:rPr lang="en-GB" altLang="en-US" sz="1800" dirty="0" smtClean="0">
                <a:latin typeface="Arial" panose="020B0604020202020204" pitchFamily="34" charset="0"/>
                <a:cs typeface="Arial" panose="020B0604020202020204" pitchFamily="34" charset="0"/>
              </a:rPr>
              <a:t>o improve the teaching</a:t>
            </a:r>
          </a:p>
          <a:p>
            <a:pPr eaLnBrk="1" hangingPunct="1">
              <a:spcBef>
                <a:spcPct val="0"/>
              </a:spcBef>
              <a:buClrTx/>
              <a:buSzTx/>
              <a:buFontTx/>
              <a:buNone/>
            </a:pPr>
            <a:r>
              <a:rPr lang="en-GB" altLang="en-US" sz="1800" dirty="0">
                <a:latin typeface="Arial" panose="020B0604020202020204" pitchFamily="34" charset="0"/>
                <a:cs typeface="Arial" panose="020B0604020202020204" pitchFamily="34" charset="0"/>
              </a:rPr>
              <a:t>a</a:t>
            </a:r>
            <a:r>
              <a:rPr lang="en-GB" altLang="en-US" sz="1800" dirty="0" smtClean="0">
                <a:latin typeface="Arial" panose="020B0604020202020204" pitchFamily="34" charset="0"/>
                <a:cs typeface="Arial" panose="020B0604020202020204" pitchFamily="34" charset="0"/>
              </a:rPr>
              <a:t>nd learning across </a:t>
            </a:r>
          </a:p>
          <a:p>
            <a:pPr eaLnBrk="1" hangingPunct="1">
              <a:spcBef>
                <a:spcPct val="0"/>
              </a:spcBef>
              <a:buClrTx/>
              <a:buSzTx/>
              <a:buFontTx/>
              <a:buNone/>
            </a:pPr>
            <a:r>
              <a:rPr lang="en-GB" altLang="en-US" sz="1800" dirty="0">
                <a:latin typeface="Arial" panose="020B0604020202020204" pitchFamily="34" charset="0"/>
                <a:cs typeface="Arial" panose="020B0604020202020204" pitchFamily="34" charset="0"/>
              </a:rPr>
              <a:t>t</a:t>
            </a:r>
            <a:r>
              <a:rPr lang="en-GB" altLang="en-US" sz="1800" dirty="0" smtClean="0">
                <a:latin typeface="Arial" panose="020B0604020202020204" pitchFamily="34" charset="0"/>
                <a:cs typeface="Arial" panose="020B0604020202020204" pitchFamily="34" charset="0"/>
              </a:rPr>
              <a:t>he curriculum. </a:t>
            </a:r>
            <a:endParaRPr lang="en-GB" altLang="en-US" sz="1800" dirty="0">
              <a:latin typeface="Arial" panose="020B0604020202020204" pitchFamily="34" charset="0"/>
              <a:cs typeface="Arial" panose="020B0604020202020204" pitchFamily="34" charset="0"/>
            </a:endParaRPr>
          </a:p>
        </p:txBody>
      </p:sp>
      <p:sp>
        <p:nvSpPr>
          <p:cNvPr id="17418" name="Text Box 25"/>
          <p:cNvSpPr txBox="1">
            <a:spLocks noChangeArrowheads="1"/>
          </p:cNvSpPr>
          <p:nvPr/>
        </p:nvSpPr>
        <p:spPr bwMode="auto">
          <a:xfrm>
            <a:off x="8256588" y="1628775"/>
            <a:ext cx="3813865"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2057400" indent="-228600" eaLnBrk="0" hangingPunct="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9pPr>
          </a:lstStyle>
          <a:p>
            <a:pPr eaLnBrk="1" hangingPunct="1">
              <a:spcBef>
                <a:spcPct val="0"/>
              </a:spcBef>
              <a:buClrTx/>
              <a:buSzTx/>
              <a:buFontTx/>
              <a:buNone/>
            </a:pPr>
            <a:r>
              <a:rPr lang="en-GB" altLang="en-US" sz="1800" dirty="0">
                <a:latin typeface="Arial" panose="020B0604020202020204" pitchFamily="34" charset="0"/>
                <a:cs typeface="Arial" panose="020B0604020202020204" pitchFamily="34" charset="0"/>
              </a:rPr>
              <a:t>4 </a:t>
            </a:r>
            <a:r>
              <a:rPr lang="en-GB" altLang="en-US" sz="1800" dirty="0" smtClean="0">
                <a:latin typeface="Arial" panose="020B0604020202020204" pitchFamily="34" charset="0"/>
                <a:cs typeface="Arial" panose="020B0604020202020204" pitchFamily="34" charset="0"/>
              </a:rPr>
              <a:t>aspects covering the literacy and</a:t>
            </a:r>
          </a:p>
          <a:p>
            <a:pPr eaLnBrk="1" hangingPunct="1">
              <a:spcBef>
                <a:spcPct val="0"/>
              </a:spcBef>
              <a:buClrTx/>
              <a:buSzTx/>
              <a:buFontTx/>
              <a:buNone/>
            </a:pPr>
            <a:r>
              <a:rPr lang="en-GB" altLang="en-US" sz="1800" dirty="0">
                <a:latin typeface="Arial" panose="020B0604020202020204" pitchFamily="34" charset="0"/>
                <a:cs typeface="Arial" panose="020B0604020202020204" pitchFamily="34" charset="0"/>
              </a:rPr>
              <a:t>n</a:t>
            </a:r>
            <a:r>
              <a:rPr lang="en-GB" altLang="en-US" sz="1800" dirty="0" smtClean="0">
                <a:latin typeface="Arial" panose="020B0604020202020204" pitchFamily="34" charset="0"/>
                <a:cs typeface="Arial" panose="020B0604020202020204" pitchFamily="34" charset="0"/>
              </a:rPr>
              <a:t>umeracy skills to be</a:t>
            </a:r>
          </a:p>
          <a:p>
            <a:pPr eaLnBrk="1" hangingPunct="1">
              <a:spcBef>
                <a:spcPct val="0"/>
              </a:spcBef>
              <a:buClrTx/>
              <a:buSzTx/>
              <a:buFontTx/>
              <a:buNone/>
            </a:pPr>
            <a:r>
              <a:rPr lang="en-GB" altLang="en-US" sz="1800" dirty="0" smtClean="0">
                <a:latin typeface="Arial" panose="020B0604020202020204" pitchFamily="34" charset="0"/>
                <a:cs typeface="Arial" panose="020B0604020202020204" pitchFamily="34" charset="0"/>
              </a:rPr>
              <a:t> developed from   </a:t>
            </a:r>
            <a:endParaRPr lang="en-GB" altLang="en-US" sz="1800" dirty="0">
              <a:latin typeface="Arial" panose="020B0604020202020204" pitchFamily="34" charset="0"/>
              <a:cs typeface="Arial" panose="020B0604020202020204" pitchFamily="34" charset="0"/>
            </a:endParaRPr>
          </a:p>
          <a:p>
            <a:pPr eaLnBrk="1" hangingPunct="1">
              <a:spcBef>
                <a:spcPct val="0"/>
              </a:spcBef>
              <a:buClrTx/>
              <a:buSzTx/>
              <a:buFontTx/>
              <a:buNone/>
            </a:pPr>
            <a:r>
              <a:rPr lang="en-GB" altLang="en-US" sz="1800" dirty="0" smtClean="0">
                <a:latin typeface="Arial" panose="020B0604020202020204" pitchFamily="34" charset="0"/>
                <a:cs typeface="Arial" panose="020B0604020202020204" pitchFamily="34" charset="0"/>
              </a:rPr>
              <a:t>Reception to year 9</a:t>
            </a:r>
            <a:endParaRPr lang="en-GB" altLang="en-US" sz="1800" dirty="0">
              <a:latin typeface="Arial" panose="020B0604020202020204" pitchFamily="34" charset="0"/>
              <a:cs typeface="Arial" panose="020B0604020202020204" pitchFamily="34" charset="0"/>
            </a:endParaRPr>
          </a:p>
        </p:txBody>
      </p:sp>
      <p:sp>
        <p:nvSpPr>
          <p:cNvPr id="17419" name="Text Box 26"/>
          <p:cNvSpPr txBox="1">
            <a:spLocks noChangeArrowheads="1"/>
          </p:cNvSpPr>
          <p:nvPr/>
        </p:nvSpPr>
        <p:spPr bwMode="auto">
          <a:xfrm>
            <a:off x="6527800" y="3860801"/>
            <a:ext cx="5284460"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2057400" indent="-228600" eaLnBrk="0" hangingPunct="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9pPr>
          </a:lstStyle>
          <a:p>
            <a:pPr eaLnBrk="1" hangingPunct="1">
              <a:spcBef>
                <a:spcPct val="0"/>
              </a:spcBef>
              <a:buClrTx/>
              <a:buSzTx/>
              <a:buFontTx/>
              <a:buNone/>
            </a:pPr>
            <a:r>
              <a:rPr lang="en-US" altLang="en-US" sz="1800" dirty="0" smtClean="0">
                <a:latin typeface="Arial" panose="020B0604020202020204" pitchFamily="34" charset="0"/>
                <a:cs typeface="Arial" panose="020B0604020202020204" pitchFamily="34" charset="0"/>
              </a:rPr>
              <a:t>A framework to promote pedagogy and develop</a:t>
            </a:r>
          </a:p>
          <a:p>
            <a:pPr eaLnBrk="1" hangingPunct="1">
              <a:spcBef>
                <a:spcPct val="0"/>
              </a:spcBef>
              <a:buClrTx/>
              <a:buSzTx/>
              <a:buFontTx/>
              <a:buNone/>
            </a:pPr>
            <a:r>
              <a:rPr lang="en-US" altLang="en-US" sz="1800" dirty="0" smtClean="0">
                <a:latin typeface="Arial" panose="020B0604020202020204" pitchFamily="34" charset="0"/>
                <a:cs typeface="Arial" panose="020B0604020202020204" pitchFamily="34" charset="0"/>
              </a:rPr>
              <a:t>Mathematical, Welsh and English skills across the</a:t>
            </a:r>
          </a:p>
          <a:p>
            <a:pPr eaLnBrk="1" hangingPunct="1">
              <a:spcBef>
                <a:spcPct val="0"/>
              </a:spcBef>
              <a:buClrTx/>
              <a:buSzTx/>
              <a:buFontTx/>
              <a:buNone/>
            </a:pPr>
            <a:r>
              <a:rPr lang="en-US" altLang="en-US" sz="1800" dirty="0" smtClean="0">
                <a:latin typeface="Arial" panose="020B0604020202020204" pitchFamily="34" charset="0"/>
                <a:cs typeface="Arial" panose="020B0604020202020204" pitchFamily="34" charset="0"/>
              </a:rPr>
              <a:t>curriculum</a:t>
            </a:r>
            <a:endParaRPr lang="en-US" altLang="en-US" sz="1800" dirty="0">
              <a:latin typeface="Arial" panose="020B0604020202020204" pitchFamily="34" charset="0"/>
              <a:cs typeface="Arial" panose="020B0604020202020204" pitchFamily="34" charset="0"/>
            </a:endParaRPr>
          </a:p>
        </p:txBody>
      </p:sp>
      <p:pic>
        <p:nvPicPr>
          <p:cNvPr id="17420" name="Picture 27" descr="MCj04404960000[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591176" y="3789363"/>
            <a:ext cx="919163" cy="1058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21" name="Picture 27" descr="j0397502"/>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904288" y="5164138"/>
            <a:ext cx="1416050" cy="1416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22" name="Text Box 28"/>
          <p:cNvSpPr txBox="1">
            <a:spLocks noChangeArrowheads="1"/>
          </p:cNvSpPr>
          <p:nvPr/>
        </p:nvSpPr>
        <p:spPr bwMode="auto">
          <a:xfrm>
            <a:off x="5283200" y="1289051"/>
            <a:ext cx="1633781"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2057400" indent="-228600" eaLnBrk="0" hangingPunct="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9pPr>
          </a:lstStyle>
          <a:p>
            <a:pPr eaLnBrk="1" hangingPunct="1">
              <a:spcBef>
                <a:spcPct val="0"/>
              </a:spcBef>
              <a:buClrTx/>
              <a:buSzTx/>
              <a:buFontTx/>
              <a:buNone/>
            </a:pPr>
            <a:r>
              <a:rPr lang="en-GB" altLang="en-US" sz="1800" dirty="0" smtClean="0">
                <a:latin typeface="Arial" panose="020B0604020202020204" pitchFamily="34" charset="0"/>
                <a:cs typeface="Arial" panose="020B0604020202020204" pitchFamily="34" charset="0"/>
              </a:rPr>
              <a:t>A way to plan</a:t>
            </a:r>
          </a:p>
          <a:p>
            <a:pPr eaLnBrk="1" hangingPunct="1">
              <a:spcBef>
                <a:spcPct val="0"/>
              </a:spcBef>
              <a:buClrTx/>
              <a:buSzTx/>
              <a:buFontTx/>
              <a:buNone/>
            </a:pPr>
            <a:r>
              <a:rPr lang="en-GB" altLang="en-US" sz="1800" dirty="0">
                <a:latin typeface="Arial" panose="020B0604020202020204" pitchFamily="34" charset="0"/>
                <a:cs typeface="Arial" panose="020B0604020202020204" pitchFamily="34" charset="0"/>
              </a:rPr>
              <a:t>t</a:t>
            </a:r>
            <a:r>
              <a:rPr lang="en-GB" altLang="en-US" sz="1800" dirty="0" smtClean="0">
                <a:latin typeface="Arial" panose="020B0604020202020204" pitchFamily="34" charset="0"/>
                <a:cs typeface="Arial" panose="020B0604020202020204" pitchFamily="34" charset="0"/>
              </a:rPr>
              <a:t>he curriculum</a:t>
            </a:r>
            <a:endParaRPr lang="en-GB" altLang="en-US" sz="1800" dirty="0">
              <a:latin typeface="Arial" panose="020B0604020202020204" pitchFamily="34" charset="0"/>
              <a:cs typeface="Arial" panose="020B0604020202020204" pitchFamily="34" charset="0"/>
            </a:endParaRPr>
          </a:p>
        </p:txBody>
      </p:sp>
      <p:sp>
        <p:nvSpPr>
          <p:cNvPr id="17423" name="Text Box 29"/>
          <p:cNvSpPr txBox="1">
            <a:spLocks noChangeArrowheads="1"/>
          </p:cNvSpPr>
          <p:nvPr/>
        </p:nvSpPr>
        <p:spPr bwMode="auto">
          <a:xfrm>
            <a:off x="982395" y="4184561"/>
            <a:ext cx="4160178"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2057400" indent="-228600" eaLnBrk="0" hangingPunct="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9pPr>
          </a:lstStyle>
          <a:p>
            <a:pPr eaLnBrk="1" hangingPunct="1">
              <a:spcBef>
                <a:spcPct val="0"/>
              </a:spcBef>
              <a:buClrTx/>
              <a:buSzTx/>
              <a:buFontTx/>
              <a:buNone/>
            </a:pPr>
            <a:r>
              <a:rPr lang="en-GB" altLang="en-US" sz="1800" dirty="0" smtClean="0">
                <a:latin typeface="Arial" panose="020B0604020202020204" pitchFamily="34" charset="0"/>
                <a:cs typeface="Arial" panose="020B0604020202020204" pitchFamily="34" charset="0"/>
              </a:rPr>
              <a:t>A way to ensure that cross – curricular </a:t>
            </a:r>
          </a:p>
          <a:p>
            <a:pPr eaLnBrk="1" hangingPunct="1">
              <a:spcBef>
                <a:spcPct val="0"/>
              </a:spcBef>
              <a:buClrTx/>
              <a:buSzTx/>
              <a:buFontTx/>
              <a:buNone/>
            </a:pPr>
            <a:r>
              <a:rPr lang="en-GB" altLang="en-US" sz="1800" dirty="0">
                <a:latin typeface="Arial" panose="020B0604020202020204" pitchFamily="34" charset="0"/>
                <a:cs typeface="Arial" panose="020B0604020202020204" pitchFamily="34" charset="0"/>
              </a:rPr>
              <a:t>l</a:t>
            </a:r>
            <a:r>
              <a:rPr lang="en-GB" altLang="en-US" sz="1800" dirty="0" smtClean="0">
                <a:latin typeface="Arial" panose="020B0604020202020204" pitchFamily="34" charset="0"/>
                <a:cs typeface="Arial" panose="020B0604020202020204" pitchFamily="34" charset="0"/>
              </a:rPr>
              <a:t>essons contain a literacy and </a:t>
            </a:r>
          </a:p>
          <a:p>
            <a:pPr eaLnBrk="1" hangingPunct="1">
              <a:spcBef>
                <a:spcPct val="0"/>
              </a:spcBef>
              <a:buClrTx/>
              <a:buSzTx/>
              <a:buFontTx/>
              <a:buNone/>
            </a:pPr>
            <a:r>
              <a:rPr lang="en-GB" altLang="en-US" sz="1800" dirty="0" smtClean="0">
                <a:latin typeface="Arial" panose="020B0604020202020204" pitchFamily="34" charset="0"/>
                <a:cs typeface="Arial" panose="020B0604020202020204" pitchFamily="34" charset="0"/>
              </a:rPr>
              <a:t>numeracy focus where</a:t>
            </a:r>
          </a:p>
          <a:p>
            <a:pPr eaLnBrk="1" hangingPunct="1">
              <a:spcBef>
                <a:spcPct val="0"/>
              </a:spcBef>
              <a:buClrTx/>
              <a:buSzTx/>
              <a:buFontTx/>
              <a:buNone/>
            </a:pPr>
            <a:r>
              <a:rPr lang="en-GB" altLang="en-US" sz="1800" dirty="0" smtClean="0">
                <a:latin typeface="Arial" panose="020B0604020202020204" pitchFamily="34" charset="0"/>
                <a:cs typeface="Arial" panose="020B0604020202020204" pitchFamily="34" charset="0"/>
              </a:rPr>
              <a:t>possible</a:t>
            </a:r>
            <a:endParaRPr lang="en-GB" alt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4059598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3"/>
          <p:cNvSpPr>
            <a:spLocks noGrp="1" noChangeArrowheads="1"/>
          </p:cNvSpPr>
          <p:nvPr>
            <p:ph sz="half" idx="4294967295"/>
          </p:nvPr>
        </p:nvSpPr>
        <p:spPr>
          <a:xfrm>
            <a:off x="920750" y="1363692"/>
            <a:ext cx="4356100" cy="4525962"/>
          </a:xfrm>
          <a:ln>
            <a:solidFill>
              <a:srgbClr val="FFFF00"/>
            </a:solidFill>
            <a:miter lim="800000"/>
            <a:headEnd/>
            <a:tailEnd/>
          </a:ln>
        </p:spPr>
        <p:txBody>
          <a:bodyPr>
            <a:noAutofit/>
          </a:bodyPr>
          <a:lstStyle/>
          <a:p>
            <a:pPr eaLnBrk="1" hangingPunct="1">
              <a:buFont typeface="Wingdings" panose="05000000000000000000" pitchFamily="2" charset="2"/>
              <a:buChar char="Ø"/>
            </a:pPr>
            <a:r>
              <a:rPr lang="en-GB" altLang="en-US" sz="1600" dirty="0" err="1">
                <a:ea typeface="ＭＳ Ｐゴシック" panose="020B0600070205080204" pitchFamily="34" charset="-128"/>
              </a:rPr>
              <a:t>Fframwaith</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sy’n</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disgrifio</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disgwyliadau</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blynyddol</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Llythrennedd</a:t>
            </a:r>
            <a:r>
              <a:rPr lang="en-GB" altLang="en-US" sz="1600" dirty="0">
                <a:ea typeface="ＭＳ Ｐゴシック" panose="020B0600070205080204" pitchFamily="34" charset="-128"/>
              </a:rPr>
              <a:t> a </a:t>
            </a:r>
            <a:r>
              <a:rPr lang="en-GB" altLang="en-US" sz="1600" dirty="0" err="1">
                <a:ea typeface="ＭＳ Ｐゴシック" panose="020B0600070205080204" pitchFamily="34" charset="-128"/>
              </a:rPr>
              <a:t>Rhifedd</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i</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ddisgyblion</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yng</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Nghymru</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rhwng</a:t>
            </a:r>
            <a:r>
              <a:rPr lang="en-GB" altLang="en-US" sz="1600" dirty="0">
                <a:ea typeface="ＭＳ Ｐゴシック" panose="020B0600070205080204" pitchFamily="34" charset="-128"/>
              </a:rPr>
              <a:t> </a:t>
            </a:r>
            <a:r>
              <a:rPr lang="en-GB" altLang="en-US" sz="1600" dirty="0" smtClean="0">
                <a:ea typeface="ＭＳ Ｐゴシック" panose="020B0600070205080204" pitchFamily="34" charset="-128"/>
              </a:rPr>
              <a:t>5 </a:t>
            </a:r>
            <a:r>
              <a:rPr lang="en-GB" altLang="en-US" sz="1600" dirty="0">
                <a:ea typeface="ＭＳ Ｐゴシック" panose="020B0600070205080204" pitchFamily="34" charset="-128"/>
              </a:rPr>
              <a:t>– 14 </a:t>
            </a:r>
            <a:r>
              <a:rPr lang="en-GB" altLang="en-US" sz="1600" dirty="0" err="1">
                <a:ea typeface="ＭＳ Ｐゴシック" panose="020B0600070205080204" pitchFamily="34" charset="-128"/>
              </a:rPr>
              <a:t>oed</a:t>
            </a:r>
            <a:r>
              <a:rPr lang="en-GB" altLang="en-US" sz="1600" dirty="0">
                <a:ea typeface="ＭＳ Ｐゴシック" panose="020B0600070205080204" pitchFamily="34" charset="-128"/>
              </a:rPr>
              <a:t>.</a:t>
            </a:r>
          </a:p>
          <a:p>
            <a:pPr eaLnBrk="1" hangingPunct="1">
              <a:buFont typeface="Wingdings" panose="05000000000000000000" pitchFamily="2" charset="2"/>
              <a:buChar char="Ø"/>
            </a:pPr>
            <a:r>
              <a:rPr lang="en-GB" altLang="en-US" sz="1600" dirty="0" err="1">
                <a:ea typeface="ＭＳ Ｐゴシック" panose="020B0600070205080204" pitchFamily="34" charset="-128"/>
              </a:rPr>
              <a:t>Ychwanegwyd</a:t>
            </a:r>
            <a:r>
              <a:rPr lang="en-GB" altLang="en-US" sz="1600" dirty="0">
                <a:ea typeface="ＭＳ Ｐゴシック" panose="020B0600070205080204" pitchFamily="34" charset="-128"/>
              </a:rPr>
              <a:t> </a:t>
            </a:r>
            <a:r>
              <a:rPr lang="en-GB" altLang="en-US" sz="1600" dirty="0" err="1" smtClean="0">
                <a:ea typeface="ＭＳ Ｐゴシック" panose="020B0600070205080204" pitchFamily="34" charset="-128"/>
              </a:rPr>
              <a:t>disgwyliadau</a:t>
            </a:r>
            <a:r>
              <a:rPr lang="en-GB" altLang="en-US" sz="1600" dirty="0" smtClean="0">
                <a:ea typeface="ＭＳ Ｐゴシック" panose="020B0600070205080204" pitchFamily="34" charset="-128"/>
              </a:rPr>
              <a:t> </a:t>
            </a:r>
            <a:r>
              <a:rPr lang="en-GB" altLang="en-US" sz="1600" dirty="0" err="1">
                <a:ea typeface="ＭＳ Ｐゴシック" panose="020B0600070205080204" pitchFamily="34" charset="-128"/>
              </a:rPr>
              <a:t>ar</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gyfer</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disgyblion</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oed</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meithrin</a:t>
            </a:r>
            <a:r>
              <a:rPr lang="en-GB" altLang="en-US" sz="1600" dirty="0">
                <a:ea typeface="ＭＳ Ｐゴシック" panose="020B0600070205080204" pitchFamily="34" charset="-128"/>
              </a:rPr>
              <a:t> i’r </a:t>
            </a:r>
            <a:r>
              <a:rPr lang="en-GB" altLang="en-US" sz="1600" dirty="0" err="1">
                <a:ea typeface="ＭＳ Ｐゴシック" panose="020B0600070205080204" pitchFamily="34" charset="-128"/>
              </a:rPr>
              <a:t>llinynnau</a:t>
            </a:r>
            <a:r>
              <a:rPr lang="en-GB" altLang="en-US" sz="1600" dirty="0">
                <a:ea typeface="ＭＳ Ｐゴシック" panose="020B0600070205080204" pitchFamily="34" charset="-128"/>
              </a:rPr>
              <a:t> yn y </a:t>
            </a:r>
            <a:r>
              <a:rPr lang="en-GB" altLang="en-US" sz="1600" dirty="0" err="1">
                <a:ea typeface="ＭＳ Ｐゴシック" panose="020B0600070205080204" pitchFamily="34" charset="-128"/>
              </a:rPr>
              <a:t>Cwricwlwm</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Cyfnod</a:t>
            </a:r>
            <a:r>
              <a:rPr lang="en-GB" altLang="en-US" sz="1600" dirty="0">
                <a:ea typeface="ＭＳ Ｐゴシック" panose="020B0600070205080204" pitchFamily="34" charset="-128"/>
              </a:rPr>
              <a:t> Sylfaen ac </a:t>
            </a:r>
            <a:r>
              <a:rPr lang="en-GB" altLang="en-US" sz="1600" dirty="0" err="1">
                <a:ea typeface="ＭＳ Ｐゴシック" panose="020B0600070205080204" pitchFamily="34" charset="-128"/>
              </a:rPr>
              <a:t>i</a:t>
            </a:r>
            <a:r>
              <a:rPr lang="en-GB" altLang="en-US" sz="1600" dirty="0">
                <a:ea typeface="ＭＳ Ｐゴシック" panose="020B0600070205080204" pitchFamily="34" charset="-128"/>
              </a:rPr>
              <a:t> GA4. </a:t>
            </a:r>
          </a:p>
          <a:p>
            <a:pPr eaLnBrk="1" hangingPunct="1">
              <a:buFont typeface="Wingdings" panose="05000000000000000000" pitchFamily="2" charset="2"/>
              <a:buChar char="Ø"/>
            </a:pPr>
            <a:r>
              <a:rPr lang="en-GB" altLang="en-US" sz="1600" dirty="0" err="1">
                <a:ea typeface="ＭＳ Ｐゴシック" panose="020B0600070205080204" pitchFamily="34" charset="-128"/>
              </a:rPr>
              <a:t>Dogfennau</a:t>
            </a:r>
            <a:r>
              <a:rPr lang="en-GB" altLang="en-US" sz="1600" dirty="0">
                <a:ea typeface="ＭＳ Ｐゴシック" panose="020B0600070205080204" pitchFamily="34" charset="-128"/>
              </a:rPr>
              <a:t> </a:t>
            </a:r>
            <a:r>
              <a:rPr lang="en-GB" altLang="en-US" sz="1600" dirty="0" smtClean="0">
                <a:ea typeface="ＭＳ Ｐゴシック" panose="020B0600070205080204" pitchFamily="34" charset="-128"/>
              </a:rPr>
              <a:t>‘</a:t>
            </a:r>
            <a:r>
              <a:rPr lang="en-GB" altLang="en-US" sz="1600" dirty="0" err="1" smtClean="0">
                <a:ea typeface="ＭＳ Ｐゴシック" panose="020B0600070205080204" pitchFamily="34" charset="-128"/>
              </a:rPr>
              <a:t>Llwybrau</a:t>
            </a:r>
            <a:r>
              <a:rPr lang="en-GB" altLang="en-US" sz="1600" dirty="0" smtClean="0">
                <a:ea typeface="ＭＳ Ｐゴシック" panose="020B0600070205080204" pitchFamily="34" charset="-128"/>
              </a:rPr>
              <a:t> </a:t>
            </a:r>
            <a:r>
              <a:rPr lang="en-GB" altLang="en-US" sz="1600" dirty="0">
                <a:ea typeface="ＭＳ Ｐゴシック" panose="020B0600070205080204" pitchFamily="34" charset="-128"/>
              </a:rPr>
              <a:t>at </a:t>
            </a:r>
            <a:r>
              <a:rPr lang="en-GB" altLang="en-US" sz="1600" dirty="0" err="1">
                <a:ea typeface="ＭＳ Ｐゴシック" panose="020B0600070205080204" pitchFamily="34" charset="-128"/>
              </a:rPr>
              <a:t>Lythrennedd</a:t>
            </a:r>
            <a:r>
              <a:rPr lang="en-GB" altLang="en-US" sz="1600" dirty="0">
                <a:ea typeface="ＭＳ Ｐゴシック" panose="020B0600070205080204" pitchFamily="34" charset="-128"/>
              </a:rPr>
              <a:t>/ </a:t>
            </a:r>
            <a:r>
              <a:rPr lang="en-GB" altLang="en-US" sz="1600" dirty="0" err="1" smtClean="0">
                <a:ea typeface="ＭＳ Ｐゴシック" panose="020B0600070205080204" pitchFamily="34" charset="-128"/>
              </a:rPr>
              <a:t>Rhifedd</a:t>
            </a:r>
            <a:r>
              <a:rPr lang="en-GB" altLang="en-US" sz="1600" dirty="0" smtClean="0">
                <a:ea typeface="ＭＳ Ｐゴシック" panose="020B0600070205080204" pitchFamily="34" charset="-128"/>
              </a:rPr>
              <a:t>’  </a:t>
            </a:r>
            <a:r>
              <a:rPr lang="en-GB" altLang="en-US" sz="1600" dirty="0">
                <a:ea typeface="ＭＳ Ｐゴシック" panose="020B0600070205080204" pitchFamily="34" charset="-128"/>
              </a:rPr>
              <a:t>yn </a:t>
            </a:r>
            <a:r>
              <a:rPr lang="en-GB" altLang="en-US" sz="1600" dirty="0" err="1">
                <a:ea typeface="ＭＳ Ｐゴシック" panose="020B0600070205080204" pitchFamily="34" charset="-128"/>
              </a:rPr>
              <a:t>gosod</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allan</a:t>
            </a:r>
            <a:r>
              <a:rPr lang="en-GB" altLang="en-US" sz="1600" dirty="0">
                <a:ea typeface="ＭＳ Ｐゴシック" panose="020B0600070205080204" pitchFamily="34" charset="-128"/>
              </a:rPr>
              <a:t> </a:t>
            </a:r>
            <a:r>
              <a:rPr lang="en-GB" altLang="en-US" sz="1600" dirty="0" smtClean="0">
                <a:ea typeface="ＭＳ Ｐゴシック" panose="020B0600070205080204" pitchFamily="34" charset="-128"/>
              </a:rPr>
              <a:t>y </a:t>
            </a:r>
            <a:r>
              <a:rPr lang="en-GB" altLang="en-US" sz="1600" dirty="0" err="1" smtClean="0">
                <a:ea typeface="ＭＳ Ｐゴシック" panose="020B0600070205080204" pitchFamily="34" charset="-128"/>
              </a:rPr>
              <a:t>disgwyliadau</a:t>
            </a:r>
            <a:r>
              <a:rPr lang="en-GB" altLang="en-US" sz="1600" dirty="0" smtClean="0">
                <a:ea typeface="ＭＳ Ｐゴシック" panose="020B0600070205080204" pitchFamily="34" charset="-128"/>
              </a:rPr>
              <a:t> </a:t>
            </a:r>
            <a:r>
              <a:rPr lang="en-GB" altLang="en-US" sz="1600" dirty="0" err="1">
                <a:ea typeface="ＭＳ Ｐゴシック" panose="020B0600070205080204" pitchFamily="34" charset="-128"/>
              </a:rPr>
              <a:t>i</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ddisgyblion</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gydag</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anhawsterau</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difrifol</a:t>
            </a:r>
            <a:r>
              <a:rPr lang="en-GB" altLang="en-US" sz="1600" dirty="0">
                <a:ea typeface="ＭＳ Ｐゴシック" panose="020B0600070205080204" pitchFamily="34" charset="-128"/>
              </a:rPr>
              <a:t>/</a:t>
            </a:r>
            <a:r>
              <a:rPr lang="en-GB" altLang="en-US" sz="1600" dirty="0" err="1">
                <a:ea typeface="ＭＳ Ｐゴシック" panose="020B0600070205080204" pitchFamily="34" charset="-128"/>
              </a:rPr>
              <a:t>dwys</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er</a:t>
            </a:r>
            <a:r>
              <a:rPr lang="en-GB" altLang="en-US" sz="1600" dirty="0">
                <a:ea typeface="ＭＳ Ｐゴシック" panose="020B0600070205080204" pitchFamily="34" charset="-128"/>
              </a:rPr>
              <a:t> mwyn </a:t>
            </a:r>
            <a:r>
              <a:rPr lang="en-GB" altLang="en-US" sz="1600" dirty="0" err="1">
                <a:ea typeface="ＭＳ Ｐゴシック" panose="020B0600070205080204" pitchFamily="34" charset="-128"/>
              </a:rPr>
              <a:t>iddynt</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allu</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cael</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mynediad</a:t>
            </a:r>
            <a:r>
              <a:rPr lang="en-GB" altLang="en-US" sz="1600" dirty="0">
                <a:ea typeface="ＭＳ Ｐゴシック" panose="020B0600070205080204" pitchFamily="34" charset="-128"/>
              </a:rPr>
              <a:t> i’r </a:t>
            </a:r>
            <a:r>
              <a:rPr lang="en-GB" altLang="en-US" sz="1600" dirty="0" err="1">
                <a:ea typeface="ＭＳ Ｐゴシック" panose="020B0600070205080204" pitchFamily="34" charset="-128"/>
              </a:rPr>
              <a:t>FfLlRh</a:t>
            </a:r>
            <a:r>
              <a:rPr lang="en-GB" altLang="en-US" sz="1600" dirty="0">
                <a:ea typeface="ＭＳ Ｐゴシック" panose="020B0600070205080204" pitchFamily="34" charset="-128"/>
              </a:rPr>
              <a:t>.</a:t>
            </a:r>
          </a:p>
          <a:p>
            <a:pPr eaLnBrk="1" hangingPunct="1">
              <a:buFont typeface="Wingdings" panose="05000000000000000000" pitchFamily="2" charset="2"/>
              <a:buChar char="Ø"/>
            </a:pPr>
            <a:r>
              <a:rPr lang="en-GB" altLang="en-US" sz="1600" dirty="0" err="1">
                <a:ea typeface="ＭＳ Ｐゴシック" panose="020B0600070205080204" pitchFamily="34" charset="-128"/>
              </a:rPr>
              <a:t>Statudol</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mewn</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ysgolion</a:t>
            </a:r>
            <a:r>
              <a:rPr lang="en-GB" altLang="en-US" sz="1600" dirty="0">
                <a:ea typeface="ＭＳ Ｐゴシック" panose="020B0600070205080204" pitchFamily="34" charset="-128"/>
              </a:rPr>
              <a:t> o </a:t>
            </a:r>
            <a:r>
              <a:rPr lang="en-GB" altLang="en-US" sz="1600" dirty="0" err="1">
                <a:ea typeface="ＭＳ Ｐゴシック" panose="020B0600070205080204" pitchFamily="34" charset="-128"/>
              </a:rPr>
              <a:t>Fedi</a:t>
            </a:r>
            <a:r>
              <a:rPr lang="en-GB" altLang="en-US" sz="1600" dirty="0">
                <a:ea typeface="ＭＳ Ｐゴシック" panose="020B0600070205080204" pitchFamily="34" charset="-128"/>
              </a:rPr>
              <a:t> 2013</a:t>
            </a:r>
          </a:p>
          <a:p>
            <a:pPr eaLnBrk="1" hangingPunct="1">
              <a:buFont typeface="Wingdings" panose="05000000000000000000" pitchFamily="2" charset="2"/>
              <a:buChar char="Ø"/>
            </a:pPr>
            <a:r>
              <a:rPr lang="en-GB" altLang="en-US" sz="1600" dirty="0" err="1">
                <a:ea typeface="ＭＳ Ｐゴシック" panose="020B0600070205080204" pitchFamily="34" charset="-128"/>
              </a:rPr>
              <a:t>Profion</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Darllen</a:t>
            </a:r>
            <a:r>
              <a:rPr lang="en-GB" altLang="en-US" sz="1600" dirty="0">
                <a:ea typeface="ＭＳ Ｐゴシック" panose="020B0600070205080204" pitchFamily="34" charset="-128"/>
              </a:rPr>
              <a:t> a </a:t>
            </a:r>
            <a:r>
              <a:rPr lang="en-GB" altLang="en-US" sz="1600" dirty="0" err="1">
                <a:ea typeface="ＭＳ Ｐゴシック" panose="020B0600070205080204" pitchFamily="34" charset="-128"/>
              </a:rPr>
              <a:t>Rhifedd</a:t>
            </a:r>
            <a:r>
              <a:rPr lang="en-GB" altLang="en-US" sz="1600" dirty="0">
                <a:ea typeface="ＭＳ Ｐゴシック" panose="020B0600070205080204" pitchFamily="34" charset="-128"/>
              </a:rPr>
              <a:t> o Fai 2013 (</a:t>
            </a:r>
            <a:r>
              <a:rPr lang="en-GB" altLang="en-US" sz="1600" dirty="0" err="1">
                <a:ea typeface="ＭＳ Ｐゴシック" panose="020B0600070205080204" pitchFamily="34" charset="-128"/>
              </a:rPr>
              <a:t>Blynyddoedd</a:t>
            </a:r>
            <a:r>
              <a:rPr lang="en-GB" altLang="en-US" sz="1600" dirty="0">
                <a:ea typeface="ＭＳ Ｐゴシック" panose="020B0600070205080204" pitchFamily="34" charset="-128"/>
              </a:rPr>
              <a:t> 2 – 9)</a:t>
            </a:r>
          </a:p>
          <a:p>
            <a:pPr eaLnBrk="1" hangingPunct="1">
              <a:buFont typeface="Wingdings" panose="05000000000000000000" pitchFamily="2" charset="2"/>
              <a:buChar char="Ø"/>
            </a:pPr>
            <a:r>
              <a:rPr lang="en-GB" altLang="en-US" sz="1600" dirty="0" err="1">
                <a:ea typeface="ＭＳ Ｐゴシック" panose="020B0600070205080204" pitchFamily="34" charset="-128"/>
              </a:rPr>
              <a:t>Adroddiadau</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blynyddol</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i</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rieni</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ar</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gryfderau</a:t>
            </a:r>
            <a:r>
              <a:rPr lang="en-GB" altLang="en-US" sz="1600" dirty="0">
                <a:ea typeface="ＭＳ Ｐゴシック" panose="020B0600070205080204" pitchFamily="34" charset="-128"/>
              </a:rPr>
              <a:t> a </a:t>
            </a:r>
            <a:r>
              <a:rPr lang="en-GB" altLang="en-US" sz="1600" dirty="0" err="1">
                <a:ea typeface="ＭＳ Ｐゴシック" panose="020B0600070205080204" pitchFamily="34" charset="-128"/>
              </a:rPr>
              <a:t>meysydd</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i’w</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datblygu</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ers</a:t>
            </a:r>
            <a:r>
              <a:rPr lang="en-GB" altLang="en-US" sz="1600" dirty="0">
                <a:ea typeface="ＭＳ Ｐゴシック" panose="020B0600070205080204" pitchFamily="34" charset="-128"/>
              </a:rPr>
              <a:t> </a:t>
            </a:r>
            <a:r>
              <a:rPr lang="en-GB" altLang="en-US" sz="1600" dirty="0" err="1">
                <a:ea typeface="ＭＳ Ｐゴシック" panose="020B0600070205080204" pitchFamily="34" charset="-128"/>
              </a:rPr>
              <a:t>Haf</a:t>
            </a:r>
            <a:r>
              <a:rPr lang="en-GB" altLang="en-US" sz="1600" dirty="0">
                <a:ea typeface="ＭＳ Ｐゴシック" panose="020B0600070205080204" pitchFamily="34" charset="-128"/>
              </a:rPr>
              <a:t> 2014.</a:t>
            </a:r>
            <a:endParaRPr lang="en-US" altLang="en-US" sz="1600" dirty="0">
              <a:ea typeface="ＭＳ Ｐゴシック" panose="020B0600070205080204" pitchFamily="34" charset="-128"/>
            </a:endParaRPr>
          </a:p>
        </p:txBody>
      </p:sp>
      <p:sp>
        <p:nvSpPr>
          <p:cNvPr id="18435" name="Content Placeholder 6"/>
          <p:cNvSpPr>
            <a:spLocks noGrp="1"/>
          </p:cNvSpPr>
          <p:nvPr>
            <p:ph sz="half" idx="4294967295"/>
          </p:nvPr>
        </p:nvSpPr>
        <p:spPr>
          <a:xfrm>
            <a:off x="5985545" y="1363692"/>
            <a:ext cx="4069549" cy="4614046"/>
          </a:xfrm>
        </p:spPr>
        <p:txBody>
          <a:bodyPr/>
          <a:lstStyle/>
          <a:p>
            <a:pPr marL="365125" lvl="1" indent="-255588">
              <a:spcBef>
                <a:spcPts val="400"/>
              </a:spcBef>
              <a:buSzPct val="68000"/>
              <a:buFont typeface="Wingdings 3" panose="05040102010807070707" pitchFamily="18" charset="2"/>
              <a:buChar char=""/>
            </a:pPr>
            <a:r>
              <a:rPr lang="en-GB" altLang="en-US" dirty="0">
                <a:ea typeface="ＭＳ Ｐゴシック" panose="020B0600070205080204" pitchFamily="34" charset="-128"/>
              </a:rPr>
              <a:t>Framework that describes the annual expectations for Literacy and Numeracy for pupils in Wales aged between 5-14</a:t>
            </a:r>
          </a:p>
          <a:p>
            <a:pPr marL="365125" lvl="1" indent="-255588">
              <a:spcBef>
                <a:spcPts val="400"/>
              </a:spcBef>
              <a:buSzPct val="68000"/>
              <a:buFont typeface="Wingdings 3" panose="05040102010807070707" pitchFamily="18" charset="2"/>
              <a:buChar char=""/>
            </a:pPr>
            <a:r>
              <a:rPr lang="en-US" altLang="en-US" dirty="0">
                <a:ea typeface="ＭＳ Ｐゴシック" panose="020B0600070205080204" pitchFamily="34" charset="-128"/>
              </a:rPr>
              <a:t> </a:t>
            </a:r>
            <a:r>
              <a:rPr lang="en-GB" altLang="en-US" dirty="0">
                <a:ea typeface="ＭＳ Ｐゴシック" panose="020B0600070205080204" pitchFamily="34" charset="-128"/>
              </a:rPr>
              <a:t>Routes for Literacy (</a:t>
            </a:r>
            <a:r>
              <a:rPr lang="en-GB" altLang="en-US" dirty="0" err="1">
                <a:ea typeface="ＭＳ Ｐゴシック" panose="020B0600070205080204" pitchFamily="34" charset="-128"/>
              </a:rPr>
              <a:t>RfL</a:t>
            </a:r>
            <a:r>
              <a:rPr lang="en-GB" altLang="en-US" dirty="0">
                <a:ea typeface="ＭＳ Ｐゴシック" panose="020B0600070205080204" pitchFamily="34" charset="-128"/>
              </a:rPr>
              <a:t>)/Routes for Numeracy (</a:t>
            </a:r>
            <a:r>
              <a:rPr lang="en-GB" altLang="en-US" dirty="0" err="1">
                <a:ea typeface="ＭＳ Ｐゴシック" panose="020B0600070205080204" pitchFamily="34" charset="-128"/>
              </a:rPr>
              <a:t>RfN</a:t>
            </a:r>
            <a:r>
              <a:rPr lang="en-GB" altLang="en-US" dirty="0">
                <a:ea typeface="ＭＳ Ｐゴシック" panose="020B0600070205080204" pitchFamily="34" charset="-128"/>
              </a:rPr>
              <a:t>) framework sets out expectations for pre-5 year olds</a:t>
            </a:r>
          </a:p>
          <a:p>
            <a:r>
              <a:rPr lang="en-GB" altLang="en-US" sz="1600" dirty="0">
                <a:ea typeface="ＭＳ Ｐゴシック" panose="020B0600070205080204" pitchFamily="34" charset="-128"/>
              </a:rPr>
              <a:t>Statutory in schools from September 2013</a:t>
            </a:r>
          </a:p>
          <a:p>
            <a:r>
              <a:rPr lang="en-GB" altLang="en-US" sz="1600" dirty="0">
                <a:ea typeface="ＭＳ Ｐゴシック" panose="020B0600070205080204" pitchFamily="34" charset="-128"/>
              </a:rPr>
              <a:t>Tests in Reading and Numeracy from May 2013 (Years 2-9)</a:t>
            </a:r>
          </a:p>
          <a:p>
            <a:r>
              <a:rPr lang="en-GB" altLang="en-US" sz="1600" dirty="0">
                <a:ea typeface="ＭＳ Ｐゴシック" panose="020B0600070205080204" pitchFamily="34" charset="-128"/>
              </a:rPr>
              <a:t>Reporting to parents on annual expectations started in summer 2014</a:t>
            </a:r>
          </a:p>
          <a:p>
            <a:pPr marL="365125" lvl="1" indent="-255588">
              <a:spcBef>
                <a:spcPts val="400"/>
              </a:spcBef>
              <a:buSzPct val="68000"/>
              <a:buFont typeface="Wingdings 3" panose="05040102010807070707" pitchFamily="18" charset="2"/>
              <a:buChar char=""/>
            </a:pPr>
            <a:endParaRPr lang="en-GB" altLang="en-US" sz="1800" dirty="0">
              <a:ea typeface="ＭＳ Ｐゴシック" panose="020B0600070205080204" pitchFamily="34" charset="-128"/>
            </a:endParaRPr>
          </a:p>
          <a:p>
            <a:pPr marL="365125" lvl="1" indent="-255588">
              <a:spcBef>
                <a:spcPts val="400"/>
              </a:spcBef>
              <a:buSzPct val="68000"/>
              <a:buFont typeface="Wingdings 3" panose="05040102010807070707" pitchFamily="18" charset="2"/>
              <a:buChar char=""/>
            </a:pPr>
            <a:endParaRPr lang="en-GB" altLang="en-US" sz="2000" dirty="0">
              <a:ea typeface="ＭＳ Ｐゴシック" panose="020B0600070205080204" pitchFamily="34" charset="-128"/>
            </a:endParaRPr>
          </a:p>
          <a:p>
            <a:pPr marL="365125" lvl="1" indent="-255588">
              <a:spcBef>
                <a:spcPts val="400"/>
              </a:spcBef>
              <a:buSzPct val="68000"/>
              <a:buFont typeface="Wingdings 3" panose="05040102010807070707" pitchFamily="18" charset="2"/>
              <a:buChar char=""/>
            </a:pPr>
            <a:endParaRPr lang="en-US" altLang="en-US" sz="3600" dirty="0">
              <a:ea typeface="ＭＳ Ｐゴシック" panose="020B0600070205080204" pitchFamily="34" charset="-128"/>
            </a:endParaRPr>
          </a:p>
        </p:txBody>
      </p:sp>
      <p:sp>
        <p:nvSpPr>
          <p:cNvPr id="5" name="Rectangle 2"/>
          <p:cNvSpPr txBox="1">
            <a:spLocks noChangeArrowheads="1"/>
          </p:cNvSpPr>
          <p:nvPr/>
        </p:nvSpPr>
        <p:spPr>
          <a:xfrm>
            <a:off x="1775520" y="260648"/>
            <a:ext cx="7859236" cy="1143000"/>
          </a:xfrm>
          <a:prstGeom prst="rect">
            <a:avLst/>
          </a:prstGeom>
        </p:spPr>
        <p:txBody>
          <a:bodyPr anchor="ctr">
            <a:normAutofit fontScale="45000" lnSpcReduction="20000"/>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eaLnBrk="1" fontAlgn="auto" hangingPunct="1">
              <a:spcAft>
                <a:spcPts val="0"/>
              </a:spcAft>
              <a:defRPr/>
            </a:pPr>
            <a:r>
              <a:rPr lang="en-GB" sz="6400" dirty="0">
                <a:solidFill>
                  <a:schemeClr val="accent1"/>
                </a:solidFill>
                <a:ea typeface="+mj-ea"/>
                <a:cs typeface="+mj-cs"/>
              </a:rPr>
              <a:t>Y Fframwaith </a:t>
            </a:r>
            <a:r>
              <a:rPr lang="en-GB" sz="6400" dirty="0" err="1">
                <a:solidFill>
                  <a:schemeClr val="accent1"/>
                </a:solidFill>
                <a:ea typeface="+mj-ea"/>
                <a:cs typeface="+mj-cs"/>
              </a:rPr>
              <a:t>Llythrennedd</a:t>
            </a:r>
            <a:r>
              <a:rPr lang="en-GB" sz="6400" dirty="0">
                <a:solidFill>
                  <a:schemeClr val="accent1"/>
                </a:solidFill>
                <a:ea typeface="+mj-ea"/>
                <a:cs typeface="+mj-cs"/>
              </a:rPr>
              <a:t> a </a:t>
            </a:r>
            <a:r>
              <a:rPr lang="en-GB" sz="6400" dirty="0" err="1">
                <a:solidFill>
                  <a:schemeClr val="accent1"/>
                </a:solidFill>
                <a:ea typeface="+mj-ea"/>
                <a:cs typeface="+mj-cs"/>
              </a:rPr>
              <a:t>Rhifedd</a:t>
            </a:r>
            <a:r>
              <a:rPr lang="en-US" sz="6200" dirty="0">
                <a:effectLst/>
              </a:rPr>
              <a:t/>
            </a:r>
            <a:br>
              <a:rPr lang="en-US" sz="6200" dirty="0">
                <a:effectLst/>
              </a:rPr>
            </a:br>
            <a:endParaRPr lang="en-GB" sz="6200" i="1" dirty="0">
              <a:ea typeface="+mj-ea"/>
              <a:cs typeface="+mj-cs"/>
            </a:endParaRPr>
          </a:p>
          <a:p>
            <a:pPr eaLnBrk="1" fontAlgn="auto" hangingPunct="1">
              <a:spcAft>
                <a:spcPts val="0"/>
              </a:spcAft>
              <a:defRPr/>
            </a:pPr>
            <a:r>
              <a:rPr lang="en-GB" sz="6400" dirty="0" smtClean="0">
                <a:solidFill>
                  <a:schemeClr val="accent1"/>
                </a:solidFill>
                <a:ea typeface="+mj-ea"/>
                <a:cs typeface="+mj-cs"/>
              </a:rPr>
              <a:t>The Literacy </a:t>
            </a:r>
            <a:r>
              <a:rPr lang="en-GB" sz="6400" dirty="0" smtClean="0">
                <a:solidFill>
                  <a:schemeClr val="accent1"/>
                </a:solidFill>
                <a:ea typeface="+mj-ea"/>
                <a:cs typeface="+mj-cs"/>
              </a:rPr>
              <a:t>and Numeracy </a:t>
            </a:r>
            <a:r>
              <a:rPr lang="en-GB" sz="6400" dirty="0" smtClean="0">
                <a:solidFill>
                  <a:schemeClr val="accent1"/>
                </a:solidFill>
                <a:ea typeface="+mj-ea"/>
                <a:cs typeface="+mj-cs"/>
              </a:rPr>
              <a:t>Framework</a:t>
            </a:r>
            <a:endParaRPr lang="en-GB" sz="6400" dirty="0" smtClean="0">
              <a:solidFill>
                <a:schemeClr val="accent1"/>
              </a:solidFill>
              <a:ea typeface="+mj-ea"/>
              <a:cs typeface="+mj-cs"/>
            </a:endParaRPr>
          </a:p>
        </p:txBody>
      </p:sp>
      <p:pic>
        <p:nvPicPr>
          <p:cNvPr id="18438" name="Picture 6" descr="C:\Users\s.ainsworth\AppData\Local\Microsoft\Windows\Temporary Internet Files\Content.IE5\BMIHAV5B\MC900441515[1].wm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05138" y="5411439"/>
            <a:ext cx="1911350" cy="148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4938931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2063552" y="764705"/>
          <a:ext cx="8280920" cy="59046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9459" name="TextBox 2"/>
          <p:cNvSpPr txBox="1">
            <a:spLocks noChangeArrowheads="1"/>
          </p:cNvSpPr>
          <p:nvPr/>
        </p:nvSpPr>
        <p:spPr bwMode="auto">
          <a:xfrm>
            <a:off x="1546226" y="85725"/>
            <a:ext cx="912177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2057400" indent="-228600" eaLnBrk="0" hangingPunct="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9pPr>
          </a:lstStyle>
          <a:p>
            <a:pPr eaLnBrk="1" hangingPunct="1">
              <a:spcBef>
                <a:spcPct val="0"/>
              </a:spcBef>
              <a:buClrTx/>
              <a:buSzTx/>
              <a:buFontTx/>
              <a:buNone/>
            </a:pPr>
            <a:r>
              <a:rPr lang="en-GB" altLang="en-US" sz="3600">
                <a:latin typeface="Arial" panose="020B0604020202020204" pitchFamily="34" charset="0"/>
                <a:cs typeface="Arial" panose="020B0604020202020204" pitchFamily="34" charset="0"/>
              </a:rPr>
              <a:t>Y Fframwaith Llythrennedd a Rhifedd Cenedlaethol</a:t>
            </a:r>
            <a:endParaRPr lang="en-US" altLang="en-US" sz="3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6482762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extBox 1"/>
          <p:cNvSpPr txBox="1">
            <a:spLocks noChangeArrowheads="1"/>
          </p:cNvSpPr>
          <p:nvPr/>
        </p:nvSpPr>
        <p:spPr bwMode="auto">
          <a:xfrm>
            <a:off x="1524001" y="188913"/>
            <a:ext cx="899636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2057400" indent="-228600" eaLnBrk="0" hangingPunct="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9pPr>
          </a:lstStyle>
          <a:p>
            <a:pPr eaLnBrk="1" hangingPunct="1">
              <a:spcBef>
                <a:spcPct val="0"/>
              </a:spcBef>
              <a:buClrTx/>
              <a:buSzTx/>
              <a:buFontTx/>
              <a:buNone/>
            </a:pPr>
            <a:r>
              <a:rPr lang="en-GB" altLang="en-US" sz="3200">
                <a:latin typeface="Arial" panose="020B0604020202020204" pitchFamily="34" charset="0"/>
                <a:cs typeface="Arial" panose="020B0604020202020204" pitchFamily="34" charset="0"/>
              </a:rPr>
              <a:t>The National Literacy and Numeracy Framework</a:t>
            </a:r>
          </a:p>
        </p:txBody>
      </p:sp>
      <p:graphicFrame>
        <p:nvGraphicFramePr>
          <p:cNvPr id="4" name="Diagram 3"/>
          <p:cNvGraphicFramePr/>
          <p:nvPr/>
        </p:nvGraphicFramePr>
        <p:xfrm>
          <a:off x="2063552" y="764705"/>
          <a:ext cx="8280920" cy="59046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532444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3"/>
          <p:cNvSpPr>
            <a:spLocks noGrp="1" noChangeArrowheads="1"/>
          </p:cNvSpPr>
          <p:nvPr>
            <p:ph sz="half" idx="4294967295"/>
          </p:nvPr>
        </p:nvSpPr>
        <p:spPr>
          <a:xfrm>
            <a:off x="492154" y="1641593"/>
            <a:ext cx="4427538" cy="4810125"/>
          </a:xfrm>
        </p:spPr>
        <p:txBody>
          <a:bodyPr/>
          <a:lstStyle/>
          <a:p>
            <a:pPr eaLnBrk="1" hangingPunct="1">
              <a:buFont typeface="Wingdings 3" panose="05040102010807070707" pitchFamily="18" charset="2"/>
              <a:buNone/>
            </a:pPr>
            <a:r>
              <a:rPr lang="en-GB" altLang="en-US" sz="2000" dirty="0">
                <a:ea typeface="ＭＳ Ｐゴシック" panose="020B0600070205080204" pitchFamily="34" charset="-128"/>
              </a:rPr>
              <a:t>	</a:t>
            </a:r>
            <a:r>
              <a:rPr lang="en-GB" altLang="en-US" sz="2000" u="sng" dirty="0" err="1">
                <a:ea typeface="ＭＳ Ｐゴシック" panose="020B0600070205080204" pitchFamily="34" charset="-128"/>
              </a:rPr>
              <a:t>Profion</a:t>
            </a:r>
            <a:r>
              <a:rPr lang="en-GB" altLang="en-US" sz="2000" u="sng" dirty="0">
                <a:ea typeface="ＭＳ Ｐゴシック" panose="020B0600070205080204" pitchFamily="34" charset="-128"/>
              </a:rPr>
              <a:t> </a:t>
            </a:r>
            <a:r>
              <a:rPr lang="en-GB" altLang="en-US" sz="2000" u="sng" dirty="0" err="1">
                <a:ea typeface="ＭＳ Ｐゴシック" panose="020B0600070205080204" pitchFamily="34" charset="-128"/>
              </a:rPr>
              <a:t>Darllen</a:t>
            </a:r>
            <a:r>
              <a:rPr lang="en-GB" altLang="en-US" sz="2000" u="sng" dirty="0">
                <a:ea typeface="ＭＳ Ｐゴシック" panose="020B0600070205080204" pitchFamily="34" charset="-128"/>
              </a:rPr>
              <a:t> </a:t>
            </a:r>
            <a:r>
              <a:rPr lang="en-GB" altLang="en-US" sz="2000" u="sng" dirty="0" err="1">
                <a:ea typeface="ＭＳ Ｐゴシック" panose="020B0600070205080204" pitchFamily="34" charset="-128"/>
              </a:rPr>
              <a:t>Cenedlaethol</a:t>
            </a:r>
            <a:endParaRPr lang="en-GB" altLang="en-US" sz="2000" u="sng" dirty="0">
              <a:ea typeface="ＭＳ Ｐゴシック" panose="020B0600070205080204" pitchFamily="34" charset="-128"/>
            </a:endParaRPr>
          </a:p>
          <a:p>
            <a:pPr eaLnBrk="1" hangingPunct="1"/>
            <a:r>
              <a:rPr lang="en-GB" altLang="en-US" sz="2000" dirty="0">
                <a:ea typeface="ＭＳ Ｐゴシック" panose="020B0600070205080204" pitchFamily="34" charset="-128"/>
              </a:rPr>
              <a:t>Mae </a:t>
            </a:r>
            <a:r>
              <a:rPr lang="en-GB" altLang="en-US" sz="2000" dirty="0" err="1">
                <a:ea typeface="ＭＳ Ｐゴシック" panose="020B0600070205080204" pitchFamily="34" charset="-128"/>
              </a:rPr>
              <a:t>disgyblion</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blwyddyn</a:t>
            </a:r>
            <a:r>
              <a:rPr lang="en-GB" altLang="en-US" sz="2000" dirty="0">
                <a:ea typeface="ＭＳ Ｐゴシック" panose="020B0600070205080204" pitchFamily="34" charset="-128"/>
              </a:rPr>
              <a:t> 2 </a:t>
            </a:r>
            <a:r>
              <a:rPr lang="en-GB" altLang="en-US" sz="2000" dirty="0" err="1">
                <a:ea typeface="ＭＳ Ｐゴシック" panose="020B0600070205080204" pitchFamily="34" charset="-128"/>
              </a:rPr>
              <a:t>mewn</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ysgolion</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cyfrwng</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Cymraeg</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yn</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eistedd</a:t>
            </a:r>
            <a:r>
              <a:rPr lang="en-GB" altLang="en-US" sz="2000" dirty="0">
                <a:ea typeface="ＭＳ Ｐゴシック" panose="020B0600070205080204" pitchFamily="34" charset="-128"/>
              </a:rPr>
              <a:t> y </a:t>
            </a:r>
            <a:r>
              <a:rPr lang="en-GB" altLang="en-US" sz="2000" dirty="0" err="1">
                <a:ea typeface="ＭＳ Ｐゴシック" panose="020B0600070205080204" pitchFamily="34" charset="-128"/>
              </a:rPr>
              <a:t>prawf</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darllen</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Cymraeg</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yn</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unig</a:t>
            </a:r>
            <a:r>
              <a:rPr lang="en-GB" altLang="en-US" sz="2000" dirty="0">
                <a:ea typeface="ＭＳ Ｐゴシック" panose="020B0600070205080204" pitchFamily="34" charset="-128"/>
              </a:rPr>
              <a:t>.</a:t>
            </a:r>
          </a:p>
          <a:p>
            <a:pPr eaLnBrk="1" hangingPunct="1"/>
            <a:r>
              <a:rPr lang="en-GB" altLang="en-US" sz="2000" dirty="0" err="1">
                <a:ea typeface="ＭＳ Ｐゴシック" panose="020B0600070205080204" pitchFamily="34" charset="-128"/>
              </a:rPr>
              <a:t>Bydd</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disgyblion</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blwyddyn</a:t>
            </a:r>
            <a:r>
              <a:rPr lang="en-GB" altLang="en-US" sz="2000" dirty="0">
                <a:ea typeface="ＭＳ Ｐゴシック" panose="020B0600070205080204" pitchFamily="34" charset="-128"/>
              </a:rPr>
              <a:t> 3 </a:t>
            </a:r>
            <a:r>
              <a:rPr lang="en-GB" altLang="en-US" sz="2000" dirty="0" err="1">
                <a:ea typeface="ＭＳ Ｐゴシック" panose="020B0600070205080204" pitchFamily="34" charset="-128"/>
              </a:rPr>
              <a:t>mewn</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ysgolion</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cyfrwng</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Cymraeg</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yn</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eistedd</a:t>
            </a:r>
            <a:r>
              <a:rPr lang="en-GB" altLang="en-US" sz="2000" dirty="0">
                <a:ea typeface="ＭＳ Ｐゴシック" panose="020B0600070205080204" pitchFamily="34" charset="-128"/>
              </a:rPr>
              <a:t> y </a:t>
            </a:r>
            <a:r>
              <a:rPr lang="en-GB" altLang="en-US" sz="2000" dirty="0" err="1">
                <a:ea typeface="ＭＳ Ｐゴシック" panose="020B0600070205080204" pitchFamily="34" charset="-128"/>
              </a:rPr>
              <a:t>prawf</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darllen</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Cymraeg</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yn</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statudol</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a’r</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prawf</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darllen</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Saesneg</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yn</a:t>
            </a:r>
            <a:r>
              <a:rPr lang="en-GB" altLang="en-US" sz="2000" dirty="0">
                <a:ea typeface="ＭＳ Ｐゴシック" panose="020B0600070205080204" pitchFamily="34" charset="-128"/>
              </a:rPr>
              <a:t> </a:t>
            </a:r>
            <a:r>
              <a:rPr lang="en-GB" altLang="en-US" sz="2000" dirty="0" err="1">
                <a:ea typeface="ＭＳ Ｐゴシック" panose="020B0600070205080204" pitchFamily="34" charset="-128"/>
              </a:rPr>
              <a:t>wirfoddol</a:t>
            </a:r>
            <a:r>
              <a:rPr lang="en-GB" altLang="en-US" sz="2000" dirty="0">
                <a:ea typeface="ＭＳ Ｐゴシック" panose="020B0600070205080204" pitchFamily="34" charset="-128"/>
              </a:rPr>
              <a:t>.</a:t>
            </a:r>
            <a:endParaRPr lang="en-US" altLang="en-US" sz="2000" dirty="0">
              <a:ea typeface="ＭＳ Ｐゴシック" panose="020B0600070205080204" pitchFamily="34" charset="-128"/>
            </a:endParaRPr>
          </a:p>
        </p:txBody>
      </p:sp>
      <p:sp>
        <p:nvSpPr>
          <p:cNvPr id="21507" name="Content Placeholder 6"/>
          <p:cNvSpPr>
            <a:spLocks noGrp="1"/>
          </p:cNvSpPr>
          <p:nvPr>
            <p:ph sz="half" idx="4294967295"/>
          </p:nvPr>
        </p:nvSpPr>
        <p:spPr>
          <a:xfrm>
            <a:off x="5986944" y="1641593"/>
            <a:ext cx="3887788" cy="4525962"/>
          </a:xfrm>
        </p:spPr>
        <p:txBody>
          <a:bodyPr/>
          <a:lstStyle/>
          <a:p>
            <a:pPr marL="365125" lvl="1" indent="-255588">
              <a:spcBef>
                <a:spcPts val="400"/>
              </a:spcBef>
              <a:buSzPct val="68000"/>
              <a:buFont typeface="Wingdings 3" panose="05040102010807070707" pitchFamily="18" charset="2"/>
              <a:buChar char=""/>
            </a:pPr>
            <a:r>
              <a:rPr lang="en-GB" altLang="en-US" sz="2000" u="sng" dirty="0" smtClean="0">
                <a:ea typeface="ＭＳ Ｐゴシック" panose="020B0600070205080204" pitchFamily="34" charset="-128"/>
              </a:rPr>
              <a:t>National reading tests</a:t>
            </a:r>
          </a:p>
          <a:p>
            <a:pPr marL="109537" lvl="1" indent="0">
              <a:spcBef>
                <a:spcPts val="400"/>
              </a:spcBef>
              <a:buSzPct val="68000"/>
              <a:buNone/>
            </a:pPr>
            <a:endParaRPr lang="en-GB" altLang="en-US" sz="2000" dirty="0" smtClean="0">
              <a:ea typeface="ＭＳ Ｐゴシック" panose="020B0600070205080204" pitchFamily="34" charset="-128"/>
            </a:endParaRPr>
          </a:p>
          <a:p>
            <a:pPr marL="365125" lvl="1" indent="-255588">
              <a:spcBef>
                <a:spcPts val="400"/>
              </a:spcBef>
              <a:buSzPct val="68000"/>
              <a:buFont typeface="Wingdings 3" panose="05040102010807070707" pitchFamily="18" charset="2"/>
              <a:buChar char=""/>
            </a:pPr>
            <a:r>
              <a:rPr lang="en-GB" altLang="en-US" sz="2000" dirty="0" smtClean="0">
                <a:ea typeface="ＭＳ Ｐゴシック" panose="020B0600070205080204" pitchFamily="34" charset="-128"/>
              </a:rPr>
              <a:t>Pupils </a:t>
            </a:r>
            <a:r>
              <a:rPr lang="en-GB" altLang="en-US" sz="2000" dirty="0">
                <a:ea typeface="ＭＳ Ｐゴシック" panose="020B0600070205080204" pitchFamily="34" charset="-128"/>
              </a:rPr>
              <a:t>in Year 2 in Welsh- medium schools will sit the Welsh reading test only</a:t>
            </a:r>
          </a:p>
          <a:p>
            <a:pPr marL="365125" lvl="1" indent="-255588">
              <a:spcBef>
                <a:spcPts val="400"/>
              </a:spcBef>
              <a:buSzPct val="68000"/>
              <a:buFont typeface="Wingdings 3" panose="05040102010807070707" pitchFamily="18" charset="2"/>
              <a:buChar char=""/>
            </a:pPr>
            <a:r>
              <a:rPr lang="en-GB" altLang="en-US" sz="2000" dirty="0">
                <a:ea typeface="ＭＳ Ｐゴシック" panose="020B0600070205080204" pitchFamily="34" charset="-128"/>
              </a:rPr>
              <a:t>Year 3 pupils in Welsh-medium schools will sit the Welsh reading test on a statutory basis and the English reading test on a voluntary basis</a:t>
            </a:r>
            <a:endParaRPr lang="en-US" altLang="en-US" sz="2000" dirty="0">
              <a:ea typeface="ＭＳ Ｐゴシック" panose="020B0600070205080204" pitchFamily="34" charset="-128"/>
            </a:endParaRPr>
          </a:p>
          <a:p>
            <a:pPr marL="365125" lvl="1" indent="-255588">
              <a:spcBef>
                <a:spcPts val="400"/>
              </a:spcBef>
              <a:buSzPct val="68000"/>
              <a:buFont typeface="Wingdings 3" panose="05040102010807070707" pitchFamily="18" charset="2"/>
              <a:buChar char=""/>
            </a:pPr>
            <a:endParaRPr lang="en-GB" altLang="en-US" sz="1800" dirty="0">
              <a:ea typeface="ＭＳ Ｐゴシック" panose="020B0600070205080204" pitchFamily="34" charset="-128"/>
            </a:endParaRPr>
          </a:p>
          <a:p>
            <a:pPr marL="365125" lvl="1" indent="-255588">
              <a:spcBef>
                <a:spcPts val="400"/>
              </a:spcBef>
              <a:buSzPct val="68000"/>
              <a:buFont typeface="Wingdings 3" panose="05040102010807070707" pitchFamily="18" charset="2"/>
              <a:buChar char=""/>
            </a:pPr>
            <a:endParaRPr lang="en-GB" altLang="en-US" sz="1800" dirty="0">
              <a:ea typeface="ＭＳ Ｐゴシック" panose="020B0600070205080204" pitchFamily="34" charset="-128"/>
            </a:endParaRPr>
          </a:p>
          <a:p>
            <a:pPr marL="365125" lvl="1" indent="-255588">
              <a:spcBef>
                <a:spcPts val="400"/>
              </a:spcBef>
              <a:buSzPct val="68000"/>
              <a:buFont typeface="Wingdings 3" panose="05040102010807070707" pitchFamily="18" charset="2"/>
              <a:buChar char=""/>
            </a:pPr>
            <a:endParaRPr lang="en-GB" altLang="en-US" sz="2000" dirty="0">
              <a:ea typeface="ＭＳ Ｐゴシック" panose="020B0600070205080204" pitchFamily="34" charset="-128"/>
            </a:endParaRPr>
          </a:p>
          <a:p>
            <a:pPr marL="365125" lvl="1" indent="-255588">
              <a:spcBef>
                <a:spcPts val="400"/>
              </a:spcBef>
              <a:buSzPct val="68000"/>
              <a:buFont typeface="Wingdings 3" panose="05040102010807070707" pitchFamily="18" charset="2"/>
              <a:buChar char=""/>
            </a:pPr>
            <a:endParaRPr lang="en-US" altLang="en-US" sz="3600" dirty="0">
              <a:ea typeface="ＭＳ Ｐゴシック" panose="020B0600070205080204" pitchFamily="34" charset="-128"/>
            </a:endParaRPr>
          </a:p>
        </p:txBody>
      </p:sp>
      <p:sp>
        <p:nvSpPr>
          <p:cNvPr id="47106" name="Rectangle 2"/>
          <p:cNvSpPr>
            <a:spLocks noGrp="1" noChangeArrowheads="1"/>
          </p:cNvSpPr>
          <p:nvPr>
            <p:ph type="title" idx="4294967295"/>
          </p:nvPr>
        </p:nvSpPr>
        <p:spPr>
          <a:xfrm>
            <a:off x="6023992" y="260648"/>
            <a:ext cx="3729608" cy="1143000"/>
          </a:xfrm>
        </p:spPr>
        <p:txBody>
          <a:bodyPr rtlCol="0">
            <a:normAutofit fontScale="90000"/>
          </a:bodyPr>
          <a:lstStyle/>
          <a:p>
            <a:pPr algn="r">
              <a:defRPr/>
            </a:pPr>
            <a:r>
              <a:rPr lang="en-GB" dirty="0" smtClean="0">
                <a:ea typeface="+mj-ea"/>
                <a:cs typeface="+mj-cs"/>
              </a:rPr>
              <a:t/>
            </a:r>
            <a:br>
              <a:rPr lang="en-GB" dirty="0" smtClean="0">
                <a:ea typeface="+mj-ea"/>
                <a:cs typeface="+mj-cs"/>
              </a:rPr>
            </a:br>
            <a:r>
              <a:rPr lang="en-GB" dirty="0" smtClean="0">
                <a:ea typeface="+mj-ea"/>
                <a:cs typeface="+mj-cs"/>
              </a:rPr>
              <a:t/>
            </a:r>
            <a:br>
              <a:rPr lang="en-GB" dirty="0" smtClean="0">
                <a:ea typeface="+mj-ea"/>
                <a:cs typeface="+mj-cs"/>
              </a:rPr>
            </a:br>
            <a:r>
              <a:rPr lang="en-GB" dirty="0" smtClean="0">
                <a:ea typeface="+mj-ea"/>
                <a:cs typeface="+mj-cs"/>
                <a:hlinkClick r:id="rId3"/>
              </a:rPr>
              <a:t/>
            </a:r>
            <a:br>
              <a:rPr lang="en-GB" dirty="0" smtClean="0">
                <a:ea typeface="+mj-ea"/>
                <a:cs typeface="+mj-cs"/>
                <a:hlinkClick r:id="rId3"/>
              </a:rPr>
            </a:br>
            <a:r>
              <a:rPr lang="en-US" dirty="0">
                <a:effectLst/>
                <a:hlinkClick r:id="rId3"/>
              </a:rPr>
              <a:t/>
            </a:r>
            <a:br>
              <a:rPr lang="en-US" dirty="0">
                <a:effectLst/>
                <a:hlinkClick r:id="rId3"/>
              </a:rPr>
            </a:br>
            <a:endParaRPr lang="en-GB" i="1" dirty="0">
              <a:ea typeface="+mj-ea"/>
              <a:cs typeface="+mj-cs"/>
            </a:endParaRPr>
          </a:p>
        </p:txBody>
      </p:sp>
      <p:sp>
        <p:nvSpPr>
          <p:cNvPr id="5" name="Rectangle 2"/>
          <p:cNvSpPr txBox="1">
            <a:spLocks noChangeArrowheads="1"/>
          </p:cNvSpPr>
          <p:nvPr/>
        </p:nvSpPr>
        <p:spPr>
          <a:xfrm>
            <a:off x="817927" y="260648"/>
            <a:ext cx="8967831" cy="1143000"/>
          </a:xfrm>
          <a:prstGeom prst="rect">
            <a:avLst/>
          </a:prstGeom>
        </p:spPr>
        <p:txBody>
          <a:bodyPr anchor="ctr">
            <a:noAutofit/>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eaLnBrk="1" fontAlgn="auto" hangingPunct="1">
              <a:spcAft>
                <a:spcPts val="0"/>
              </a:spcAft>
              <a:defRPr/>
            </a:pPr>
            <a:r>
              <a:rPr lang="en-GB" sz="2000" dirty="0">
                <a:solidFill>
                  <a:schemeClr val="accent1"/>
                </a:solidFill>
                <a:ea typeface="+mj-ea"/>
                <a:cs typeface="+mj-cs"/>
              </a:rPr>
              <a:t/>
            </a:r>
            <a:br>
              <a:rPr lang="en-GB" sz="2000" dirty="0">
                <a:solidFill>
                  <a:schemeClr val="accent1"/>
                </a:solidFill>
                <a:ea typeface="+mj-ea"/>
                <a:cs typeface="+mj-cs"/>
              </a:rPr>
            </a:br>
            <a:r>
              <a:rPr lang="en-GB" sz="2800" dirty="0">
                <a:solidFill>
                  <a:schemeClr val="accent1"/>
                </a:solidFill>
                <a:ea typeface="+mj-ea"/>
                <a:cs typeface="+mj-cs"/>
              </a:rPr>
              <a:t>Y </a:t>
            </a:r>
            <a:r>
              <a:rPr lang="en-GB" sz="2800" dirty="0" err="1">
                <a:solidFill>
                  <a:schemeClr val="accent1"/>
                </a:solidFill>
                <a:ea typeface="+mj-ea"/>
                <a:cs typeface="+mj-cs"/>
              </a:rPr>
              <a:t>Fframwaith</a:t>
            </a:r>
            <a:r>
              <a:rPr lang="en-GB" sz="2800" dirty="0">
                <a:solidFill>
                  <a:schemeClr val="accent1"/>
                </a:solidFill>
                <a:ea typeface="+mj-ea"/>
                <a:cs typeface="+mj-cs"/>
              </a:rPr>
              <a:t> </a:t>
            </a:r>
            <a:r>
              <a:rPr lang="en-GB" sz="2800" dirty="0" err="1">
                <a:solidFill>
                  <a:schemeClr val="accent1"/>
                </a:solidFill>
                <a:ea typeface="+mj-ea"/>
                <a:cs typeface="+mj-cs"/>
              </a:rPr>
              <a:t>Llythrennedd</a:t>
            </a:r>
            <a:r>
              <a:rPr lang="en-GB" sz="2800" dirty="0">
                <a:solidFill>
                  <a:schemeClr val="accent1"/>
                </a:solidFill>
                <a:ea typeface="+mj-ea"/>
                <a:cs typeface="+mj-cs"/>
              </a:rPr>
              <a:t> a </a:t>
            </a:r>
            <a:r>
              <a:rPr lang="en-GB" sz="2800" dirty="0" err="1" smtClean="0">
                <a:solidFill>
                  <a:schemeClr val="accent1"/>
                </a:solidFill>
                <a:ea typeface="+mj-ea"/>
                <a:cs typeface="+mj-cs"/>
              </a:rPr>
              <a:t>Rhifedd</a:t>
            </a:r>
            <a:endParaRPr lang="en-GB" sz="2800" dirty="0" smtClean="0">
              <a:solidFill>
                <a:schemeClr val="accent1"/>
              </a:solidFill>
              <a:ea typeface="+mj-ea"/>
              <a:cs typeface="+mj-cs"/>
            </a:endParaRPr>
          </a:p>
          <a:p>
            <a:pPr eaLnBrk="1" fontAlgn="auto" hangingPunct="1">
              <a:spcAft>
                <a:spcPts val="0"/>
              </a:spcAft>
              <a:defRPr/>
            </a:pPr>
            <a:r>
              <a:rPr lang="en-GB" sz="2800" dirty="0" smtClean="0">
                <a:solidFill>
                  <a:schemeClr val="accent1"/>
                </a:solidFill>
                <a:hlinkClick r:id="rId3"/>
              </a:rPr>
              <a:t>Literacy </a:t>
            </a:r>
            <a:r>
              <a:rPr lang="en-GB" sz="2800" dirty="0">
                <a:solidFill>
                  <a:schemeClr val="accent1"/>
                </a:solidFill>
                <a:hlinkClick r:id="rId3"/>
              </a:rPr>
              <a:t>and </a:t>
            </a:r>
            <a:r>
              <a:rPr lang="en-GB" sz="2800" dirty="0" smtClean="0">
                <a:solidFill>
                  <a:schemeClr val="accent1"/>
                </a:solidFill>
                <a:hlinkClick r:id="rId3"/>
              </a:rPr>
              <a:t>Numeracy Framework</a:t>
            </a:r>
            <a:r>
              <a:rPr lang="en-US" sz="2000" dirty="0">
                <a:solidFill>
                  <a:schemeClr val="accent1"/>
                </a:solidFill>
                <a:effectLst/>
              </a:rPr>
              <a:t/>
            </a:r>
            <a:br>
              <a:rPr lang="en-US" sz="2000" dirty="0">
                <a:solidFill>
                  <a:schemeClr val="accent1"/>
                </a:solidFill>
                <a:effectLst/>
              </a:rPr>
            </a:br>
            <a:endParaRPr lang="en-GB" sz="2000" i="1" dirty="0">
              <a:solidFill>
                <a:schemeClr val="accent1"/>
              </a:solidFill>
              <a:ea typeface="+mj-ea"/>
              <a:cs typeface="+mj-cs"/>
            </a:endParaRPr>
          </a:p>
        </p:txBody>
      </p:sp>
      <p:pic>
        <p:nvPicPr>
          <p:cNvPr id="21510" name="Picture 7" descr="C:\Users\s.ainsworth\AppData\Local\Microsoft\Windows\Temporary Internet Files\Content.IE5\KDSCESFD\MC900446248[1].wm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69526" y="5055285"/>
            <a:ext cx="1706562" cy="173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11" name="Picture 8" descr="C:\Users\s.ainsworth\AppData\Local\Microsoft\Windows\Temporary Internet Files\Content.IE5\ONCMXCPX\MM900283665[1].gif"/>
          <p:cNvPicPr>
            <a:picLocks noChangeAspect="1" noChangeArrowheads="1" noCrop="1"/>
          </p:cNvPicPr>
          <p:nvPr/>
        </p:nvPicPr>
        <p:blipFill>
          <a:blip r:embed="rId5">
            <a:extLst>
              <a:ext uri="{28A0092B-C50C-407E-A947-70E740481C1C}">
                <a14:useLocalDpi xmlns:a14="http://schemas.microsoft.com/office/drawing/2010/main" val="0"/>
              </a:ext>
            </a:extLst>
          </a:blip>
          <a:srcRect/>
          <a:stretch>
            <a:fillRect/>
          </a:stretch>
        </p:blipFill>
        <p:spPr bwMode="auto">
          <a:xfrm>
            <a:off x="2901005" y="5137150"/>
            <a:ext cx="1849437" cy="1720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934360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3"/>
          <p:cNvSpPr>
            <a:spLocks noGrp="1" noChangeArrowheads="1"/>
          </p:cNvSpPr>
          <p:nvPr>
            <p:ph sz="half" idx="4294967295"/>
          </p:nvPr>
        </p:nvSpPr>
        <p:spPr>
          <a:xfrm>
            <a:off x="823636" y="1481138"/>
            <a:ext cx="4038600" cy="4525962"/>
          </a:xfrm>
        </p:spPr>
        <p:txBody>
          <a:bodyPr/>
          <a:lstStyle/>
          <a:p>
            <a:pPr marL="365125" lvl="1" indent="-255588">
              <a:spcBef>
                <a:spcPts val="400"/>
              </a:spcBef>
              <a:buSzPct val="68000"/>
              <a:buFont typeface="Wingdings 3" panose="05040102010807070707" pitchFamily="18" charset="2"/>
              <a:buChar char=""/>
            </a:pPr>
            <a:r>
              <a:rPr lang="en-GB" altLang="en-US" sz="1800" dirty="0" err="1">
                <a:ea typeface="ＭＳ Ｐゴシック" panose="020B0600070205080204" pitchFamily="34" charset="-128"/>
              </a:rPr>
              <a:t>Canlyniadau</a:t>
            </a:r>
            <a:r>
              <a:rPr lang="en-GB" altLang="en-US" sz="1800" dirty="0">
                <a:ea typeface="ＭＳ Ｐゴシック" panose="020B0600070205080204" pitchFamily="34" charset="-128"/>
              </a:rPr>
              <a:t> PISA </a:t>
            </a:r>
            <a:r>
              <a:rPr lang="en-GB" altLang="en-US" sz="1800" i="1" dirty="0">
                <a:ea typeface="ＭＳ Ｐゴシック" panose="020B0600070205080204" pitchFamily="34" charset="-128"/>
              </a:rPr>
              <a:t> (Programme for International Student Assessment)</a:t>
            </a:r>
            <a:endParaRPr lang="en-US" altLang="en-US" sz="1800" i="1" dirty="0">
              <a:ea typeface="ＭＳ Ｐゴシック" panose="020B0600070205080204" pitchFamily="34" charset="-128"/>
            </a:endParaRPr>
          </a:p>
          <a:p>
            <a:pPr eaLnBrk="1" hangingPunct="1"/>
            <a:r>
              <a:rPr lang="en-GB" altLang="en-US" dirty="0">
                <a:ea typeface="ＭＳ Ｐゴシック" panose="020B0600070205080204" pitchFamily="34" charset="-128"/>
              </a:rPr>
              <a:t>Mae </a:t>
            </a:r>
            <a:r>
              <a:rPr lang="en-GB" altLang="en-US" dirty="0" err="1">
                <a:ea typeface="ＭＳ Ｐゴシック" panose="020B0600070205080204" pitchFamily="34" charset="-128"/>
              </a:rPr>
              <a:t>rhaglenni</a:t>
            </a:r>
            <a:r>
              <a:rPr lang="en-GB" altLang="en-US" dirty="0">
                <a:ea typeface="ＭＳ Ｐゴシック" panose="020B0600070205080204" pitchFamily="34" charset="-128"/>
              </a:rPr>
              <a:t> </a:t>
            </a:r>
            <a:r>
              <a:rPr lang="en-GB" altLang="en-US" dirty="0" err="1">
                <a:ea typeface="ＭＳ Ｐゴシック" panose="020B0600070205080204" pitchFamily="34" charset="-128"/>
              </a:rPr>
              <a:t>Llythrennedd</a:t>
            </a:r>
            <a:r>
              <a:rPr lang="en-GB" altLang="en-US" dirty="0">
                <a:ea typeface="ＭＳ Ｐゴシック" panose="020B0600070205080204" pitchFamily="34" charset="-128"/>
              </a:rPr>
              <a:t> a </a:t>
            </a:r>
            <a:r>
              <a:rPr lang="en-GB" altLang="en-US" dirty="0" err="1">
                <a:ea typeface="ＭＳ Ｐゴシック" panose="020B0600070205080204" pitchFamily="34" charset="-128"/>
              </a:rPr>
              <a:t>Rhifedd</a:t>
            </a:r>
            <a:r>
              <a:rPr lang="en-GB" altLang="en-US" dirty="0">
                <a:ea typeface="ＭＳ Ｐゴシック" panose="020B0600070205080204" pitchFamily="34" charset="-128"/>
              </a:rPr>
              <a:t> </a:t>
            </a:r>
            <a:r>
              <a:rPr lang="en-GB" altLang="en-US" dirty="0" err="1">
                <a:ea typeface="ＭＳ Ｐゴシック" panose="020B0600070205080204" pitchFamily="34" charset="-128"/>
              </a:rPr>
              <a:t>Cenedlaethol</a:t>
            </a:r>
            <a:r>
              <a:rPr lang="en-GB" altLang="en-US" dirty="0">
                <a:ea typeface="ＭＳ Ｐゴシック" panose="020B0600070205080204" pitchFamily="34" charset="-128"/>
              </a:rPr>
              <a:t> </a:t>
            </a:r>
            <a:r>
              <a:rPr lang="en-GB" altLang="en-US" dirty="0" err="1">
                <a:ea typeface="ＭＳ Ｐゴシック" panose="020B0600070205080204" pitchFamily="34" charset="-128"/>
              </a:rPr>
              <a:t>yn</a:t>
            </a:r>
            <a:r>
              <a:rPr lang="en-GB" altLang="en-US" dirty="0">
                <a:ea typeface="ＭＳ Ｐゴシック" panose="020B0600070205080204" pitchFamily="34" charset="-128"/>
              </a:rPr>
              <a:t> </a:t>
            </a:r>
            <a:r>
              <a:rPr lang="en-GB" altLang="en-US" dirty="0" err="1">
                <a:ea typeface="ＭＳ Ｐゴシック" panose="020B0600070205080204" pitchFamily="34" charset="-128"/>
              </a:rPr>
              <a:t>amlinellu’r</a:t>
            </a:r>
            <a:r>
              <a:rPr lang="en-GB" altLang="en-US" dirty="0">
                <a:ea typeface="ＭＳ Ｐゴシック" panose="020B0600070205080204" pitchFamily="34" charset="-128"/>
              </a:rPr>
              <a:t> </a:t>
            </a:r>
            <a:r>
              <a:rPr lang="en-GB" altLang="en-US" dirty="0" err="1">
                <a:ea typeface="ＭＳ Ｐゴシック" panose="020B0600070205080204" pitchFamily="34" charset="-128"/>
              </a:rPr>
              <a:t>camau</a:t>
            </a:r>
            <a:r>
              <a:rPr lang="en-GB" altLang="en-US" dirty="0">
                <a:ea typeface="ＭＳ Ｐゴシック" panose="020B0600070205080204" pitchFamily="34" charset="-128"/>
              </a:rPr>
              <a:t> </a:t>
            </a:r>
            <a:r>
              <a:rPr lang="en-GB" altLang="en-US" dirty="0" err="1">
                <a:ea typeface="ＭＳ Ｐゴシック" panose="020B0600070205080204" pitchFamily="34" charset="-128"/>
              </a:rPr>
              <a:t>mae</a:t>
            </a:r>
            <a:r>
              <a:rPr lang="en-GB" altLang="en-US" dirty="0">
                <a:ea typeface="ＭＳ Ｐゴシック" panose="020B0600070205080204" pitchFamily="34" charset="-128"/>
              </a:rPr>
              <a:t> </a:t>
            </a:r>
            <a:r>
              <a:rPr lang="en-GB" altLang="en-US" dirty="0" err="1">
                <a:ea typeface="ＭＳ Ｐゴシック" panose="020B0600070205080204" pitchFamily="34" charset="-128"/>
              </a:rPr>
              <a:t>Llywodraeth</a:t>
            </a:r>
            <a:r>
              <a:rPr lang="en-GB" altLang="en-US" dirty="0">
                <a:ea typeface="ＭＳ Ｐゴシック" panose="020B0600070205080204" pitchFamily="34" charset="-128"/>
              </a:rPr>
              <a:t> </a:t>
            </a:r>
            <a:r>
              <a:rPr lang="en-GB" altLang="en-US" dirty="0" err="1">
                <a:ea typeface="ＭＳ Ｐゴシック" panose="020B0600070205080204" pitchFamily="34" charset="-128"/>
              </a:rPr>
              <a:t>Cymru</a:t>
            </a:r>
            <a:r>
              <a:rPr lang="en-GB" altLang="en-US" dirty="0">
                <a:ea typeface="ＭＳ Ｐゴシック" panose="020B0600070205080204" pitchFamily="34" charset="-128"/>
              </a:rPr>
              <a:t> </a:t>
            </a:r>
            <a:r>
              <a:rPr lang="en-GB" altLang="en-US" dirty="0" err="1">
                <a:ea typeface="ＭＳ Ｐゴシック" panose="020B0600070205080204" pitchFamily="34" charset="-128"/>
              </a:rPr>
              <a:t>yn</a:t>
            </a:r>
            <a:r>
              <a:rPr lang="en-GB" altLang="en-US" dirty="0">
                <a:ea typeface="ＭＳ Ｐゴシック" panose="020B0600070205080204" pitchFamily="34" charset="-128"/>
              </a:rPr>
              <a:t> </a:t>
            </a:r>
            <a:r>
              <a:rPr lang="en-GB" altLang="en-US" dirty="0" err="1">
                <a:ea typeface="ＭＳ Ｐゴシック" panose="020B0600070205080204" pitchFamily="34" charset="-128"/>
              </a:rPr>
              <a:t>cymryd</a:t>
            </a:r>
            <a:r>
              <a:rPr lang="en-GB" altLang="en-US" dirty="0">
                <a:ea typeface="ＭＳ Ｐゴシック" panose="020B0600070205080204" pitchFamily="34" charset="-128"/>
              </a:rPr>
              <a:t> </a:t>
            </a:r>
            <a:r>
              <a:rPr lang="en-GB" altLang="en-US" dirty="0" err="1">
                <a:ea typeface="ＭＳ Ｐゴシック" panose="020B0600070205080204" pitchFamily="34" charset="-128"/>
              </a:rPr>
              <a:t>i</a:t>
            </a:r>
            <a:r>
              <a:rPr lang="en-GB" altLang="en-US" dirty="0">
                <a:ea typeface="ＭＳ Ｐゴシック" panose="020B0600070205080204" pitchFamily="34" charset="-128"/>
              </a:rPr>
              <a:t> </a:t>
            </a:r>
            <a:r>
              <a:rPr lang="en-GB" altLang="en-US" dirty="0" err="1">
                <a:ea typeface="ＭＳ Ｐゴシック" panose="020B0600070205080204" pitchFamily="34" charset="-128"/>
              </a:rPr>
              <a:t>wella</a:t>
            </a:r>
            <a:r>
              <a:rPr lang="en-GB" altLang="en-US" dirty="0">
                <a:ea typeface="ＭＳ Ｐゴシック" panose="020B0600070205080204" pitchFamily="34" charset="-128"/>
              </a:rPr>
              <a:t> </a:t>
            </a:r>
            <a:r>
              <a:rPr lang="en-GB" altLang="en-US" dirty="0" err="1">
                <a:ea typeface="ＭＳ Ｐゴシック" panose="020B0600070205080204" pitchFamily="34" charset="-128"/>
              </a:rPr>
              <a:t>safonau</a:t>
            </a:r>
            <a:r>
              <a:rPr lang="en-GB" altLang="en-US" dirty="0">
                <a:ea typeface="ＭＳ Ｐゴシック" panose="020B0600070205080204" pitchFamily="34" charset="-128"/>
              </a:rPr>
              <a:t> </a:t>
            </a:r>
            <a:r>
              <a:rPr lang="en-GB" altLang="en-US" dirty="0" err="1">
                <a:ea typeface="ＭＳ Ｐゴシック" panose="020B0600070205080204" pitchFamily="34" charset="-128"/>
              </a:rPr>
              <a:t>llythrennedd</a:t>
            </a:r>
            <a:r>
              <a:rPr lang="en-GB" altLang="en-US" dirty="0">
                <a:ea typeface="ＭＳ Ｐゴシック" panose="020B0600070205080204" pitchFamily="34" charset="-128"/>
              </a:rPr>
              <a:t> a </a:t>
            </a:r>
            <a:r>
              <a:rPr lang="en-GB" altLang="en-US" dirty="0" err="1">
                <a:ea typeface="ＭＳ Ｐゴシック" panose="020B0600070205080204" pitchFamily="34" charset="-128"/>
              </a:rPr>
              <a:t>rhifedd</a:t>
            </a:r>
            <a:r>
              <a:rPr lang="en-GB" altLang="en-US" dirty="0">
                <a:ea typeface="ＭＳ Ｐゴシック" panose="020B0600070205080204" pitchFamily="34" charset="-128"/>
              </a:rPr>
              <a:t> </a:t>
            </a:r>
            <a:r>
              <a:rPr lang="en-GB" altLang="en-US" dirty="0" err="1">
                <a:ea typeface="ＭＳ Ｐゴシック" panose="020B0600070205080204" pitchFamily="34" charset="-128"/>
              </a:rPr>
              <a:t>dros</a:t>
            </a:r>
            <a:r>
              <a:rPr lang="en-GB" altLang="en-US" dirty="0">
                <a:ea typeface="ＭＳ Ｐゴシック" panose="020B0600070205080204" pitchFamily="34" charset="-128"/>
              </a:rPr>
              <a:t> </a:t>
            </a:r>
            <a:r>
              <a:rPr lang="en-GB" altLang="en-US" dirty="0" err="1">
                <a:ea typeface="ＭＳ Ｐゴシック" panose="020B0600070205080204" pitchFamily="34" charset="-128"/>
              </a:rPr>
              <a:t>gyfnod</a:t>
            </a:r>
            <a:r>
              <a:rPr lang="en-GB" altLang="en-US" dirty="0">
                <a:ea typeface="ＭＳ Ｐゴシック" panose="020B0600070205080204" pitchFamily="34" charset="-128"/>
              </a:rPr>
              <a:t> o bum </a:t>
            </a:r>
            <a:r>
              <a:rPr lang="en-GB" altLang="en-US" dirty="0" err="1">
                <a:ea typeface="ＭＳ Ｐゴシック" panose="020B0600070205080204" pitchFamily="34" charset="-128"/>
              </a:rPr>
              <a:t>mlynedd</a:t>
            </a:r>
            <a:r>
              <a:rPr lang="en-GB" altLang="en-US" dirty="0">
                <a:ea typeface="ＭＳ Ｐゴシック" panose="020B0600070205080204" pitchFamily="34" charset="-128"/>
              </a:rPr>
              <a:t>.</a:t>
            </a:r>
          </a:p>
          <a:p>
            <a:pPr eaLnBrk="1" hangingPunct="1"/>
            <a:r>
              <a:rPr lang="en-GB" altLang="en-US" b="1" dirty="0" err="1">
                <a:ea typeface="ＭＳ Ｐゴシック" panose="020B0600070205080204" pitchFamily="34" charset="-128"/>
              </a:rPr>
              <a:t>Mae’n</a:t>
            </a:r>
            <a:r>
              <a:rPr lang="en-GB" altLang="en-US" b="1" dirty="0">
                <a:ea typeface="ＭＳ Ｐゴシック" panose="020B0600070205080204" pitchFamily="34" charset="-128"/>
              </a:rPr>
              <a:t> </a:t>
            </a:r>
            <a:r>
              <a:rPr lang="en-GB" altLang="en-US" b="1" dirty="0" err="1">
                <a:ea typeface="ＭＳ Ｐゴシック" panose="020B0600070205080204" pitchFamily="34" charset="-128"/>
              </a:rPr>
              <a:t>gosod</a:t>
            </a:r>
            <a:r>
              <a:rPr lang="en-GB" altLang="en-US" b="1" dirty="0">
                <a:ea typeface="ＭＳ Ｐゴシック" panose="020B0600070205080204" pitchFamily="34" charset="-128"/>
              </a:rPr>
              <a:t> </a:t>
            </a:r>
            <a:r>
              <a:rPr lang="en-GB" altLang="en-US" b="1" dirty="0" err="1">
                <a:ea typeface="ＭＳ Ｐゴシック" panose="020B0600070205080204" pitchFamily="34" charset="-128"/>
              </a:rPr>
              <a:t>disgwyliad</a:t>
            </a:r>
            <a:r>
              <a:rPr lang="en-GB" altLang="en-US" b="1" dirty="0">
                <a:ea typeface="ＭＳ Ｐゴシック" panose="020B0600070205080204" pitchFamily="34" charset="-128"/>
              </a:rPr>
              <a:t> </a:t>
            </a:r>
            <a:r>
              <a:rPr lang="en-GB" altLang="en-US" b="1" dirty="0" err="1">
                <a:ea typeface="ＭＳ Ｐゴシック" panose="020B0600070205080204" pitchFamily="34" charset="-128"/>
              </a:rPr>
              <a:t>ar</a:t>
            </a:r>
            <a:r>
              <a:rPr lang="en-GB" altLang="en-US" b="1" dirty="0">
                <a:ea typeface="ＭＳ Ｐゴシック" panose="020B0600070205080204" pitchFamily="34" charset="-128"/>
              </a:rPr>
              <a:t> </a:t>
            </a:r>
            <a:r>
              <a:rPr lang="en-GB" altLang="en-US" b="1" dirty="0" err="1">
                <a:ea typeface="ＭＳ Ｐゴシック" panose="020B0600070205080204" pitchFamily="34" charset="-128"/>
              </a:rPr>
              <a:t>ysgolion</a:t>
            </a:r>
            <a:r>
              <a:rPr lang="en-GB" altLang="en-US" b="1" dirty="0">
                <a:ea typeface="ＭＳ Ｐゴシック" panose="020B0600070205080204" pitchFamily="34" charset="-128"/>
              </a:rPr>
              <a:t> </a:t>
            </a:r>
            <a:r>
              <a:rPr lang="en-GB" altLang="en-US" b="1" dirty="0" err="1">
                <a:ea typeface="ＭＳ Ｐゴシック" panose="020B0600070205080204" pitchFamily="34" charset="-128"/>
              </a:rPr>
              <a:t>i</a:t>
            </a:r>
            <a:r>
              <a:rPr lang="en-GB" altLang="en-US" b="1" dirty="0">
                <a:ea typeface="ＭＳ Ｐゴシック" panose="020B0600070205080204" pitchFamily="34" charset="-128"/>
              </a:rPr>
              <a:t> </a:t>
            </a:r>
            <a:r>
              <a:rPr lang="en-GB" altLang="en-US" b="1" dirty="0" err="1">
                <a:ea typeface="ＭＳ Ｐゴシック" panose="020B0600070205080204" pitchFamily="34" charset="-128"/>
              </a:rPr>
              <a:t>sicrhau</a:t>
            </a:r>
            <a:r>
              <a:rPr lang="en-GB" altLang="en-US" b="1" dirty="0">
                <a:ea typeface="ＭＳ Ｐゴシック" panose="020B0600070205080204" pitchFamily="34" charset="-128"/>
              </a:rPr>
              <a:t> bod </a:t>
            </a:r>
            <a:r>
              <a:rPr lang="en-GB" altLang="en-US" b="1" dirty="0" err="1">
                <a:ea typeface="ＭＳ Ｐゴシック" panose="020B0600070205080204" pitchFamily="34" charset="-128"/>
              </a:rPr>
              <a:t>sgiliau</a:t>
            </a:r>
            <a:r>
              <a:rPr lang="en-GB" altLang="en-US" b="1" dirty="0">
                <a:ea typeface="ＭＳ Ｐゴシック" panose="020B0600070205080204" pitchFamily="34" charset="-128"/>
              </a:rPr>
              <a:t> </a:t>
            </a:r>
            <a:r>
              <a:rPr lang="en-GB" altLang="en-US" b="1" dirty="0" err="1">
                <a:ea typeface="ＭＳ Ｐゴシック" panose="020B0600070205080204" pitchFamily="34" charset="-128"/>
              </a:rPr>
              <a:t>llythrennedd</a:t>
            </a:r>
            <a:r>
              <a:rPr lang="en-GB" altLang="en-US" b="1" dirty="0">
                <a:ea typeface="ＭＳ Ｐゴシック" panose="020B0600070205080204" pitchFamily="34" charset="-128"/>
              </a:rPr>
              <a:t> a </a:t>
            </a:r>
            <a:r>
              <a:rPr lang="en-GB" altLang="en-US" b="1" dirty="0" err="1">
                <a:ea typeface="ＭＳ Ｐゴシック" panose="020B0600070205080204" pitchFamily="34" charset="-128"/>
              </a:rPr>
              <a:t>rhifedd</a:t>
            </a:r>
            <a:r>
              <a:rPr lang="en-GB" altLang="en-US" b="1" dirty="0">
                <a:ea typeface="ＭＳ Ｐゴシック" panose="020B0600070205080204" pitchFamily="34" charset="-128"/>
              </a:rPr>
              <a:t> </a:t>
            </a:r>
            <a:r>
              <a:rPr lang="en-GB" altLang="en-US" b="1" dirty="0" err="1">
                <a:ea typeface="ＭＳ Ｐゴシック" panose="020B0600070205080204" pitchFamily="34" charset="-128"/>
              </a:rPr>
              <a:t>yn</a:t>
            </a:r>
            <a:r>
              <a:rPr lang="en-GB" altLang="en-US" b="1" dirty="0">
                <a:ea typeface="ＭＳ Ｐゴシック" panose="020B0600070205080204" pitchFamily="34" charset="-128"/>
              </a:rPr>
              <a:t> </a:t>
            </a:r>
            <a:r>
              <a:rPr lang="en-GB" altLang="en-US" b="1" dirty="0" err="1">
                <a:ea typeface="ＭＳ Ｐゴシック" panose="020B0600070205080204" pitchFamily="34" charset="-128"/>
              </a:rPr>
              <a:t>cael</a:t>
            </a:r>
            <a:r>
              <a:rPr lang="en-GB" altLang="en-US" b="1" dirty="0">
                <a:ea typeface="ＭＳ Ｐゴシック" panose="020B0600070205080204" pitchFamily="34" charset="-128"/>
              </a:rPr>
              <a:t> </a:t>
            </a:r>
            <a:r>
              <a:rPr lang="en-GB" altLang="en-US" b="1" dirty="0" err="1">
                <a:ea typeface="ＭＳ Ｐゴシック" panose="020B0600070205080204" pitchFamily="34" charset="-128"/>
              </a:rPr>
              <a:t>eu</a:t>
            </a:r>
            <a:r>
              <a:rPr lang="en-GB" altLang="en-US" b="1" dirty="0">
                <a:ea typeface="ＭＳ Ｐゴシック" panose="020B0600070205080204" pitchFamily="34" charset="-128"/>
              </a:rPr>
              <a:t> </a:t>
            </a:r>
            <a:r>
              <a:rPr lang="en-GB" altLang="en-US" b="1" dirty="0" err="1">
                <a:ea typeface="ＭＳ Ｐゴシック" panose="020B0600070205080204" pitchFamily="34" charset="-128"/>
              </a:rPr>
              <a:t>hymgorffori</a:t>
            </a:r>
            <a:r>
              <a:rPr lang="en-GB" altLang="en-US" b="1" dirty="0">
                <a:ea typeface="ＭＳ Ｐゴシック" panose="020B0600070205080204" pitchFamily="34" charset="-128"/>
              </a:rPr>
              <a:t> </a:t>
            </a:r>
            <a:r>
              <a:rPr lang="en-GB" altLang="en-US" b="1" dirty="0" err="1">
                <a:ea typeface="ＭＳ Ｐゴシック" panose="020B0600070205080204" pitchFamily="34" charset="-128"/>
              </a:rPr>
              <a:t>ar</a:t>
            </a:r>
            <a:r>
              <a:rPr lang="en-GB" altLang="en-US" b="1" dirty="0">
                <a:ea typeface="ＭＳ Ｐゴシック" panose="020B0600070205080204" pitchFamily="34" charset="-128"/>
              </a:rPr>
              <a:t> draws y </a:t>
            </a:r>
            <a:r>
              <a:rPr lang="en-GB" altLang="en-US" b="1" dirty="0" err="1">
                <a:ea typeface="ＭＳ Ｐゴシック" panose="020B0600070205080204" pitchFamily="34" charset="-128"/>
              </a:rPr>
              <a:t>cwricwlwm</a:t>
            </a:r>
            <a:r>
              <a:rPr lang="en-GB" altLang="en-US" b="1" dirty="0">
                <a:ea typeface="ＭＳ Ｐゴシック" panose="020B0600070205080204" pitchFamily="34" charset="-128"/>
              </a:rPr>
              <a:t>.</a:t>
            </a:r>
            <a:endParaRPr lang="en-US" altLang="en-US" b="1" dirty="0">
              <a:ea typeface="ＭＳ Ｐゴシック" panose="020B0600070205080204" pitchFamily="34" charset="-128"/>
            </a:endParaRPr>
          </a:p>
        </p:txBody>
      </p:sp>
      <p:sp>
        <p:nvSpPr>
          <p:cNvPr id="7171" name="Content Placeholder 6"/>
          <p:cNvSpPr>
            <a:spLocks noGrp="1"/>
          </p:cNvSpPr>
          <p:nvPr>
            <p:ph sz="half" idx="4294967295"/>
          </p:nvPr>
        </p:nvSpPr>
        <p:spPr>
          <a:xfrm>
            <a:off x="6096000" y="1557338"/>
            <a:ext cx="3887788" cy="4449762"/>
          </a:xfrm>
        </p:spPr>
        <p:txBody>
          <a:bodyPr/>
          <a:lstStyle/>
          <a:p>
            <a:pPr marL="365125" lvl="1" indent="-255588">
              <a:spcBef>
                <a:spcPts val="400"/>
              </a:spcBef>
              <a:buSzPct val="68000"/>
              <a:buFont typeface="Wingdings 3" pitchFamily="18" charset="2"/>
              <a:buChar char=""/>
              <a:defRPr/>
            </a:pPr>
            <a:r>
              <a:rPr lang="en-GB" sz="1800" dirty="0"/>
              <a:t>PISA scores (Programme for International Student Assessment)</a:t>
            </a:r>
            <a:endParaRPr lang="en-US" sz="1800" dirty="0"/>
          </a:p>
          <a:p>
            <a:pPr marL="365125" lvl="1" indent="-255588">
              <a:spcBef>
                <a:spcPts val="400"/>
              </a:spcBef>
              <a:buSzPct val="68000"/>
              <a:buFont typeface="Wingdings 3" pitchFamily="18" charset="2"/>
              <a:buChar char=""/>
              <a:defRPr/>
            </a:pPr>
            <a:r>
              <a:rPr lang="en-US" sz="1800" dirty="0"/>
              <a:t>National Literacy and National Numeracy </a:t>
            </a:r>
            <a:r>
              <a:rPr lang="en-US" sz="1800" dirty="0" err="1"/>
              <a:t>Programmes</a:t>
            </a:r>
            <a:r>
              <a:rPr lang="en-US" sz="1800" dirty="0"/>
              <a:t> outline the actions that Welsh Government are taking to improve standards of literacy and numeracy over a five year period. </a:t>
            </a:r>
          </a:p>
          <a:p>
            <a:pPr marL="365125" lvl="1" indent="-255588">
              <a:spcBef>
                <a:spcPts val="400"/>
              </a:spcBef>
              <a:buSzPct val="68000"/>
              <a:buFont typeface="Wingdings 3" pitchFamily="18" charset="2"/>
              <a:buChar char=""/>
              <a:defRPr/>
            </a:pPr>
            <a:r>
              <a:rPr lang="en-US" sz="1800" b="1" dirty="0"/>
              <a:t>It places an expectation on schools to ensure literacy and numeracy skills are embedded throughout the curriculum.</a:t>
            </a:r>
            <a:r>
              <a:rPr lang="en-GB" altLang="en-US" sz="1800" dirty="0"/>
              <a:t> </a:t>
            </a:r>
            <a:endParaRPr lang="en-US" sz="1800" b="1" dirty="0"/>
          </a:p>
          <a:p>
            <a:pPr marL="109537" lvl="1" indent="0">
              <a:spcBef>
                <a:spcPts val="400"/>
              </a:spcBef>
              <a:buSzPct val="68000"/>
              <a:buNone/>
              <a:defRPr/>
            </a:pPr>
            <a:endParaRPr lang="en-GB" altLang="en-US" sz="1800" b="1" i="1" dirty="0"/>
          </a:p>
        </p:txBody>
      </p:sp>
      <p:sp>
        <p:nvSpPr>
          <p:cNvPr id="47106" name="Rectangle 2"/>
          <p:cNvSpPr>
            <a:spLocks noGrp="1" noChangeArrowheads="1"/>
          </p:cNvSpPr>
          <p:nvPr>
            <p:ph type="title" idx="4294967295"/>
          </p:nvPr>
        </p:nvSpPr>
        <p:spPr>
          <a:xfrm>
            <a:off x="935372" y="274638"/>
            <a:ext cx="9409100" cy="1143000"/>
          </a:xfrm>
        </p:spPr>
        <p:txBody>
          <a:bodyPr rtlCol="0">
            <a:normAutofit fontScale="90000"/>
          </a:bodyPr>
          <a:lstStyle/>
          <a:p>
            <a:pPr>
              <a:defRPr/>
            </a:pPr>
            <a:r>
              <a:rPr lang="en-GB" sz="3100" dirty="0" smtClean="0"/>
              <a:t>Pam </a:t>
            </a:r>
            <a:r>
              <a:rPr lang="en-GB" sz="3100" dirty="0"/>
              <a:t>bod </a:t>
            </a:r>
            <a:r>
              <a:rPr lang="en-GB" sz="3100" dirty="0" err="1"/>
              <a:t>angen</a:t>
            </a:r>
            <a:r>
              <a:rPr lang="en-GB" sz="3100" dirty="0"/>
              <a:t> y </a:t>
            </a:r>
            <a:r>
              <a:rPr lang="en-GB" sz="3100" dirty="0" err="1"/>
              <a:t>FfLlRh</a:t>
            </a:r>
            <a:r>
              <a:rPr lang="en-GB" sz="3100" dirty="0"/>
              <a:t> </a:t>
            </a:r>
            <a:r>
              <a:rPr lang="en-GB" sz="3100" dirty="0" err="1"/>
              <a:t>ar</a:t>
            </a:r>
            <a:r>
              <a:rPr lang="en-GB" sz="3100" dirty="0"/>
              <a:t> </a:t>
            </a:r>
            <a:r>
              <a:rPr lang="en-GB" sz="3100" dirty="0" err="1"/>
              <a:t>Gymru</a:t>
            </a:r>
            <a:r>
              <a:rPr lang="en-GB" sz="3100" dirty="0"/>
              <a:t>?</a:t>
            </a:r>
            <a:r>
              <a:rPr lang="en-GB" sz="3100" i="1" dirty="0"/>
              <a:t/>
            </a:r>
            <a:br>
              <a:rPr lang="en-GB" sz="3100" i="1" dirty="0"/>
            </a:br>
            <a:r>
              <a:rPr lang="en-GB" sz="3100" dirty="0" smtClean="0"/>
              <a:t>Why does Wales need the LNF?</a:t>
            </a:r>
            <a:br>
              <a:rPr lang="en-GB" sz="3100" dirty="0" smtClean="0"/>
            </a:br>
            <a:r>
              <a:rPr lang="en-US" dirty="0">
                <a:effectLst/>
              </a:rPr>
              <a:t/>
            </a:r>
            <a:br>
              <a:rPr lang="en-US" dirty="0">
                <a:effectLst/>
              </a:rPr>
            </a:br>
            <a:endParaRPr lang="en-GB" i="1" dirty="0">
              <a:ea typeface="+mj-ea"/>
              <a:cs typeface="+mj-cs"/>
            </a:endParaRPr>
          </a:p>
        </p:txBody>
      </p:sp>
      <p:sp>
        <p:nvSpPr>
          <p:cNvPr id="5" name="Rectangle 2"/>
          <p:cNvSpPr txBox="1">
            <a:spLocks noChangeArrowheads="1"/>
          </p:cNvSpPr>
          <p:nvPr/>
        </p:nvSpPr>
        <p:spPr>
          <a:xfrm>
            <a:off x="1703512" y="0"/>
            <a:ext cx="4320480" cy="1403648"/>
          </a:xfrm>
          <a:prstGeom prst="rect">
            <a:avLst/>
          </a:prstGeom>
        </p:spPr>
        <p:txBody>
          <a:bodyPr anchor="ctr">
            <a:normAutofit fontScale="40000" lnSpcReduction="20000"/>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eaLnBrk="1" fontAlgn="auto" hangingPunct="1">
              <a:spcAft>
                <a:spcPts val="0"/>
              </a:spcAft>
              <a:defRPr/>
            </a:pPr>
            <a:r>
              <a:rPr lang="en-GB" dirty="0">
                <a:ea typeface="+mj-ea"/>
                <a:cs typeface="+mj-cs"/>
              </a:rPr>
              <a:t/>
            </a:r>
            <a:br>
              <a:rPr lang="en-GB" dirty="0">
                <a:ea typeface="+mj-ea"/>
                <a:cs typeface="+mj-cs"/>
              </a:rPr>
            </a:br>
            <a:r>
              <a:rPr lang="en-GB" dirty="0">
                <a:ea typeface="+mj-ea"/>
                <a:cs typeface="+mj-cs"/>
              </a:rPr>
              <a:t/>
            </a:r>
            <a:br>
              <a:rPr lang="en-GB" dirty="0">
                <a:ea typeface="+mj-ea"/>
                <a:cs typeface="+mj-cs"/>
              </a:rPr>
            </a:br>
            <a:endParaRPr lang="en-GB" sz="14800" i="1" dirty="0">
              <a:ea typeface="+mj-ea"/>
              <a:cs typeface="+mj-cs"/>
            </a:endParaRPr>
          </a:p>
        </p:txBody>
      </p:sp>
      <p:pic>
        <p:nvPicPr>
          <p:cNvPr id="22534" name="Picture 6" descr="C:\Users\s.ainsworth\AppData\Local\Microsoft\Windows\Temporary Internet Files\Content.IE5\KDSCESFD\MC900326970[1].wm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93660" y="4464211"/>
            <a:ext cx="1370916" cy="22050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8028119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0340" y="123826"/>
            <a:ext cx="8596668" cy="1320800"/>
          </a:xfrm>
        </p:spPr>
        <p:txBody>
          <a:bodyPr>
            <a:normAutofit/>
          </a:bodyPr>
          <a:lstStyle/>
          <a:p>
            <a:pPr algn="ctr">
              <a:defRPr/>
            </a:pPr>
            <a:r>
              <a:rPr lang="en-GB" dirty="0" err="1" smtClean="0"/>
              <a:t>Ydy’r</a:t>
            </a:r>
            <a:r>
              <a:rPr lang="en-GB" dirty="0" smtClean="0"/>
              <a:t> </a:t>
            </a:r>
            <a:r>
              <a:rPr lang="en-GB" dirty="0" err="1" smtClean="0"/>
              <a:t>FfLlRh</a:t>
            </a:r>
            <a:r>
              <a:rPr lang="en-GB" dirty="0" smtClean="0"/>
              <a:t> </a:t>
            </a:r>
            <a:r>
              <a:rPr lang="en-GB" dirty="0" err="1" smtClean="0"/>
              <a:t>yn</a:t>
            </a:r>
            <a:r>
              <a:rPr lang="en-GB" dirty="0" smtClean="0"/>
              <a:t> </a:t>
            </a:r>
            <a:r>
              <a:rPr lang="en-GB" dirty="0" err="1" smtClean="0"/>
              <a:t>gweithio</a:t>
            </a:r>
            <a:r>
              <a:rPr lang="en-GB" dirty="0" smtClean="0"/>
              <a:t>? </a:t>
            </a:r>
            <a:br>
              <a:rPr lang="en-GB" dirty="0" smtClean="0"/>
            </a:br>
            <a:r>
              <a:rPr lang="en-GB" dirty="0" smtClean="0"/>
              <a:t>Is the LNF working? </a:t>
            </a:r>
            <a:endParaRPr lang="en-GB" dirty="0"/>
          </a:p>
        </p:txBody>
      </p:sp>
      <p:sp>
        <p:nvSpPr>
          <p:cNvPr id="23556" name="Content Placeholder 3"/>
          <p:cNvSpPr>
            <a:spLocks noGrp="1"/>
          </p:cNvSpPr>
          <p:nvPr>
            <p:ph sz="quarter" idx="2"/>
          </p:nvPr>
        </p:nvSpPr>
        <p:spPr>
          <a:xfrm>
            <a:off x="697685" y="1511738"/>
            <a:ext cx="4040188" cy="3941763"/>
          </a:xfrm>
          <a:ln>
            <a:prstDash val="solid"/>
          </a:ln>
        </p:spPr>
        <p:txBody>
          <a:bodyPr>
            <a:normAutofit/>
          </a:bodyPr>
          <a:lstStyle/>
          <a:p>
            <a:r>
              <a:rPr lang="en-GB" altLang="en-US" sz="2400" dirty="0" err="1" smtClean="0">
                <a:ea typeface="ＭＳ Ｐゴシック" panose="020B0600070205080204" pitchFamily="34" charset="-128"/>
              </a:rPr>
              <a:t>Gwyliwch</a:t>
            </a:r>
            <a:r>
              <a:rPr lang="en-GB" altLang="en-US" sz="2400" dirty="0" smtClean="0">
                <a:ea typeface="ＭＳ Ｐゴシック" panose="020B0600070205080204" pitchFamily="34" charset="-128"/>
              </a:rPr>
              <a:t> y </a:t>
            </a:r>
            <a:r>
              <a:rPr lang="en-GB" altLang="en-US" sz="2400" dirty="0" err="1" smtClean="0">
                <a:ea typeface="ＭＳ Ｐゴシック" panose="020B0600070205080204" pitchFamily="34" charset="-128"/>
              </a:rPr>
              <a:t>fideo</a:t>
            </a:r>
            <a:r>
              <a:rPr lang="en-GB" altLang="en-US" sz="2400" dirty="0" smtClean="0">
                <a:ea typeface="ＭＳ Ｐゴシック" panose="020B0600070205080204" pitchFamily="34" charset="-128"/>
              </a:rPr>
              <a:t>. </a:t>
            </a:r>
          </a:p>
          <a:p>
            <a:r>
              <a:rPr lang="en-GB" altLang="en-US" sz="2400" dirty="0" smtClean="0">
                <a:ea typeface="ＭＳ Ｐゴシック" panose="020B0600070205080204" pitchFamily="34" charset="-128"/>
                <a:hlinkClick r:id="rId2"/>
              </a:rPr>
              <a:t>http://www.bbc.co.uk/news/uk-wales-30778644</a:t>
            </a:r>
            <a:r>
              <a:rPr lang="en-GB" altLang="en-US" sz="2400" dirty="0" smtClean="0">
                <a:ea typeface="ＭＳ Ｐゴシック" panose="020B0600070205080204" pitchFamily="34" charset="-128"/>
              </a:rPr>
              <a:t> </a:t>
            </a:r>
          </a:p>
          <a:p>
            <a:endParaRPr lang="en-GB" altLang="en-US" sz="2400" dirty="0" smtClean="0">
              <a:ea typeface="ＭＳ Ｐゴシック" panose="020B0600070205080204" pitchFamily="34" charset="-128"/>
            </a:endParaRPr>
          </a:p>
          <a:p>
            <a:r>
              <a:rPr lang="en-GB" altLang="en-US" sz="2400" dirty="0" err="1" smtClean="0">
                <a:ea typeface="ＭＳ Ｐゴシック" panose="020B0600070205080204" pitchFamily="34" charset="-128"/>
              </a:rPr>
              <a:t>Rhestrwch</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rhai</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rhesymau</a:t>
            </a:r>
            <a:r>
              <a:rPr lang="en-GB" altLang="en-US" sz="2400" dirty="0" smtClean="0">
                <a:ea typeface="ＭＳ Ｐゴシック" panose="020B0600070205080204" pitchFamily="34" charset="-128"/>
              </a:rPr>
              <a:t> pam </a:t>
            </a:r>
            <a:r>
              <a:rPr lang="en-GB" altLang="en-US" sz="2400" dirty="0" err="1" smtClean="0">
                <a:ea typeface="ＭＳ Ｐゴシック" panose="020B0600070205080204" pitchFamily="34" charset="-128"/>
              </a:rPr>
              <a:t>nad</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yw’r</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FfLlRh</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yn</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gwneud</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cynnydd</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cyflym</a:t>
            </a:r>
            <a:r>
              <a:rPr lang="en-GB" altLang="en-US" sz="2400" dirty="0" smtClean="0">
                <a:ea typeface="ＭＳ Ｐゴシック" panose="020B0600070205080204" pitchFamily="34" charset="-128"/>
              </a:rPr>
              <a:t>. </a:t>
            </a:r>
          </a:p>
        </p:txBody>
      </p:sp>
      <p:sp>
        <p:nvSpPr>
          <p:cNvPr id="6" name="Content Placeholder 5"/>
          <p:cNvSpPr>
            <a:spLocks noGrp="1"/>
          </p:cNvSpPr>
          <p:nvPr>
            <p:ph sz="quarter" idx="4"/>
          </p:nvPr>
        </p:nvSpPr>
        <p:spPr>
          <a:xfrm>
            <a:off x="5799910" y="1511737"/>
            <a:ext cx="4041775" cy="3941763"/>
          </a:xfrm>
        </p:spPr>
        <p:txBody>
          <a:bodyPr>
            <a:normAutofit/>
          </a:bodyPr>
          <a:lstStyle/>
          <a:p>
            <a:pPr>
              <a:defRPr/>
            </a:pPr>
            <a:r>
              <a:rPr lang="en-GB" sz="2400" dirty="0" smtClean="0"/>
              <a:t>Watch the following video.</a:t>
            </a:r>
          </a:p>
          <a:p>
            <a:pPr>
              <a:defRPr/>
            </a:pPr>
            <a:r>
              <a:rPr lang="en-GB" sz="2400" dirty="0">
                <a:hlinkClick r:id="rId2"/>
              </a:rPr>
              <a:t>http://</a:t>
            </a:r>
            <a:r>
              <a:rPr lang="en-GB" sz="2400" dirty="0" smtClean="0">
                <a:hlinkClick r:id="rId2"/>
              </a:rPr>
              <a:t>www.bbc.co.uk/news/uk-wales-30778644</a:t>
            </a:r>
            <a:r>
              <a:rPr lang="en-GB" sz="2400" dirty="0" smtClean="0"/>
              <a:t> </a:t>
            </a:r>
          </a:p>
          <a:p>
            <a:pPr marL="109537" indent="0">
              <a:buNone/>
              <a:defRPr/>
            </a:pPr>
            <a:endParaRPr lang="en-GB" sz="2400" dirty="0" smtClean="0"/>
          </a:p>
          <a:p>
            <a:pPr>
              <a:defRPr/>
            </a:pPr>
            <a:r>
              <a:rPr lang="en-GB" sz="2400" dirty="0" smtClean="0"/>
              <a:t>Make a list of reasons why the LNF is making slower progress than expected. </a:t>
            </a:r>
            <a:endParaRPr lang="en-GB" sz="2400" dirty="0"/>
          </a:p>
        </p:txBody>
      </p:sp>
    </p:spTree>
    <p:extLst>
      <p:ext uri="{BB962C8B-B14F-4D97-AF65-F5344CB8AC3E}">
        <p14:creationId xmlns:p14="http://schemas.microsoft.com/office/powerpoint/2010/main" val="305314191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defRPr/>
            </a:pPr>
            <a:r>
              <a:rPr lang="en-GB" dirty="0" err="1" smtClean="0"/>
              <a:t>Llythrennedd</a:t>
            </a:r>
            <a:r>
              <a:rPr lang="en-GB" dirty="0" smtClean="0"/>
              <a:t> </a:t>
            </a:r>
            <a:r>
              <a:rPr lang="en-GB" dirty="0" err="1" smtClean="0"/>
              <a:t>a’r</a:t>
            </a:r>
            <a:r>
              <a:rPr lang="en-GB" dirty="0" smtClean="0"/>
              <a:t> </a:t>
            </a:r>
            <a:r>
              <a:rPr lang="en-GB" dirty="0" err="1" smtClean="0"/>
              <a:t>Dyfodol</a:t>
            </a:r>
            <a:r>
              <a:rPr lang="en-GB" dirty="0" smtClean="0"/>
              <a:t> </a:t>
            </a:r>
            <a:br>
              <a:rPr lang="en-GB" dirty="0" smtClean="0"/>
            </a:br>
            <a:r>
              <a:rPr lang="en-GB" dirty="0" smtClean="0"/>
              <a:t>Literacy and </a:t>
            </a:r>
            <a:r>
              <a:rPr lang="en-GB" dirty="0" smtClean="0"/>
              <a:t>the Futur</a:t>
            </a:r>
            <a:r>
              <a:rPr lang="en-GB" i="1" dirty="0" smtClean="0"/>
              <a:t>e </a:t>
            </a:r>
            <a:endParaRPr lang="en-GB" i="1" dirty="0"/>
          </a:p>
        </p:txBody>
      </p:sp>
      <p:sp>
        <p:nvSpPr>
          <p:cNvPr id="5" name="Content Placeholder 4"/>
          <p:cNvSpPr>
            <a:spLocks noGrp="1"/>
          </p:cNvSpPr>
          <p:nvPr>
            <p:ph sz="quarter" idx="2"/>
          </p:nvPr>
        </p:nvSpPr>
        <p:spPr>
          <a:xfrm>
            <a:off x="1239781" y="1844807"/>
            <a:ext cx="4040187" cy="4537075"/>
          </a:xfrm>
          <a:ln>
            <a:solidFill>
              <a:schemeClr val="accent3"/>
            </a:solidFill>
          </a:ln>
        </p:spPr>
        <p:txBody>
          <a:bodyPr/>
          <a:lstStyle/>
          <a:p>
            <a:pPr>
              <a:defRPr/>
            </a:pPr>
            <a:r>
              <a:rPr lang="en-GB" dirty="0" smtClean="0"/>
              <a:t>Beth </a:t>
            </a:r>
            <a:r>
              <a:rPr lang="en-GB" dirty="0" err="1" smtClean="0"/>
              <a:t>yw</a:t>
            </a:r>
            <a:r>
              <a:rPr lang="en-GB" dirty="0" smtClean="0"/>
              <a:t> </a:t>
            </a:r>
            <a:r>
              <a:rPr lang="en-GB" dirty="0" err="1" smtClean="0"/>
              <a:t>gofynion</a:t>
            </a:r>
            <a:r>
              <a:rPr lang="en-GB" dirty="0" smtClean="0"/>
              <a:t> </a:t>
            </a:r>
            <a:r>
              <a:rPr lang="en-GB" dirty="0" err="1" smtClean="0"/>
              <a:t>oes</a:t>
            </a:r>
            <a:r>
              <a:rPr lang="en-GB" dirty="0" smtClean="0"/>
              <a:t> </a:t>
            </a:r>
            <a:r>
              <a:rPr lang="en-GB" dirty="0" err="1" smtClean="0"/>
              <a:t>ddigidol</a:t>
            </a:r>
            <a:r>
              <a:rPr lang="en-GB" dirty="0" smtClean="0"/>
              <a:t>? </a:t>
            </a:r>
          </a:p>
          <a:p>
            <a:pPr>
              <a:defRPr/>
            </a:pPr>
            <a:endParaRPr lang="en-GB" dirty="0"/>
          </a:p>
          <a:p>
            <a:pPr>
              <a:defRPr/>
            </a:pPr>
            <a:r>
              <a:rPr lang="en-GB" b="1" dirty="0" err="1"/>
              <a:t>Diffiniad</a:t>
            </a:r>
            <a:r>
              <a:rPr lang="en-GB" b="1" dirty="0"/>
              <a:t> o </a:t>
            </a:r>
            <a:r>
              <a:rPr lang="en-GB" b="1" dirty="0" err="1"/>
              <a:t>Lythrennedd</a:t>
            </a:r>
            <a:r>
              <a:rPr lang="en-GB" b="1" dirty="0"/>
              <a:t> </a:t>
            </a:r>
            <a:r>
              <a:rPr lang="en-GB" b="1" dirty="0" smtClean="0"/>
              <a:t>Digidol1</a:t>
            </a:r>
            <a:endParaRPr lang="en-GB" b="1" dirty="0"/>
          </a:p>
          <a:p>
            <a:pPr>
              <a:defRPr/>
            </a:pPr>
            <a:r>
              <a:rPr lang="en-GB" b="1" dirty="0" err="1"/>
              <a:t>Llythrennedd</a:t>
            </a:r>
            <a:r>
              <a:rPr lang="en-GB" b="1" dirty="0"/>
              <a:t> </a:t>
            </a:r>
            <a:r>
              <a:rPr lang="en-GB" b="1" dirty="0" err="1"/>
              <a:t>digidol</a:t>
            </a:r>
            <a:r>
              <a:rPr lang="en-GB" b="1" dirty="0"/>
              <a:t> </a:t>
            </a:r>
            <a:r>
              <a:rPr lang="en-GB" dirty="0" err="1"/>
              <a:t>yw’r</a:t>
            </a:r>
            <a:r>
              <a:rPr lang="en-GB" dirty="0"/>
              <a:t> </a:t>
            </a:r>
            <a:r>
              <a:rPr lang="en-GB" dirty="0" err="1"/>
              <a:t>gallu</a:t>
            </a:r>
            <a:r>
              <a:rPr lang="en-GB" dirty="0"/>
              <a:t> </a:t>
            </a:r>
            <a:r>
              <a:rPr lang="en-GB" dirty="0" err="1"/>
              <a:t>i</a:t>
            </a:r>
            <a:r>
              <a:rPr lang="en-GB" dirty="0"/>
              <a:t> </a:t>
            </a:r>
            <a:r>
              <a:rPr lang="en-GB" dirty="0" err="1"/>
              <a:t>ddeall</a:t>
            </a:r>
            <a:r>
              <a:rPr lang="en-GB" dirty="0"/>
              <a:t> a </a:t>
            </a:r>
            <a:r>
              <a:rPr lang="en-GB" dirty="0" err="1"/>
              <a:t>defnyddio</a:t>
            </a:r>
            <a:r>
              <a:rPr lang="en-GB" dirty="0"/>
              <a:t> </a:t>
            </a:r>
            <a:r>
              <a:rPr lang="en-GB" dirty="0" err="1"/>
              <a:t>gwybodaeth</a:t>
            </a:r>
            <a:r>
              <a:rPr lang="en-GB" dirty="0"/>
              <a:t> </a:t>
            </a:r>
            <a:r>
              <a:rPr lang="en-GB" dirty="0" err="1"/>
              <a:t>mewn</a:t>
            </a:r>
            <a:r>
              <a:rPr lang="en-GB" dirty="0"/>
              <a:t> </a:t>
            </a:r>
            <a:r>
              <a:rPr lang="en-GB" dirty="0" err="1"/>
              <a:t>fformatau</a:t>
            </a:r>
            <a:r>
              <a:rPr lang="en-GB" dirty="0"/>
              <a:t> </a:t>
            </a:r>
            <a:r>
              <a:rPr lang="en-GB" dirty="0" err="1"/>
              <a:t>niferus</a:t>
            </a:r>
            <a:r>
              <a:rPr lang="en-GB" dirty="0"/>
              <a:t> o </a:t>
            </a:r>
            <a:r>
              <a:rPr lang="en-GB" dirty="0" err="1"/>
              <a:t>amrywiaeth</a:t>
            </a:r>
            <a:r>
              <a:rPr lang="en-GB" dirty="0"/>
              <a:t> </a:t>
            </a:r>
            <a:r>
              <a:rPr lang="en-GB" dirty="0" err="1"/>
              <a:t>eang</a:t>
            </a:r>
            <a:r>
              <a:rPr lang="en-GB" dirty="0"/>
              <a:t> o </a:t>
            </a:r>
            <a:r>
              <a:rPr lang="en-GB" dirty="0" err="1"/>
              <a:t>ffynonellau</a:t>
            </a:r>
            <a:r>
              <a:rPr lang="en-GB" dirty="0"/>
              <a:t> pan </a:t>
            </a:r>
            <a:r>
              <a:rPr lang="en-GB" dirty="0" err="1"/>
              <a:t>gaiff</a:t>
            </a:r>
            <a:r>
              <a:rPr lang="en-GB" dirty="0"/>
              <a:t> </a:t>
            </a:r>
            <a:r>
              <a:rPr lang="en-GB" dirty="0" err="1"/>
              <a:t>ei</a:t>
            </a:r>
            <a:r>
              <a:rPr lang="en-GB" dirty="0"/>
              <a:t> </a:t>
            </a:r>
            <a:r>
              <a:rPr lang="en-GB" dirty="0" err="1"/>
              <a:t>gyflwyno</a:t>
            </a:r>
            <a:r>
              <a:rPr lang="en-GB" dirty="0"/>
              <a:t> </a:t>
            </a:r>
            <a:r>
              <a:rPr lang="en-GB" dirty="0" err="1"/>
              <a:t>gan</a:t>
            </a:r>
            <a:r>
              <a:rPr lang="en-GB" dirty="0"/>
              <a:t> </a:t>
            </a:r>
            <a:r>
              <a:rPr lang="en-GB" dirty="0" err="1"/>
              <a:t>gyfrifiaduron</a:t>
            </a:r>
            <a:r>
              <a:rPr lang="en-GB" dirty="0"/>
              <a:t>. </a:t>
            </a:r>
            <a:r>
              <a:rPr lang="en-GB" dirty="0" err="1"/>
              <a:t>Mae’r</a:t>
            </a:r>
            <a:r>
              <a:rPr lang="en-GB" dirty="0"/>
              <a:t> </a:t>
            </a:r>
            <a:r>
              <a:rPr lang="en-GB" dirty="0" err="1"/>
              <a:t>cysyniad</a:t>
            </a:r>
            <a:r>
              <a:rPr lang="en-GB" dirty="0"/>
              <a:t> o </a:t>
            </a:r>
            <a:r>
              <a:rPr lang="en-GB" dirty="0" err="1"/>
              <a:t>lythrennedd</a:t>
            </a:r>
            <a:r>
              <a:rPr lang="en-GB" dirty="0"/>
              <a:t> </a:t>
            </a:r>
            <a:r>
              <a:rPr lang="en-GB" dirty="0" err="1"/>
              <a:t>yn</a:t>
            </a:r>
            <a:r>
              <a:rPr lang="en-GB" dirty="0"/>
              <a:t> </a:t>
            </a:r>
            <a:r>
              <a:rPr lang="en-GB" dirty="0" err="1"/>
              <a:t>mynd</a:t>
            </a:r>
            <a:r>
              <a:rPr lang="en-GB" dirty="0"/>
              <a:t> y </a:t>
            </a:r>
            <a:r>
              <a:rPr lang="en-GB" dirty="0" err="1"/>
              <a:t>tu</a:t>
            </a:r>
            <a:r>
              <a:rPr lang="en-GB" dirty="0"/>
              <a:t> </a:t>
            </a:r>
            <a:r>
              <a:rPr lang="en-GB" dirty="0" err="1"/>
              <a:t>hwnt</a:t>
            </a:r>
            <a:r>
              <a:rPr lang="en-GB" dirty="0"/>
              <a:t> </a:t>
            </a:r>
            <a:r>
              <a:rPr lang="en-GB" dirty="0" err="1"/>
              <a:t>i’r</a:t>
            </a:r>
            <a:r>
              <a:rPr lang="en-GB" dirty="0"/>
              <a:t> </a:t>
            </a:r>
            <a:r>
              <a:rPr lang="en-GB" dirty="0" err="1"/>
              <a:t>gallu</a:t>
            </a:r>
            <a:r>
              <a:rPr lang="en-GB" dirty="0"/>
              <a:t> </a:t>
            </a:r>
            <a:r>
              <a:rPr lang="en-GB" dirty="0" err="1"/>
              <a:t>i</a:t>
            </a:r>
            <a:r>
              <a:rPr lang="en-GB" dirty="0"/>
              <a:t> </a:t>
            </a:r>
            <a:r>
              <a:rPr lang="en-GB" dirty="0" err="1"/>
              <a:t>ddarllen</a:t>
            </a:r>
            <a:r>
              <a:rPr lang="en-GB" dirty="0"/>
              <a:t>; </a:t>
            </a:r>
            <a:r>
              <a:rPr lang="en-GB" dirty="0" err="1"/>
              <a:t>mae</a:t>
            </a:r>
            <a:r>
              <a:rPr lang="en-GB" dirty="0"/>
              <a:t> </a:t>
            </a:r>
            <a:r>
              <a:rPr lang="en-GB" dirty="0" err="1"/>
              <a:t>wastad</a:t>
            </a:r>
            <a:r>
              <a:rPr lang="en-GB" dirty="0"/>
              <a:t> </a:t>
            </a:r>
            <a:r>
              <a:rPr lang="en-GB" dirty="0" err="1"/>
              <a:t>wedi</a:t>
            </a:r>
            <a:r>
              <a:rPr lang="en-GB" dirty="0"/>
              <a:t> </a:t>
            </a:r>
            <a:r>
              <a:rPr lang="en-GB" dirty="0" err="1"/>
              <a:t>golygu</a:t>
            </a:r>
            <a:r>
              <a:rPr lang="en-GB" dirty="0"/>
              <a:t> y </a:t>
            </a:r>
            <a:r>
              <a:rPr lang="en-GB" dirty="0" err="1"/>
              <a:t>gallu</a:t>
            </a:r>
            <a:r>
              <a:rPr lang="en-GB" dirty="0"/>
              <a:t> </a:t>
            </a:r>
            <a:r>
              <a:rPr lang="en-GB" dirty="0" err="1"/>
              <a:t>i</a:t>
            </a:r>
            <a:r>
              <a:rPr lang="en-GB" dirty="0"/>
              <a:t> </a:t>
            </a:r>
            <a:r>
              <a:rPr lang="en-GB" dirty="0" err="1"/>
              <a:t>ddarllen</a:t>
            </a:r>
            <a:r>
              <a:rPr lang="en-GB" dirty="0"/>
              <a:t> </a:t>
            </a:r>
            <a:r>
              <a:rPr lang="en-GB" dirty="0" err="1"/>
              <a:t>gydag</a:t>
            </a:r>
            <a:r>
              <a:rPr lang="en-GB" dirty="0"/>
              <a:t> </a:t>
            </a:r>
            <a:r>
              <a:rPr lang="en-GB" dirty="0" err="1"/>
              <a:t>ystyr</a:t>
            </a:r>
            <a:r>
              <a:rPr lang="en-GB" dirty="0"/>
              <a:t>.</a:t>
            </a:r>
          </a:p>
          <a:p>
            <a:pPr>
              <a:defRPr/>
            </a:pPr>
            <a:endParaRPr lang="en-GB" dirty="0"/>
          </a:p>
        </p:txBody>
      </p:sp>
      <p:sp>
        <p:nvSpPr>
          <p:cNvPr id="24580" name="Content Placeholder 5"/>
          <p:cNvSpPr>
            <a:spLocks noGrp="1"/>
          </p:cNvSpPr>
          <p:nvPr>
            <p:ph sz="quarter" idx="4"/>
          </p:nvPr>
        </p:nvSpPr>
        <p:spPr>
          <a:xfrm>
            <a:off x="6055906" y="1887604"/>
            <a:ext cx="4041775" cy="4537075"/>
          </a:xfrm>
          <a:ln>
            <a:solidFill>
              <a:schemeClr val="accent1"/>
            </a:solidFill>
            <a:headEnd/>
            <a:tailEnd/>
          </a:ln>
        </p:spPr>
        <p:txBody>
          <a:bodyPr/>
          <a:lstStyle/>
          <a:p>
            <a:pPr>
              <a:spcBef>
                <a:spcPct val="0"/>
              </a:spcBef>
            </a:pPr>
            <a:r>
              <a:rPr lang="en-GB" altLang="en-US" dirty="0" smtClean="0">
                <a:ea typeface="ＭＳ Ｐゴシック" panose="020B0600070205080204" pitchFamily="34" charset="-128"/>
              </a:rPr>
              <a:t>What are the demands of a digital age? </a:t>
            </a:r>
          </a:p>
          <a:p>
            <a:pPr>
              <a:spcBef>
                <a:spcPct val="0"/>
              </a:spcBef>
            </a:pPr>
            <a:endParaRPr lang="en-GB" altLang="en-US" dirty="0">
              <a:ea typeface="ＭＳ Ｐゴシック" panose="020B0600070205080204" pitchFamily="34" charset="-128"/>
            </a:endParaRPr>
          </a:p>
          <a:p>
            <a:pPr>
              <a:spcBef>
                <a:spcPct val="0"/>
              </a:spcBef>
            </a:pPr>
            <a:r>
              <a:rPr lang="en-GB" altLang="en-US" b="1" dirty="0">
                <a:ea typeface="ＭＳ Ｐゴシック" panose="020B0600070205080204" pitchFamily="34" charset="-128"/>
              </a:rPr>
              <a:t>Definition of </a:t>
            </a:r>
            <a:r>
              <a:rPr lang="en-GB" altLang="en-US" b="1" dirty="0" smtClean="0">
                <a:ea typeface="ＭＳ Ｐゴシック" panose="020B0600070205080204" pitchFamily="34" charset="-128"/>
              </a:rPr>
              <a:t>Digital Literacy </a:t>
            </a:r>
            <a:r>
              <a:rPr lang="en-GB" altLang="en-US" b="1" dirty="0">
                <a:ea typeface="ＭＳ Ｐゴシック" panose="020B0600070205080204" pitchFamily="34" charset="-128"/>
              </a:rPr>
              <a:t>1</a:t>
            </a:r>
          </a:p>
          <a:p>
            <a:pPr>
              <a:spcBef>
                <a:spcPct val="0"/>
              </a:spcBef>
            </a:pPr>
            <a:r>
              <a:rPr lang="en-GB" altLang="en-US" b="1" dirty="0">
                <a:ea typeface="ＭＳ Ｐゴシック" panose="020B0600070205080204" pitchFamily="34" charset="-128"/>
              </a:rPr>
              <a:t>Digital literacy </a:t>
            </a:r>
            <a:r>
              <a:rPr lang="en-GB" altLang="en-US" dirty="0">
                <a:ea typeface="ＭＳ Ｐゴシック" panose="020B0600070205080204" pitchFamily="34" charset="-128"/>
              </a:rPr>
              <a:t>is the ability to understand and use information in multiple formats from a wide range of sources when it is presented by computers. The concept of literacy goes beyond simply being able to read; it always has meant the ability to read with meaning.</a:t>
            </a:r>
          </a:p>
          <a:p>
            <a:pPr>
              <a:spcBef>
                <a:spcPct val="0"/>
              </a:spcBef>
            </a:pPr>
            <a:endParaRPr lang="en-GB" altLang="en-US" dirty="0" smtClean="0">
              <a:ea typeface="ＭＳ Ｐゴシック" panose="020B0600070205080204" pitchFamily="34" charset="-128"/>
            </a:endParaRPr>
          </a:p>
        </p:txBody>
      </p:sp>
    </p:spTree>
    <p:extLst>
      <p:ext uri="{BB962C8B-B14F-4D97-AF65-F5344CB8AC3E}">
        <p14:creationId xmlns:p14="http://schemas.microsoft.com/office/powerpoint/2010/main" val="391058479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642" y="261457"/>
            <a:ext cx="8596668" cy="1320800"/>
          </a:xfrm>
        </p:spPr>
        <p:txBody>
          <a:bodyPr>
            <a:normAutofit fontScale="90000"/>
          </a:bodyPr>
          <a:lstStyle/>
          <a:p>
            <a:pPr algn="ctr">
              <a:defRPr/>
            </a:pPr>
            <a:r>
              <a:rPr lang="en-GB" sz="4000" dirty="0" err="1" smtClean="0"/>
              <a:t>Diffiniad</a:t>
            </a:r>
            <a:r>
              <a:rPr lang="en-GB" sz="4000" dirty="0"/>
              <a:t> o </a:t>
            </a:r>
            <a:r>
              <a:rPr lang="en-GB" sz="4000" dirty="0" err="1" smtClean="0"/>
              <a:t>Lythrennedd</a:t>
            </a:r>
            <a:r>
              <a:rPr lang="en-GB" sz="4000" dirty="0" smtClean="0"/>
              <a:t> </a:t>
            </a:r>
            <a:r>
              <a:rPr lang="en-GB" sz="4000" dirty="0"/>
              <a:t>2</a:t>
            </a:r>
            <a:br>
              <a:rPr lang="en-GB" sz="4000" dirty="0"/>
            </a:br>
            <a:r>
              <a:rPr lang="en-GB" sz="4000" dirty="0"/>
              <a:t>Definition </a:t>
            </a:r>
            <a:r>
              <a:rPr lang="en-GB" sz="4000" dirty="0" smtClean="0"/>
              <a:t>of Literacy </a:t>
            </a:r>
            <a:r>
              <a:rPr lang="en-GB" sz="4000" dirty="0"/>
              <a:t>2</a:t>
            </a:r>
            <a:r>
              <a:rPr lang="en-GB" sz="4000" i="1" dirty="0"/>
              <a:t/>
            </a:r>
            <a:br>
              <a:rPr lang="en-GB" sz="4000" i="1" dirty="0"/>
            </a:br>
            <a:endParaRPr lang="en-GB" sz="4000" i="1" dirty="0"/>
          </a:p>
        </p:txBody>
      </p:sp>
      <p:sp>
        <p:nvSpPr>
          <p:cNvPr id="25605" name="Content Placeholder 4"/>
          <p:cNvSpPr>
            <a:spLocks noGrp="1"/>
          </p:cNvSpPr>
          <p:nvPr>
            <p:ph sz="quarter" idx="2"/>
          </p:nvPr>
        </p:nvSpPr>
        <p:spPr>
          <a:xfrm>
            <a:off x="1070994" y="1444625"/>
            <a:ext cx="4040188" cy="4144963"/>
          </a:xfrm>
          <a:ln>
            <a:solidFill>
              <a:schemeClr val="accent1"/>
            </a:solidFill>
            <a:headEnd/>
            <a:tailEnd/>
          </a:ln>
        </p:spPr>
        <p:txBody>
          <a:bodyPr/>
          <a:lstStyle/>
          <a:p>
            <a:r>
              <a:rPr lang="en-GB" altLang="en-US" sz="2200" b="1" dirty="0" err="1">
                <a:ea typeface="ＭＳ Ｐゴシック" panose="020B0600070205080204" pitchFamily="34" charset="-128"/>
              </a:rPr>
              <a:t>Llythrennedd</a:t>
            </a:r>
            <a:r>
              <a:rPr lang="en-GB" altLang="en-US" sz="2200" b="1" dirty="0">
                <a:ea typeface="ＭＳ Ｐゴシック" panose="020B0600070205080204" pitchFamily="34" charset="-128"/>
              </a:rPr>
              <a:t> </a:t>
            </a:r>
            <a:r>
              <a:rPr lang="en-GB" altLang="en-US" sz="2200" b="1" dirty="0" err="1">
                <a:ea typeface="ＭＳ Ｐゴシック" panose="020B0600070205080204" pitchFamily="34" charset="-128"/>
              </a:rPr>
              <a:t>digidol</a:t>
            </a:r>
            <a:r>
              <a:rPr lang="en-GB" altLang="en-US" sz="2200" b="1" dirty="0">
                <a:ea typeface="ＭＳ Ｐゴシック" panose="020B0600070205080204" pitchFamily="34" charset="-128"/>
              </a:rPr>
              <a:t> </a:t>
            </a:r>
            <a:r>
              <a:rPr lang="en-GB" altLang="en-US" sz="2200" dirty="0" err="1">
                <a:ea typeface="ＭＳ Ｐゴシック" panose="020B0600070205080204" pitchFamily="34" charset="-128"/>
              </a:rPr>
              <a:t>yw</a:t>
            </a:r>
            <a:r>
              <a:rPr lang="en-GB" altLang="en-US" sz="2200" dirty="0">
                <a:ea typeface="ＭＳ Ｐゴシック" panose="020B0600070205080204" pitchFamily="34" charset="-128"/>
              </a:rPr>
              <a:t> </a:t>
            </a:r>
            <a:r>
              <a:rPr lang="en-GB" altLang="en-US" sz="2200" dirty="0" err="1">
                <a:ea typeface="ＭＳ Ｐゴシック" panose="020B0600070205080204" pitchFamily="34" charset="-128"/>
              </a:rPr>
              <a:t>ymwybyddiaeth</a:t>
            </a:r>
            <a:r>
              <a:rPr lang="en-GB" altLang="en-US" sz="2200" dirty="0">
                <a:ea typeface="ＭＳ Ｐゴシック" panose="020B0600070205080204" pitchFamily="34" charset="-128"/>
              </a:rPr>
              <a:t>, </a:t>
            </a:r>
            <a:r>
              <a:rPr lang="en-GB" altLang="en-US" sz="2200" dirty="0" err="1">
                <a:ea typeface="ＭＳ Ｐゴシック" panose="020B0600070205080204" pitchFamily="34" charset="-128"/>
              </a:rPr>
              <a:t>agwedd</a:t>
            </a:r>
            <a:r>
              <a:rPr lang="en-GB" altLang="en-US" sz="2200" dirty="0">
                <a:ea typeface="ＭＳ Ｐゴシック" panose="020B0600070205080204" pitchFamily="34" charset="-128"/>
              </a:rPr>
              <a:t> a </a:t>
            </a:r>
            <a:r>
              <a:rPr lang="en-GB" altLang="en-US" sz="2200" dirty="0" err="1">
                <a:ea typeface="ＭＳ Ｐゴシック" panose="020B0600070205080204" pitchFamily="34" charset="-128"/>
              </a:rPr>
              <a:t>gallu</a:t>
            </a:r>
            <a:r>
              <a:rPr lang="en-GB" altLang="en-US" sz="2200" dirty="0">
                <a:ea typeface="ＭＳ Ｐゴシック" panose="020B0600070205080204" pitchFamily="34" charset="-128"/>
              </a:rPr>
              <a:t> </a:t>
            </a:r>
            <a:r>
              <a:rPr lang="en-GB" altLang="en-US" sz="2200" dirty="0" err="1">
                <a:ea typeface="ＭＳ Ｐゴシック" panose="020B0600070205080204" pitchFamily="34" charset="-128"/>
              </a:rPr>
              <a:t>unigolion</a:t>
            </a:r>
            <a:r>
              <a:rPr lang="en-GB" altLang="en-US" sz="2200" dirty="0">
                <a:ea typeface="ＭＳ Ｐゴシック" panose="020B0600070205080204" pitchFamily="34" charset="-128"/>
              </a:rPr>
              <a:t> </a:t>
            </a:r>
            <a:r>
              <a:rPr lang="en-GB" altLang="en-US" sz="2200" dirty="0" err="1">
                <a:ea typeface="ＭＳ Ｐゴシック" panose="020B0600070205080204" pitchFamily="34" charset="-128"/>
              </a:rPr>
              <a:t>i</a:t>
            </a:r>
            <a:r>
              <a:rPr lang="en-GB" altLang="en-US" sz="2200" dirty="0">
                <a:ea typeface="ＭＳ Ｐゴシック" panose="020B0600070205080204" pitchFamily="34" charset="-128"/>
              </a:rPr>
              <a:t> </a:t>
            </a:r>
            <a:r>
              <a:rPr lang="en-GB" altLang="en-US" sz="2200" dirty="0" err="1">
                <a:ea typeface="ＭＳ Ｐゴシック" panose="020B0600070205080204" pitchFamily="34" charset="-128"/>
              </a:rPr>
              <a:t>ddefnyddio</a:t>
            </a:r>
            <a:r>
              <a:rPr lang="en-GB" altLang="en-US" sz="2200" dirty="0">
                <a:ea typeface="ＭＳ Ｐゴシック" panose="020B0600070205080204" pitchFamily="34" charset="-128"/>
              </a:rPr>
              <a:t> offer a </a:t>
            </a:r>
            <a:r>
              <a:rPr lang="en-GB" altLang="en-US" sz="2200" dirty="0" err="1">
                <a:ea typeface="ＭＳ Ｐゴシック" panose="020B0600070205080204" pitchFamily="34" charset="-128"/>
              </a:rPr>
              <a:t>chyfleusterau</a:t>
            </a:r>
            <a:r>
              <a:rPr lang="en-GB" altLang="en-US" sz="2200" dirty="0">
                <a:ea typeface="ＭＳ Ｐゴシック" panose="020B0600070205080204" pitchFamily="34" charset="-128"/>
              </a:rPr>
              <a:t> </a:t>
            </a:r>
            <a:r>
              <a:rPr lang="en-GB" altLang="en-US" sz="2200" dirty="0" err="1">
                <a:ea typeface="ＭＳ Ｐゴシック" panose="020B0600070205080204" pitchFamily="34" charset="-128"/>
              </a:rPr>
              <a:t>digidol</a:t>
            </a:r>
            <a:r>
              <a:rPr lang="en-GB" altLang="en-US" sz="2200" dirty="0">
                <a:ea typeface="ＭＳ Ｐゴシック" panose="020B0600070205080204" pitchFamily="34" charset="-128"/>
              </a:rPr>
              <a:t> </a:t>
            </a:r>
            <a:r>
              <a:rPr lang="en-GB" altLang="en-US" sz="2200" dirty="0" err="1">
                <a:ea typeface="ＭＳ Ｐゴシック" panose="020B0600070205080204" pitchFamily="34" charset="-128"/>
              </a:rPr>
              <a:t>mewn</a:t>
            </a:r>
            <a:r>
              <a:rPr lang="en-GB" altLang="en-US" sz="2200" dirty="0">
                <a:ea typeface="ＭＳ Ｐゴシック" panose="020B0600070205080204" pitchFamily="34" charset="-128"/>
              </a:rPr>
              <a:t> </a:t>
            </a:r>
            <a:r>
              <a:rPr lang="en-GB" altLang="en-US" sz="2200" dirty="0" err="1">
                <a:ea typeface="ＭＳ Ｐゴシック" panose="020B0600070205080204" pitchFamily="34" charset="-128"/>
              </a:rPr>
              <a:t>modd</a:t>
            </a:r>
            <a:r>
              <a:rPr lang="en-GB" altLang="en-US" sz="2200" dirty="0">
                <a:ea typeface="ＭＳ Ｐゴシック" panose="020B0600070205080204" pitchFamily="34" charset="-128"/>
              </a:rPr>
              <a:t> </a:t>
            </a:r>
            <a:r>
              <a:rPr lang="en-GB" altLang="en-US" sz="2200" dirty="0" err="1">
                <a:ea typeface="ＭＳ Ｐゴシック" panose="020B0600070205080204" pitchFamily="34" charset="-128"/>
              </a:rPr>
              <a:t>priodol</a:t>
            </a:r>
            <a:r>
              <a:rPr lang="en-GB" altLang="en-US" sz="2200" dirty="0">
                <a:ea typeface="ＭＳ Ｐゴシック" panose="020B0600070205080204" pitchFamily="34" charset="-128"/>
              </a:rPr>
              <a:t> </a:t>
            </a:r>
            <a:r>
              <a:rPr lang="en-GB" altLang="en-US" sz="2200" dirty="0" err="1">
                <a:ea typeface="ＭＳ Ｐゴシック" panose="020B0600070205080204" pitchFamily="34" charset="-128"/>
              </a:rPr>
              <a:t>er</a:t>
            </a:r>
            <a:r>
              <a:rPr lang="en-GB" altLang="en-US" sz="2200" dirty="0">
                <a:ea typeface="ＭＳ Ｐゴシック" panose="020B0600070205080204" pitchFamily="34" charset="-128"/>
              </a:rPr>
              <a:t> </a:t>
            </a:r>
            <a:r>
              <a:rPr lang="en-GB" altLang="en-US" sz="2200" dirty="0" err="1">
                <a:ea typeface="ＭＳ Ｐゴシック" panose="020B0600070205080204" pitchFamily="34" charset="-128"/>
              </a:rPr>
              <a:t>mwyn</a:t>
            </a:r>
            <a:r>
              <a:rPr lang="en-GB" altLang="en-US" sz="2200" dirty="0">
                <a:ea typeface="ＭＳ Ｐゴシック" panose="020B0600070205080204" pitchFamily="34" charset="-128"/>
              </a:rPr>
              <a:t> </a:t>
            </a:r>
            <a:r>
              <a:rPr lang="en-GB" altLang="en-US" sz="2200" dirty="0" err="1">
                <a:ea typeface="ＭＳ Ｐゴシック" panose="020B0600070205080204" pitchFamily="34" charset="-128"/>
              </a:rPr>
              <a:t>canfod</a:t>
            </a:r>
            <a:r>
              <a:rPr lang="en-GB" altLang="en-US" sz="2200" dirty="0">
                <a:ea typeface="ＭＳ Ｐゴシック" panose="020B0600070205080204" pitchFamily="34" charset="-128"/>
              </a:rPr>
              <a:t>, </a:t>
            </a:r>
            <a:r>
              <a:rPr lang="en-GB" altLang="en-US" sz="2200" dirty="0" err="1">
                <a:ea typeface="ＭＳ Ｐゴシック" panose="020B0600070205080204" pitchFamily="34" charset="-128"/>
              </a:rPr>
              <a:t>cyrchu</a:t>
            </a:r>
            <a:r>
              <a:rPr lang="en-GB" altLang="en-US" sz="2200" dirty="0">
                <a:ea typeface="ＭＳ Ｐゴシック" panose="020B0600070205080204" pitchFamily="34" charset="-128"/>
              </a:rPr>
              <a:t>, </a:t>
            </a:r>
            <a:r>
              <a:rPr lang="en-GB" altLang="en-US" sz="2200" dirty="0" err="1">
                <a:ea typeface="ＭＳ Ｐゴシック" panose="020B0600070205080204" pitchFamily="34" charset="-128"/>
              </a:rPr>
              <a:t>rheoli</a:t>
            </a:r>
            <a:r>
              <a:rPr lang="en-GB" altLang="en-US" sz="2200" dirty="0">
                <a:ea typeface="ＭＳ Ｐゴシック" panose="020B0600070205080204" pitchFamily="34" charset="-128"/>
              </a:rPr>
              <a:t>, </a:t>
            </a:r>
            <a:r>
              <a:rPr lang="en-GB" altLang="en-US" sz="2200" dirty="0" err="1">
                <a:ea typeface="ＭＳ Ｐゴシック" panose="020B0600070205080204" pitchFamily="34" charset="-128"/>
              </a:rPr>
              <a:t>integreiddio</a:t>
            </a:r>
            <a:r>
              <a:rPr lang="en-GB" altLang="en-US" sz="2200" dirty="0">
                <a:ea typeface="ＭＳ Ｐゴシック" panose="020B0600070205080204" pitchFamily="34" charset="-128"/>
              </a:rPr>
              <a:t>, </a:t>
            </a:r>
            <a:r>
              <a:rPr lang="en-GB" altLang="en-US" sz="2200" dirty="0" err="1">
                <a:ea typeface="ＭＳ Ｐゴシック" panose="020B0600070205080204" pitchFamily="34" charset="-128"/>
              </a:rPr>
              <a:t>gwerthuso</a:t>
            </a:r>
            <a:r>
              <a:rPr lang="en-GB" altLang="en-US" sz="2200" dirty="0">
                <a:ea typeface="ＭＳ Ｐゴシック" panose="020B0600070205080204" pitchFamily="34" charset="-128"/>
              </a:rPr>
              <a:t> a </a:t>
            </a:r>
            <a:r>
              <a:rPr lang="en-GB" altLang="en-US" sz="2200" dirty="0" err="1">
                <a:ea typeface="ＭＳ Ｐゴシック" panose="020B0600070205080204" pitchFamily="34" charset="-128"/>
              </a:rPr>
              <a:t>syntheseiddio</a:t>
            </a:r>
            <a:r>
              <a:rPr lang="en-GB" altLang="en-US" sz="2200" dirty="0">
                <a:ea typeface="ＭＳ Ｐゴシック" panose="020B0600070205080204" pitchFamily="34" charset="-128"/>
              </a:rPr>
              <a:t> </a:t>
            </a:r>
            <a:r>
              <a:rPr lang="en-GB" altLang="en-US" sz="2200" dirty="0" err="1">
                <a:ea typeface="ＭＳ Ｐゴシック" panose="020B0600070205080204" pitchFamily="34" charset="-128"/>
              </a:rPr>
              <a:t>adnoddau</a:t>
            </a:r>
            <a:r>
              <a:rPr lang="en-GB" altLang="en-US" sz="2200" dirty="0">
                <a:ea typeface="ＭＳ Ｐゴシック" panose="020B0600070205080204" pitchFamily="34" charset="-128"/>
              </a:rPr>
              <a:t> </a:t>
            </a:r>
            <a:r>
              <a:rPr lang="en-GB" altLang="en-US" sz="2200" dirty="0" err="1">
                <a:ea typeface="ＭＳ Ｐゴシック" panose="020B0600070205080204" pitchFamily="34" charset="-128"/>
              </a:rPr>
              <a:t>digidol</a:t>
            </a:r>
            <a:r>
              <a:rPr lang="en-GB" altLang="en-US" sz="2200" dirty="0">
                <a:ea typeface="ＭＳ Ｐゴシック" panose="020B0600070205080204" pitchFamily="34" charset="-128"/>
              </a:rPr>
              <a:t> </a:t>
            </a:r>
            <a:r>
              <a:rPr lang="en-GB" altLang="en-US" sz="2200" dirty="0" err="1">
                <a:ea typeface="ＭＳ Ｐゴシック" panose="020B0600070205080204" pitchFamily="34" charset="-128"/>
              </a:rPr>
              <a:t>er</a:t>
            </a:r>
            <a:r>
              <a:rPr lang="en-GB" altLang="en-US" sz="2200" dirty="0">
                <a:ea typeface="ＭＳ Ｐゴシック" panose="020B0600070205080204" pitchFamily="34" charset="-128"/>
              </a:rPr>
              <a:t> </a:t>
            </a:r>
            <a:r>
              <a:rPr lang="en-GB" altLang="en-US" sz="2200" dirty="0" err="1">
                <a:ea typeface="ＭＳ Ｐゴシック" panose="020B0600070205080204" pitchFamily="34" charset="-128"/>
              </a:rPr>
              <a:t>mwyn</a:t>
            </a:r>
            <a:r>
              <a:rPr lang="en-GB" altLang="en-US" sz="2200" dirty="0">
                <a:ea typeface="ＭＳ Ｐゴシック" panose="020B0600070205080204" pitchFamily="34" charset="-128"/>
              </a:rPr>
              <a:t> </a:t>
            </a:r>
            <a:r>
              <a:rPr lang="en-GB" altLang="en-US" sz="2200" dirty="0" err="1">
                <a:ea typeface="ＭＳ Ｐゴシック" panose="020B0600070205080204" pitchFamily="34" charset="-128"/>
              </a:rPr>
              <a:t>llunio</a:t>
            </a:r>
            <a:r>
              <a:rPr lang="en-GB" altLang="en-US" sz="2200" dirty="0">
                <a:ea typeface="ＭＳ Ｐゴシック" panose="020B0600070205080204" pitchFamily="34" charset="-128"/>
              </a:rPr>
              <a:t> </a:t>
            </a:r>
            <a:r>
              <a:rPr lang="en-GB" altLang="en-US" sz="2200" dirty="0" err="1">
                <a:ea typeface="ＭＳ Ｐゴシック" panose="020B0600070205080204" pitchFamily="34" charset="-128"/>
              </a:rPr>
              <a:t>gwybodaeth</a:t>
            </a:r>
            <a:r>
              <a:rPr lang="en-GB" altLang="en-US" sz="2200" dirty="0">
                <a:ea typeface="ＭＳ Ｐゴシック" panose="020B0600070205080204" pitchFamily="34" charset="-128"/>
              </a:rPr>
              <a:t> </a:t>
            </a:r>
            <a:r>
              <a:rPr lang="en-GB" altLang="en-US" sz="2200" dirty="0" err="1">
                <a:ea typeface="ＭＳ Ｐゴシック" panose="020B0600070205080204" pitchFamily="34" charset="-128"/>
              </a:rPr>
              <a:t>newydd</a:t>
            </a:r>
            <a:r>
              <a:rPr lang="en-GB" altLang="en-US" sz="2200" dirty="0">
                <a:ea typeface="ＭＳ Ｐゴシック" panose="020B0600070205080204" pitchFamily="34" charset="-128"/>
              </a:rPr>
              <a:t>.</a:t>
            </a:r>
          </a:p>
        </p:txBody>
      </p:sp>
      <p:sp>
        <p:nvSpPr>
          <p:cNvPr id="6" name="Content Placeholder 5"/>
          <p:cNvSpPr>
            <a:spLocks noGrp="1"/>
          </p:cNvSpPr>
          <p:nvPr>
            <p:ph sz="quarter" idx="4"/>
          </p:nvPr>
        </p:nvSpPr>
        <p:spPr>
          <a:xfrm>
            <a:off x="5581796" y="1438756"/>
            <a:ext cx="4041775" cy="4144963"/>
          </a:xfrm>
          <a:ln>
            <a:solidFill>
              <a:schemeClr val="accent3"/>
            </a:solidFill>
          </a:ln>
        </p:spPr>
        <p:txBody>
          <a:bodyPr/>
          <a:lstStyle/>
          <a:p>
            <a:pPr>
              <a:defRPr/>
            </a:pPr>
            <a:r>
              <a:rPr lang="en-GB" sz="2200" b="1" dirty="0"/>
              <a:t>Digital literacy </a:t>
            </a:r>
            <a:r>
              <a:rPr lang="en-GB" sz="2200" dirty="0"/>
              <a:t>is the awareness, attitude and ability of individuals to appropriately use digital tools and facilities to identify, access, manage, integrate, evaluate and synthesise digital resources in order to construct new knowledge.</a:t>
            </a:r>
          </a:p>
        </p:txBody>
      </p:sp>
    </p:spTree>
    <p:extLst>
      <p:ext uri="{BB962C8B-B14F-4D97-AF65-F5344CB8AC3E}">
        <p14:creationId xmlns:p14="http://schemas.microsoft.com/office/powerpoint/2010/main" val="2412927782"/>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defRPr/>
            </a:pPr>
            <a:r>
              <a:rPr lang="en-GB" dirty="0" err="1" smtClean="0"/>
              <a:t>Diffiniad</a:t>
            </a:r>
            <a:r>
              <a:rPr lang="en-GB" dirty="0"/>
              <a:t> o </a:t>
            </a:r>
            <a:r>
              <a:rPr lang="en-GB" dirty="0" err="1"/>
              <a:t>Lythrennedd</a:t>
            </a:r>
            <a:r>
              <a:rPr lang="en-GB" dirty="0"/>
              <a:t> 3</a:t>
            </a:r>
            <a:r>
              <a:rPr lang="en-GB" i="1" dirty="0">
                <a:effectLst/>
              </a:rPr>
              <a:t/>
            </a:r>
            <a:br>
              <a:rPr lang="en-GB" i="1" dirty="0">
                <a:effectLst/>
              </a:rPr>
            </a:br>
            <a:r>
              <a:rPr lang="en-GB" dirty="0" smtClean="0">
                <a:effectLst/>
              </a:rPr>
              <a:t>Definition </a:t>
            </a:r>
            <a:r>
              <a:rPr lang="en-GB" dirty="0">
                <a:effectLst/>
              </a:rPr>
              <a:t>of Literacy 3</a:t>
            </a:r>
            <a:r>
              <a:rPr lang="en-GB" i="1" dirty="0">
                <a:effectLst/>
              </a:rPr>
              <a:t/>
            </a:r>
            <a:br>
              <a:rPr lang="en-GB" i="1" dirty="0">
                <a:effectLst/>
              </a:rPr>
            </a:br>
            <a:endParaRPr lang="en-GB" i="1" dirty="0">
              <a:effectLst/>
            </a:endParaRPr>
          </a:p>
        </p:txBody>
      </p:sp>
      <p:sp>
        <p:nvSpPr>
          <p:cNvPr id="26628" name="Content Placeholder 4"/>
          <p:cNvSpPr>
            <a:spLocks noGrp="1"/>
          </p:cNvSpPr>
          <p:nvPr>
            <p:ph sz="quarter" idx="2"/>
          </p:nvPr>
        </p:nvSpPr>
        <p:spPr>
          <a:xfrm>
            <a:off x="1259397" y="2230704"/>
            <a:ext cx="4040187" cy="3941762"/>
          </a:xfrm>
          <a:ln>
            <a:solidFill>
              <a:schemeClr val="accent1"/>
            </a:solidFill>
            <a:headEnd/>
            <a:tailEnd/>
          </a:ln>
        </p:spPr>
        <p:txBody>
          <a:bodyPr/>
          <a:lstStyle/>
          <a:p>
            <a:r>
              <a:rPr lang="en-GB" altLang="en-US" dirty="0" smtClean="0">
                <a:ea typeface="ＭＳ Ｐゴシック" panose="020B0600070205080204" pitchFamily="34" charset="-128"/>
              </a:rPr>
              <a:t>The illiterate of the 21st century will not be those who cannot read and write, but those who cannot learn, unlearn and relearn.</a:t>
            </a:r>
          </a:p>
          <a:p>
            <a:r>
              <a:rPr lang="en-GB" altLang="en-US" dirty="0" smtClean="0">
                <a:ea typeface="ＭＳ Ｐゴシック" panose="020B0600070205080204" pitchFamily="34" charset="-128"/>
              </a:rPr>
              <a:t>(Alvin Toffler)</a:t>
            </a:r>
          </a:p>
          <a:p>
            <a:r>
              <a:rPr lang="en-GB" altLang="en-US" sz="1600" i="1" dirty="0">
                <a:ea typeface="ＭＳ Ｐゴシック" panose="020B0600070205080204" pitchFamily="34" charset="-128"/>
              </a:rPr>
              <a:t>(O MYA: </a:t>
            </a:r>
            <a:r>
              <a:rPr lang="en-GB" altLang="en-US" sz="1600" i="1" dirty="0" err="1">
                <a:ea typeface="ＭＳ Ｐゴシック" panose="020B0600070205080204" pitchFamily="34" charset="-128"/>
              </a:rPr>
              <a:t>Pecyn</a:t>
            </a:r>
            <a:r>
              <a:rPr lang="en-GB" altLang="en-US" sz="1600" i="1" dirty="0">
                <a:ea typeface="ＭＳ Ｐゴシック" panose="020B0600070205080204" pitchFamily="34" charset="-128"/>
              </a:rPr>
              <a:t> </a:t>
            </a:r>
            <a:r>
              <a:rPr lang="en-GB" altLang="en-US" sz="1600" i="1" dirty="0" err="1">
                <a:ea typeface="ＭＳ Ｐゴシック" panose="020B0600070205080204" pitchFamily="34" charset="-128"/>
              </a:rPr>
              <a:t>Dysgu</a:t>
            </a:r>
            <a:r>
              <a:rPr lang="en-GB" altLang="en-US" sz="1600" i="1" dirty="0">
                <a:ea typeface="ＭＳ Ｐゴシック" panose="020B0600070205080204" pitchFamily="34" charset="-128"/>
              </a:rPr>
              <a:t> </a:t>
            </a:r>
            <a:r>
              <a:rPr lang="en-GB" altLang="en-US" sz="1600" i="1" dirty="0" err="1">
                <a:ea typeface="ＭＳ Ｐゴシック" panose="020B0600070205080204" pitchFamily="34" charset="-128"/>
              </a:rPr>
              <a:t>Llythrennedd</a:t>
            </a:r>
            <a:r>
              <a:rPr lang="en-GB" altLang="en-US" sz="1600" i="1" dirty="0">
                <a:ea typeface="ＭＳ Ｐゴシック" panose="020B0600070205080204" pitchFamily="34" charset="-128"/>
              </a:rPr>
              <a:t>, 2016) </a:t>
            </a:r>
          </a:p>
          <a:p>
            <a:endParaRPr lang="en-GB" altLang="en-US" dirty="0" smtClean="0">
              <a:ea typeface="ＭＳ Ｐゴシック" panose="020B0600070205080204" pitchFamily="34" charset="-128"/>
            </a:endParaRPr>
          </a:p>
        </p:txBody>
      </p:sp>
      <p:sp>
        <p:nvSpPr>
          <p:cNvPr id="6" name="Content Placeholder 5"/>
          <p:cNvSpPr>
            <a:spLocks noGrp="1"/>
          </p:cNvSpPr>
          <p:nvPr>
            <p:ph sz="quarter" idx="4"/>
          </p:nvPr>
        </p:nvSpPr>
        <p:spPr>
          <a:xfrm>
            <a:off x="5622987" y="2248700"/>
            <a:ext cx="4041775" cy="3941762"/>
          </a:xfrm>
          <a:solidFill>
            <a:schemeClr val="bg1"/>
          </a:solidFill>
          <a:ln>
            <a:solidFill>
              <a:schemeClr val="accent3"/>
            </a:solidFill>
          </a:ln>
        </p:spPr>
        <p:txBody>
          <a:bodyPr/>
          <a:lstStyle/>
          <a:p>
            <a:pPr>
              <a:defRPr/>
            </a:pPr>
            <a:r>
              <a:rPr lang="en-GB" dirty="0" smtClean="0"/>
              <a:t>The </a:t>
            </a:r>
            <a:r>
              <a:rPr lang="en-GB" dirty="0"/>
              <a:t>illiterate of the 21st century will not be those who cannot read and write, but those who cannot learn, unlearn and relearn.</a:t>
            </a:r>
          </a:p>
          <a:p>
            <a:pPr>
              <a:defRPr/>
            </a:pPr>
            <a:r>
              <a:rPr lang="en-GB" dirty="0"/>
              <a:t>(Alvin Toffler</a:t>
            </a:r>
            <a:r>
              <a:rPr lang="en-GB" dirty="0" smtClean="0"/>
              <a:t>)</a:t>
            </a:r>
          </a:p>
          <a:p>
            <a:pPr>
              <a:defRPr/>
            </a:pPr>
            <a:r>
              <a:rPr lang="en-GB" sz="1600" i="1" dirty="0"/>
              <a:t>(From MEP: Literacy Learning Pack, 2016) </a:t>
            </a:r>
          </a:p>
          <a:p>
            <a:pPr>
              <a:defRPr/>
            </a:pPr>
            <a:endParaRPr lang="en-GB" dirty="0"/>
          </a:p>
        </p:txBody>
      </p:sp>
    </p:spTree>
    <p:extLst>
      <p:ext uri="{BB962C8B-B14F-4D97-AF65-F5344CB8AC3E}">
        <p14:creationId xmlns:p14="http://schemas.microsoft.com/office/powerpoint/2010/main" val="18084850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rtlCol="0">
            <a:noAutofit/>
          </a:bodyPr>
          <a:lstStyle/>
          <a:p>
            <a:pPr algn="ctr">
              <a:defRPr/>
            </a:pPr>
            <a:r>
              <a:rPr lang="en-GB" sz="3200" dirty="0"/>
              <a:t>Dull </a:t>
            </a:r>
            <a:r>
              <a:rPr lang="en-GB" sz="3200" dirty="0" err="1"/>
              <a:t>Ymarferol</a:t>
            </a:r>
            <a:r>
              <a:rPr lang="en-GB" sz="3200" dirty="0"/>
              <a:t> </a:t>
            </a:r>
            <a:r>
              <a:rPr lang="en-GB" sz="3200" dirty="0" err="1"/>
              <a:t>i</a:t>
            </a:r>
            <a:r>
              <a:rPr lang="en-GB" sz="3200" dirty="0"/>
              <a:t> </a:t>
            </a:r>
            <a:r>
              <a:rPr lang="en-GB" sz="3200" dirty="0" err="1"/>
              <a:t>Gymhwyso</a:t>
            </a:r>
            <a:r>
              <a:rPr lang="en-GB" sz="3200" dirty="0"/>
              <a:t> </a:t>
            </a:r>
            <a:br>
              <a:rPr lang="en-GB" sz="3200" dirty="0"/>
            </a:br>
            <a:r>
              <a:rPr lang="en-GB" sz="3200" dirty="0"/>
              <a:t>A Practical Approach to Application </a:t>
            </a:r>
          </a:p>
        </p:txBody>
      </p:sp>
      <p:sp>
        <p:nvSpPr>
          <p:cNvPr id="27653" name="Rectangle 3"/>
          <p:cNvSpPr>
            <a:spLocks noGrp="1" noChangeArrowheads="1"/>
          </p:cNvSpPr>
          <p:nvPr>
            <p:ph sz="quarter" idx="2"/>
          </p:nvPr>
        </p:nvSpPr>
        <p:spPr>
          <a:xfrm>
            <a:off x="1992314" y="1916113"/>
            <a:ext cx="4040187" cy="3941762"/>
          </a:xfrm>
          <a:ln>
            <a:prstDash val="solid"/>
          </a:ln>
        </p:spPr>
        <p:txBody>
          <a:bodyPr>
            <a:normAutofit/>
          </a:bodyPr>
          <a:lstStyle/>
          <a:p>
            <a:pPr eaLnBrk="1" hangingPunct="1"/>
            <a:r>
              <a:rPr lang="en-GB" altLang="en-US" sz="2400" dirty="0" err="1" smtClean="0">
                <a:ea typeface="ＭＳ Ｐゴシック" panose="020B0600070205080204" pitchFamily="34" charset="-128"/>
              </a:rPr>
              <a:t>Datblygu</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tasgau</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cyfoethog</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i</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ddarparu</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cyfleoedd</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i’r</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disgyblion</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gymhwyso</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eu</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sgiliau</a:t>
            </a:r>
            <a:r>
              <a:rPr lang="en-GB" altLang="en-US" sz="2400" dirty="0" smtClean="0">
                <a:ea typeface="ＭＳ Ｐゴシック" panose="020B0600070205080204" pitchFamily="34" charset="-128"/>
              </a:rPr>
              <a:t> </a:t>
            </a:r>
            <a:r>
              <a:rPr lang="en-GB" altLang="en-US" sz="2400" dirty="0" err="1" smtClean="0">
                <a:ea typeface="ＭＳ Ｐゴシック" panose="020B0600070205080204" pitchFamily="34" charset="-128"/>
              </a:rPr>
              <a:t>Llythrennedd</a:t>
            </a:r>
            <a:r>
              <a:rPr lang="en-GB" altLang="en-US" sz="2400" dirty="0" smtClean="0">
                <a:ea typeface="ＭＳ Ｐゴシック" panose="020B0600070205080204" pitchFamily="34" charset="-128"/>
              </a:rPr>
              <a:t> a </a:t>
            </a:r>
            <a:r>
              <a:rPr lang="en-GB" altLang="en-US" sz="2400" dirty="0" err="1" smtClean="0">
                <a:ea typeface="ＭＳ Ｐゴシック" panose="020B0600070205080204" pitchFamily="34" charset="-128"/>
              </a:rPr>
              <a:t>Rhifedd</a:t>
            </a:r>
            <a:r>
              <a:rPr lang="en-GB" altLang="en-US" sz="2400" dirty="0" smtClean="0">
                <a:ea typeface="ＭＳ Ｐゴシック" panose="020B0600070205080204" pitchFamily="34" charset="-128"/>
              </a:rPr>
              <a:t> </a:t>
            </a:r>
            <a:r>
              <a:rPr lang="en-GB" altLang="en-US" sz="2400" u="sng" dirty="0" err="1" smtClean="0">
                <a:ea typeface="ＭＳ Ｐゴシック" panose="020B0600070205080204" pitchFamily="34" charset="-128"/>
              </a:rPr>
              <a:t>ar</a:t>
            </a:r>
            <a:r>
              <a:rPr lang="en-GB" altLang="en-US" sz="2400" u="sng" dirty="0" smtClean="0">
                <a:ea typeface="ＭＳ Ｐゴシック" panose="020B0600070205080204" pitchFamily="34" charset="-128"/>
              </a:rPr>
              <a:t> draws </a:t>
            </a:r>
            <a:r>
              <a:rPr lang="en-GB" altLang="en-US" sz="2400" dirty="0" smtClean="0">
                <a:ea typeface="ＭＳ Ｐゴシック" panose="020B0600070205080204" pitchFamily="34" charset="-128"/>
              </a:rPr>
              <a:t>y </a:t>
            </a:r>
            <a:r>
              <a:rPr lang="en-GB" altLang="en-US" sz="2400" dirty="0" err="1" smtClean="0">
                <a:ea typeface="ＭＳ Ｐゴシック" panose="020B0600070205080204" pitchFamily="34" charset="-128"/>
              </a:rPr>
              <a:t>cwricwlwm</a:t>
            </a:r>
            <a:r>
              <a:rPr lang="en-GB" altLang="en-US" sz="2400" dirty="0" smtClean="0">
                <a:ea typeface="ＭＳ Ｐゴシック" panose="020B0600070205080204" pitchFamily="34" charset="-128"/>
              </a:rPr>
              <a:t>. </a:t>
            </a:r>
            <a:endParaRPr lang="en-US" altLang="en-US" sz="2400" dirty="0" smtClean="0">
              <a:ea typeface="ＭＳ Ｐゴシック" panose="020B0600070205080204" pitchFamily="34" charset="-128"/>
            </a:endParaRPr>
          </a:p>
        </p:txBody>
      </p:sp>
      <p:sp>
        <p:nvSpPr>
          <p:cNvPr id="7171" name="Content Placeholder 6"/>
          <p:cNvSpPr>
            <a:spLocks noGrp="1"/>
          </p:cNvSpPr>
          <p:nvPr>
            <p:ph sz="quarter" idx="4"/>
          </p:nvPr>
        </p:nvSpPr>
        <p:spPr>
          <a:xfrm>
            <a:off x="6311901" y="1773238"/>
            <a:ext cx="4041775" cy="3941762"/>
          </a:xfrm>
        </p:spPr>
        <p:txBody>
          <a:bodyPr/>
          <a:lstStyle/>
          <a:p>
            <a:pPr marL="395287" lvl="1">
              <a:spcBef>
                <a:spcPts val="400"/>
              </a:spcBef>
              <a:buSzPct val="68000"/>
              <a:defRPr/>
            </a:pPr>
            <a:r>
              <a:rPr lang="en-GB" altLang="en-US" sz="2400" dirty="0"/>
              <a:t>Develop ‘rich tasks’ to provide opportunities for pupils to apply their Literacy and Numeracy skills in </a:t>
            </a:r>
            <a:r>
              <a:rPr lang="en-GB" altLang="en-US" sz="2400" b="1" u="sng" dirty="0"/>
              <a:t>all</a:t>
            </a:r>
            <a:r>
              <a:rPr lang="en-GB" altLang="en-US" sz="2400" dirty="0"/>
              <a:t> subjects</a:t>
            </a:r>
          </a:p>
          <a:p>
            <a:pPr marL="395287" lvl="1">
              <a:spcBef>
                <a:spcPts val="400"/>
              </a:spcBef>
              <a:buSzPct val="68000"/>
              <a:defRPr/>
            </a:pPr>
            <a:endParaRPr lang="en-GB" altLang="en-US" sz="1800" i="1" dirty="0"/>
          </a:p>
          <a:p>
            <a:pPr marL="109537" lvl="1" indent="0">
              <a:spcBef>
                <a:spcPts val="400"/>
              </a:spcBef>
              <a:buSzPct val="68000"/>
              <a:buNone/>
              <a:defRPr/>
            </a:pPr>
            <a:endParaRPr lang="en-US" altLang="en-US" sz="1800" i="1" dirty="0"/>
          </a:p>
          <a:p>
            <a:pPr marL="109537" lvl="1" indent="0">
              <a:spcBef>
                <a:spcPts val="400"/>
              </a:spcBef>
              <a:buSzPct val="68000"/>
              <a:buNone/>
              <a:defRPr/>
            </a:pPr>
            <a:endParaRPr lang="en-GB" altLang="en-US" sz="1800" dirty="0"/>
          </a:p>
          <a:p>
            <a:pPr marL="109537" lvl="1" indent="0">
              <a:spcBef>
                <a:spcPts val="400"/>
              </a:spcBef>
              <a:buSzPct val="68000"/>
              <a:buNone/>
              <a:defRPr/>
            </a:pPr>
            <a:endParaRPr lang="en-GB" altLang="en-US" sz="1800" b="1" u="sng" dirty="0"/>
          </a:p>
          <a:p>
            <a:pPr marL="109537" lvl="1" indent="0">
              <a:spcBef>
                <a:spcPts val="400"/>
              </a:spcBef>
              <a:buSzPct val="68000"/>
              <a:buNone/>
              <a:defRPr/>
            </a:pPr>
            <a:endParaRPr lang="en-GB" altLang="en-US" sz="1800" b="1" i="1" dirty="0"/>
          </a:p>
        </p:txBody>
      </p:sp>
      <p:pic>
        <p:nvPicPr>
          <p:cNvPr id="27655" name="Picture 6" descr="C:\Users\s.ainsworth\AppData\Local\Microsoft\Windows\Temporary Internet Files\Content.IE5\SAJO67SS\MC900390730[1].wm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11675" y="4292601"/>
            <a:ext cx="3240088" cy="183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1016654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3"/>
          <p:cNvSpPr>
            <a:spLocks noGrp="1" noChangeArrowheads="1"/>
          </p:cNvSpPr>
          <p:nvPr>
            <p:ph sz="half" idx="4294967295"/>
          </p:nvPr>
        </p:nvSpPr>
        <p:spPr>
          <a:xfrm>
            <a:off x="492369" y="1620386"/>
            <a:ext cx="4940751" cy="5153207"/>
          </a:xfrm>
        </p:spPr>
        <p:txBody>
          <a:bodyPr>
            <a:normAutofit lnSpcReduction="10000"/>
          </a:bodyPr>
          <a:lstStyle/>
          <a:p>
            <a:pPr eaLnBrk="1" hangingPunct="1"/>
            <a:r>
              <a:rPr lang="en-GB" altLang="en-US" sz="1900" dirty="0" err="1">
                <a:ea typeface="ＭＳ Ｐゴシック" panose="020B0600070205080204" pitchFamily="34" charset="-128"/>
              </a:rPr>
              <a:t>Traws</a:t>
            </a:r>
            <a:r>
              <a:rPr lang="en-GB" altLang="en-US" sz="1900" dirty="0">
                <a:ea typeface="ＭＳ Ｐゴシック" panose="020B0600070205080204" pitchFamily="34" charset="-128"/>
              </a:rPr>
              <a:t> </a:t>
            </a:r>
            <a:r>
              <a:rPr lang="en-GB" altLang="en-US" sz="1900" dirty="0" err="1">
                <a:ea typeface="ＭＳ Ｐゴシック" panose="020B0600070205080204" pitchFamily="34" charset="-128"/>
              </a:rPr>
              <a:t>gwricwlaidd</a:t>
            </a:r>
            <a:r>
              <a:rPr lang="en-GB" altLang="en-US" sz="1900" dirty="0">
                <a:ea typeface="ＭＳ Ｐゴシック" panose="020B0600070205080204" pitchFamily="34" charset="-128"/>
              </a:rPr>
              <a:t> – </a:t>
            </a:r>
            <a:r>
              <a:rPr lang="en-GB" altLang="en-US" sz="1900" dirty="0" err="1">
                <a:ea typeface="ＭＳ Ｐゴシック" panose="020B0600070205080204" pitchFamily="34" charset="-128"/>
              </a:rPr>
              <a:t>dysgu</a:t>
            </a:r>
            <a:r>
              <a:rPr lang="en-GB" altLang="en-US" sz="1900" dirty="0">
                <a:ea typeface="ＭＳ Ｐゴシック" panose="020B0600070205080204" pitchFamily="34" charset="-128"/>
              </a:rPr>
              <a:t> </a:t>
            </a:r>
            <a:r>
              <a:rPr lang="en-GB" altLang="en-US" sz="1900" dirty="0" err="1">
                <a:ea typeface="ＭＳ Ｐゴシック" panose="020B0600070205080204" pitchFamily="34" charset="-128"/>
              </a:rPr>
              <a:t>wedi</a:t>
            </a:r>
            <a:r>
              <a:rPr lang="en-GB" altLang="en-US" sz="1900" dirty="0">
                <a:ea typeface="ＭＳ Ｐゴシック" panose="020B0600070205080204" pitchFamily="34" charset="-128"/>
              </a:rPr>
              <a:t> </a:t>
            </a:r>
            <a:r>
              <a:rPr lang="en-GB" altLang="en-US" sz="1900" dirty="0" err="1">
                <a:ea typeface="ＭＳ Ｐゴシック" panose="020B0600070205080204" pitchFamily="34" charset="-128"/>
              </a:rPr>
              <a:t>ei</a:t>
            </a:r>
            <a:r>
              <a:rPr lang="en-GB" altLang="en-US" sz="1900" dirty="0">
                <a:ea typeface="ＭＳ Ｐゴシック" panose="020B0600070205080204" pitchFamily="34" charset="-128"/>
              </a:rPr>
              <a:t> </a:t>
            </a:r>
            <a:r>
              <a:rPr lang="en-GB" altLang="en-US" sz="1900" dirty="0" err="1">
                <a:ea typeface="ＭＳ Ｐゴシック" panose="020B0600070205080204" pitchFamily="34" charset="-128"/>
              </a:rPr>
              <a:t>gysylltu</a:t>
            </a:r>
            <a:endParaRPr lang="en-GB" altLang="en-US" sz="1900" dirty="0">
              <a:ea typeface="ＭＳ Ｐゴシック" panose="020B0600070205080204" pitchFamily="34" charset="-128"/>
            </a:endParaRPr>
          </a:p>
          <a:p>
            <a:pPr eaLnBrk="1" hangingPunct="1"/>
            <a:r>
              <a:rPr lang="en-GB" altLang="en-US" sz="1900" dirty="0" err="1">
                <a:ea typeface="ＭＳ Ｐゴシック" panose="020B0600070205080204" pitchFamily="34" charset="-128"/>
              </a:rPr>
              <a:t>Annog</a:t>
            </a:r>
            <a:r>
              <a:rPr lang="en-GB" altLang="en-US" sz="1900" dirty="0">
                <a:ea typeface="ＭＳ Ｐゴシック" panose="020B0600070205080204" pitchFamily="34" charset="-128"/>
              </a:rPr>
              <a:t> </a:t>
            </a:r>
            <a:r>
              <a:rPr lang="en-GB" altLang="en-US" sz="1900" dirty="0" err="1">
                <a:ea typeface="ＭＳ Ｐゴシック" panose="020B0600070205080204" pitchFamily="34" charset="-128"/>
              </a:rPr>
              <a:t>dysgu</a:t>
            </a:r>
            <a:r>
              <a:rPr lang="en-GB" altLang="en-US" sz="1900" dirty="0">
                <a:ea typeface="ＭＳ Ｐゴシック" panose="020B0600070205080204" pitchFamily="34" charset="-128"/>
              </a:rPr>
              <a:t> </a:t>
            </a:r>
            <a:r>
              <a:rPr lang="en-GB" altLang="en-US" sz="1900" dirty="0" err="1">
                <a:ea typeface="ＭＳ Ｐゴシック" panose="020B0600070205080204" pitchFamily="34" charset="-128"/>
              </a:rPr>
              <a:t>gweithredol</a:t>
            </a:r>
            <a:endParaRPr lang="en-GB" altLang="en-US" sz="1900" dirty="0">
              <a:ea typeface="ＭＳ Ｐゴシック" panose="020B0600070205080204" pitchFamily="34" charset="-128"/>
            </a:endParaRPr>
          </a:p>
          <a:p>
            <a:pPr eaLnBrk="1" hangingPunct="1"/>
            <a:r>
              <a:rPr lang="en-GB" altLang="en-US" sz="1900" dirty="0" err="1">
                <a:ea typeface="ＭＳ Ｐゴシック" panose="020B0600070205080204" pitchFamily="34" charset="-128"/>
              </a:rPr>
              <a:t>Heriol</a:t>
            </a:r>
            <a:endParaRPr lang="en-GB" altLang="en-US" sz="1900" dirty="0">
              <a:ea typeface="ＭＳ Ｐゴシック" panose="020B0600070205080204" pitchFamily="34" charset="-128"/>
            </a:endParaRPr>
          </a:p>
          <a:p>
            <a:pPr eaLnBrk="1" hangingPunct="1"/>
            <a:r>
              <a:rPr lang="en-GB" altLang="en-US" sz="1900" dirty="0" err="1">
                <a:ea typeface="ＭＳ Ｐゴシック" panose="020B0600070205080204" pitchFamily="34" charset="-128"/>
              </a:rPr>
              <a:t>Datrys</a:t>
            </a:r>
            <a:r>
              <a:rPr lang="en-GB" altLang="en-US" sz="1900" dirty="0">
                <a:ea typeface="ＭＳ Ｐゴシック" panose="020B0600070205080204" pitchFamily="34" charset="-128"/>
              </a:rPr>
              <a:t> problem/au</a:t>
            </a:r>
          </a:p>
          <a:p>
            <a:pPr eaLnBrk="1" hangingPunct="1"/>
            <a:r>
              <a:rPr lang="en-GB" altLang="en-US" sz="1900" dirty="0" err="1">
                <a:ea typeface="ＭＳ Ｐゴシック" panose="020B0600070205080204" pitchFamily="34" charset="-128"/>
              </a:rPr>
              <a:t>Disgwyl</a:t>
            </a:r>
            <a:r>
              <a:rPr lang="en-GB" altLang="en-US" sz="1900" dirty="0">
                <a:ea typeface="ＭＳ Ｐゴシック" panose="020B0600070205080204" pitchFamily="34" charset="-128"/>
              </a:rPr>
              <a:t> </a:t>
            </a:r>
            <a:r>
              <a:rPr lang="en-GB" altLang="en-US" sz="1900" dirty="0" err="1">
                <a:ea typeface="ＭＳ Ｐゴシック" panose="020B0600070205080204" pitchFamily="34" charset="-128"/>
              </a:rPr>
              <a:t>i</a:t>
            </a:r>
            <a:r>
              <a:rPr lang="en-GB" altLang="en-US" sz="1900" dirty="0">
                <a:ea typeface="ＭＳ Ｐゴシック" panose="020B0600070205080204" pitchFamily="34" charset="-128"/>
              </a:rPr>
              <a:t> </a:t>
            </a:r>
            <a:r>
              <a:rPr lang="en-GB" altLang="en-US" sz="1900" dirty="0" err="1">
                <a:ea typeface="ＭＳ Ｐゴシック" panose="020B0600070205080204" pitchFamily="34" charset="-128"/>
              </a:rPr>
              <a:t>ddysgwyr</a:t>
            </a:r>
            <a:r>
              <a:rPr lang="en-GB" altLang="en-US" sz="1900" dirty="0">
                <a:ea typeface="ＭＳ Ｐゴシック" panose="020B0600070205080204" pitchFamily="34" charset="-128"/>
              </a:rPr>
              <a:t> </a:t>
            </a:r>
            <a:r>
              <a:rPr lang="en-GB" altLang="en-US" sz="1900" dirty="0" err="1">
                <a:ea typeface="ＭＳ Ｐゴシック" panose="020B0600070205080204" pitchFamily="34" charset="-128"/>
              </a:rPr>
              <a:t>gyfiawnhau</a:t>
            </a:r>
            <a:r>
              <a:rPr lang="en-GB" altLang="en-US" sz="1900" dirty="0">
                <a:ea typeface="ＭＳ Ｐゴシック" panose="020B0600070205080204" pitchFamily="34" charset="-128"/>
              </a:rPr>
              <a:t> </a:t>
            </a:r>
            <a:r>
              <a:rPr lang="en-GB" altLang="en-US" sz="1900" dirty="0" err="1">
                <a:ea typeface="ＭＳ Ｐゴシック" panose="020B0600070205080204" pitchFamily="34" charset="-128"/>
              </a:rPr>
              <a:t>eu</a:t>
            </a:r>
            <a:r>
              <a:rPr lang="en-GB" altLang="en-US" sz="1900" dirty="0">
                <a:ea typeface="ＭＳ Ｐゴシック" panose="020B0600070205080204" pitchFamily="34" charset="-128"/>
              </a:rPr>
              <a:t> </a:t>
            </a:r>
            <a:r>
              <a:rPr lang="en-GB" altLang="en-US" sz="1900" dirty="0" err="1">
                <a:ea typeface="ＭＳ Ｐゴシック" panose="020B0600070205080204" pitchFamily="34" charset="-128"/>
              </a:rPr>
              <a:t>penderfyniadau</a:t>
            </a:r>
            <a:endParaRPr lang="en-GB" altLang="en-US" sz="1900" dirty="0">
              <a:ea typeface="ＭＳ Ｐゴシック" panose="020B0600070205080204" pitchFamily="34" charset="-128"/>
            </a:endParaRPr>
          </a:p>
          <a:p>
            <a:pPr eaLnBrk="1" hangingPunct="1"/>
            <a:r>
              <a:rPr lang="en-GB" altLang="en-US" sz="1900" dirty="0" err="1">
                <a:ea typeface="ＭＳ Ｐゴシック" panose="020B0600070205080204" pitchFamily="34" charset="-128"/>
              </a:rPr>
              <a:t>Hyblyg</a:t>
            </a:r>
            <a:endParaRPr lang="en-GB" altLang="en-US" sz="1900" dirty="0">
              <a:ea typeface="ＭＳ Ｐゴシック" panose="020B0600070205080204" pitchFamily="34" charset="-128"/>
            </a:endParaRPr>
          </a:p>
          <a:p>
            <a:pPr eaLnBrk="1" hangingPunct="1"/>
            <a:r>
              <a:rPr lang="en-GB" altLang="en-US" sz="1900" dirty="0">
                <a:ea typeface="ＭＳ Ｐゴシック" panose="020B0600070205080204" pitchFamily="34" charset="-128"/>
              </a:rPr>
              <a:t>O </a:t>
            </a:r>
            <a:r>
              <a:rPr lang="en-GB" altLang="en-US" sz="1900" dirty="0" err="1">
                <a:ea typeface="ＭＳ Ｐゴシック" panose="020B0600070205080204" pitchFamily="34" charset="-128"/>
              </a:rPr>
              <a:t>fewn</a:t>
            </a:r>
            <a:r>
              <a:rPr lang="en-GB" altLang="en-US" sz="1900" dirty="0">
                <a:ea typeface="ＭＳ Ｐゴシック" panose="020B0600070205080204" pitchFamily="34" charset="-128"/>
              </a:rPr>
              <a:t> </a:t>
            </a:r>
            <a:r>
              <a:rPr lang="en-GB" altLang="en-US" sz="1900" dirty="0" err="1">
                <a:ea typeface="ＭＳ Ｐゴシック" panose="020B0600070205080204" pitchFamily="34" charset="-128"/>
              </a:rPr>
              <a:t>cyrraedd</a:t>
            </a:r>
            <a:r>
              <a:rPr lang="en-GB" altLang="en-US" sz="1900" dirty="0">
                <a:ea typeface="ＭＳ Ｐゴシック" panose="020B0600070205080204" pitchFamily="34" charset="-128"/>
              </a:rPr>
              <a:t> </a:t>
            </a:r>
            <a:r>
              <a:rPr lang="en-GB" altLang="en-US" sz="1900" dirty="0" err="1">
                <a:ea typeface="ＭＳ Ｐゴシック" panose="020B0600070205080204" pitchFamily="34" charset="-128"/>
              </a:rPr>
              <a:t>yr</a:t>
            </a:r>
            <a:r>
              <a:rPr lang="en-GB" altLang="en-US" sz="1900" dirty="0">
                <a:ea typeface="ＭＳ Ｐゴシック" panose="020B0600070205080204" pitchFamily="34" charset="-128"/>
              </a:rPr>
              <a:t> </a:t>
            </a:r>
            <a:r>
              <a:rPr lang="en-GB" altLang="en-US" sz="1900" dirty="0" err="1">
                <a:ea typeface="ＭＳ Ｐゴシック" panose="020B0600070205080204" pitchFamily="34" charset="-128"/>
              </a:rPr>
              <a:t>holl</a:t>
            </a:r>
            <a:r>
              <a:rPr lang="en-GB" altLang="en-US" sz="1900" dirty="0">
                <a:ea typeface="ＭＳ Ｐゴシック" panose="020B0600070205080204" pitchFamily="34" charset="-128"/>
              </a:rPr>
              <a:t> </a:t>
            </a:r>
            <a:r>
              <a:rPr lang="en-GB" altLang="en-US" sz="1900" dirty="0" err="1">
                <a:ea typeface="ＭＳ Ｐゴシック" panose="020B0600070205080204" pitchFamily="34" charset="-128"/>
              </a:rPr>
              <a:t>ddysgwyr</a:t>
            </a:r>
            <a:endParaRPr lang="en-GB" altLang="en-US" sz="1900" dirty="0">
              <a:ea typeface="ＭＳ Ｐゴシック" panose="020B0600070205080204" pitchFamily="34" charset="-128"/>
            </a:endParaRPr>
          </a:p>
          <a:p>
            <a:pPr eaLnBrk="1" hangingPunct="1"/>
            <a:r>
              <a:rPr lang="en-GB" altLang="en-US" sz="1900" dirty="0" err="1">
                <a:ea typeface="ＭＳ Ｐゴシック" panose="020B0600070205080204" pitchFamily="34" charset="-128"/>
              </a:rPr>
              <a:t>Ymgorffori</a:t>
            </a:r>
            <a:r>
              <a:rPr lang="en-GB" altLang="en-US" sz="1900" dirty="0">
                <a:ea typeface="ＭＳ Ｐゴシック" panose="020B0600070205080204" pitchFamily="34" charset="-128"/>
              </a:rPr>
              <a:t> </a:t>
            </a:r>
            <a:r>
              <a:rPr lang="en-GB" altLang="en-US" sz="1900" dirty="0" err="1">
                <a:ea typeface="ＭＳ Ｐゴシック" panose="020B0600070205080204" pitchFamily="34" charset="-128"/>
              </a:rPr>
              <a:t>amrywiaeth</a:t>
            </a:r>
            <a:r>
              <a:rPr lang="en-GB" altLang="en-US" sz="1900" dirty="0">
                <a:ea typeface="ＭＳ Ｐゴシック" panose="020B0600070205080204" pitchFamily="34" charset="-128"/>
              </a:rPr>
              <a:t> o </a:t>
            </a:r>
            <a:r>
              <a:rPr lang="en-GB" altLang="en-US" sz="1900" dirty="0" err="1">
                <a:ea typeface="ＭＳ Ｐゴシック" panose="020B0600070205080204" pitchFamily="34" charset="-128"/>
              </a:rPr>
              <a:t>elfennau</a:t>
            </a:r>
            <a:endParaRPr lang="en-GB" altLang="en-US" sz="1900" dirty="0">
              <a:ea typeface="ＭＳ Ｐゴシック" panose="020B0600070205080204" pitchFamily="34" charset="-128"/>
            </a:endParaRPr>
          </a:p>
          <a:p>
            <a:pPr eaLnBrk="1" hangingPunct="1"/>
            <a:r>
              <a:rPr lang="en-GB" altLang="en-US" sz="1900" dirty="0" err="1">
                <a:ea typeface="ＭＳ Ｐゴシック" panose="020B0600070205080204" pitchFamily="34" charset="-128"/>
              </a:rPr>
              <a:t>Darparu</a:t>
            </a:r>
            <a:r>
              <a:rPr lang="en-GB" altLang="en-US" sz="1900" dirty="0">
                <a:ea typeface="ＭＳ Ｐゴシック" panose="020B0600070205080204" pitchFamily="34" charset="-128"/>
              </a:rPr>
              <a:t> </a:t>
            </a:r>
            <a:r>
              <a:rPr lang="en-GB" altLang="en-US" sz="1900" dirty="0" err="1">
                <a:ea typeface="ＭＳ Ｐゴシック" panose="020B0600070205080204" pitchFamily="34" charset="-128"/>
              </a:rPr>
              <a:t>cyfleoedd</a:t>
            </a:r>
            <a:r>
              <a:rPr lang="en-GB" altLang="en-US" sz="1900" dirty="0">
                <a:ea typeface="ＭＳ Ｐゴシック" panose="020B0600070205080204" pitchFamily="34" charset="-128"/>
              </a:rPr>
              <a:t> </a:t>
            </a:r>
            <a:r>
              <a:rPr lang="en-GB" altLang="en-US" sz="1900" dirty="0" err="1">
                <a:ea typeface="ＭＳ Ｐゴシック" panose="020B0600070205080204" pitchFamily="34" charset="-128"/>
              </a:rPr>
              <a:t>i</a:t>
            </a:r>
            <a:r>
              <a:rPr lang="en-GB" altLang="en-US" sz="1900" dirty="0">
                <a:ea typeface="ＭＳ Ｐゴシック" panose="020B0600070205080204" pitchFamily="34" charset="-128"/>
              </a:rPr>
              <a:t> </a:t>
            </a:r>
            <a:r>
              <a:rPr lang="en-GB" altLang="en-US" sz="1900" dirty="0" err="1">
                <a:ea typeface="ＭＳ Ｐゴシック" panose="020B0600070205080204" pitchFamily="34" charset="-128"/>
              </a:rPr>
              <a:t>ddysgwyr</a:t>
            </a:r>
            <a:r>
              <a:rPr lang="en-GB" altLang="en-US" sz="1900" dirty="0">
                <a:ea typeface="ＭＳ Ｐゴシック" panose="020B0600070205080204" pitchFamily="34" charset="-128"/>
              </a:rPr>
              <a:t> </a:t>
            </a:r>
            <a:r>
              <a:rPr lang="en-GB" altLang="en-US" sz="1900" dirty="0" err="1">
                <a:ea typeface="ＭＳ Ｐゴシック" panose="020B0600070205080204" pitchFamily="34" charset="-128"/>
              </a:rPr>
              <a:t>i</a:t>
            </a:r>
            <a:r>
              <a:rPr lang="en-GB" altLang="en-US" sz="1900" dirty="0">
                <a:ea typeface="ＭＳ Ｐゴシック" panose="020B0600070205080204" pitchFamily="34" charset="-128"/>
              </a:rPr>
              <a:t> </a:t>
            </a:r>
            <a:r>
              <a:rPr lang="en-GB" altLang="en-US" sz="1900" dirty="0" err="1">
                <a:ea typeface="ＭＳ Ｐゴシック" panose="020B0600070205080204" pitchFamily="34" charset="-128"/>
              </a:rPr>
              <a:t>fynd</a:t>
            </a:r>
            <a:r>
              <a:rPr lang="en-GB" altLang="en-US" sz="1900" dirty="0">
                <a:ea typeface="ＭＳ Ｐゴシック" panose="020B0600070205080204" pitchFamily="34" charset="-128"/>
              </a:rPr>
              <a:t> i’r </a:t>
            </a:r>
            <a:r>
              <a:rPr lang="en-GB" altLang="en-US" sz="1900" dirty="0" err="1">
                <a:ea typeface="ＭＳ Ｐゴシック" panose="020B0600070205080204" pitchFamily="34" charset="-128"/>
              </a:rPr>
              <a:t>afael</a:t>
            </a:r>
            <a:r>
              <a:rPr lang="en-GB" altLang="en-US" sz="1900" dirty="0">
                <a:ea typeface="ＭＳ Ｐゴシック" panose="020B0600070205080204" pitchFamily="34" charset="-128"/>
              </a:rPr>
              <a:t> </a:t>
            </a:r>
            <a:r>
              <a:rPr lang="en-GB" altLang="en-US" sz="1900" dirty="0" err="1">
                <a:ea typeface="ＭＳ Ｐゴシック" panose="020B0600070205080204" pitchFamily="34" charset="-128"/>
              </a:rPr>
              <a:t>a’r</a:t>
            </a:r>
            <a:r>
              <a:rPr lang="en-GB" altLang="en-US" sz="1900" dirty="0">
                <a:ea typeface="ＭＳ Ｐゴシック" panose="020B0600070205080204" pitchFamily="34" charset="-128"/>
              </a:rPr>
              <a:t> </a:t>
            </a:r>
            <a:r>
              <a:rPr lang="en-GB" altLang="en-US" sz="1900" dirty="0" err="1">
                <a:ea typeface="ＭＳ Ｐゴシック" panose="020B0600070205080204" pitchFamily="34" charset="-128"/>
              </a:rPr>
              <a:t>broblem</a:t>
            </a:r>
            <a:r>
              <a:rPr lang="en-GB" altLang="en-US" sz="1900" dirty="0">
                <a:ea typeface="ＭＳ Ｐゴシック" panose="020B0600070205080204" pitchFamily="34" charset="-128"/>
              </a:rPr>
              <a:t> a </a:t>
            </a:r>
            <a:r>
              <a:rPr lang="en-GB" altLang="en-US" sz="1900" dirty="0" err="1">
                <a:ea typeface="ＭＳ Ｐゴシック" panose="020B0600070205080204" pitchFamily="34" charset="-128"/>
              </a:rPr>
              <a:t>defnyddio’u</a:t>
            </a:r>
            <a:r>
              <a:rPr lang="en-GB" altLang="en-US" sz="1900" dirty="0">
                <a:ea typeface="ＭＳ Ｐゴシック" panose="020B0600070205080204" pitchFamily="34" charset="-128"/>
              </a:rPr>
              <a:t> </a:t>
            </a:r>
            <a:r>
              <a:rPr lang="en-GB" altLang="en-US" sz="1900" dirty="0" err="1">
                <a:ea typeface="ＭＳ Ｐゴシック" panose="020B0600070205080204" pitchFamily="34" charset="-128"/>
              </a:rPr>
              <a:t>sgiliau</a:t>
            </a:r>
            <a:r>
              <a:rPr lang="en-GB" altLang="en-US" sz="1900" dirty="0">
                <a:ea typeface="ＭＳ Ｐゴシック" panose="020B0600070205080204" pitchFamily="34" charset="-128"/>
              </a:rPr>
              <a:t> </a:t>
            </a:r>
            <a:r>
              <a:rPr lang="en-GB" altLang="en-US" sz="1900" dirty="0" err="1">
                <a:ea typeface="ＭＳ Ｐゴシック" panose="020B0600070205080204" pitchFamily="34" charset="-128"/>
              </a:rPr>
              <a:t>llythrennedd</a:t>
            </a:r>
            <a:r>
              <a:rPr lang="en-GB" altLang="en-US" sz="1900" dirty="0">
                <a:ea typeface="ＭＳ Ｐゴシック" panose="020B0600070205080204" pitchFamily="34" charset="-128"/>
              </a:rPr>
              <a:t> a </a:t>
            </a:r>
            <a:r>
              <a:rPr lang="en-GB" altLang="en-US" sz="1900" dirty="0" err="1">
                <a:ea typeface="ＭＳ Ｐゴシック" panose="020B0600070205080204" pitchFamily="34" charset="-128"/>
              </a:rPr>
              <a:t>rhifedd</a:t>
            </a:r>
            <a:r>
              <a:rPr lang="en-GB" altLang="en-US" sz="1900" dirty="0">
                <a:ea typeface="ＭＳ Ｐゴシック" panose="020B0600070205080204" pitchFamily="34" charset="-128"/>
              </a:rPr>
              <a:t> yn </a:t>
            </a:r>
            <a:r>
              <a:rPr lang="en-GB" altLang="en-US" sz="1900" dirty="0" err="1">
                <a:ea typeface="ＭＳ Ｐゴシック" panose="020B0600070205080204" pitchFamily="34" charset="-128"/>
              </a:rPr>
              <a:t>bwrpasol</a:t>
            </a:r>
            <a:r>
              <a:rPr lang="en-GB" altLang="en-US" sz="1900" dirty="0">
                <a:ea typeface="ＭＳ Ｐゴシック" panose="020B0600070205080204" pitchFamily="34" charset="-128"/>
              </a:rPr>
              <a:t> </a:t>
            </a:r>
            <a:r>
              <a:rPr lang="en-GB" altLang="en-US" sz="1900" dirty="0" err="1">
                <a:ea typeface="ＭＳ Ｐゴシック" panose="020B0600070205080204" pitchFamily="34" charset="-128"/>
              </a:rPr>
              <a:t>i</a:t>
            </a:r>
            <a:r>
              <a:rPr lang="en-GB" altLang="en-US" sz="1900" dirty="0">
                <a:ea typeface="ＭＳ Ｐゴシック" panose="020B0600070205080204" pitchFamily="34" charset="-128"/>
              </a:rPr>
              <a:t>  </a:t>
            </a:r>
            <a:r>
              <a:rPr lang="en-GB" altLang="en-US" sz="1900" dirty="0" err="1">
                <a:ea typeface="ＭＳ Ｐゴシック" panose="020B0600070205080204" pitchFamily="34" charset="-128"/>
              </a:rPr>
              <a:t>gyfathrebu</a:t>
            </a:r>
            <a:r>
              <a:rPr lang="en-GB" altLang="en-US" sz="1900" dirty="0">
                <a:ea typeface="ＭＳ Ｐゴシック" panose="020B0600070205080204" pitchFamily="34" charset="-128"/>
              </a:rPr>
              <a:t> </a:t>
            </a:r>
            <a:r>
              <a:rPr lang="en-GB" altLang="en-US" sz="1900" dirty="0" err="1">
                <a:ea typeface="ＭＳ Ｐゴシック" panose="020B0600070205080204" pitchFamily="34" charset="-128"/>
              </a:rPr>
              <a:t>eu</a:t>
            </a:r>
            <a:r>
              <a:rPr lang="en-GB" altLang="en-US" sz="1900" dirty="0">
                <a:ea typeface="ＭＳ Ｐゴシック" panose="020B0600070205080204" pitchFamily="34" charset="-128"/>
              </a:rPr>
              <a:t> </a:t>
            </a:r>
            <a:r>
              <a:rPr lang="en-GB" altLang="en-US" sz="1900" dirty="0" err="1">
                <a:ea typeface="ＭＳ Ｐゴシック" panose="020B0600070205080204" pitchFamily="34" charset="-128"/>
              </a:rPr>
              <a:t>syniadau</a:t>
            </a:r>
            <a:r>
              <a:rPr lang="en-GB" altLang="en-US" sz="1900" dirty="0">
                <a:ea typeface="ＭＳ Ｐゴシック" panose="020B0600070205080204" pitchFamily="34" charset="-128"/>
              </a:rPr>
              <a:t> </a:t>
            </a:r>
            <a:r>
              <a:rPr lang="en-GB" altLang="en-US" sz="1900" dirty="0" smtClean="0">
                <a:ea typeface="ＭＳ Ｐゴシック" panose="020B0600070205080204" pitchFamily="34" charset="-128"/>
              </a:rPr>
              <a:t>ac </a:t>
            </a:r>
            <a:r>
              <a:rPr lang="en-GB" altLang="en-US" sz="1900" dirty="0" err="1" smtClean="0">
                <a:ea typeface="ＭＳ Ｐゴシック" panose="020B0600070205080204" pitchFamily="34" charset="-128"/>
              </a:rPr>
              <a:t>arddangos</a:t>
            </a:r>
            <a:r>
              <a:rPr lang="en-GB" altLang="en-US" sz="1900" dirty="0" smtClean="0">
                <a:ea typeface="ＭＳ Ｐゴシック" panose="020B0600070205080204" pitchFamily="34" charset="-128"/>
              </a:rPr>
              <a:t> </a:t>
            </a:r>
            <a:r>
              <a:rPr lang="en-GB" altLang="en-US" sz="1900" dirty="0" err="1">
                <a:ea typeface="ＭＳ Ｐゴシック" panose="020B0600070205080204" pitchFamily="34" charset="-128"/>
              </a:rPr>
              <a:t>eu</a:t>
            </a:r>
            <a:r>
              <a:rPr lang="en-GB" altLang="en-US" sz="1900" dirty="0">
                <a:ea typeface="ＭＳ Ｐゴシック" panose="020B0600070205080204" pitchFamily="34" charset="-128"/>
              </a:rPr>
              <a:t> dealltwriaeth</a:t>
            </a:r>
          </a:p>
          <a:p>
            <a:pPr eaLnBrk="1" hangingPunct="1"/>
            <a:endParaRPr lang="en-US" altLang="en-US" sz="1400" dirty="0">
              <a:ea typeface="ＭＳ Ｐゴシック" panose="020B0600070205080204" pitchFamily="34" charset="-128"/>
            </a:endParaRPr>
          </a:p>
        </p:txBody>
      </p:sp>
      <p:sp>
        <p:nvSpPr>
          <p:cNvPr id="7171" name="Content Placeholder 6"/>
          <p:cNvSpPr>
            <a:spLocks noGrp="1"/>
          </p:cNvSpPr>
          <p:nvPr>
            <p:ph sz="half" idx="4294967295"/>
          </p:nvPr>
        </p:nvSpPr>
        <p:spPr>
          <a:xfrm>
            <a:off x="5471018" y="1666526"/>
            <a:ext cx="5213393" cy="5107068"/>
          </a:xfrm>
        </p:spPr>
        <p:txBody>
          <a:bodyPr>
            <a:normAutofit lnSpcReduction="10000"/>
          </a:bodyPr>
          <a:lstStyle/>
          <a:p>
            <a:pPr marL="285750" indent="-285750">
              <a:buFont typeface="Arial" pitchFamily="34" charset="0"/>
              <a:buChar char="•"/>
              <a:defRPr/>
            </a:pPr>
            <a:r>
              <a:rPr lang="en-GB" sz="2000" dirty="0"/>
              <a:t>Cross curricular – learning is connected</a:t>
            </a:r>
          </a:p>
          <a:p>
            <a:pPr marL="285750" indent="-285750">
              <a:buFont typeface="Arial" pitchFamily="34" charset="0"/>
              <a:buChar char="•"/>
              <a:defRPr/>
            </a:pPr>
            <a:r>
              <a:rPr lang="en-GB" sz="2000" dirty="0"/>
              <a:t>Promotes active learning</a:t>
            </a:r>
          </a:p>
          <a:p>
            <a:pPr marL="285750" indent="-285750">
              <a:buFont typeface="Arial" pitchFamily="34" charset="0"/>
              <a:buChar char="•"/>
              <a:defRPr/>
            </a:pPr>
            <a:r>
              <a:rPr lang="en-GB" sz="2000" dirty="0"/>
              <a:t>Challenging</a:t>
            </a:r>
          </a:p>
          <a:p>
            <a:pPr marL="285750" indent="-285750">
              <a:buFont typeface="Arial" pitchFamily="34" charset="0"/>
              <a:buChar char="•"/>
              <a:defRPr/>
            </a:pPr>
            <a:r>
              <a:rPr lang="en-GB" sz="2000" dirty="0"/>
              <a:t>Problem-based</a:t>
            </a:r>
          </a:p>
          <a:p>
            <a:pPr marL="285750" indent="-285750">
              <a:buFont typeface="Arial" pitchFamily="34" charset="0"/>
              <a:buChar char="•"/>
              <a:defRPr/>
            </a:pPr>
            <a:r>
              <a:rPr lang="en-GB" sz="2000" dirty="0"/>
              <a:t>Requires decisions to be made and justified by learners</a:t>
            </a:r>
          </a:p>
          <a:p>
            <a:pPr marL="285750" indent="-285750">
              <a:buFont typeface="Arial" pitchFamily="34" charset="0"/>
              <a:buChar char="•"/>
              <a:defRPr/>
            </a:pPr>
            <a:r>
              <a:rPr lang="en-GB" sz="2000" dirty="0"/>
              <a:t>Flexible</a:t>
            </a:r>
          </a:p>
          <a:p>
            <a:pPr marL="285750" indent="-285750">
              <a:buFont typeface="Arial" pitchFamily="34" charset="0"/>
              <a:buChar char="•"/>
              <a:defRPr/>
            </a:pPr>
            <a:r>
              <a:rPr lang="en-GB" sz="2000" dirty="0"/>
              <a:t>Accessible and extendable to all learners</a:t>
            </a:r>
          </a:p>
          <a:p>
            <a:pPr marL="285750" indent="-285750">
              <a:buFont typeface="Arial" pitchFamily="34" charset="0"/>
              <a:buChar char="•"/>
              <a:defRPr/>
            </a:pPr>
            <a:r>
              <a:rPr lang="en-GB" sz="2000" dirty="0"/>
              <a:t>Incorporate a variety of elements’</a:t>
            </a:r>
          </a:p>
          <a:p>
            <a:pPr marL="285750" indent="-285750">
              <a:buFont typeface="Arial" pitchFamily="34" charset="0"/>
              <a:buChar char="•"/>
              <a:defRPr/>
            </a:pPr>
            <a:r>
              <a:rPr lang="en-GB" sz="2000" dirty="0"/>
              <a:t>Give learners opportunities to ‘get inside’ the problem and use literacy and numeracy purposefully to communicate their ideas and demonstrate their understanding</a:t>
            </a:r>
          </a:p>
          <a:p>
            <a:pPr>
              <a:defRPr/>
            </a:pPr>
            <a:endParaRPr lang="en-GB" sz="1200" dirty="0"/>
          </a:p>
          <a:p>
            <a:pPr marL="285750" indent="-285750">
              <a:buFont typeface="Arial" pitchFamily="34" charset="0"/>
              <a:buChar char="•"/>
              <a:defRPr/>
            </a:pPr>
            <a:endParaRPr lang="en-GB" sz="1200" dirty="0"/>
          </a:p>
          <a:p>
            <a:pPr lvl="1">
              <a:buFont typeface="Arial" panose="020B0604020202020204" pitchFamily="34" charset="0"/>
              <a:buChar char="•"/>
              <a:defRPr/>
            </a:pPr>
            <a:endParaRPr lang="en-GB" sz="1200" dirty="0"/>
          </a:p>
          <a:p>
            <a:pPr marL="109537" lvl="1" indent="0">
              <a:spcBef>
                <a:spcPts val="400"/>
              </a:spcBef>
              <a:buSzPct val="68000"/>
              <a:buNone/>
              <a:defRPr/>
            </a:pPr>
            <a:endParaRPr lang="en-GB" altLang="en-US" sz="1200" b="1" i="1" dirty="0"/>
          </a:p>
        </p:txBody>
      </p:sp>
      <p:sp>
        <p:nvSpPr>
          <p:cNvPr id="47106" name="Rectangle 2"/>
          <p:cNvSpPr>
            <a:spLocks noGrp="1" noChangeArrowheads="1"/>
          </p:cNvSpPr>
          <p:nvPr>
            <p:ph type="title" idx="4294967295"/>
          </p:nvPr>
        </p:nvSpPr>
        <p:spPr>
          <a:xfrm>
            <a:off x="591424" y="274638"/>
            <a:ext cx="9162176" cy="1143000"/>
          </a:xfrm>
        </p:spPr>
        <p:txBody>
          <a:bodyPr rtlCol="0">
            <a:normAutofit fontScale="90000"/>
          </a:bodyPr>
          <a:lstStyle/>
          <a:p>
            <a:pPr>
              <a:defRPr/>
            </a:pPr>
            <a:r>
              <a:rPr lang="en-GB" sz="1000" dirty="0" smtClean="0">
                <a:ea typeface="+mj-ea"/>
                <a:cs typeface="+mj-cs"/>
              </a:rPr>
              <a:t/>
            </a:r>
            <a:br>
              <a:rPr lang="en-GB" sz="1000" dirty="0" smtClean="0">
                <a:ea typeface="+mj-ea"/>
                <a:cs typeface="+mj-cs"/>
              </a:rPr>
            </a:br>
            <a:r>
              <a:rPr lang="en-GB" dirty="0" err="1" smtClean="0"/>
              <a:t>Tasgau</a:t>
            </a:r>
            <a:r>
              <a:rPr lang="en-GB" dirty="0" smtClean="0"/>
              <a:t> </a:t>
            </a:r>
            <a:r>
              <a:rPr lang="en-GB" dirty="0" err="1"/>
              <a:t>cyfoethog</a:t>
            </a:r>
            <a:r>
              <a:rPr lang="en-GB" dirty="0"/>
              <a:t> – </a:t>
            </a:r>
            <a:r>
              <a:rPr lang="en-GB" dirty="0" err="1"/>
              <a:t>beth</a:t>
            </a:r>
            <a:r>
              <a:rPr lang="en-GB" dirty="0"/>
              <a:t> </a:t>
            </a:r>
            <a:r>
              <a:rPr lang="en-GB" dirty="0" err="1"/>
              <a:t>yw</a:t>
            </a:r>
            <a:r>
              <a:rPr lang="en-GB" dirty="0"/>
              <a:t> </a:t>
            </a:r>
            <a:r>
              <a:rPr lang="en-GB" dirty="0" err="1"/>
              <a:t>nhw</a:t>
            </a:r>
            <a:r>
              <a:rPr lang="en-GB" dirty="0"/>
              <a:t>?</a:t>
            </a:r>
            <a:r>
              <a:rPr lang="en-GB" i="1" dirty="0"/>
              <a:t/>
            </a:r>
            <a:br>
              <a:rPr lang="en-GB" i="1" dirty="0"/>
            </a:br>
            <a:r>
              <a:rPr lang="en-GB" dirty="0" smtClean="0">
                <a:ea typeface="+mj-ea"/>
                <a:cs typeface="+mj-cs"/>
              </a:rPr>
              <a:t>Rich tasks- what are they?</a:t>
            </a:r>
            <a:br>
              <a:rPr lang="en-GB" dirty="0" smtClean="0">
                <a:ea typeface="+mj-ea"/>
                <a:cs typeface="+mj-cs"/>
              </a:rPr>
            </a:br>
            <a:r>
              <a:rPr lang="en-US" dirty="0">
                <a:effectLst/>
              </a:rPr>
              <a:t/>
            </a:r>
            <a:br>
              <a:rPr lang="en-US" dirty="0">
                <a:effectLst/>
              </a:rPr>
            </a:br>
            <a:endParaRPr lang="en-GB" i="1" dirty="0">
              <a:ea typeface="+mj-ea"/>
              <a:cs typeface="+mj-cs"/>
            </a:endParaRPr>
          </a:p>
        </p:txBody>
      </p:sp>
      <p:sp>
        <p:nvSpPr>
          <p:cNvPr id="5" name="Rectangle 2"/>
          <p:cNvSpPr txBox="1">
            <a:spLocks noChangeArrowheads="1"/>
          </p:cNvSpPr>
          <p:nvPr/>
        </p:nvSpPr>
        <p:spPr>
          <a:xfrm>
            <a:off x="1847528" y="260648"/>
            <a:ext cx="3585592" cy="1143000"/>
          </a:xfrm>
          <a:prstGeom prst="rect">
            <a:avLst/>
          </a:prstGeom>
        </p:spPr>
        <p:txBody>
          <a:bodyPr anchor="ctr">
            <a:normAutofit fontScale="32500" lnSpcReduction="20000"/>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eaLnBrk="1" fontAlgn="auto" hangingPunct="1">
              <a:spcAft>
                <a:spcPts val="0"/>
              </a:spcAft>
              <a:defRPr/>
            </a:pPr>
            <a:r>
              <a:rPr lang="en-GB" dirty="0">
                <a:ea typeface="+mj-ea"/>
                <a:cs typeface="+mj-cs"/>
              </a:rPr>
              <a:t/>
            </a:r>
            <a:br>
              <a:rPr lang="en-GB" dirty="0">
                <a:ea typeface="+mj-ea"/>
                <a:cs typeface="+mj-cs"/>
              </a:rPr>
            </a:br>
            <a:r>
              <a:rPr lang="en-GB" dirty="0">
                <a:ea typeface="+mj-ea"/>
                <a:cs typeface="+mj-cs"/>
              </a:rPr>
              <a:t/>
            </a:r>
            <a:br>
              <a:rPr lang="en-GB" dirty="0">
                <a:ea typeface="+mj-ea"/>
                <a:cs typeface="+mj-cs"/>
              </a:rPr>
            </a:br>
            <a:endParaRPr lang="en-GB" sz="14400" i="1" dirty="0">
              <a:ea typeface="+mj-ea"/>
              <a:cs typeface="+mj-cs"/>
            </a:endParaRPr>
          </a:p>
        </p:txBody>
      </p:sp>
    </p:spTree>
    <p:extLst>
      <p:ext uri="{BB962C8B-B14F-4D97-AF65-F5344CB8AC3E}">
        <p14:creationId xmlns:p14="http://schemas.microsoft.com/office/powerpoint/2010/main" val="193723680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3" descr="MPj040259800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43250" y="188913"/>
            <a:ext cx="1384300" cy="172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699" name="WordArt 4"/>
          <p:cNvSpPr>
            <a:spLocks noChangeArrowheads="1" noChangeShapeType="1" noTextEdit="1"/>
          </p:cNvSpPr>
          <p:nvPr/>
        </p:nvSpPr>
        <p:spPr bwMode="auto">
          <a:xfrm>
            <a:off x="4872039" y="765175"/>
            <a:ext cx="352425" cy="647700"/>
          </a:xfrm>
          <a:prstGeom prst="rect">
            <a:avLst/>
          </a:prstGeom>
        </p:spPr>
        <p:txBody>
          <a:bodyPr wrap="none" fromWordArt="1">
            <a:prstTxWarp prst="textPlain">
              <a:avLst>
                <a:gd name="adj" fmla="val 50000"/>
              </a:avLst>
            </a:prstTxWarp>
          </a:bodyPr>
          <a:lstStyle/>
          <a:p>
            <a:pPr algn="ctr"/>
            <a:r>
              <a:rPr lang="en-GB" sz="3600" kern="10">
                <a:ln w="9525">
                  <a:solidFill>
                    <a:srgbClr val="000000"/>
                  </a:solidFill>
                  <a:round/>
                  <a:headEnd/>
                  <a:tailEnd/>
                </a:ln>
                <a:solidFill>
                  <a:srgbClr val="FFFFFF"/>
                </a:solidFill>
                <a:latin typeface="Arial Black" panose="020B0A04020102020204" pitchFamily="34" charset="0"/>
              </a:rPr>
              <a:t>R</a:t>
            </a:r>
          </a:p>
        </p:txBody>
      </p:sp>
      <p:pic>
        <p:nvPicPr>
          <p:cNvPr id="29700" name="Picture 5" descr="MPj04012840000[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75276" y="549276"/>
            <a:ext cx="1806575" cy="120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1" name="Line 6"/>
          <p:cNvSpPr>
            <a:spLocks noChangeShapeType="1"/>
          </p:cNvSpPr>
          <p:nvPr/>
        </p:nvSpPr>
        <p:spPr bwMode="auto">
          <a:xfrm>
            <a:off x="5664200" y="260351"/>
            <a:ext cx="287338" cy="5762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pic>
        <p:nvPicPr>
          <p:cNvPr id="29702" name="Picture 7" descr="MCj01337690000[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40688" y="188913"/>
            <a:ext cx="2119312" cy="2005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3" name="Picture 16" descr="MCAN02347_0000[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66989" y="4508500"/>
            <a:ext cx="2611437" cy="1328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4" name="Line 17"/>
          <p:cNvSpPr>
            <a:spLocks noChangeShapeType="1"/>
          </p:cNvSpPr>
          <p:nvPr/>
        </p:nvSpPr>
        <p:spPr bwMode="auto">
          <a:xfrm flipV="1">
            <a:off x="2424114" y="5229226"/>
            <a:ext cx="719137" cy="720725"/>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pic>
        <p:nvPicPr>
          <p:cNvPr id="29705" name="Picture 18" descr="MPj04243970000[1]"/>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600825" y="4581525"/>
            <a:ext cx="1847850"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6" name="Picture 19" descr="MCj01965460000[1]"/>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087939" y="4508500"/>
            <a:ext cx="1404937" cy="1328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7" name="Picture 20" descr="MCBD06665_0000[1]"/>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759825" y="4292600"/>
            <a:ext cx="1047750" cy="1512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08" name="Text Box 21"/>
          <p:cNvSpPr txBox="1">
            <a:spLocks noChangeArrowheads="1"/>
          </p:cNvSpPr>
          <p:nvPr/>
        </p:nvSpPr>
        <p:spPr bwMode="auto">
          <a:xfrm>
            <a:off x="2187575" y="928688"/>
            <a:ext cx="374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2057400" indent="-228600" eaLnBrk="0" hangingPunct="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9pPr>
          </a:lstStyle>
          <a:p>
            <a:pPr eaLnBrk="1" hangingPunct="1">
              <a:spcBef>
                <a:spcPct val="0"/>
              </a:spcBef>
              <a:buClrTx/>
              <a:buSzTx/>
              <a:buFontTx/>
              <a:buNone/>
            </a:pPr>
            <a:r>
              <a:rPr lang="en-GB" altLang="en-US" sz="1800">
                <a:latin typeface="Arial" panose="020B0604020202020204" pitchFamily="34" charset="0"/>
                <a:cs typeface="Arial" panose="020B0604020202020204" pitchFamily="34" charset="0"/>
              </a:rPr>
              <a:t>1.</a:t>
            </a:r>
            <a:endParaRPr lang="en-US" altLang="en-US" sz="1800">
              <a:latin typeface="Arial" panose="020B0604020202020204" pitchFamily="34" charset="0"/>
              <a:cs typeface="Arial" panose="020B0604020202020204" pitchFamily="34" charset="0"/>
            </a:endParaRPr>
          </a:p>
        </p:txBody>
      </p:sp>
      <p:sp>
        <p:nvSpPr>
          <p:cNvPr id="29709" name="Text Box 22"/>
          <p:cNvSpPr txBox="1">
            <a:spLocks noChangeArrowheads="1"/>
          </p:cNvSpPr>
          <p:nvPr/>
        </p:nvSpPr>
        <p:spPr bwMode="auto">
          <a:xfrm>
            <a:off x="2259013" y="2800351"/>
            <a:ext cx="438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2057400" indent="-228600" eaLnBrk="0" hangingPunct="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9pPr>
          </a:lstStyle>
          <a:p>
            <a:pPr eaLnBrk="1" hangingPunct="1">
              <a:spcBef>
                <a:spcPct val="0"/>
              </a:spcBef>
              <a:buClrTx/>
              <a:buSzTx/>
              <a:buFontTx/>
              <a:buNone/>
            </a:pPr>
            <a:r>
              <a:rPr lang="en-GB" altLang="en-US" sz="1800">
                <a:latin typeface="Arial" panose="020B0604020202020204" pitchFamily="34" charset="0"/>
                <a:cs typeface="Arial" panose="020B0604020202020204" pitchFamily="34" charset="0"/>
              </a:rPr>
              <a:t>2. </a:t>
            </a:r>
            <a:endParaRPr lang="en-US" altLang="en-US" sz="1800">
              <a:latin typeface="Arial" panose="020B0604020202020204" pitchFamily="34" charset="0"/>
              <a:cs typeface="Arial" panose="020B0604020202020204" pitchFamily="34" charset="0"/>
            </a:endParaRPr>
          </a:p>
        </p:txBody>
      </p:sp>
      <p:sp>
        <p:nvSpPr>
          <p:cNvPr id="29710" name="Text Box 23"/>
          <p:cNvSpPr txBox="1">
            <a:spLocks noChangeArrowheads="1"/>
          </p:cNvSpPr>
          <p:nvPr/>
        </p:nvSpPr>
        <p:spPr bwMode="auto">
          <a:xfrm>
            <a:off x="2043113" y="4889501"/>
            <a:ext cx="3746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2057400" indent="-228600" eaLnBrk="0" hangingPunct="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9pPr>
          </a:lstStyle>
          <a:p>
            <a:pPr eaLnBrk="1" hangingPunct="1">
              <a:spcBef>
                <a:spcPct val="0"/>
              </a:spcBef>
              <a:buClrTx/>
              <a:buSzTx/>
              <a:buFontTx/>
              <a:buNone/>
            </a:pPr>
            <a:r>
              <a:rPr lang="en-GB" altLang="en-US" sz="1800">
                <a:latin typeface="Arial" panose="020B0604020202020204" pitchFamily="34" charset="0"/>
                <a:cs typeface="Arial" panose="020B0604020202020204" pitchFamily="34" charset="0"/>
              </a:rPr>
              <a:t>3.</a:t>
            </a:r>
            <a:endParaRPr lang="en-US" altLang="en-US" sz="1800">
              <a:latin typeface="Arial" panose="020B0604020202020204" pitchFamily="34" charset="0"/>
              <a:cs typeface="Arial" panose="020B0604020202020204" pitchFamily="34" charset="0"/>
            </a:endParaRPr>
          </a:p>
        </p:txBody>
      </p:sp>
      <p:sp>
        <p:nvSpPr>
          <p:cNvPr id="29711" name="TextBox 1"/>
          <p:cNvSpPr txBox="1">
            <a:spLocks noChangeArrowheads="1"/>
          </p:cNvSpPr>
          <p:nvPr/>
        </p:nvSpPr>
        <p:spPr bwMode="auto">
          <a:xfrm>
            <a:off x="3143251" y="2636838"/>
            <a:ext cx="748923" cy="1107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2057400" indent="-228600" eaLnBrk="0" hangingPunct="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9pPr>
          </a:lstStyle>
          <a:p>
            <a:pPr eaLnBrk="1" hangingPunct="1">
              <a:spcBef>
                <a:spcPct val="0"/>
              </a:spcBef>
              <a:buClrTx/>
              <a:buSzTx/>
              <a:buFontTx/>
              <a:buNone/>
            </a:pPr>
            <a:r>
              <a:rPr lang="en-GB" altLang="en-US" sz="6600">
                <a:latin typeface="Arial" panose="020B0604020202020204" pitchFamily="34" charset="0"/>
                <a:cs typeface="Arial" panose="020B0604020202020204" pitchFamily="34" charset="0"/>
              </a:rPr>
              <a:t>P</a:t>
            </a:r>
          </a:p>
        </p:txBody>
      </p:sp>
      <p:pic>
        <p:nvPicPr>
          <p:cNvPr id="29712" name="Picture 3" descr="C:\Users\Julia\AppData\Local\Microsoft\Windows\Temporary Internet Files\Content.IE5\QMX0TS03\MC900434713[1].wmf"/>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3155950" y="3157538"/>
            <a:ext cx="768350" cy="804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13" name="Picture 4" descr="C:\Users\Julia\AppData\Local\Microsoft\Windows\Temporary Internet Files\Content.IE5\QMX0TS03\MC900129216[1].wmf"/>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181851" y="2393950"/>
            <a:ext cx="1268413" cy="1009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14" name="Picture 5" descr="C:\Users\Julia\AppData\Local\Microsoft\Windows\Temporary Internet Files\Content.IE5\HVX4RJC1\MC900435785[1].wmf"/>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645525" y="2306639"/>
            <a:ext cx="1162050" cy="143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9715" name="Rectangle 3"/>
          <p:cNvSpPr>
            <a:spLocks noChangeArrowheads="1"/>
          </p:cNvSpPr>
          <p:nvPr/>
        </p:nvSpPr>
        <p:spPr bwMode="auto">
          <a:xfrm>
            <a:off x="7034214" y="3436938"/>
            <a:ext cx="167642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2057400" indent="-228600" eaLnBrk="0" hangingPunct="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9pPr>
          </a:lstStyle>
          <a:p>
            <a:pPr eaLnBrk="1" hangingPunct="1">
              <a:spcBef>
                <a:spcPct val="0"/>
              </a:spcBef>
              <a:buClrTx/>
              <a:buSzTx/>
              <a:buFontTx/>
              <a:buNone/>
            </a:pPr>
            <a:r>
              <a:rPr lang="az-Cyrl-AZ" altLang="en-US" sz="1800">
                <a:latin typeface="Arial" panose="020B0604020202020204" pitchFamily="34" charset="0"/>
                <a:cs typeface="Arial" panose="020B0604020202020204" pitchFamily="34" charset="0"/>
                <a:hlinkClick r:id="rId13" action="ppaction://hlinkfile"/>
              </a:rPr>
              <a:t>До свидания!</a:t>
            </a:r>
            <a:r>
              <a:rPr lang="az-Cyrl-AZ" altLang="en-US" sz="1800">
                <a:latin typeface="Arial" panose="020B0604020202020204" pitchFamily="34" charset="0"/>
                <a:cs typeface="Arial" panose="020B0604020202020204" pitchFamily="34" charset="0"/>
              </a:rPr>
              <a:t> </a:t>
            </a:r>
            <a:endParaRPr lang="en-GB" altLang="en-US" sz="1800">
              <a:latin typeface="Arial" panose="020B0604020202020204" pitchFamily="34" charset="0"/>
              <a:cs typeface="Arial" panose="020B0604020202020204" pitchFamily="34" charset="0"/>
            </a:endParaRPr>
          </a:p>
        </p:txBody>
      </p:sp>
      <p:pic>
        <p:nvPicPr>
          <p:cNvPr id="29716" name="Picture 6" descr="C:\Users\Julia\AppData\Local\Microsoft\Windows\Temporary Internet Files\Content.IE5\ZAZYRFG6\MC900059546[1].wmf"/>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5048250" y="2241550"/>
            <a:ext cx="1779588" cy="1720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8" name="Straight Arrow Connector 7"/>
          <p:cNvCxnSpPr/>
          <p:nvPr/>
        </p:nvCxnSpPr>
        <p:spPr>
          <a:xfrm>
            <a:off x="4656138" y="2800351"/>
            <a:ext cx="863600" cy="758825"/>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29718" name="TextBox 2"/>
          <p:cNvSpPr txBox="1">
            <a:spLocks noChangeArrowheads="1"/>
          </p:cNvSpPr>
          <p:nvPr/>
        </p:nvSpPr>
        <p:spPr bwMode="auto">
          <a:xfrm>
            <a:off x="5375276" y="6021388"/>
            <a:ext cx="4994275"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ea typeface="ＭＳ Ｐゴシック" panose="020B0600070205080204" pitchFamily="34" charset="-128"/>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ea typeface="ＭＳ Ｐゴシック" panose="020B0600070205080204" pitchFamily="34" charset="-128"/>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ea typeface="ＭＳ Ｐゴシック" panose="020B0600070205080204" pitchFamily="34" charset="-128"/>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ea typeface="ＭＳ Ｐゴシック" panose="020B0600070205080204" pitchFamily="34" charset="-128"/>
              </a:defRPr>
            </a:lvl4pPr>
            <a:lvl5pPr marL="2057400" indent="-228600" eaLnBrk="0" hangingPunct="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ea typeface="ＭＳ Ｐゴシック" panose="020B0600070205080204" pitchFamily="34" charset="-128"/>
              </a:defRPr>
            </a:lvl9pPr>
          </a:lstStyle>
          <a:p>
            <a:pPr eaLnBrk="1" hangingPunct="1">
              <a:spcBef>
                <a:spcPct val="0"/>
              </a:spcBef>
              <a:buClrTx/>
              <a:buSzTx/>
              <a:buFontTx/>
              <a:buNone/>
            </a:pPr>
            <a:r>
              <a:rPr lang="en-GB" altLang="en-US" sz="1800">
                <a:latin typeface="Arial" panose="020B0604020202020204" pitchFamily="34" charset="0"/>
                <a:cs typeface="Arial" panose="020B0604020202020204" pitchFamily="34" charset="0"/>
              </a:rPr>
              <a:t>Beth ddylai fod ynghlwm â thasgau cyfoethog ?</a:t>
            </a:r>
          </a:p>
          <a:p>
            <a:pPr eaLnBrk="1" hangingPunct="1">
              <a:spcBef>
                <a:spcPct val="0"/>
              </a:spcBef>
              <a:buClrTx/>
              <a:buSzTx/>
              <a:buFontTx/>
              <a:buNone/>
            </a:pPr>
            <a:r>
              <a:rPr lang="en-GB" altLang="en-US" sz="1800">
                <a:latin typeface="Arial" panose="020B0604020202020204" pitchFamily="34" charset="0"/>
                <a:cs typeface="Arial" panose="020B0604020202020204" pitchFamily="34" charset="0"/>
              </a:rPr>
              <a:t>What should all rich tasks deliver?</a:t>
            </a:r>
            <a:endParaRPr lang="en-US" altLang="en-US"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889004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Content Placeholder 6"/>
          <p:cNvSpPr>
            <a:spLocks noGrp="1"/>
          </p:cNvSpPr>
          <p:nvPr>
            <p:ph sz="half" idx="4294967295"/>
          </p:nvPr>
        </p:nvSpPr>
        <p:spPr>
          <a:xfrm>
            <a:off x="2755758" y="1917633"/>
            <a:ext cx="6645813" cy="5547641"/>
          </a:xfrm>
        </p:spPr>
        <p:txBody>
          <a:bodyPr>
            <a:normAutofit/>
          </a:bodyPr>
          <a:lstStyle/>
          <a:p>
            <a:pPr marL="0" indent="0">
              <a:buNone/>
              <a:defRPr/>
            </a:pPr>
            <a:r>
              <a:rPr lang="en-GB" sz="2200" dirty="0"/>
              <a:t>E.g. / </a:t>
            </a:r>
            <a:r>
              <a:rPr lang="en-GB" sz="2200" dirty="0" err="1"/>
              <a:t>E.e</a:t>
            </a:r>
            <a:r>
              <a:rPr lang="en-GB" sz="2200" dirty="0"/>
              <a:t>.</a:t>
            </a:r>
          </a:p>
          <a:p>
            <a:pPr marL="0" indent="0">
              <a:buNone/>
              <a:defRPr/>
            </a:pPr>
            <a:r>
              <a:rPr lang="en-GB" sz="2200" dirty="0"/>
              <a:t>Learning Wales/</a:t>
            </a:r>
            <a:r>
              <a:rPr lang="en-GB" sz="2200" dirty="0" err="1"/>
              <a:t>Dysgu</a:t>
            </a:r>
            <a:r>
              <a:rPr lang="en-GB" sz="2200" dirty="0"/>
              <a:t> </a:t>
            </a:r>
            <a:r>
              <a:rPr lang="en-GB" sz="2200" dirty="0" err="1"/>
              <a:t>Cymru</a:t>
            </a:r>
            <a:r>
              <a:rPr lang="en-GB" sz="2200" dirty="0"/>
              <a:t>:</a:t>
            </a:r>
            <a:endParaRPr lang="en-US" sz="2200" dirty="0"/>
          </a:p>
          <a:p>
            <a:pPr>
              <a:buFont typeface="Wingdings" panose="05000000000000000000" pitchFamily="2" charset="2"/>
              <a:buChar char="Ø"/>
              <a:defRPr/>
            </a:pPr>
            <a:r>
              <a:rPr lang="en-US" sz="2200" dirty="0"/>
              <a:t>Beth </a:t>
            </a:r>
            <a:r>
              <a:rPr lang="en-US" sz="2200" dirty="0" err="1"/>
              <a:t>sy'n</a:t>
            </a:r>
            <a:r>
              <a:rPr lang="en-US" sz="2200" dirty="0"/>
              <a:t> </a:t>
            </a:r>
            <a:r>
              <a:rPr lang="en-US" sz="2200" dirty="0" err="1"/>
              <a:t>gwneud</a:t>
            </a:r>
            <a:r>
              <a:rPr lang="en-US" sz="2200" dirty="0"/>
              <a:t> </a:t>
            </a:r>
            <a:r>
              <a:rPr lang="en-US" sz="2200" dirty="0" err="1"/>
              <a:t>tîm</a:t>
            </a:r>
            <a:r>
              <a:rPr lang="en-US" sz="2200" dirty="0"/>
              <a:t> da</a:t>
            </a:r>
            <a:r>
              <a:rPr lang="en-US" sz="2200" dirty="0" smtClean="0"/>
              <a:t>?/</a:t>
            </a:r>
            <a:r>
              <a:rPr lang="en-GB" sz="2200" dirty="0" smtClean="0"/>
              <a:t>What </a:t>
            </a:r>
            <a:r>
              <a:rPr lang="en-GB" sz="2200" dirty="0"/>
              <a:t>makes a good team?</a:t>
            </a:r>
          </a:p>
          <a:p>
            <a:pPr>
              <a:buFont typeface="Wingdings" panose="05000000000000000000" pitchFamily="2" charset="2"/>
              <a:buChar char="Ø"/>
              <a:defRPr/>
            </a:pPr>
            <a:r>
              <a:rPr lang="en-GB" sz="2200" dirty="0" err="1" smtClean="0"/>
              <a:t>Paneli</a:t>
            </a:r>
            <a:r>
              <a:rPr lang="en-GB" sz="2200" dirty="0" smtClean="0"/>
              <a:t> </a:t>
            </a:r>
            <a:r>
              <a:rPr lang="en-GB" sz="2200" dirty="0"/>
              <a:t>solar/Solar panels </a:t>
            </a:r>
            <a:endParaRPr lang="en-GB" sz="2200" dirty="0" smtClean="0"/>
          </a:p>
          <a:p>
            <a:pPr>
              <a:buFont typeface="Wingdings" panose="05000000000000000000" pitchFamily="2" charset="2"/>
              <a:buChar char="Ø"/>
              <a:defRPr/>
            </a:pPr>
            <a:r>
              <a:rPr lang="en-GB" sz="2200" dirty="0" err="1" smtClean="0"/>
              <a:t>Dogni</a:t>
            </a:r>
            <a:r>
              <a:rPr lang="en-GB" sz="2200" dirty="0" smtClean="0"/>
              <a:t> / Rationing</a:t>
            </a:r>
            <a:endParaRPr lang="en-GB" sz="2200" dirty="0"/>
          </a:p>
          <a:p>
            <a:pPr>
              <a:buFont typeface="Wingdings" panose="05000000000000000000" pitchFamily="2" charset="2"/>
              <a:buChar char="Ø"/>
              <a:defRPr/>
            </a:pPr>
            <a:r>
              <a:rPr lang="en-GB" sz="2200" dirty="0" err="1" smtClean="0"/>
              <a:t>Creu</a:t>
            </a:r>
            <a:r>
              <a:rPr lang="en-GB" sz="2200" dirty="0" smtClean="0"/>
              <a:t> </a:t>
            </a:r>
            <a:r>
              <a:rPr lang="en-GB" sz="2200" dirty="0" err="1" smtClean="0"/>
              <a:t>diod</a:t>
            </a:r>
            <a:r>
              <a:rPr lang="en-GB" sz="2200" dirty="0" smtClean="0"/>
              <a:t> </a:t>
            </a:r>
            <a:r>
              <a:rPr lang="en-GB" sz="2200" dirty="0" err="1" smtClean="0"/>
              <a:t>chwaraeon</a:t>
            </a:r>
            <a:r>
              <a:rPr lang="en-GB" sz="2200" dirty="0" smtClean="0"/>
              <a:t> </a:t>
            </a:r>
            <a:r>
              <a:rPr lang="en-GB" sz="2200" dirty="0" err="1" smtClean="0"/>
              <a:t>newydd</a:t>
            </a:r>
            <a:r>
              <a:rPr lang="en-GB" sz="2200" dirty="0"/>
              <a:t> </a:t>
            </a:r>
            <a:r>
              <a:rPr lang="en-GB" sz="2200" dirty="0" smtClean="0"/>
              <a:t>/ </a:t>
            </a:r>
            <a:r>
              <a:rPr lang="en-GB" sz="2200" dirty="0" smtClean="0"/>
              <a:t>Creating </a:t>
            </a:r>
            <a:r>
              <a:rPr lang="en-GB" sz="2200" dirty="0"/>
              <a:t>a new sports </a:t>
            </a:r>
            <a:r>
              <a:rPr lang="en-GB" sz="2200" dirty="0" smtClean="0"/>
              <a:t>drink</a:t>
            </a:r>
          </a:p>
          <a:p>
            <a:pPr>
              <a:buFont typeface="Wingdings" panose="05000000000000000000" pitchFamily="2" charset="2"/>
              <a:buChar char="Ø"/>
              <a:defRPr/>
            </a:pPr>
            <a:r>
              <a:rPr lang="en-GB" sz="1400" dirty="0">
                <a:hlinkClick r:id="rId2"/>
              </a:rPr>
              <a:t>https://hwb.gov.wales/curriculum-for-wales-2008/national-literacy-and-numeracy-framework-curriculum-for-wales-2008-version/framework/?lang=en#eyJpIjpbeyJhIjowfSx7ImEiOjF9XSwiYyI6W3siYSI6MH0seyJhIjowfSx7ImEiOjB9LHsiYSI6MH0seyJhIjowfSx7ImEiOjB9LHsiYSI6MH0seyJhIjowfSx7ImEiOjB9LHsiYSI6MH0seyJhIjoxfSx7ImEiOjB9LHsiYSI6MH0seyJhIjowfSx7ImEiOjB9LHsiYSI6MH0seyJhIjowfSx7ImEiOjB9XX0=</a:t>
            </a:r>
            <a:endParaRPr lang="en-GB" sz="1400" dirty="0" smtClean="0"/>
          </a:p>
          <a:p>
            <a:pPr lvl="1">
              <a:buFont typeface="Arial" panose="020B0604020202020204" pitchFamily="34" charset="0"/>
              <a:buChar char="•"/>
              <a:defRPr/>
            </a:pPr>
            <a:endParaRPr lang="en-GB" dirty="0">
              <a:hlinkClick r:id="rId3"/>
            </a:endParaRPr>
          </a:p>
          <a:p>
            <a:pPr lvl="1">
              <a:buFont typeface="Arial" panose="020B0604020202020204" pitchFamily="34" charset="0"/>
              <a:buChar char="•"/>
              <a:defRPr/>
            </a:pPr>
            <a:endParaRPr lang="en-GB" sz="1200" dirty="0"/>
          </a:p>
          <a:p>
            <a:pPr marL="109537" lvl="1" indent="0">
              <a:spcBef>
                <a:spcPts val="400"/>
              </a:spcBef>
              <a:buSzPct val="68000"/>
              <a:buNone/>
              <a:defRPr/>
            </a:pPr>
            <a:endParaRPr lang="en-GB" altLang="en-US" sz="1200" b="1" i="1" dirty="0"/>
          </a:p>
        </p:txBody>
      </p:sp>
      <p:sp>
        <p:nvSpPr>
          <p:cNvPr id="47106" name="Rectangle 2"/>
          <p:cNvSpPr>
            <a:spLocks noGrp="1" noChangeArrowheads="1"/>
          </p:cNvSpPr>
          <p:nvPr>
            <p:ph type="title" idx="4294967295"/>
          </p:nvPr>
        </p:nvSpPr>
        <p:spPr>
          <a:xfrm>
            <a:off x="1149537" y="307201"/>
            <a:ext cx="10536071" cy="1143000"/>
          </a:xfrm>
        </p:spPr>
        <p:txBody>
          <a:bodyPr rtlCol="0">
            <a:noAutofit/>
          </a:bodyPr>
          <a:lstStyle/>
          <a:p>
            <a:pPr>
              <a:defRPr/>
            </a:pPr>
            <a:r>
              <a:rPr lang="en-GB" sz="3000" u="sng" dirty="0" err="1">
                <a:solidFill>
                  <a:schemeClr val="accent2"/>
                </a:solidFill>
              </a:rPr>
              <a:t>Enghreifftiau</a:t>
            </a:r>
            <a:r>
              <a:rPr lang="en-GB" sz="3000" u="sng" dirty="0">
                <a:solidFill>
                  <a:schemeClr val="accent2"/>
                </a:solidFill>
              </a:rPr>
              <a:t> o </a:t>
            </a:r>
            <a:r>
              <a:rPr lang="en-GB" sz="3000" u="sng" dirty="0" err="1">
                <a:solidFill>
                  <a:schemeClr val="accent2"/>
                </a:solidFill>
              </a:rPr>
              <a:t>dasgau</a:t>
            </a:r>
            <a:r>
              <a:rPr lang="en-GB" sz="3000" u="sng" dirty="0">
                <a:solidFill>
                  <a:schemeClr val="accent2"/>
                </a:solidFill>
              </a:rPr>
              <a:t> </a:t>
            </a:r>
            <a:r>
              <a:rPr lang="en-GB" sz="3000" u="sng" dirty="0" err="1" smtClean="0">
                <a:solidFill>
                  <a:schemeClr val="accent2"/>
                </a:solidFill>
              </a:rPr>
              <a:t>cyfoethog</a:t>
            </a:r>
            <a:r>
              <a:rPr lang="en-GB" sz="3000" u="sng" dirty="0" smtClean="0">
                <a:solidFill>
                  <a:schemeClr val="accent2"/>
                </a:solidFill>
              </a:rPr>
              <a:t> </a:t>
            </a:r>
            <a:r>
              <a:rPr lang="en-GB" sz="3000" u="sng" dirty="0" err="1" smtClean="0">
                <a:solidFill>
                  <a:schemeClr val="accent2"/>
                </a:solidFill>
              </a:rPr>
              <a:t>ar</a:t>
            </a:r>
            <a:r>
              <a:rPr lang="en-GB" sz="3000" u="sng" dirty="0" smtClean="0">
                <a:solidFill>
                  <a:schemeClr val="accent2"/>
                </a:solidFill>
              </a:rPr>
              <a:t> </a:t>
            </a:r>
            <a:r>
              <a:rPr lang="en-GB" sz="3000" u="sng" dirty="0" err="1" smtClean="0">
                <a:solidFill>
                  <a:schemeClr val="accent2"/>
                </a:solidFill>
              </a:rPr>
              <a:t>gyfer</a:t>
            </a:r>
            <a:r>
              <a:rPr lang="en-GB" sz="3000" u="sng" dirty="0" smtClean="0">
                <a:solidFill>
                  <a:schemeClr val="accent2"/>
                </a:solidFill>
              </a:rPr>
              <a:t> </a:t>
            </a:r>
            <a:br>
              <a:rPr lang="en-GB" sz="3000" u="sng" dirty="0" smtClean="0">
                <a:solidFill>
                  <a:schemeClr val="accent2"/>
                </a:solidFill>
              </a:rPr>
            </a:br>
            <a:r>
              <a:rPr lang="en-GB" sz="3000" u="sng" dirty="0" err="1" smtClean="0">
                <a:solidFill>
                  <a:schemeClr val="accent2"/>
                </a:solidFill>
              </a:rPr>
              <a:t>Cyfnod</a:t>
            </a:r>
            <a:r>
              <a:rPr lang="en-GB" sz="3000" u="sng" dirty="0" smtClean="0">
                <a:solidFill>
                  <a:schemeClr val="accent2"/>
                </a:solidFill>
              </a:rPr>
              <a:t> </a:t>
            </a:r>
            <a:r>
              <a:rPr lang="en-GB" sz="3000" u="sng" dirty="0" err="1" smtClean="0">
                <a:solidFill>
                  <a:schemeClr val="accent2"/>
                </a:solidFill>
              </a:rPr>
              <a:t>Allweddol</a:t>
            </a:r>
            <a:r>
              <a:rPr lang="en-GB" sz="3000" u="sng" dirty="0" smtClean="0">
                <a:solidFill>
                  <a:schemeClr val="accent2"/>
                </a:solidFill>
              </a:rPr>
              <a:t> 2</a:t>
            </a:r>
            <a:r>
              <a:rPr lang="en-GB" sz="3000" i="1" u="sng" dirty="0">
                <a:solidFill>
                  <a:schemeClr val="accent2"/>
                </a:solidFill>
              </a:rPr>
              <a:t/>
            </a:r>
            <a:br>
              <a:rPr lang="en-GB" sz="3000" i="1" u="sng" dirty="0">
                <a:solidFill>
                  <a:schemeClr val="accent2"/>
                </a:solidFill>
              </a:rPr>
            </a:br>
            <a:r>
              <a:rPr lang="en-GB" sz="3000" u="sng" dirty="0" smtClean="0"/>
              <a:t>Examples of rich tasks </a:t>
            </a:r>
            <a:r>
              <a:rPr lang="en-GB" sz="3000" u="sng" dirty="0" smtClean="0"/>
              <a:t>for Key </a:t>
            </a:r>
            <a:r>
              <a:rPr lang="en-GB" sz="3000" u="sng" dirty="0" smtClean="0"/>
              <a:t>Stage 2</a:t>
            </a:r>
            <a:endParaRPr lang="en-GB" sz="3000" i="1" u="sng" dirty="0"/>
          </a:p>
        </p:txBody>
      </p:sp>
      <p:sp>
        <p:nvSpPr>
          <p:cNvPr id="5" name="Rectangle 2"/>
          <p:cNvSpPr txBox="1">
            <a:spLocks noChangeArrowheads="1"/>
          </p:cNvSpPr>
          <p:nvPr/>
        </p:nvSpPr>
        <p:spPr>
          <a:xfrm>
            <a:off x="1931368" y="476672"/>
            <a:ext cx="3297560" cy="1143000"/>
          </a:xfrm>
          <a:prstGeom prst="rect">
            <a:avLst/>
          </a:prstGeom>
        </p:spPr>
        <p:txBody>
          <a:bodyPr anchor="ctr">
            <a:scene3d>
              <a:camera prst="orthographicFront"/>
              <a:lightRig rig="soft" dir="t"/>
            </a:scene3d>
            <a:sp3d prstMaterial="softEdge">
              <a:bevelT w="25400" h="25400"/>
            </a:sp3d>
          </a:bodyPr>
          <a:lstStyle>
            <a:lvl1pPr algn="l" rtl="0" eaLnBrk="0" fontAlgn="base" hangingPunct="0">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ＭＳ Ｐゴシック" charset="-128"/>
                <a:cs typeface="ＭＳ Ｐゴシック" charset="-128"/>
              </a:defRPr>
            </a:lvl1pPr>
            <a:lvl2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2pPr>
            <a:lvl3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3pPr>
            <a:lvl4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4pPr>
            <a:lvl5pPr algn="l" rtl="0" eaLnBrk="0" fontAlgn="base" hangingPunct="0">
              <a:spcBef>
                <a:spcPct val="0"/>
              </a:spcBef>
              <a:spcAft>
                <a:spcPct val="0"/>
              </a:spcAft>
              <a:defRPr sz="4100" b="1">
                <a:solidFill>
                  <a:schemeClr val="tx2"/>
                </a:solidFill>
                <a:latin typeface="Lucida Sans Unicode" charset="0"/>
                <a:ea typeface="ＭＳ Ｐゴシック" charset="-128"/>
                <a:cs typeface="ＭＳ Ｐゴシック" charset="-128"/>
              </a:defRPr>
            </a:lvl5pPr>
            <a:lvl6pPr marL="457200" algn="l" rtl="0" fontAlgn="base">
              <a:spcBef>
                <a:spcPct val="0"/>
              </a:spcBef>
              <a:spcAft>
                <a:spcPct val="0"/>
              </a:spcAft>
              <a:defRPr sz="4100" b="1">
                <a:solidFill>
                  <a:schemeClr val="tx2"/>
                </a:solidFill>
                <a:latin typeface="Lucida Sans Unicode" charset="0"/>
              </a:defRPr>
            </a:lvl6pPr>
            <a:lvl7pPr marL="914400" algn="l" rtl="0" fontAlgn="base">
              <a:spcBef>
                <a:spcPct val="0"/>
              </a:spcBef>
              <a:spcAft>
                <a:spcPct val="0"/>
              </a:spcAft>
              <a:defRPr sz="4100" b="1">
                <a:solidFill>
                  <a:schemeClr val="tx2"/>
                </a:solidFill>
                <a:latin typeface="Lucida Sans Unicode" charset="0"/>
              </a:defRPr>
            </a:lvl7pPr>
            <a:lvl8pPr marL="1371600" algn="l" rtl="0" fontAlgn="base">
              <a:spcBef>
                <a:spcPct val="0"/>
              </a:spcBef>
              <a:spcAft>
                <a:spcPct val="0"/>
              </a:spcAft>
              <a:defRPr sz="4100" b="1">
                <a:solidFill>
                  <a:schemeClr val="tx2"/>
                </a:solidFill>
                <a:latin typeface="Lucida Sans Unicode" charset="0"/>
              </a:defRPr>
            </a:lvl8pPr>
            <a:lvl9pPr marL="1828800" algn="l" rtl="0" fontAlgn="base">
              <a:spcBef>
                <a:spcPct val="0"/>
              </a:spcBef>
              <a:spcAft>
                <a:spcPct val="0"/>
              </a:spcAft>
              <a:defRPr sz="4100" b="1">
                <a:solidFill>
                  <a:schemeClr val="tx2"/>
                </a:solidFill>
                <a:latin typeface="Lucida Sans Unicode" charset="0"/>
              </a:defRPr>
            </a:lvl9pPr>
          </a:lstStyle>
          <a:p>
            <a:pPr eaLnBrk="1" fontAlgn="auto" hangingPunct="1">
              <a:spcAft>
                <a:spcPts val="0"/>
              </a:spcAft>
              <a:defRPr/>
            </a:pPr>
            <a:endParaRPr lang="en-GB" sz="1400" i="1" dirty="0">
              <a:ea typeface="+mj-ea"/>
              <a:cs typeface="+mj-cs"/>
            </a:endParaRPr>
          </a:p>
        </p:txBody>
      </p:sp>
      <p:pic>
        <p:nvPicPr>
          <p:cNvPr id="30725" name="Picture 5" descr="C:\Users\s.ainsworth\AppData\Local\Microsoft\Windows\Temporary Internet Files\Content.IE5\ONCMXCPX\MC900230824[2].wm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4808" y="2465337"/>
            <a:ext cx="2520950" cy="329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6836563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3570" y="131929"/>
            <a:ext cx="10139575" cy="1320800"/>
          </a:xfrm>
        </p:spPr>
        <p:txBody>
          <a:bodyPr>
            <a:noAutofit/>
          </a:bodyPr>
          <a:lstStyle/>
          <a:p>
            <a:r>
              <a:rPr lang="en-GB" sz="3000" u="sng" dirty="0" err="1">
                <a:solidFill>
                  <a:schemeClr val="accent2"/>
                </a:solidFill>
              </a:rPr>
              <a:t>Enghreifftiau</a:t>
            </a:r>
            <a:r>
              <a:rPr lang="en-GB" sz="3000" u="sng" dirty="0">
                <a:solidFill>
                  <a:schemeClr val="accent2"/>
                </a:solidFill>
              </a:rPr>
              <a:t> o </a:t>
            </a:r>
            <a:r>
              <a:rPr lang="en-GB" sz="3000" u="sng" dirty="0" err="1">
                <a:solidFill>
                  <a:schemeClr val="accent2"/>
                </a:solidFill>
              </a:rPr>
              <a:t>dasgau</a:t>
            </a:r>
            <a:r>
              <a:rPr lang="en-GB" sz="3000" u="sng" dirty="0">
                <a:solidFill>
                  <a:schemeClr val="accent2"/>
                </a:solidFill>
              </a:rPr>
              <a:t> </a:t>
            </a:r>
            <a:r>
              <a:rPr lang="en-GB" sz="3000" u="sng" dirty="0" err="1">
                <a:solidFill>
                  <a:schemeClr val="accent2"/>
                </a:solidFill>
              </a:rPr>
              <a:t>cyfoethog</a:t>
            </a:r>
            <a:r>
              <a:rPr lang="en-GB" sz="3000" u="sng" dirty="0">
                <a:solidFill>
                  <a:schemeClr val="accent2"/>
                </a:solidFill>
              </a:rPr>
              <a:t> </a:t>
            </a:r>
            <a:r>
              <a:rPr lang="en-GB" sz="3000" u="sng" dirty="0" err="1" smtClean="0">
                <a:solidFill>
                  <a:schemeClr val="accent2"/>
                </a:solidFill>
              </a:rPr>
              <a:t>ar</a:t>
            </a:r>
            <a:r>
              <a:rPr lang="en-GB" sz="3000" u="sng" dirty="0" smtClean="0">
                <a:solidFill>
                  <a:schemeClr val="accent2"/>
                </a:solidFill>
              </a:rPr>
              <a:t> </a:t>
            </a:r>
            <a:r>
              <a:rPr lang="en-GB" sz="3000" u="sng" dirty="0" err="1" smtClean="0">
                <a:solidFill>
                  <a:schemeClr val="accent2"/>
                </a:solidFill>
              </a:rPr>
              <a:t>gyfer</a:t>
            </a:r>
            <a:r>
              <a:rPr lang="en-GB" sz="3000" u="sng" dirty="0" smtClean="0">
                <a:solidFill>
                  <a:schemeClr val="accent2"/>
                </a:solidFill>
              </a:rPr>
              <a:t> </a:t>
            </a:r>
            <a:br>
              <a:rPr lang="en-GB" sz="3000" u="sng" dirty="0" smtClean="0">
                <a:solidFill>
                  <a:schemeClr val="accent2"/>
                </a:solidFill>
              </a:rPr>
            </a:br>
            <a:r>
              <a:rPr lang="en-GB" sz="3000" u="sng" dirty="0" smtClean="0">
                <a:solidFill>
                  <a:schemeClr val="accent2"/>
                </a:solidFill>
              </a:rPr>
              <a:t>y </a:t>
            </a:r>
            <a:r>
              <a:rPr lang="en-GB" sz="3000" u="sng" dirty="0" err="1" smtClean="0">
                <a:solidFill>
                  <a:schemeClr val="accent2"/>
                </a:solidFill>
              </a:rPr>
              <a:t>Cyfnod</a:t>
            </a:r>
            <a:r>
              <a:rPr lang="en-GB" sz="3000" u="sng" dirty="0" smtClean="0">
                <a:solidFill>
                  <a:schemeClr val="accent2"/>
                </a:solidFill>
              </a:rPr>
              <a:t> </a:t>
            </a:r>
            <a:r>
              <a:rPr lang="en-GB" sz="3000" u="sng" dirty="0" smtClean="0">
                <a:solidFill>
                  <a:schemeClr val="accent2"/>
                </a:solidFill>
              </a:rPr>
              <a:t>Sylfaen</a:t>
            </a:r>
            <a:r>
              <a:rPr lang="en-GB" sz="3000" i="1" u="sng" dirty="0"/>
              <a:t/>
            </a:r>
            <a:br>
              <a:rPr lang="en-GB" sz="3000" i="1" u="sng" dirty="0"/>
            </a:br>
            <a:r>
              <a:rPr lang="en-GB" sz="3000" u="sng" dirty="0"/>
              <a:t>Examples of rich tasks </a:t>
            </a:r>
            <a:r>
              <a:rPr lang="en-GB" sz="3000" u="sng" dirty="0" smtClean="0"/>
              <a:t>for the Foundation </a:t>
            </a:r>
            <a:r>
              <a:rPr lang="en-GB" sz="3000" u="sng" dirty="0" smtClean="0"/>
              <a:t>Phase</a:t>
            </a:r>
            <a:endParaRPr lang="en-GB" sz="3000" u="sng" dirty="0"/>
          </a:p>
        </p:txBody>
      </p:sp>
      <p:sp>
        <p:nvSpPr>
          <p:cNvPr id="4" name="Content Placeholder 3"/>
          <p:cNvSpPr>
            <a:spLocks noGrp="1"/>
          </p:cNvSpPr>
          <p:nvPr>
            <p:ph sz="half" idx="2"/>
          </p:nvPr>
        </p:nvSpPr>
        <p:spPr>
          <a:xfrm>
            <a:off x="3709872" y="1925898"/>
            <a:ext cx="5615612" cy="5001904"/>
          </a:xfrm>
        </p:spPr>
        <p:txBody>
          <a:bodyPr>
            <a:normAutofit/>
          </a:bodyPr>
          <a:lstStyle/>
          <a:p>
            <a:r>
              <a:rPr lang="en-GB" sz="2600" dirty="0"/>
              <a:t>E.g. / </a:t>
            </a:r>
            <a:r>
              <a:rPr lang="en-GB" sz="2600" dirty="0" err="1"/>
              <a:t>E.e</a:t>
            </a:r>
            <a:r>
              <a:rPr lang="en-GB" sz="2600" dirty="0" smtClean="0"/>
              <a:t>.</a:t>
            </a:r>
          </a:p>
          <a:p>
            <a:r>
              <a:rPr lang="en-GB" sz="2600" dirty="0" smtClean="0"/>
              <a:t>Y </a:t>
            </a:r>
            <a:r>
              <a:rPr lang="en-GB" sz="2600" dirty="0" err="1" smtClean="0"/>
              <a:t>Deinosor</a:t>
            </a:r>
            <a:r>
              <a:rPr lang="en-GB" sz="2600" dirty="0" smtClean="0"/>
              <a:t>/</a:t>
            </a:r>
            <a:r>
              <a:rPr lang="en-GB" sz="2600" dirty="0" smtClean="0"/>
              <a:t>Dizzy </a:t>
            </a:r>
            <a:r>
              <a:rPr lang="en-GB" sz="2600" dirty="0" smtClean="0"/>
              <a:t>the Dinosaur</a:t>
            </a:r>
          </a:p>
          <a:p>
            <a:r>
              <a:rPr lang="en-GB" sz="2600" dirty="0" err="1" smtClean="0"/>
              <a:t>Trychfilod</a:t>
            </a:r>
            <a:r>
              <a:rPr lang="en-GB" sz="2600" dirty="0" smtClean="0"/>
              <a:t>/</a:t>
            </a:r>
            <a:r>
              <a:rPr lang="en-GB" sz="2600" dirty="0" err="1" smtClean="0"/>
              <a:t>Minibeasts</a:t>
            </a:r>
            <a:endParaRPr lang="en-GB" sz="2600" dirty="0" smtClean="0"/>
          </a:p>
          <a:p>
            <a:r>
              <a:rPr lang="en-GB" sz="2600" dirty="0" err="1" smtClean="0"/>
              <a:t>G</a:t>
            </a:r>
            <a:r>
              <a:rPr lang="en-GB" sz="2600" dirty="0" err="1" smtClean="0">
                <a:latin typeface="Arial" panose="020B0604020202020204" pitchFamily="34" charset="0"/>
                <a:cs typeface="Arial" panose="020B0604020202020204" pitchFamily="34" charset="0"/>
              </a:rPr>
              <a:t>êmau</a:t>
            </a:r>
            <a:r>
              <a:rPr lang="en-GB" sz="2600" dirty="0">
                <a:latin typeface="Arial" panose="020B0604020202020204" pitchFamily="34" charset="0"/>
                <a:cs typeface="Arial" panose="020B0604020202020204" pitchFamily="34" charset="0"/>
              </a:rPr>
              <a:t> </a:t>
            </a:r>
            <a:r>
              <a:rPr lang="en-GB" sz="2600" dirty="0" err="1" smtClean="0">
                <a:latin typeface="Arial" panose="020B0604020202020204" pitchFamily="34" charset="0"/>
                <a:cs typeface="Arial" panose="020B0604020202020204" pitchFamily="34" charset="0"/>
              </a:rPr>
              <a:t>Bwrdd</a:t>
            </a:r>
            <a:r>
              <a:rPr lang="en-GB" sz="2600" dirty="0" smtClean="0">
                <a:latin typeface="Arial" panose="020B0604020202020204" pitchFamily="34" charset="0"/>
                <a:cs typeface="Arial" panose="020B0604020202020204" pitchFamily="34" charset="0"/>
              </a:rPr>
              <a:t>/</a:t>
            </a:r>
            <a:r>
              <a:rPr lang="en-GB" sz="2600" dirty="0" smtClean="0"/>
              <a:t>Board </a:t>
            </a:r>
            <a:r>
              <a:rPr lang="en-GB" sz="2600" dirty="0" smtClean="0"/>
              <a:t>Games</a:t>
            </a:r>
          </a:p>
          <a:p>
            <a:r>
              <a:rPr lang="en-GB" sz="2600" dirty="0" err="1" smtClean="0"/>
              <a:t>Amser</a:t>
            </a:r>
            <a:r>
              <a:rPr lang="en-GB" sz="2600" dirty="0" smtClean="0"/>
              <a:t> </a:t>
            </a:r>
            <a:r>
              <a:rPr lang="en-GB" sz="2600" dirty="0" err="1" smtClean="0"/>
              <a:t>Parti</a:t>
            </a:r>
            <a:r>
              <a:rPr lang="en-GB" sz="2600" dirty="0" smtClean="0"/>
              <a:t>/Party </a:t>
            </a:r>
            <a:r>
              <a:rPr lang="en-GB" sz="2600" dirty="0" smtClean="0"/>
              <a:t>Time</a:t>
            </a:r>
          </a:p>
          <a:p>
            <a:r>
              <a:rPr lang="en-GB" sz="2600" dirty="0" smtClean="0"/>
              <a:t>Picnic </a:t>
            </a:r>
            <a:r>
              <a:rPr lang="en-GB" sz="2600" dirty="0" err="1" smtClean="0"/>
              <a:t>yr</a:t>
            </a:r>
            <a:r>
              <a:rPr lang="en-GB" sz="2600" dirty="0" smtClean="0"/>
              <a:t> </a:t>
            </a:r>
            <a:r>
              <a:rPr lang="en-GB" sz="2600" dirty="0" err="1" smtClean="0"/>
              <a:t>Eirth</a:t>
            </a:r>
            <a:r>
              <a:rPr lang="en-GB" sz="2600" dirty="0" smtClean="0"/>
              <a:t>/Teddy </a:t>
            </a:r>
            <a:r>
              <a:rPr lang="en-GB" sz="2600" dirty="0" smtClean="0"/>
              <a:t>bear’s picnic</a:t>
            </a:r>
            <a:endParaRPr lang="en-GB" sz="2600" dirty="0"/>
          </a:p>
          <a:p>
            <a:r>
              <a:rPr lang="en-GB" sz="1300" dirty="0">
                <a:hlinkClick r:id="rId2"/>
              </a:rPr>
              <a:t>https://hwb.gov.wales/curriculum-for-wales-2008/national-literacy-and-numeracy-framework-curriculum-for-wales-2008-version/framework/?lang=en#eyJpIjpbeyJhIjoxLCJpIjpbeyJpIjpbeyJpIjpbeyJpIjpbe30se30se30se30se30se30se30seyJtIjp7ImEiOjF9fV19XX1dfV19LHsiYSI6MH1dLCJjIjpbeyJhIjowfSx7ImEiOjB9LHsiYSI6MH0seyJhIjowfSx7ImEiOjB9LHsiYSI6MH0seyJhIjoxfSx7ImEiOjB9LHsiYSI6MH0seyJhIjowfSx7ImEiOjB9LHsiYSI6MH0seyJhIjowfSx7ImEiOjB9LHsiYSI6MH0seyJhIjowfSx7ImEiOjB9LHsiYSI6MH1dfQ==</a:t>
            </a:r>
            <a:endParaRPr lang="en-GB" sz="1300" dirty="0"/>
          </a:p>
        </p:txBody>
      </p:sp>
      <p:pic>
        <p:nvPicPr>
          <p:cNvPr id="5" name="Picture 5" descr="C:\Users\s.ainsworth\AppData\Local\Microsoft\Windows\Temporary Internet Files\Content.IE5\ONCMXCPX\MC900230824[2].wmf"/>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404966" y="2326472"/>
            <a:ext cx="3123422" cy="32983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1285006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3"/>
          <p:cNvSpPr>
            <a:spLocks noGrp="1" noChangeArrowheads="1"/>
          </p:cNvSpPr>
          <p:nvPr>
            <p:ph sz="half" idx="4294967295"/>
          </p:nvPr>
        </p:nvSpPr>
        <p:spPr>
          <a:xfrm>
            <a:off x="597114" y="2080277"/>
            <a:ext cx="4500563" cy="4525962"/>
          </a:xfrm>
        </p:spPr>
        <p:txBody>
          <a:bodyPr/>
          <a:lstStyle/>
          <a:p>
            <a:pPr eaLnBrk="1" hangingPunct="1">
              <a:defRPr/>
            </a:pPr>
            <a:r>
              <a:rPr lang="en-GB" altLang="en-US" sz="2000" dirty="0" err="1">
                <a:ea typeface="ＭＳ Ｐゴシック" pitchFamily="34" charset="-128"/>
              </a:rPr>
              <a:t>Mewn</a:t>
            </a:r>
            <a:r>
              <a:rPr lang="en-GB" altLang="en-US" sz="2000" dirty="0">
                <a:ea typeface="ＭＳ Ｐゴシック" pitchFamily="34" charset="-128"/>
              </a:rPr>
              <a:t> </a:t>
            </a:r>
            <a:r>
              <a:rPr lang="en-GB" altLang="en-US" sz="2000" dirty="0" err="1">
                <a:ea typeface="ＭＳ Ｐゴシック" pitchFamily="34" charset="-128"/>
              </a:rPr>
              <a:t>grwpiau</a:t>
            </a:r>
            <a:r>
              <a:rPr lang="en-GB" altLang="en-US" sz="2000" dirty="0">
                <a:ea typeface="ＭＳ Ｐゴシック" pitchFamily="34" charset="-128"/>
              </a:rPr>
              <a:t> o 4-6, </a:t>
            </a:r>
            <a:r>
              <a:rPr lang="en-GB" altLang="en-US" sz="2000" dirty="0" err="1">
                <a:ea typeface="ＭＳ Ｐゴシック" pitchFamily="34" charset="-128"/>
              </a:rPr>
              <a:t>ewch</a:t>
            </a:r>
            <a:r>
              <a:rPr lang="en-GB" altLang="en-US" sz="2000" dirty="0">
                <a:ea typeface="ＭＳ Ｐゴシック" pitchFamily="34" charset="-128"/>
              </a:rPr>
              <a:t> </a:t>
            </a:r>
            <a:r>
              <a:rPr lang="en-GB" altLang="en-US" sz="2000" dirty="0" err="1">
                <a:ea typeface="ＭＳ Ｐゴシック" pitchFamily="34" charset="-128"/>
              </a:rPr>
              <a:t>ati</a:t>
            </a:r>
            <a:r>
              <a:rPr lang="en-GB" altLang="en-US" sz="2000" dirty="0">
                <a:ea typeface="ＭＳ Ｐゴシック" pitchFamily="34" charset="-128"/>
              </a:rPr>
              <a:t> </a:t>
            </a:r>
            <a:r>
              <a:rPr lang="en-GB" altLang="en-US" sz="2000" dirty="0" err="1">
                <a:ea typeface="ＭＳ Ｐゴシック" pitchFamily="34" charset="-128"/>
              </a:rPr>
              <a:t>i</a:t>
            </a:r>
            <a:r>
              <a:rPr lang="en-GB" altLang="en-US" sz="2000" dirty="0">
                <a:ea typeface="ＭＳ Ｐゴシック" pitchFamily="34" charset="-128"/>
              </a:rPr>
              <a:t> </a:t>
            </a:r>
            <a:r>
              <a:rPr lang="en-GB" altLang="en-US" sz="2000" dirty="0" err="1">
                <a:ea typeface="ＭＳ Ｐゴシック" pitchFamily="34" charset="-128"/>
              </a:rPr>
              <a:t>greu</a:t>
            </a:r>
            <a:r>
              <a:rPr lang="en-GB" altLang="en-US" sz="2000" dirty="0">
                <a:ea typeface="ＭＳ Ｐゴシック" pitchFamily="34" charset="-128"/>
              </a:rPr>
              <a:t> </a:t>
            </a:r>
            <a:r>
              <a:rPr lang="en-GB" altLang="en-US" sz="2000" dirty="0" err="1">
                <a:ea typeface="ＭＳ Ｐゴシック" pitchFamily="34" charset="-128"/>
              </a:rPr>
              <a:t>tasg</a:t>
            </a:r>
            <a:r>
              <a:rPr lang="en-GB" altLang="en-US" sz="2000" dirty="0">
                <a:ea typeface="ＭＳ Ｐゴシック" pitchFamily="34" charset="-128"/>
              </a:rPr>
              <a:t> </a:t>
            </a:r>
            <a:r>
              <a:rPr lang="en-GB" altLang="en-US" sz="2000" dirty="0" err="1">
                <a:ea typeface="ＭＳ Ｐゴシック" pitchFamily="34" charset="-128"/>
              </a:rPr>
              <a:t>gyfoethog</a:t>
            </a:r>
            <a:r>
              <a:rPr lang="en-GB" altLang="en-US" sz="2000" dirty="0">
                <a:ea typeface="ＭＳ Ｐゴシック" pitchFamily="34" charset="-128"/>
              </a:rPr>
              <a:t> </a:t>
            </a:r>
            <a:r>
              <a:rPr lang="en-GB" altLang="en-US" sz="2000" dirty="0" err="1">
                <a:ea typeface="ＭＳ Ｐゴシック" pitchFamily="34" charset="-128"/>
              </a:rPr>
              <a:t>gydag</a:t>
            </a:r>
            <a:r>
              <a:rPr lang="en-GB" altLang="en-US" sz="2000" dirty="0">
                <a:ea typeface="ＭＳ Ｐゴシック" pitchFamily="34" charset="-128"/>
              </a:rPr>
              <a:t> </a:t>
            </a:r>
            <a:r>
              <a:rPr lang="en-GB" altLang="en-US" sz="2000" dirty="0" err="1">
                <a:ea typeface="ＭＳ Ｐゴシック" pitchFamily="34" charset="-128"/>
              </a:rPr>
              <a:t>amcan</a:t>
            </a:r>
            <a:r>
              <a:rPr lang="en-GB" altLang="en-US" sz="2000" dirty="0">
                <a:ea typeface="ＭＳ Ｐゴシック" pitchFamily="34" charset="-128"/>
              </a:rPr>
              <a:t> </a:t>
            </a:r>
            <a:r>
              <a:rPr lang="en-GB" altLang="en-US" sz="2000" dirty="0" err="1">
                <a:ea typeface="ＭＳ Ｐゴシック" pitchFamily="34" charset="-128"/>
              </a:rPr>
              <a:t>dysgu</a:t>
            </a:r>
            <a:r>
              <a:rPr lang="en-GB" altLang="en-US" sz="2000" dirty="0">
                <a:ea typeface="ＭＳ Ｐゴシック" pitchFamily="34" charset="-128"/>
              </a:rPr>
              <a:t> </a:t>
            </a:r>
            <a:r>
              <a:rPr lang="en-GB" altLang="en-US" sz="2000" dirty="0" err="1">
                <a:ea typeface="ＭＳ Ｐゴシック" pitchFamily="34" charset="-128"/>
              </a:rPr>
              <a:t>clir</a:t>
            </a:r>
            <a:r>
              <a:rPr lang="en-GB" altLang="en-US" sz="2000" dirty="0">
                <a:ea typeface="ＭＳ Ｐゴシック" pitchFamily="34" charset="-128"/>
              </a:rPr>
              <a:t> </a:t>
            </a:r>
            <a:r>
              <a:rPr lang="en-GB" altLang="en-US" sz="2000" dirty="0" err="1">
                <a:ea typeface="ＭＳ Ｐゴシック" pitchFamily="34" charset="-128"/>
              </a:rPr>
              <a:t>naill</a:t>
            </a:r>
            <a:r>
              <a:rPr lang="en-GB" altLang="en-US" sz="2000" dirty="0">
                <a:ea typeface="ＭＳ Ｐゴシック" pitchFamily="34" charset="-128"/>
              </a:rPr>
              <a:t> </a:t>
            </a:r>
            <a:r>
              <a:rPr lang="en-GB" altLang="en-US" sz="2000" dirty="0" err="1">
                <a:ea typeface="ＭＳ Ｐゴシック" pitchFamily="34" charset="-128"/>
              </a:rPr>
              <a:t>ar</a:t>
            </a:r>
            <a:r>
              <a:rPr lang="en-GB" altLang="en-US" sz="2000" dirty="0">
                <a:ea typeface="ＭＳ Ｐゴシック" pitchFamily="34" charset="-128"/>
              </a:rPr>
              <a:t> </a:t>
            </a:r>
            <a:r>
              <a:rPr lang="en-GB" altLang="en-US" sz="2000" dirty="0" err="1">
                <a:ea typeface="ＭＳ Ｐゴシック" pitchFamily="34" charset="-128"/>
              </a:rPr>
              <a:t>gyfer</a:t>
            </a:r>
            <a:r>
              <a:rPr lang="en-GB" altLang="en-US" sz="2000" dirty="0">
                <a:ea typeface="ＭＳ Ｐゴシック" pitchFamily="34" charset="-128"/>
              </a:rPr>
              <a:t> y </a:t>
            </a:r>
            <a:r>
              <a:rPr lang="en-GB" altLang="en-US" sz="2000" dirty="0" err="1">
                <a:ea typeface="ＭＳ Ｐゴシック" pitchFamily="34" charset="-128"/>
              </a:rPr>
              <a:t>Cyfnod</a:t>
            </a:r>
            <a:r>
              <a:rPr lang="en-GB" altLang="en-US" sz="2000" dirty="0">
                <a:ea typeface="ＭＳ Ｐゴシック" pitchFamily="34" charset="-128"/>
              </a:rPr>
              <a:t> </a:t>
            </a:r>
            <a:r>
              <a:rPr lang="en-GB" altLang="en-US" sz="2000" dirty="0" err="1">
                <a:ea typeface="ＭＳ Ｐゴシック" pitchFamily="34" charset="-128"/>
              </a:rPr>
              <a:t>Sylfaen</a:t>
            </a:r>
            <a:r>
              <a:rPr lang="en-GB" altLang="en-US" sz="2000" dirty="0">
                <a:ea typeface="ＭＳ Ｐゴシック" pitchFamily="34" charset="-128"/>
              </a:rPr>
              <a:t> </a:t>
            </a:r>
            <a:r>
              <a:rPr lang="en-GB" altLang="en-US" sz="2000" dirty="0" err="1">
                <a:ea typeface="ＭＳ Ｐゴシック" pitchFamily="34" charset="-128"/>
              </a:rPr>
              <a:t>neu</a:t>
            </a:r>
            <a:r>
              <a:rPr lang="en-GB" altLang="en-US" sz="2000" dirty="0">
                <a:ea typeface="ＭＳ Ｐゴシック" pitchFamily="34" charset="-128"/>
              </a:rPr>
              <a:t> </a:t>
            </a:r>
            <a:r>
              <a:rPr lang="en-GB" altLang="en-US" sz="2000" dirty="0" err="1">
                <a:ea typeface="ＭＳ Ｐゴシック" pitchFamily="34" charset="-128"/>
              </a:rPr>
              <a:t>Gyfnod</a:t>
            </a:r>
            <a:r>
              <a:rPr lang="en-GB" altLang="en-US" sz="2000" dirty="0">
                <a:ea typeface="ＭＳ Ｐゴシック" pitchFamily="34" charset="-128"/>
              </a:rPr>
              <a:t> </a:t>
            </a:r>
            <a:r>
              <a:rPr lang="en-GB" altLang="en-US" sz="2000" dirty="0" err="1">
                <a:ea typeface="ＭＳ Ｐゴシック" pitchFamily="34" charset="-128"/>
              </a:rPr>
              <a:t>Allweddol</a:t>
            </a:r>
            <a:r>
              <a:rPr lang="en-GB" altLang="en-US" sz="2000" dirty="0">
                <a:ea typeface="ＭＳ Ｐゴシック" pitchFamily="34" charset="-128"/>
              </a:rPr>
              <a:t> 2</a:t>
            </a:r>
          </a:p>
          <a:p>
            <a:pPr eaLnBrk="1" hangingPunct="1">
              <a:defRPr/>
            </a:pPr>
            <a:r>
              <a:rPr lang="en-GB" altLang="en-US" sz="2000" dirty="0">
                <a:ea typeface="ＭＳ Ｐゴシック" pitchFamily="34" charset="-128"/>
              </a:rPr>
              <a:t>Bydd angen </a:t>
            </a:r>
            <a:r>
              <a:rPr lang="en-GB" altLang="en-US" sz="2000" dirty="0" err="1">
                <a:ea typeface="ＭＳ Ｐゴシック" pitchFamily="34" charset="-128"/>
              </a:rPr>
              <a:t>cynnwys</a:t>
            </a:r>
            <a:r>
              <a:rPr lang="en-GB" altLang="en-US" sz="2000" dirty="0">
                <a:ea typeface="ＭＳ Ｐゴシック" pitchFamily="34" charset="-128"/>
              </a:rPr>
              <a:t> </a:t>
            </a:r>
            <a:r>
              <a:rPr lang="en-GB" altLang="en-US" sz="2000" dirty="0" err="1">
                <a:ea typeface="ＭＳ Ｐゴシック" pitchFamily="34" charset="-128"/>
              </a:rPr>
              <a:t>sgiliau</a:t>
            </a:r>
            <a:r>
              <a:rPr lang="en-GB" altLang="en-US" sz="2000" dirty="0">
                <a:ea typeface="ＭＳ Ｐゴシック" pitchFamily="34" charset="-128"/>
              </a:rPr>
              <a:t> </a:t>
            </a:r>
            <a:r>
              <a:rPr lang="en-GB" altLang="en-US" sz="2000" dirty="0" err="1" smtClean="0">
                <a:ea typeface="ＭＳ Ｐゴシック" pitchFamily="34" charset="-128"/>
              </a:rPr>
              <a:t>Llythrennedd</a:t>
            </a:r>
            <a:r>
              <a:rPr lang="en-GB" altLang="en-US" sz="2000" dirty="0" smtClean="0">
                <a:ea typeface="ＭＳ Ｐゴシック" pitchFamily="34" charset="-128"/>
              </a:rPr>
              <a:t>, </a:t>
            </a:r>
            <a:r>
              <a:rPr lang="en-GB" altLang="en-US" sz="2000" dirty="0" err="1" smtClean="0">
                <a:ea typeface="ＭＳ Ｐゴシック" pitchFamily="34" charset="-128"/>
              </a:rPr>
              <a:t>Rhifedd</a:t>
            </a:r>
            <a:r>
              <a:rPr lang="en-GB" altLang="en-US" sz="2000" dirty="0" smtClean="0">
                <a:ea typeface="ＭＳ Ｐゴシック" pitchFamily="34" charset="-128"/>
              </a:rPr>
              <a:t> a </a:t>
            </a:r>
            <a:r>
              <a:rPr lang="en-GB" altLang="en-US" sz="2000" dirty="0" err="1" smtClean="0">
                <a:ea typeface="ＭＳ Ｐゴシック" pitchFamily="34" charset="-128"/>
              </a:rPr>
              <a:t>Chymhwysedd</a:t>
            </a:r>
            <a:r>
              <a:rPr lang="en-GB" altLang="en-US" sz="2000" dirty="0" smtClean="0">
                <a:ea typeface="ＭＳ Ｐゴシック" pitchFamily="34" charset="-128"/>
              </a:rPr>
              <a:t> </a:t>
            </a:r>
            <a:r>
              <a:rPr lang="en-GB" altLang="en-US" sz="2000" dirty="0" err="1" smtClean="0">
                <a:ea typeface="ＭＳ Ｐゴシック" pitchFamily="34" charset="-128"/>
              </a:rPr>
              <a:t>Digidol</a:t>
            </a:r>
            <a:endParaRPr lang="en-GB" altLang="en-US" sz="2000" dirty="0">
              <a:ea typeface="ＭＳ Ｐゴシック" pitchFamily="34" charset="-128"/>
            </a:endParaRPr>
          </a:p>
          <a:p>
            <a:pPr eaLnBrk="1" hangingPunct="1">
              <a:defRPr/>
            </a:pPr>
            <a:r>
              <a:rPr lang="en-GB" altLang="en-US" sz="2000" dirty="0" err="1">
                <a:ea typeface="ＭＳ Ｐゴシック" pitchFamily="34" charset="-128"/>
              </a:rPr>
              <a:t>Cofnodwch</a:t>
            </a:r>
            <a:r>
              <a:rPr lang="en-GB" altLang="en-US" sz="2000" dirty="0">
                <a:ea typeface="ＭＳ Ｐゴシック" pitchFamily="34" charset="-128"/>
              </a:rPr>
              <a:t>:</a:t>
            </a:r>
          </a:p>
          <a:p>
            <a:pPr marL="566737" indent="-457200">
              <a:buFont typeface="+mj-lt"/>
              <a:buAutoNum type="arabicPeriod"/>
              <a:defRPr/>
            </a:pPr>
            <a:r>
              <a:rPr lang="en-GB" altLang="en-US" sz="2000" dirty="0">
                <a:ea typeface="ＭＳ Ｐゴシック" pitchFamily="34" charset="-128"/>
              </a:rPr>
              <a:t>Y </a:t>
            </a:r>
            <a:r>
              <a:rPr lang="en-GB" altLang="en-US" sz="2000" dirty="0" err="1">
                <a:ea typeface="ＭＳ Ｐゴシック" pitchFamily="34" charset="-128"/>
              </a:rPr>
              <a:t>weithgaredd</a:t>
            </a:r>
            <a:endParaRPr lang="en-GB" altLang="en-US" sz="2000" dirty="0">
              <a:ea typeface="ＭＳ Ｐゴシック" pitchFamily="34" charset="-128"/>
            </a:endParaRPr>
          </a:p>
          <a:p>
            <a:pPr marL="566737" indent="-457200">
              <a:buFont typeface="+mj-lt"/>
              <a:buAutoNum type="arabicPeriod"/>
              <a:defRPr/>
            </a:pPr>
            <a:r>
              <a:rPr lang="en-GB" altLang="en-US" sz="2000" dirty="0">
                <a:ea typeface="ＭＳ Ｐゴシック" pitchFamily="34" charset="-128"/>
              </a:rPr>
              <a:t>Y </a:t>
            </a:r>
            <a:r>
              <a:rPr lang="en-GB" altLang="en-US" sz="2000" dirty="0" err="1" smtClean="0">
                <a:ea typeface="ＭＳ Ｐゴシック" pitchFamily="34" charset="-128"/>
              </a:rPr>
              <a:t>llinynnau</a:t>
            </a:r>
            <a:endParaRPr lang="en-GB" altLang="en-US" sz="2000" dirty="0">
              <a:ea typeface="ＭＳ Ｐゴシック" pitchFamily="34" charset="-128"/>
            </a:endParaRPr>
          </a:p>
          <a:p>
            <a:pPr marL="566737" indent="-457200">
              <a:buFont typeface="+mj-lt"/>
              <a:buAutoNum type="arabicPeriod"/>
              <a:defRPr/>
            </a:pPr>
            <a:r>
              <a:rPr lang="en-GB" altLang="en-US" sz="2000" dirty="0">
                <a:ea typeface="ＭＳ Ｐゴシック" pitchFamily="34" charset="-128"/>
              </a:rPr>
              <a:t>Y </a:t>
            </a:r>
            <a:r>
              <a:rPr lang="en-GB" altLang="en-US" sz="2000" dirty="0" err="1">
                <a:ea typeface="ＭＳ Ｐゴシック" pitchFamily="34" charset="-128"/>
              </a:rPr>
              <a:t>sgiliau</a:t>
            </a:r>
            <a:r>
              <a:rPr lang="en-GB" altLang="en-US" sz="2000" dirty="0">
                <a:ea typeface="ＭＳ Ｐゴシック" pitchFamily="34" charset="-128"/>
              </a:rPr>
              <a:t> </a:t>
            </a:r>
            <a:r>
              <a:rPr lang="en-GB" altLang="en-US" sz="2000" dirty="0" err="1">
                <a:ea typeface="ＭＳ Ｐゴシック" pitchFamily="34" charset="-128"/>
              </a:rPr>
              <a:t>mae</a:t>
            </a:r>
            <a:r>
              <a:rPr lang="en-GB" altLang="en-US" sz="2000" dirty="0">
                <a:ea typeface="ＭＳ Ｐゴシック" pitchFamily="34" charset="-128"/>
              </a:rPr>
              <a:t> </a:t>
            </a:r>
            <a:r>
              <a:rPr lang="en-GB" altLang="en-US" sz="2000" dirty="0" err="1">
                <a:ea typeface="ＭＳ Ｐゴシック" pitchFamily="34" charset="-128"/>
              </a:rPr>
              <a:t>eich</a:t>
            </a:r>
            <a:r>
              <a:rPr lang="en-GB" altLang="en-US" sz="2000" dirty="0">
                <a:ea typeface="ＭＳ Ｐゴシック" pitchFamily="34" charset="-128"/>
              </a:rPr>
              <a:t> </a:t>
            </a:r>
            <a:r>
              <a:rPr lang="en-GB" altLang="en-US" sz="2000" dirty="0" err="1">
                <a:ea typeface="ＭＳ Ｐゴシック" pitchFamily="34" charset="-128"/>
              </a:rPr>
              <a:t>amcan</a:t>
            </a:r>
            <a:r>
              <a:rPr lang="en-GB" altLang="en-US" sz="2000" dirty="0">
                <a:ea typeface="ＭＳ Ｐゴシック" pitchFamily="34" charset="-128"/>
              </a:rPr>
              <a:t>/ion </a:t>
            </a:r>
            <a:r>
              <a:rPr lang="en-GB" altLang="en-US" sz="2000" dirty="0" err="1">
                <a:ea typeface="ＭＳ Ｐゴシック" pitchFamily="34" charset="-128"/>
              </a:rPr>
              <a:t>dysgu</a:t>
            </a:r>
            <a:r>
              <a:rPr lang="en-GB" altLang="en-US" sz="2000" dirty="0">
                <a:ea typeface="ＭＳ Ｐゴシック" pitchFamily="34" charset="-128"/>
              </a:rPr>
              <a:t> </a:t>
            </a:r>
            <a:r>
              <a:rPr lang="en-GB" altLang="en-US" sz="2000" dirty="0" err="1">
                <a:ea typeface="ＭＳ Ｐゴシック" pitchFamily="34" charset="-128"/>
              </a:rPr>
              <a:t>yn</a:t>
            </a:r>
            <a:r>
              <a:rPr lang="en-GB" altLang="en-US" sz="2000" dirty="0">
                <a:ea typeface="ＭＳ Ｐゴシック" pitchFamily="34" charset="-128"/>
              </a:rPr>
              <a:t> </a:t>
            </a:r>
            <a:r>
              <a:rPr lang="en-GB" altLang="en-US" sz="2000" dirty="0" err="1">
                <a:ea typeface="ＭＳ Ｐゴシック" pitchFamily="34" charset="-128"/>
              </a:rPr>
              <a:t>anelu</a:t>
            </a:r>
            <a:r>
              <a:rPr lang="en-GB" altLang="en-US" sz="2000" dirty="0">
                <a:ea typeface="ＭＳ Ｐゴシック" pitchFamily="34" charset="-128"/>
              </a:rPr>
              <a:t> at </a:t>
            </a:r>
            <a:r>
              <a:rPr lang="en-GB" altLang="en-US" sz="2000" dirty="0" err="1">
                <a:ea typeface="ＭＳ Ｐゴシック" pitchFamily="34" charset="-128"/>
              </a:rPr>
              <a:t>gynnwys</a:t>
            </a:r>
            <a:endParaRPr lang="en-US" altLang="en-US" sz="2000" dirty="0">
              <a:ea typeface="ＭＳ Ｐゴシック" pitchFamily="34" charset="-128"/>
            </a:endParaRPr>
          </a:p>
        </p:txBody>
      </p:sp>
      <p:sp>
        <p:nvSpPr>
          <p:cNvPr id="7171" name="Content Placeholder 6"/>
          <p:cNvSpPr>
            <a:spLocks noGrp="1"/>
          </p:cNvSpPr>
          <p:nvPr>
            <p:ph sz="half" idx="4294967295"/>
          </p:nvPr>
        </p:nvSpPr>
        <p:spPr>
          <a:xfrm>
            <a:off x="5549370" y="2224985"/>
            <a:ext cx="3887788" cy="4525962"/>
          </a:xfrm>
        </p:spPr>
        <p:txBody>
          <a:bodyPr>
            <a:normAutofit/>
          </a:bodyPr>
          <a:lstStyle/>
          <a:p>
            <a:pPr>
              <a:defRPr/>
            </a:pPr>
            <a:r>
              <a:rPr lang="en-GB" sz="2000" dirty="0"/>
              <a:t>In groups of 6, create a rich task with a clear learning objective for either Foundation Phase or Key Stage 2.</a:t>
            </a:r>
          </a:p>
          <a:p>
            <a:pPr>
              <a:defRPr/>
            </a:pPr>
            <a:r>
              <a:rPr lang="en-GB" sz="2000" dirty="0"/>
              <a:t>Include </a:t>
            </a:r>
            <a:r>
              <a:rPr lang="en-GB" sz="2000" dirty="0" smtClean="0"/>
              <a:t>Literacy, </a:t>
            </a:r>
            <a:r>
              <a:rPr lang="en-GB" sz="2000" dirty="0"/>
              <a:t>Numeracy </a:t>
            </a:r>
            <a:r>
              <a:rPr lang="en-GB" sz="2000" dirty="0" smtClean="0"/>
              <a:t>and Digital Competency skills</a:t>
            </a:r>
            <a:endParaRPr lang="en-GB" sz="2000" dirty="0"/>
          </a:p>
          <a:p>
            <a:pPr>
              <a:defRPr/>
            </a:pPr>
            <a:r>
              <a:rPr lang="en-GB" sz="2000" dirty="0"/>
              <a:t>Record:</a:t>
            </a:r>
          </a:p>
          <a:p>
            <a:pPr marL="109537" indent="0">
              <a:buNone/>
              <a:defRPr/>
            </a:pPr>
            <a:r>
              <a:rPr lang="en-GB" sz="2000" dirty="0"/>
              <a:t>1. the activity</a:t>
            </a:r>
          </a:p>
          <a:p>
            <a:pPr marL="109537" indent="0">
              <a:buNone/>
              <a:defRPr/>
            </a:pPr>
            <a:r>
              <a:rPr lang="en-GB" sz="2000" dirty="0"/>
              <a:t>2. the strands </a:t>
            </a:r>
          </a:p>
          <a:p>
            <a:pPr marL="109537" indent="0">
              <a:buNone/>
              <a:defRPr/>
            </a:pPr>
            <a:r>
              <a:rPr lang="en-GB" sz="2000" dirty="0"/>
              <a:t>3. the skills that your learning objective(s) aim to achieve.</a:t>
            </a:r>
          </a:p>
          <a:p>
            <a:pPr marL="285750" indent="-285750">
              <a:buFont typeface="Arial" pitchFamily="34" charset="0"/>
              <a:buChar char="•"/>
              <a:defRPr/>
            </a:pPr>
            <a:endParaRPr lang="en-GB" sz="1200" dirty="0"/>
          </a:p>
          <a:p>
            <a:pPr lvl="1">
              <a:buFont typeface="Arial" panose="020B0604020202020204" pitchFamily="34" charset="0"/>
              <a:buChar char="•"/>
              <a:defRPr/>
            </a:pPr>
            <a:endParaRPr lang="en-GB" sz="1200" dirty="0"/>
          </a:p>
          <a:p>
            <a:pPr marL="109537" lvl="1" indent="0">
              <a:spcBef>
                <a:spcPts val="400"/>
              </a:spcBef>
              <a:buSzPct val="68000"/>
              <a:buNone/>
              <a:defRPr/>
            </a:pPr>
            <a:endParaRPr lang="en-GB" altLang="en-US" sz="1200" b="1" i="1" dirty="0"/>
          </a:p>
        </p:txBody>
      </p:sp>
      <p:sp>
        <p:nvSpPr>
          <p:cNvPr id="47106" name="Rectangle 2"/>
          <p:cNvSpPr>
            <a:spLocks noGrp="1" noChangeArrowheads="1"/>
          </p:cNvSpPr>
          <p:nvPr>
            <p:ph type="title" idx="4294967295"/>
          </p:nvPr>
        </p:nvSpPr>
        <p:spPr>
          <a:xfrm>
            <a:off x="1207558" y="531223"/>
            <a:ext cx="8229600" cy="1143000"/>
          </a:xfrm>
        </p:spPr>
        <p:txBody>
          <a:bodyPr rtlCol="0">
            <a:normAutofit fontScale="90000"/>
          </a:bodyPr>
          <a:lstStyle/>
          <a:p>
            <a:pPr>
              <a:defRPr/>
            </a:pPr>
            <a:r>
              <a:rPr lang="en-GB" dirty="0" err="1" smtClean="0">
                <a:ea typeface="+mj-ea"/>
                <a:cs typeface="+mj-cs"/>
              </a:rPr>
              <a:t>Tasg</a:t>
            </a:r>
            <a:r>
              <a:rPr lang="en-GB" dirty="0" smtClean="0">
                <a:ea typeface="+mj-ea"/>
                <a:cs typeface="+mj-cs"/>
              </a:rPr>
              <a:t/>
            </a:r>
            <a:br>
              <a:rPr lang="en-GB" dirty="0" smtClean="0">
                <a:ea typeface="+mj-ea"/>
                <a:cs typeface="+mj-cs"/>
              </a:rPr>
            </a:br>
            <a:r>
              <a:rPr lang="en-GB" dirty="0" smtClean="0"/>
              <a:t>Task</a:t>
            </a:r>
            <a:r>
              <a:rPr lang="en-GB" dirty="0" smtClean="0">
                <a:ea typeface="+mj-ea"/>
                <a:cs typeface="+mj-cs"/>
              </a:rPr>
              <a:t>                                     Task</a:t>
            </a:r>
            <a:r>
              <a:rPr lang="en-US" dirty="0">
                <a:effectLst/>
              </a:rPr>
              <a:t/>
            </a:r>
            <a:br>
              <a:rPr lang="en-US" dirty="0">
                <a:effectLst/>
              </a:rPr>
            </a:br>
            <a:endParaRPr lang="en-GB" i="1" dirty="0">
              <a:ea typeface="+mj-ea"/>
              <a:cs typeface="+mj-cs"/>
            </a:endParaRPr>
          </a:p>
        </p:txBody>
      </p:sp>
      <p:pic>
        <p:nvPicPr>
          <p:cNvPr id="31749" name="Picture 5" descr="C:\Users\s.ainsworth\AppData\Local\Microsoft\Windows\Temporary Internet Files\Content.IE5\KDSCESFD\MP900400507[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55654" y="464375"/>
            <a:ext cx="3902075"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9599951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3"/>
          <p:cNvSpPr>
            <a:spLocks noGrp="1" noChangeArrowheads="1"/>
          </p:cNvSpPr>
          <p:nvPr>
            <p:ph idx="1"/>
          </p:nvPr>
        </p:nvSpPr>
        <p:spPr>
          <a:xfrm>
            <a:off x="941583" y="1605773"/>
            <a:ext cx="8424862" cy="5329237"/>
          </a:xfrm>
        </p:spPr>
        <p:txBody>
          <a:bodyPr>
            <a:normAutofit/>
          </a:bodyPr>
          <a:lstStyle/>
          <a:p>
            <a:pPr>
              <a:lnSpc>
                <a:spcPct val="80000"/>
              </a:lnSpc>
            </a:pPr>
            <a:r>
              <a:rPr lang="en-GB" altLang="en-US" sz="2000" dirty="0" err="1">
                <a:ea typeface="ＭＳ Ｐゴシック" panose="020B0600070205080204" pitchFamily="34" charset="-128"/>
              </a:rPr>
              <a:t>Estyn</a:t>
            </a:r>
            <a:r>
              <a:rPr lang="en-GB" altLang="en-US" sz="2000" dirty="0">
                <a:ea typeface="ＭＳ Ｐゴシック" panose="020B0600070205080204" pitchFamily="34" charset="-128"/>
              </a:rPr>
              <a:t> (no date) Literacy and Numeracy. Available online: </a:t>
            </a:r>
            <a:r>
              <a:rPr lang="en-GB" sz="2000" dirty="0">
                <a:hlinkClick r:id="rId3"/>
              </a:rPr>
              <a:t>https://www.estyn.gov.wales/search?search=literacy+and+numeracy</a:t>
            </a:r>
            <a:r>
              <a:rPr lang="en-GB" sz="2000" dirty="0"/>
              <a:t> (Accessed 12/11/19</a:t>
            </a:r>
            <a:r>
              <a:rPr lang="en-GB" sz="2000" dirty="0" smtClean="0"/>
              <a:t>)</a:t>
            </a:r>
            <a:endParaRPr lang="en-GB" altLang="en-US" sz="2000" dirty="0" smtClean="0">
              <a:ea typeface="ＭＳ Ｐゴシック" panose="020B0600070205080204" pitchFamily="34" charset="-128"/>
            </a:endParaRPr>
          </a:p>
          <a:p>
            <a:pPr>
              <a:lnSpc>
                <a:spcPct val="80000"/>
              </a:lnSpc>
            </a:pPr>
            <a:r>
              <a:rPr lang="en-GB" altLang="en-US" sz="2000" dirty="0">
                <a:ea typeface="ＭＳ Ｐゴシック" panose="020B0600070205080204" pitchFamily="34" charset="-128"/>
              </a:rPr>
              <a:t>Jenkins, J. (2013) </a:t>
            </a:r>
            <a:r>
              <a:rPr lang="en-GB" altLang="en-US" sz="2000" i="1" dirty="0">
                <a:ea typeface="ＭＳ Ｐゴシック" panose="020B0600070205080204" pitchFamily="34" charset="-128"/>
              </a:rPr>
              <a:t>Making the LNF work in the classroom </a:t>
            </a:r>
            <a:r>
              <a:rPr lang="en-GB" altLang="en-US" sz="2000" dirty="0">
                <a:ea typeface="ＭＳ Ｐゴシック" panose="020B0600070205080204" pitchFamily="34" charset="-128"/>
              </a:rPr>
              <a:t>- </a:t>
            </a:r>
            <a:r>
              <a:rPr lang="en-GB" altLang="en-US" sz="2000" i="1" dirty="0">
                <a:ea typeface="ＭＳ Ｐゴシック" panose="020B0600070205080204" pitchFamily="34" charset="-128"/>
              </a:rPr>
              <a:t>What, why, how: Progression and task planning, </a:t>
            </a:r>
            <a:r>
              <a:rPr lang="en-GB" altLang="en-US" sz="2000" dirty="0">
                <a:ea typeface="ＭＳ Ｐゴシック" panose="020B0600070205080204" pitchFamily="34" charset="-128"/>
              </a:rPr>
              <a:t>Pembroke School training resource</a:t>
            </a:r>
          </a:p>
          <a:p>
            <a:pPr>
              <a:lnSpc>
                <a:spcPct val="80000"/>
              </a:lnSpc>
            </a:pPr>
            <a:r>
              <a:rPr lang="en-GB" altLang="en-US" sz="2000" dirty="0" smtClean="0">
                <a:ea typeface="ＭＳ Ｐゴシック" panose="020B0600070205080204" pitchFamily="34" charset="-128"/>
              </a:rPr>
              <a:t>Literacy </a:t>
            </a:r>
            <a:r>
              <a:rPr lang="en-GB" altLang="en-US" sz="2000" dirty="0">
                <a:ea typeface="ＭＳ Ｐゴシック" panose="020B0600070205080204" pitchFamily="34" charset="-128"/>
              </a:rPr>
              <a:t>and Numeracy Framework Information. Available at </a:t>
            </a:r>
            <a:r>
              <a:rPr lang="en-GB" sz="2000" dirty="0">
                <a:hlinkClick r:id="rId4"/>
              </a:rPr>
              <a:t>https://hwb.gov.wales/curriculum-for-wales-2008</a:t>
            </a:r>
            <a:r>
              <a:rPr lang="en-GB" sz="2000" dirty="0" smtClean="0">
                <a:hlinkClick r:id="rId4"/>
              </a:rPr>
              <a:t>/</a:t>
            </a:r>
            <a:r>
              <a:rPr lang="en-GB" sz="2000" dirty="0" smtClean="0"/>
              <a:t> (Accessed 12/11/19)</a:t>
            </a:r>
          </a:p>
          <a:p>
            <a:pPr>
              <a:lnSpc>
                <a:spcPct val="80000"/>
              </a:lnSpc>
            </a:pPr>
            <a:r>
              <a:rPr lang="en-GB" altLang="en-US" sz="2000" dirty="0" smtClean="0">
                <a:ea typeface="ＭＳ Ｐゴシック" panose="020B0600070205080204" pitchFamily="34" charset="-128"/>
              </a:rPr>
              <a:t>National </a:t>
            </a:r>
            <a:r>
              <a:rPr lang="en-GB" altLang="en-US" sz="2000" dirty="0">
                <a:ea typeface="ＭＳ Ｐゴシック" panose="020B0600070205080204" pitchFamily="34" charset="-128"/>
              </a:rPr>
              <a:t>Literacy Frameworks and </a:t>
            </a:r>
            <a:r>
              <a:rPr lang="en-GB" altLang="en-US" sz="2000" dirty="0" err="1" smtClean="0">
                <a:ea typeface="ＭＳ Ｐゴシック" panose="020B0600070205080204" pitchFamily="34" charset="-128"/>
              </a:rPr>
              <a:t>Tests.Available</a:t>
            </a:r>
            <a:r>
              <a:rPr lang="en-GB" altLang="en-US" sz="2000" dirty="0" smtClean="0">
                <a:ea typeface="ＭＳ Ｐゴシック" panose="020B0600070205080204" pitchFamily="34" charset="-128"/>
              </a:rPr>
              <a:t> online: </a:t>
            </a:r>
            <a:r>
              <a:rPr lang="en-GB" sz="2000" dirty="0">
                <a:hlinkClick r:id="rId4"/>
              </a:rPr>
              <a:t>https://hwb.gov.wales/curriculum-for-wales-2008/</a:t>
            </a:r>
            <a:r>
              <a:rPr lang="en-GB" sz="2000" dirty="0"/>
              <a:t> </a:t>
            </a:r>
            <a:r>
              <a:rPr lang="en-GB" sz="2000" dirty="0" smtClean="0"/>
              <a:t>(Accessed </a:t>
            </a:r>
            <a:r>
              <a:rPr lang="en-GB" sz="2000" dirty="0"/>
              <a:t>12/11/19)</a:t>
            </a:r>
            <a:endParaRPr lang="en-GB" altLang="en-US" sz="2000" dirty="0" smtClean="0">
              <a:ea typeface="ＭＳ Ｐゴシック" panose="020B0600070205080204" pitchFamily="34" charset="-128"/>
            </a:endParaRPr>
          </a:p>
          <a:p>
            <a:pPr>
              <a:lnSpc>
                <a:spcPct val="80000"/>
              </a:lnSpc>
            </a:pPr>
            <a:r>
              <a:rPr lang="en-GB" altLang="en-US" sz="2000" dirty="0" smtClean="0">
                <a:solidFill>
                  <a:schemeClr val="tx1"/>
                </a:solidFill>
                <a:ea typeface="ＭＳ Ｐゴシック" panose="020B0600070205080204" pitchFamily="34" charset="-128"/>
              </a:rPr>
              <a:t>Welsh Government (2019) </a:t>
            </a:r>
            <a:r>
              <a:rPr lang="en-GB" altLang="en-US" sz="2000" dirty="0" err="1" smtClean="0">
                <a:solidFill>
                  <a:schemeClr val="tx1"/>
                </a:solidFill>
                <a:ea typeface="ＭＳ Ｐゴシック" panose="020B0600070205080204" pitchFamily="34" charset="-128"/>
              </a:rPr>
              <a:t>Drafft</a:t>
            </a:r>
            <a:r>
              <a:rPr lang="en-GB" altLang="en-US" sz="2000" dirty="0" smtClean="0">
                <a:solidFill>
                  <a:schemeClr val="tx1"/>
                </a:solidFill>
                <a:ea typeface="ＭＳ Ｐゴシック" panose="020B0600070205080204" pitchFamily="34" charset="-128"/>
              </a:rPr>
              <a:t> Curriculum for Wales 2022: A guide to Curriculum for Wales. Available online: </a:t>
            </a:r>
            <a:r>
              <a:rPr lang="en-GB" sz="2000" dirty="0">
                <a:hlinkClick r:id="rId5"/>
              </a:rPr>
              <a:t>https://</a:t>
            </a:r>
            <a:r>
              <a:rPr lang="en-GB" sz="2000" dirty="0" smtClean="0">
                <a:hlinkClick r:id="rId5"/>
              </a:rPr>
              <a:t>s3-eu-west-1.amazonaws.com/hwb-live-storage/cd/b4/f8/7c/b7d34ffb968d9a09de4d460c/a-guide-to-curriculum-for-wales-2022.pdf</a:t>
            </a:r>
            <a:r>
              <a:rPr lang="en-GB" sz="2000" dirty="0" smtClean="0"/>
              <a:t> (Accessed 13/06/19)</a:t>
            </a:r>
            <a:endParaRPr lang="en-GB" altLang="en-US" sz="2000" dirty="0">
              <a:solidFill>
                <a:schemeClr val="tx1"/>
              </a:solidFill>
              <a:ea typeface="ＭＳ Ｐゴシック" panose="020B0600070205080204" pitchFamily="34" charset="-128"/>
              <a:hlinkClick r:id="rId6"/>
            </a:endParaRPr>
          </a:p>
          <a:p>
            <a:pPr eaLnBrk="1" hangingPunct="1">
              <a:lnSpc>
                <a:spcPct val="80000"/>
              </a:lnSpc>
            </a:pPr>
            <a:endParaRPr lang="en-GB" altLang="en-US" sz="1600" dirty="0">
              <a:ea typeface="ＭＳ Ｐゴシック" panose="020B0600070205080204" pitchFamily="34" charset="-128"/>
              <a:hlinkClick r:id="rId6"/>
            </a:endParaRPr>
          </a:p>
          <a:p>
            <a:pPr eaLnBrk="1" hangingPunct="1">
              <a:lnSpc>
                <a:spcPct val="80000"/>
              </a:lnSpc>
            </a:pPr>
            <a:endParaRPr lang="en-GB" altLang="en-US" sz="1600" dirty="0">
              <a:ea typeface="ＭＳ Ｐゴシック" panose="020B0600070205080204" pitchFamily="34" charset="-128"/>
              <a:hlinkClick r:id="rId6"/>
            </a:endParaRPr>
          </a:p>
          <a:p>
            <a:pPr eaLnBrk="1" hangingPunct="1">
              <a:lnSpc>
                <a:spcPct val="80000"/>
              </a:lnSpc>
            </a:pPr>
            <a:endParaRPr lang="en-GB" altLang="en-US" sz="1600" dirty="0">
              <a:ea typeface="ＭＳ Ｐゴシック" panose="020B0600070205080204" pitchFamily="34" charset="-128"/>
              <a:hlinkClick r:id="rId6"/>
            </a:endParaRPr>
          </a:p>
          <a:p>
            <a:pPr eaLnBrk="1" hangingPunct="1">
              <a:lnSpc>
                <a:spcPct val="80000"/>
              </a:lnSpc>
            </a:pPr>
            <a:endParaRPr lang="en-GB" altLang="en-US" sz="1600" dirty="0">
              <a:ea typeface="ＭＳ Ｐゴシック" panose="020B0600070205080204" pitchFamily="34" charset="-128"/>
              <a:hlinkClick r:id="rId6"/>
            </a:endParaRPr>
          </a:p>
          <a:p>
            <a:pPr eaLnBrk="1" hangingPunct="1">
              <a:lnSpc>
                <a:spcPct val="80000"/>
              </a:lnSpc>
            </a:pPr>
            <a:endParaRPr lang="en-GB" altLang="en-US" sz="1600" dirty="0">
              <a:ea typeface="ＭＳ Ｐゴシック" panose="020B0600070205080204" pitchFamily="34" charset="-128"/>
              <a:hlinkClick r:id="rId6"/>
            </a:endParaRPr>
          </a:p>
          <a:p>
            <a:pPr eaLnBrk="1" hangingPunct="1">
              <a:lnSpc>
                <a:spcPct val="80000"/>
              </a:lnSpc>
            </a:pPr>
            <a:endParaRPr lang="en-GB" altLang="en-US" sz="1600" dirty="0">
              <a:ea typeface="ＭＳ Ｐゴシック" panose="020B0600070205080204" pitchFamily="34" charset="-128"/>
              <a:hlinkClick r:id="rId6"/>
            </a:endParaRPr>
          </a:p>
          <a:p>
            <a:pPr eaLnBrk="1" hangingPunct="1">
              <a:lnSpc>
                <a:spcPct val="80000"/>
              </a:lnSpc>
            </a:pPr>
            <a:endParaRPr lang="en-GB" altLang="en-US" sz="1600" dirty="0">
              <a:ea typeface="ＭＳ Ｐゴシック" panose="020B0600070205080204" pitchFamily="34" charset="-128"/>
              <a:hlinkClick r:id="rId6"/>
            </a:endParaRPr>
          </a:p>
          <a:p>
            <a:pPr eaLnBrk="1" hangingPunct="1">
              <a:lnSpc>
                <a:spcPct val="80000"/>
              </a:lnSpc>
            </a:pPr>
            <a:endParaRPr lang="en-GB" altLang="en-US" sz="1600" dirty="0">
              <a:ea typeface="ＭＳ Ｐゴシック" panose="020B0600070205080204" pitchFamily="34" charset="-128"/>
              <a:hlinkClick r:id="rId6"/>
            </a:endParaRPr>
          </a:p>
          <a:p>
            <a:pPr eaLnBrk="1" hangingPunct="1">
              <a:lnSpc>
                <a:spcPct val="80000"/>
              </a:lnSpc>
            </a:pPr>
            <a:endParaRPr lang="en-GB" altLang="en-US" sz="1600" dirty="0">
              <a:ea typeface="ＭＳ Ｐゴシック" panose="020B0600070205080204" pitchFamily="34" charset="-128"/>
              <a:hlinkClick r:id="rId6"/>
            </a:endParaRPr>
          </a:p>
        </p:txBody>
      </p:sp>
      <p:sp>
        <p:nvSpPr>
          <p:cNvPr id="34818" name="Rectangle 2"/>
          <p:cNvSpPr>
            <a:spLocks noGrp="1" noChangeArrowheads="1"/>
          </p:cNvSpPr>
          <p:nvPr>
            <p:ph type="title"/>
          </p:nvPr>
        </p:nvSpPr>
        <p:spPr>
          <a:xfrm>
            <a:off x="1186925" y="296471"/>
            <a:ext cx="8229600" cy="1143000"/>
          </a:xfrm>
        </p:spPr>
        <p:txBody>
          <a:bodyPr/>
          <a:lstStyle/>
          <a:p>
            <a:pPr>
              <a:defRPr/>
            </a:pPr>
            <a:r>
              <a:rPr lang="en-GB" sz="3400" dirty="0" err="1" smtClean="0"/>
              <a:t>Rhestr</a:t>
            </a:r>
            <a:r>
              <a:rPr lang="en-GB" sz="3400" dirty="0" smtClean="0"/>
              <a:t> </a:t>
            </a:r>
            <a:r>
              <a:rPr lang="en-GB" sz="3400" dirty="0" err="1" smtClean="0"/>
              <a:t>gyfeirnodi</a:t>
            </a:r>
            <a:r>
              <a:rPr lang="en-GB" sz="3400" dirty="0" smtClean="0"/>
              <a:t/>
            </a:r>
            <a:br>
              <a:rPr lang="en-GB" sz="3400" dirty="0" smtClean="0"/>
            </a:br>
            <a:r>
              <a:rPr lang="en-GB" sz="3400" dirty="0" smtClean="0"/>
              <a:t>Reference list</a:t>
            </a:r>
            <a:endParaRPr lang="en-GB" sz="3400" dirty="0"/>
          </a:p>
        </p:txBody>
      </p:sp>
    </p:spTree>
    <p:extLst>
      <p:ext uri="{BB962C8B-B14F-4D97-AF65-F5344CB8AC3E}">
        <p14:creationId xmlns:p14="http://schemas.microsoft.com/office/powerpoint/2010/main" val="4066699018"/>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146</TotalTime>
  <Words>2181</Words>
  <Application>Microsoft Office PowerPoint</Application>
  <PresentationFormat>Widescreen</PresentationFormat>
  <Paragraphs>314</Paragraphs>
  <Slides>33</Slides>
  <Notes>13</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33</vt:i4>
      </vt:variant>
    </vt:vector>
  </HeadingPairs>
  <TitlesOfParts>
    <vt:vector size="43" baseType="lpstr">
      <vt:lpstr>ＭＳ Ｐゴシック</vt:lpstr>
      <vt:lpstr>Arial</vt:lpstr>
      <vt:lpstr>Arial Black</vt:lpstr>
      <vt:lpstr>Calibri</vt:lpstr>
      <vt:lpstr>Lucida Sans Unicode</vt:lpstr>
      <vt:lpstr>Trebuchet MS</vt:lpstr>
      <vt:lpstr>Wingdings</vt:lpstr>
      <vt:lpstr>Wingdings 3</vt:lpstr>
      <vt:lpstr>Facet</vt:lpstr>
      <vt:lpstr>Clip</vt:lpstr>
      <vt:lpstr> Cynllunio’r Cwricwlwm Curriculum Design</vt:lpstr>
      <vt:lpstr>Deilliannau Dysgu Learning Outcomes </vt:lpstr>
      <vt:lpstr>Deilliannau Dysgu Learning Outcomes </vt:lpstr>
      <vt:lpstr>Deilliannau Dysgu Learning Outcomes </vt:lpstr>
      <vt:lpstr>Deilliannau Dysgu Learning Outcomes </vt:lpstr>
      <vt:lpstr>PowerPoint Presentation</vt:lpstr>
      <vt:lpstr>Datblygu Sgiliau Dadansoddi Beirniadol  Developing Your Critical Analysis </vt:lpstr>
      <vt:lpstr>Pwysigrwydd Ll &amp; Rh Importance of L&amp;N</vt:lpstr>
      <vt:lpstr>PowerPoint Presentation</vt:lpstr>
      <vt:lpstr>Cwricwlwm 2022 Curriculum 2022</vt:lpstr>
      <vt:lpstr>Blaenoriaethau Priorities </vt:lpstr>
      <vt:lpstr>PISA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lpstr>Pam bod angen y FfLlRh ar Gymru? Why does Wales need the LNF?  </vt:lpstr>
      <vt:lpstr>Ydy’r FfLlRh yn gweithio?  Is the LNF working? </vt:lpstr>
      <vt:lpstr>Llythrennedd a’r Dyfodol  Literacy and the Future </vt:lpstr>
      <vt:lpstr>Diffiniad o Lythrennedd 2 Definition of Literacy 2 </vt:lpstr>
      <vt:lpstr>Diffiniad o Lythrennedd 3 Definition of Literacy 3 </vt:lpstr>
      <vt:lpstr>Dull Ymarferol i Gymhwyso  A Practical Approach to Application </vt:lpstr>
      <vt:lpstr> Tasgau cyfoethog – beth yw nhw? Rich tasks- what are they?  </vt:lpstr>
      <vt:lpstr>PowerPoint Presentation</vt:lpstr>
      <vt:lpstr>Enghreifftiau o dasgau cyfoethog ar gyfer  Cyfnod Allweddol 2 Examples of rich tasks for Key Stage 2</vt:lpstr>
      <vt:lpstr>Enghreifftiau o dasgau cyfoethog ar gyfer  y Cyfnod Sylfaen Examples of rich tasks for the Foundation Phase</vt:lpstr>
      <vt:lpstr>Tasg Task                                     Task </vt:lpstr>
      <vt:lpstr>Rhestr gyfeirnodi 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Design Dylunio’r Cwricwlwm</dc:title>
  <dc:creator>Alison Baggott</dc:creator>
  <cp:lastModifiedBy>Helen A Griffiths</cp:lastModifiedBy>
  <cp:revision>27</cp:revision>
  <dcterms:created xsi:type="dcterms:W3CDTF">2019-06-06T13:25:36Z</dcterms:created>
  <dcterms:modified xsi:type="dcterms:W3CDTF">2019-11-17T22:17:13Z</dcterms:modified>
</cp:coreProperties>
</file>