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notesMasterIdLst>
    <p:notesMasterId r:id="rId17"/>
  </p:notes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kha Pambala" userId="794871623d79fdb2" providerId="LiveId" clId="{8BF8FD22-7BB3-4FE2-A2A5-A92960DAA8D4}"/>
    <pc:docChg chg="undo custSel addSld delSld modSld">
      <pc:chgData name="Rekha Pambala" userId="794871623d79fdb2" providerId="LiveId" clId="{8BF8FD22-7BB3-4FE2-A2A5-A92960DAA8D4}" dt="2026-06-07T15:59:08.633" v="171" actId="9405"/>
      <pc:docMkLst>
        <pc:docMk/>
      </pc:docMkLst>
      <pc:sldChg chg="modSp mod">
        <pc:chgData name="Rekha Pambala" userId="794871623d79fdb2" providerId="LiveId" clId="{8BF8FD22-7BB3-4FE2-A2A5-A92960DAA8D4}" dt="2026-06-07T13:45:42.710" v="0" actId="20577"/>
        <pc:sldMkLst>
          <pc:docMk/>
          <pc:sldMk cId="3522195272" sldId="257"/>
        </pc:sldMkLst>
        <pc:spChg chg="mod">
          <ac:chgData name="Rekha Pambala" userId="794871623d79fdb2" providerId="LiveId" clId="{8BF8FD22-7BB3-4FE2-A2A5-A92960DAA8D4}" dt="2026-06-07T13:45:42.710" v="0" actId="20577"/>
          <ac:spMkLst>
            <pc:docMk/>
            <pc:sldMk cId="3522195272" sldId="257"/>
            <ac:spMk id="3" creationId="{C9769BEA-0D90-28AD-1E10-B2BBFC2B5679}"/>
          </ac:spMkLst>
        </pc:spChg>
      </pc:sldChg>
      <pc:sldChg chg="modSp mod">
        <pc:chgData name="Rekha Pambala" userId="794871623d79fdb2" providerId="LiveId" clId="{8BF8FD22-7BB3-4FE2-A2A5-A92960DAA8D4}" dt="2026-06-07T13:51:01.661" v="4" actId="20577"/>
        <pc:sldMkLst>
          <pc:docMk/>
          <pc:sldMk cId="2143989100" sldId="258"/>
        </pc:sldMkLst>
        <pc:spChg chg="mod">
          <ac:chgData name="Rekha Pambala" userId="794871623d79fdb2" providerId="LiveId" clId="{8BF8FD22-7BB3-4FE2-A2A5-A92960DAA8D4}" dt="2026-06-07T13:51:01.661" v="4" actId="20577"/>
          <ac:spMkLst>
            <pc:docMk/>
            <pc:sldMk cId="2143989100" sldId="258"/>
            <ac:spMk id="3" creationId="{6485A709-D9F1-4A3E-F4C8-73510382271B}"/>
          </ac:spMkLst>
        </pc:spChg>
      </pc:sldChg>
      <pc:sldChg chg="modSp mod">
        <pc:chgData name="Rekha Pambala" userId="794871623d79fdb2" providerId="LiveId" clId="{8BF8FD22-7BB3-4FE2-A2A5-A92960DAA8D4}" dt="2026-06-07T13:59:59.047" v="17" actId="20577"/>
        <pc:sldMkLst>
          <pc:docMk/>
          <pc:sldMk cId="808860138" sldId="260"/>
        </pc:sldMkLst>
        <pc:spChg chg="mod">
          <ac:chgData name="Rekha Pambala" userId="794871623d79fdb2" providerId="LiveId" clId="{8BF8FD22-7BB3-4FE2-A2A5-A92960DAA8D4}" dt="2026-06-07T13:59:59.047" v="17" actId="20577"/>
          <ac:spMkLst>
            <pc:docMk/>
            <pc:sldMk cId="808860138" sldId="260"/>
            <ac:spMk id="3" creationId="{20C126AF-25E2-C812-4AAC-6FAB18344ECA}"/>
          </ac:spMkLst>
        </pc:spChg>
        <pc:inkChg chg="mod">
          <ac:chgData name="Rekha Pambala" userId="794871623d79fdb2" providerId="LiveId" clId="{8BF8FD22-7BB3-4FE2-A2A5-A92960DAA8D4}" dt="2026-06-07T13:59:26.179" v="16" actId="14100"/>
          <ac:inkMkLst>
            <pc:docMk/>
            <pc:sldMk cId="808860138" sldId="260"/>
            <ac:inkMk id="21" creationId="{72A347E8-0892-5C53-07A0-26E2BE05A96B}"/>
          </ac:inkMkLst>
        </pc:inkChg>
      </pc:sldChg>
      <pc:sldChg chg="modSp mod">
        <pc:chgData name="Rekha Pambala" userId="794871623d79fdb2" providerId="LiveId" clId="{8BF8FD22-7BB3-4FE2-A2A5-A92960DAA8D4}" dt="2026-06-07T13:55:58.651" v="14" actId="20577"/>
        <pc:sldMkLst>
          <pc:docMk/>
          <pc:sldMk cId="4246052522" sldId="261"/>
        </pc:sldMkLst>
        <pc:spChg chg="mod">
          <ac:chgData name="Rekha Pambala" userId="794871623d79fdb2" providerId="LiveId" clId="{8BF8FD22-7BB3-4FE2-A2A5-A92960DAA8D4}" dt="2026-06-07T13:55:58.651" v="14" actId="20577"/>
          <ac:spMkLst>
            <pc:docMk/>
            <pc:sldMk cId="4246052522" sldId="261"/>
            <ac:spMk id="3" creationId="{A66AE081-80F6-B0CE-B6CA-D94C9CF2552D}"/>
          </ac:spMkLst>
        </pc:spChg>
      </pc:sldChg>
      <pc:sldChg chg="modSp mod">
        <pc:chgData name="Rekha Pambala" userId="794871623d79fdb2" providerId="LiveId" clId="{8BF8FD22-7BB3-4FE2-A2A5-A92960DAA8D4}" dt="2026-06-07T14:20:35.408" v="90" actId="1076"/>
        <pc:sldMkLst>
          <pc:docMk/>
          <pc:sldMk cId="663034429" sldId="263"/>
        </pc:sldMkLst>
        <pc:spChg chg="mod">
          <ac:chgData name="Rekha Pambala" userId="794871623d79fdb2" providerId="LiveId" clId="{8BF8FD22-7BB3-4FE2-A2A5-A92960DAA8D4}" dt="2026-06-07T14:20:35.408" v="90" actId="1076"/>
          <ac:spMkLst>
            <pc:docMk/>
            <pc:sldMk cId="663034429" sldId="263"/>
            <ac:spMk id="5" creationId="{9212C39C-4CE9-7C91-F978-FBDEA6696C7F}"/>
          </ac:spMkLst>
        </pc:spChg>
        <pc:graphicFrameChg chg="mod">
          <ac:chgData name="Rekha Pambala" userId="794871623d79fdb2" providerId="LiveId" clId="{8BF8FD22-7BB3-4FE2-A2A5-A92960DAA8D4}" dt="2026-06-07T14:20:30.238" v="89"/>
          <ac:graphicFrameMkLst>
            <pc:docMk/>
            <pc:sldMk cId="663034429" sldId="263"/>
            <ac:graphicFrameMk id="4" creationId="{EC1C8F68-CECE-F053-6143-C787F69E535E}"/>
          </ac:graphicFrameMkLst>
        </pc:graphicFrameChg>
      </pc:sldChg>
      <pc:sldChg chg="modSp mod">
        <pc:chgData name="Rekha Pambala" userId="794871623d79fdb2" providerId="LiveId" clId="{8BF8FD22-7BB3-4FE2-A2A5-A92960DAA8D4}" dt="2026-06-07T14:11:01.568" v="31" actId="27636"/>
        <pc:sldMkLst>
          <pc:docMk/>
          <pc:sldMk cId="2277186558" sldId="265"/>
        </pc:sldMkLst>
        <pc:spChg chg="mod">
          <ac:chgData name="Rekha Pambala" userId="794871623d79fdb2" providerId="LiveId" clId="{8BF8FD22-7BB3-4FE2-A2A5-A92960DAA8D4}" dt="2026-06-07T14:11:01.568" v="31" actId="27636"/>
          <ac:spMkLst>
            <pc:docMk/>
            <pc:sldMk cId="2277186558" sldId="265"/>
            <ac:spMk id="3" creationId="{4A651E69-20D2-4E15-DEF3-8A4FDFA52C09}"/>
          </ac:spMkLst>
        </pc:spChg>
      </pc:sldChg>
      <pc:sldChg chg="modSp mod">
        <pc:chgData name="Rekha Pambala" userId="794871623d79fdb2" providerId="LiveId" clId="{8BF8FD22-7BB3-4FE2-A2A5-A92960DAA8D4}" dt="2026-06-07T14:14:30.774" v="42" actId="20577"/>
        <pc:sldMkLst>
          <pc:docMk/>
          <pc:sldMk cId="1539357329" sldId="266"/>
        </pc:sldMkLst>
        <pc:spChg chg="mod">
          <ac:chgData name="Rekha Pambala" userId="794871623d79fdb2" providerId="LiveId" clId="{8BF8FD22-7BB3-4FE2-A2A5-A92960DAA8D4}" dt="2026-06-07T14:14:30.774" v="42" actId="20577"/>
          <ac:spMkLst>
            <pc:docMk/>
            <pc:sldMk cId="1539357329" sldId="266"/>
            <ac:spMk id="3" creationId="{E9CE3608-8985-BFE7-2796-B6FC419DF442}"/>
          </ac:spMkLst>
        </pc:spChg>
      </pc:sldChg>
      <pc:sldChg chg="modSp mod">
        <pc:chgData name="Rekha Pambala" userId="794871623d79fdb2" providerId="LiveId" clId="{8BF8FD22-7BB3-4FE2-A2A5-A92960DAA8D4}" dt="2026-06-07T14:16:09.265" v="46" actId="1076"/>
        <pc:sldMkLst>
          <pc:docMk/>
          <pc:sldMk cId="758151005" sldId="267"/>
        </pc:sldMkLst>
        <pc:spChg chg="mod">
          <ac:chgData name="Rekha Pambala" userId="794871623d79fdb2" providerId="LiveId" clId="{8BF8FD22-7BB3-4FE2-A2A5-A92960DAA8D4}" dt="2026-06-07T14:16:09.265" v="46" actId="1076"/>
          <ac:spMkLst>
            <pc:docMk/>
            <pc:sldMk cId="758151005" sldId="267"/>
            <ac:spMk id="3" creationId="{88C2F391-DCEE-167A-4721-07D598926289}"/>
          </ac:spMkLst>
        </pc:spChg>
      </pc:sldChg>
      <pc:sldChg chg="addSp delSp modSp mod">
        <pc:chgData name="Rekha Pambala" userId="794871623d79fdb2" providerId="LiveId" clId="{8BF8FD22-7BB3-4FE2-A2A5-A92960DAA8D4}" dt="2026-06-07T15:59:08.633" v="171" actId="9405"/>
        <pc:sldMkLst>
          <pc:docMk/>
          <pc:sldMk cId="2264279130" sldId="268"/>
        </pc:sldMkLst>
        <pc:inkChg chg="add">
          <ac:chgData name="Rekha Pambala" userId="794871623d79fdb2" providerId="LiveId" clId="{8BF8FD22-7BB3-4FE2-A2A5-A92960DAA8D4}" dt="2026-06-07T14:18:21.686" v="47" actId="9405"/>
          <ac:inkMkLst>
            <pc:docMk/>
            <pc:sldMk cId="2264279130" sldId="268"/>
            <ac:inkMk id="4" creationId="{C29616E7-E04F-EE78-D2BE-806977D8F2DE}"/>
          </ac:inkMkLst>
        </pc:inkChg>
        <pc:inkChg chg="add del">
          <ac:chgData name="Rekha Pambala" userId="794871623d79fdb2" providerId="LiveId" clId="{8BF8FD22-7BB3-4FE2-A2A5-A92960DAA8D4}" dt="2026-06-07T15:57:21.474" v="150" actId="9405"/>
          <ac:inkMkLst>
            <pc:docMk/>
            <pc:sldMk cId="2264279130" sldId="268"/>
            <ac:inkMk id="5" creationId="{35B9C6A4-29FD-BDB8-40EE-7F04AC142589}"/>
          </ac:inkMkLst>
        </pc:inkChg>
        <pc:inkChg chg="add del">
          <ac:chgData name="Rekha Pambala" userId="794871623d79fdb2" providerId="LiveId" clId="{8BF8FD22-7BB3-4FE2-A2A5-A92960DAA8D4}" dt="2026-06-07T15:57:20.884" v="149" actId="9405"/>
          <ac:inkMkLst>
            <pc:docMk/>
            <pc:sldMk cId="2264279130" sldId="268"/>
            <ac:inkMk id="6" creationId="{0875FFC1-8226-1D7F-8686-EA8D7CC65FDD}"/>
          </ac:inkMkLst>
        </pc:inkChg>
        <pc:inkChg chg="add del">
          <ac:chgData name="Rekha Pambala" userId="794871623d79fdb2" providerId="LiveId" clId="{8BF8FD22-7BB3-4FE2-A2A5-A92960DAA8D4}" dt="2026-06-07T15:57:20.386" v="148" actId="9405"/>
          <ac:inkMkLst>
            <pc:docMk/>
            <pc:sldMk cId="2264279130" sldId="268"/>
            <ac:inkMk id="7" creationId="{AABEFFB3-5D27-EF8E-D227-F70B79C03185}"/>
          </ac:inkMkLst>
        </pc:inkChg>
        <pc:inkChg chg="add del">
          <ac:chgData name="Rekha Pambala" userId="794871623d79fdb2" providerId="LiveId" clId="{8BF8FD22-7BB3-4FE2-A2A5-A92960DAA8D4}" dt="2026-06-07T15:57:42.676" v="152"/>
          <ac:inkMkLst>
            <pc:docMk/>
            <pc:sldMk cId="2264279130" sldId="268"/>
            <ac:inkMk id="10" creationId="{83329B2B-8094-1F9B-9E27-264E83FF66BA}"/>
          </ac:inkMkLst>
        </pc:inkChg>
        <pc:inkChg chg="add mod">
          <ac:chgData name="Rekha Pambala" userId="794871623d79fdb2" providerId="LiveId" clId="{8BF8FD22-7BB3-4FE2-A2A5-A92960DAA8D4}" dt="2026-06-07T15:57:46.511" v="153"/>
          <ac:inkMkLst>
            <pc:docMk/>
            <pc:sldMk cId="2264279130" sldId="268"/>
            <ac:inkMk id="11" creationId="{2D24BC8E-B340-C25C-F239-CA5F05FB2234}"/>
          </ac:inkMkLst>
        </pc:inkChg>
        <pc:inkChg chg="add del">
          <ac:chgData name="Rekha Pambala" userId="794871623d79fdb2" providerId="LiveId" clId="{8BF8FD22-7BB3-4FE2-A2A5-A92960DAA8D4}" dt="2026-06-07T15:57:54.427" v="155"/>
          <ac:inkMkLst>
            <pc:docMk/>
            <pc:sldMk cId="2264279130" sldId="268"/>
            <ac:inkMk id="12" creationId="{FA70A7A0-001B-A644-08D6-E508584BF741}"/>
          </ac:inkMkLst>
        </pc:inkChg>
        <pc:inkChg chg="add mod">
          <ac:chgData name="Rekha Pambala" userId="794871623d79fdb2" providerId="LiveId" clId="{8BF8FD22-7BB3-4FE2-A2A5-A92960DAA8D4}" dt="2026-06-07T15:57:55.470" v="156"/>
          <ac:inkMkLst>
            <pc:docMk/>
            <pc:sldMk cId="2264279130" sldId="268"/>
            <ac:inkMk id="13" creationId="{475C7B66-6068-80DE-5FFA-7E0FBC96EC2B}"/>
          </ac:inkMkLst>
        </pc:inkChg>
        <pc:inkChg chg="add">
          <ac:chgData name="Rekha Pambala" userId="794871623d79fdb2" providerId="LiveId" clId="{8BF8FD22-7BB3-4FE2-A2A5-A92960DAA8D4}" dt="2026-06-07T15:58:00.062" v="157" actId="9405"/>
          <ac:inkMkLst>
            <pc:docMk/>
            <pc:sldMk cId="2264279130" sldId="268"/>
            <ac:inkMk id="14" creationId="{35E2A5F9-DF83-AE31-22E8-9B4203F5D404}"/>
          </ac:inkMkLst>
        </pc:inkChg>
        <pc:inkChg chg="add">
          <ac:chgData name="Rekha Pambala" userId="794871623d79fdb2" providerId="LiveId" clId="{8BF8FD22-7BB3-4FE2-A2A5-A92960DAA8D4}" dt="2026-06-07T15:58:03.101" v="158" actId="9405"/>
          <ac:inkMkLst>
            <pc:docMk/>
            <pc:sldMk cId="2264279130" sldId="268"/>
            <ac:inkMk id="15" creationId="{25F7B1EB-4B12-FF22-E4FB-C044F4EBF01F}"/>
          </ac:inkMkLst>
        </pc:inkChg>
        <pc:inkChg chg="add del">
          <ac:chgData name="Rekha Pambala" userId="794871623d79fdb2" providerId="LiveId" clId="{8BF8FD22-7BB3-4FE2-A2A5-A92960DAA8D4}" dt="2026-06-07T15:58:17.513" v="163"/>
          <ac:inkMkLst>
            <pc:docMk/>
            <pc:sldMk cId="2264279130" sldId="268"/>
            <ac:inkMk id="16" creationId="{368157C3-B189-9AF3-B4F1-4B9BF32DE087}"/>
          </ac:inkMkLst>
        </pc:inkChg>
        <pc:inkChg chg="add mod">
          <ac:chgData name="Rekha Pambala" userId="794871623d79fdb2" providerId="LiveId" clId="{8BF8FD22-7BB3-4FE2-A2A5-A92960DAA8D4}" dt="2026-06-07T15:58:15.418" v="162"/>
          <ac:inkMkLst>
            <pc:docMk/>
            <pc:sldMk cId="2264279130" sldId="268"/>
            <ac:inkMk id="17" creationId="{85D5C78D-0C07-AFC0-01D2-D09C504E9C90}"/>
          </ac:inkMkLst>
        </pc:inkChg>
        <pc:inkChg chg="add">
          <ac:chgData name="Rekha Pambala" userId="794871623d79fdb2" providerId="LiveId" clId="{8BF8FD22-7BB3-4FE2-A2A5-A92960DAA8D4}" dt="2026-06-07T15:58:21.890" v="164" actId="9405"/>
          <ac:inkMkLst>
            <pc:docMk/>
            <pc:sldMk cId="2264279130" sldId="268"/>
            <ac:inkMk id="18" creationId="{13823A07-511C-58B0-B489-737F2FBA7E7B}"/>
          </ac:inkMkLst>
        </pc:inkChg>
        <pc:inkChg chg="add">
          <ac:chgData name="Rekha Pambala" userId="794871623d79fdb2" providerId="LiveId" clId="{8BF8FD22-7BB3-4FE2-A2A5-A92960DAA8D4}" dt="2026-06-07T15:58:31.446" v="165" actId="9405"/>
          <ac:inkMkLst>
            <pc:docMk/>
            <pc:sldMk cId="2264279130" sldId="268"/>
            <ac:inkMk id="19" creationId="{41409B08-98CF-AF72-5E7B-7E4671200B55}"/>
          </ac:inkMkLst>
        </pc:inkChg>
        <pc:inkChg chg="add">
          <ac:chgData name="Rekha Pambala" userId="794871623d79fdb2" providerId="LiveId" clId="{8BF8FD22-7BB3-4FE2-A2A5-A92960DAA8D4}" dt="2026-06-07T15:58:39.100" v="166" actId="9405"/>
          <ac:inkMkLst>
            <pc:docMk/>
            <pc:sldMk cId="2264279130" sldId="268"/>
            <ac:inkMk id="20" creationId="{02A28E19-35EB-B74C-F55A-4C04694E81C7}"/>
          </ac:inkMkLst>
        </pc:inkChg>
        <pc:inkChg chg="add">
          <ac:chgData name="Rekha Pambala" userId="794871623d79fdb2" providerId="LiveId" clId="{8BF8FD22-7BB3-4FE2-A2A5-A92960DAA8D4}" dt="2026-06-07T15:58:43.514" v="167" actId="9405"/>
          <ac:inkMkLst>
            <pc:docMk/>
            <pc:sldMk cId="2264279130" sldId="268"/>
            <ac:inkMk id="21" creationId="{24C16164-7438-A15F-5F30-291332BD03C5}"/>
          </ac:inkMkLst>
        </pc:inkChg>
        <pc:inkChg chg="add">
          <ac:chgData name="Rekha Pambala" userId="794871623d79fdb2" providerId="LiveId" clId="{8BF8FD22-7BB3-4FE2-A2A5-A92960DAA8D4}" dt="2026-06-07T15:58:47.968" v="168" actId="9405"/>
          <ac:inkMkLst>
            <pc:docMk/>
            <pc:sldMk cId="2264279130" sldId="268"/>
            <ac:inkMk id="22" creationId="{9C0C2752-4A38-ED58-AA7E-C9E56314BA75}"/>
          </ac:inkMkLst>
        </pc:inkChg>
        <pc:inkChg chg="add">
          <ac:chgData name="Rekha Pambala" userId="794871623d79fdb2" providerId="LiveId" clId="{8BF8FD22-7BB3-4FE2-A2A5-A92960DAA8D4}" dt="2026-06-07T15:58:55.167" v="169" actId="9405"/>
          <ac:inkMkLst>
            <pc:docMk/>
            <pc:sldMk cId="2264279130" sldId="268"/>
            <ac:inkMk id="23" creationId="{609B2492-27AE-DFC3-FD51-AA366899835D}"/>
          </ac:inkMkLst>
        </pc:inkChg>
        <pc:inkChg chg="add">
          <ac:chgData name="Rekha Pambala" userId="794871623d79fdb2" providerId="LiveId" clId="{8BF8FD22-7BB3-4FE2-A2A5-A92960DAA8D4}" dt="2026-06-07T15:59:04.631" v="170" actId="9405"/>
          <ac:inkMkLst>
            <pc:docMk/>
            <pc:sldMk cId="2264279130" sldId="268"/>
            <ac:inkMk id="24" creationId="{4A61EEE8-CA4E-EF6E-5AEB-554E5B4BD3F2}"/>
          </ac:inkMkLst>
        </pc:inkChg>
        <pc:inkChg chg="add">
          <ac:chgData name="Rekha Pambala" userId="794871623d79fdb2" providerId="LiveId" clId="{8BF8FD22-7BB3-4FE2-A2A5-A92960DAA8D4}" dt="2026-06-07T15:59:08.633" v="171" actId="9405"/>
          <ac:inkMkLst>
            <pc:docMk/>
            <pc:sldMk cId="2264279130" sldId="268"/>
            <ac:inkMk id="25" creationId="{12AE2BBC-E05F-D994-A6DA-F50A53E4ECEB}"/>
          </ac:inkMkLst>
        </pc:inkChg>
      </pc:sldChg>
      <pc:sldChg chg="modSp mod">
        <pc:chgData name="Rekha Pambala" userId="794871623d79fdb2" providerId="LiveId" clId="{8BF8FD22-7BB3-4FE2-A2A5-A92960DAA8D4}" dt="2026-06-07T15:56:13.173" v="144" actId="1076"/>
        <pc:sldMkLst>
          <pc:docMk/>
          <pc:sldMk cId="501819216" sldId="269"/>
        </pc:sldMkLst>
        <pc:spChg chg="mod">
          <ac:chgData name="Rekha Pambala" userId="794871623d79fdb2" providerId="LiveId" clId="{8BF8FD22-7BB3-4FE2-A2A5-A92960DAA8D4}" dt="2026-06-07T15:56:13.173" v="144" actId="1076"/>
          <ac:spMkLst>
            <pc:docMk/>
            <pc:sldMk cId="501819216" sldId="269"/>
            <ac:spMk id="3" creationId="{6976B18B-F1E0-2D46-215F-EDEFD98B73B0}"/>
          </ac:spMkLst>
        </pc:spChg>
      </pc:sldChg>
      <pc:sldChg chg="delSp modSp new mod">
        <pc:chgData name="Rekha Pambala" userId="794871623d79fdb2" providerId="LiveId" clId="{8BF8FD22-7BB3-4FE2-A2A5-A92960DAA8D4}" dt="2026-06-07T15:56:01.448" v="143" actId="1076"/>
        <pc:sldMkLst>
          <pc:docMk/>
          <pc:sldMk cId="954925626" sldId="270"/>
        </pc:sldMkLst>
        <pc:spChg chg="del">
          <ac:chgData name="Rekha Pambala" userId="794871623d79fdb2" providerId="LiveId" clId="{8BF8FD22-7BB3-4FE2-A2A5-A92960DAA8D4}" dt="2026-06-07T15:53:51.982" v="126" actId="478"/>
          <ac:spMkLst>
            <pc:docMk/>
            <pc:sldMk cId="954925626" sldId="270"/>
            <ac:spMk id="2" creationId="{4967C6AA-F100-D40D-A48B-06C62F218A99}"/>
          </ac:spMkLst>
        </pc:spChg>
        <pc:spChg chg="mod">
          <ac:chgData name="Rekha Pambala" userId="794871623d79fdb2" providerId="LiveId" clId="{8BF8FD22-7BB3-4FE2-A2A5-A92960DAA8D4}" dt="2026-06-07T15:56:01.448" v="143" actId="1076"/>
          <ac:spMkLst>
            <pc:docMk/>
            <pc:sldMk cId="954925626" sldId="270"/>
            <ac:spMk id="3" creationId="{A1C4FF9C-1932-17F6-13B4-1D4D6E96E3E6}"/>
          </ac:spMkLst>
        </pc:spChg>
      </pc:sldChg>
      <pc:sldChg chg="modSp new del mod">
        <pc:chgData name="Rekha Pambala" userId="794871623d79fdb2" providerId="LiveId" clId="{8BF8FD22-7BB3-4FE2-A2A5-A92960DAA8D4}" dt="2026-06-07T15:53:43.472" v="124" actId="47"/>
        <pc:sldMkLst>
          <pc:docMk/>
          <pc:sldMk cId="2170641466" sldId="270"/>
        </pc:sldMkLst>
        <pc:spChg chg="mod">
          <ac:chgData name="Rekha Pambala" userId="794871623d79fdb2" providerId="LiveId" clId="{8BF8FD22-7BB3-4FE2-A2A5-A92960DAA8D4}" dt="2026-06-07T15:53:23.773" v="123" actId="27636"/>
          <ac:spMkLst>
            <pc:docMk/>
            <pc:sldMk cId="2170641466" sldId="270"/>
            <ac:spMk id="2" creationId="{994E8714-CBB2-941A-1DD0-925923BD8C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F6C3CF-3383-4301-A647-AB0B3469CA3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ED0186FF-842B-48C1-8DCF-B2834792623E}">
      <dgm:prSet phldrT="[Text]" phldr="0" custT="1"/>
      <dgm:spPr/>
      <dgm:t>
        <a:bodyPr/>
        <a:lstStyle/>
        <a:p>
          <a:r>
            <a:rPr lang="en-IN" sz="2000" dirty="0"/>
            <a:t>Result</a:t>
          </a:r>
        </a:p>
      </dgm:t>
    </dgm:pt>
    <dgm:pt modelId="{463B4678-97A7-4616-A9CE-63B0E15EEAB5}" type="parTrans" cxnId="{12B463CB-C767-4B1D-B656-AD7F327216BC}">
      <dgm:prSet/>
      <dgm:spPr/>
      <dgm:t>
        <a:bodyPr/>
        <a:lstStyle/>
        <a:p>
          <a:endParaRPr lang="en-IN"/>
        </a:p>
      </dgm:t>
    </dgm:pt>
    <dgm:pt modelId="{182D9A6B-EF7C-4DCE-922F-E7DD3E42AE0B}" type="sibTrans" cxnId="{12B463CB-C767-4B1D-B656-AD7F327216BC}">
      <dgm:prSet/>
      <dgm:spPr/>
      <dgm:t>
        <a:bodyPr/>
        <a:lstStyle/>
        <a:p>
          <a:endParaRPr lang="en-IN"/>
        </a:p>
      </dgm:t>
    </dgm:pt>
    <dgm:pt modelId="{4A077941-7B8D-416C-9630-8B1E42C7D7EE}" type="pres">
      <dgm:prSet presAssocID="{9EF6C3CF-3383-4301-A647-AB0B3469CA32}" presName="linear" presStyleCnt="0">
        <dgm:presLayoutVars>
          <dgm:dir/>
          <dgm:animLvl val="lvl"/>
          <dgm:resizeHandles val="exact"/>
        </dgm:presLayoutVars>
      </dgm:prSet>
      <dgm:spPr/>
    </dgm:pt>
    <dgm:pt modelId="{DC7C9B52-B620-4F34-A26B-B049878A190C}" type="pres">
      <dgm:prSet presAssocID="{ED0186FF-842B-48C1-8DCF-B2834792623E}" presName="parentLin" presStyleCnt="0"/>
      <dgm:spPr/>
    </dgm:pt>
    <dgm:pt modelId="{48D674EA-528A-41D8-B8F4-C01D5CC15834}" type="pres">
      <dgm:prSet presAssocID="{ED0186FF-842B-48C1-8DCF-B2834792623E}" presName="parentLeftMargin" presStyleLbl="node1" presStyleIdx="0" presStyleCnt="1"/>
      <dgm:spPr/>
    </dgm:pt>
    <dgm:pt modelId="{F6E0E4F5-739A-4F59-8A03-D7FEAD3B13B1}" type="pres">
      <dgm:prSet presAssocID="{ED0186FF-842B-48C1-8DCF-B2834792623E}" presName="parentText" presStyleLbl="node1" presStyleIdx="0" presStyleCnt="1" custScaleX="79150" custScaleY="33608" custLinFactX="-11278" custLinFactNeighborX="-100000" custLinFactNeighborY="-11876">
        <dgm:presLayoutVars>
          <dgm:chMax val="0"/>
          <dgm:bulletEnabled val="1"/>
        </dgm:presLayoutVars>
      </dgm:prSet>
      <dgm:spPr/>
    </dgm:pt>
    <dgm:pt modelId="{557A331A-AD91-4546-890B-59672BECB2D5}" type="pres">
      <dgm:prSet presAssocID="{ED0186FF-842B-48C1-8DCF-B2834792623E}" presName="negativeSpace" presStyleCnt="0"/>
      <dgm:spPr/>
    </dgm:pt>
    <dgm:pt modelId="{AC10FB5B-C622-4518-8B46-F0157BAF3C6E}" type="pres">
      <dgm:prSet presAssocID="{ED0186FF-842B-48C1-8DCF-B2834792623E}" presName="childText" presStyleLbl="conFgAcc1" presStyleIdx="0" presStyleCnt="1" custScaleY="144213" custLinFactNeighborY="5309">
        <dgm:presLayoutVars>
          <dgm:bulletEnabled val="1"/>
        </dgm:presLayoutVars>
      </dgm:prSet>
      <dgm:spPr/>
    </dgm:pt>
  </dgm:ptLst>
  <dgm:cxnLst>
    <dgm:cxn modelId="{F0C6A811-8795-438E-BBC0-BF366FD3E2E1}" type="presOf" srcId="{9EF6C3CF-3383-4301-A647-AB0B3469CA32}" destId="{4A077941-7B8D-416C-9630-8B1E42C7D7EE}" srcOrd="0" destOrd="0" presId="urn:microsoft.com/office/officeart/2005/8/layout/list1"/>
    <dgm:cxn modelId="{4D55AF3D-7386-49D0-8421-6A021F44B43A}" type="presOf" srcId="{ED0186FF-842B-48C1-8DCF-B2834792623E}" destId="{48D674EA-528A-41D8-B8F4-C01D5CC15834}" srcOrd="0" destOrd="0" presId="urn:microsoft.com/office/officeart/2005/8/layout/list1"/>
    <dgm:cxn modelId="{12B463CB-C767-4B1D-B656-AD7F327216BC}" srcId="{9EF6C3CF-3383-4301-A647-AB0B3469CA32}" destId="{ED0186FF-842B-48C1-8DCF-B2834792623E}" srcOrd="0" destOrd="0" parTransId="{463B4678-97A7-4616-A9CE-63B0E15EEAB5}" sibTransId="{182D9A6B-EF7C-4DCE-922F-E7DD3E42AE0B}"/>
    <dgm:cxn modelId="{C147C2F4-87BA-441F-B623-C136D42A6071}" type="presOf" srcId="{ED0186FF-842B-48C1-8DCF-B2834792623E}" destId="{F6E0E4F5-739A-4F59-8A03-D7FEAD3B13B1}" srcOrd="1" destOrd="0" presId="urn:microsoft.com/office/officeart/2005/8/layout/list1"/>
    <dgm:cxn modelId="{F439706A-EF35-4AD6-98E2-683396DC75FA}" type="presParOf" srcId="{4A077941-7B8D-416C-9630-8B1E42C7D7EE}" destId="{DC7C9B52-B620-4F34-A26B-B049878A190C}" srcOrd="0" destOrd="0" presId="urn:microsoft.com/office/officeart/2005/8/layout/list1"/>
    <dgm:cxn modelId="{4B33160B-3A76-4144-9770-06874370F41D}" type="presParOf" srcId="{DC7C9B52-B620-4F34-A26B-B049878A190C}" destId="{48D674EA-528A-41D8-B8F4-C01D5CC15834}" srcOrd="0" destOrd="0" presId="urn:microsoft.com/office/officeart/2005/8/layout/list1"/>
    <dgm:cxn modelId="{6C2A6ED1-8483-447D-91F6-2E2D82DA259B}" type="presParOf" srcId="{DC7C9B52-B620-4F34-A26B-B049878A190C}" destId="{F6E0E4F5-739A-4F59-8A03-D7FEAD3B13B1}" srcOrd="1" destOrd="0" presId="urn:microsoft.com/office/officeart/2005/8/layout/list1"/>
    <dgm:cxn modelId="{CDDC9C78-3D40-4BCB-8F91-5A59D1FF75B0}" type="presParOf" srcId="{4A077941-7B8D-416C-9630-8B1E42C7D7EE}" destId="{557A331A-AD91-4546-890B-59672BECB2D5}" srcOrd="1" destOrd="0" presId="urn:microsoft.com/office/officeart/2005/8/layout/list1"/>
    <dgm:cxn modelId="{62A013BC-8F2A-4C4E-AF9F-4EE7C19CC512}" type="presParOf" srcId="{4A077941-7B8D-416C-9630-8B1E42C7D7EE}" destId="{AC10FB5B-C622-4518-8B46-F0157BAF3C6E}"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6429DC-B8BC-4197-9524-30574CE6048C}"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IN"/>
        </a:p>
      </dgm:t>
    </dgm:pt>
    <dgm:pt modelId="{DB70EC78-2036-420F-B727-FDA0BA9418CC}">
      <dgm:prSet phldrT="[Text]" phldr="0" custT="1"/>
      <dgm:spPr/>
      <dgm:t>
        <a:bodyPr/>
        <a:lstStyle/>
        <a:p>
          <a:r>
            <a:rPr lang="en-IN" sz="1800" dirty="0">
              <a:solidFill>
                <a:schemeClr val="bg1"/>
              </a:solidFill>
              <a:latin typeface="Poppins "/>
            </a:rPr>
            <a:t>Result</a:t>
          </a:r>
        </a:p>
      </dgm:t>
    </dgm:pt>
    <dgm:pt modelId="{0826ED2C-572C-4CCE-B74D-D73BB458C7A9}" type="parTrans" cxnId="{FD4C4A8C-0090-4DD3-9052-C77E7267DF5D}">
      <dgm:prSet/>
      <dgm:spPr/>
      <dgm:t>
        <a:bodyPr/>
        <a:lstStyle/>
        <a:p>
          <a:endParaRPr lang="en-IN"/>
        </a:p>
      </dgm:t>
    </dgm:pt>
    <dgm:pt modelId="{F387874C-66BA-4170-8A6F-D579FF2C17FD}" type="sibTrans" cxnId="{FD4C4A8C-0090-4DD3-9052-C77E7267DF5D}">
      <dgm:prSet/>
      <dgm:spPr/>
      <dgm:t>
        <a:bodyPr/>
        <a:lstStyle/>
        <a:p>
          <a:endParaRPr lang="en-IN"/>
        </a:p>
      </dgm:t>
    </dgm:pt>
    <dgm:pt modelId="{BBDABD15-E352-4E93-AFC7-92697DC81A29}">
      <dgm:prSet phldrT="[Text]" phldr="0" custT="1"/>
      <dgm:spPr>
        <a:solidFill>
          <a:schemeClr val="tx2"/>
        </a:solidFill>
      </dgm:spPr>
      <dgm:t>
        <a:bodyPr/>
        <a:lstStyle/>
        <a:p>
          <a:pPr algn="l"/>
          <a:r>
            <a:rPr lang="en-IN" sz="1800" dirty="0">
              <a:solidFill>
                <a:schemeClr val="bg1"/>
              </a:solidFill>
              <a:latin typeface="Poppins "/>
            </a:rPr>
            <a:t>* Isolation Forest: Identified abnormalities and produced balanced anomaly detection rate</a:t>
          </a:r>
        </a:p>
      </dgm:t>
    </dgm:pt>
    <dgm:pt modelId="{E9E2B7D1-A39C-45B9-BA8E-CA5FD436DAC8}" type="parTrans" cxnId="{DE368AFE-4C48-467C-AF23-05C32A564888}">
      <dgm:prSet/>
      <dgm:spPr/>
      <dgm:t>
        <a:bodyPr/>
        <a:lstStyle/>
        <a:p>
          <a:endParaRPr lang="en-IN"/>
        </a:p>
      </dgm:t>
    </dgm:pt>
    <dgm:pt modelId="{414D9531-4D68-446B-AC78-AD5A924A4003}" type="sibTrans" cxnId="{DE368AFE-4C48-467C-AF23-05C32A564888}">
      <dgm:prSet/>
      <dgm:spPr/>
      <dgm:t>
        <a:bodyPr/>
        <a:lstStyle/>
        <a:p>
          <a:endParaRPr lang="en-IN"/>
        </a:p>
      </dgm:t>
    </dgm:pt>
    <dgm:pt modelId="{B5E4310C-CBE4-4B94-A309-B6F1DF7256B8}">
      <dgm:prSet phldrT="[Text]" phldr="0" custT="1"/>
      <dgm:spPr>
        <a:solidFill>
          <a:schemeClr val="tx2"/>
        </a:solidFill>
      </dgm:spPr>
      <dgm:t>
        <a:bodyPr/>
        <a:lstStyle/>
        <a:p>
          <a:pPr algn="l"/>
          <a:r>
            <a:rPr lang="en-IN" sz="1800" dirty="0">
              <a:solidFill>
                <a:schemeClr val="bg1"/>
              </a:solidFill>
              <a:latin typeface="Poppins "/>
            </a:rPr>
            <a:t>* Neural Network: Detected higher number of anomalies, produced improved anomaly identification capability</a:t>
          </a:r>
        </a:p>
      </dgm:t>
    </dgm:pt>
    <dgm:pt modelId="{168CAA1C-FACA-4190-967C-C95245F2C3E7}" type="parTrans" cxnId="{C6A617A4-B5AF-4A3A-9976-AEBD92FB40AB}">
      <dgm:prSet/>
      <dgm:spPr/>
      <dgm:t>
        <a:bodyPr/>
        <a:lstStyle/>
        <a:p>
          <a:endParaRPr lang="en-IN"/>
        </a:p>
      </dgm:t>
    </dgm:pt>
    <dgm:pt modelId="{7D1A608C-9FDD-4B0A-BC53-66186EEFCE62}" type="sibTrans" cxnId="{C6A617A4-B5AF-4A3A-9976-AEBD92FB40AB}">
      <dgm:prSet/>
      <dgm:spPr/>
      <dgm:t>
        <a:bodyPr/>
        <a:lstStyle/>
        <a:p>
          <a:endParaRPr lang="en-IN"/>
        </a:p>
      </dgm:t>
    </dgm:pt>
    <dgm:pt modelId="{A40831D1-2673-489D-AB32-FAFB42C9B03B}" type="pres">
      <dgm:prSet presAssocID="{566429DC-B8BC-4197-9524-30574CE6048C}" presName="Name0" presStyleCnt="0">
        <dgm:presLayoutVars>
          <dgm:resizeHandles/>
        </dgm:presLayoutVars>
      </dgm:prSet>
      <dgm:spPr/>
    </dgm:pt>
    <dgm:pt modelId="{7DBAA20C-0B7F-4747-9FBF-E64966BDBEFF}" type="pres">
      <dgm:prSet presAssocID="{DB70EC78-2036-420F-B727-FDA0BA9418CC}" presName="text" presStyleLbl="node1" presStyleIdx="0" presStyleCnt="3" custScaleX="321733">
        <dgm:presLayoutVars>
          <dgm:bulletEnabled val="1"/>
        </dgm:presLayoutVars>
      </dgm:prSet>
      <dgm:spPr/>
    </dgm:pt>
    <dgm:pt modelId="{33B89B53-46E7-4852-9586-29F9992F6C88}" type="pres">
      <dgm:prSet presAssocID="{F387874C-66BA-4170-8A6F-D579FF2C17FD}" presName="space" presStyleCnt="0"/>
      <dgm:spPr/>
    </dgm:pt>
    <dgm:pt modelId="{B4372B33-32F5-4C3B-8F5B-70E988CE3DAB}" type="pres">
      <dgm:prSet presAssocID="{BBDABD15-E352-4E93-AFC7-92697DC81A29}" presName="text" presStyleLbl="node1" presStyleIdx="1" presStyleCnt="3" custScaleX="488950">
        <dgm:presLayoutVars>
          <dgm:bulletEnabled val="1"/>
        </dgm:presLayoutVars>
      </dgm:prSet>
      <dgm:spPr/>
    </dgm:pt>
    <dgm:pt modelId="{9BDE4D2C-C4E0-45A1-BE34-E38E0587C3C8}" type="pres">
      <dgm:prSet presAssocID="{414D9531-4D68-446B-AC78-AD5A924A4003}" presName="space" presStyleCnt="0"/>
      <dgm:spPr/>
    </dgm:pt>
    <dgm:pt modelId="{97BA7BCA-B99F-4F7E-94B0-53863D82706C}" type="pres">
      <dgm:prSet presAssocID="{B5E4310C-CBE4-4B94-A309-B6F1DF7256B8}" presName="text" presStyleLbl="node1" presStyleIdx="2" presStyleCnt="3" custScaleX="488950" custScaleY="128722">
        <dgm:presLayoutVars>
          <dgm:bulletEnabled val="1"/>
        </dgm:presLayoutVars>
      </dgm:prSet>
      <dgm:spPr/>
    </dgm:pt>
  </dgm:ptLst>
  <dgm:cxnLst>
    <dgm:cxn modelId="{FD4C4A8C-0090-4DD3-9052-C77E7267DF5D}" srcId="{566429DC-B8BC-4197-9524-30574CE6048C}" destId="{DB70EC78-2036-420F-B727-FDA0BA9418CC}" srcOrd="0" destOrd="0" parTransId="{0826ED2C-572C-4CCE-B74D-D73BB458C7A9}" sibTransId="{F387874C-66BA-4170-8A6F-D579FF2C17FD}"/>
    <dgm:cxn modelId="{C6A617A4-B5AF-4A3A-9976-AEBD92FB40AB}" srcId="{566429DC-B8BC-4197-9524-30574CE6048C}" destId="{B5E4310C-CBE4-4B94-A309-B6F1DF7256B8}" srcOrd="2" destOrd="0" parTransId="{168CAA1C-FACA-4190-967C-C95245F2C3E7}" sibTransId="{7D1A608C-9FDD-4B0A-BC53-66186EEFCE62}"/>
    <dgm:cxn modelId="{5AF966BF-C3DA-4C37-AC3C-47B1B0EDDF00}" type="presOf" srcId="{BBDABD15-E352-4E93-AFC7-92697DC81A29}" destId="{B4372B33-32F5-4C3B-8F5B-70E988CE3DAB}" srcOrd="0" destOrd="0" presId="urn:diagrams.loki3.com/VaryingWidthList"/>
    <dgm:cxn modelId="{3E656DCF-962D-47AC-A243-D5AB77648975}" type="presOf" srcId="{566429DC-B8BC-4197-9524-30574CE6048C}" destId="{A40831D1-2673-489D-AB32-FAFB42C9B03B}" srcOrd="0" destOrd="0" presId="urn:diagrams.loki3.com/VaryingWidthList"/>
    <dgm:cxn modelId="{993959DF-F87D-4A1E-80B2-2D6D6AD81AFF}" type="presOf" srcId="{B5E4310C-CBE4-4B94-A309-B6F1DF7256B8}" destId="{97BA7BCA-B99F-4F7E-94B0-53863D82706C}" srcOrd="0" destOrd="0" presId="urn:diagrams.loki3.com/VaryingWidthList"/>
    <dgm:cxn modelId="{D3BE52FE-CE0E-44EE-8A3E-B04120DE54F0}" type="presOf" srcId="{DB70EC78-2036-420F-B727-FDA0BA9418CC}" destId="{7DBAA20C-0B7F-4747-9FBF-E64966BDBEFF}" srcOrd="0" destOrd="0" presId="urn:diagrams.loki3.com/VaryingWidthList"/>
    <dgm:cxn modelId="{DE368AFE-4C48-467C-AF23-05C32A564888}" srcId="{566429DC-B8BC-4197-9524-30574CE6048C}" destId="{BBDABD15-E352-4E93-AFC7-92697DC81A29}" srcOrd="1" destOrd="0" parTransId="{E9E2B7D1-A39C-45B9-BA8E-CA5FD436DAC8}" sibTransId="{414D9531-4D68-446B-AC78-AD5A924A4003}"/>
    <dgm:cxn modelId="{31750113-6558-492C-8649-418C48A92A32}" type="presParOf" srcId="{A40831D1-2673-489D-AB32-FAFB42C9B03B}" destId="{7DBAA20C-0B7F-4747-9FBF-E64966BDBEFF}" srcOrd="0" destOrd="0" presId="urn:diagrams.loki3.com/VaryingWidthList"/>
    <dgm:cxn modelId="{2DC32791-E796-41EC-ACE3-02F347BD5246}" type="presParOf" srcId="{A40831D1-2673-489D-AB32-FAFB42C9B03B}" destId="{33B89B53-46E7-4852-9586-29F9992F6C88}" srcOrd="1" destOrd="0" presId="urn:diagrams.loki3.com/VaryingWidthList"/>
    <dgm:cxn modelId="{5757BEB9-53E9-47FA-9B03-0DE6635EBC9E}" type="presParOf" srcId="{A40831D1-2673-489D-AB32-FAFB42C9B03B}" destId="{B4372B33-32F5-4C3B-8F5B-70E988CE3DAB}" srcOrd="2" destOrd="0" presId="urn:diagrams.loki3.com/VaryingWidthList"/>
    <dgm:cxn modelId="{311E147A-DDA8-4D19-A9EC-C005A560A123}" type="presParOf" srcId="{A40831D1-2673-489D-AB32-FAFB42C9B03B}" destId="{9BDE4D2C-C4E0-45A1-BE34-E38E0587C3C8}" srcOrd="3" destOrd="0" presId="urn:diagrams.loki3.com/VaryingWidthList"/>
    <dgm:cxn modelId="{52F9D332-AFEF-47F8-BB76-60D640D7D775}" type="presParOf" srcId="{A40831D1-2673-489D-AB32-FAFB42C9B03B}" destId="{97BA7BCA-B99F-4F7E-94B0-53863D82706C}" srcOrd="4" destOrd="0" presId="urn:diagrams.loki3.com/VaryingWidth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0FB5B-C622-4518-8B46-F0157BAF3C6E}">
      <dsp:nvSpPr>
        <dsp:cNvPr id="0" name=""/>
        <dsp:cNvSpPr/>
      </dsp:nvSpPr>
      <dsp:spPr>
        <a:xfrm>
          <a:off x="0" y="354037"/>
          <a:ext cx="4246880" cy="2362208"/>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E0E4F5-739A-4F59-8A03-D7FEAD3B13B1}">
      <dsp:nvSpPr>
        <dsp:cNvPr id="0" name=""/>
        <dsp:cNvSpPr/>
      </dsp:nvSpPr>
      <dsp:spPr>
        <a:xfrm>
          <a:off x="0" y="389755"/>
          <a:ext cx="2352983" cy="64487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2365" tIns="0" rIns="112365" bIns="0" numCol="1" spcCol="1270" anchor="ctr" anchorCtr="0">
          <a:noAutofit/>
        </a:bodyPr>
        <a:lstStyle/>
        <a:p>
          <a:pPr marL="0" lvl="0" indent="0" algn="l" defTabSz="889000">
            <a:lnSpc>
              <a:spcPct val="90000"/>
            </a:lnSpc>
            <a:spcBef>
              <a:spcPct val="0"/>
            </a:spcBef>
            <a:spcAft>
              <a:spcPct val="35000"/>
            </a:spcAft>
            <a:buNone/>
          </a:pPr>
          <a:r>
            <a:rPr lang="en-IN" sz="2000" kern="1200" dirty="0"/>
            <a:t>Result</a:t>
          </a:r>
        </a:p>
      </dsp:txBody>
      <dsp:txXfrm>
        <a:off x="31480" y="421235"/>
        <a:ext cx="2290023" cy="5819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AA20C-0B7F-4747-9FBF-E64966BDBEFF}">
      <dsp:nvSpPr>
        <dsp:cNvPr id="0" name=""/>
        <dsp:cNvSpPr/>
      </dsp:nvSpPr>
      <dsp:spPr>
        <a:xfrm>
          <a:off x="1484396" y="2420"/>
          <a:ext cx="2533647" cy="70945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IN" sz="1800" kern="1200" dirty="0">
              <a:solidFill>
                <a:schemeClr val="bg1"/>
              </a:solidFill>
              <a:latin typeface="Poppins "/>
            </a:rPr>
            <a:t>Result</a:t>
          </a:r>
        </a:p>
      </dsp:txBody>
      <dsp:txXfrm>
        <a:off x="1484396" y="2420"/>
        <a:ext cx="2533647" cy="709454"/>
      </dsp:txXfrm>
    </dsp:sp>
    <dsp:sp modelId="{B4372B33-32F5-4C3B-8F5B-70E988CE3DAB}">
      <dsp:nvSpPr>
        <dsp:cNvPr id="0" name=""/>
        <dsp:cNvSpPr/>
      </dsp:nvSpPr>
      <dsp:spPr>
        <a:xfrm>
          <a:off x="0" y="747347"/>
          <a:ext cx="5502441" cy="709454"/>
        </a:xfrm>
        <a:prstGeom prst="rect">
          <a:avLst/>
        </a:prstGeom>
        <a:solidFill>
          <a:schemeClr val="tx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IN" sz="1800" kern="1200" dirty="0">
              <a:solidFill>
                <a:schemeClr val="bg1"/>
              </a:solidFill>
              <a:latin typeface="Poppins "/>
            </a:rPr>
            <a:t>* Isolation Forest: Identified abnormalities and produced balanced anomaly detection rate</a:t>
          </a:r>
        </a:p>
      </dsp:txBody>
      <dsp:txXfrm>
        <a:off x="0" y="747347"/>
        <a:ext cx="5502441" cy="709454"/>
      </dsp:txXfrm>
    </dsp:sp>
    <dsp:sp modelId="{97BA7BCA-B99F-4F7E-94B0-53863D82706C}">
      <dsp:nvSpPr>
        <dsp:cNvPr id="0" name=""/>
        <dsp:cNvSpPr/>
      </dsp:nvSpPr>
      <dsp:spPr>
        <a:xfrm>
          <a:off x="0" y="1492275"/>
          <a:ext cx="5502441" cy="913224"/>
        </a:xfrm>
        <a:prstGeom prst="rect">
          <a:avLst/>
        </a:prstGeom>
        <a:solidFill>
          <a:schemeClr val="tx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800100">
            <a:lnSpc>
              <a:spcPct val="90000"/>
            </a:lnSpc>
            <a:spcBef>
              <a:spcPct val="0"/>
            </a:spcBef>
            <a:spcAft>
              <a:spcPct val="35000"/>
            </a:spcAft>
            <a:buNone/>
          </a:pPr>
          <a:r>
            <a:rPr lang="en-IN" sz="1800" kern="1200" dirty="0">
              <a:solidFill>
                <a:schemeClr val="bg1"/>
              </a:solidFill>
              <a:latin typeface="Poppins "/>
            </a:rPr>
            <a:t>* Neural Network: Detected higher number of anomalies, produced improved anomaly identification capability</a:t>
          </a:r>
        </a:p>
      </dsp:txBody>
      <dsp:txXfrm>
        <a:off x="0" y="1492275"/>
        <a:ext cx="5502441" cy="91322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3:09:44.413"/>
    </inkml:context>
    <inkml:brush xml:id="br0">
      <inkml:brushProperty name="width" value="0.1" units="cm"/>
      <inkml:brushProperty name="height" value="0.1" units="cm"/>
      <inkml:brushProperty name="color" value="#BB5B18"/>
      <inkml:brushProperty name="inkEffects" value="bronze"/>
      <inkml:brushProperty name="anchorX" value="0"/>
      <inkml:brushProperty name="anchorY" value="0"/>
      <inkml:brushProperty name="scaleFactor" value="0.5"/>
    </inkml:brush>
  </inkml:definitions>
  <inkml:trace contextRef="#ctx0" brushRef="#br0">1 1 9830,'0'0'0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3:10:06.523"/>
    </inkml:context>
    <inkml:brush xml:id="br0">
      <inkml:brushProperty name="width" value="0.1" units="cm"/>
      <inkml:brushProperty name="height" value="0.1" units="cm"/>
      <inkml:brushProperty name="color" value="#BB5B18"/>
      <inkml:brushProperty name="inkEffects" value="bronze"/>
      <inkml:brushProperty name="anchorX" value="-8144.05713"/>
      <inkml:brushProperty name="anchorY" value="-1585.73486"/>
      <inkml:brushProperty name="scaleFactor" value="0.5"/>
    </inkml:brush>
  </inkml:definitions>
  <inkml:trace contextRef="#ctx0" brushRef="#br0">0 110 25283,'9970'-110'0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3:10:12.079"/>
    </inkml:context>
    <inkml:brush xml:id="br0">
      <inkml:brushProperty name="width" value="0.1" units="cm"/>
      <inkml:brushProperty name="height" value="0.1" units="cm"/>
      <inkml:brushProperty name="color" value="#BB5B18"/>
      <inkml:brushProperty name="inkEffects" value="bronze"/>
      <inkml:brushProperty name="anchorX" value="-21112.41016"/>
      <inkml:brushProperty name="anchorY" value="-2888.49097"/>
      <inkml:brushProperty name="scaleFactor" value="0.5"/>
    </inkml:brush>
  </inkml:definitions>
  <inkml:trace contextRef="#ctx0" brushRef="#br0">0 0 9830,'0'0'0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3:10:17.268"/>
    </inkml:context>
    <inkml:brush xml:id="br0">
      <inkml:brushProperty name="width" value="0.1" units="cm"/>
      <inkml:brushProperty name="height" value="0.1" units="cm"/>
      <inkml:brushProperty name="color" value="#BB5B18"/>
      <inkml:brushProperty name="inkEffects" value="bronze"/>
      <inkml:brushProperty name="anchorX" value="-17702.72852"/>
      <inkml:brushProperty name="anchorY" value="-3123.59277"/>
      <inkml:brushProperty name="scaleFactor" value="0.5"/>
    </inkml:brush>
  </inkml:definitions>
  <inkml:trace contextRef="#ctx0" brushRef="#br0">0 1 24778,'9887'82'0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3:37.069"/>
    </inkml:context>
    <inkml:brush xml:id="br0">
      <inkml:brushProperty name="width" value="0.1" units="cm"/>
      <inkml:brushProperty name="height" value="0.1" units="cm"/>
      <inkml:brushProperty name="color" value="#008C3A"/>
    </inkml:brush>
  </inkml:definitions>
  <inkml:trace contextRef="#ctx0" brushRef="#br0">0 0 9830,'0'0'0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07T12:05:37.397"/>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1 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16.027"/>
    </inkml:context>
    <inkml:brush xml:id="br0">
      <inkml:brushProperty name="width" value="0.1" units="cm"/>
      <inkml:brushProperty name="height" value="0.1" units="cm"/>
      <inkml:brushProperty name="color" value="#FF4E00"/>
      <inkml:brushProperty name="inkEffects" value="rainbow"/>
      <inkml:brushProperty name="anchorX" value="-14858.36426"/>
      <inkml:brushProperty name="anchorY" value="-32493.63477"/>
      <inkml:brushProperty name="scaleFactor" value="0.5"/>
    </inkml:brush>
  </inkml:definitions>
  <inkml:trace contextRef="#ctx0" brushRef="#br0">58 0 9830,'0'0'0,"0"33"1912,0 44-320,-11 34 500,-1 16-1207,1 7 356,2 0-149,2-16-636,3-11 499,1-16-500,2-14 137,1-5 273,1-7-410,4-4 212,1 2 176,0-3-377,-1-5-193,-1-3 364,-2-1-137,-1-5-272,0 0-74,4-4-152,1 1 20,5 2-22,-1-3 0,-1 2 0,-2 3 0,-3 2 0,-1-4 0,-2-3 0,-1 1 0,0-4 0,-1 2 0,1 3 0,0-2 0,-1-3 0,1-3 0,5-4 0,1-2 0,0-2 0,-2 0 0,-1-1 0,0-1 0,-2 1 0,5 0 0,-1-1 0,6 2 0,-1-1 0,-1 0 0,2-5 0,-1 0 0,-2-1 0,-2 2 0,-2 1 0,-2 1 0,4-4 0,0 0 0,-1 1 0,0 1 0,-2 1 0,-1 1 0,-1 2 0,-1 0 0,0 0 0,0 1 0,5-1 0,0 1 0,1-1 0,-2 1 0,-1-1 0,-1 1 0,-1-1 0,0-6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17.860"/>
    </inkml:context>
    <inkml:brush xml:id="br0">
      <inkml:brushProperty name="width" value="0.1" units="cm"/>
      <inkml:brushProperty name="height" value="0.1" units="cm"/>
      <inkml:brushProperty name="color" value="#FF4E00"/>
      <inkml:brushProperty name="inkEffects" value="rainbow"/>
      <inkml:brushProperty name="anchorX" value="-12853.06641"/>
      <inkml:brushProperty name="anchorY" value="-29360.62305"/>
      <inkml:brushProperty name="scaleFactor" value="0.5"/>
    </inkml:brush>
  </inkml:definitions>
  <inkml:trace contextRef="#ctx0" brushRef="#br0">847 0 23162,'-847'1940'0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6:53.045"/>
    </inkml:context>
    <inkml:brush xml:id="br0">
      <inkml:brushProperty name="width" value="0.1" units="cm"/>
      <inkml:brushProperty name="height" value="0.1" units="cm"/>
      <inkml:brushProperty name="color" value="#FF4E00"/>
      <inkml:brushProperty name="inkEffects" value="rainbow"/>
      <inkml:brushProperty name="anchorX" value="647.88037"/>
      <inkml:brushProperty name="anchorY" value="-5007.79395"/>
      <inkml:brushProperty name="scaleFactor" value="0.5"/>
    </inkml:brush>
  </inkml:definitions>
  <inkml:trace contextRef="#ctx0" brushRef="#br0">0 0 9830,'0'0'0,"10"0"546,46 5 1932,49 17-99,43 6-307,29 5-122,18 1 26,8-1-45,-14-6-978,-25-3 12,-35-5-753,-28-1 554,-23-5-677,-21-4-58,-15-3 5,-9-3-36,-6-1 0,-3-2 0,4-1 0,1 0 0,6 1 0,1-1 0,-1 1 0,-2-1 0,-2 1 0,5 0 0,-2 0 0,5 0 0,-1 0 0,-2 0 0,-3 0 0,-1 0 0,-2 0 0,-2 0 0,-1 0 0,0 0 0,0 0 0,0 0 0,0 0 0,0 0 0,0 0 0,0 0 0,1 0 0,-1 0 0,0 0 0,1 0 0,5-5 0,0-6 0,0 0 0,-2-5-451,-5-2 261,-3 1 230,-5-2-395,-1 4 462,2 4-139,1-3 55,3 4-10,-4 2-14</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6:55.527"/>
    </inkml:context>
    <inkml:brush xml:id="br0">
      <inkml:brushProperty name="width" value="0.1" units="cm"/>
      <inkml:brushProperty name="height" value="0.1" units="cm"/>
      <inkml:brushProperty name="color" value="#FF4E00"/>
      <inkml:brushProperty name="inkEffects" value="rainbow"/>
      <inkml:brushProperty name="anchorX" value="-3259.56152"/>
      <inkml:brushProperty name="anchorY" value="-6140.4873"/>
      <inkml:brushProperty name="scaleFactor" value="0.5"/>
    </inkml:brush>
  </inkml:definitions>
  <inkml:trace contextRef="#ctx0" brushRef="#br0">140 0 9830,'0'0'0,"0"19"1092,-10 44 1046,-7 48 266,-5 36-645,-4 16-366,4-7-579,4-13 100,6-28-732,5-22 501,3-19-182,2-17-274,2-14 92,1-9-46,0-6 0,0-2 0,0-3 0,0 2 0,-1-1 0,0 1 0,0 1 0,0 1 0,0 0 0,0 0 0,0 1 0,0-1 1,0 1-1,0-1-161,0 0-112,0 1 23,0-1-23,5-5 0,1 0 0,0 0 0,3-5 0,0 1 0,-1 1 0,-2 3 0,-2 2 0,-2 1 0,-1 1 0,-1 1 0,0 0 0,-1 1 0,1 0 0,5-6 0,0 0 0,1 0 0,-2 1 0,0 1 0,-2 1 0,-1 1 0,-1 1 0,0 0 0,0 1 0,0-1 0,5-5 0,1-6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6:57.718"/>
    </inkml:context>
    <inkml:brush xml:id="br0">
      <inkml:brushProperty name="width" value="0.1" units="cm"/>
      <inkml:brushProperty name="height" value="0.1" units="cm"/>
      <inkml:brushProperty name="color" value="#FF4E00"/>
      <inkml:brushProperty name="inkEffects" value="rainbow"/>
      <inkml:brushProperty name="anchorX" value="-2200.62476"/>
      <inkml:brushProperty name="anchorY" value="-7430.79248"/>
      <inkml:brushProperty name="scaleFactor" value="0.5"/>
    </inkml:brush>
  </inkml:definitions>
  <inkml:trace contextRef="#ctx0" brushRef="#br0">0 1 9830,'0'0'0,"0"9"546,0 25 637,0 27 137,0 32 319,0 16-684,0 9 229,0 4-92,0-7-319,0-7 92,0-8-46,0-13-318,0-11 91,0-9-46,0-13-319,0-3 410,0-9-455,0 6 774,0 1-546,0 3 181,0 1-45,0-4-318,0-5 91,0-5-46,0-6-319,0 3 92,0-2-46,6 4 0,-1-1 0,1-2 0,-2 4 0,0-3 0,-2-1 0,-1 3 0,-1-1 0,1 3 0,-2-1 0,1-3 0,0-2 0,0-3 0,5-7 0,0-1 0,1-1 0,-2-5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6:59.538"/>
    </inkml:context>
    <inkml:brush xml:id="br0">
      <inkml:brushProperty name="width" value="0.1" units="cm"/>
      <inkml:brushProperty name="height" value="0.1" units="cm"/>
      <inkml:brushProperty name="color" value="#FF4E00"/>
      <inkml:brushProperty name="inkEffects" value="rainbow"/>
      <inkml:brushProperty name="anchorX" value="-3264.7771"/>
      <inkml:brushProperty name="anchorY" value="-10690.79785"/>
      <inkml:brushProperty name="scaleFactor" value="0.5"/>
    </inkml:brush>
  </inkml:definitions>
  <inkml:trace contextRef="#ctx0" brushRef="#br0">1 0 9830,'0'0'0,"0"19"1092,0 45 956,0 25-910,0 35 955,0 16-909,0-2-365,5-8 143,1-19-476,5-17 188,-1-16-150,-1-17-285,3-3 768,-2-10-931,3-6 428,-1-1 50,3 2 40,-3-4-388,-2-2 124,-3-3-57,-3-2 0,-2-3 0,-1-1 0,-1-1 0,-1 0 0,1 0-67,-1 0-232,1 5 62,0 1-36,-1 5 0,1-1 0,0 0 0,0-3 0,0-3 0,0-1 0,0 4 0,6 0 0,-1 4 0,6-1 0,-1-1 0,-1-2 0,-2-3 0,-3-1 0,-1-2 0,-2 0 0,0-1 0,-2 0 0,1 0 0,0 0 0,-1-1 0,1-4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01.443"/>
    </inkml:context>
    <inkml:brush xml:id="br0">
      <inkml:brushProperty name="width" value="0.1" units="cm"/>
      <inkml:brushProperty name="height" value="0.1" units="cm"/>
      <inkml:brushProperty name="color" value="#FF4E00"/>
      <inkml:brushProperty name="inkEffects" value="rainbow"/>
      <inkml:brushProperty name="anchorX" value="-4472.04297"/>
      <inkml:brushProperty name="anchorY" value="-14051.53027"/>
      <inkml:brushProperty name="scaleFactor" value="0.5"/>
    </inkml:brush>
  </inkml:definitions>
  <inkml:trace contextRef="#ctx0" brushRef="#br0">1 329 9830,'0'0'0,"14"0"819,38-17 1182,20-5-2688,15-5 890,11 2-393,-8 5 503,-8 0 197,-14 5-371,-14 5 147,-6-2 294,-7-3-326,-6 3-1,-4 1 0,-3 4-15,-1-3 113,-1 2-146,0 2 48,0 1-15,0 2-1,1 1 0,0 2 0,0 0 0,1 0 1,-1 0-1,0-5 115,0 0-148,1-6 164,-1 1-163,1 2 48,-1 1-16,0 2 1,0 3-1,1 1 0,-1 0 0,1 1 0,-1 1 1,0-1-1,0 1 0,-5-7 0,-6-5 0,-5 0-276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03.594"/>
    </inkml:context>
    <inkml:brush xml:id="br0">
      <inkml:brushProperty name="width" value="0.1" units="cm"/>
      <inkml:brushProperty name="height" value="0.1" units="cm"/>
      <inkml:brushProperty name="color" value="#FF4E00"/>
      <inkml:brushProperty name="inkEffects" value="rainbow"/>
      <inkml:brushProperty name="anchorX" value="-6985.83057"/>
      <inkml:brushProperty name="anchorY" value="-14739.88281"/>
      <inkml:brushProperty name="scaleFactor" value="0.5"/>
    </inkml:brush>
  </inkml:definitions>
  <inkml:trace contextRef="#ctx0" brushRef="#br0">387 1 9830,'0'0'0,"0"4"273,-6 19 689,-5 5-754,-1 10 445,2 1-453,2 6 438,-3-3-324,2-2-34,2 1 331,2-2-429,-4 2 530,2-2-551,1 3 487,-4 13 529,1 10-506,-4 7 251,2 12 201,-3 9-30,1 2-330,-2-6-136,2-3 262,3-7-424,4-14-192,1-6 365,3-11-456,2-7 136,0-1 274,0-5-410,1 4 455,-1-3-733,1-1 176,-1-3-74,0-2-6,0-1 0,0-1 0,0 0 0,-5-1 0,-1 0 0,-5-1 0,1 2 0,1-1 0,-3 0 0,2 0 0,2 0 0,2 0 0,-3 1 0,2-1 0,0 1 0,-3-1 0,-4 6 0,1 0 0,2 0 0,3-1 0,2-2 0,3 0 0,2-2 0,1 5 0,0 0 0,1 0 0,-1 4 0,1-1 0,-1 4 0,0-1 0,0-2 0,0-3 0,0-3 0,0-1 0,0-7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05.827"/>
    </inkml:context>
    <inkml:brush xml:id="br0">
      <inkml:brushProperty name="width" value="0.1" units="cm"/>
      <inkml:brushProperty name="height" value="0.1" units="cm"/>
      <inkml:brushProperty name="color" value="#FF4E00"/>
      <inkml:brushProperty name="inkEffects" value="rainbow"/>
      <inkml:brushProperty name="anchorX" value="-5586.68164"/>
      <inkml:brushProperty name="anchorY" value="-16426.29688"/>
      <inkml:brushProperty name="scaleFactor" value="0.5"/>
    </inkml:brush>
  </inkml:definitions>
  <inkml:trace contextRef="#ctx0" brushRef="#br0">0 0 9830,'0'0'0,"5"24"1392,12 46 696,22 41 330,11 23-1185,1 10-2,4-1 63,-5-6-200,-5-8 48,0-12-181,-11-23-783,-3-10 902,-4-12-610,-1-14-79,-1-6 295,0-3-113,-5 4-497,6-4-25,1 2-25,-5-1-26,1-9 0,0 1 0,-5-6 0,1-2 0,2-3 0,-5-2 0,-4-1 0,2-1 0,-3 0 0,2-6 0,4-5 0,-3 0 0,-2 0 0,-4 4 0,-2 1 0,2-2 0,4 1 0,-1 1 0,-1 2 0,3 1 0,-3 2 0,4 1 0,-3 0 0,4 0 0,-3 1 0,-3 0 0,-2-1 0,-3 1 0,-2-1 0,-1 1 0,-1-1 0,-1 0 0,6-5 0,1 0 0,5-1 0,-1 2 0,-2 1 0,-1 1 0,-2-4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07.365"/>
    </inkml:context>
    <inkml:brush xml:id="br0">
      <inkml:brushProperty name="width" value="0.1" units="cm"/>
      <inkml:brushProperty name="height" value="0.1" units="cm"/>
      <inkml:brushProperty name="color" value="#FF4E00"/>
      <inkml:brushProperty name="inkEffects" value="rainbow"/>
      <inkml:brushProperty name="anchorX" value="-7639.18848"/>
      <inkml:brushProperty name="anchorY" value="-20059.86328"/>
      <inkml:brushProperty name="scaleFactor" value="0.5"/>
    </inkml:brush>
  </inkml:definitions>
  <inkml:trace contextRef="#ctx0" brushRef="#br0">1 197 9830,'0'0'0,"9"-5"0,20-7 0,15 1 0,15-10 0,11-4 0,8-3 0,0 5 0,0-1 0,-3 5 637,-6 6-182,-10 4-227,-4 4 409,-9 3-455,-6 2 137,-6 1-46,-4 0 0,-2 0 0,-2 0 0,0-1 0,-5 1-319</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09.005"/>
    </inkml:context>
    <inkml:brush xml:id="br0">
      <inkml:brushProperty name="width" value="0.1" units="cm"/>
      <inkml:brushProperty name="height" value="0.1" units="cm"/>
      <inkml:brushProperty name="color" value="#FF4E00"/>
      <inkml:brushProperty name="inkEffects" value="rainbow"/>
      <inkml:brushProperty name="anchorX" value="-9609.54492"/>
      <inkml:brushProperty name="anchorY" value="-20883.48242"/>
      <inkml:brushProperty name="scaleFactor" value="0.5"/>
    </inkml:brush>
  </inkml:definitions>
  <inkml:trace contextRef="#ctx0" brushRef="#br0">29 0 9830,'0'0'0,"0"33"1912,-5 60 654,-1 30-1161,0 31 691,2 6-1185,1-10-1,1-20-364,0-17 364,2-10 182,5-14-607,6-7 501,1-4-216,4-2 108,3-4-317,3 0-255,3-4-309,-4-3 56,1-4-53,-6-3 0,-4-2 0,2-6 0,-4-2 0,-3-5 0,4-5 0,-3 2 0,5-9 0,-3-3 0,5 4 0,-4 4 0,-1 6 0,-3 5 0,-3-2 0,-2 2 0,-1-3 0,-1-4 0,0-5 0,-1-2 0,1-4 0,-1-1 0,1 0 0,0-2 0,0 1 0,-1-1 0,1 1 0,0-5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10.676"/>
    </inkml:context>
    <inkml:brush xml:id="br0">
      <inkml:brushProperty name="width" value="0.1" units="cm"/>
      <inkml:brushProperty name="height" value="0.1" units="cm"/>
      <inkml:brushProperty name="color" value="#FF4E00"/>
      <inkml:brushProperty name="inkEffects" value="rainbow"/>
      <inkml:brushProperty name="anchorX" value="-10899.00391"/>
      <inkml:brushProperty name="anchorY" value="-24626.81055"/>
      <inkml:brushProperty name="scaleFactor" value="0.5"/>
    </inkml:brush>
  </inkml:definitions>
  <inkml:trace contextRef="#ctx0" brushRef="#br0">1 0 9830,'0'0'0,"9"9"772,25 42 1668,22 32-748,20 43 868,16 24-749,5 17 77,6 1-130,-1-3-178,-10-12-395,-4-12-585,-10-18-608,-8-15 114,-12-11-106,-10-20 0,-4-11 0,-11-3 0,-4-9 0,-4-3 0,5 4 0,-1 0 0,2-4 0,4 0 0,-6 0 0,0-6 0,4-3 0,-1-1 0,-6 3 0,-1-9 0,0-3 0,-1-2 0,-5-3 0,1-1 0,1 0 0,-5 0 0,2-5 0,-3 0 0,1-5 0,2 1 0,2-4 0,-2-4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12.922"/>
    </inkml:context>
    <inkml:brush xml:id="br0">
      <inkml:brushProperty name="width" value="0.1" units="cm"/>
      <inkml:brushProperty name="height" value="0.1" units="cm"/>
      <inkml:brushProperty name="color" value="#FF4E00"/>
      <inkml:brushProperty name="inkEffects" value="rainbow"/>
      <inkml:brushProperty name="anchorX" value="-13578.10059"/>
      <inkml:brushProperty name="anchorY" value="-28229.10742"/>
      <inkml:brushProperty name="scaleFactor" value="0.5"/>
    </inkml:brush>
  </inkml:definitions>
  <inkml:trace contextRef="#ctx0" brushRef="#br0">1 1 9830,'0'0'0,"0"5"273,0 23 956,0 22-273,0 10-501,0 17 819,0 7-591,0 10 500,0-6-774,0 0 547,0-2-182,0-8-274,0-1 411,0 5 181,0-5-683,5 1 599,1 6 69,-1-10-978,0 0 947,3-5-561,0-10-233,-1-4 396,-2-3-148,-2-6-399,-1-6-65,-1-5-8,5 1-28,-1 4 0,0-1 0,0-3 0,-2 4 0,4-3 0,-1-1 0,0-3 0,-1 3 0,4 4 0,-1 0 0,-2-3 0,-1 3 0,-1-2 0,-2-2 0,-1-3 0,-1-2 0,0-2 0,-1-1 0,1 0 0,0-1 0,0-1 0,-1 7 0,1 5 0,0 0 0,0 5 0,6-8 0,-1-2 0,1 2 0,-2-2 0,0-1 0,-2-1 0,-1-1 0,-1-2 0,1 0 0,-2 0 0,1-1 0,0 0 0,0 0 0,5-6 0,0 1 0,1 0 0,-2 0 0,0 2 0,-2 1 0,-1 1 0,5-4 0,0-1 0,4-4 0,6 0 0,-2 2 0,-2 2 0,-3-4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19.175"/>
    </inkml:context>
    <inkml:brush xml:id="br0">
      <inkml:brushProperty name="width" value="0.1" units="cm"/>
      <inkml:brushProperty name="height" value="0.1" units="cm"/>
      <inkml:brushProperty name="color" value="#FF4E00"/>
      <inkml:brushProperty name="inkEffects" value="rainbow"/>
      <inkml:brushProperty name="anchorX" value="-14215.43652"/>
      <inkml:brushProperty name="anchorY" value="-37571.18359"/>
      <inkml:brushProperty name="scaleFactor" value="0.5"/>
    </inkml:brush>
  </inkml:definitions>
  <inkml:trace contextRef="#ctx0" brushRef="#br0">0 1 9830,'0'0'0,"5"0"273,7 0 0,16 0 637,10 0-500,4 0-137,5 0 364,-3 0-455,-2 0 137,-5 0-46,-3 0 0,2 0 319,-2 5-278,-6 6-34,3 6 406,-1-2-525,-6 4 168,0 3 76,4 1 224,-4 2-450,0 1 283,0 1-95,-4 1-113,-5 0 38,0 0 113,1-6-169,3 0 187,-3 0-187,3 0 188,1-3-189,-3 0 57,1 2 113,2-4-170,3 1 189,-5 2-188,2-4 55,1 2 114,-4 2-169,1 2 188,3-4-189,1-3 57,1 0 113,3-3-170,0 2 189,1 2-57,1-1-112,0-4 37,-1-3-106,1 3-207,-1 3 55,1-2-34,5-2 0,0-3 0,5-2 0,-1-2 0,0-2 0,2-1 0,-1 0 0,-3-1 0,-2 1 0,-2-1 0,-1 1 0,-2-6 0,-1 1 0,0-6 0,0 0 0,0 3 0,0 1 0,0 2 0,0 3 0,-5 1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21.756"/>
    </inkml:context>
    <inkml:brush xml:id="br0">
      <inkml:brushProperty name="width" value="0.1" units="cm"/>
      <inkml:brushProperty name="height" value="0.1" units="cm"/>
      <inkml:brushProperty name="color" value="#FF4E00"/>
      <inkml:brushProperty name="inkEffects" value="rainbow"/>
      <inkml:brushProperty name="anchorX" value="-17112.66992"/>
      <inkml:brushProperty name="anchorY" value="-39268.07031"/>
      <inkml:brushProperty name="scaleFactor" value="0.5"/>
    </inkml:brush>
  </inkml:definitions>
  <inkml:trace contextRef="#ctx0" brushRef="#br0">0 0 9830,'0'0'0,"5"0"273,23 17 1274,11 11-1055,21 22 1280,6 13-1009,9 12 517,-1 1-601,-4 4 406,-3 0-136,1 1 238,-9-4-696,-2-6 399,-8-5-333,-2-5 269,-6-4-269,-3-7-182,-5-1 311,-8-7-507,-2-4 283,-2-10-227,-4 2 375,0-1-296,2 5-179,2-1-120,2 6 10,-4-2-25,2-6 0,0 3 0,2-2 0,-4 4 0,1-1 0,-5 0 0,2-2 0,-4-3 0,3 0 0,-4-2 0,-3 0 0,3-1 0,3 0 0,-2 0 0,-3 0 0,-2 0 0,2-6 0,-1 1 0,-3 0 0,-1 1 0,-2 1 0,4-5 0,-1 2 0,5 0 0,-1 2 0,4-5 0,-1-3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24.118"/>
    </inkml:context>
    <inkml:brush xml:id="br0">
      <inkml:brushProperty name="width" value="0.1" units="cm"/>
      <inkml:brushProperty name="height" value="0.1" units="cm"/>
      <inkml:brushProperty name="color" value="#FF4E00"/>
      <inkml:brushProperty name="inkEffects" value="rainbow"/>
      <inkml:brushProperty name="anchorX" value="-19526.99805"/>
      <inkml:brushProperty name="anchorY" value="-42290.65234"/>
      <inkml:brushProperty name="scaleFactor" value="0.5"/>
    </inkml:brush>
  </inkml:definitions>
  <inkml:trace contextRef="#ctx0" brushRef="#br0">1150 0 9830,'0'0'0,"-9"5"611,-26 12 712,-15 5-621,-15 11 362,-5 7-347,11 1-492,2-1 525,9-2-457,7-4 130,7-2-37,3-3 0,-3-1 262,7 0-468,7-1 149,1-1 76,-1 1-38,5 0-112,-7 0 430,-2 0-392,-3 0 130,-1 6 225,0 0-336,0 5 373,-1 0-373,-4 4 562,-1 3-355,6 3 43,2-7-324,1 0 475,6-3-553,-1 2 563,0-2-614,4-3-83,-2 4 12,4 2-38,-1-6 0,2 3 0,-2-3 0,3-1 0,3-3 0,3-1 0,2-2 0,2 0 0,1-1 0,1 0 0,1 0 0,-1 0 0,1 0 0,-1 0 0,1 0 0,-1 0 0,0 6 0,0 0 0,0 0 0,0-1 0,0-1 0,0-2 0,0-1 0,0 0 0,0-6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26.159"/>
    </inkml:context>
    <inkml:brush xml:id="br0">
      <inkml:brushProperty name="width" value="0.1" units="cm"/>
      <inkml:brushProperty name="height" value="0.1" units="cm"/>
      <inkml:brushProperty name="color" value="#FF4E00"/>
      <inkml:brushProperty name="inkEffects" value="rainbow"/>
      <inkml:brushProperty name="anchorX" value="-17363.90234"/>
      <inkml:brushProperty name="anchorY" value="-43183.79688"/>
      <inkml:brushProperty name="scaleFactor" value="0.5"/>
    </inkml:brush>
  </inkml:definitions>
  <inkml:trace contextRef="#ctx0" brushRef="#br0">58 1 9830,'0'0'0,"0"9"546,0 14 0,0 16 319,-6 14-40,-5 8-264,0 8 336,0 6-113,3-2-283,3 3 409,1-4-455,3-10-182,0-4 364,1-9-455,1-3 455,-1-5-455,1 1 455,-1-3-455,0-4 137,0-2-46,0 3 319,0-2-410,0-1 136,0 4 274,0-1-410,0 4 455,0-2-455,0-2 137,0-2-46,0-2 0,0-3 0,0-1 0,0 0 0,0-1 0,0 0 0,0 0 0,0 0 0,6-1 132,0 2-169,0-1-203,-2 0-5,5 1-19,-1-1-9,4-5 0,-1-1 0,-2 1 0,3-5 0,-2 2 0,-3 1 0,-1 1 0,3-3 0,-2 1 0,0 2 0,-3 2 0,-1 1 0,4 1 0,-1-3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7:50.505"/>
    </inkml:context>
    <inkml:brush xml:id="br0">
      <inkml:brushProperty name="width" value="0.1" units="cm"/>
      <inkml:brushProperty name="height" value="0.1" units="cm"/>
      <inkml:brushProperty name="color" value="#FF4E00"/>
      <inkml:brushProperty name="inkEffects" value="rainbow"/>
      <inkml:brushProperty name="anchorX" value="-15267.87402"/>
      <inkml:brushProperty name="anchorY" value="-42896.25"/>
      <inkml:brushProperty name="scaleFactor" value="0.5"/>
    </inkml:brush>
  </inkml:definitions>
  <inkml:trace contextRef="#ctx0" brushRef="#br0">367 13 9830,'0'0'0,"-5"9"611,-18 47 2009,-10 39-977,-21 36 652,-3 24-760,3 3-408,4-16-513,13-17 325,11-15-154,10-23-603,8-16 500,5-17-500,3 0 774,2-3-546,0 0 181,6 11 632,0 7-1408,-1 12 344,-2-1-144,-1 2-15,-2 0 0,-1 1 0,5-6 0,0 0 0,-1-12 0,5 1 0,-2-9 0,5-8 0,-2-3 0,-2-6 0,-2-4 0,-3 2 0,4-3 0,4-7 0,5 3 0,-1-1 0,2 0 0,3-1 0,-4-1 0,3-5 0,0-2 0,2 1 0,2-4 0,7-5 0,-4 1 0,0-4 0,0-2 0,-1 2 0,1-1 0,0-2 0,5-3 0,0-1 0,1-1 0,-1-1 0,-1-1 0,-2-1 0,5 1 0,0 0 0,4-1 0,5 1 0,-2 0 0,4 0 0,3-5 0,-4-6 0,-3-6-451,1 1-57,-3 2 643,2-7-179,-3-2 57,-7-3-315,-3-1-35,-3-7-260,0-6 54,0 6 338,-6-10-712,1 3 706,-4-4-401,0-3 49,-3 3 367,-4-1-418,3 3 316,-3 4 32,-2-1-313,-2 2 407,-2 3-130,-2-2-259,0 1 388,-1 1-129,-1 3 43,1-4-302,0-4 87,-1 1 258,1-4-388,-6-3 58,1 2 351,-1-1-420,2 2 443,0-1-432,-3 4 306,0 2 32,1 4-11,-4 3-107,1 2 161,-3 1-179,1 1 179,1 0-54,4 0 18,-4 1-125,2-1 161,2 0-53,-5 0 272,3-1-26,-5 1 23,2 0 7,2-6 0,-3 0 0,-3 0 0,-4-4 0,-3 6 0,3-4 0,-2 2 0,-1-5 0,4 2 0,-1 6 0,4-3 0,-1 2 0,-3 6 319,4 1-416,3 1 139,-1-1-49,2 0 3,-3-1-3,3-1 3,-3 5 0,-4 5 318,3 0-90,-2 4 45,2-2 0,4-3-339,-1-2 86,-4 2-35,3-2-5,-3-2-8,-3 4 334,-3-2-431,-2-1 143,-1 3 283,3-1-417,1 3 458,-2 5-137,0 2 45,4-1 1,-1 1-1,-1-3 120,-1 1-154,3-3 52,0-5-406,-2-2 111,-2 2-26,-1 3 315,4-1-89,-1 4 47,5-2 0,-1 3 0,-2 2 0,4-3-1,3-2 1,-2 1 0,4 2-252</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2:08:09.084"/>
    </inkml:context>
    <inkml:brush xml:id="br0">
      <inkml:brushProperty name="width" value="0.1" units="cm"/>
      <inkml:brushProperty name="height" value="0.1" units="cm"/>
      <inkml:brushProperty name="color" value="#FF4E00"/>
      <inkml:brushProperty name="inkEffects" value="rainbow"/>
      <inkml:brushProperty name="anchorX" value="-22531.70313"/>
      <inkml:brushProperty name="anchorY" value="-52030.17578"/>
      <inkml:brushProperty name="scaleFactor" value="0.5"/>
    </inkml:brush>
  </inkml:definitions>
  <inkml:trace contextRef="#ctx0" brushRef="#br0">0 202 9830,'0'0'0,"0"9"546,0 26 637,0 15-500,0 9-137,0 5 46,0 7 273,0-8-729,0 4 865,0 2-273,0-8-546,0 4 820,0-8-911,0 3 910,0 4-273,0-6-546,5 4 871,1-1-658,5 4 574,-1-7-847,4-1 643,-1-7-604,-3-2 487,-3 0-148,3 1 121,-2-4-414,4-10 122,-2 1 262,-1-3-408,3-7 135,-2-3-299,-3 0 8,4 5-17,-2 2-10,4-6 0,-2 7 0,-2-2 0,3-4 0,-3-1 0,-1 5 0,3 6 0,3 7 0,5-1 0,-2-1 0,2 2 0,1-8 0,3 3 0,-4-4 0,1 5 0,2-2 0,1-6 0,-4 2 0,1-1 0,1 5 0,1-6 0,-3-2 0,0-6 0,2-1 0,2-1 0,-4 2 0,6-5 0,1 2 0,8-4 0,-5 1 0,0-3 0,4-3 0,-1-3 0,0-4 0,0-1 0,3-1 0,0-2 0,-1 1 0,4-1 0,-2 1 0,4-1 0,4 1 0,-2 0 0,-2 0 0,-4-6 0,-3 0 0,-3 0 0,-1-4 0,-2 1 0,0 1 0,-6-3 0,6 2 0,0-4 0,-5-4-319,6 3 421,1-4-594,-5-7-7,5-3-86,0-2 253,-5 0 45,-1 5-1,1 7 386,0 0-84,-5 0 25,1-2-424,1-8-100,1 4 333,-4-1-126,-4-1 47,-4 0 1,-5-1-1,3-5-332,5 0 316,-2-7-269,-2 2 347,-1-5-370,-4 2 386,-1 3-116,-2 2 38,0-2-269,-2 1 347,1 3-116,-1-5-231,1 2 346,0-4-384,0 2 384,-1 2-115,1 2 38,0 3 1,0 1-1,0 2 1,0 0-1,0 2 0,0-1 1,0-6-270,0 1 346,0-6-384,0 0 384,0 2-115,0 2 39,0 2-1,0-3-269,0 1 347,0-5-386,0 2 386,0-4-385,0 1 384,0 3-115,0 3 38,0 2 0,0 3 82,0 1 164,0 0-42,0 1 27,0 0 0,0 1 0,0-1 0,0 0 0,0 0 0,0-1 0,0 1 0,0 0 0,0-1 0,0 1 0,0 0 0,0-1 0,0 1 0,0 0 0,0 0 0,0-1 0,0 1 0,0 0 0,0-1 0,0 1 0,0 0 0,0-1 0,0 1 0,0 0 0,-5-1 0,-1 1 0,-5 5 0,-5 6 319,-4 5-92,-3 5 46,-3 4 0,-1 1 0,-1 2 0,0 0 1,-1 0-1,1 0 0,1 0 0,-1-1 0,0 0 0,1 0 0,5-5 0,6-1-319</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4:18:21.683"/>
    </inkml:context>
    <inkml:brush xml:id="br0">
      <inkml:brushProperty name="width" value="0.1" units="cm"/>
      <inkml:brushProperty name="height" value="0.1" units="cm"/>
      <inkml:brushProperty name="color" value="#BB5B18"/>
      <inkml:brushProperty name="inkEffects" value="bronze"/>
      <inkml:brushProperty name="anchorX" value="0"/>
      <inkml:brushProperty name="anchorY" value="0"/>
      <inkml:brushProperty name="scaleFactor" value="0.5"/>
    </inkml:brush>
  </inkml:definitions>
  <inkml:trace contextRef="#ctx0" brushRef="#br0">1 1 9830,'0'0'0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7:42.673"/>
    </inkml:context>
    <inkml:brush xml:id="br0">
      <inkml:brushProperty name="width" value="0.2" units="cm"/>
      <inkml:brushProperty name="height" value="0.2" units="cm"/>
      <inkml:brushProperty name="color" value="#FF4E00"/>
      <inkml:brushProperty name="inkEffects" value="rainbow"/>
      <inkml:brushProperty name="anchorX" value="-2614.32739"/>
      <inkml:brushProperty name="anchorY" value="-5666.17773"/>
      <inkml:brushProperty name="scaleFactor" value="0.5"/>
    </inkml:brush>
  </inkml:definitions>
  <inkml:trace contextRef="#ctx0" brushRef="#br0">1 1 10784,'137'1967'0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7:54.426"/>
    </inkml:context>
    <inkml:brush xml:id="br0">
      <inkml:brushProperty name="width" value="0.2" units="cm"/>
      <inkml:brushProperty name="height" value="0.2" units="cm"/>
      <inkml:brushProperty name="color" value="#FF4E00"/>
      <inkml:brushProperty name="inkEffects" value="rainbow"/>
      <inkml:brushProperty name="anchorX" value="-3580.63013"/>
      <inkml:brushProperty name="anchorY" value="-7441.19092"/>
      <inkml:brushProperty name="scaleFactor" value="0.5"/>
    </inkml:brush>
  </inkml:definitions>
  <inkml:trace contextRef="#ctx0" brushRef="#br0">0 0 9145,'192'1038'0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00.060"/>
    </inkml:context>
    <inkml:brush xml:id="br0">
      <inkml:brushProperty name="width" value="0.2" units="cm"/>
      <inkml:brushProperty name="height" value="0.2" units="cm"/>
      <inkml:brushProperty name="color" value="#FF4E00"/>
      <inkml:brushProperty name="inkEffects" value="rainbow"/>
      <inkml:brushProperty name="anchorX" value="-5607.29346"/>
      <inkml:brushProperty name="anchorY" value="-11055.8916"/>
      <inkml:brushProperty name="scaleFactor" value="0.5"/>
    </inkml:brush>
  </inkml:definitions>
  <inkml:trace contextRef="#ctx0" brushRef="#br0">30 1 6553,'0'0'0,"0"4"164,-5 19 413,-1 10-340,0 11 123,1 6-33,2-1-190,1-3 54,0-5-27,2-5 0,0-4 0,0-3-1,0-1 1,0-1 0,1-11 0,-1-12 0,0-17-269,0-8 116,0-12-88,0-4 55,0-1-17,0 2 6,0 2 0,0 2 0,0 3 0,0 0 0,0 1 0,0 1 0,0 0 0,0 0 0,0 1 0,0 4 39</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03.100"/>
    </inkml:context>
    <inkml:brush xml:id="br0">
      <inkml:brushProperty name="width" value="0.2" units="cm"/>
      <inkml:brushProperty name="height" value="0.2" units="cm"/>
      <inkml:brushProperty name="color" value="#FF4E00"/>
      <inkml:brushProperty name="inkEffects" value="rainbow"/>
      <inkml:brushProperty name="anchorX" value="-4562.90527"/>
      <inkml:brushProperty name="anchorY" value="-10043.33203"/>
      <inkml:brushProperty name="scaleFactor" value="0.5"/>
    </inkml:brush>
  </inkml:definitions>
  <inkml:trace contextRef="#ctx0" brushRef="#br0">0 0 6553,'0'0'0,"0"5"164,0 7 0,0 5 0,0 4 0,0 4 0,0 1-1,0 2 1,0 1 0,0-1 0,0 0 0,0 0 0,0 0-1,0 0 1,0-7-191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11.640"/>
    </inkml:context>
    <inkml:brush xml:id="br0">
      <inkml:brushProperty name="width" value="0.2" units="cm"/>
      <inkml:brushProperty name="height" value="0.2" units="cm"/>
      <inkml:brushProperty name="color" value="#FF4E00"/>
      <inkml:brushProperty name="inkEffects" value="rainbow"/>
      <inkml:brushProperty name="anchorX" value="-5578.90527"/>
      <inkml:brushProperty name="anchorY" value="-11383.52344"/>
      <inkml:brushProperty name="scaleFactor" value="0.5"/>
    </inkml:brush>
  </inkml:definitions>
  <inkml:trace contextRef="#ctx0" brushRef="#br0">1 0 6553,'0'0'0,"0"5"164,0 7 0,0 4 0,0 6 0,0 2 0,0 3-1,0 1 1,0 0 0,0 1 0,0-1 0,0 0 0,0 0-1,0-1 1,0 1 0,0-1 0,0 1 0,0-1 0,0 0-1,5-5 1,1-1 0,-1 1 0,0 1 0,-2 1 0,-1 1-1,-1 1 1,5-4 0,0-1 0,-1 1 0,0 1 0,-2 1-1,4-4 1,5-4 0,-1-11 0,0-10 0,-4-9-257,-2-7 74,-2-4-36,-1-2-1,-2-2 0,0 0 1,0-1-1,-1 2 0,1-1 0,-1 1 1,1 1-1,0-1 0,0 1 1,0 0-1,0 0 0,0-1 1,0 1-1,0 0 0,0 0 0,0-1 1,0 1-1,0 10 0,0 12 206,0 17 82,0 8-152</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21.887"/>
    </inkml:context>
    <inkml:brush xml:id="br0">
      <inkml:brushProperty name="width" value="0.2" units="cm"/>
      <inkml:brushProperty name="height" value="0.2" units="cm"/>
      <inkml:brushProperty name="color" value="#FF4E00"/>
      <inkml:brushProperty name="inkEffects" value="rainbow"/>
      <inkml:brushProperty name="anchorX" value="-6703.29395"/>
      <inkml:brushProperty name="anchorY" value="-12599.97266"/>
      <inkml:brushProperty name="scaleFactor" value="0.5"/>
    </inkml:brush>
  </inkml:definitions>
  <inkml:trace contextRef="#ctx0" brushRef="#br0">531 0 6553,'0'0'0,"0"14"492,0 27 191,0 15-247,0 8-108,0 3 27,0-6-218,0-7 54,0-10-27,0-6-1,0-5 1,0-4 0,0-3 0,0 0 0,0 0 0,0 0-1,0 0 1,0 0 0,0 1 0,0 0 0,0 0 0,0 1-1,0-1 1,0 1 0,0-1 0,0 0 0,0 1 0,0-1-1,0 0 1,0 1 0,5-1 79,1 0-102,-1 0 34,5 1 69,-1-1-103,-1 1 34,-2-1-11,3-5 0,-1-1-1,-1 1 1,-2 1 0,-2 1 0,-1 1 0,-1 1 0,-1 1-1,0 0 1,-1 1 0,1-1 0,0 1 0,0-1 0,-1 1-1,1-1 1,0 1 0,0-1 0,0 0 0,0 1 0,0-1-1,0 0 1,0 0 0,0 1 0,0-1 0,0 0 0,0 1-1,0-1 1,0 0 0,0 1 0,0-1 0,0 0 0,0 1-1,-5-7 1,-1 1 0,-5 0 79,0 0-102,2 3 34,-3-6-11,2 2 0,2 0 0,2 2 0,2 1 0,-3-4-1,-5-5 1,1 1 0,-4-4 0,-4 2 79,3 2-102,-3-1 34,-1-4-11,-3 2 79,-1-2-102,-1-3 21,3 3-185,1-2 48,-2-2-25,6 4 0,-2-2 0,4 4 0,-1-2 0,-2-2 0,-2 3 0,-3-2 0,-2-3 0,-2-1 0,0-3 0,0-1 0,4 4 0,7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31.445"/>
    </inkml:context>
    <inkml:brush xml:id="br0">
      <inkml:brushProperty name="width" value="0.2" units="cm"/>
      <inkml:brushProperty name="height" value="0.2" units="cm"/>
      <inkml:brushProperty name="color" value="#FF4E00"/>
      <inkml:brushProperty name="inkEffects" value="rainbow"/>
      <inkml:brushProperty name="anchorX" value="-5157.1792"/>
      <inkml:brushProperty name="anchorY" value="-14109.1875"/>
      <inkml:brushProperty name="scaleFactor" value="0.5"/>
    </inkml:brush>
  </inkml:definitions>
  <inkml:trace contextRef="#ctx0" brushRef="#br0">0 1095 6553,'0'0'0,"0"-9"0,0-10 0,0-3 0,0-4 0,0-2 0,6 5 0,-1-1 0,1 1 0,-1-1 0,-2-1 0,-1 0 0,-1-2 0,5 6 0,0-1 0,-1 1 0,-1-2 0,-1-2 0,5 5 0,-2 0 0,0-2 0,-1 0 0,-2-2 0,4-2 0,5 5 0,0 0 0,-2-1 0,4 4 192,-3 0-249,-3-2 83,-2-2-28,3 4 1,-1-1-1,-2-2 0,-1-2 1,-2-1-1,4-1 0,4 4 0,6 5 192,-2-1-55,-2 0 27,-3-3-196,-4-2 56,4 3-29,2 4 192,0 0-54,3-3 103,4 4-99,-3-2-165,2 2 236,2 4-82,3 3 27,-4-3 0,1 3-1,1 0 1,-4-3 0,2 2 0,1 1 0,2 1 0,2 3 0,1 1-1,1 1 1,2 1 0,-1 0 0,1 1 0,-1-1 0,-4 6 0,-1 0-1,0-1 1,0 0 0,-3 4 0,0-1 0,-4 4 0,2-1 0,-4 4-1,-4 2 1,3-1 0,-2 1 0,-3 3 0,4 3 73,3-4-94,-1 1 31,3-4-10,-3 1 0,3 2 72,2-4-93,4-3 32,-4 2-11,2-3-1,-4 2 1,-5 4 0,-3 3 0,2-3 0,-2 2 0,-2 2 0,-2 2-1,-2 1 1,0 2 0,-2 1 0,6-5 0,-1 0 0,0 0 0,-1 1-1,-1 1 1,-1 2 0,-1 0 0,0 1 0,-1 0 0,5-5 0,0 0-1,6-5 1,-1 0 0,-1 1 0,3-2 0,-2 1 0,4-3 0,3-4-1,-2 3 1,-3 2 0,2-2 0,3-2 0,-3 2 0,-3 2 0,-3 5-1,2-3 1,4-4 0,-1 3 0,2-5 0,-1 4 0,1-4 0,4-2-1,-4 2 1,-2 4 0,-4 4 0,-4 2 0,-2 4 0,-2 1 0,-1 2-1,-1 0 1,0-1 0,1 2 0,-1-2 0,1 1 0,0 0 0,-1-1-1,1 0 1,0 1 0,0-1 0,0 0-146,0 1 12,0-1-13,0 0-4,1 0 0,-1 1 0,0-1 0,0 1 0,0-1 0,0 0 0,0 0 0,0 1 0,0-1 0,-6-5 0,1 0 0,-1-1 0,1 2 0,2 1 0,1 1 0,1 1 0,-5-4 0,0-1 0,-4 1 0,0 1 0,1 1 0,-3-4 0,2 1 0,1 1 0,3 0 0,3-3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39.098"/>
    </inkml:context>
    <inkml:brush xml:id="br0">
      <inkml:brushProperty name="width" value="0.2" units="cm"/>
      <inkml:brushProperty name="height" value="0.2" units="cm"/>
      <inkml:brushProperty name="color" value="#FF4E00"/>
      <inkml:brushProperty name="inkEffects" value="rainbow"/>
      <inkml:brushProperty name="anchorX" value="-7593.39844"/>
      <inkml:brushProperty name="anchorY" value="-16270.27246"/>
      <inkml:brushProperty name="scaleFactor" value="0.5"/>
    </inkml:brush>
  </inkml:definitions>
  <inkml:trace contextRef="#ctx0" brushRef="#br0">0 1 6553,'0'0'0,"5"0"164,1 5 0,0 6 0,4 6 79,4 4-23,5 3 12,-2 3-79,3 1 101,1 0-34,2 1 12,-4-1-80,-4 0 24,1 0 67,1-1-23,3 1 12,-3-1-80,2 0 103,1 1-35,-3-1-68,1 0 103,2-5-114,-3 0 34,-4-1-11,1-3 0,-3 0 0,3-4-1,-3 2 1,3-3 0,-2 2 0,2 2 79,4 3-23,2 3 12,-1 2-79,0-4 22,-3 1-11,1 0 79,-3 2-102,1-5 34,-2 1-11,1 0 79,4 3-23,2 1 12,-2 1-80,1-4 24,-3 1-13,1 0 80,2-5-101,-3 2 33,1 0 68,3 3-23,2-3-67,-4 0 22,2 2 68,1-4-102,-4 2 34,2 0 68,-5 3-102,3-4 35,1-3-13,-3 0 1,-3 2 0,2 3 79,-3 2-102,3 2 114,-3 2-114,-2 1 34,2-4-11,4-1 79,-2 0-102,3-4 34,-2 1-11,-4 0 0,3-3 0,-3 2-1,-2 2 1,-3 2 0,-2 1 0,-1 3 0,4 0 79,0 1-102,5 1 113,-1 0-112,-2-1 33,4-4-11,-2-1-1,-2-1 1,-2 2 0,-3 1-2,5-4-189,-2 1 54,-1 0-27,0 1 0,-2 3 0,-2 0 0,0 1 0,-1 1 0,0 1 0,0-1 0,0 1 0,-1-1 0,1 1 0,0-1 0,0 1 0,0-1 0,0 0 0,0 1 0,0-1 0,0 0 0,0 1 0,0-1 0,0 0 0,0 0 0,0 1 0,0-1 0,5 1 0,1-1 0,0 0 0,-2 0 0,-1 1 0,0-1 0,-2 0 0,-1 1 0,0-1 0,0 0 0,0 1 0,0-1 0,-1 0 0,1 1 0,0-1 0,0 0 0,5-5 0,1 0 0,0-1 0,-2 2 0,0 1 0,-2 1 0,-1 1 0,-1 1 0,0 1 0,0-1 0,0 1 0,0-1 0,0 1 0,5-7 0,1 1 0,5-5 0,-1 0 0,-1 1 0,-2 3 0,-2 2 0,-3 1 0,-1 2 0,0 1 0,-1 1 0,-1 0 0,1-1 0,-1 1 0,1 0 0,0-1 0,5 1 0,1-1 0,5-5 0,-1-6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43.513"/>
    </inkml:context>
    <inkml:brush xml:id="br0">
      <inkml:brushProperty name="width" value="0.2" units="cm"/>
      <inkml:brushProperty name="height" value="0.2" units="cm"/>
      <inkml:brushProperty name="color" value="#FF4E00"/>
      <inkml:brushProperty name="inkEffects" value="rainbow"/>
      <inkml:brushProperty name="anchorX" value="-10034.9541"/>
      <inkml:brushProperty name="anchorY" value="-21094.80273"/>
      <inkml:brushProperty name="scaleFactor" value="0.5"/>
    </inkml:brush>
  </inkml:definitions>
  <inkml:trace contextRef="#ctx0" brushRef="#br0">1075 0 6553,'0'0'0,"-5"0"164,-12 6 236,-5 5-224,-11 0 190,-7-1-54,4 3-176,1-2 55,3 3 52,3-2-101,0 3 112,2-3-113,0-2 34,0-3-11,1-3 0,4 3 0,6 5 0,0 0-1,-1-2 1,4 2 0,2 4 0,4 4 0,-3-3 0,-4 2 79,2 2-102,-3-3 34,2 1-11,-3-4 0,3 1-1,-3-3 1,4 2 0,2 3 0,3 2 0,-2-3 0,2 3-1,-5 1 80,2 2-101,2 1 33,2 2-11,2 0-1,-4-4 1,1 0 0,-4-5 0,1 0 0,1 2 0,3 2-1,-4-4 1,2 2 0,-4-4 0,2 2 0,-4 2 79,2 2-102,2 2 34,4 2-11,-4-4 0,2 1 0,-4-6 0,2 1-1,-4-3 1,2 1 0,2 3 0,3 2 0,3 3 0,-4 2 79,-4-4-102,1 0 34,1 1-11,3 2 0,2 0-1,-3-3 1,-4-1 79,0 2-102,2 0 35,-3-3-13,2 1 1,3 1 0,2 1 0,2 2 0,2 2 0,-4-5-1,0 0 1,1 1 0,-5-4 0,2-5-191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47.968"/>
    </inkml:context>
    <inkml:brush xml:id="br0">
      <inkml:brushProperty name="width" value="0.2" units="cm"/>
      <inkml:brushProperty name="height" value="0.2" units="cm"/>
      <inkml:brushProperty name="color" value="#FF4E00"/>
      <inkml:brushProperty name="inkEffects" value="rainbow"/>
      <inkml:brushProperty name="anchorX" value="-7944.00098"/>
      <inkml:brushProperty name="anchorY" value="-21540.39648"/>
      <inkml:brushProperty name="scaleFactor" value="0.5"/>
    </inkml:brush>
  </inkml:definitions>
  <inkml:trace contextRef="#ctx0" brushRef="#br0">0 0 6553,'0'0'0,"0"14"492,0 16-192,0 15 246,0 8-273,0-1-109,0-3 27,0-5-27,0-6 0,0-4 0,0-4 0,0-2 0,0-1-1,0-1 1,0 0 0,0 1 0,0-1 0,0 1 0,0 0-1,0 0 1,0 1 0,0-1 0,0 0 0,0 1 0,0-1-1,0 0 1,0 1 0,0-1 0,0 0 0,0 1 0,0-1-1,0 0 1,0 1 0,0-1 0,0 0 0,0 0 0,0 1-1,0-1 1,0 0 0,0 1 0,0-1 0,0 0 0,0 0-1,6 1 80,0-1-101,-1 1 33,0-1-11,-1 0 0,-2 0-1,-1 1 1,5-1 79,0 0-102,-1 1 35,-1-1-13,5-5 1,-2-1 0,0 1 0,-2 1 0,3 1 79,0 1-102,4-4 34,-2 0-11,-1 1 0,3 1 79,-3 1-102,-1 1 34,-2 2-11,3-6 0,-1 1 0,-2 0-1,4-5 1,-1 2 0,-1 1 0,2-4 0,-1 2 0,4-4-1,-2 2 1,4 2 79,-3 3-101,-3 2 33,3-3-11,-2 1-1,4-5 1,-3 2 0,-2 0 0,-3 3 0,4-3 0,-2 1-1,-2 2 1,-1 2 0,-2-5-191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8:55.166"/>
    </inkml:context>
    <inkml:brush xml:id="br0">
      <inkml:brushProperty name="width" value="0.2" units="cm"/>
      <inkml:brushProperty name="height" value="0.2" units="cm"/>
      <inkml:brushProperty name="color" value="#FF4E00"/>
      <inkml:brushProperty name="inkEffects" value="rainbow"/>
      <inkml:brushProperty name="anchorX" value="-9342.44531"/>
      <inkml:brushProperty name="anchorY" value="-24875.67773"/>
      <inkml:brushProperty name="scaleFactor" value="0.5"/>
    </inkml:brush>
  </inkml:definitions>
  <inkml:trace contextRef="#ctx0" brushRef="#br0">1 488 6553,'0'0'0,"5"0"164,6 5 79,11 6 135,5 0-271,4 0 91,5 2 202,1 4-224,-6 3-1,-2-3 0,-3-3-11,-6 2-1,0 1 80,0-3-101,-4 3 33,2 2 68,-5 3-102,3-4 34,2-3-11,-3 0 0,-3 3 0,2-4-1,-3 2 1,-3 3 0,3 3 79,3-4-102,-1 2 34,-3 1-11,4 2 79,-4 1-101,-2 1 33,4-3-12,-3-1 1,-1 1 0,2 1 79,-1 2-102,-1 0 35,2 1 67,5 1-23,-2 1-68,-2-1 24,-3 1-13,2-6 1,-1 0 0,3-1 79,-2 2-102,-1 1 34,2-4-11,-1 1 0,-2 0 0,-2 2 0,-3 1 0,5-5-1,-2 2 1,5 1 79,-1 1-101,4-5 33,-3 2-11,4-4-1,-2 0 1,-3 3 0,-3 2 0,2-4 0,-1 3 0,4-5-1,-1 2 1,3-4 0,-3 3 0,4-4 0,3 3 79,-2 2-102,1-2 34,3-3-11,-3 2 0,-4 2 0,1 4 79,3-3-102,3 2 113,-4 1-113,3 3 114,-4 1-114,2-3 34,-4 0-11,-3 1 0,2-5 0,-2 2-1,3-5 1,3 2 79,-1 2-102,-4 3 35,-2 2-13,2 2-18,-3 2-167,4 0 47,-1 0-25,-3 1 0,-2 0 0,3-6 0,4-5 0,5-1 0,-2 1 0,3-3 0,2 2 0,-4 3 0,-3 2 0,0-3 0,3 2 0,2 1 0,4 1 0,-4 3 0,-4 0 0,1-4 0,-4 1 0,-3 0 0,2-4 0,-2 0 0,3-3 0,-2 1 0,-1 2 0,2-3 0,-1 2 0,-3 3 0,-1-15 0,-3-9 0,-1-15-382,-1-12 109,-1-6 136,-1-6-245,1 0 273,-1-3-274,1 3 274,0-2-273,0 4 273,0 3-83,-6 4-51,1 2 102,-6 8-34,1 2 11,1-5-191,-3 0 167,2-2 19,-4 0-85,3-1 113,2 2-34,2 0 11,3 0 0,2 0 0,1 1 0,1-1 0,0 1 1,1 0-1,-1 0 0,1 0 0,-1-1 0,0 1 0,0 0 1,-5-1-80,-1 1 101,0 0-33,1-1 11,2 1 1,1-6-192,0 1 245,2-1-81,0 1 27,0 1 1,0 1-1,0 2 0,1 0 0,-1 1 0,0 0 0,0 0 1,0 0-1,0 0 0,0-1 0,0 1 0,0 0 0,0 0 1,0-1-1,0 1 0,0 0 0,0-1 0,0 1 0,0 0 1,0-1-1,0 1 0,0 0 0,0-1 0,0 1 0,0 0 0,0-1 1,0 1-1,0 0 0,0 0 0,0-1 0,0 1 0,0 0 1,0-1-1,0 1 0,0 0 0,0-1 0,0 1 0,0 0 1,0-1-1,0 1 0,0 0 0,0-1 0,0 1 0,0 0 1,0 0-1,0-1 0,0 1 0,0 0 0,0-1 0,0 1 1,0 0 124,0 0 31,6-1-2,-1 1 10,1-1 0,-1 1 0,-1 5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9:04.630"/>
    </inkml:context>
    <inkml:brush xml:id="br0">
      <inkml:brushProperty name="width" value="0.2" units="cm"/>
      <inkml:brushProperty name="height" value="0.2" units="cm"/>
      <inkml:brushProperty name="color" value="#FF4E00"/>
      <inkml:brushProperty name="inkEffects" value="rainbow"/>
      <inkml:brushProperty name="anchorX" value="-11913.04297"/>
      <inkml:brushProperty name="anchorY" value="-25403.93945"/>
      <inkml:brushProperty name="scaleFactor" value="0.5"/>
    </inkml:brush>
  </inkml:definitions>
  <inkml:trace contextRef="#ctx0" brushRef="#br0">0 1 6553,'0'0'0,"5"0"164,7 0 0,4 0 0,6 5 79,2 1-102,3-1 34,1 0-11,0-2 0,-5 5 0,0 4 79,-1 0-102,2-1 34,0-3-11,1-3 0,-4 3 0,0-1-1,1-1 1,1-1 0,1-2 0,-4 4 0,0-1 0,2 0-1,0-2 1,-3 4 0,1 0 0,-5 4 0,2-2 0,2-1 0,2-3-1,2-2 1,2-1 0,1-2 0,1-1 0,-5 5 0,0 0-1,1 0 1,0 0 0,-5 3 0,2 0 0,1-1 0,-4 3-1,1 0 1,2-3 0,2 4 79,1-2-102,2-1 34,-4 3-11,1-2 0,0-2 0,1-2 0,1-1 0,2-2-1,0-2 1,1 1 0,1-2 0,-1 1 0,1-1 0,-1 1-1,1 0 1,-1 0 0,1 0 0,-1 5 79,0 1-102,1-1 34,-1 0-11,0-2 0,1-1 0,-6 5 0,-1-1-1,1-1 1,1 0 0,0-2 0,3-1 0,0-1 0,1-1-1,0 0 1,0 0 0,1 0 0,-1-1 0,1 1 0,-1 0-1,1 0 1,-1 0 0,0 0 0,1 0 0,-1 0 0,1 0 0,-1 0-1,0 0 1,0 0 0,1 0 0,-1 0 0,0 0 0,1 0-1,-1 0 1,0 0 0,0 0 0,1 0 0,-1 0-126,1 0-29,-1-5 0,0-1-9,0 0 0,1 2 0,-1 0 0,0 2 0,1 1 0,-1 1 0,-5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7T15:59:08.632"/>
    </inkml:context>
    <inkml:brush xml:id="br0">
      <inkml:brushProperty name="width" value="0.2" units="cm"/>
      <inkml:brushProperty name="height" value="0.2" units="cm"/>
      <inkml:brushProperty name="color" value="#FF4E00"/>
      <inkml:brushProperty name="inkEffects" value="rainbow"/>
      <inkml:brushProperty name="anchorX" value="-15574.33496"/>
      <inkml:brushProperty name="anchorY" value="-26773.66211"/>
      <inkml:brushProperty name="scaleFactor" value="0.5"/>
    </inkml:brush>
  </inkml:definitions>
  <inkml:trace contextRef="#ctx0" brushRef="#br0">166 0 6553,'0'0'0,"0"5"164,-11 7 236,-1 15 79,-4 6-312,1 2 29,2 1-21,4-1-11,-2-8 0,3-2 0,-4-2 79,1 1-102,3 6 225,-4-5-256,3 1 81,1-1-27,3 1 0,2 0-1,1 0 1,1 1 0,1 0 0,0 0 0,1 0 0,-1 1-1,1-1 1,-1 1 0,0-1 0,0 0 0,0 1 0,0-1-1,0 0 1,0 1 0,0-1 0,0 0 0,0 1 0,0-1-1,0 0 1,0 1 0,0-1 0,0 0 0,0 0 0,0 1-1,0-1 1,0 1 0,0-1 0,0 0 0,0 6 191,0 0-246,0 0 82,0-1-27,0-2 0,0 0 0,0-2-1,0 0 1,0-1 0,0 1 0,0-1 0,0-1 0,0 2-1,0-1 1,0 0 0,0 0 0,0 1 0,0-1 0,0 0-1,0 1 1,0-1 0,0 0 0,0 1 0,0-1 0,0 0-1,0 1 1,0-1 0,0 0 0,5 0 79,1 1-102,5-1 113,-1 0-112,-1 1 33,-2-1-11,-3 0 0,-1 0-1,-2 1 1,5-6 0,-1 0 0,0-1 0,5-3 0,-2 0-1,0 1 1,-3 3 0,-1 1 0,-2 3 0,-1 0 0,-1 1-1,0 0-169,0 1 27,-1 0-18,1-1-3,0 1 0,5-6 0,0 0 0,1 0 0,-2 0 0,0 2 0,-2 2 0,-1 0 0,0 0 0,-1 2 0,5-6 0,1-1 0,-1 1 0,0 1 0,-2 2 0,5 0 0,4 1 0,-1 1 0,5-5 0,-3-1 0,-2 1 0,2 2 0,3-6 0,-3 2 0,-2 1 0,-3 1 0,-3 2 0,4 1 0,-2 2 0,-2 0 0,5 0 0,-1 1 0,-2-1 0,-2 1 0,-1-1 0,-3 1 0,0-1 0,5-5 0,-1 0 0,0-1 0,0 2 0,-2 1 0,-1 1 0,-1 2 0,-1-1 0,0 2 0,5-6 0,1-6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496D94-3462-4E4E-BC91-42EB87FCD437}" type="datetimeFigureOut">
              <a:rPr lang="en-IN" smtClean="0"/>
              <a:t>07-06-2026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832528-F087-4468-A013-4831B573DBDD}" type="slidenum">
              <a:rPr lang="en-IN" smtClean="0"/>
              <a:t>‹#›</a:t>
            </a:fld>
            <a:endParaRPr lang="en-IN"/>
          </a:p>
        </p:txBody>
      </p:sp>
    </p:spTree>
    <p:extLst>
      <p:ext uri="{BB962C8B-B14F-4D97-AF65-F5344CB8AC3E}">
        <p14:creationId xmlns:p14="http://schemas.microsoft.com/office/powerpoint/2010/main" val="2172625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5832528-F087-4468-A013-4831B573DBDD}" type="slidenum">
              <a:rPr lang="en-IN" smtClean="0"/>
              <a:t>3</a:t>
            </a:fld>
            <a:endParaRPr lang="en-IN"/>
          </a:p>
        </p:txBody>
      </p:sp>
    </p:spTree>
    <p:extLst>
      <p:ext uri="{BB962C8B-B14F-4D97-AF65-F5344CB8AC3E}">
        <p14:creationId xmlns:p14="http://schemas.microsoft.com/office/powerpoint/2010/main" val="4070744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5832528-F087-4468-A013-4831B573DBDD}" type="slidenum">
              <a:rPr lang="en-IN" smtClean="0"/>
              <a:t>5</a:t>
            </a:fld>
            <a:endParaRPr lang="en-IN"/>
          </a:p>
        </p:txBody>
      </p:sp>
    </p:spTree>
    <p:extLst>
      <p:ext uri="{BB962C8B-B14F-4D97-AF65-F5344CB8AC3E}">
        <p14:creationId xmlns:p14="http://schemas.microsoft.com/office/powerpoint/2010/main" val="1104798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5832528-F087-4468-A013-4831B573DBDD}" type="slidenum">
              <a:rPr lang="en-IN" smtClean="0"/>
              <a:t>6</a:t>
            </a:fld>
            <a:endParaRPr lang="en-IN"/>
          </a:p>
        </p:txBody>
      </p:sp>
    </p:spTree>
    <p:extLst>
      <p:ext uri="{BB962C8B-B14F-4D97-AF65-F5344CB8AC3E}">
        <p14:creationId xmlns:p14="http://schemas.microsoft.com/office/powerpoint/2010/main" val="4145069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1008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8453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1200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6/7/2026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7382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6/7/2026</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8857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6/7/2026</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1766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6/7/2026</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5371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6/7/2026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359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6/7/2026</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449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23829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14363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515885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588689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99198080"/>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6245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6/7/2026</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71373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CBC1C18-307B-4F68-A007-B5B542270E8D}" type="datetimeFigureOut">
              <a:rPr lang="en-US" smtClean="0"/>
              <a:t>6/7/2026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85202522"/>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customXml" Target="../ink/ink2.xml"/><Relationship Id="rId12"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6.png"/><Relationship Id="rId4" Type="http://schemas.openxmlformats.org/officeDocument/2006/relationships/image" Target="../media/image2.svg"/><Relationship Id="rId9" Type="http://schemas.openxmlformats.org/officeDocument/2006/relationships/customXml" Target="../ink/ink3.xml"/></Relationships>
</file>

<file path=ppt/slides/_rels/slide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6" Type="http://schemas.openxmlformats.org/officeDocument/2006/relationships/image" Target="../media/image22.png"/><Relationship Id="rId21" Type="http://schemas.openxmlformats.org/officeDocument/2006/relationships/customXml" Target="../ink/ink14.xml"/><Relationship Id="rId42" Type="http://schemas.openxmlformats.org/officeDocument/2006/relationships/image" Target="../media/image30.png"/><Relationship Id="rId47" Type="http://schemas.openxmlformats.org/officeDocument/2006/relationships/customXml" Target="../ink/ink27.xml"/><Relationship Id="rId63" Type="http://schemas.openxmlformats.org/officeDocument/2006/relationships/customXml" Target="../ink/ink35.xml"/><Relationship Id="rId68" Type="http://schemas.openxmlformats.org/officeDocument/2006/relationships/image" Target="../media/image43.png"/><Relationship Id="rId7" Type="http://schemas.openxmlformats.org/officeDocument/2006/relationships/customXml" Target="../ink/ink7.xml"/><Relationship Id="rId71" Type="http://schemas.openxmlformats.org/officeDocument/2006/relationships/customXml" Target="../ink/ink39.xml"/><Relationship Id="rId2" Type="http://schemas.openxmlformats.org/officeDocument/2006/relationships/image" Target="../media/image2.svg"/><Relationship Id="rId16" Type="http://schemas.openxmlformats.org/officeDocument/2006/relationships/image" Target="../media/image17.png"/><Relationship Id="rId29" Type="http://schemas.openxmlformats.org/officeDocument/2006/relationships/customXml" Target="../ink/ink18.xml"/><Relationship Id="rId11" Type="http://schemas.openxmlformats.org/officeDocument/2006/relationships/customXml" Target="../ink/ink9.xml"/><Relationship Id="rId24" Type="http://schemas.openxmlformats.org/officeDocument/2006/relationships/image" Target="../media/image21.png"/><Relationship Id="rId32" Type="http://schemas.openxmlformats.org/officeDocument/2006/relationships/image" Target="../media/image25.png"/><Relationship Id="rId37" Type="http://schemas.openxmlformats.org/officeDocument/2006/relationships/customXml" Target="../ink/ink22.xml"/><Relationship Id="rId40" Type="http://schemas.openxmlformats.org/officeDocument/2006/relationships/image" Target="../media/image29.png"/><Relationship Id="rId45" Type="http://schemas.openxmlformats.org/officeDocument/2006/relationships/customXml" Target="../ink/ink26.xml"/><Relationship Id="rId53" Type="http://schemas.openxmlformats.org/officeDocument/2006/relationships/customXml" Target="../ink/ink30.xml"/><Relationship Id="rId58" Type="http://schemas.openxmlformats.org/officeDocument/2006/relationships/image" Target="../media/image38.png"/><Relationship Id="rId66" Type="http://schemas.openxmlformats.org/officeDocument/2006/relationships/image" Target="../media/image42.png"/><Relationship Id="rId5" Type="http://schemas.openxmlformats.org/officeDocument/2006/relationships/customXml" Target="../ink/ink6.xml"/><Relationship Id="rId61" Type="http://schemas.openxmlformats.org/officeDocument/2006/relationships/customXml" Target="../ink/ink34.xml"/><Relationship Id="rId19" Type="http://schemas.openxmlformats.org/officeDocument/2006/relationships/customXml" Target="../ink/ink13.xml"/><Relationship Id="rId14" Type="http://schemas.openxmlformats.org/officeDocument/2006/relationships/image" Target="../media/image16.png"/><Relationship Id="rId22" Type="http://schemas.openxmlformats.org/officeDocument/2006/relationships/image" Target="../media/image20.png"/><Relationship Id="rId27" Type="http://schemas.openxmlformats.org/officeDocument/2006/relationships/customXml" Target="../ink/ink17.xml"/><Relationship Id="rId30" Type="http://schemas.openxmlformats.org/officeDocument/2006/relationships/image" Target="../media/image24.png"/><Relationship Id="rId35" Type="http://schemas.openxmlformats.org/officeDocument/2006/relationships/customXml" Target="../ink/ink21.xml"/><Relationship Id="rId43" Type="http://schemas.openxmlformats.org/officeDocument/2006/relationships/customXml" Target="../ink/ink25.xml"/><Relationship Id="rId48" Type="http://schemas.openxmlformats.org/officeDocument/2006/relationships/image" Target="../media/image33.png"/><Relationship Id="rId56" Type="http://schemas.openxmlformats.org/officeDocument/2006/relationships/image" Target="../media/image37.png"/><Relationship Id="rId64" Type="http://schemas.openxmlformats.org/officeDocument/2006/relationships/image" Target="../media/image41.png"/><Relationship Id="rId69" Type="http://schemas.openxmlformats.org/officeDocument/2006/relationships/customXml" Target="../ink/ink38.xml"/><Relationship Id="rId8" Type="http://schemas.openxmlformats.org/officeDocument/2006/relationships/image" Target="../media/image13.png"/><Relationship Id="rId51" Type="http://schemas.openxmlformats.org/officeDocument/2006/relationships/customXml" Target="../ink/ink29.xml"/><Relationship Id="rId72" Type="http://schemas.openxmlformats.org/officeDocument/2006/relationships/image" Target="../media/image45.png"/><Relationship Id="rId3" Type="http://schemas.openxmlformats.org/officeDocument/2006/relationships/customXml" Target="../ink/ink5.xml"/><Relationship Id="rId12" Type="http://schemas.openxmlformats.org/officeDocument/2006/relationships/image" Target="../media/image15.png"/><Relationship Id="rId17" Type="http://schemas.openxmlformats.org/officeDocument/2006/relationships/customXml" Target="../ink/ink12.xml"/><Relationship Id="rId25" Type="http://schemas.openxmlformats.org/officeDocument/2006/relationships/customXml" Target="../ink/ink16.xml"/><Relationship Id="rId33" Type="http://schemas.openxmlformats.org/officeDocument/2006/relationships/customXml" Target="../ink/ink20.xml"/><Relationship Id="rId38" Type="http://schemas.openxmlformats.org/officeDocument/2006/relationships/image" Target="../media/image28.png"/><Relationship Id="rId46" Type="http://schemas.openxmlformats.org/officeDocument/2006/relationships/image" Target="../media/image32.png"/><Relationship Id="rId59" Type="http://schemas.openxmlformats.org/officeDocument/2006/relationships/customXml" Target="../ink/ink33.xml"/><Relationship Id="rId67" Type="http://schemas.openxmlformats.org/officeDocument/2006/relationships/customXml" Target="../ink/ink37.xml"/><Relationship Id="rId20" Type="http://schemas.openxmlformats.org/officeDocument/2006/relationships/image" Target="../media/image19.png"/><Relationship Id="rId41" Type="http://schemas.openxmlformats.org/officeDocument/2006/relationships/customXml" Target="../ink/ink24.xml"/><Relationship Id="rId54" Type="http://schemas.openxmlformats.org/officeDocument/2006/relationships/image" Target="../media/image36.png"/><Relationship Id="rId62" Type="http://schemas.openxmlformats.org/officeDocument/2006/relationships/image" Target="../media/image40.png"/><Relationship Id="rId70" Type="http://schemas.openxmlformats.org/officeDocument/2006/relationships/image" Target="../media/image44.png"/><Relationship Id="rId1" Type="http://schemas.openxmlformats.org/officeDocument/2006/relationships/slideLayout" Target="../slideLayouts/slideLayout1.xml"/><Relationship Id="rId6" Type="http://schemas.openxmlformats.org/officeDocument/2006/relationships/image" Target="../media/image12.png"/><Relationship Id="rId15" Type="http://schemas.openxmlformats.org/officeDocument/2006/relationships/customXml" Target="../ink/ink11.xml"/><Relationship Id="rId23" Type="http://schemas.openxmlformats.org/officeDocument/2006/relationships/customXml" Target="../ink/ink15.xml"/><Relationship Id="rId28" Type="http://schemas.openxmlformats.org/officeDocument/2006/relationships/image" Target="../media/image23.png"/><Relationship Id="rId36" Type="http://schemas.openxmlformats.org/officeDocument/2006/relationships/image" Target="../media/image27.png"/><Relationship Id="rId49" Type="http://schemas.openxmlformats.org/officeDocument/2006/relationships/customXml" Target="../ink/ink28.xml"/><Relationship Id="rId57" Type="http://schemas.openxmlformats.org/officeDocument/2006/relationships/customXml" Target="../ink/ink32.xml"/><Relationship Id="rId10" Type="http://schemas.openxmlformats.org/officeDocument/2006/relationships/image" Target="../media/image14.png"/><Relationship Id="rId31" Type="http://schemas.openxmlformats.org/officeDocument/2006/relationships/customXml" Target="../ink/ink19.xml"/><Relationship Id="rId44" Type="http://schemas.openxmlformats.org/officeDocument/2006/relationships/image" Target="../media/image31.png"/><Relationship Id="rId52" Type="http://schemas.openxmlformats.org/officeDocument/2006/relationships/image" Target="../media/image35.png"/><Relationship Id="rId60" Type="http://schemas.openxmlformats.org/officeDocument/2006/relationships/image" Target="../media/image39.png"/><Relationship Id="rId65" Type="http://schemas.openxmlformats.org/officeDocument/2006/relationships/customXml" Target="../ink/ink36.xml"/><Relationship Id="rId4" Type="http://schemas.openxmlformats.org/officeDocument/2006/relationships/image" Target="../media/image11.png"/><Relationship Id="rId9" Type="http://schemas.openxmlformats.org/officeDocument/2006/relationships/customXml" Target="../ink/ink8.xml"/><Relationship Id="rId13" Type="http://schemas.openxmlformats.org/officeDocument/2006/relationships/customXml" Target="../ink/ink10.xml"/><Relationship Id="rId18" Type="http://schemas.openxmlformats.org/officeDocument/2006/relationships/image" Target="../media/image18.png"/><Relationship Id="rId39" Type="http://schemas.openxmlformats.org/officeDocument/2006/relationships/customXml" Target="../ink/ink23.xml"/><Relationship Id="rId34" Type="http://schemas.openxmlformats.org/officeDocument/2006/relationships/image" Target="../media/image26.png"/><Relationship Id="rId50" Type="http://schemas.openxmlformats.org/officeDocument/2006/relationships/image" Target="../media/image34.png"/><Relationship Id="rId55" Type="http://schemas.openxmlformats.org/officeDocument/2006/relationships/customXml" Target="../ink/ink31.xml"/></Relationships>
</file>

<file path=ppt/slides/_rels/slide14.xml.rels><?xml version="1.0" encoding="UTF-8" standalone="yes"?>
<Relationships xmlns="http://schemas.openxmlformats.org/package/2006/relationships"><Relationship Id="rId8" Type="http://schemas.openxmlformats.org/officeDocument/2006/relationships/hyperlink" Target="https://www.computer.org/csdl/magazine/it/2025/03/11029707" TargetMode="External"/><Relationship Id="rId13" Type="http://schemas.openxmlformats.org/officeDocument/2006/relationships/hyperlink" Target="https://arxiv.org/abs/2408.16515" TargetMode="External"/><Relationship Id="rId3" Type="http://schemas.openxmlformats.org/officeDocument/2006/relationships/hyperlink" Target="https://www.researchgate.net/publication/396531008_Digital_Forensics_in_Ransomware_Analysis_for_Windows-Based_Computer_Systems" TargetMode="External"/><Relationship Id="rId7" Type="http://schemas.openxmlformats.org/officeDocument/2006/relationships/hyperlink" Target="https://www.sciencedirect.com/science/article/pii/S2772918424000444" TargetMode="External"/><Relationship Id="rId12" Type="http://schemas.openxmlformats.org/officeDocument/2006/relationships/hyperlink" Target="https://www.kaggle.com/datasets/amdj3dax/ransomware-detection-data-set" TargetMode="External"/><Relationship Id="rId2" Type="http://schemas.openxmlformats.org/officeDocument/2006/relationships/hyperlink" Target="https://www.mdpi.com/2078-2489/15/8/484" TargetMode="External"/><Relationship Id="rId1" Type="http://schemas.openxmlformats.org/officeDocument/2006/relationships/slideLayout" Target="../slideLayouts/slideLayout1.xml"/><Relationship Id="rId6" Type="http://schemas.openxmlformats.org/officeDocument/2006/relationships/hyperlink" Target="https://www.ibm.com/reports/threat-intelligence" TargetMode="External"/><Relationship Id="rId11" Type="http://schemas.openxmlformats.org/officeDocument/2006/relationships/hyperlink" Target="https://arxiv.org/abs/2501.15084" TargetMode="External"/><Relationship Id="rId5" Type="http://schemas.openxmlformats.org/officeDocument/2006/relationships/hyperlink" Target="https://github.com/icsdataset/hai" TargetMode="External"/><Relationship Id="rId10" Type="http://schemas.openxmlformats.org/officeDocument/2006/relationships/hyperlink" Target="https://saudijournals.com/media/articles/SJEAT_104_159-168.pdf" TargetMode="External"/><Relationship Id="rId4" Type="http://schemas.openxmlformats.org/officeDocument/2006/relationships/hyperlink" Target="https://www.enisa.europa.eu/publications/enisa-threat-landscape-2024" TargetMode="External"/><Relationship Id="rId9" Type="http://schemas.openxmlformats.org/officeDocument/2006/relationships/hyperlink" Target="https://link.springer.com/article/10.1007/s10115-025-02429-y" TargetMode="External"/><Relationship Id="rId14" Type="http://schemas.openxmlformats.org/officeDocument/2006/relationships/hyperlink" Target="https://ieeexplore.ieee.org/document/10626973"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ieeexplore.ieee.org/document/9728909" TargetMode="External"/><Relationship Id="rId3" Type="http://schemas.openxmlformats.org/officeDocument/2006/relationships/hyperlink" Target="https://ieeexplore.ieee.org/document/11386404" TargetMode="External"/><Relationship Id="rId7" Type="http://schemas.openxmlformats.org/officeDocument/2006/relationships/hyperlink" Target="https://ieeexplore.ieee.org/document/9261903" TargetMode="External"/><Relationship Id="rId12" Type="http://schemas.openxmlformats.org/officeDocument/2006/relationships/hyperlink" Target="https://arxiv.org/abs/2408.16515" TargetMode="External"/><Relationship Id="rId2" Type="http://schemas.openxmlformats.org/officeDocument/2006/relationships/hyperlink" Target="https://www.mdpi.com/1424-8220/22/3/953" TargetMode="External"/><Relationship Id="rId1" Type="http://schemas.openxmlformats.org/officeDocument/2006/relationships/slideLayout" Target="../slideLayouts/slideLayout1.xml"/><Relationship Id="rId6" Type="http://schemas.openxmlformats.org/officeDocument/2006/relationships/hyperlink" Target="https://ieeexplore.ieee.org/document/10532926" TargetMode="External"/><Relationship Id="rId11" Type="http://schemas.openxmlformats.org/officeDocument/2006/relationships/hyperlink" Target="https://www.mdpi.com/2076-3417/16/2/455" TargetMode="External"/><Relationship Id="rId5" Type="http://schemas.openxmlformats.org/officeDocument/2006/relationships/hyperlink" Target="https://ieeexplore.ieee.org/document/11321996" TargetMode="External"/><Relationship Id="rId10" Type="http://schemas.openxmlformats.org/officeDocument/2006/relationships/hyperlink" Target="https://www.mdpi.com/1911-8074/18/1/12" TargetMode="External"/><Relationship Id="rId4" Type="http://schemas.openxmlformats.org/officeDocument/2006/relationships/hyperlink" Target="https://ieeexplore.ieee.org/document/9392548" TargetMode="External"/><Relationship Id="rId9" Type="http://schemas.openxmlformats.org/officeDocument/2006/relationships/hyperlink" Target="https://ieeexplore.ieee.org/document/109022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Unraveling Digital Mysteries: How AI Copilots can Revolutionize ...">
            <a:extLst>
              <a:ext uri="{FF2B5EF4-FFF2-40B4-BE49-F238E27FC236}">
                <a16:creationId xmlns:a16="http://schemas.microsoft.com/office/drawing/2014/main" id="{77E18279-F6FE-ED0D-BB18-661FF82A1D18}"/>
              </a:ext>
            </a:extLst>
          </p:cNvPr>
          <p:cNvPicPr>
            <a:picLocks noChangeAspect="1"/>
          </p:cNvPicPr>
          <p:nvPr/>
        </p:nvPicPr>
        <p:blipFill>
          <a:blip r:embed="rId2">
            <a:alphaModFix amt="20000"/>
          </a:blip>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5AA74F74-6094-BD4C-253A-D52DA1777FC5}"/>
              </a:ext>
            </a:extLst>
          </p:cNvPr>
          <p:cNvSpPr>
            <a:spLocks noGrp="1"/>
          </p:cNvSpPr>
          <p:nvPr>
            <p:ph type="ctrTitle"/>
          </p:nvPr>
        </p:nvSpPr>
        <p:spPr>
          <a:xfrm>
            <a:off x="846091" y="1690398"/>
            <a:ext cx="10222961" cy="1999286"/>
          </a:xfrm>
        </p:spPr>
        <p:txBody>
          <a:bodyPr/>
          <a:lstStyle/>
          <a:p>
            <a:pPr algn="ctr"/>
            <a:br>
              <a:rPr lang="en-US" sz="2800" b="1" dirty="0">
                <a:solidFill>
                  <a:srgbClr val="F1F1F1"/>
                </a:solidFill>
                <a:latin typeface="Poppins Bold"/>
                <a:ea typeface="Poppins Bold"/>
                <a:cs typeface="Poppins Bold"/>
                <a:sym typeface="Poppins Bold"/>
              </a:rPr>
            </a:br>
            <a:br>
              <a:rPr lang="en-US" sz="2800" b="1" dirty="0">
                <a:solidFill>
                  <a:srgbClr val="F1F1F1"/>
                </a:solidFill>
                <a:latin typeface="Poppins Bold"/>
                <a:ea typeface="Poppins Bold"/>
                <a:cs typeface="Poppins Bold"/>
                <a:sym typeface="Poppins Bold"/>
              </a:rPr>
            </a:br>
            <a:r>
              <a:rPr lang="en-US" sz="2800" b="1" dirty="0">
                <a:solidFill>
                  <a:srgbClr val="F1F1F1"/>
                </a:solidFill>
                <a:latin typeface="Poppins Bold"/>
                <a:ea typeface="Poppins Bold"/>
                <a:cs typeface="Poppins Bold"/>
                <a:sym typeface="Poppins Bold"/>
              </a:rPr>
              <a:t>AI-DRIVEN DIGITAL FORENSIC READINESS FRAMEWORK FOR RANSOMWARE DETECTION IN WINDOWS-BASED OPERATIONAL TECHNOLOGY (OT) SYSTEMS WITHIN CRITICAL ENERGY INFRASTRUCTURE</a:t>
            </a:r>
            <a:br>
              <a:rPr lang="en-US" sz="2400" b="1" dirty="0">
                <a:solidFill>
                  <a:srgbClr val="F1F1F1"/>
                </a:solidFill>
                <a:latin typeface="Poppins Bold"/>
                <a:ea typeface="Poppins Bold"/>
                <a:cs typeface="Poppins Bold"/>
                <a:sym typeface="Poppins Bold"/>
              </a:rPr>
            </a:br>
            <a:endParaRPr lang="en-IN" sz="2400" dirty="0"/>
          </a:p>
        </p:txBody>
      </p:sp>
      <p:sp>
        <p:nvSpPr>
          <p:cNvPr id="3" name="Subtitle 2">
            <a:extLst>
              <a:ext uri="{FF2B5EF4-FFF2-40B4-BE49-F238E27FC236}">
                <a16:creationId xmlns:a16="http://schemas.microsoft.com/office/drawing/2014/main" id="{C9C98158-4EFF-2B53-9C58-B5BF88B18813}"/>
              </a:ext>
            </a:extLst>
          </p:cNvPr>
          <p:cNvSpPr>
            <a:spLocks noGrp="1"/>
          </p:cNvSpPr>
          <p:nvPr>
            <p:ph type="subTitle" idx="1"/>
          </p:nvPr>
        </p:nvSpPr>
        <p:spPr>
          <a:xfrm>
            <a:off x="5997677" y="3949897"/>
            <a:ext cx="4654280" cy="1217705"/>
          </a:xfrm>
        </p:spPr>
        <p:txBody>
          <a:bodyPr>
            <a:normAutofit/>
          </a:bodyPr>
          <a:lstStyle/>
          <a:p>
            <a:pPr algn="l"/>
            <a:r>
              <a:rPr lang="en-IN" sz="2400" dirty="0"/>
              <a:t>Submitted by: Rekha Pambala</a:t>
            </a:r>
          </a:p>
          <a:p>
            <a:pPr algn="l"/>
            <a:r>
              <a:rPr lang="en-IN" sz="2400" dirty="0"/>
              <a:t>ID: 2428137</a:t>
            </a:r>
          </a:p>
        </p:txBody>
      </p:sp>
      <p:sp>
        <p:nvSpPr>
          <p:cNvPr id="4" name="Freeform 4">
            <a:extLst>
              <a:ext uri="{FF2B5EF4-FFF2-40B4-BE49-F238E27FC236}">
                <a16:creationId xmlns:a16="http://schemas.microsoft.com/office/drawing/2014/main" id="{BAF62DEE-CB85-29A5-CD56-24AFEB4A5C79}"/>
              </a:ext>
            </a:extLst>
          </p:cNvPr>
          <p:cNvSpPr/>
          <p:nvPr/>
        </p:nvSpPr>
        <p:spPr>
          <a:xfrm>
            <a:off x="-1177376" y="-2678168"/>
            <a:ext cx="3940241" cy="4368566"/>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85B2889C-5183-DEF3-5B34-F90D7596480E}"/>
              </a:ext>
            </a:extLst>
          </p:cNvPr>
          <p:cNvSpPr/>
          <p:nvPr/>
        </p:nvSpPr>
        <p:spPr>
          <a:xfrm>
            <a:off x="9527459" y="4945626"/>
            <a:ext cx="3284190" cy="3083007"/>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792361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a:extLst>
              <a:ext uri="{FF2B5EF4-FFF2-40B4-BE49-F238E27FC236}">
                <a16:creationId xmlns:a16="http://schemas.microsoft.com/office/drawing/2014/main" id="{BA1E94E6-85F7-93D5-4315-6ED6D2973308}"/>
              </a:ext>
            </a:extLst>
          </p:cNvPr>
          <p:cNvSpPr/>
          <p:nvPr/>
        </p:nvSpPr>
        <p:spPr>
          <a:xfrm>
            <a:off x="-1767311" y="-2461858"/>
            <a:ext cx="4372859" cy="3729184"/>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 name="Title 1">
            <a:extLst>
              <a:ext uri="{FF2B5EF4-FFF2-40B4-BE49-F238E27FC236}">
                <a16:creationId xmlns:a16="http://schemas.microsoft.com/office/drawing/2014/main" id="{FDEB9FA3-39B4-BBEF-D28E-A7370ED85907}"/>
              </a:ext>
            </a:extLst>
          </p:cNvPr>
          <p:cNvSpPr>
            <a:spLocks noGrp="1"/>
          </p:cNvSpPr>
          <p:nvPr>
            <p:ph type="ctrTitle"/>
          </p:nvPr>
        </p:nvSpPr>
        <p:spPr>
          <a:xfrm>
            <a:off x="1477569" y="256672"/>
            <a:ext cx="7636934" cy="753981"/>
          </a:xfrm>
        </p:spPr>
        <p:txBody>
          <a:bodyPr/>
          <a:lstStyle/>
          <a:p>
            <a:pPr algn="ctr"/>
            <a:r>
              <a:rPr lang="en-IN" sz="2800" b="1" i="1" u="sng" dirty="0">
                <a:effectLst>
                  <a:outerShdw blurRad="38100" dist="38100" dir="2700000" algn="tl">
                    <a:srgbClr val="000000">
                      <a:alpha val="43137"/>
                    </a:srgbClr>
                  </a:outerShdw>
                </a:effectLst>
              </a:rPr>
              <a:t>Introduction and background</a:t>
            </a:r>
          </a:p>
        </p:txBody>
      </p:sp>
      <p:sp>
        <p:nvSpPr>
          <p:cNvPr id="3" name="Subtitle 2">
            <a:extLst>
              <a:ext uri="{FF2B5EF4-FFF2-40B4-BE49-F238E27FC236}">
                <a16:creationId xmlns:a16="http://schemas.microsoft.com/office/drawing/2014/main" id="{C9769BEA-0D90-28AD-1E10-B2BBFC2B5679}"/>
              </a:ext>
            </a:extLst>
          </p:cNvPr>
          <p:cNvSpPr>
            <a:spLocks noGrp="1"/>
          </p:cNvSpPr>
          <p:nvPr>
            <p:ph type="subTitle" idx="1"/>
          </p:nvPr>
        </p:nvSpPr>
        <p:spPr>
          <a:xfrm>
            <a:off x="385010" y="1267326"/>
            <a:ext cx="11197389" cy="5839327"/>
          </a:xfrm>
        </p:spPr>
        <p:txBody>
          <a:bodyPr>
            <a:normAutofit fontScale="70000" lnSpcReduction="20000"/>
          </a:bodyPr>
          <a:lstStyle/>
          <a:p>
            <a:pPr marL="539749" lvl="1" indent="-269875" algn="just">
              <a:lnSpc>
                <a:spcPts val="2999"/>
              </a:lnSpc>
              <a:buFont typeface="Arial"/>
              <a:buChar char="•"/>
            </a:pPr>
            <a:r>
              <a:rPr lang="en-US" sz="2499" dirty="0">
                <a:solidFill>
                  <a:srgbClr val="F1F1F1"/>
                </a:solidFill>
                <a:latin typeface="Poppins"/>
                <a:ea typeface="Poppins"/>
                <a:cs typeface="Poppins"/>
                <a:sym typeface="Poppins"/>
              </a:rPr>
              <a:t>As Critical Energy Infrastructure grows more reliant on IT and Operational Technology (OT), they relay on interconnected systems for automation and real-time decision making.</a:t>
            </a:r>
          </a:p>
          <a:p>
            <a:pPr marL="539749" lvl="1" indent="-269875" algn="just">
              <a:lnSpc>
                <a:spcPts val="2999"/>
              </a:lnSpc>
              <a:buFont typeface="Arial"/>
              <a:buChar char="•"/>
            </a:pPr>
            <a:r>
              <a:rPr lang="en-US" sz="2499" dirty="0">
                <a:solidFill>
                  <a:srgbClr val="F1F1F1"/>
                </a:solidFill>
                <a:latin typeface="Poppins"/>
                <a:ea typeface="Poppins"/>
                <a:cs typeface="Poppins"/>
                <a:sym typeface="Poppins"/>
              </a:rPr>
              <a:t>This IT-OT convergence makes things more efficient, but also widens the cyberattack surface.</a:t>
            </a:r>
          </a:p>
          <a:p>
            <a:pPr marL="539749" lvl="1" indent="-269875" algn="just">
              <a:lnSpc>
                <a:spcPts val="2999"/>
              </a:lnSpc>
              <a:buFont typeface="Arial"/>
              <a:buChar char="•"/>
            </a:pPr>
            <a:r>
              <a:rPr lang="en-US" sz="2499" dirty="0">
                <a:solidFill>
                  <a:srgbClr val="F1F1F1"/>
                </a:solidFill>
                <a:latin typeface="Poppins"/>
                <a:ea typeface="Poppins"/>
                <a:cs typeface="Poppins"/>
                <a:sym typeface="Poppins"/>
              </a:rPr>
              <a:t>Ransomware is no longer just an attack to encrypt files; it has morphed into a multi-staged attack with lateral movement and privilege escalation.</a:t>
            </a:r>
          </a:p>
          <a:p>
            <a:pPr marL="539749" lvl="1" indent="-269875" algn="just">
              <a:lnSpc>
                <a:spcPts val="2999"/>
              </a:lnSpc>
              <a:buFont typeface="Arial"/>
              <a:buChar char="•"/>
            </a:pPr>
            <a:r>
              <a:rPr lang="en-US" sz="2499" dirty="0">
                <a:solidFill>
                  <a:srgbClr val="F1F1F1"/>
                </a:solidFill>
                <a:latin typeface="Poppins"/>
                <a:ea typeface="Poppins"/>
                <a:cs typeface="Poppins"/>
                <a:sym typeface="Poppins"/>
              </a:rPr>
              <a:t>Traditional security systems mainly focus on threat detection and offer limited assistance during forensic investigations.</a:t>
            </a:r>
          </a:p>
          <a:p>
            <a:pPr marL="539749" lvl="1" indent="-269875" algn="just">
              <a:lnSpc>
                <a:spcPts val="2999"/>
              </a:lnSpc>
              <a:buFont typeface="Arial"/>
              <a:buChar char="•"/>
            </a:pPr>
            <a:r>
              <a:rPr lang="en-US" sz="2499" dirty="0">
                <a:solidFill>
                  <a:srgbClr val="F1F1F1"/>
                </a:solidFill>
                <a:latin typeface="Poppins"/>
                <a:ea typeface="Poppins"/>
                <a:cs typeface="Poppins"/>
                <a:sym typeface="Poppins"/>
              </a:rPr>
              <a:t>AI and Machine Learning tools provide proactive solutions to detect malicious activity and abnormal system behavior.</a:t>
            </a:r>
          </a:p>
          <a:p>
            <a:pPr marL="539749" lvl="1" indent="-269875" algn="l">
              <a:lnSpc>
                <a:spcPts val="2999"/>
              </a:lnSpc>
              <a:buFont typeface="Arial"/>
              <a:buChar char="•"/>
            </a:pPr>
            <a:r>
              <a:rPr lang="en-US" sz="2499" dirty="0">
                <a:solidFill>
                  <a:srgbClr val="F1F1F1"/>
                </a:solidFill>
                <a:latin typeface="Poppins"/>
                <a:ea typeface="Poppins"/>
                <a:cs typeface="Poppins"/>
                <a:sym typeface="Poppins"/>
              </a:rPr>
              <a:t>This study proposed an integrated AI-Driven Digital Forensic Readiness Framework for enhancing cyber resilience in energy systems by combing ransomware detection, OT anomaly detection, and forensic evidence collection into a unified system</a:t>
            </a:r>
          </a:p>
          <a:p>
            <a:pPr algn="l"/>
            <a:endParaRPr lang="en-IN" sz="2000" dirty="0"/>
          </a:p>
        </p:txBody>
      </p:sp>
      <p:sp>
        <p:nvSpPr>
          <p:cNvPr id="6" name="Freeform 5">
            <a:extLst>
              <a:ext uri="{FF2B5EF4-FFF2-40B4-BE49-F238E27FC236}">
                <a16:creationId xmlns:a16="http://schemas.microsoft.com/office/drawing/2014/main" id="{72AC4F0D-5C9E-C3A3-FDD0-61286AB19A35}"/>
              </a:ext>
            </a:extLst>
          </p:cNvPr>
          <p:cNvSpPr/>
          <p:nvPr/>
        </p:nvSpPr>
        <p:spPr>
          <a:xfrm>
            <a:off x="10943993" y="5687367"/>
            <a:ext cx="1867655" cy="2341266"/>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3522195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0B03-C5C5-A2D0-6865-C933245A357A}"/>
              </a:ext>
            </a:extLst>
          </p:cNvPr>
          <p:cNvSpPr>
            <a:spLocks noGrp="1"/>
          </p:cNvSpPr>
          <p:nvPr>
            <p:ph type="ctrTitle"/>
          </p:nvPr>
        </p:nvSpPr>
        <p:spPr>
          <a:xfrm>
            <a:off x="1956618" y="0"/>
            <a:ext cx="9569893" cy="629264"/>
          </a:xfrm>
        </p:spPr>
        <p:txBody>
          <a:bodyPr/>
          <a:lstStyle/>
          <a:p>
            <a:pPr algn="l"/>
            <a:r>
              <a:rPr lang="en-IN" sz="2400" b="1" i="1" u="sng" dirty="0">
                <a:effectLst>
                  <a:outerShdw blurRad="38100" dist="38100" dir="2700000" algn="tl">
                    <a:srgbClr val="000000">
                      <a:alpha val="43137"/>
                    </a:srgbClr>
                  </a:outerShdw>
                </a:effectLst>
              </a:rPr>
              <a:t>Problem statement, Research Gaps and contribution </a:t>
            </a:r>
          </a:p>
        </p:txBody>
      </p:sp>
      <p:sp>
        <p:nvSpPr>
          <p:cNvPr id="3" name="Subtitle 2">
            <a:extLst>
              <a:ext uri="{FF2B5EF4-FFF2-40B4-BE49-F238E27FC236}">
                <a16:creationId xmlns:a16="http://schemas.microsoft.com/office/drawing/2014/main" id="{6485A709-D9F1-4A3E-F4C8-73510382271B}"/>
              </a:ext>
            </a:extLst>
          </p:cNvPr>
          <p:cNvSpPr>
            <a:spLocks noGrp="1"/>
          </p:cNvSpPr>
          <p:nvPr>
            <p:ph type="subTitle" idx="1"/>
          </p:nvPr>
        </p:nvSpPr>
        <p:spPr>
          <a:xfrm>
            <a:off x="1290758" y="914401"/>
            <a:ext cx="8698816" cy="5566610"/>
          </a:xfrm>
        </p:spPr>
        <p:txBody>
          <a:bodyPr>
            <a:normAutofit fontScale="77500" lnSpcReduction="20000"/>
          </a:bodyPr>
          <a:lstStyle/>
          <a:p>
            <a:pPr algn="l"/>
            <a:r>
              <a:rPr lang="en-IN" u="sng" dirty="0">
                <a:latin typeface="Poppins "/>
              </a:rPr>
              <a:t>Problem Statement</a:t>
            </a:r>
            <a:r>
              <a:rPr lang="en-IN" dirty="0">
                <a:latin typeface="Poppins "/>
              </a:rPr>
              <a:t>:</a:t>
            </a:r>
          </a:p>
          <a:p>
            <a:pPr marL="285750" indent="-285750" algn="l">
              <a:buFont typeface="Wingdings" panose="05000000000000000000" pitchFamily="2" charset="2"/>
              <a:buChar char="q"/>
            </a:pPr>
            <a:r>
              <a:rPr lang="en-IN" dirty="0">
                <a:latin typeface="Poppins "/>
              </a:rPr>
              <a:t>Existing studies focus on ransomware detection, OT anomaly detection, and forensic readiness separately, but there is no integrated system that combines all three</a:t>
            </a:r>
          </a:p>
          <a:p>
            <a:pPr marL="285750" indent="-285750" algn="l">
              <a:buFont typeface="Wingdings" panose="05000000000000000000" pitchFamily="2" charset="2"/>
              <a:buChar char="q"/>
            </a:pPr>
            <a:r>
              <a:rPr lang="en-IN" dirty="0">
                <a:latin typeface="Poppins "/>
              </a:rPr>
              <a:t>Limited integration between IT and OT security.</a:t>
            </a:r>
          </a:p>
          <a:p>
            <a:pPr marL="285750" indent="-285750" algn="l">
              <a:buFont typeface="Wingdings" panose="05000000000000000000" pitchFamily="2" charset="2"/>
              <a:buChar char="q"/>
            </a:pPr>
            <a:r>
              <a:rPr lang="en-IN" dirty="0">
                <a:latin typeface="Poppins "/>
              </a:rPr>
              <a:t>Lack of automated forensic evidence collection.</a:t>
            </a:r>
          </a:p>
          <a:p>
            <a:pPr marL="285750" indent="-285750" algn="l">
              <a:buFont typeface="Wingdings" panose="05000000000000000000" pitchFamily="2" charset="2"/>
              <a:buChar char="q"/>
            </a:pPr>
            <a:r>
              <a:rPr lang="en-IN" dirty="0">
                <a:latin typeface="Poppins "/>
              </a:rPr>
              <a:t>Many forensic readiness frameworks remain theoretical.</a:t>
            </a:r>
          </a:p>
          <a:p>
            <a:pPr algn="l"/>
            <a:endParaRPr lang="en-IN" dirty="0">
              <a:latin typeface="Poppins "/>
            </a:endParaRPr>
          </a:p>
          <a:p>
            <a:pPr algn="l"/>
            <a:r>
              <a:rPr lang="en-IN" u="sng" dirty="0">
                <a:latin typeface="Poppins "/>
              </a:rPr>
              <a:t>Research Gaps:</a:t>
            </a:r>
          </a:p>
          <a:p>
            <a:pPr marL="285750" indent="-285750" algn="l">
              <a:buFont typeface="Courier New" panose="02070309020205020404" pitchFamily="49" charset="0"/>
              <a:buChar char="o"/>
            </a:pPr>
            <a:r>
              <a:rPr lang="en-IN" dirty="0">
                <a:latin typeface="Poppins "/>
              </a:rPr>
              <a:t>Detection without forensic readiness.</a:t>
            </a:r>
          </a:p>
          <a:p>
            <a:pPr marL="285750" indent="-285750" algn="l">
              <a:buFont typeface="Courier New" panose="02070309020205020404" pitchFamily="49" charset="0"/>
              <a:buChar char="o"/>
            </a:pPr>
            <a:r>
              <a:rPr lang="en-IN" dirty="0">
                <a:latin typeface="Poppins "/>
              </a:rPr>
              <a:t>Separate IT and OT security monitoring.</a:t>
            </a:r>
          </a:p>
          <a:p>
            <a:pPr marL="285750" indent="-285750" algn="l">
              <a:buFont typeface="Courier New" panose="02070309020205020404" pitchFamily="49" charset="0"/>
              <a:buChar char="o"/>
            </a:pPr>
            <a:r>
              <a:rPr lang="en-IN" dirty="0">
                <a:latin typeface="Poppins "/>
              </a:rPr>
              <a:t>Lack of practical implementation.</a:t>
            </a:r>
          </a:p>
          <a:p>
            <a:pPr marL="285750" indent="-285750" algn="l">
              <a:buFont typeface="Courier New" panose="02070309020205020404" pitchFamily="49" charset="0"/>
              <a:buChar char="o"/>
            </a:pPr>
            <a:r>
              <a:rPr lang="en-IN" dirty="0">
                <a:latin typeface="Poppins "/>
              </a:rPr>
              <a:t>Limited visualization and monitoring capabilities.</a:t>
            </a:r>
          </a:p>
          <a:p>
            <a:pPr algn="l"/>
            <a:endParaRPr lang="en-IN" dirty="0">
              <a:latin typeface="Poppins "/>
            </a:endParaRPr>
          </a:p>
          <a:p>
            <a:pPr algn="l"/>
            <a:r>
              <a:rPr lang="en-IN" u="sng" dirty="0">
                <a:latin typeface="Poppins "/>
              </a:rPr>
              <a:t>Research Contribution:</a:t>
            </a:r>
          </a:p>
          <a:p>
            <a:pPr marL="285750" indent="-285750" algn="l">
              <a:buFont typeface="Wingdings" panose="05000000000000000000" pitchFamily="2" charset="2"/>
              <a:buChar char="Ø"/>
            </a:pPr>
            <a:r>
              <a:rPr lang="en-IN" dirty="0">
                <a:latin typeface="Poppins "/>
              </a:rPr>
              <a:t>Integrated IT and OT detection framework.</a:t>
            </a:r>
          </a:p>
          <a:p>
            <a:pPr marL="285750" indent="-285750" algn="l">
              <a:buFont typeface="Wingdings" panose="05000000000000000000" pitchFamily="2" charset="2"/>
              <a:buChar char="Ø"/>
            </a:pPr>
            <a:r>
              <a:rPr lang="en-IN" dirty="0">
                <a:latin typeface="Poppins "/>
              </a:rPr>
              <a:t>AI-based ransomware detection using Multiple machine learning models.</a:t>
            </a:r>
          </a:p>
          <a:p>
            <a:pPr marL="285750" indent="-285750" algn="l">
              <a:buFont typeface="Wingdings" panose="05000000000000000000" pitchFamily="2" charset="2"/>
              <a:buChar char="Ø"/>
            </a:pPr>
            <a:r>
              <a:rPr lang="en-IN" dirty="0">
                <a:latin typeface="Poppins "/>
              </a:rPr>
              <a:t>OT anomaly detection using Isolation forest and neural network</a:t>
            </a:r>
          </a:p>
          <a:p>
            <a:pPr marL="285750" indent="-285750" algn="l">
              <a:buFont typeface="Wingdings" panose="05000000000000000000" pitchFamily="2" charset="2"/>
              <a:buChar char="Ø"/>
            </a:pPr>
            <a:r>
              <a:rPr lang="en-IN" dirty="0">
                <a:latin typeface="Poppins "/>
              </a:rPr>
              <a:t>Automated forensic logging.</a:t>
            </a:r>
          </a:p>
          <a:p>
            <a:pPr marL="285750" indent="-285750" algn="l">
              <a:buFont typeface="Wingdings" panose="05000000000000000000" pitchFamily="2" charset="2"/>
              <a:buChar char="Ø"/>
            </a:pPr>
            <a:r>
              <a:rPr lang="en-IN" dirty="0">
                <a:latin typeface="Poppins "/>
              </a:rPr>
              <a:t>Real-time cybersecurity dashboard.</a:t>
            </a:r>
          </a:p>
          <a:p>
            <a:pPr algn="l"/>
            <a:endParaRPr lang="en-IN" dirty="0">
              <a:latin typeface="Poppins "/>
            </a:endParaRPr>
          </a:p>
        </p:txBody>
      </p:sp>
      <p:sp>
        <p:nvSpPr>
          <p:cNvPr id="4" name="Freeform 4">
            <a:extLst>
              <a:ext uri="{FF2B5EF4-FFF2-40B4-BE49-F238E27FC236}">
                <a16:creationId xmlns:a16="http://schemas.microsoft.com/office/drawing/2014/main" id="{DF5D76B0-ACF6-307E-B260-6C3BD064E8FC}"/>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9F8DF04B-FC4C-0414-B422-BF6737F7E546}"/>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214398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9026-E7C0-0C73-B050-E8B6E58AC09D}"/>
              </a:ext>
            </a:extLst>
          </p:cNvPr>
          <p:cNvSpPr>
            <a:spLocks noGrp="1"/>
          </p:cNvSpPr>
          <p:nvPr>
            <p:ph type="ctrTitle"/>
          </p:nvPr>
        </p:nvSpPr>
        <p:spPr>
          <a:xfrm>
            <a:off x="2284188" y="147484"/>
            <a:ext cx="8053137" cy="675550"/>
          </a:xfrm>
        </p:spPr>
        <p:txBody>
          <a:bodyPr/>
          <a:lstStyle/>
          <a:p>
            <a:pPr algn="l"/>
            <a:r>
              <a:rPr lang="en-IN" sz="2800" b="1" i="1" u="sng" dirty="0">
                <a:effectLst>
                  <a:outerShdw blurRad="38100" dist="38100" dir="2700000" algn="tl">
                    <a:srgbClr val="000000">
                      <a:alpha val="43137"/>
                    </a:srgbClr>
                  </a:outerShdw>
                </a:effectLst>
              </a:rPr>
              <a:t>Aim and Objectives</a:t>
            </a:r>
          </a:p>
        </p:txBody>
      </p:sp>
      <p:sp>
        <p:nvSpPr>
          <p:cNvPr id="3" name="Subtitle 2">
            <a:extLst>
              <a:ext uri="{FF2B5EF4-FFF2-40B4-BE49-F238E27FC236}">
                <a16:creationId xmlns:a16="http://schemas.microsoft.com/office/drawing/2014/main" id="{5265ACFD-DA09-0D96-3279-4A6F36B13B14}"/>
              </a:ext>
            </a:extLst>
          </p:cNvPr>
          <p:cNvSpPr>
            <a:spLocks noGrp="1"/>
          </p:cNvSpPr>
          <p:nvPr>
            <p:ph type="subTitle" idx="1"/>
          </p:nvPr>
        </p:nvSpPr>
        <p:spPr>
          <a:xfrm>
            <a:off x="1074822" y="898358"/>
            <a:ext cx="9881936" cy="5566609"/>
          </a:xfrm>
        </p:spPr>
        <p:txBody>
          <a:bodyPr>
            <a:normAutofit/>
          </a:bodyPr>
          <a:lstStyle/>
          <a:p>
            <a:pPr marL="269874" lvl="1" algn="l">
              <a:lnSpc>
                <a:spcPts val="2999"/>
              </a:lnSpc>
            </a:pPr>
            <a:r>
              <a:rPr lang="en-US" i="1" u="sng" dirty="0">
                <a:solidFill>
                  <a:srgbClr val="F1F1F1"/>
                </a:solidFill>
                <a:latin typeface="Poppins"/>
                <a:ea typeface="Poppins"/>
                <a:cs typeface="Poppins"/>
                <a:sym typeface="Poppins"/>
              </a:rPr>
              <a:t>Aim: </a:t>
            </a:r>
          </a:p>
          <a:p>
            <a:pPr marL="539749" lvl="1" indent="-269875" algn="l">
              <a:lnSpc>
                <a:spcPts val="2999"/>
              </a:lnSpc>
              <a:buFont typeface="Arial"/>
              <a:buChar char="•"/>
            </a:pPr>
            <a:r>
              <a:rPr lang="en-US" dirty="0">
                <a:solidFill>
                  <a:srgbClr val="F1F1F1"/>
                </a:solidFill>
                <a:latin typeface="Poppins"/>
                <a:ea typeface="Poppins"/>
                <a:cs typeface="Poppins"/>
                <a:sym typeface="Poppins"/>
              </a:rPr>
              <a:t>To develop an Artificial Intelligence (AI) based Cyber Forensic Intelligence Platform (CFIP) to be used in Windows Operating Systems (OS) based OT environments is to be developed and tested.</a:t>
            </a:r>
          </a:p>
          <a:p>
            <a:pPr marL="269874" lvl="1" algn="l">
              <a:lnSpc>
                <a:spcPts val="2999"/>
              </a:lnSpc>
            </a:pPr>
            <a:r>
              <a:rPr lang="en-US" dirty="0">
                <a:solidFill>
                  <a:srgbClr val="F1F1F1"/>
                </a:solidFill>
                <a:latin typeface="Poppins"/>
                <a:ea typeface="Poppins"/>
                <a:cs typeface="Poppins"/>
                <a:sym typeface="Poppins"/>
              </a:rPr>
              <a:t> - The system is also capable of threat detection, logging of forensic evidence and real-time monitoring all within a single system.</a:t>
            </a:r>
          </a:p>
          <a:p>
            <a:pPr algn="l"/>
            <a:r>
              <a:rPr lang="en-US" sz="1600" dirty="0">
                <a:solidFill>
                  <a:srgbClr val="F1F1F1"/>
                </a:solidFill>
                <a:latin typeface="Poppins"/>
                <a:ea typeface="Poppins"/>
                <a:cs typeface="Poppins"/>
                <a:sym typeface="Poppins"/>
              </a:rPr>
              <a:t>      </a:t>
            </a:r>
            <a:r>
              <a:rPr lang="en-US" sz="1600" i="1" u="sng" dirty="0">
                <a:solidFill>
                  <a:srgbClr val="F1F1F1"/>
                </a:solidFill>
                <a:latin typeface="Poppins"/>
                <a:ea typeface="Poppins"/>
                <a:cs typeface="Poppins"/>
                <a:sym typeface="Poppins"/>
              </a:rPr>
              <a:t>Objectives:</a:t>
            </a:r>
          </a:p>
          <a:p>
            <a:pPr algn="l"/>
            <a:endParaRPr lang="en-US" sz="2400" dirty="0">
              <a:solidFill>
                <a:srgbClr val="F1F1F1"/>
              </a:solidFill>
              <a:latin typeface="Poppins"/>
              <a:ea typeface="Poppins"/>
              <a:cs typeface="Poppins"/>
              <a:sym typeface="Poppins"/>
            </a:endParaRPr>
          </a:p>
        </p:txBody>
      </p:sp>
      <p:graphicFrame>
        <p:nvGraphicFramePr>
          <p:cNvPr id="5" name="Table 4">
            <a:extLst>
              <a:ext uri="{FF2B5EF4-FFF2-40B4-BE49-F238E27FC236}">
                <a16:creationId xmlns:a16="http://schemas.microsoft.com/office/drawing/2014/main" id="{5F7C86BD-4C5C-F63D-496A-424A2C1D26EB}"/>
              </a:ext>
            </a:extLst>
          </p:cNvPr>
          <p:cNvGraphicFramePr>
            <a:graphicFrameLocks noGrp="1"/>
          </p:cNvGraphicFramePr>
          <p:nvPr>
            <p:extLst>
              <p:ext uri="{D42A27DB-BD31-4B8C-83A1-F6EECF244321}">
                <p14:modId xmlns:p14="http://schemas.microsoft.com/office/powerpoint/2010/main" val="470880093"/>
              </p:ext>
            </p:extLst>
          </p:nvPr>
        </p:nvGraphicFramePr>
        <p:xfrm>
          <a:off x="1828800" y="3982065"/>
          <a:ext cx="6676104" cy="2482902"/>
        </p:xfrm>
        <a:graphic>
          <a:graphicData uri="http://schemas.openxmlformats.org/drawingml/2006/table">
            <a:tbl>
              <a:tblPr firstRow="1" bandRow="1">
                <a:tableStyleId>{5C22544A-7EE6-4342-B048-85BDC9FD1C3A}</a:tableStyleId>
              </a:tblPr>
              <a:tblGrid>
                <a:gridCol w="3338052">
                  <a:extLst>
                    <a:ext uri="{9D8B030D-6E8A-4147-A177-3AD203B41FA5}">
                      <a16:colId xmlns:a16="http://schemas.microsoft.com/office/drawing/2014/main" val="1716895301"/>
                    </a:ext>
                  </a:extLst>
                </a:gridCol>
                <a:gridCol w="3338052">
                  <a:extLst>
                    <a:ext uri="{9D8B030D-6E8A-4147-A177-3AD203B41FA5}">
                      <a16:colId xmlns:a16="http://schemas.microsoft.com/office/drawing/2014/main" val="1088974838"/>
                    </a:ext>
                  </a:extLst>
                </a:gridCol>
              </a:tblGrid>
              <a:tr h="4339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Objective</a:t>
                      </a:r>
                    </a:p>
                    <a:p>
                      <a:endParaRPr lang="en-IN" sz="10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Description</a:t>
                      </a:r>
                    </a:p>
                    <a:p>
                      <a:endParaRPr lang="en-IN" sz="1000" dirty="0"/>
                    </a:p>
                  </a:txBody>
                  <a:tcPr/>
                </a:tc>
                <a:extLst>
                  <a:ext uri="{0D108BD9-81ED-4DB2-BD59-A6C34878D82A}">
                    <a16:rowId xmlns:a16="http://schemas.microsoft.com/office/drawing/2014/main" val="1854260724"/>
                  </a:ext>
                </a:extLst>
              </a:tr>
              <a:tr h="4402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Ransomware Detection</a:t>
                      </a:r>
                    </a:p>
                    <a:p>
                      <a:endParaRPr lang="en-IN" sz="10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Detect malicious Windows executable files</a:t>
                      </a:r>
                    </a:p>
                    <a:p>
                      <a:endParaRPr lang="en-IN" sz="1000" dirty="0"/>
                    </a:p>
                  </a:txBody>
                  <a:tcPr/>
                </a:tc>
                <a:extLst>
                  <a:ext uri="{0D108BD9-81ED-4DB2-BD59-A6C34878D82A}">
                    <a16:rowId xmlns:a16="http://schemas.microsoft.com/office/drawing/2014/main" val="4071446547"/>
                  </a:ext>
                </a:extLst>
              </a:tr>
              <a:tr h="44022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OT Anomaly Detection</a:t>
                      </a:r>
                    </a:p>
                    <a:p>
                      <a:endParaRPr lang="en-IN" sz="10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Identify abnormal industrial operations</a:t>
                      </a:r>
                    </a:p>
                    <a:p>
                      <a:endParaRPr lang="en-IN" sz="1000" dirty="0"/>
                    </a:p>
                  </a:txBody>
                  <a:tcPr/>
                </a:tc>
                <a:extLst>
                  <a:ext uri="{0D108BD9-81ED-4DB2-BD59-A6C34878D82A}">
                    <a16:rowId xmlns:a16="http://schemas.microsoft.com/office/drawing/2014/main" val="861803819"/>
                  </a:ext>
                </a:extLst>
              </a:tr>
              <a:tr h="4339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Threat Correlation</a:t>
                      </a:r>
                    </a:p>
                    <a:p>
                      <a:endParaRPr lang="en-IN" sz="10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Combine IT and OT security events</a:t>
                      </a:r>
                    </a:p>
                    <a:p>
                      <a:endParaRPr lang="en-IN" sz="1000" dirty="0"/>
                    </a:p>
                  </a:txBody>
                  <a:tcPr/>
                </a:tc>
                <a:extLst>
                  <a:ext uri="{0D108BD9-81ED-4DB2-BD59-A6C34878D82A}">
                    <a16:rowId xmlns:a16="http://schemas.microsoft.com/office/drawing/2014/main" val="2185304719"/>
                  </a:ext>
                </a:extLst>
              </a:tr>
              <a:tr h="43396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Forensic Logging</a:t>
                      </a:r>
                    </a:p>
                    <a:p>
                      <a:endParaRPr lang="en-IN" sz="10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000" dirty="0">
                          <a:solidFill>
                            <a:schemeClr val="bg1"/>
                          </a:solidFill>
                          <a:latin typeface="Poppins" pitchFamily="2" charset="77"/>
                          <a:cs typeface="Poppins" pitchFamily="2" charset="77"/>
                        </a:rPr>
                        <a:t>Preserve evidence automatically</a:t>
                      </a:r>
                    </a:p>
                    <a:p>
                      <a:endParaRPr lang="en-IN" sz="1000" dirty="0"/>
                    </a:p>
                  </a:txBody>
                  <a:tcPr/>
                </a:tc>
                <a:extLst>
                  <a:ext uri="{0D108BD9-81ED-4DB2-BD59-A6C34878D82A}">
                    <a16:rowId xmlns:a16="http://schemas.microsoft.com/office/drawing/2014/main" val="3726442490"/>
                  </a:ext>
                </a:extLst>
              </a:tr>
              <a:tr h="300568">
                <a:tc>
                  <a:txBody>
                    <a:bodyPr/>
                    <a:lstStyle/>
                    <a:p>
                      <a:r>
                        <a:rPr lang="en-IN" sz="1000" dirty="0"/>
                        <a:t>Dashboard Monitoring</a:t>
                      </a:r>
                    </a:p>
                  </a:txBody>
                  <a:tcPr/>
                </a:tc>
                <a:tc>
                  <a:txBody>
                    <a:bodyPr/>
                    <a:lstStyle/>
                    <a:p>
                      <a:r>
                        <a:rPr lang="en-IN" sz="1000" dirty="0"/>
                        <a:t>Enable real-time threat visualization</a:t>
                      </a:r>
                    </a:p>
                  </a:txBody>
                  <a:tcPr/>
                </a:tc>
                <a:extLst>
                  <a:ext uri="{0D108BD9-81ED-4DB2-BD59-A6C34878D82A}">
                    <a16:rowId xmlns:a16="http://schemas.microsoft.com/office/drawing/2014/main" val="3170822369"/>
                  </a:ext>
                </a:extLst>
              </a:tr>
            </a:tbl>
          </a:graphicData>
        </a:graphic>
      </p:graphicFrame>
      <p:sp>
        <p:nvSpPr>
          <p:cNvPr id="10" name="Freeform 4">
            <a:extLst>
              <a:ext uri="{FF2B5EF4-FFF2-40B4-BE49-F238E27FC236}">
                <a16:creationId xmlns:a16="http://schemas.microsoft.com/office/drawing/2014/main" id="{08ADB1EE-A643-6B64-49C7-6E66F0B929B2}"/>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1" name="Freeform 5">
            <a:extLst>
              <a:ext uri="{FF2B5EF4-FFF2-40B4-BE49-F238E27FC236}">
                <a16:creationId xmlns:a16="http://schemas.microsoft.com/office/drawing/2014/main" id="{421FE3CC-D2DE-8BC4-686B-751B58F65461}"/>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4235601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0069-920C-61DD-BE7E-8CB87FF66620}"/>
              </a:ext>
            </a:extLst>
          </p:cNvPr>
          <p:cNvSpPr>
            <a:spLocks noGrp="1"/>
          </p:cNvSpPr>
          <p:nvPr>
            <p:ph type="ctrTitle"/>
          </p:nvPr>
        </p:nvSpPr>
        <p:spPr>
          <a:xfrm>
            <a:off x="1672848" y="493096"/>
            <a:ext cx="7400571" cy="706111"/>
          </a:xfrm>
        </p:spPr>
        <p:txBody>
          <a:bodyPr/>
          <a:lstStyle/>
          <a:p>
            <a:pPr algn="l"/>
            <a:r>
              <a:rPr lang="en-US" sz="2400" b="1" i="1" u="sng" dirty="0">
                <a:effectLst>
                  <a:outerShdw blurRad="38100" dist="38100" dir="2700000" algn="tl">
                    <a:srgbClr val="000000">
                      <a:alpha val="43137"/>
                    </a:srgbClr>
                  </a:outerShdw>
                </a:effectLst>
                <a:ea typeface="Poppins Bold"/>
                <a:cs typeface="Poppins" panose="00000500000000000000" pitchFamily="2" charset="0"/>
                <a:sym typeface="Poppins Bold"/>
              </a:rPr>
              <a:t>RESEARCH METHODOLOGY &amp; TECHNOLOGIES</a:t>
            </a:r>
            <a:br>
              <a:rPr lang="en-US" sz="2400" b="1" i="1" u="sng" dirty="0">
                <a:effectLst>
                  <a:outerShdw blurRad="38100" dist="38100" dir="2700000" algn="tl">
                    <a:srgbClr val="000000">
                      <a:alpha val="43137"/>
                    </a:srgbClr>
                  </a:outerShdw>
                </a:effectLst>
                <a:ea typeface="Poppins Bold"/>
                <a:cs typeface="Poppins" panose="00000500000000000000" pitchFamily="2" charset="0"/>
                <a:sym typeface="Poppins Bold"/>
              </a:rPr>
            </a:br>
            <a:endParaRPr lang="en-IN" sz="2400" i="1" u="sng" dirty="0">
              <a:effectLst>
                <a:outerShdw blurRad="38100" dist="38100" dir="2700000" algn="tl">
                  <a:srgbClr val="000000">
                    <a:alpha val="43137"/>
                  </a:srgbClr>
                </a:outerShdw>
              </a:effectLst>
              <a:cs typeface="Poppins" panose="00000500000000000000" pitchFamily="2" charset="0"/>
            </a:endParaRPr>
          </a:p>
        </p:txBody>
      </p:sp>
      <p:sp>
        <p:nvSpPr>
          <p:cNvPr id="3" name="Subtitle 2">
            <a:extLst>
              <a:ext uri="{FF2B5EF4-FFF2-40B4-BE49-F238E27FC236}">
                <a16:creationId xmlns:a16="http://schemas.microsoft.com/office/drawing/2014/main" id="{A66AE081-80F6-B0CE-B6CA-D94C9CF2552D}"/>
              </a:ext>
            </a:extLst>
          </p:cNvPr>
          <p:cNvSpPr>
            <a:spLocks noGrp="1"/>
          </p:cNvSpPr>
          <p:nvPr>
            <p:ph type="subTitle" idx="1"/>
          </p:nvPr>
        </p:nvSpPr>
        <p:spPr>
          <a:xfrm>
            <a:off x="619431" y="985573"/>
            <a:ext cx="8242099" cy="5872427"/>
          </a:xfrm>
        </p:spPr>
        <p:txBody>
          <a:bodyPr>
            <a:noAutofit/>
          </a:bodyPr>
          <a:lstStyle/>
          <a:p>
            <a:pPr marL="285750" indent="-285750" algn="l">
              <a:buFont typeface="Wingdings" panose="05000000000000000000" pitchFamily="2" charset="2"/>
              <a:buChar char="q"/>
            </a:pPr>
            <a:r>
              <a:rPr lang="en-IN" sz="1400" i="1" u="sng" dirty="0">
                <a:latin typeface="Poppins" panose="00000500000000000000" pitchFamily="2" charset="0"/>
                <a:cs typeface="Poppins" panose="00000500000000000000" pitchFamily="2" charset="0"/>
              </a:rPr>
              <a:t>Methodology</a:t>
            </a:r>
            <a:r>
              <a:rPr lang="en-IN" sz="1400" dirty="0">
                <a:latin typeface="Poppins" panose="00000500000000000000" pitchFamily="2" charset="0"/>
                <a:cs typeface="Poppins" panose="00000500000000000000" pitchFamily="2" charset="0"/>
              </a:rPr>
              <a:t>: Design Science Research (DSR) approach.</a:t>
            </a:r>
          </a:p>
          <a:p>
            <a:pPr algn="l"/>
            <a:r>
              <a:rPr lang="en-IN" sz="1400" dirty="0">
                <a:latin typeface="Poppins" panose="00000500000000000000" pitchFamily="2" charset="0"/>
                <a:cs typeface="Poppins" panose="00000500000000000000" pitchFamily="2" charset="0"/>
              </a:rPr>
              <a:t>- Stages: Problem Identification, Literature Review, Framework Design, AI Model Development, System Implementation, Evaluation</a:t>
            </a:r>
          </a:p>
          <a:p>
            <a:pPr marL="285750" indent="-285750" algn="l">
              <a:buFont typeface="Wingdings" panose="05000000000000000000" pitchFamily="2" charset="2"/>
              <a:buChar char="v"/>
            </a:pPr>
            <a:r>
              <a:rPr lang="en-IN" sz="1400" dirty="0">
                <a:latin typeface="Poppins" panose="00000500000000000000" pitchFamily="2" charset="0"/>
                <a:cs typeface="Poppins" panose="00000500000000000000" pitchFamily="2" charset="0"/>
              </a:rPr>
              <a:t>Reason for choosing DSR:</a:t>
            </a:r>
            <a:br>
              <a:rPr lang="en-IN" sz="1400" dirty="0">
                <a:latin typeface="Poppins" panose="00000500000000000000" pitchFamily="2" charset="0"/>
                <a:cs typeface="Poppins" panose="00000500000000000000" pitchFamily="2" charset="0"/>
              </a:rPr>
            </a:br>
            <a:r>
              <a:rPr lang="en-IN" sz="1400" dirty="0">
                <a:latin typeface="Poppins" panose="00000500000000000000" pitchFamily="2" charset="0"/>
                <a:cs typeface="Poppins" panose="00000500000000000000" pitchFamily="2" charset="0"/>
              </a:rPr>
              <a:t>Research is well suited for research efforts that aim to develop </a:t>
            </a:r>
            <a:r>
              <a:rPr lang="en-IN" sz="1400" i="1" u="sng" dirty="0">
                <a:latin typeface="Poppins" panose="00000500000000000000" pitchFamily="2" charset="0"/>
                <a:cs typeface="Poppins" panose="00000500000000000000" pitchFamily="2" charset="0"/>
              </a:rPr>
              <a:t>novel technological</a:t>
            </a:r>
            <a:r>
              <a:rPr lang="en-IN" sz="1400" dirty="0">
                <a:latin typeface="Poppins" panose="00000500000000000000" pitchFamily="2" charset="0"/>
                <a:cs typeface="Poppins" panose="00000500000000000000" pitchFamily="2" charset="0"/>
              </a:rPr>
              <a:t> artefacts that have the potential to address real-world problems. DSR is more about designing, implement, and evaluate real solutions rather than theoretical-based research methodology aimed at explaining phenomena. </a:t>
            </a:r>
          </a:p>
          <a:p>
            <a:pPr marL="285750" indent="-285750" algn="l">
              <a:buFont typeface="Arial" panose="020B0604020202020204" pitchFamily="34" charset="0"/>
              <a:buChar char="•"/>
            </a:pPr>
            <a:r>
              <a:rPr lang="en-US" sz="1400" dirty="0">
                <a:solidFill>
                  <a:schemeClr val="tx1"/>
                </a:solidFill>
                <a:latin typeface="Poppins" panose="00000500000000000000" pitchFamily="2" charset="0"/>
                <a:ea typeface="Poppins"/>
                <a:cs typeface="Poppins" panose="00000500000000000000" pitchFamily="2" charset="0"/>
                <a:sym typeface="Poppins"/>
              </a:rPr>
              <a:t>Ransomware samples from both public and industrial control system (ICS) sources were gathered and preprocessed for analysis.</a:t>
            </a:r>
          </a:p>
          <a:p>
            <a:pPr marL="285750" indent="-285750" algn="l">
              <a:buFont typeface="Arial" panose="020B0604020202020204" pitchFamily="34" charset="0"/>
              <a:buChar char="•"/>
            </a:pPr>
            <a:r>
              <a:rPr lang="en-US" sz="1400" dirty="0">
                <a:solidFill>
                  <a:schemeClr val="tx1"/>
                </a:solidFill>
                <a:latin typeface="Poppins" panose="00000500000000000000" pitchFamily="2" charset="0"/>
                <a:ea typeface="Poppins"/>
                <a:cs typeface="Poppins" panose="00000500000000000000" pitchFamily="2" charset="0"/>
                <a:sym typeface="Poppins"/>
              </a:rPr>
              <a:t>Machine learning models were trained and compared to find the best machine learning algorithm.</a:t>
            </a:r>
          </a:p>
          <a:p>
            <a:pPr marL="285750" indent="-285750" algn="l">
              <a:buFont typeface="Arial" panose="020B0604020202020204" pitchFamily="34" charset="0"/>
              <a:buChar char="•"/>
            </a:pPr>
            <a:r>
              <a:rPr lang="en-US" sz="1400" dirty="0">
                <a:solidFill>
                  <a:schemeClr val="tx1"/>
                </a:solidFill>
                <a:latin typeface="Poppins" panose="00000500000000000000" pitchFamily="2" charset="0"/>
                <a:ea typeface="Poppins"/>
                <a:cs typeface="Poppins" panose="00000500000000000000" pitchFamily="2" charset="0"/>
                <a:sym typeface="Poppins"/>
              </a:rPr>
              <a:t>An automated forensic evidence preservation system based on a MySQL database was developed.</a:t>
            </a:r>
          </a:p>
          <a:p>
            <a:pPr marL="285750" indent="-285750" algn="l">
              <a:buFont typeface="Arial" panose="020B0604020202020204" pitchFamily="34" charset="0"/>
              <a:buChar char="•"/>
            </a:pPr>
            <a:r>
              <a:rPr lang="en-US" sz="1400" dirty="0">
                <a:solidFill>
                  <a:schemeClr val="tx1"/>
                </a:solidFill>
                <a:latin typeface="Poppins" panose="00000500000000000000" pitchFamily="2" charset="0"/>
                <a:ea typeface="Poppins"/>
                <a:cs typeface="Poppins" panose="00000500000000000000" pitchFamily="2" charset="0"/>
                <a:sym typeface="Poppins"/>
              </a:rPr>
              <a:t>Flask and Flask-Socket.IO were used to develop an interactive real-time monitoring dashboard.</a:t>
            </a:r>
          </a:p>
          <a:p>
            <a:pPr marL="285750" indent="-285750" algn="l">
              <a:buFont typeface="Arial" panose="020B0604020202020204" pitchFamily="34" charset="0"/>
              <a:buChar char="•"/>
            </a:pPr>
            <a:r>
              <a:rPr lang="en-US" sz="1400" dirty="0">
                <a:solidFill>
                  <a:schemeClr val="tx1"/>
                </a:solidFill>
                <a:latin typeface="Poppins" panose="00000500000000000000" pitchFamily="2" charset="0"/>
                <a:ea typeface="Poppins"/>
                <a:cs typeface="Poppins" panose="00000500000000000000" pitchFamily="2" charset="0"/>
                <a:sym typeface="Poppins"/>
              </a:rPr>
              <a:t>The final system encompasses threat detection, forensic readiness and visualization in a cohesive architecture.</a:t>
            </a:r>
          </a:p>
        </p:txBody>
      </p:sp>
      <p:graphicFrame>
        <p:nvGraphicFramePr>
          <p:cNvPr id="8" name="Table 7">
            <a:extLst>
              <a:ext uri="{FF2B5EF4-FFF2-40B4-BE49-F238E27FC236}">
                <a16:creationId xmlns:a16="http://schemas.microsoft.com/office/drawing/2014/main" id="{8FBCF207-E53A-50F5-E7E3-51F6553CC472}"/>
              </a:ext>
            </a:extLst>
          </p:cNvPr>
          <p:cNvGraphicFramePr>
            <a:graphicFrameLocks noGrp="1"/>
          </p:cNvGraphicFramePr>
          <p:nvPr>
            <p:extLst>
              <p:ext uri="{D42A27DB-BD31-4B8C-83A1-F6EECF244321}">
                <p14:modId xmlns:p14="http://schemas.microsoft.com/office/powerpoint/2010/main" val="2546362517"/>
              </p:ext>
            </p:extLst>
          </p:nvPr>
        </p:nvGraphicFramePr>
        <p:xfrm>
          <a:off x="8571972" y="1381952"/>
          <a:ext cx="3528588" cy="4551491"/>
        </p:xfrm>
        <a:graphic>
          <a:graphicData uri="http://schemas.openxmlformats.org/drawingml/2006/table">
            <a:tbl>
              <a:tblPr firstRow="1" bandRow="1">
                <a:tableStyleId>{2D5ABB26-0587-4C30-8999-92F81FD0307C}</a:tableStyleId>
              </a:tblPr>
              <a:tblGrid>
                <a:gridCol w="1764294">
                  <a:extLst>
                    <a:ext uri="{9D8B030D-6E8A-4147-A177-3AD203B41FA5}">
                      <a16:colId xmlns:a16="http://schemas.microsoft.com/office/drawing/2014/main" val="1960657446"/>
                    </a:ext>
                  </a:extLst>
                </a:gridCol>
                <a:gridCol w="1764294">
                  <a:extLst>
                    <a:ext uri="{9D8B030D-6E8A-4147-A177-3AD203B41FA5}">
                      <a16:colId xmlns:a16="http://schemas.microsoft.com/office/drawing/2014/main" val="2640660029"/>
                    </a:ext>
                  </a:extLst>
                </a:gridCol>
              </a:tblGrid>
              <a:tr h="650213">
                <a:tc>
                  <a:txBody>
                    <a:bodyPr/>
                    <a:lstStyle/>
                    <a:p>
                      <a:endParaRPr lang="en-IN"/>
                    </a:p>
                  </a:txBody>
                  <a:tcPr/>
                </a:tc>
                <a:tc>
                  <a:txBody>
                    <a:bodyPr/>
                    <a:lstStyle/>
                    <a:p>
                      <a:endParaRPr lang="en-IN"/>
                    </a:p>
                  </a:txBody>
                  <a:tcPr/>
                </a:tc>
                <a:extLst>
                  <a:ext uri="{0D108BD9-81ED-4DB2-BD59-A6C34878D82A}">
                    <a16:rowId xmlns:a16="http://schemas.microsoft.com/office/drawing/2014/main" val="3992797473"/>
                  </a:ext>
                </a:extLst>
              </a:tr>
              <a:tr h="650213">
                <a:tc>
                  <a:txBody>
                    <a:bodyPr/>
                    <a:lstStyle/>
                    <a:p>
                      <a:endParaRPr lang="en-IN"/>
                    </a:p>
                  </a:txBody>
                  <a:tcPr/>
                </a:tc>
                <a:tc>
                  <a:txBody>
                    <a:bodyPr/>
                    <a:lstStyle/>
                    <a:p>
                      <a:endParaRPr lang="en-IN"/>
                    </a:p>
                  </a:txBody>
                  <a:tcPr/>
                </a:tc>
                <a:extLst>
                  <a:ext uri="{0D108BD9-81ED-4DB2-BD59-A6C34878D82A}">
                    <a16:rowId xmlns:a16="http://schemas.microsoft.com/office/drawing/2014/main" val="2547852283"/>
                  </a:ext>
                </a:extLst>
              </a:tr>
              <a:tr h="650213">
                <a:tc>
                  <a:txBody>
                    <a:bodyPr/>
                    <a:lstStyle/>
                    <a:p>
                      <a:endParaRPr lang="en-IN"/>
                    </a:p>
                  </a:txBody>
                  <a:tcPr/>
                </a:tc>
                <a:tc>
                  <a:txBody>
                    <a:bodyPr/>
                    <a:lstStyle/>
                    <a:p>
                      <a:endParaRPr lang="en-IN"/>
                    </a:p>
                  </a:txBody>
                  <a:tcPr/>
                </a:tc>
                <a:extLst>
                  <a:ext uri="{0D108BD9-81ED-4DB2-BD59-A6C34878D82A}">
                    <a16:rowId xmlns:a16="http://schemas.microsoft.com/office/drawing/2014/main" val="1353200463"/>
                  </a:ext>
                </a:extLst>
              </a:tr>
              <a:tr h="650213">
                <a:tc>
                  <a:txBody>
                    <a:bodyPr/>
                    <a:lstStyle/>
                    <a:p>
                      <a:endParaRPr lang="en-IN"/>
                    </a:p>
                  </a:txBody>
                  <a:tcPr/>
                </a:tc>
                <a:tc>
                  <a:txBody>
                    <a:bodyPr/>
                    <a:lstStyle/>
                    <a:p>
                      <a:endParaRPr lang="en-IN"/>
                    </a:p>
                  </a:txBody>
                  <a:tcPr/>
                </a:tc>
                <a:extLst>
                  <a:ext uri="{0D108BD9-81ED-4DB2-BD59-A6C34878D82A}">
                    <a16:rowId xmlns:a16="http://schemas.microsoft.com/office/drawing/2014/main" val="3376962230"/>
                  </a:ext>
                </a:extLst>
              </a:tr>
              <a:tr h="650213">
                <a:tc>
                  <a:txBody>
                    <a:bodyPr/>
                    <a:lstStyle/>
                    <a:p>
                      <a:endParaRPr lang="en-IN"/>
                    </a:p>
                  </a:txBody>
                  <a:tcPr/>
                </a:tc>
                <a:tc>
                  <a:txBody>
                    <a:bodyPr/>
                    <a:lstStyle/>
                    <a:p>
                      <a:endParaRPr lang="en-IN"/>
                    </a:p>
                  </a:txBody>
                  <a:tcPr/>
                </a:tc>
                <a:extLst>
                  <a:ext uri="{0D108BD9-81ED-4DB2-BD59-A6C34878D82A}">
                    <a16:rowId xmlns:a16="http://schemas.microsoft.com/office/drawing/2014/main" val="1903913215"/>
                  </a:ext>
                </a:extLst>
              </a:tr>
              <a:tr h="650213">
                <a:tc>
                  <a:txBody>
                    <a:bodyPr/>
                    <a:lstStyle/>
                    <a:p>
                      <a:endParaRPr lang="en-IN"/>
                    </a:p>
                  </a:txBody>
                  <a:tcPr/>
                </a:tc>
                <a:tc>
                  <a:txBody>
                    <a:bodyPr/>
                    <a:lstStyle/>
                    <a:p>
                      <a:endParaRPr lang="en-IN"/>
                    </a:p>
                  </a:txBody>
                  <a:tcPr/>
                </a:tc>
                <a:extLst>
                  <a:ext uri="{0D108BD9-81ED-4DB2-BD59-A6C34878D82A}">
                    <a16:rowId xmlns:a16="http://schemas.microsoft.com/office/drawing/2014/main" val="808209884"/>
                  </a:ext>
                </a:extLst>
              </a:tr>
              <a:tr h="650213">
                <a:tc>
                  <a:txBody>
                    <a:bodyPr/>
                    <a:lstStyle/>
                    <a:p>
                      <a:endParaRPr lang="en-IN"/>
                    </a:p>
                  </a:txBody>
                  <a:tcPr/>
                </a:tc>
                <a:tc>
                  <a:txBody>
                    <a:bodyPr/>
                    <a:lstStyle/>
                    <a:p>
                      <a:endParaRPr lang="en-IN" dirty="0"/>
                    </a:p>
                  </a:txBody>
                  <a:tcPr/>
                </a:tc>
                <a:extLst>
                  <a:ext uri="{0D108BD9-81ED-4DB2-BD59-A6C34878D82A}">
                    <a16:rowId xmlns:a16="http://schemas.microsoft.com/office/drawing/2014/main" val="2129706153"/>
                  </a:ext>
                </a:extLst>
              </a:tr>
            </a:tbl>
          </a:graphicData>
        </a:graphic>
      </p:graphicFrame>
      <p:graphicFrame>
        <p:nvGraphicFramePr>
          <p:cNvPr id="11" name="Table 10">
            <a:extLst>
              <a:ext uri="{FF2B5EF4-FFF2-40B4-BE49-F238E27FC236}">
                <a16:creationId xmlns:a16="http://schemas.microsoft.com/office/drawing/2014/main" id="{BB0103E9-DD62-A97A-7C4B-72428431326D}"/>
              </a:ext>
            </a:extLst>
          </p:cNvPr>
          <p:cNvGraphicFramePr>
            <a:graphicFrameLocks noGrp="1"/>
          </p:cNvGraphicFramePr>
          <p:nvPr>
            <p:extLst>
              <p:ext uri="{D42A27DB-BD31-4B8C-83A1-F6EECF244321}">
                <p14:modId xmlns:p14="http://schemas.microsoft.com/office/powerpoint/2010/main" val="1447663243"/>
              </p:ext>
            </p:extLst>
          </p:nvPr>
        </p:nvGraphicFramePr>
        <p:xfrm>
          <a:off x="8861530" y="805801"/>
          <a:ext cx="3239030" cy="5872426"/>
        </p:xfrm>
        <a:graphic>
          <a:graphicData uri="http://schemas.openxmlformats.org/drawingml/2006/table">
            <a:tbl>
              <a:tblPr firstRow="1" bandRow="1">
                <a:tableStyleId>{5940675A-B579-460E-94D1-54222C63F5DA}</a:tableStyleId>
              </a:tblPr>
              <a:tblGrid>
                <a:gridCol w="1619515">
                  <a:extLst>
                    <a:ext uri="{9D8B030D-6E8A-4147-A177-3AD203B41FA5}">
                      <a16:colId xmlns:a16="http://schemas.microsoft.com/office/drawing/2014/main" val="1890726120"/>
                    </a:ext>
                  </a:extLst>
                </a:gridCol>
                <a:gridCol w="1619515">
                  <a:extLst>
                    <a:ext uri="{9D8B030D-6E8A-4147-A177-3AD203B41FA5}">
                      <a16:colId xmlns:a16="http://schemas.microsoft.com/office/drawing/2014/main" val="1092933237"/>
                    </a:ext>
                  </a:extLst>
                </a:gridCol>
              </a:tblGrid>
              <a:tr h="650213">
                <a:tc>
                  <a:txBody>
                    <a:bodyPr/>
                    <a:lstStyle/>
                    <a:p>
                      <a:pPr algn="ctr"/>
                      <a:r>
                        <a:rPr lang="en-IN" dirty="0">
                          <a:solidFill>
                            <a:schemeClr val="tx1"/>
                          </a:solidFill>
                        </a:rPr>
                        <a:t>Technology</a:t>
                      </a:r>
                    </a:p>
                  </a:txBody>
                  <a:tcPr/>
                </a:tc>
                <a:tc>
                  <a:txBody>
                    <a:bodyPr/>
                    <a:lstStyle/>
                    <a:p>
                      <a:r>
                        <a:rPr lang="en-IN" dirty="0">
                          <a:solidFill>
                            <a:schemeClr val="tx1"/>
                          </a:solidFill>
                        </a:rPr>
                        <a:t>Purpose</a:t>
                      </a:r>
                    </a:p>
                  </a:txBody>
                  <a:tcPr/>
                </a:tc>
                <a:extLst>
                  <a:ext uri="{0D108BD9-81ED-4DB2-BD59-A6C34878D82A}">
                    <a16:rowId xmlns:a16="http://schemas.microsoft.com/office/drawing/2014/main" val="767692957"/>
                  </a:ext>
                </a:extLst>
              </a:tr>
              <a:tr h="650213">
                <a:tc>
                  <a:txBody>
                    <a:bodyPr/>
                    <a:lstStyle/>
                    <a:p>
                      <a:r>
                        <a:rPr lang="en-IN" dirty="0">
                          <a:solidFill>
                            <a:schemeClr val="tx1"/>
                          </a:solidFill>
                        </a:rPr>
                        <a:t>Python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Framework Development</a:t>
                      </a:r>
                    </a:p>
                  </a:txBody>
                  <a:tcPr/>
                </a:tc>
                <a:extLst>
                  <a:ext uri="{0D108BD9-81ED-4DB2-BD59-A6C34878D82A}">
                    <a16:rowId xmlns:a16="http://schemas.microsoft.com/office/drawing/2014/main" val="3256470073"/>
                  </a:ext>
                </a:extLst>
              </a:tr>
              <a:tr h="650213">
                <a:tc>
                  <a:txBody>
                    <a:bodyPr/>
                    <a:lstStyle/>
                    <a:p>
                      <a:r>
                        <a:rPr lang="en-IN" dirty="0">
                          <a:solidFill>
                            <a:schemeClr val="tx1"/>
                          </a:solidFill>
                        </a:rPr>
                        <a:t>Pandas &amp; NumPy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Data Processing</a:t>
                      </a:r>
                    </a:p>
                  </a:txBody>
                  <a:tcPr/>
                </a:tc>
                <a:extLst>
                  <a:ext uri="{0D108BD9-81ED-4DB2-BD59-A6C34878D82A}">
                    <a16:rowId xmlns:a16="http://schemas.microsoft.com/office/drawing/2014/main" val="1585411964"/>
                  </a:ext>
                </a:extLst>
              </a:tr>
              <a:tr h="650213">
                <a:tc>
                  <a:txBody>
                    <a:bodyPr/>
                    <a:lstStyle/>
                    <a:p>
                      <a:r>
                        <a:rPr lang="en-IN" dirty="0">
                          <a:solidFill>
                            <a:schemeClr val="tx1"/>
                          </a:solidFill>
                        </a:rPr>
                        <a:t>Scikit-Learn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Machine Learning Models</a:t>
                      </a:r>
                    </a:p>
                  </a:txBody>
                  <a:tcPr/>
                </a:tc>
                <a:extLst>
                  <a:ext uri="{0D108BD9-81ED-4DB2-BD59-A6C34878D82A}">
                    <a16:rowId xmlns:a16="http://schemas.microsoft.com/office/drawing/2014/main" val="1395084"/>
                  </a:ext>
                </a:extLst>
              </a:tr>
              <a:tr h="650213">
                <a:tc>
                  <a:txBody>
                    <a:bodyPr/>
                    <a:lstStyle/>
                    <a:p>
                      <a:r>
                        <a:rPr lang="en-IN" dirty="0">
                          <a:solidFill>
                            <a:schemeClr val="tx1"/>
                          </a:solidFill>
                        </a:rPr>
                        <a:t>MYSQL</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Forensic Evidence Repository</a:t>
                      </a:r>
                    </a:p>
                  </a:txBody>
                  <a:tcPr/>
                </a:tc>
                <a:extLst>
                  <a:ext uri="{0D108BD9-81ED-4DB2-BD59-A6C34878D82A}">
                    <a16:rowId xmlns:a16="http://schemas.microsoft.com/office/drawing/2014/main" val="650464594"/>
                  </a:ext>
                </a:extLst>
              </a:tr>
              <a:tr h="650213">
                <a:tc>
                  <a:txBody>
                    <a:bodyPr/>
                    <a:lstStyle/>
                    <a:p>
                      <a:r>
                        <a:rPr lang="en-IN" dirty="0">
                          <a:solidFill>
                            <a:schemeClr val="tx1"/>
                          </a:solidFill>
                        </a:rPr>
                        <a:t>Flask</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Dashboard Development</a:t>
                      </a:r>
                    </a:p>
                  </a:txBody>
                  <a:tcPr/>
                </a:tc>
                <a:extLst>
                  <a:ext uri="{0D108BD9-81ED-4DB2-BD59-A6C34878D82A}">
                    <a16:rowId xmlns:a16="http://schemas.microsoft.com/office/drawing/2014/main" val="3601871746"/>
                  </a:ext>
                </a:extLst>
              </a:tr>
              <a:tr h="650213">
                <a:tc>
                  <a:txBody>
                    <a:bodyPr/>
                    <a:lstStyle/>
                    <a:p>
                      <a:r>
                        <a:rPr lang="en-IN" dirty="0">
                          <a:solidFill>
                            <a:schemeClr val="tx1"/>
                          </a:solidFill>
                        </a:rPr>
                        <a:t>Flask-Socket.IO</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chemeClr val="tx1"/>
                          </a:solidFill>
                          <a:latin typeface="Poppins" pitchFamily="2" charset="77"/>
                          <a:cs typeface="Poppins" pitchFamily="2" charset="77"/>
                        </a:rPr>
                        <a:t>Real-Time Communication</a:t>
                      </a:r>
                    </a:p>
                  </a:txBody>
                  <a:tcPr/>
                </a:tc>
                <a:extLst>
                  <a:ext uri="{0D108BD9-81ED-4DB2-BD59-A6C34878D82A}">
                    <a16:rowId xmlns:a16="http://schemas.microsoft.com/office/drawing/2014/main" val="3600984972"/>
                  </a:ext>
                </a:extLst>
              </a:tr>
            </a:tbl>
          </a:graphicData>
        </a:graphic>
      </p:graphicFrame>
      <p:sp>
        <p:nvSpPr>
          <p:cNvPr id="12" name="Freeform 4">
            <a:extLst>
              <a:ext uri="{FF2B5EF4-FFF2-40B4-BE49-F238E27FC236}">
                <a16:creationId xmlns:a16="http://schemas.microsoft.com/office/drawing/2014/main" id="{0BE28B9C-D54B-D440-68E9-E1862B6FA8DA}"/>
              </a:ext>
            </a:extLst>
          </p:cNvPr>
          <p:cNvSpPr/>
          <p:nvPr/>
        </p:nvSpPr>
        <p:spPr>
          <a:xfrm>
            <a:off x="-1031141" y="-2872466"/>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424605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B6A42-6708-30F7-3010-B438B536403D}"/>
              </a:ext>
            </a:extLst>
          </p:cNvPr>
          <p:cNvSpPr>
            <a:spLocks noGrp="1"/>
          </p:cNvSpPr>
          <p:nvPr>
            <p:ph type="ctrTitle"/>
          </p:nvPr>
        </p:nvSpPr>
        <p:spPr>
          <a:xfrm>
            <a:off x="1893629" y="504321"/>
            <a:ext cx="9619945" cy="675550"/>
          </a:xfrm>
        </p:spPr>
        <p:txBody>
          <a:bodyPr/>
          <a:lstStyle/>
          <a:p>
            <a:pPr algn="ctr"/>
            <a:r>
              <a:rPr lang="en-US" sz="2400" b="1" i="1" u="sng" dirty="0">
                <a:effectLst>
                  <a:outerShdw blurRad="38100" dist="38100" dir="2700000" algn="tl">
                    <a:srgbClr val="000000">
                      <a:alpha val="43137"/>
                    </a:srgbClr>
                  </a:outerShdw>
                </a:effectLst>
                <a:ea typeface="Poppins Bold"/>
                <a:cs typeface="Poppins Bold"/>
                <a:sym typeface="Poppins Bold"/>
              </a:rPr>
              <a:t>PROPOSED AI-DRIVEN Digital FORENSIC READINESS FRAMEWORK</a:t>
            </a:r>
            <a:br>
              <a:rPr lang="en-US" sz="2400" b="1" i="1" u="sng" dirty="0">
                <a:effectLst>
                  <a:outerShdw blurRad="38100" dist="38100" dir="2700000" algn="tl">
                    <a:srgbClr val="000000">
                      <a:alpha val="43137"/>
                    </a:srgbClr>
                  </a:outerShdw>
                </a:effectLst>
                <a:ea typeface="Poppins Bold"/>
                <a:cs typeface="Poppins Bold"/>
                <a:sym typeface="Poppins Bold"/>
              </a:rPr>
            </a:br>
            <a:endParaRPr lang="en-IN" sz="2400" i="1" u="sng"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20C126AF-25E2-C812-4AAC-6FAB18344ECA}"/>
              </a:ext>
            </a:extLst>
          </p:cNvPr>
          <p:cNvSpPr>
            <a:spLocks noGrp="1"/>
          </p:cNvSpPr>
          <p:nvPr>
            <p:ph type="subTitle" idx="1"/>
          </p:nvPr>
        </p:nvSpPr>
        <p:spPr>
          <a:xfrm>
            <a:off x="786064" y="1042737"/>
            <a:ext cx="7128904" cy="5023766"/>
          </a:xfrm>
        </p:spPr>
        <p:txBody>
          <a:bodyPr>
            <a:noAutofit/>
          </a:bodyPr>
          <a:lstStyle/>
          <a:p>
            <a:pPr marL="539749" lvl="1" indent="-269875" algn="l">
              <a:lnSpc>
                <a:spcPts val="2999"/>
              </a:lnSpc>
              <a:buFont typeface="Arial"/>
              <a:buChar char="•"/>
            </a:pPr>
            <a:r>
              <a:rPr lang="en-US" dirty="0">
                <a:solidFill>
                  <a:srgbClr val="F1F1F1"/>
                </a:solidFill>
                <a:latin typeface="Poppins"/>
                <a:ea typeface="Poppins"/>
                <a:cs typeface="Poppins"/>
                <a:sym typeface="Poppins"/>
              </a:rPr>
              <a:t>The framework is structured in </a:t>
            </a:r>
            <a:r>
              <a:rPr lang="en-US" u="sng" dirty="0">
                <a:solidFill>
                  <a:srgbClr val="F1F1F1"/>
                </a:solidFill>
                <a:latin typeface="Poppins"/>
                <a:ea typeface="Poppins"/>
                <a:cs typeface="Poppins"/>
                <a:sym typeface="Poppins"/>
              </a:rPr>
              <a:t>four inter-related layers </a:t>
            </a:r>
            <a:r>
              <a:rPr lang="en-US" dirty="0">
                <a:solidFill>
                  <a:srgbClr val="F1F1F1"/>
                </a:solidFill>
                <a:latin typeface="Poppins"/>
                <a:ea typeface="Poppins"/>
                <a:cs typeface="Poppins"/>
                <a:sym typeface="Poppins"/>
              </a:rPr>
              <a:t>which will underpin detection and Forensic preparedness.</a:t>
            </a:r>
          </a:p>
          <a:p>
            <a:pPr marL="539749" lvl="1" indent="-269875" algn="l">
              <a:lnSpc>
                <a:spcPts val="2999"/>
              </a:lnSpc>
              <a:buFont typeface="Arial"/>
              <a:buChar char="•"/>
            </a:pPr>
            <a:r>
              <a:rPr lang="en-US" i="1" dirty="0">
                <a:solidFill>
                  <a:srgbClr val="F1F1F1"/>
                </a:solidFill>
                <a:latin typeface="Poppins"/>
                <a:ea typeface="Poppins"/>
                <a:cs typeface="Poppins"/>
                <a:sym typeface="Poppins"/>
              </a:rPr>
              <a:t>Ransomware </a:t>
            </a:r>
            <a:r>
              <a:rPr lang="en-US" dirty="0">
                <a:solidFill>
                  <a:srgbClr val="F1F1F1"/>
                </a:solidFill>
                <a:latin typeface="Poppins"/>
                <a:ea typeface="Poppins"/>
                <a:cs typeface="Poppins"/>
                <a:sym typeface="Poppins"/>
              </a:rPr>
              <a:t>and </a:t>
            </a:r>
            <a:r>
              <a:rPr lang="en-US" i="1" dirty="0">
                <a:solidFill>
                  <a:srgbClr val="F1F1F1"/>
                </a:solidFill>
                <a:latin typeface="Poppins"/>
                <a:ea typeface="Poppins"/>
                <a:cs typeface="Poppins"/>
                <a:sym typeface="Poppins"/>
              </a:rPr>
              <a:t>OT</a:t>
            </a:r>
            <a:r>
              <a:rPr lang="en-US" dirty="0">
                <a:solidFill>
                  <a:srgbClr val="F1F1F1"/>
                </a:solidFill>
                <a:latin typeface="Poppins"/>
                <a:ea typeface="Poppins"/>
                <a:cs typeface="Poppins"/>
                <a:sym typeface="Poppins"/>
              </a:rPr>
              <a:t> datasets are processed through the </a:t>
            </a:r>
            <a:r>
              <a:rPr lang="en-US" i="1" u="sng" dirty="0">
                <a:solidFill>
                  <a:srgbClr val="F1F1F1"/>
                </a:solidFill>
                <a:latin typeface="Poppins"/>
                <a:ea typeface="Poppins"/>
                <a:cs typeface="Poppins"/>
                <a:sym typeface="Poppins"/>
              </a:rPr>
              <a:t>AI </a:t>
            </a:r>
            <a:r>
              <a:rPr lang="en-US" sz="1800" i="1" u="sng" dirty="0">
                <a:solidFill>
                  <a:srgbClr val="F1F1F1"/>
                </a:solidFill>
                <a:latin typeface="Poppins"/>
                <a:ea typeface="Poppins"/>
                <a:cs typeface="Poppins"/>
                <a:sym typeface="Poppins"/>
              </a:rPr>
              <a:t>Detection</a:t>
            </a:r>
            <a:r>
              <a:rPr lang="en-US" i="1" u="sng" dirty="0">
                <a:solidFill>
                  <a:srgbClr val="F1F1F1"/>
                </a:solidFill>
                <a:latin typeface="Poppins"/>
                <a:ea typeface="Poppins"/>
                <a:cs typeface="Poppins"/>
                <a:sym typeface="Poppins"/>
              </a:rPr>
              <a:t> Layer</a:t>
            </a:r>
            <a:r>
              <a:rPr lang="en-US" dirty="0">
                <a:solidFill>
                  <a:srgbClr val="F1F1F1"/>
                </a:solidFill>
                <a:latin typeface="Poppins"/>
                <a:ea typeface="Poppins"/>
                <a:cs typeface="Poppins"/>
                <a:sym typeface="Poppins"/>
              </a:rPr>
              <a:t> with machine learning models.</a:t>
            </a:r>
          </a:p>
          <a:p>
            <a:pPr marL="539749" lvl="1" indent="-269875" algn="l">
              <a:lnSpc>
                <a:spcPts val="2999"/>
              </a:lnSpc>
              <a:buFont typeface="Arial"/>
              <a:buChar char="•"/>
            </a:pPr>
            <a:r>
              <a:rPr lang="en-US" dirty="0">
                <a:solidFill>
                  <a:srgbClr val="F1F1F1"/>
                </a:solidFill>
                <a:latin typeface="Poppins"/>
                <a:ea typeface="Poppins"/>
                <a:cs typeface="Poppins"/>
                <a:sym typeface="Poppins"/>
              </a:rPr>
              <a:t>The </a:t>
            </a:r>
            <a:r>
              <a:rPr lang="en-US" i="1" u="sng" dirty="0">
                <a:solidFill>
                  <a:srgbClr val="F1F1F1"/>
                </a:solidFill>
                <a:latin typeface="Poppins"/>
                <a:ea typeface="Poppins"/>
                <a:cs typeface="Poppins"/>
                <a:sym typeface="Poppins"/>
              </a:rPr>
              <a:t>Threat Correlation Layer </a:t>
            </a:r>
            <a:r>
              <a:rPr lang="en-US" dirty="0">
                <a:solidFill>
                  <a:srgbClr val="F1F1F1"/>
                </a:solidFill>
                <a:latin typeface="Poppins"/>
                <a:ea typeface="Poppins"/>
                <a:cs typeface="Poppins"/>
                <a:sym typeface="Poppins"/>
              </a:rPr>
              <a:t>(TCL) normalizes and correlates security events from various sources.</a:t>
            </a:r>
          </a:p>
          <a:p>
            <a:pPr marL="539749" lvl="1" indent="-269875" algn="l">
              <a:lnSpc>
                <a:spcPts val="2999"/>
              </a:lnSpc>
              <a:buFont typeface="Arial"/>
              <a:buChar char="•"/>
            </a:pPr>
            <a:r>
              <a:rPr lang="en-US" dirty="0">
                <a:solidFill>
                  <a:srgbClr val="F1F1F1"/>
                </a:solidFill>
                <a:latin typeface="Poppins"/>
                <a:ea typeface="Poppins"/>
                <a:cs typeface="Poppins"/>
                <a:sym typeface="Poppins"/>
              </a:rPr>
              <a:t>The </a:t>
            </a:r>
            <a:r>
              <a:rPr lang="en-US" i="1" u="sng" dirty="0">
                <a:solidFill>
                  <a:srgbClr val="F1F1F1"/>
                </a:solidFill>
                <a:latin typeface="Poppins"/>
                <a:ea typeface="Poppins"/>
                <a:cs typeface="Poppins"/>
                <a:sym typeface="Poppins"/>
              </a:rPr>
              <a:t>Digital Forensic Readiness Layer </a:t>
            </a:r>
            <a:r>
              <a:rPr lang="en-US" dirty="0">
                <a:solidFill>
                  <a:srgbClr val="F1F1F1"/>
                </a:solidFill>
                <a:latin typeface="Poppins"/>
                <a:ea typeface="Poppins"/>
                <a:cs typeface="Poppins"/>
                <a:sym typeface="Poppins"/>
              </a:rPr>
              <a:t>takes evidence and preserves it on the fly when it is deemed suspicious.</a:t>
            </a:r>
          </a:p>
          <a:p>
            <a:pPr marL="539749" lvl="1" indent="-269875" algn="l">
              <a:lnSpc>
                <a:spcPts val="2999"/>
              </a:lnSpc>
              <a:buFont typeface="Arial"/>
              <a:buChar char="•"/>
            </a:pPr>
            <a:r>
              <a:rPr lang="en-US" dirty="0">
                <a:solidFill>
                  <a:srgbClr val="F1F1F1"/>
                </a:solidFill>
                <a:latin typeface="Poppins"/>
                <a:ea typeface="Poppins"/>
                <a:cs typeface="Poppins"/>
                <a:sym typeface="Poppins"/>
              </a:rPr>
              <a:t>Timestamps, threat classification, risk scores and investigation records are stored in a MySQL repository.</a:t>
            </a:r>
          </a:p>
          <a:p>
            <a:pPr marL="539749" lvl="1" indent="-269875" algn="l">
              <a:lnSpc>
                <a:spcPts val="2999"/>
              </a:lnSpc>
              <a:buFont typeface="Arial"/>
              <a:buChar char="•"/>
            </a:pPr>
            <a:r>
              <a:rPr lang="en-US" dirty="0">
                <a:solidFill>
                  <a:srgbClr val="F1F1F1"/>
                </a:solidFill>
                <a:latin typeface="Poppins"/>
                <a:ea typeface="Poppins"/>
                <a:cs typeface="Poppins"/>
                <a:sym typeface="Poppins"/>
              </a:rPr>
              <a:t>A </a:t>
            </a:r>
            <a:r>
              <a:rPr lang="en-US" i="1" u="sng" dirty="0">
                <a:solidFill>
                  <a:srgbClr val="F1F1F1"/>
                </a:solidFill>
                <a:latin typeface="Poppins"/>
                <a:ea typeface="Poppins"/>
                <a:cs typeface="Poppins"/>
                <a:sym typeface="Poppins"/>
              </a:rPr>
              <a:t>security operations center (SOC) Dashboard </a:t>
            </a:r>
            <a:r>
              <a:rPr lang="en-US" dirty="0">
                <a:solidFill>
                  <a:srgbClr val="F1F1F1"/>
                </a:solidFill>
                <a:latin typeface="Poppins"/>
                <a:ea typeface="Poppins"/>
                <a:cs typeface="Poppins"/>
                <a:sym typeface="Poppins"/>
              </a:rPr>
              <a:t>based on Flask gives real-time threat and forensic log visibility.</a:t>
            </a:r>
          </a:p>
          <a:p>
            <a:pPr algn="l"/>
            <a:endParaRPr lang="en-IN" sz="1600" dirty="0"/>
          </a:p>
        </p:txBody>
      </p:sp>
      <p:sp>
        <p:nvSpPr>
          <p:cNvPr id="4" name="Freeform 4">
            <a:extLst>
              <a:ext uri="{FF2B5EF4-FFF2-40B4-BE49-F238E27FC236}">
                <a16:creationId xmlns:a16="http://schemas.microsoft.com/office/drawing/2014/main" id="{B8EE13F8-52C4-2084-551C-61BAE7C8E7DE}"/>
              </a:ext>
            </a:extLst>
          </p:cNvPr>
          <p:cNvSpPr/>
          <p:nvPr/>
        </p:nvSpPr>
        <p:spPr>
          <a:xfrm>
            <a:off x="8073464" y="1042738"/>
            <a:ext cx="3609888" cy="5310942"/>
          </a:xfrm>
          <a:custGeom>
            <a:avLst/>
            <a:gdLst/>
            <a:ahLst/>
            <a:cxnLst/>
            <a:rect l="l" t="t" r="r" b="b"/>
            <a:pathLst>
              <a:path w="4641408" h="6263405">
                <a:moveTo>
                  <a:pt x="0" y="0"/>
                </a:moveTo>
                <a:lnTo>
                  <a:pt x="4641407" y="0"/>
                </a:lnTo>
                <a:lnTo>
                  <a:pt x="4641407" y="6263405"/>
                </a:lnTo>
                <a:lnTo>
                  <a:pt x="0" y="6263405"/>
                </a:lnTo>
                <a:lnTo>
                  <a:pt x="0" y="0"/>
                </a:lnTo>
                <a:close/>
              </a:path>
            </a:pathLst>
          </a:custGeom>
          <a:blipFill>
            <a:blip r:embed="rId3"/>
            <a:stretch>
              <a:fillRect/>
            </a:stretch>
          </a:blipFill>
          <a:ln>
            <a:solidFill>
              <a:schemeClr val="accent5">
                <a:lumMod val="75000"/>
              </a:schemeClr>
            </a:solidFill>
          </a:ln>
        </p:spPr>
        <p:txBody>
          <a:bodyPr/>
          <a:lstStyle/>
          <a:p>
            <a:endParaRPr lang="en-US"/>
          </a:p>
        </p:txBody>
      </p:sp>
      <p:sp>
        <p:nvSpPr>
          <p:cNvPr id="5" name="Freeform 4">
            <a:extLst>
              <a:ext uri="{FF2B5EF4-FFF2-40B4-BE49-F238E27FC236}">
                <a16:creationId xmlns:a16="http://schemas.microsoft.com/office/drawing/2014/main" id="{11281DED-1E7B-9493-D054-24DF3E33362F}"/>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5">
            <a:extLst>
              <a:ext uri="{FF2B5EF4-FFF2-40B4-BE49-F238E27FC236}">
                <a16:creationId xmlns:a16="http://schemas.microsoft.com/office/drawing/2014/main" id="{4964DEDC-1425-61A0-91E7-05DCDF829067}"/>
              </a:ext>
            </a:extLst>
          </p:cNvPr>
          <p:cNvSpPr/>
          <p:nvPr/>
        </p:nvSpPr>
        <p:spPr>
          <a:xfrm>
            <a:off x="10635397" y="5024284"/>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6" name="Ink 15">
                <a:extLst>
                  <a:ext uri="{FF2B5EF4-FFF2-40B4-BE49-F238E27FC236}">
                    <a16:creationId xmlns:a16="http://schemas.microsoft.com/office/drawing/2014/main" id="{288EF27C-D738-C02E-3DB4-CDAA221C3DE6}"/>
                  </a:ext>
                </a:extLst>
              </p14:cNvPr>
              <p14:cNvContentPartPr/>
              <p14:nvPr/>
            </p14:nvContentPartPr>
            <p14:xfrm>
              <a:off x="-541103" y="4296244"/>
              <a:ext cx="360" cy="360"/>
            </p14:xfrm>
          </p:contentPart>
        </mc:Choice>
        <mc:Fallback xmlns="">
          <p:pic>
            <p:nvPicPr>
              <p:cNvPr id="16" name="Ink 15">
                <a:extLst>
                  <a:ext uri="{FF2B5EF4-FFF2-40B4-BE49-F238E27FC236}">
                    <a16:creationId xmlns:a16="http://schemas.microsoft.com/office/drawing/2014/main" id="{288EF27C-D738-C02E-3DB4-CDAA221C3DE6}"/>
                  </a:ext>
                </a:extLst>
              </p:cNvPr>
              <p:cNvPicPr/>
              <p:nvPr/>
            </p:nvPicPr>
            <p:blipFill>
              <a:blip r:embed="rId6"/>
              <a:stretch>
                <a:fillRect/>
              </a:stretch>
            </p:blipFill>
            <p:spPr>
              <a:xfrm>
                <a:off x="-558743" y="4278604"/>
                <a:ext cx="36000" cy="3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7">
            <p14:nvContentPartPr>
              <p14:cNvPr id="21" name="Ink 20">
                <a:extLst>
                  <a:ext uri="{FF2B5EF4-FFF2-40B4-BE49-F238E27FC236}">
                    <a16:creationId xmlns:a16="http://schemas.microsoft.com/office/drawing/2014/main" id="{72A347E8-0892-5C53-07A0-26E2BE05A96B}"/>
                  </a:ext>
                </a:extLst>
              </p14:cNvPr>
              <p14:cNvContentPartPr/>
              <p14:nvPr/>
            </p14:nvContentPartPr>
            <p14:xfrm>
              <a:off x="8081617" y="1041844"/>
              <a:ext cx="3589560" cy="39960"/>
            </p14:xfrm>
          </p:contentPart>
        </mc:Choice>
        <mc:Fallback>
          <p:pic>
            <p:nvPicPr>
              <p:cNvPr id="21" name="Ink 20">
                <a:extLst>
                  <a:ext uri="{FF2B5EF4-FFF2-40B4-BE49-F238E27FC236}">
                    <a16:creationId xmlns:a16="http://schemas.microsoft.com/office/drawing/2014/main" id="{72A347E8-0892-5C53-07A0-26E2BE05A96B}"/>
                  </a:ext>
                </a:extLst>
              </p:cNvPr>
              <p:cNvPicPr/>
              <p:nvPr/>
            </p:nvPicPr>
            <p:blipFill>
              <a:blip r:embed="rId8"/>
              <a:stretch>
                <a:fillRect/>
              </a:stretch>
            </p:blipFill>
            <p:spPr>
              <a:xfrm>
                <a:off x="8063617" y="1023844"/>
                <a:ext cx="3625200" cy="75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22" name="Ink 21">
                <a:extLst>
                  <a:ext uri="{FF2B5EF4-FFF2-40B4-BE49-F238E27FC236}">
                    <a16:creationId xmlns:a16="http://schemas.microsoft.com/office/drawing/2014/main" id="{0D15D49F-4B2A-0BCC-A75C-4C6F8991EC9F}"/>
                  </a:ext>
                </a:extLst>
              </p14:cNvPr>
              <p14:cNvContentPartPr/>
              <p14:nvPr/>
            </p14:nvContentPartPr>
            <p14:xfrm>
              <a:off x="8101777" y="6302164"/>
              <a:ext cx="360" cy="360"/>
            </p14:xfrm>
          </p:contentPart>
        </mc:Choice>
        <mc:Fallback xmlns="">
          <p:pic>
            <p:nvPicPr>
              <p:cNvPr id="22" name="Ink 21">
                <a:extLst>
                  <a:ext uri="{FF2B5EF4-FFF2-40B4-BE49-F238E27FC236}">
                    <a16:creationId xmlns:a16="http://schemas.microsoft.com/office/drawing/2014/main" id="{0D15D49F-4B2A-0BCC-A75C-4C6F8991EC9F}"/>
                  </a:ext>
                </a:extLst>
              </p:cNvPr>
              <p:cNvPicPr/>
              <p:nvPr/>
            </p:nvPicPr>
            <p:blipFill>
              <a:blip r:embed="rId10"/>
              <a:stretch>
                <a:fillRect/>
              </a:stretch>
            </p:blipFill>
            <p:spPr>
              <a:xfrm>
                <a:off x="8083777" y="6284164"/>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24" name="Ink 23">
                <a:extLst>
                  <a:ext uri="{FF2B5EF4-FFF2-40B4-BE49-F238E27FC236}">
                    <a16:creationId xmlns:a16="http://schemas.microsoft.com/office/drawing/2014/main" id="{17EE94B3-955C-D584-7FBD-25763EEE5829}"/>
                  </a:ext>
                </a:extLst>
              </p14:cNvPr>
              <p14:cNvContentPartPr/>
              <p14:nvPr/>
            </p14:nvContentPartPr>
            <p14:xfrm>
              <a:off x="8101777" y="6341404"/>
              <a:ext cx="3559320" cy="29880"/>
            </p14:xfrm>
          </p:contentPart>
        </mc:Choice>
        <mc:Fallback xmlns="">
          <p:pic>
            <p:nvPicPr>
              <p:cNvPr id="24" name="Ink 23">
                <a:extLst>
                  <a:ext uri="{FF2B5EF4-FFF2-40B4-BE49-F238E27FC236}">
                    <a16:creationId xmlns:a16="http://schemas.microsoft.com/office/drawing/2014/main" id="{17EE94B3-955C-D584-7FBD-25763EEE5829}"/>
                  </a:ext>
                </a:extLst>
              </p:cNvPr>
              <p:cNvPicPr/>
              <p:nvPr/>
            </p:nvPicPr>
            <p:blipFill>
              <a:blip r:embed="rId12"/>
              <a:stretch>
                <a:fillRect/>
              </a:stretch>
            </p:blipFill>
            <p:spPr>
              <a:xfrm>
                <a:off x="8083777" y="6323764"/>
                <a:ext cx="3594960" cy="65520"/>
              </a:xfrm>
              <a:prstGeom prst="rect">
                <a:avLst/>
              </a:prstGeom>
            </p:spPr>
          </p:pic>
        </mc:Fallback>
      </mc:AlternateContent>
    </p:spTree>
    <p:extLst>
      <p:ext uri="{BB962C8B-B14F-4D97-AF65-F5344CB8AC3E}">
        <p14:creationId xmlns:p14="http://schemas.microsoft.com/office/powerpoint/2010/main" val="808860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1C07D-E50E-55B5-7276-E6FC4471FF3A}"/>
              </a:ext>
            </a:extLst>
          </p:cNvPr>
          <p:cNvSpPr>
            <a:spLocks noGrp="1"/>
          </p:cNvSpPr>
          <p:nvPr>
            <p:ph type="ctrTitle"/>
          </p:nvPr>
        </p:nvSpPr>
        <p:spPr>
          <a:xfrm>
            <a:off x="2123767" y="712349"/>
            <a:ext cx="9953413" cy="549077"/>
          </a:xfrm>
        </p:spPr>
        <p:txBody>
          <a:bodyPr/>
          <a:lstStyle/>
          <a:p>
            <a:pPr algn="l"/>
            <a:r>
              <a:rPr lang="en-US" sz="2800" b="1" i="1" u="sng" dirty="0">
                <a:effectLst>
                  <a:outerShdw blurRad="38100" dist="38100" dir="2700000" algn="tl">
                    <a:srgbClr val="000000">
                      <a:alpha val="43137"/>
                    </a:srgbClr>
                  </a:outerShdw>
                </a:effectLst>
                <a:latin typeface="+mn-lt"/>
                <a:ea typeface="Poppins Bold"/>
                <a:cs typeface="Poppins Bold"/>
                <a:sym typeface="Poppins Bold"/>
              </a:rPr>
              <a:t>Datasets And Model Selection</a:t>
            </a:r>
            <a:br>
              <a:rPr lang="en-US" sz="2400" b="1" dirty="0">
                <a:latin typeface="Poppins B"/>
                <a:ea typeface="Poppins Bold"/>
                <a:cs typeface="Poppins Bold"/>
                <a:sym typeface="Poppins Bold"/>
              </a:rPr>
            </a:br>
            <a:endParaRPr lang="en-IN" sz="2400" dirty="0">
              <a:latin typeface="Poppins B"/>
            </a:endParaRPr>
          </a:p>
        </p:txBody>
      </p:sp>
      <p:sp>
        <p:nvSpPr>
          <p:cNvPr id="3" name="Subtitle 2">
            <a:extLst>
              <a:ext uri="{FF2B5EF4-FFF2-40B4-BE49-F238E27FC236}">
                <a16:creationId xmlns:a16="http://schemas.microsoft.com/office/drawing/2014/main" id="{0748BA9E-E467-3E5E-F360-3F9AB3AEFAFC}"/>
              </a:ext>
            </a:extLst>
          </p:cNvPr>
          <p:cNvSpPr>
            <a:spLocks noGrp="1"/>
          </p:cNvSpPr>
          <p:nvPr>
            <p:ph type="subTitle" idx="1"/>
          </p:nvPr>
        </p:nvSpPr>
        <p:spPr>
          <a:xfrm>
            <a:off x="1308947" y="1094277"/>
            <a:ext cx="7766936" cy="5337004"/>
          </a:xfrm>
        </p:spPr>
        <p:txBody>
          <a:bodyPr>
            <a:noAutofit/>
          </a:bodyPr>
          <a:lstStyle/>
          <a:p>
            <a:pPr algn="l"/>
            <a:r>
              <a:rPr lang="en-IN" sz="1600" i="1" u="sng" dirty="0">
                <a:latin typeface="Poppins "/>
              </a:rPr>
              <a:t>Dataset 1</a:t>
            </a:r>
            <a:r>
              <a:rPr lang="en-IN" sz="1600" dirty="0">
                <a:latin typeface="Poppins "/>
              </a:rPr>
              <a:t>:</a:t>
            </a:r>
          </a:p>
          <a:p>
            <a:pPr algn="l"/>
            <a:r>
              <a:rPr lang="en-IN" sz="1600" dirty="0">
                <a:latin typeface="Poppins "/>
              </a:rPr>
              <a:t>Windows-Based Ransomware Dataset </a:t>
            </a:r>
          </a:p>
          <a:p>
            <a:pPr algn="l"/>
            <a:r>
              <a:rPr lang="en-IN" sz="1600" dirty="0">
                <a:latin typeface="Poppins "/>
              </a:rPr>
              <a:t>    Purpose: Ransomware classification</a:t>
            </a:r>
          </a:p>
          <a:p>
            <a:pPr marL="285750" indent="-285750" algn="l">
              <a:buFont typeface="Arial" panose="020B0604020202020204" pitchFamily="34" charset="0"/>
              <a:buChar char="•"/>
            </a:pPr>
            <a:r>
              <a:rPr lang="en-US" sz="1600" dirty="0">
                <a:solidFill>
                  <a:srgbClr val="F1F1F1"/>
                </a:solidFill>
                <a:latin typeface="Poppins "/>
                <a:ea typeface="Poppins"/>
                <a:cs typeface="Poppins"/>
                <a:sym typeface="Poppins"/>
              </a:rPr>
              <a:t>Over 62,485 executable samples, using 18 PE header features</a:t>
            </a:r>
          </a:p>
          <a:p>
            <a:pPr marL="285750" indent="-285750" algn="l">
              <a:buFont typeface="Arial" panose="020B0604020202020204" pitchFamily="34" charset="0"/>
              <a:buChar char="•"/>
            </a:pPr>
            <a:r>
              <a:rPr lang="en-IN" sz="1600" dirty="0">
                <a:latin typeface="Poppins "/>
              </a:rPr>
              <a:t>Malicious and benign records</a:t>
            </a:r>
          </a:p>
          <a:p>
            <a:pPr marL="285750" indent="-285750" algn="l">
              <a:buFont typeface="Arial" panose="020B0604020202020204" pitchFamily="34" charset="0"/>
              <a:buChar char="•"/>
            </a:pPr>
            <a:r>
              <a:rPr lang="en-IN" sz="1600" dirty="0">
                <a:latin typeface="Poppins "/>
              </a:rPr>
              <a:t>Used for supervised learning</a:t>
            </a:r>
          </a:p>
          <a:p>
            <a:pPr algn="l"/>
            <a:r>
              <a:rPr lang="en-IN" sz="1600" dirty="0">
                <a:latin typeface="Poppins "/>
              </a:rPr>
              <a:t>Models Implemented: </a:t>
            </a:r>
            <a:r>
              <a:rPr lang="en-IN" sz="1600" b="1" u="sng" dirty="0">
                <a:latin typeface="Poppins "/>
              </a:rPr>
              <a:t>Logistic Regression, Random Forest, XG Boost</a:t>
            </a:r>
          </a:p>
          <a:p>
            <a:pPr algn="l"/>
            <a:endParaRPr lang="en-IN" sz="1600" dirty="0">
              <a:latin typeface="Poppins "/>
            </a:endParaRPr>
          </a:p>
          <a:p>
            <a:pPr algn="l"/>
            <a:r>
              <a:rPr lang="en-IN" sz="1600" i="1" u="sng" dirty="0">
                <a:latin typeface="Poppins "/>
              </a:rPr>
              <a:t>Dataset 2</a:t>
            </a:r>
            <a:r>
              <a:rPr lang="en-IN" sz="1600" dirty="0">
                <a:latin typeface="Poppins "/>
              </a:rPr>
              <a:t>:</a:t>
            </a:r>
          </a:p>
          <a:p>
            <a:pPr algn="l"/>
            <a:r>
              <a:rPr lang="en-IN" sz="1600" dirty="0">
                <a:latin typeface="Poppins "/>
              </a:rPr>
              <a:t>HAI (HIL-Based Augmented ICS) Dataset</a:t>
            </a:r>
          </a:p>
          <a:p>
            <a:pPr algn="l"/>
            <a:r>
              <a:rPr lang="en-IN" sz="1600" dirty="0">
                <a:latin typeface="Poppins "/>
              </a:rPr>
              <a:t>   Purpose: OT Anomaly Detection </a:t>
            </a:r>
            <a:r>
              <a:rPr lang="en-US" sz="1600" dirty="0">
                <a:solidFill>
                  <a:srgbClr val="F1F1F1"/>
                </a:solidFill>
                <a:latin typeface="Poppins "/>
                <a:ea typeface="Poppins"/>
                <a:cs typeface="Poppins"/>
                <a:sym typeface="Poppins"/>
              </a:rPr>
              <a:t>and it’s having 84 features</a:t>
            </a:r>
            <a:endParaRPr lang="en-IN" sz="1600" dirty="0">
              <a:latin typeface="Poppins "/>
            </a:endParaRPr>
          </a:p>
          <a:p>
            <a:pPr marL="285750" indent="-285750" algn="l">
              <a:buFont typeface="Arial" panose="020B0604020202020204" pitchFamily="34" charset="0"/>
              <a:buChar char="•"/>
            </a:pPr>
            <a:r>
              <a:rPr lang="en-US" sz="1600" dirty="0">
                <a:solidFill>
                  <a:srgbClr val="F1F1F1"/>
                </a:solidFill>
                <a:latin typeface="Poppins "/>
                <a:ea typeface="Poppins"/>
                <a:cs typeface="Poppins"/>
                <a:sym typeface="Poppins"/>
              </a:rPr>
              <a:t>259,202 records of </a:t>
            </a:r>
            <a:r>
              <a:rPr lang="en-IN" sz="1600" dirty="0">
                <a:latin typeface="Poppins "/>
              </a:rPr>
              <a:t>Industrial sensor and actuator values</a:t>
            </a:r>
            <a:endParaRPr lang="en-US" sz="1600" dirty="0">
              <a:solidFill>
                <a:srgbClr val="F1F1F1"/>
              </a:solidFill>
              <a:latin typeface="Poppins "/>
              <a:ea typeface="Poppins"/>
              <a:cs typeface="Poppins"/>
              <a:sym typeface="Poppins"/>
            </a:endParaRPr>
          </a:p>
          <a:p>
            <a:pPr marL="285750" indent="-285750" algn="l">
              <a:buFont typeface="Arial" panose="020B0604020202020204" pitchFamily="34" charset="0"/>
              <a:buChar char="•"/>
            </a:pPr>
            <a:r>
              <a:rPr lang="en-IN" sz="1600" dirty="0">
                <a:latin typeface="Poppins "/>
              </a:rPr>
              <a:t>Time-series OT operational data</a:t>
            </a:r>
          </a:p>
          <a:p>
            <a:pPr algn="l"/>
            <a:r>
              <a:rPr lang="en-IN" sz="1600" dirty="0">
                <a:latin typeface="Poppins "/>
              </a:rPr>
              <a:t>Model Implemented: </a:t>
            </a:r>
            <a:r>
              <a:rPr lang="en-IN" sz="1600" b="1" u="sng" dirty="0">
                <a:latin typeface="Poppins "/>
              </a:rPr>
              <a:t>Isolation forest, neural network</a:t>
            </a:r>
          </a:p>
        </p:txBody>
      </p:sp>
      <p:sp>
        <p:nvSpPr>
          <p:cNvPr id="4" name="Freeform 4">
            <a:extLst>
              <a:ext uri="{FF2B5EF4-FFF2-40B4-BE49-F238E27FC236}">
                <a16:creationId xmlns:a16="http://schemas.microsoft.com/office/drawing/2014/main" id="{09AFF9FB-87BD-27E9-6C19-36059E586A09}"/>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a:extLst>
              <a:ext uri="{FF2B5EF4-FFF2-40B4-BE49-F238E27FC236}">
                <a16:creationId xmlns:a16="http://schemas.microsoft.com/office/drawing/2014/main" id="{D4D217C4-F75E-A30B-E05F-620FB9DE8B4D}"/>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862837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379D26-5017-D12D-2EA1-CD6CBB62F2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95F76-5B5A-4964-89FF-F55F857527E0}"/>
              </a:ext>
            </a:extLst>
          </p:cNvPr>
          <p:cNvSpPr>
            <a:spLocks noGrp="1"/>
          </p:cNvSpPr>
          <p:nvPr>
            <p:ph type="ctrTitle"/>
          </p:nvPr>
        </p:nvSpPr>
        <p:spPr>
          <a:xfrm>
            <a:off x="1954097" y="238380"/>
            <a:ext cx="9572413" cy="502920"/>
          </a:xfrm>
        </p:spPr>
        <p:txBody>
          <a:bodyPr/>
          <a:lstStyle/>
          <a:p>
            <a:pPr algn="l"/>
            <a:r>
              <a:rPr lang="en-IN" sz="2400" b="1" i="1" u="sng" dirty="0"/>
              <a:t>Phase-1 Ransomware Detection- Result</a:t>
            </a:r>
          </a:p>
        </p:txBody>
      </p:sp>
      <p:sp>
        <p:nvSpPr>
          <p:cNvPr id="3" name="Subtitle 2">
            <a:extLst>
              <a:ext uri="{FF2B5EF4-FFF2-40B4-BE49-F238E27FC236}">
                <a16:creationId xmlns:a16="http://schemas.microsoft.com/office/drawing/2014/main" id="{D8718E36-0199-E764-395E-8187AA088D43}"/>
              </a:ext>
            </a:extLst>
          </p:cNvPr>
          <p:cNvSpPr>
            <a:spLocks noGrp="1"/>
          </p:cNvSpPr>
          <p:nvPr>
            <p:ph type="subTitle" idx="1"/>
          </p:nvPr>
        </p:nvSpPr>
        <p:spPr>
          <a:xfrm>
            <a:off x="729826" y="976162"/>
            <a:ext cx="10883054" cy="6004560"/>
          </a:xfrm>
        </p:spPr>
        <p:txBody>
          <a:bodyPr/>
          <a:lstStyle/>
          <a:p>
            <a:pPr algn="l"/>
            <a:r>
              <a:rPr lang="en-IN" i="1" u="sng" dirty="0">
                <a:latin typeface="Poppins "/>
              </a:rPr>
              <a:t>Preprocessing</a:t>
            </a:r>
            <a:r>
              <a:rPr lang="en-IN" dirty="0">
                <a:latin typeface="Poppins "/>
              </a:rPr>
              <a:t>: Firstly the windows based Ransomware dataset is pre-processed.</a:t>
            </a:r>
          </a:p>
          <a:p>
            <a:pPr marL="285750" indent="-285750" algn="l">
              <a:buFont typeface="Arial" panose="020B0604020202020204" pitchFamily="34" charset="0"/>
              <a:buChar char="•"/>
            </a:pPr>
            <a:r>
              <a:rPr lang="en-IN" dirty="0">
                <a:latin typeface="Poppins "/>
              </a:rPr>
              <a:t>Removed File names, Hash values</a:t>
            </a:r>
          </a:p>
          <a:p>
            <a:pPr marL="285750" indent="-285750" algn="l">
              <a:buFont typeface="Arial" panose="020B0604020202020204" pitchFamily="34" charset="0"/>
              <a:buChar char="•"/>
            </a:pPr>
            <a:r>
              <a:rPr lang="en-IN" dirty="0">
                <a:latin typeface="Poppins "/>
              </a:rPr>
              <a:t>Handled Missing data</a:t>
            </a:r>
          </a:p>
          <a:p>
            <a:pPr marL="285750" indent="-285750" algn="l">
              <a:buFont typeface="Arial" panose="020B0604020202020204" pitchFamily="34" charset="0"/>
              <a:buChar char="•"/>
            </a:pPr>
            <a:r>
              <a:rPr lang="en-IN" dirty="0">
                <a:latin typeface="Poppins "/>
              </a:rPr>
              <a:t>Standardised the dataset</a:t>
            </a:r>
          </a:p>
          <a:p>
            <a:pPr marL="285750" indent="-285750" algn="l">
              <a:buFont typeface="Arial" panose="020B0604020202020204" pitchFamily="34" charset="0"/>
              <a:buChar char="•"/>
            </a:pPr>
            <a:r>
              <a:rPr lang="en-IN" dirty="0">
                <a:latin typeface="Poppins "/>
              </a:rPr>
              <a:t>Performed feature selection</a:t>
            </a:r>
          </a:p>
          <a:p>
            <a:pPr algn="l"/>
            <a:r>
              <a:rPr lang="en-IN" i="1" u="sng" dirty="0">
                <a:latin typeface="Poppins "/>
              </a:rPr>
              <a:t>Model Evaluation:</a:t>
            </a:r>
          </a:p>
          <a:p>
            <a:pPr marL="342900" indent="-342900" algn="l">
              <a:buFont typeface="+mj-lt"/>
              <a:buAutoNum type="arabicPeriod"/>
            </a:pPr>
            <a:r>
              <a:rPr lang="en-IN" dirty="0">
                <a:latin typeface="Poppins "/>
              </a:rPr>
              <a:t>Accuracy</a:t>
            </a:r>
          </a:p>
          <a:p>
            <a:pPr marL="342900" indent="-342900" algn="l">
              <a:buFont typeface="+mj-lt"/>
              <a:buAutoNum type="arabicPeriod"/>
            </a:pPr>
            <a:r>
              <a:rPr lang="en-IN" dirty="0">
                <a:latin typeface="Poppins "/>
              </a:rPr>
              <a:t>Precision</a:t>
            </a:r>
          </a:p>
          <a:p>
            <a:pPr marL="342900" indent="-342900" algn="l">
              <a:buFont typeface="+mj-lt"/>
              <a:buAutoNum type="arabicPeriod"/>
            </a:pPr>
            <a:r>
              <a:rPr lang="en-IN" dirty="0">
                <a:latin typeface="Poppins "/>
              </a:rPr>
              <a:t>Recall</a:t>
            </a:r>
          </a:p>
          <a:p>
            <a:pPr marL="342900" indent="-342900" algn="l">
              <a:buFont typeface="+mj-lt"/>
              <a:buAutoNum type="arabicPeriod"/>
            </a:pPr>
            <a:r>
              <a:rPr lang="en-IN" dirty="0">
                <a:latin typeface="Poppins "/>
              </a:rPr>
              <a:t>F1 Score</a:t>
            </a:r>
          </a:p>
          <a:p>
            <a:pPr marL="342900" indent="-342900" algn="l">
              <a:buFont typeface="+mj-lt"/>
              <a:buAutoNum type="arabicPeriod"/>
            </a:pPr>
            <a:r>
              <a:rPr lang="en-IN" dirty="0">
                <a:latin typeface="Poppins "/>
              </a:rPr>
              <a:t>ROC Curve</a:t>
            </a:r>
          </a:p>
          <a:p>
            <a:pPr algn="l"/>
            <a:endParaRPr lang="en-IN" dirty="0">
              <a:latin typeface="Poppins "/>
            </a:endParaRPr>
          </a:p>
          <a:p>
            <a:pPr algn="l"/>
            <a:r>
              <a:rPr lang="en-IN" i="1" u="sng" dirty="0">
                <a:latin typeface="Poppins "/>
              </a:rPr>
              <a:t>Conclusion:</a:t>
            </a:r>
          </a:p>
          <a:p>
            <a:pPr algn="l"/>
            <a:r>
              <a:rPr lang="en-IN" dirty="0">
                <a:latin typeface="Poppins "/>
              </a:rPr>
              <a:t>Random Forest selected as final ransomware detection model.</a:t>
            </a:r>
          </a:p>
        </p:txBody>
      </p:sp>
      <p:graphicFrame>
        <p:nvGraphicFramePr>
          <p:cNvPr id="4" name="Diagram 3">
            <a:extLst>
              <a:ext uri="{FF2B5EF4-FFF2-40B4-BE49-F238E27FC236}">
                <a16:creationId xmlns:a16="http://schemas.microsoft.com/office/drawing/2014/main" id="{EC1C8F68-CECE-F053-6143-C787F69E535E}"/>
              </a:ext>
            </a:extLst>
          </p:cNvPr>
          <p:cNvGraphicFramePr/>
          <p:nvPr>
            <p:extLst>
              <p:ext uri="{D42A27DB-BD31-4B8C-83A1-F6EECF244321}">
                <p14:modId xmlns:p14="http://schemas.microsoft.com/office/powerpoint/2010/main" val="1993613093"/>
              </p:ext>
            </p:extLst>
          </p:nvPr>
        </p:nvGraphicFramePr>
        <p:xfrm>
          <a:off x="3392592" y="2760517"/>
          <a:ext cx="4246880" cy="2968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212C39C-4CE9-7C91-F978-FBDEA6696C7F}"/>
              </a:ext>
            </a:extLst>
          </p:cNvPr>
          <p:cNvSpPr txBox="1"/>
          <p:nvPr/>
        </p:nvSpPr>
        <p:spPr>
          <a:xfrm>
            <a:off x="3436219" y="3854494"/>
            <a:ext cx="4053840" cy="1631216"/>
          </a:xfrm>
          <a:prstGeom prst="rect">
            <a:avLst/>
          </a:prstGeom>
          <a:noFill/>
        </p:spPr>
        <p:txBody>
          <a:bodyPr wrap="square" rtlCol="0">
            <a:spAutoFit/>
          </a:bodyPr>
          <a:lstStyle/>
          <a:p>
            <a:pPr marL="342900" indent="-342900">
              <a:buFont typeface="Arial" panose="020B0604020202020204" pitchFamily="34" charset="0"/>
              <a:buChar char="•"/>
            </a:pPr>
            <a:r>
              <a:rPr lang="en-IN" sz="2000" dirty="0">
                <a:solidFill>
                  <a:schemeClr val="bg1"/>
                </a:solidFill>
              </a:rPr>
              <a:t>Logistic Regression tested </a:t>
            </a:r>
          </a:p>
          <a:p>
            <a:r>
              <a:rPr lang="en-IN" sz="2000" dirty="0">
                <a:solidFill>
                  <a:schemeClr val="bg1"/>
                </a:solidFill>
              </a:rPr>
              <a:t>    ( 86.72% )</a:t>
            </a:r>
          </a:p>
          <a:p>
            <a:pPr marL="342900" indent="-342900">
              <a:buFont typeface="Arial" panose="020B0604020202020204" pitchFamily="34" charset="0"/>
              <a:buChar char="•"/>
            </a:pPr>
            <a:r>
              <a:rPr lang="en-IN" sz="2000" dirty="0">
                <a:solidFill>
                  <a:schemeClr val="bg1"/>
                </a:solidFill>
              </a:rPr>
              <a:t>XGBoost tested ( 99.22% )</a:t>
            </a:r>
          </a:p>
          <a:p>
            <a:pPr marL="342900" indent="-342900">
              <a:buFont typeface="Arial" panose="020B0604020202020204" pitchFamily="34" charset="0"/>
              <a:buChar char="•"/>
            </a:pPr>
            <a:r>
              <a:rPr lang="en-IN" sz="2000" dirty="0">
                <a:solidFill>
                  <a:schemeClr val="bg1"/>
                </a:solidFill>
              </a:rPr>
              <a:t>Tuned Random Forest( 99.66%) achieved highest performance</a:t>
            </a:r>
          </a:p>
        </p:txBody>
      </p:sp>
      <p:pic>
        <p:nvPicPr>
          <p:cNvPr id="6" name="Picture 5" descr="A diagram of a software program&#10;&#10;AI-generated content may be incorrect.">
            <a:extLst>
              <a:ext uri="{FF2B5EF4-FFF2-40B4-BE49-F238E27FC236}">
                <a16:creationId xmlns:a16="http://schemas.microsoft.com/office/drawing/2014/main" id="{054DF5AA-C9BE-C42E-2327-60C6F0F98A4B}"/>
              </a:ext>
            </a:extLst>
          </p:cNvPr>
          <p:cNvPicPr>
            <a:picLocks noChangeAspect="1"/>
          </p:cNvPicPr>
          <p:nvPr/>
        </p:nvPicPr>
        <p:blipFill>
          <a:blip r:embed="rId7"/>
          <a:stretch>
            <a:fillRect/>
          </a:stretch>
        </p:blipFill>
        <p:spPr>
          <a:xfrm>
            <a:off x="8069179" y="1386348"/>
            <a:ext cx="4122821" cy="5471652"/>
          </a:xfrm>
          <a:prstGeom prst="rect">
            <a:avLst/>
          </a:prstGeom>
        </p:spPr>
      </p:pic>
      <p:sp>
        <p:nvSpPr>
          <p:cNvPr id="7" name="Freeform 5">
            <a:extLst>
              <a:ext uri="{FF2B5EF4-FFF2-40B4-BE49-F238E27FC236}">
                <a16:creationId xmlns:a16="http://schemas.microsoft.com/office/drawing/2014/main" id="{78FD4BEA-5E28-7BCC-5986-32E0AD685A48}"/>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4">
            <a:extLst>
              <a:ext uri="{FF2B5EF4-FFF2-40B4-BE49-F238E27FC236}">
                <a16:creationId xmlns:a16="http://schemas.microsoft.com/office/drawing/2014/main" id="{480B258E-024E-C903-54A3-147EAF68B939}"/>
              </a:ext>
            </a:extLst>
          </p:cNvPr>
          <p:cNvSpPr/>
          <p:nvPr/>
        </p:nvSpPr>
        <p:spPr>
          <a:xfrm>
            <a:off x="-1071452" y="-2874814"/>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663034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DDF6-9540-0A0C-3A7E-93B7293B778D}"/>
              </a:ext>
            </a:extLst>
          </p:cNvPr>
          <p:cNvSpPr>
            <a:spLocks noGrp="1"/>
          </p:cNvSpPr>
          <p:nvPr>
            <p:ph type="ctrTitle"/>
          </p:nvPr>
        </p:nvSpPr>
        <p:spPr>
          <a:xfrm>
            <a:off x="1860569" y="238760"/>
            <a:ext cx="7766936" cy="643466"/>
          </a:xfrm>
        </p:spPr>
        <p:txBody>
          <a:bodyPr/>
          <a:lstStyle/>
          <a:p>
            <a:pPr algn="l"/>
            <a:r>
              <a:rPr lang="en-IN" sz="2400" b="1" i="1" u="sng" dirty="0">
                <a:effectLst>
                  <a:outerShdw blurRad="38100" dist="38100" dir="2700000" algn="tl">
                    <a:srgbClr val="000000">
                      <a:alpha val="43137"/>
                    </a:srgbClr>
                  </a:outerShdw>
                </a:effectLst>
              </a:rPr>
              <a:t>OT- Anomaly Detection</a:t>
            </a:r>
            <a:endParaRPr lang="en-IN" sz="2400" b="1" i="1" u="sng" dirty="0">
              <a:solidFill>
                <a:schemeClr val="bg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DD066763-BE00-958E-BC25-3C60B4DFA04A}"/>
              </a:ext>
            </a:extLst>
          </p:cNvPr>
          <p:cNvSpPr>
            <a:spLocks noGrp="1"/>
          </p:cNvSpPr>
          <p:nvPr>
            <p:ph type="subTitle" idx="1"/>
          </p:nvPr>
        </p:nvSpPr>
        <p:spPr>
          <a:xfrm>
            <a:off x="802105" y="1021080"/>
            <a:ext cx="9883865" cy="5276427"/>
          </a:xfrm>
        </p:spPr>
        <p:txBody>
          <a:bodyPr>
            <a:normAutofit/>
          </a:bodyPr>
          <a:lstStyle/>
          <a:p>
            <a:pPr algn="l"/>
            <a:r>
              <a:rPr lang="en-IN" i="1" u="sng" dirty="0">
                <a:latin typeface="Poppins "/>
              </a:rPr>
              <a:t>Preprocessing</a:t>
            </a:r>
            <a:r>
              <a:rPr lang="en-IN" dirty="0">
                <a:latin typeface="Poppins "/>
              </a:rPr>
              <a:t>: Pre-processing of HAI ICS dataset is done.</a:t>
            </a:r>
          </a:p>
          <a:p>
            <a:pPr marL="285750" indent="-285750" algn="l">
              <a:buFont typeface="Arial" panose="020B0604020202020204" pitchFamily="34" charset="0"/>
              <a:buChar char="•"/>
            </a:pPr>
            <a:r>
              <a:rPr lang="en-IN" dirty="0">
                <a:latin typeface="Poppins "/>
              </a:rPr>
              <a:t>Removed Timestamps</a:t>
            </a:r>
          </a:p>
          <a:p>
            <a:pPr marL="285750" indent="-285750" algn="l">
              <a:buFont typeface="Arial" panose="020B0604020202020204" pitchFamily="34" charset="0"/>
              <a:buChar char="•"/>
            </a:pPr>
            <a:r>
              <a:rPr lang="en-IN" dirty="0">
                <a:latin typeface="Poppins "/>
              </a:rPr>
              <a:t>Converted features into numerical format</a:t>
            </a:r>
          </a:p>
          <a:p>
            <a:pPr marL="285750" indent="-285750" algn="l">
              <a:buFont typeface="Arial" panose="020B0604020202020204" pitchFamily="34" charset="0"/>
              <a:buChar char="•"/>
            </a:pPr>
            <a:r>
              <a:rPr lang="en-IN" dirty="0">
                <a:latin typeface="Poppins "/>
              </a:rPr>
              <a:t>Handled missing values</a:t>
            </a:r>
          </a:p>
          <a:p>
            <a:pPr marL="285750" indent="-285750" algn="l">
              <a:buFont typeface="Arial" panose="020B0604020202020204" pitchFamily="34" charset="0"/>
              <a:buChar char="•"/>
            </a:pPr>
            <a:r>
              <a:rPr lang="en-IN" dirty="0">
                <a:latin typeface="Poppins "/>
              </a:rPr>
              <a:t>Applied scaling to normalise the data</a:t>
            </a:r>
          </a:p>
          <a:p>
            <a:pPr algn="l"/>
            <a:r>
              <a:rPr lang="en-IN" i="1" u="sng" dirty="0">
                <a:latin typeface="Poppins "/>
              </a:rPr>
              <a:t>Models evaluated</a:t>
            </a:r>
            <a:r>
              <a:rPr lang="en-IN" dirty="0">
                <a:latin typeface="Poppins "/>
              </a:rPr>
              <a:t>:</a:t>
            </a:r>
          </a:p>
          <a:p>
            <a:pPr marL="285750" indent="-285750" algn="l">
              <a:buFont typeface="Arial" panose="020B0604020202020204" pitchFamily="34" charset="0"/>
              <a:buChar char="•"/>
            </a:pPr>
            <a:r>
              <a:rPr lang="en-IN" dirty="0">
                <a:latin typeface="Poppins "/>
              </a:rPr>
              <a:t>Isolation forest</a:t>
            </a:r>
          </a:p>
          <a:p>
            <a:pPr marL="285750" indent="-285750" algn="l">
              <a:buFont typeface="Arial" panose="020B0604020202020204" pitchFamily="34" charset="0"/>
              <a:buChar char="•"/>
            </a:pPr>
            <a:r>
              <a:rPr lang="en-IN" dirty="0">
                <a:latin typeface="Poppins "/>
              </a:rPr>
              <a:t>Neural network</a:t>
            </a:r>
          </a:p>
          <a:p>
            <a:pPr algn="l"/>
            <a:endParaRPr lang="en-IN" dirty="0">
              <a:latin typeface="Poppins "/>
            </a:endParaRPr>
          </a:p>
          <a:p>
            <a:pPr algn="l"/>
            <a:endParaRPr lang="en-IN" dirty="0">
              <a:latin typeface="Poppins "/>
            </a:endParaRPr>
          </a:p>
          <a:p>
            <a:pPr algn="l"/>
            <a:endParaRPr lang="en-IN" dirty="0">
              <a:latin typeface="Poppins "/>
            </a:endParaRPr>
          </a:p>
          <a:p>
            <a:pPr algn="l"/>
            <a:endParaRPr lang="en-IN" dirty="0">
              <a:latin typeface="Poppins "/>
            </a:endParaRPr>
          </a:p>
          <a:p>
            <a:pPr algn="l"/>
            <a:r>
              <a:rPr lang="en-IN" i="1" u="sng" dirty="0">
                <a:latin typeface="Poppins "/>
              </a:rPr>
              <a:t>Conclusion</a:t>
            </a:r>
            <a:r>
              <a:rPr lang="en-IN" dirty="0">
                <a:latin typeface="Poppins "/>
              </a:rPr>
              <a:t>: Neural Network was selected as the final OT anomaly detection model..</a:t>
            </a:r>
          </a:p>
        </p:txBody>
      </p:sp>
      <p:graphicFrame>
        <p:nvGraphicFramePr>
          <p:cNvPr id="5" name="Diagram 4">
            <a:extLst>
              <a:ext uri="{FF2B5EF4-FFF2-40B4-BE49-F238E27FC236}">
                <a16:creationId xmlns:a16="http://schemas.microsoft.com/office/drawing/2014/main" id="{6CDC4046-6AD4-F2B7-2338-9009D5355F62}"/>
              </a:ext>
            </a:extLst>
          </p:cNvPr>
          <p:cNvGraphicFramePr/>
          <p:nvPr>
            <p:extLst>
              <p:ext uri="{D42A27DB-BD31-4B8C-83A1-F6EECF244321}">
                <p14:modId xmlns:p14="http://schemas.microsoft.com/office/powerpoint/2010/main" val="271203005"/>
              </p:ext>
            </p:extLst>
          </p:nvPr>
        </p:nvGraphicFramePr>
        <p:xfrm>
          <a:off x="2727160" y="3429000"/>
          <a:ext cx="5502441" cy="2407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diagram of a process&#10;&#10;AI-generated content may be incorrect.">
            <a:extLst>
              <a:ext uri="{FF2B5EF4-FFF2-40B4-BE49-F238E27FC236}">
                <a16:creationId xmlns:a16="http://schemas.microsoft.com/office/drawing/2014/main" id="{AE9D0909-FD4E-AD33-2638-27E19FEB1D10}"/>
              </a:ext>
            </a:extLst>
          </p:cNvPr>
          <p:cNvPicPr>
            <a:picLocks noChangeAspect="1"/>
          </p:cNvPicPr>
          <p:nvPr/>
        </p:nvPicPr>
        <p:blipFill>
          <a:blip r:embed="rId7"/>
          <a:stretch>
            <a:fillRect/>
          </a:stretch>
        </p:blipFill>
        <p:spPr>
          <a:xfrm>
            <a:off x="8229601" y="101601"/>
            <a:ext cx="3962400" cy="5735320"/>
          </a:xfrm>
          <a:prstGeom prst="rect">
            <a:avLst/>
          </a:prstGeom>
        </p:spPr>
      </p:pic>
      <p:sp>
        <p:nvSpPr>
          <p:cNvPr id="7" name="Freeform 5">
            <a:extLst>
              <a:ext uri="{FF2B5EF4-FFF2-40B4-BE49-F238E27FC236}">
                <a16:creationId xmlns:a16="http://schemas.microsoft.com/office/drawing/2014/main" id="{F60F3241-1220-BC36-4F80-C3107101AF25}"/>
              </a:ext>
            </a:extLst>
          </p:cNvPr>
          <p:cNvSpPr/>
          <p:nvPr/>
        </p:nvSpPr>
        <p:spPr>
          <a:xfrm>
            <a:off x="10061396" y="5112774"/>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4">
            <a:extLst>
              <a:ext uri="{FF2B5EF4-FFF2-40B4-BE49-F238E27FC236}">
                <a16:creationId xmlns:a16="http://schemas.microsoft.com/office/drawing/2014/main" id="{989BC28B-CC99-88BC-7477-E1D17BB80845}"/>
              </a:ext>
            </a:extLst>
          </p:cNvPr>
          <p:cNvSpPr/>
          <p:nvPr/>
        </p:nvSpPr>
        <p:spPr>
          <a:xfrm>
            <a:off x="-1177376" y="-2668336"/>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2375700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93E98-EB0D-71FE-8463-02BD7D60E108}"/>
              </a:ext>
            </a:extLst>
          </p:cNvPr>
          <p:cNvSpPr>
            <a:spLocks noGrp="1"/>
          </p:cNvSpPr>
          <p:nvPr>
            <p:ph type="ctrTitle"/>
          </p:nvPr>
        </p:nvSpPr>
        <p:spPr>
          <a:xfrm>
            <a:off x="1783407" y="425354"/>
            <a:ext cx="7766936" cy="582506"/>
          </a:xfrm>
        </p:spPr>
        <p:txBody>
          <a:bodyPr/>
          <a:lstStyle/>
          <a:p>
            <a:pPr algn="l"/>
            <a:r>
              <a:rPr lang="en-IN" sz="2400" b="1" i="1" u="sng" dirty="0">
                <a:effectLst>
                  <a:outerShdw blurRad="38100" dist="38100" dir="2700000" algn="tl">
                    <a:srgbClr val="000000">
                      <a:alpha val="43137"/>
                    </a:srgbClr>
                  </a:outerShdw>
                </a:effectLst>
              </a:rPr>
              <a:t>System Implementation- Phase 2</a:t>
            </a:r>
          </a:p>
        </p:txBody>
      </p:sp>
      <p:sp>
        <p:nvSpPr>
          <p:cNvPr id="3" name="Subtitle 2">
            <a:extLst>
              <a:ext uri="{FF2B5EF4-FFF2-40B4-BE49-F238E27FC236}">
                <a16:creationId xmlns:a16="http://schemas.microsoft.com/office/drawing/2014/main" id="{4A651E69-20D2-4E15-DEF3-8A4FDFA52C09}"/>
              </a:ext>
            </a:extLst>
          </p:cNvPr>
          <p:cNvSpPr>
            <a:spLocks noGrp="1"/>
          </p:cNvSpPr>
          <p:nvPr>
            <p:ph type="subTitle" idx="1"/>
          </p:nvPr>
        </p:nvSpPr>
        <p:spPr>
          <a:xfrm>
            <a:off x="1058779" y="1301816"/>
            <a:ext cx="8778239" cy="5166360"/>
          </a:xfrm>
        </p:spPr>
        <p:txBody>
          <a:bodyPr>
            <a:normAutofit fontScale="92500" lnSpcReduction="20000"/>
          </a:bodyPr>
          <a:lstStyle/>
          <a:p>
            <a:pPr algn="l"/>
            <a:r>
              <a:rPr lang="en-IN" i="1" u="sng" dirty="0">
                <a:latin typeface="Poppins "/>
              </a:rPr>
              <a:t>Fronted: </a:t>
            </a:r>
          </a:p>
          <a:p>
            <a:pPr marL="285750" indent="-285750" algn="l">
              <a:buFont typeface="Arial" panose="020B0604020202020204" pitchFamily="34" charset="0"/>
              <a:buChar char="•"/>
            </a:pPr>
            <a:r>
              <a:rPr lang="en-IN" dirty="0">
                <a:latin typeface="Poppins "/>
              </a:rPr>
              <a:t>HTML</a:t>
            </a:r>
          </a:p>
          <a:p>
            <a:pPr marL="285750" indent="-285750" algn="l">
              <a:buFont typeface="Arial" panose="020B0604020202020204" pitchFamily="34" charset="0"/>
              <a:buChar char="•"/>
            </a:pPr>
            <a:r>
              <a:rPr lang="en-IN" dirty="0">
                <a:latin typeface="Poppins "/>
              </a:rPr>
              <a:t>CSS</a:t>
            </a:r>
          </a:p>
          <a:p>
            <a:pPr marL="285750" indent="-285750" algn="l">
              <a:buFont typeface="Arial" panose="020B0604020202020204" pitchFamily="34" charset="0"/>
              <a:buChar char="•"/>
            </a:pPr>
            <a:r>
              <a:rPr lang="en-IN" dirty="0">
                <a:latin typeface="Poppins "/>
              </a:rPr>
              <a:t>JavaScript</a:t>
            </a:r>
          </a:p>
          <a:p>
            <a:pPr algn="l"/>
            <a:endParaRPr lang="en-IN" dirty="0">
              <a:latin typeface="Poppins "/>
            </a:endParaRPr>
          </a:p>
          <a:p>
            <a:pPr algn="l"/>
            <a:r>
              <a:rPr lang="en-IN" i="1" u="sng" dirty="0">
                <a:latin typeface="Poppins "/>
              </a:rPr>
              <a:t>Backend:</a:t>
            </a:r>
          </a:p>
          <a:p>
            <a:pPr marL="285750" indent="-285750" algn="l">
              <a:buFont typeface="Arial" panose="020B0604020202020204" pitchFamily="34" charset="0"/>
              <a:buChar char="•"/>
            </a:pPr>
            <a:r>
              <a:rPr lang="en-IN" dirty="0">
                <a:latin typeface="Poppins "/>
              </a:rPr>
              <a:t>Python</a:t>
            </a:r>
          </a:p>
          <a:p>
            <a:pPr marL="285750" indent="-285750" algn="l">
              <a:buFont typeface="Arial" panose="020B0604020202020204" pitchFamily="34" charset="0"/>
              <a:buChar char="•"/>
            </a:pPr>
            <a:r>
              <a:rPr lang="en-IN" dirty="0">
                <a:latin typeface="Poppins "/>
              </a:rPr>
              <a:t>Flask</a:t>
            </a:r>
          </a:p>
          <a:p>
            <a:pPr algn="l"/>
            <a:endParaRPr lang="en-IN" dirty="0">
              <a:latin typeface="Poppins "/>
            </a:endParaRPr>
          </a:p>
          <a:p>
            <a:pPr algn="l"/>
            <a:r>
              <a:rPr lang="en-IN" i="1" u="sng" dirty="0">
                <a:latin typeface="Poppins "/>
              </a:rPr>
              <a:t>Visualisation:</a:t>
            </a:r>
          </a:p>
          <a:p>
            <a:pPr marL="285750" indent="-285750" algn="l">
              <a:buFont typeface="Arial" panose="020B0604020202020204" pitchFamily="34" charset="0"/>
              <a:buChar char="•"/>
            </a:pPr>
            <a:r>
              <a:rPr lang="en-IN" dirty="0">
                <a:latin typeface="Poppins "/>
              </a:rPr>
              <a:t>Chart.js</a:t>
            </a:r>
          </a:p>
          <a:p>
            <a:pPr marL="285750" indent="-285750" algn="l">
              <a:buFont typeface="Arial" panose="020B0604020202020204" pitchFamily="34" charset="0"/>
              <a:buChar char="•"/>
            </a:pPr>
            <a:r>
              <a:rPr lang="en-IN" dirty="0">
                <a:latin typeface="Poppins "/>
              </a:rPr>
              <a:t>Socket.IO</a:t>
            </a:r>
          </a:p>
          <a:p>
            <a:pPr algn="l"/>
            <a:endParaRPr lang="en-IN" dirty="0">
              <a:latin typeface="Poppins "/>
            </a:endParaRPr>
          </a:p>
          <a:p>
            <a:pPr algn="l"/>
            <a:r>
              <a:rPr lang="en-IN" i="1" u="sng" dirty="0">
                <a:latin typeface="Poppins "/>
              </a:rPr>
              <a:t>Database: </a:t>
            </a:r>
          </a:p>
          <a:p>
            <a:pPr marL="285750" indent="-285750" algn="l">
              <a:buFont typeface="Arial" panose="020B0604020202020204" pitchFamily="34" charset="0"/>
              <a:buChar char="•"/>
            </a:pPr>
            <a:r>
              <a:rPr lang="en-IN" dirty="0">
                <a:latin typeface="Poppins "/>
              </a:rPr>
              <a:t>MYSQL</a:t>
            </a:r>
          </a:p>
        </p:txBody>
      </p:sp>
      <p:sp>
        <p:nvSpPr>
          <p:cNvPr id="4" name="TextBox 3">
            <a:extLst>
              <a:ext uri="{FF2B5EF4-FFF2-40B4-BE49-F238E27FC236}">
                <a16:creationId xmlns:a16="http://schemas.microsoft.com/office/drawing/2014/main" id="{155A6C01-C660-BA8E-5C5F-60E3690348B8}"/>
              </a:ext>
            </a:extLst>
          </p:cNvPr>
          <p:cNvSpPr txBox="1"/>
          <p:nvPr/>
        </p:nvSpPr>
        <p:spPr>
          <a:xfrm>
            <a:off x="3731395" y="2144027"/>
            <a:ext cx="3870960" cy="2862322"/>
          </a:xfrm>
          <a:prstGeom prst="rect">
            <a:avLst/>
          </a:prstGeom>
          <a:noFill/>
        </p:spPr>
        <p:txBody>
          <a:bodyPr wrap="square" rtlCol="0">
            <a:spAutoFit/>
          </a:bodyPr>
          <a:lstStyle/>
          <a:p>
            <a:r>
              <a:rPr lang="en-IN" i="1" u="sng" dirty="0"/>
              <a:t>Functionality:</a:t>
            </a:r>
          </a:p>
          <a:p>
            <a:endParaRPr lang="en-IN" dirty="0"/>
          </a:p>
          <a:p>
            <a:pPr marL="285750" indent="-285750">
              <a:buFont typeface="Arial" panose="020B0604020202020204" pitchFamily="34" charset="0"/>
              <a:buChar char="•"/>
            </a:pPr>
            <a:r>
              <a:rPr lang="en-IN" dirty="0"/>
              <a:t>Upload datasets</a:t>
            </a:r>
          </a:p>
          <a:p>
            <a:pPr marL="285750" indent="-285750">
              <a:buFont typeface="Arial" panose="020B0604020202020204" pitchFamily="34" charset="0"/>
              <a:buChar char="•"/>
            </a:pPr>
            <a:r>
              <a:rPr lang="en-IN" dirty="0"/>
              <a:t>Generate AI predictions</a:t>
            </a:r>
          </a:p>
          <a:p>
            <a:pPr marL="285750" indent="-285750">
              <a:buFont typeface="Arial" panose="020B0604020202020204" pitchFamily="34" charset="0"/>
              <a:buChar char="•"/>
            </a:pPr>
            <a:r>
              <a:rPr lang="en-IN" dirty="0"/>
              <a:t>Store forensic evidence</a:t>
            </a:r>
          </a:p>
          <a:p>
            <a:pPr marL="285750" indent="-285750">
              <a:buFont typeface="Arial" panose="020B0604020202020204" pitchFamily="34" charset="0"/>
              <a:buChar char="•"/>
            </a:pPr>
            <a:r>
              <a:rPr lang="en-IN" dirty="0"/>
              <a:t>Display real-time threat analytics</a:t>
            </a:r>
          </a:p>
          <a:p>
            <a:pPr marL="285750" indent="-285750">
              <a:buFont typeface="Arial" panose="020B0604020202020204" pitchFamily="34" charset="0"/>
              <a:buChar char="•"/>
            </a:pPr>
            <a:r>
              <a:rPr lang="en-IN" dirty="0"/>
              <a:t>Provide cybersecurity monitoring dashboard</a:t>
            </a:r>
          </a:p>
          <a:p>
            <a:endParaRPr lang="en-IN" dirty="0"/>
          </a:p>
        </p:txBody>
      </p:sp>
      <p:pic>
        <p:nvPicPr>
          <p:cNvPr id="5" name="Picture 4" descr="A diagram of a software security system&#10;&#10;AI-generated content may be incorrect.">
            <a:extLst>
              <a:ext uri="{FF2B5EF4-FFF2-40B4-BE49-F238E27FC236}">
                <a16:creationId xmlns:a16="http://schemas.microsoft.com/office/drawing/2014/main" id="{1AC3BF6E-EA95-7528-3E79-C60B295CD48D}"/>
              </a:ext>
            </a:extLst>
          </p:cNvPr>
          <p:cNvPicPr>
            <a:picLocks noChangeAspect="1"/>
          </p:cNvPicPr>
          <p:nvPr/>
        </p:nvPicPr>
        <p:blipFill>
          <a:blip r:embed="rId2"/>
          <a:stretch>
            <a:fillRect/>
          </a:stretch>
        </p:blipFill>
        <p:spPr>
          <a:xfrm>
            <a:off x="7848497" y="963729"/>
            <a:ext cx="4343503" cy="5894271"/>
          </a:xfrm>
          <a:prstGeom prst="rect">
            <a:avLst/>
          </a:prstGeom>
        </p:spPr>
      </p:pic>
      <p:sp>
        <p:nvSpPr>
          <p:cNvPr id="7" name="TextBox 6">
            <a:extLst>
              <a:ext uri="{FF2B5EF4-FFF2-40B4-BE49-F238E27FC236}">
                <a16:creationId xmlns:a16="http://schemas.microsoft.com/office/drawing/2014/main" id="{ECE79677-939E-D221-C456-B93D3A6F36CB}"/>
              </a:ext>
            </a:extLst>
          </p:cNvPr>
          <p:cNvSpPr txBox="1"/>
          <p:nvPr/>
        </p:nvSpPr>
        <p:spPr>
          <a:xfrm>
            <a:off x="7166553" y="483200"/>
            <a:ext cx="6104020" cy="400110"/>
          </a:xfrm>
          <a:prstGeom prst="rect">
            <a:avLst/>
          </a:prstGeom>
          <a:noFill/>
        </p:spPr>
        <p:txBody>
          <a:bodyPr wrap="square">
            <a:spAutoFit/>
          </a:bodyPr>
          <a:lstStyle/>
          <a:p>
            <a:r>
              <a:rPr lang="en-US" sz="2000" u="sng" dirty="0">
                <a:effectLst/>
                <a:latin typeface="Poppins "/>
                <a:ea typeface="Aptos" panose="020B0004020202020204" pitchFamily="34" charset="0"/>
              </a:rPr>
              <a:t>Automated Forensic Logging Workflow</a:t>
            </a:r>
            <a:endParaRPr lang="en-IN" sz="2000" u="sng" dirty="0">
              <a:latin typeface="Poppins "/>
            </a:endParaRPr>
          </a:p>
        </p:txBody>
      </p:sp>
      <p:sp>
        <p:nvSpPr>
          <p:cNvPr id="9" name="Freeform 4">
            <a:extLst>
              <a:ext uri="{FF2B5EF4-FFF2-40B4-BE49-F238E27FC236}">
                <a16:creationId xmlns:a16="http://schemas.microsoft.com/office/drawing/2014/main" id="{76E500F5-7ABD-FC2E-5860-B68F4248036B}"/>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2277186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4">
            <a:extLst>
              <a:ext uri="{FF2B5EF4-FFF2-40B4-BE49-F238E27FC236}">
                <a16:creationId xmlns:a16="http://schemas.microsoft.com/office/drawing/2014/main" id="{3D922A10-C1B5-4B82-2452-06452407769D}"/>
              </a:ext>
            </a:extLst>
          </p:cNvPr>
          <p:cNvSpPr/>
          <p:nvPr/>
        </p:nvSpPr>
        <p:spPr>
          <a:xfrm>
            <a:off x="-1216705" y="-2707665"/>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2" name="Title 1">
            <a:extLst>
              <a:ext uri="{FF2B5EF4-FFF2-40B4-BE49-F238E27FC236}">
                <a16:creationId xmlns:a16="http://schemas.microsoft.com/office/drawing/2014/main" id="{5F0DFB14-9387-5B39-9EFE-4253D317C79B}"/>
              </a:ext>
            </a:extLst>
          </p:cNvPr>
          <p:cNvSpPr>
            <a:spLocks noGrp="1"/>
          </p:cNvSpPr>
          <p:nvPr>
            <p:ph type="ctrTitle"/>
          </p:nvPr>
        </p:nvSpPr>
        <p:spPr>
          <a:xfrm>
            <a:off x="1933787" y="167639"/>
            <a:ext cx="7766936" cy="533401"/>
          </a:xfrm>
        </p:spPr>
        <p:txBody>
          <a:bodyPr/>
          <a:lstStyle/>
          <a:p>
            <a:pPr algn="l"/>
            <a:r>
              <a:rPr lang="en-IN" sz="2400" b="1" i="1" u="sng" dirty="0">
                <a:effectLst>
                  <a:outerShdw blurRad="38100" dist="38100" dir="2700000" algn="tl">
                    <a:srgbClr val="000000">
                      <a:alpha val="43137"/>
                    </a:srgbClr>
                  </a:outerShdw>
                </a:effectLst>
              </a:rPr>
              <a:t>Testing, Evaluation and Key Findings</a:t>
            </a:r>
          </a:p>
        </p:txBody>
      </p:sp>
      <p:sp>
        <p:nvSpPr>
          <p:cNvPr id="3" name="Subtitle 2">
            <a:extLst>
              <a:ext uri="{FF2B5EF4-FFF2-40B4-BE49-F238E27FC236}">
                <a16:creationId xmlns:a16="http://schemas.microsoft.com/office/drawing/2014/main" id="{E9CE3608-8985-BFE7-2796-B6FC419DF442}"/>
              </a:ext>
            </a:extLst>
          </p:cNvPr>
          <p:cNvSpPr>
            <a:spLocks noGrp="1"/>
          </p:cNvSpPr>
          <p:nvPr>
            <p:ph type="subTitle" idx="1"/>
          </p:nvPr>
        </p:nvSpPr>
        <p:spPr>
          <a:xfrm>
            <a:off x="1272785" y="723654"/>
            <a:ext cx="10104119" cy="6019800"/>
          </a:xfrm>
        </p:spPr>
        <p:txBody>
          <a:bodyPr>
            <a:normAutofit/>
          </a:bodyPr>
          <a:lstStyle/>
          <a:p>
            <a:pPr algn="l"/>
            <a:r>
              <a:rPr lang="en-IN" sz="1700" u="sng" dirty="0">
                <a:latin typeface="Poppins "/>
              </a:rPr>
              <a:t>Testing:</a:t>
            </a:r>
          </a:p>
          <a:p>
            <a:pPr marL="285750" indent="-285750" algn="l">
              <a:buFont typeface="Arial" panose="020B0604020202020204" pitchFamily="34" charset="0"/>
              <a:buChar char="•"/>
            </a:pPr>
            <a:r>
              <a:rPr lang="en-IN" sz="1700" dirty="0">
                <a:latin typeface="Poppins "/>
              </a:rPr>
              <a:t>File upload functionality</a:t>
            </a:r>
          </a:p>
          <a:p>
            <a:pPr marL="285750" indent="-285750" algn="l">
              <a:buFont typeface="Arial" panose="020B0604020202020204" pitchFamily="34" charset="0"/>
              <a:buChar char="•"/>
            </a:pPr>
            <a:r>
              <a:rPr lang="en-IN" sz="1700" dirty="0">
                <a:latin typeface="Poppins "/>
              </a:rPr>
              <a:t>AI prediction generation</a:t>
            </a:r>
          </a:p>
          <a:p>
            <a:pPr marL="285750" indent="-285750" algn="l">
              <a:buFont typeface="Arial" panose="020B0604020202020204" pitchFamily="34" charset="0"/>
              <a:buChar char="•"/>
            </a:pPr>
            <a:r>
              <a:rPr lang="en-IN" sz="1700" dirty="0">
                <a:latin typeface="Poppins "/>
              </a:rPr>
              <a:t>Database logging</a:t>
            </a:r>
          </a:p>
          <a:p>
            <a:pPr marL="285750" indent="-285750" algn="l">
              <a:buFont typeface="Arial" panose="020B0604020202020204" pitchFamily="34" charset="0"/>
              <a:buChar char="•"/>
            </a:pPr>
            <a:r>
              <a:rPr lang="en-IN" sz="1700" dirty="0">
                <a:latin typeface="Poppins "/>
              </a:rPr>
              <a:t>Dashboard visualisation</a:t>
            </a:r>
          </a:p>
          <a:p>
            <a:pPr algn="l"/>
            <a:r>
              <a:rPr lang="en-IN" sz="1700" u="sng" dirty="0">
                <a:latin typeface="Poppins "/>
              </a:rPr>
              <a:t>Evaluation:</a:t>
            </a:r>
          </a:p>
          <a:p>
            <a:pPr marL="285750" indent="-285750" algn="l">
              <a:buFont typeface="Arial" panose="020B0604020202020204" pitchFamily="34" charset="0"/>
              <a:buChar char="•"/>
            </a:pPr>
            <a:r>
              <a:rPr lang="en-IN" sz="1700" dirty="0">
                <a:latin typeface="Poppins "/>
              </a:rPr>
              <a:t>Detection accuracy</a:t>
            </a:r>
          </a:p>
          <a:p>
            <a:pPr marL="285750" indent="-285750" algn="l">
              <a:buFont typeface="Arial" panose="020B0604020202020204" pitchFamily="34" charset="0"/>
              <a:buChar char="•"/>
            </a:pPr>
            <a:r>
              <a:rPr lang="en-IN" sz="1700" dirty="0">
                <a:latin typeface="Poppins "/>
              </a:rPr>
              <a:t>Integration capability</a:t>
            </a:r>
          </a:p>
          <a:p>
            <a:pPr marL="285750" indent="-285750" algn="l">
              <a:buFont typeface="Arial" panose="020B0604020202020204" pitchFamily="34" charset="0"/>
              <a:buChar char="•"/>
            </a:pPr>
            <a:r>
              <a:rPr lang="en-IN" sz="1700" dirty="0">
                <a:latin typeface="Poppins "/>
              </a:rPr>
              <a:t>Forensic readiness</a:t>
            </a:r>
          </a:p>
          <a:p>
            <a:pPr marL="285750" indent="-285750" algn="l">
              <a:buFont typeface="Arial" panose="020B0604020202020204" pitchFamily="34" charset="0"/>
              <a:buChar char="•"/>
            </a:pPr>
            <a:r>
              <a:rPr lang="en-IN" sz="1700" dirty="0">
                <a:latin typeface="Poppins "/>
              </a:rPr>
              <a:t>System usability</a:t>
            </a:r>
          </a:p>
          <a:p>
            <a:pPr algn="l"/>
            <a:r>
              <a:rPr lang="en-IN" sz="1700" u="sng" dirty="0">
                <a:latin typeface="Poppins "/>
              </a:rPr>
              <a:t>Key Findings:</a:t>
            </a:r>
          </a:p>
          <a:p>
            <a:pPr marL="285750" indent="-285750" algn="l">
              <a:buFont typeface="Arial" panose="020B0604020202020204" pitchFamily="34" charset="0"/>
              <a:buChar char="•"/>
            </a:pPr>
            <a:r>
              <a:rPr lang="en-IN" sz="1700" dirty="0">
                <a:latin typeface="Poppins "/>
              </a:rPr>
              <a:t>Random Forest achieved the highest ransomware detection performance. </a:t>
            </a:r>
          </a:p>
          <a:p>
            <a:pPr marL="285750" indent="-285750" algn="l">
              <a:buFont typeface="Arial" panose="020B0604020202020204" pitchFamily="34" charset="0"/>
              <a:buChar char="•"/>
            </a:pPr>
            <a:r>
              <a:rPr lang="en-IN" sz="1700" dirty="0">
                <a:latin typeface="Poppins "/>
              </a:rPr>
              <a:t>Neural Network detected a high number of anomalous events and improved OT anomaly identification. </a:t>
            </a:r>
          </a:p>
          <a:p>
            <a:pPr marL="285750" indent="-285750" algn="l">
              <a:buFont typeface="Arial" panose="020B0604020202020204" pitchFamily="34" charset="0"/>
              <a:buChar char="•"/>
            </a:pPr>
            <a:r>
              <a:rPr lang="en-IN" sz="1700" dirty="0">
                <a:latin typeface="Poppins "/>
              </a:rPr>
              <a:t>MySQL successfully preserved forensic evidence. </a:t>
            </a:r>
          </a:p>
          <a:p>
            <a:pPr marL="285750" indent="-285750" algn="l">
              <a:buFont typeface="Arial" panose="020B0604020202020204" pitchFamily="34" charset="0"/>
              <a:buChar char="•"/>
            </a:pPr>
            <a:r>
              <a:rPr lang="en-IN" sz="1700" dirty="0">
                <a:latin typeface="Poppins "/>
              </a:rPr>
              <a:t>Dashboard provided real-time threat visibility and monitoring.</a:t>
            </a:r>
          </a:p>
          <a:p>
            <a:pPr algn="l"/>
            <a:endParaRPr lang="en-IN" sz="1700" dirty="0">
              <a:latin typeface="Poppins "/>
            </a:endParaRPr>
          </a:p>
        </p:txBody>
      </p:sp>
      <p:sp>
        <p:nvSpPr>
          <p:cNvPr id="4" name="Freeform 5">
            <a:extLst>
              <a:ext uri="{FF2B5EF4-FFF2-40B4-BE49-F238E27FC236}">
                <a16:creationId xmlns:a16="http://schemas.microsoft.com/office/drawing/2014/main" id="{2E1BB884-4BEE-D0D1-B04C-065C7CD391D9}"/>
              </a:ext>
            </a:extLst>
          </p:cNvPr>
          <p:cNvSpPr/>
          <p:nvPr/>
        </p:nvSpPr>
        <p:spPr>
          <a:xfrm>
            <a:off x="10238377" y="5380406"/>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1539357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C7416-BB39-5F01-F561-19ACA6D94E97}"/>
              </a:ext>
            </a:extLst>
          </p:cNvPr>
          <p:cNvSpPr>
            <a:spLocks noGrp="1"/>
          </p:cNvSpPr>
          <p:nvPr>
            <p:ph type="ctrTitle"/>
          </p:nvPr>
        </p:nvSpPr>
        <p:spPr>
          <a:xfrm>
            <a:off x="1716307" y="231058"/>
            <a:ext cx="8053734" cy="670751"/>
          </a:xfrm>
        </p:spPr>
        <p:txBody>
          <a:bodyPr/>
          <a:lstStyle/>
          <a:p>
            <a:pPr algn="l"/>
            <a:r>
              <a:rPr lang="en-IN" sz="2400" b="1" i="1" u="sng" dirty="0">
                <a:effectLst>
                  <a:outerShdw blurRad="38100" dist="38100" dir="2700000" algn="tl">
                    <a:srgbClr val="000000">
                      <a:alpha val="43137"/>
                    </a:srgbClr>
                  </a:outerShdw>
                </a:effectLst>
              </a:rPr>
              <a:t>Limitations and Future Work</a:t>
            </a:r>
          </a:p>
        </p:txBody>
      </p:sp>
      <p:sp>
        <p:nvSpPr>
          <p:cNvPr id="3" name="Subtitle 2">
            <a:extLst>
              <a:ext uri="{FF2B5EF4-FFF2-40B4-BE49-F238E27FC236}">
                <a16:creationId xmlns:a16="http://schemas.microsoft.com/office/drawing/2014/main" id="{88C2F391-DCEE-167A-4721-07D598926289}"/>
              </a:ext>
            </a:extLst>
          </p:cNvPr>
          <p:cNvSpPr>
            <a:spLocks noGrp="1"/>
          </p:cNvSpPr>
          <p:nvPr>
            <p:ph type="subTitle" idx="1"/>
          </p:nvPr>
        </p:nvSpPr>
        <p:spPr>
          <a:xfrm>
            <a:off x="900230" y="1179871"/>
            <a:ext cx="11291770" cy="5806439"/>
          </a:xfrm>
        </p:spPr>
        <p:txBody>
          <a:bodyPr>
            <a:normAutofit/>
          </a:bodyPr>
          <a:lstStyle/>
          <a:p>
            <a:pPr algn="l"/>
            <a:r>
              <a:rPr lang="en-IN" i="1" u="sng" dirty="0">
                <a:latin typeface="Poppins "/>
              </a:rPr>
              <a:t>Limitations:</a:t>
            </a:r>
          </a:p>
          <a:p>
            <a:pPr marL="285750" indent="-285750" algn="l">
              <a:buFont typeface="Arial" panose="020B0604020202020204" pitchFamily="34" charset="0"/>
              <a:buChar char="•"/>
            </a:pPr>
            <a:r>
              <a:rPr lang="en-IN" dirty="0">
                <a:latin typeface="Poppins "/>
              </a:rPr>
              <a:t>System mainly relies on static PE header features and cannot capture real-time or behavioural changes</a:t>
            </a:r>
          </a:p>
          <a:p>
            <a:pPr marL="285750" indent="-285750" algn="l">
              <a:buFont typeface="Arial" panose="020B0604020202020204" pitchFamily="34" charset="0"/>
              <a:buChar char="•"/>
            </a:pPr>
            <a:r>
              <a:rPr lang="en-IN" dirty="0">
                <a:latin typeface="Poppins "/>
              </a:rPr>
              <a:t>In OT anomaly detection, neural network may generate false positives. </a:t>
            </a:r>
            <a:endParaRPr lang="en-IN" b="1" dirty="0">
              <a:latin typeface="Poppins "/>
            </a:endParaRPr>
          </a:p>
          <a:p>
            <a:pPr marL="285750" indent="-285750" algn="l">
              <a:buFont typeface="Arial" panose="020B0604020202020204" pitchFamily="34" charset="0"/>
              <a:buChar char="•"/>
            </a:pPr>
            <a:r>
              <a:rPr lang="en-IN" dirty="0">
                <a:latin typeface="Poppins "/>
              </a:rPr>
              <a:t>Direct executable file analysis is not yet supported.</a:t>
            </a:r>
            <a:endParaRPr lang="en-IN" b="1" dirty="0">
              <a:latin typeface="Poppins "/>
            </a:endParaRPr>
          </a:p>
          <a:p>
            <a:pPr algn="l"/>
            <a:r>
              <a:rPr lang="en-IN" i="1" u="sng" dirty="0">
                <a:latin typeface="Poppins "/>
              </a:rPr>
              <a:t>Future Work: </a:t>
            </a:r>
          </a:p>
          <a:p>
            <a:pPr marL="285750" indent="-285750" algn="l">
              <a:buFont typeface="Arial" panose="020B0604020202020204" pitchFamily="34" charset="0"/>
              <a:buChar char="•"/>
            </a:pPr>
            <a:r>
              <a:rPr lang="en-IN" dirty="0">
                <a:latin typeface="Poppins "/>
              </a:rPr>
              <a:t>Adding</a:t>
            </a:r>
            <a:r>
              <a:rPr lang="en-IN" b="1" dirty="0">
                <a:latin typeface="Poppins "/>
              </a:rPr>
              <a:t> </a:t>
            </a:r>
            <a:r>
              <a:rPr lang="en-IN" dirty="0">
                <a:latin typeface="Poppins "/>
              </a:rPr>
              <a:t>dynamic malware analysis and behavioural monitoring</a:t>
            </a:r>
          </a:p>
          <a:p>
            <a:pPr marL="285750" indent="-285750" algn="l">
              <a:buFont typeface="Arial" panose="020B0604020202020204" pitchFamily="34" charset="0"/>
              <a:buChar char="•"/>
            </a:pPr>
            <a:r>
              <a:rPr lang="en-IN" dirty="0">
                <a:latin typeface="Poppins "/>
              </a:rPr>
              <a:t>More advanced machine learning models like LSTM (Long Short-Term Memory) networks, autoencoders and transformer-based networks.</a:t>
            </a:r>
          </a:p>
          <a:p>
            <a:pPr marL="285750" indent="-285750" algn="l">
              <a:buFont typeface="Arial" panose="020B0604020202020204" pitchFamily="34" charset="0"/>
              <a:buChar char="•"/>
            </a:pPr>
            <a:r>
              <a:rPr lang="en-IN" dirty="0">
                <a:latin typeface="Poppins "/>
              </a:rPr>
              <a:t>LSTM, Autoencoders and Transformer models.</a:t>
            </a:r>
          </a:p>
          <a:p>
            <a:pPr marL="285750" indent="-285750" algn="l">
              <a:buFont typeface="Arial" panose="020B0604020202020204" pitchFamily="34" charset="0"/>
              <a:buChar char="•"/>
            </a:pPr>
            <a:r>
              <a:rPr lang="en-IN" dirty="0">
                <a:latin typeface="Poppins "/>
              </a:rPr>
              <a:t>Automated incident response.</a:t>
            </a:r>
          </a:p>
          <a:p>
            <a:pPr marL="285750" indent="-285750" algn="l">
              <a:buFont typeface="Arial" panose="020B0604020202020204" pitchFamily="34" charset="0"/>
              <a:buChar char="•"/>
            </a:pPr>
            <a:r>
              <a:rPr lang="en-IN" dirty="0">
                <a:latin typeface="Poppins "/>
              </a:rPr>
              <a:t>Cloud-based forensic repositories.</a:t>
            </a:r>
          </a:p>
          <a:p>
            <a:pPr algn="l"/>
            <a:endParaRPr lang="en-IN" b="1" dirty="0">
              <a:latin typeface="Poppins "/>
            </a:endParaRPr>
          </a:p>
          <a:p>
            <a:pPr algn="l"/>
            <a:endParaRPr lang="en-IN" dirty="0">
              <a:latin typeface="Poppins "/>
            </a:endParaRPr>
          </a:p>
        </p:txBody>
      </p:sp>
      <p:sp>
        <p:nvSpPr>
          <p:cNvPr id="4" name="Freeform 5">
            <a:extLst>
              <a:ext uri="{FF2B5EF4-FFF2-40B4-BE49-F238E27FC236}">
                <a16:creationId xmlns:a16="http://schemas.microsoft.com/office/drawing/2014/main" id="{9C35D300-9133-0FAC-83E4-2342EA4267AA}"/>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4">
            <a:extLst>
              <a:ext uri="{FF2B5EF4-FFF2-40B4-BE49-F238E27FC236}">
                <a16:creationId xmlns:a16="http://schemas.microsoft.com/office/drawing/2014/main" id="{C248CBAD-F701-AFD0-00D0-A1E3E19A1448}"/>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extLst>
      <p:ext uri="{BB962C8B-B14F-4D97-AF65-F5344CB8AC3E}">
        <p14:creationId xmlns:p14="http://schemas.microsoft.com/office/powerpoint/2010/main" val="758151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44E0C-74BE-7049-8434-B69B000D5C33}"/>
              </a:ext>
            </a:extLst>
          </p:cNvPr>
          <p:cNvSpPr>
            <a:spLocks noGrp="1"/>
          </p:cNvSpPr>
          <p:nvPr>
            <p:ph type="ctrTitle"/>
          </p:nvPr>
        </p:nvSpPr>
        <p:spPr>
          <a:xfrm>
            <a:off x="1833990" y="487490"/>
            <a:ext cx="7766936" cy="841586"/>
          </a:xfrm>
        </p:spPr>
        <p:txBody>
          <a:bodyPr/>
          <a:lstStyle/>
          <a:p>
            <a:pPr algn="l"/>
            <a:r>
              <a:rPr lang="en-IN" sz="3200" b="1" i="1" u="sng" dirty="0">
                <a:effectLst>
                  <a:outerShdw blurRad="38100" dist="38100" dir="2700000" algn="tl">
                    <a:srgbClr val="000000">
                      <a:alpha val="43137"/>
                    </a:srgbClr>
                  </a:outerShdw>
                </a:effectLst>
              </a:rPr>
              <a:t>Conclusion</a:t>
            </a:r>
          </a:p>
        </p:txBody>
      </p:sp>
      <p:sp>
        <p:nvSpPr>
          <p:cNvPr id="3" name="Subtitle 2">
            <a:extLst>
              <a:ext uri="{FF2B5EF4-FFF2-40B4-BE49-F238E27FC236}">
                <a16:creationId xmlns:a16="http://schemas.microsoft.com/office/drawing/2014/main" id="{E47FB1EE-BC3D-7CB0-AC68-3E76BAB2C95F}"/>
              </a:ext>
            </a:extLst>
          </p:cNvPr>
          <p:cNvSpPr>
            <a:spLocks noGrp="1"/>
          </p:cNvSpPr>
          <p:nvPr>
            <p:ph type="subTitle" idx="1"/>
          </p:nvPr>
        </p:nvSpPr>
        <p:spPr>
          <a:xfrm>
            <a:off x="1262952" y="1596268"/>
            <a:ext cx="8337974" cy="5184985"/>
          </a:xfrm>
        </p:spPr>
        <p:txBody>
          <a:bodyPr>
            <a:normAutofit/>
          </a:bodyPr>
          <a:lstStyle/>
          <a:p>
            <a:pPr marL="285750" indent="-285750" algn="l">
              <a:buFont typeface="Wingdings" panose="05000000000000000000" pitchFamily="2" charset="2"/>
              <a:buChar char="ü"/>
            </a:pPr>
            <a:r>
              <a:rPr lang="en-IN" dirty="0">
                <a:latin typeface="Poppins "/>
              </a:rPr>
              <a:t>The developed framework successfully integrates ransomware detection, OT anomaly detection, forensic evidence collection, and real-time monitoring into a single platform.</a:t>
            </a:r>
          </a:p>
          <a:p>
            <a:pPr marL="285750" indent="-285750" algn="l">
              <a:buFont typeface="Wingdings" panose="05000000000000000000" pitchFamily="2" charset="2"/>
              <a:buChar char="ü"/>
            </a:pPr>
            <a:r>
              <a:rPr lang="en-IN" dirty="0">
                <a:latin typeface="Poppins "/>
              </a:rPr>
              <a:t>Among the ransomware models, Random Forest achieved the best classification performance. </a:t>
            </a:r>
          </a:p>
          <a:p>
            <a:pPr marL="285750" indent="-285750" algn="l">
              <a:buFont typeface="Wingdings" panose="05000000000000000000" pitchFamily="2" charset="2"/>
              <a:buChar char="ü"/>
            </a:pPr>
            <a:r>
              <a:rPr lang="en-IN" dirty="0">
                <a:latin typeface="Poppins "/>
              </a:rPr>
              <a:t>For OT anomaly detection, Neural Network demonstrating stronger anomaly identification capability. </a:t>
            </a:r>
          </a:p>
          <a:p>
            <a:pPr marL="285750" indent="-285750" algn="l">
              <a:buFont typeface="Wingdings" panose="05000000000000000000" pitchFamily="2" charset="2"/>
              <a:buChar char="ü"/>
            </a:pPr>
            <a:r>
              <a:rPr lang="en-IN" dirty="0">
                <a:latin typeface="Poppins "/>
              </a:rPr>
              <a:t>The framework also enhances forensic readiness through automated evidence logging and centralized forensic storage</a:t>
            </a:r>
          </a:p>
          <a:p>
            <a:pPr algn="l"/>
            <a:endParaRPr lang="en-IN" dirty="0">
              <a:latin typeface="Poppins "/>
            </a:endParaRPr>
          </a:p>
        </p:txBody>
      </p:sp>
      <p:sp>
        <p:nvSpPr>
          <p:cNvPr id="8" name="Freeform 5">
            <a:extLst>
              <a:ext uri="{FF2B5EF4-FFF2-40B4-BE49-F238E27FC236}">
                <a16:creationId xmlns:a16="http://schemas.microsoft.com/office/drawing/2014/main" id="{4A3247D3-BC60-CE05-4C01-7F0FCFD97C1D}"/>
              </a:ext>
            </a:extLst>
          </p:cNvPr>
          <p:cNvSpPr/>
          <p:nvPr/>
        </p:nvSpPr>
        <p:spPr>
          <a:xfrm>
            <a:off x="10061396" y="5093110"/>
            <a:ext cx="2930229" cy="2955188"/>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9" name="Freeform 4">
            <a:extLst>
              <a:ext uri="{FF2B5EF4-FFF2-40B4-BE49-F238E27FC236}">
                <a16:creationId xmlns:a16="http://schemas.microsoft.com/office/drawing/2014/main" id="{3F8828CB-05A0-517B-4B22-6BFA20D0E58B}"/>
              </a:ext>
            </a:extLst>
          </p:cNvPr>
          <p:cNvSpPr/>
          <p:nvPr/>
        </p:nvSpPr>
        <p:spPr>
          <a:xfrm>
            <a:off x="-1177376" y="-2678168"/>
            <a:ext cx="3301143" cy="3858039"/>
          </a:xfrm>
          <a:custGeom>
            <a:avLst/>
            <a:gdLst/>
            <a:ahLst/>
            <a:cxnLst/>
            <a:rect l="l" t="t" r="r" b="b"/>
            <a:pathLst>
              <a:path w="5350402" h="5350402">
                <a:moveTo>
                  <a:pt x="0" y="0"/>
                </a:moveTo>
                <a:lnTo>
                  <a:pt x="5350403" y="0"/>
                </a:lnTo>
                <a:lnTo>
                  <a:pt x="5350403" y="5350403"/>
                </a:lnTo>
                <a:lnTo>
                  <a:pt x="0" y="53504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4" name="Ink 43">
                <a:extLst>
                  <a:ext uri="{FF2B5EF4-FFF2-40B4-BE49-F238E27FC236}">
                    <a16:creationId xmlns:a16="http://schemas.microsoft.com/office/drawing/2014/main" id="{97C10B9A-0764-1F2B-9FBF-38919BD0100B}"/>
                  </a:ext>
                </a:extLst>
              </p14:cNvPr>
              <p14:cNvContentPartPr/>
              <p14:nvPr/>
            </p14:nvContentPartPr>
            <p14:xfrm>
              <a:off x="2477497" y="5771597"/>
              <a:ext cx="360" cy="360"/>
            </p14:xfrm>
          </p:contentPart>
        </mc:Choice>
        <mc:Fallback xmlns="">
          <p:pic>
            <p:nvPicPr>
              <p:cNvPr id="44" name="Ink 43">
                <a:extLst>
                  <a:ext uri="{FF2B5EF4-FFF2-40B4-BE49-F238E27FC236}">
                    <a16:creationId xmlns:a16="http://schemas.microsoft.com/office/drawing/2014/main" id="{97C10B9A-0764-1F2B-9FBF-38919BD0100B}"/>
                  </a:ext>
                </a:extLst>
              </p:cNvPr>
              <p:cNvPicPr/>
              <p:nvPr/>
            </p:nvPicPr>
            <p:blipFill>
              <a:blip r:embed="rId4"/>
              <a:stretch>
                <a:fillRect/>
              </a:stretch>
            </p:blipFill>
            <p:spPr>
              <a:xfrm>
                <a:off x="2459497" y="5753597"/>
                <a:ext cx="36000" cy="3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58" name="Ink 57">
                <a:extLst>
                  <a:ext uri="{FF2B5EF4-FFF2-40B4-BE49-F238E27FC236}">
                    <a16:creationId xmlns:a16="http://schemas.microsoft.com/office/drawing/2014/main" id="{68719B3F-24B4-3BC5-9228-F1FE52D009BB}"/>
                  </a:ext>
                </a:extLst>
              </p14:cNvPr>
              <p14:cNvContentPartPr/>
              <p14:nvPr/>
            </p14:nvContentPartPr>
            <p14:xfrm>
              <a:off x="2221897" y="5417717"/>
              <a:ext cx="360" cy="360"/>
            </p14:xfrm>
          </p:contentPart>
        </mc:Choice>
        <mc:Fallback xmlns="">
          <p:pic>
            <p:nvPicPr>
              <p:cNvPr id="58" name="Ink 57">
                <a:extLst>
                  <a:ext uri="{FF2B5EF4-FFF2-40B4-BE49-F238E27FC236}">
                    <a16:creationId xmlns:a16="http://schemas.microsoft.com/office/drawing/2014/main" id="{68719B3F-24B4-3BC5-9228-F1FE52D009BB}"/>
                  </a:ext>
                </a:extLst>
              </p:cNvPr>
              <p:cNvPicPr/>
              <p:nvPr/>
            </p:nvPicPr>
            <p:blipFill>
              <a:blip r:embed="rId6"/>
              <a:stretch>
                <a:fillRect/>
              </a:stretch>
            </p:blipFill>
            <p:spPr>
              <a:xfrm>
                <a:off x="2213257" y="536371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
            <p14:nvContentPartPr>
              <p14:cNvPr id="83" name="Ink 82">
                <a:extLst>
                  <a:ext uri="{FF2B5EF4-FFF2-40B4-BE49-F238E27FC236}">
                    <a16:creationId xmlns:a16="http://schemas.microsoft.com/office/drawing/2014/main" id="{A69F1BF6-2BEE-62BF-B634-129D1F7A9119}"/>
                  </a:ext>
                </a:extLst>
              </p14:cNvPr>
              <p14:cNvContentPartPr/>
              <p14:nvPr/>
            </p14:nvContentPartPr>
            <p14:xfrm>
              <a:off x="4590697" y="5427437"/>
              <a:ext cx="90360" cy="1149120"/>
            </p14:xfrm>
          </p:contentPart>
        </mc:Choice>
        <mc:Fallback xmlns="">
          <p:pic>
            <p:nvPicPr>
              <p:cNvPr id="83" name="Ink 82">
                <a:extLst>
                  <a:ext uri="{FF2B5EF4-FFF2-40B4-BE49-F238E27FC236}">
                    <a16:creationId xmlns:a16="http://schemas.microsoft.com/office/drawing/2014/main" id="{A69F1BF6-2BEE-62BF-B634-129D1F7A9119}"/>
                  </a:ext>
                </a:extLst>
              </p:cNvPr>
              <p:cNvPicPr/>
              <p:nvPr/>
            </p:nvPicPr>
            <p:blipFill>
              <a:blip r:embed="rId8"/>
              <a:stretch>
                <a:fillRect/>
              </a:stretch>
            </p:blipFill>
            <p:spPr>
              <a:xfrm>
                <a:off x="4572697" y="5409437"/>
                <a:ext cx="126000" cy="1184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86" name="Ink 85">
                <a:extLst>
                  <a:ext uri="{FF2B5EF4-FFF2-40B4-BE49-F238E27FC236}">
                    <a16:creationId xmlns:a16="http://schemas.microsoft.com/office/drawing/2014/main" id="{8BE68E62-E12A-5865-928A-380AB6EA2D9A}"/>
                  </a:ext>
                </a:extLst>
              </p14:cNvPr>
              <p14:cNvContentPartPr/>
              <p14:nvPr/>
            </p14:nvContentPartPr>
            <p14:xfrm>
              <a:off x="4660177" y="5505917"/>
              <a:ext cx="305280" cy="698400"/>
            </p14:xfrm>
          </p:contentPart>
        </mc:Choice>
        <mc:Fallback xmlns="">
          <p:pic>
            <p:nvPicPr>
              <p:cNvPr id="86" name="Ink 85">
                <a:extLst>
                  <a:ext uri="{FF2B5EF4-FFF2-40B4-BE49-F238E27FC236}">
                    <a16:creationId xmlns:a16="http://schemas.microsoft.com/office/drawing/2014/main" id="{8BE68E62-E12A-5865-928A-380AB6EA2D9A}"/>
                  </a:ext>
                </a:extLst>
              </p:cNvPr>
              <p:cNvPicPr/>
              <p:nvPr/>
            </p:nvPicPr>
            <p:blipFill>
              <a:blip r:embed="rId10"/>
              <a:stretch>
                <a:fillRect/>
              </a:stretch>
            </p:blipFill>
            <p:spPr>
              <a:xfrm>
                <a:off x="4642177" y="5487917"/>
                <a:ext cx="340920" cy="734040"/>
              </a:xfrm>
              <a:prstGeom prst="rect">
                <a:avLst/>
              </a:prstGeom>
            </p:spPr>
          </p:pic>
        </mc:Fallback>
      </mc:AlternateContent>
      <p:grpSp>
        <p:nvGrpSpPr>
          <p:cNvPr id="100" name="Group 99">
            <a:extLst>
              <a:ext uri="{FF2B5EF4-FFF2-40B4-BE49-F238E27FC236}">
                <a16:creationId xmlns:a16="http://schemas.microsoft.com/office/drawing/2014/main" id="{BCFB6D18-AA03-74DF-12F8-A014DFAAE93B}"/>
              </a:ext>
            </a:extLst>
          </p:cNvPr>
          <p:cNvGrpSpPr/>
          <p:nvPr/>
        </p:nvGrpSpPr>
        <p:grpSpPr>
          <a:xfrm>
            <a:off x="1833990" y="5084984"/>
            <a:ext cx="4503960" cy="1485720"/>
            <a:chOff x="1808977" y="5073557"/>
            <a:chExt cx="4503960" cy="1485720"/>
          </a:xfrm>
        </p:grpSpPr>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62" name="Ink 61">
                  <a:extLst>
                    <a:ext uri="{FF2B5EF4-FFF2-40B4-BE49-F238E27FC236}">
                      <a16:creationId xmlns:a16="http://schemas.microsoft.com/office/drawing/2014/main" id="{E3571B2F-3FF9-CB6A-100D-338419FD4B8E}"/>
                    </a:ext>
                  </a:extLst>
                </p14:cNvPr>
                <p14:cNvContentPartPr/>
                <p14:nvPr/>
              </p14:nvContentPartPr>
              <p14:xfrm>
                <a:off x="1808977" y="5073557"/>
                <a:ext cx="1041120" cy="99720"/>
              </p14:xfrm>
            </p:contentPart>
          </mc:Choice>
          <mc:Fallback xmlns="">
            <p:pic>
              <p:nvPicPr>
                <p:cNvPr id="62" name="Ink 61">
                  <a:extLst>
                    <a:ext uri="{FF2B5EF4-FFF2-40B4-BE49-F238E27FC236}">
                      <a16:creationId xmlns:a16="http://schemas.microsoft.com/office/drawing/2014/main" id="{E3571B2F-3FF9-CB6A-100D-338419FD4B8E}"/>
                    </a:ext>
                  </a:extLst>
                </p:cNvPr>
                <p:cNvPicPr/>
                <p:nvPr/>
              </p:nvPicPr>
              <p:blipFill>
                <a:blip r:embed="rId12"/>
                <a:stretch>
                  <a:fillRect/>
                </a:stretch>
              </p:blipFill>
              <p:spPr>
                <a:xfrm>
                  <a:off x="1790977" y="5055557"/>
                  <a:ext cx="1076760" cy="1353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63" name="Ink 62">
                  <a:extLst>
                    <a:ext uri="{FF2B5EF4-FFF2-40B4-BE49-F238E27FC236}">
                      <a16:creationId xmlns:a16="http://schemas.microsoft.com/office/drawing/2014/main" id="{40AD470A-E9C4-5B08-CF4F-47ADF4777A2C}"/>
                    </a:ext>
                  </a:extLst>
                </p14:cNvPr>
                <p14:cNvContentPartPr/>
                <p14:nvPr/>
              </p14:nvContentPartPr>
              <p14:xfrm>
                <a:off x="2309017" y="5220797"/>
                <a:ext cx="50760" cy="830520"/>
              </p14:xfrm>
            </p:contentPart>
          </mc:Choice>
          <mc:Fallback xmlns="">
            <p:pic>
              <p:nvPicPr>
                <p:cNvPr id="63" name="Ink 62">
                  <a:extLst>
                    <a:ext uri="{FF2B5EF4-FFF2-40B4-BE49-F238E27FC236}">
                      <a16:creationId xmlns:a16="http://schemas.microsoft.com/office/drawing/2014/main" id="{40AD470A-E9C4-5B08-CF4F-47ADF4777A2C}"/>
                    </a:ext>
                  </a:extLst>
                </p:cNvPr>
                <p:cNvPicPr/>
                <p:nvPr/>
              </p:nvPicPr>
              <p:blipFill>
                <a:blip r:embed="rId14"/>
                <a:stretch>
                  <a:fillRect/>
                </a:stretch>
              </p:blipFill>
              <p:spPr>
                <a:xfrm>
                  <a:off x="2291017" y="5202797"/>
                  <a:ext cx="86400" cy="866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65" name="Ink 64">
                  <a:extLst>
                    <a:ext uri="{FF2B5EF4-FFF2-40B4-BE49-F238E27FC236}">
                      <a16:creationId xmlns:a16="http://schemas.microsoft.com/office/drawing/2014/main" id="{0EE051AF-A163-7230-4627-812065302098}"/>
                    </a:ext>
                  </a:extLst>
                </p14:cNvPr>
                <p14:cNvContentPartPr/>
                <p14:nvPr/>
              </p14:nvContentPartPr>
              <p14:xfrm>
                <a:off x="2605657" y="5387837"/>
                <a:ext cx="17640" cy="808200"/>
              </p14:xfrm>
            </p:contentPart>
          </mc:Choice>
          <mc:Fallback xmlns="">
            <p:pic>
              <p:nvPicPr>
                <p:cNvPr id="65" name="Ink 64">
                  <a:extLst>
                    <a:ext uri="{FF2B5EF4-FFF2-40B4-BE49-F238E27FC236}">
                      <a16:creationId xmlns:a16="http://schemas.microsoft.com/office/drawing/2014/main" id="{0EE051AF-A163-7230-4627-812065302098}"/>
                    </a:ext>
                  </a:extLst>
                </p:cNvPr>
                <p:cNvPicPr/>
                <p:nvPr/>
              </p:nvPicPr>
              <p:blipFill>
                <a:blip r:embed="rId16"/>
                <a:stretch>
                  <a:fillRect/>
                </a:stretch>
              </p:blipFill>
              <p:spPr>
                <a:xfrm>
                  <a:off x="2587657" y="5370197"/>
                  <a:ext cx="53280" cy="8438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67" name="Ink 66">
                  <a:extLst>
                    <a:ext uri="{FF2B5EF4-FFF2-40B4-BE49-F238E27FC236}">
                      <a16:creationId xmlns:a16="http://schemas.microsoft.com/office/drawing/2014/main" id="{80F71EB7-ED2F-D2C7-652A-859C8A433F49}"/>
                    </a:ext>
                  </a:extLst>
                </p14:cNvPr>
                <p14:cNvContentPartPr/>
                <p14:nvPr/>
              </p14:nvContentPartPr>
              <p14:xfrm>
                <a:off x="3038017" y="5496197"/>
                <a:ext cx="69840" cy="844560"/>
              </p14:xfrm>
            </p:contentPart>
          </mc:Choice>
          <mc:Fallback xmlns="">
            <p:pic>
              <p:nvPicPr>
                <p:cNvPr id="67" name="Ink 66">
                  <a:extLst>
                    <a:ext uri="{FF2B5EF4-FFF2-40B4-BE49-F238E27FC236}">
                      <a16:creationId xmlns:a16="http://schemas.microsoft.com/office/drawing/2014/main" id="{80F71EB7-ED2F-D2C7-652A-859C8A433F49}"/>
                    </a:ext>
                  </a:extLst>
                </p:cNvPr>
                <p:cNvPicPr/>
                <p:nvPr/>
              </p:nvPicPr>
              <p:blipFill>
                <a:blip r:embed="rId18"/>
                <a:stretch>
                  <a:fillRect/>
                </a:stretch>
              </p:blipFill>
              <p:spPr>
                <a:xfrm>
                  <a:off x="3020377" y="5478197"/>
                  <a:ext cx="105480" cy="880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69" name="Ink 68">
                  <a:extLst>
                    <a:ext uri="{FF2B5EF4-FFF2-40B4-BE49-F238E27FC236}">
                      <a16:creationId xmlns:a16="http://schemas.microsoft.com/office/drawing/2014/main" id="{4AAF5A2D-C9D2-F613-4738-FC634F7170AB}"/>
                    </a:ext>
                  </a:extLst>
                </p14:cNvPr>
                <p14:cNvContentPartPr/>
                <p14:nvPr/>
              </p14:nvContentPartPr>
              <p14:xfrm>
                <a:off x="2526457" y="5879237"/>
                <a:ext cx="539640" cy="118440"/>
              </p14:xfrm>
            </p:contentPart>
          </mc:Choice>
          <mc:Fallback xmlns="">
            <p:pic>
              <p:nvPicPr>
                <p:cNvPr id="69" name="Ink 68">
                  <a:extLst>
                    <a:ext uri="{FF2B5EF4-FFF2-40B4-BE49-F238E27FC236}">
                      <a16:creationId xmlns:a16="http://schemas.microsoft.com/office/drawing/2014/main" id="{4AAF5A2D-C9D2-F613-4738-FC634F7170AB}"/>
                    </a:ext>
                  </a:extLst>
                </p:cNvPr>
                <p:cNvPicPr/>
                <p:nvPr/>
              </p:nvPicPr>
              <p:blipFill>
                <a:blip r:embed="rId20"/>
                <a:stretch>
                  <a:fillRect/>
                </a:stretch>
              </p:blipFill>
              <p:spPr>
                <a:xfrm>
                  <a:off x="2508817" y="5861597"/>
                  <a:ext cx="575280" cy="1540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1">
              <p14:nvContentPartPr>
                <p14:cNvPr id="71" name="Ink 70">
                  <a:extLst>
                    <a:ext uri="{FF2B5EF4-FFF2-40B4-BE49-F238E27FC236}">
                      <a16:creationId xmlns:a16="http://schemas.microsoft.com/office/drawing/2014/main" id="{3B748A54-216A-EFF6-F308-093FF0220EA2}"/>
                    </a:ext>
                  </a:extLst>
                </p14:cNvPr>
                <p14:cNvContentPartPr/>
                <p14:nvPr/>
              </p14:nvContentPartPr>
              <p14:xfrm>
                <a:off x="3292537" y="5446877"/>
                <a:ext cx="139320" cy="973080"/>
              </p14:xfrm>
            </p:contentPart>
          </mc:Choice>
          <mc:Fallback xmlns="">
            <p:pic>
              <p:nvPicPr>
                <p:cNvPr id="71" name="Ink 70">
                  <a:extLst>
                    <a:ext uri="{FF2B5EF4-FFF2-40B4-BE49-F238E27FC236}">
                      <a16:creationId xmlns:a16="http://schemas.microsoft.com/office/drawing/2014/main" id="{3B748A54-216A-EFF6-F308-093FF0220EA2}"/>
                    </a:ext>
                  </a:extLst>
                </p:cNvPr>
                <p:cNvPicPr/>
                <p:nvPr/>
              </p:nvPicPr>
              <p:blipFill>
                <a:blip r:embed="rId22"/>
                <a:stretch>
                  <a:fillRect/>
                </a:stretch>
              </p:blipFill>
              <p:spPr>
                <a:xfrm>
                  <a:off x="3274897" y="5429237"/>
                  <a:ext cx="174960" cy="10087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3">
              <p14:nvContentPartPr>
                <p14:cNvPr id="73" name="Ink 72">
                  <a:extLst>
                    <a:ext uri="{FF2B5EF4-FFF2-40B4-BE49-F238E27FC236}">
                      <a16:creationId xmlns:a16="http://schemas.microsoft.com/office/drawing/2014/main" id="{92A7C636-3D54-3FFC-7D0B-64162FB35025}"/>
                    </a:ext>
                  </a:extLst>
                </p14:cNvPr>
                <p14:cNvContentPartPr/>
                <p14:nvPr/>
              </p14:nvContentPartPr>
              <p14:xfrm>
                <a:off x="3421417" y="5505917"/>
                <a:ext cx="373680" cy="942840"/>
              </p14:xfrm>
            </p:contentPart>
          </mc:Choice>
          <mc:Fallback xmlns="">
            <p:pic>
              <p:nvPicPr>
                <p:cNvPr id="73" name="Ink 72">
                  <a:extLst>
                    <a:ext uri="{FF2B5EF4-FFF2-40B4-BE49-F238E27FC236}">
                      <a16:creationId xmlns:a16="http://schemas.microsoft.com/office/drawing/2014/main" id="{92A7C636-3D54-3FFC-7D0B-64162FB35025}"/>
                    </a:ext>
                  </a:extLst>
                </p:cNvPr>
                <p:cNvPicPr/>
                <p:nvPr/>
              </p:nvPicPr>
              <p:blipFill>
                <a:blip r:embed="rId24"/>
                <a:stretch>
                  <a:fillRect/>
                </a:stretch>
              </p:blipFill>
              <p:spPr>
                <a:xfrm>
                  <a:off x="3403417" y="5487917"/>
                  <a:ext cx="409320" cy="978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5">
              <p14:nvContentPartPr>
                <p14:cNvPr id="75" name="Ink 74">
                  <a:extLst>
                    <a:ext uri="{FF2B5EF4-FFF2-40B4-BE49-F238E27FC236}">
                      <a16:creationId xmlns:a16="http://schemas.microsoft.com/office/drawing/2014/main" id="{AA5A048F-3E85-A12C-EEBD-C679D6E617D0}"/>
                    </a:ext>
                  </a:extLst>
                </p14:cNvPr>
                <p14:cNvContentPartPr/>
                <p14:nvPr/>
              </p14:nvContentPartPr>
              <p14:xfrm>
                <a:off x="3372457" y="5936837"/>
                <a:ext cx="343800" cy="71280"/>
              </p14:xfrm>
            </p:contentPart>
          </mc:Choice>
          <mc:Fallback xmlns="">
            <p:pic>
              <p:nvPicPr>
                <p:cNvPr id="75" name="Ink 74">
                  <a:extLst>
                    <a:ext uri="{FF2B5EF4-FFF2-40B4-BE49-F238E27FC236}">
                      <a16:creationId xmlns:a16="http://schemas.microsoft.com/office/drawing/2014/main" id="{AA5A048F-3E85-A12C-EEBD-C679D6E617D0}"/>
                    </a:ext>
                  </a:extLst>
                </p:cNvPr>
                <p:cNvPicPr/>
                <p:nvPr/>
              </p:nvPicPr>
              <p:blipFill>
                <a:blip r:embed="rId26"/>
                <a:stretch>
                  <a:fillRect/>
                </a:stretch>
              </p:blipFill>
              <p:spPr>
                <a:xfrm>
                  <a:off x="3354817" y="5918837"/>
                  <a:ext cx="379440" cy="106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7">
              <p14:nvContentPartPr>
                <p14:cNvPr id="77" name="Ink 76">
                  <a:extLst>
                    <a:ext uri="{FF2B5EF4-FFF2-40B4-BE49-F238E27FC236}">
                      <a16:creationId xmlns:a16="http://schemas.microsoft.com/office/drawing/2014/main" id="{1C150783-0BDF-8AD4-F324-160B1E5B84D0}"/>
                    </a:ext>
                  </a:extLst>
                </p14:cNvPr>
                <p14:cNvContentPartPr/>
                <p14:nvPr/>
              </p14:nvContentPartPr>
              <p14:xfrm>
                <a:off x="3873217" y="5486477"/>
                <a:ext cx="109800" cy="982080"/>
              </p14:xfrm>
            </p:contentPart>
          </mc:Choice>
          <mc:Fallback xmlns="">
            <p:pic>
              <p:nvPicPr>
                <p:cNvPr id="77" name="Ink 76">
                  <a:extLst>
                    <a:ext uri="{FF2B5EF4-FFF2-40B4-BE49-F238E27FC236}">
                      <a16:creationId xmlns:a16="http://schemas.microsoft.com/office/drawing/2014/main" id="{1C150783-0BDF-8AD4-F324-160B1E5B84D0}"/>
                    </a:ext>
                  </a:extLst>
                </p:cNvPr>
                <p:cNvPicPr/>
                <p:nvPr/>
              </p:nvPicPr>
              <p:blipFill>
                <a:blip r:embed="rId28"/>
                <a:stretch>
                  <a:fillRect/>
                </a:stretch>
              </p:blipFill>
              <p:spPr>
                <a:xfrm>
                  <a:off x="3855577" y="5468477"/>
                  <a:ext cx="145440" cy="10177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9">
              <p14:nvContentPartPr>
                <p14:cNvPr id="79" name="Ink 78">
                  <a:extLst>
                    <a:ext uri="{FF2B5EF4-FFF2-40B4-BE49-F238E27FC236}">
                      <a16:creationId xmlns:a16="http://schemas.microsoft.com/office/drawing/2014/main" id="{EF768EB2-F4FA-ADCD-66BB-D1F9955DFB41}"/>
                    </a:ext>
                  </a:extLst>
                </p14:cNvPr>
                <p14:cNvContentPartPr/>
                <p14:nvPr/>
              </p14:nvContentPartPr>
              <p14:xfrm>
                <a:off x="3922897" y="5555237"/>
                <a:ext cx="599040" cy="931320"/>
              </p14:xfrm>
            </p:contentPart>
          </mc:Choice>
          <mc:Fallback xmlns="">
            <p:pic>
              <p:nvPicPr>
                <p:cNvPr id="79" name="Ink 78">
                  <a:extLst>
                    <a:ext uri="{FF2B5EF4-FFF2-40B4-BE49-F238E27FC236}">
                      <a16:creationId xmlns:a16="http://schemas.microsoft.com/office/drawing/2014/main" id="{EF768EB2-F4FA-ADCD-66BB-D1F9955DFB41}"/>
                    </a:ext>
                  </a:extLst>
                </p:cNvPr>
                <p:cNvPicPr/>
                <p:nvPr/>
              </p:nvPicPr>
              <p:blipFill>
                <a:blip r:embed="rId30"/>
                <a:stretch>
                  <a:fillRect/>
                </a:stretch>
              </p:blipFill>
              <p:spPr>
                <a:xfrm>
                  <a:off x="3905257" y="5537237"/>
                  <a:ext cx="634680" cy="966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1">
              <p14:nvContentPartPr>
                <p14:cNvPr id="81" name="Ink 80">
                  <a:extLst>
                    <a:ext uri="{FF2B5EF4-FFF2-40B4-BE49-F238E27FC236}">
                      <a16:creationId xmlns:a16="http://schemas.microsoft.com/office/drawing/2014/main" id="{837BF2C8-EC08-3BBB-452C-A2ADC186775D}"/>
                    </a:ext>
                  </a:extLst>
                </p14:cNvPr>
                <p14:cNvContentPartPr/>
                <p14:nvPr/>
              </p14:nvContentPartPr>
              <p14:xfrm>
                <a:off x="4385137" y="5269757"/>
                <a:ext cx="95400" cy="1170000"/>
              </p14:xfrm>
            </p:contentPart>
          </mc:Choice>
          <mc:Fallback xmlns="">
            <p:pic>
              <p:nvPicPr>
                <p:cNvPr id="81" name="Ink 80">
                  <a:extLst>
                    <a:ext uri="{FF2B5EF4-FFF2-40B4-BE49-F238E27FC236}">
                      <a16:creationId xmlns:a16="http://schemas.microsoft.com/office/drawing/2014/main" id="{837BF2C8-EC08-3BBB-452C-A2ADC186775D}"/>
                    </a:ext>
                  </a:extLst>
                </p:cNvPr>
                <p:cNvPicPr/>
                <p:nvPr/>
              </p:nvPicPr>
              <p:blipFill>
                <a:blip r:embed="rId32"/>
                <a:stretch>
                  <a:fillRect/>
                </a:stretch>
              </p:blipFill>
              <p:spPr>
                <a:xfrm>
                  <a:off x="4367497" y="5252117"/>
                  <a:ext cx="131040" cy="12056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3">
              <p14:nvContentPartPr>
                <p14:cNvPr id="87" name="Ink 86">
                  <a:extLst>
                    <a:ext uri="{FF2B5EF4-FFF2-40B4-BE49-F238E27FC236}">
                      <a16:creationId xmlns:a16="http://schemas.microsoft.com/office/drawing/2014/main" id="{132A0535-E42A-9CA0-C4D8-03DDC2077511}"/>
                    </a:ext>
                  </a:extLst>
                </p14:cNvPr>
                <p14:cNvContentPartPr/>
                <p14:nvPr/>
              </p14:nvContentPartPr>
              <p14:xfrm>
                <a:off x="4660177" y="6203957"/>
                <a:ext cx="677520" cy="266400"/>
              </p14:xfrm>
            </p:contentPart>
          </mc:Choice>
          <mc:Fallback xmlns="">
            <p:pic>
              <p:nvPicPr>
                <p:cNvPr id="87" name="Ink 86">
                  <a:extLst>
                    <a:ext uri="{FF2B5EF4-FFF2-40B4-BE49-F238E27FC236}">
                      <a16:creationId xmlns:a16="http://schemas.microsoft.com/office/drawing/2014/main" id="{132A0535-E42A-9CA0-C4D8-03DDC2077511}"/>
                    </a:ext>
                  </a:extLst>
                </p:cNvPr>
                <p:cNvPicPr/>
                <p:nvPr/>
              </p:nvPicPr>
              <p:blipFill>
                <a:blip r:embed="rId34"/>
                <a:stretch>
                  <a:fillRect/>
                </a:stretch>
              </p:blipFill>
              <p:spPr>
                <a:xfrm>
                  <a:off x="4642177" y="6186317"/>
                  <a:ext cx="713160" cy="3020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5">
              <p14:nvContentPartPr>
                <p14:cNvPr id="89" name="Ink 88">
                  <a:extLst>
                    <a:ext uri="{FF2B5EF4-FFF2-40B4-BE49-F238E27FC236}">
                      <a16:creationId xmlns:a16="http://schemas.microsoft.com/office/drawing/2014/main" id="{5C8B0C6F-DA00-4AFB-A7B3-7AAB23D0F9EF}"/>
                    </a:ext>
                  </a:extLst>
                </p14:cNvPr>
                <p14:cNvContentPartPr/>
                <p14:nvPr/>
              </p14:nvContentPartPr>
              <p14:xfrm>
                <a:off x="5112697" y="5102717"/>
                <a:ext cx="503640" cy="722880"/>
              </p14:xfrm>
            </p:contentPart>
          </mc:Choice>
          <mc:Fallback xmlns="">
            <p:pic>
              <p:nvPicPr>
                <p:cNvPr id="89" name="Ink 88">
                  <a:extLst>
                    <a:ext uri="{FF2B5EF4-FFF2-40B4-BE49-F238E27FC236}">
                      <a16:creationId xmlns:a16="http://schemas.microsoft.com/office/drawing/2014/main" id="{5C8B0C6F-DA00-4AFB-A7B3-7AAB23D0F9EF}"/>
                    </a:ext>
                  </a:extLst>
                </p:cNvPr>
                <p:cNvPicPr/>
                <p:nvPr/>
              </p:nvPicPr>
              <p:blipFill>
                <a:blip r:embed="rId36"/>
                <a:stretch>
                  <a:fillRect/>
                </a:stretch>
              </p:blipFill>
              <p:spPr>
                <a:xfrm>
                  <a:off x="5094697" y="5084717"/>
                  <a:ext cx="539280" cy="7585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7">
              <p14:nvContentPartPr>
                <p14:cNvPr id="90" name="Ink 89">
                  <a:extLst>
                    <a:ext uri="{FF2B5EF4-FFF2-40B4-BE49-F238E27FC236}">
                      <a16:creationId xmlns:a16="http://schemas.microsoft.com/office/drawing/2014/main" id="{FDFF28F3-0158-BEAA-C908-3A54F0401AAD}"/>
                    </a:ext>
                  </a:extLst>
                </p14:cNvPr>
                <p14:cNvContentPartPr/>
                <p14:nvPr/>
              </p14:nvContentPartPr>
              <p14:xfrm>
                <a:off x="5623177" y="5083277"/>
                <a:ext cx="414360" cy="687600"/>
              </p14:xfrm>
            </p:contentPart>
          </mc:Choice>
          <mc:Fallback xmlns="">
            <p:pic>
              <p:nvPicPr>
                <p:cNvPr id="90" name="Ink 89">
                  <a:extLst>
                    <a:ext uri="{FF2B5EF4-FFF2-40B4-BE49-F238E27FC236}">
                      <a16:creationId xmlns:a16="http://schemas.microsoft.com/office/drawing/2014/main" id="{FDFF28F3-0158-BEAA-C908-3A54F0401AAD}"/>
                    </a:ext>
                  </a:extLst>
                </p:cNvPr>
                <p:cNvPicPr/>
                <p:nvPr/>
              </p:nvPicPr>
              <p:blipFill>
                <a:blip r:embed="rId38"/>
                <a:stretch>
                  <a:fillRect/>
                </a:stretch>
              </p:blipFill>
              <p:spPr>
                <a:xfrm>
                  <a:off x="5605177" y="5065277"/>
                  <a:ext cx="450000" cy="723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9">
              <p14:nvContentPartPr>
                <p14:cNvPr id="91" name="Ink 90">
                  <a:extLst>
                    <a:ext uri="{FF2B5EF4-FFF2-40B4-BE49-F238E27FC236}">
                      <a16:creationId xmlns:a16="http://schemas.microsoft.com/office/drawing/2014/main" id="{66FCBE99-AEAE-12C0-F1AA-E3190C9FF947}"/>
                    </a:ext>
                  </a:extLst>
                </p14:cNvPr>
                <p14:cNvContentPartPr/>
                <p14:nvPr/>
              </p14:nvContentPartPr>
              <p14:xfrm>
                <a:off x="5603377" y="5781317"/>
                <a:ext cx="54720" cy="706320"/>
              </p14:xfrm>
            </p:contentPart>
          </mc:Choice>
          <mc:Fallback xmlns="">
            <p:pic>
              <p:nvPicPr>
                <p:cNvPr id="91" name="Ink 90">
                  <a:extLst>
                    <a:ext uri="{FF2B5EF4-FFF2-40B4-BE49-F238E27FC236}">
                      <a16:creationId xmlns:a16="http://schemas.microsoft.com/office/drawing/2014/main" id="{66FCBE99-AEAE-12C0-F1AA-E3190C9FF947}"/>
                    </a:ext>
                  </a:extLst>
                </p:cNvPr>
                <p:cNvPicPr/>
                <p:nvPr/>
              </p:nvPicPr>
              <p:blipFill>
                <a:blip r:embed="rId40"/>
                <a:stretch>
                  <a:fillRect/>
                </a:stretch>
              </p:blipFill>
              <p:spPr>
                <a:xfrm>
                  <a:off x="5585377" y="5763677"/>
                  <a:ext cx="90360" cy="741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1">
              <p14:nvContentPartPr>
                <p14:cNvPr id="99" name="Ink 98">
                  <a:extLst>
                    <a:ext uri="{FF2B5EF4-FFF2-40B4-BE49-F238E27FC236}">
                      <a16:creationId xmlns:a16="http://schemas.microsoft.com/office/drawing/2014/main" id="{EDBD354F-1341-4B6D-2451-FB5690E816E5}"/>
                    </a:ext>
                  </a:extLst>
                </p14:cNvPr>
                <p14:cNvContentPartPr/>
                <p14:nvPr/>
              </p14:nvContentPartPr>
              <p14:xfrm>
                <a:off x="5777257" y="5540837"/>
                <a:ext cx="535680" cy="1018440"/>
              </p14:xfrm>
            </p:contentPart>
          </mc:Choice>
          <mc:Fallback xmlns="">
            <p:pic>
              <p:nvPicPr>
                <p:cNvPr id="99" name="Ink 98">
                  <a:extLst>
                    <a:ext uri="{FF2B5EF4-FFF2-40B4-BE49-F238E27FC236}">
                      <a16:creationId xmlns:a16="http://schemas.microsoft.com/office/drawing/2014/main" id="{EDBD354F-1341-4B6D-2451-FB5690E816E5}"/>
                    </a:ext>
                  </a:extLst>
                </p:cNvPr>
                <p:cNvPicPr/>
                <p:nvPr/>
              </p:nvPicPr>
              <p:blipFill>
                <a:blip r:embed="rId42"/>
                <a:stretch>
                  <a:fillRect/>
                </a:stretch>
              </p:blipFill>
              <p:spPr>
                <a:xfrm>
                  <a:off x="5759617" y="5522837"/>
                  <a:ext cx="571320" cy="105408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43">
            <p14:nvContentPartPr>
              <p14:cNvPr id="105" name="Ink 104">
                <a:extLst>
                  <a:ext uri="{FF2B5EF4-FFF2-40B4-BE49-F238E27FC236}">
                    <a16:creationId xmlns:a16="http://schemas.microsoft.com/office/drawing/2014/main" id="{D8AC7CA0-6D1B-C367-F156-078C081C1AD6}"/>
                  </a:ext>
                </a:extLst>
              </p14:cNvPr>
              <p14:cNvContentPartPr/>
              <p14:nvPr/>
            </p14:nvContentPartPr>
            <p14:xfrm>
              <a:off x="6450097" y="5551277"/>
              <a:ext cx="699480" cy="988560"/>
            </p14:xfrm>
          </p:contentPart>
        </mc:Choice>
        <mc:Fallback xmlns="">
          <p:pic>
            <p:nvPicPr>
              <p:cNvPr id="105" name="Ink 104">
                <a:extLst>
                  <a:ext uri="{FF2B5EF4-FFF2-40B4-BE49-F238E27FC236}">
                    <a16:creationId xmlns:a16="http://schemas.microsoft.com/office/drawing/2014/main" id="{D8AC7CA0-6D1B-C367-F156-078C081C1AD6}"/>
                  </a:ext>
                </a:extLst>
              </p:cNvPr>
              <p:cNvPicPr/>
              <p:nvPr/>
            </p:nvPicPr>
            <p:blipFill>
              <a:blip r:embed="rId44"/>
              <a:stretch>
                <a:fillRect/>
              </a:stretch>
            </p:blipFill>
            <p:spPr>
              <a:xfrm>
                <a:off x="6432097" y="5533277"/>
                <a:ext cx="735120" cy="10242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45">
            <p14:nvContentPartPr>
              <p14:cNvPr id="4" name="Ink 3">
                <a:extLst>
                  <a:ext uri="{FF2B5EF4-FFF2-40B4-BE49-F238E27FC236}">
                    <a16:creationId xmlns:a16="http://schemas.microsoft.com/office/drawing/2014/main" id="{C29616E7-E04F-EE78-D2BE-806977D8F2DE}"/>
                  </a:ext>
                </a:extLst>
              </p14:cNvPr>
              <p14:cNvContentPartPr/>
              <p14:nvPr/>
            </p14:nvContentPartPr>
            <p14:xfrm>
              <a:off x="2123257" y="6056284"/>
              <a:ext cx="360" cy="360"/>
            </p14:xfrm>
          </p:contentPart>
        </mc:Choice>
        <mc:Fallback>
          <p:pic>
            <p:nvPicPr>
              <p:cNvPr id="4" name="Ink 3">
                <a:extLst>
                  <a:ext uri="{FF2B5EF4-FFF2-40B4-BE49-F238E27FC236}">
                    <a16:creationId xmlns:a16="http://schemas.microsoft.com/office/drawing/2014/main" id="{C29616E7-E04F-EE78-D2BE-806977D8F2DE}"/>
                  </a:ext>
                </a:extLst>
              </p:cNvPr>
              <p:cNvPicPr/>
              <p:nvPr/>
            </p:nvPicPr>
            <p:blipFill>
              <a:blip r:embed="rId46"/>
              <a:stretch>
                <a:fillRect/>
              </a:stretch>
            </p:blipFill>
            <p:spPr>
              <a:xfrm>
                <a:off x="2105617" y="6038644"/>
                <a:ext cx="36000" cy="36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47">
            <p14:nvContentPartPr>
              <p14:cNvPr id="11" name="Ink 10">
                <a:extLst>
                  <a:ext uri="{FF2B5EF4-FFF2-40B4-BE49-F238E27FC236}">
                    <a16:creationId xmlns:a16="http://schemas.microsoft.com/office/drawing/2014/main" id="{2D24BC8E-B340-C25C-F239-CA5F05FB2234}"/>
                  </a:ext>
                </a:extLst>
              </p14:cNvPr>
              <p14:cNvContentPartPr/>
              <p14:nvPr/>
            </p14:nvContentPartPr>
            <p14:xfrm>
              <a:off x="2339617" y="5790581"/>
              <a:ext cx="49680" cy="708480"/>
            </p14:xfrm>
          </p:contentPart>
        </mc:Choice>
        <mc:Fallback>
          <p:pic>
            <p:nvPicPr>
              <p:cNvPr id="11" name="Ink 10">
                <a:extLst>
                  <a:ext uri="{FF2B5EF4-FFF2-40B4-BE49-F238E27FC236}">
                    <a16:creationId xmlns:a16="http://schemas.microsoft.com/office/drawing/2014/main" id="{2D24BC8E-B340-C25C-F239-CA5F05FB2234}"/>
                  </a:ext>
                </a:extLst>
              </p:cNvPr>
              <p:cNvPicPr/>
              <p:nvPr/>
            </p:nvPicPr>
            <p:blipFill>
              <a:blip r:embed="rId48"/>
              <a:stretch>
                <a:fillRect/>
              </a:stretch>
            </p:blipFill>
            <p:spPr>
              <a:xfrm>
                <a:off x="2303977" y="5754941"/>
                <a:ext cx="121320" cy="7801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49">
            <p14:nvContentPartPr>
              <p14:cNvPr id="13" name="Ink 12">
                <a:extLst>
                  <a:ext uri="{FF2B5EF4-FFF2-40B4-BE49-F238E27FC236}">
                    <a16:creationId xmlns:a16="http://schemas.microsoft.com/office/drawing/2014/main" id="{475C7B66-6068-80DE-5FFA-7E0FBC96EC2B}"/>
                  </a:ext>
                </a:extLst>
              </p14:cNvPr>
              <p14:cNvContentPartPr/>
              <p14:nvPr/>
            </p14:nvContentPartPr>
            <p14:xfrm>
              <a:off x="2625097" y="6105941"/>
              <a:ext cx="69120" cy="374040"/>
            </p14:xfrm>
          </p:contentPart>
        </mc:Choice>
        <mc:Fallback>
          <p:pic>
            <p:nvPicPr>
              <p:cNvPr id="13" name="Ink 12">
                <a:extLst>
                  <a:ext uri="{FF2B5EF4-FFF2-40B4-BE49-F238E27FC236}">
                    <a16:creationId xmlns:a16="http://schemas.microsoft.com/office/drawing/2014/main" id="{475C7B66-6068-80DE-5FFA-7E0FBC96EC2B}"/>
                  </a:ext>
                </a:extLst>
              </p:cNvPr>
              <p:cNvPicPr/>
              <p:nvPr/>
            </p:nvPicPr>
            <p:blipFill>
              <a:blip r:embed="rId50"/>
              <a:stretch>
                <a:fillRect/>
              </a:stretch>
            </p:blipFill>
            <p:spPr>
              <a:xfrm>
                <a:off x="2589097" y="6069941"/>
                <a:ext cx="140760" cy="4456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51">
            <p14:nvContentPartPr>
              <p14:cNvPr id="14" name="Ink 13">
                <a:extLst>
                  <a:ext uri="{FF2B5EF4-FFF2-40B4-BE49-F238E27FC236}">
                    <a16:creationId xmlns:a16="http://schemas.microsoft.com/office/drawing/2014/main" id="{35E2A5F9-DF83-AE31-22E8-9B4203F5D404}"/>
                  </a:ext>
                </a:extLst>
              </p14:cNvPr>
              <p14:cNvContentPartPr/>
              <p14:nvPr/>
            </p14:nvContentPartPr>
            <p14:xfrm>
              <a:off x="3066817" y="5525621"/>
              <a:ext cx="11160" cy="166680"/>
            </p14:xfrm>
          </p:contentPart>
        </mc:Choice>
        <mc:Fallback>
          <p:pic>
            <p:nvPicPr>
              <p:cNvPr id="14" name="Ink 13">
                <a:extLst>
                  <a:ext uri="{FF2B5EF4-FFF2-40B4-BE49-F238E27FC236}">
                    <a16:creationId xmlns:a16="http://schemas.microsoft.com/office/drawing/2014/main" id="{35E2A5F9-DF83-AE31-22E8-9B4203F5D404}"/>
                  </a:ext>
                </a:extLst>
              </p:cNvPr>
              <p:cNvPicPr/>
              <p:nvPr/>
            </p:nvPicPr>
            <p:blipFill>
              <a:blip r:embed="rId52"/>
              <a:stretch>
                <a:fillRect/>
              </a:stretch>
            </p:blipFill>
            <p:spPr>
              <a:xfrm>
                <a:off x="3031177" y="5489981"/>
                <a:ext cx="82800" cy="2383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53">
            <p14:nvContentPartPr>
              <p14:cNvPr id="15" name="Ink 14">
                <a:extLst>
                  <a:ext uri="{FF2B5EF4-FFF2-40B4-BE49-F238E27FC236}">
                    <a16:creationId xmlns:a16="http://schemas.microsoft.com/office/drawing/2014/main" id="{25F7B1EB-4B12-FF22-E4FB-C044F4EBF01F}"/>
                  </a:ext>
                </a:extLst>
              </p14:cNvPr>
              <p14:cNvContentPartPr/>
              <p14:nvPr/>
            </p14:nvContentPartPr>
            <p14:xfrm>
              <a:off x="3156097" y="6380981"/>
              <a:ext cx="360" cy="117000"/>
            </p14:xfrm>
          </p:contentPart>
        </mc:Choice>
        <mc:Fallback>
          <p:pic>
            <p:nvPicPr>
              <p:cNvPr id="15" name="Ink 14">
                <a:extLst>
                  <a:ext uri="{FF2B5EF4-FFF2-40B4-BE49-F238E27FC236}">
                    <a16:creationId xmlns:a16="http://schemas.microsoft.com/office/drawing/2014/main" id="{25F7B1EB-4B12-FF22-E4FB-C044F4EBF01F}"/>
                  </a:ext>
                </a:extLst>
              </p:cNvPr>
              <p:cNvPicPr/>
              <p:nvPr/>
            </p:nvPicPr>
            <p:blipFill>
              <a:blip r:embed="rId54"/>
              <a:stretch>
                <a:fillRect/>
              </a:stretch>
            </p:blipFill>
            <p:spPr>
              <a:xfrm>
                <a:off x="3120097" y="6344981"/>
                <a:ext cx="72000" cy="1886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55">
            <p14:nvContentPartPr>
              <p14:cNvPr id="16" name="Ink 15">
                <a:extLst>
                  <a:ext uri="{FF2B5EF4-FFF2-40B4-BE49-F238E27FC236}">
                    <a16:creationId xmlns:a16="http://schemas.microsoft.com/office/drawing/2014/main" id="{368157C3-B189-9AF3-B4F1-4B9BF32DE087}"/>
                  </a:ext>
                </a:extLst>
              </p14:cNvPr>
              <p14:cNvContentPartPr/>
              <p14:nvPr/>
            </p14:nvContentPartPr>
            <p14:xfrm>
              <a:off x="7098817" y="5555141"/>
              <a:ext cx="40320" cy="271800"/>
            </p14:xfrm>
          </p:contentPart>
        </mc:Choice>
        <mc:Fallback>
          <p:pic>
            <p:nvPicPr>
              <p:cNvPr id="16" name="Ink 15">
                <a:extLst>
                  <a:ext uri="{FF2B5EF4-FFF2-40B4-BE49-F238E27FC236}">
                    <a16:creationId xmlns:a16="http://schemas.microsoft.com/office/drawing/2014/main" id="{368157C3-B189-9AF3-B4F1-4B9BF32DE087}"/>
                  </a:ext>
                </a:extLst>
              </p:cNvPr>
              <p:cNvPicPr/>
              <p:nvPr/>
            </p:nvPicPr>
            <p:blipFill>
              <a:blip r:embed="rId56"/>
              <a:stretch>
                <a:fillRect/>
              </a:stretch>
            </p:blipFill>
            <p:spPr>
              <a:xfrm>
                <a:off x="7063177" y="5519141"/>
                <a:ext cx="111960" cy="3434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57">
            <p14:nvContentPartPr>
              <p14:cNvPr id="18" name="Ink 17">
                <a:extLst>
                  <a:ext uri="{FF2B5EF4-FFF2-40B4-BE49-F238E27FC236}">
                    <a16:creationId xmlns:a16="http://schemas.microsoft.com/office/drawing/2014/main" id="{13823A07-511C-58B0-B489-737F2FBA7E7B}"/>
                  </a:ext>
                </a:extLst>
              </p14:cNvPr>
              <p14:cNvContentPartPr/>
              <p14:nvPr/>
            </p14:nvContentPartPr>
            <p14:xfrm>
              <a:off x="6927457" y="5633981"/>
              <a:ext cx="221400" cy="909360"/>
            </p14:xfrm>
          </p:contentPart>
        </mc:Choice>
        <mc:Fallback>
          <p:pic>
            <p:nvPicPr>
              <p:cNvPr id="18" name="Ink 17">
                <a:extLst>
                  <a:ext uri="{FF2B5EF4-FFF2-40B4-BE49-F238E27FC236}">
                    <a16:creationId xmlns:a16="http://schemas.microsoft.com/office/drawing/2014/main" id="{13823A07-511C-58B0-B489-737F2FBA7E7B}"/>
                  </a:ext>
                </a:extLst>
              </p:cNvPr>
              <p:cNvPicPr/>
              <p:nvPr/>
            </p:nvPicPr>
            <p:blipFill>
              <a:blip r:embed="rId58"/>
              <a:stretch>
                <a:fillRect/>
              </a:stretch>
            </p:blipFill>
            <p:spPr>
              <a:xfrm>
                <a:off x="6891817" y="5597981"/>
                <a:ext cx="293040" cy="9810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59">
            <p14:nvContentPartPr>
              <p14:cNvPr id="19" name="Ink 18">
                <a:extLst>
                  <a:ext uri="{FF2B5EF4-FFF2-40B4-BE49-F238E27FC236}">
                    <a16:creationId xmlns:a16="http://schemas.microsoft.com/office/drawing/2014/main" id="{41409B08-98CF-AF72-5E7B-7E4671200B55}"/>
                  </a:ext>
                </a:extLst>
              </p14:cNvPr>
              <p14:cNvContentPartPr/>
              <p14:nvPr/>
            </p14:nvContentPartPr>
            <p14:xfrm>
              <a:off x="5801017" y="5613461"/>
              <a:ext cx="551880" cy="806760"/>
            </p14:xfrm>
          </p:contentPart>
        </mc:Choice>
        <mc:Fallback>
          <p:pic>
            <p:nvPicPr>
              <p:cNvPr id="19" name="Ink 18">
                <a:extLst>
                  <a:ext uri="{FF2B5EF4-FFF2-40B4-BE49-F238E27FC236}">
                    <a16:creationId xmlns:a16="http://schemas.microsoft.com/office/drawing/2014/main" id="{41409B08-98CF-AF72-5E7B-7E4671200B55}"/>
                  </a:ext>
                </a:extLst>
              </p:cNvPr>
              <p:cNvPicPr/>
              <p:nvPr/>
            </p:nvPicPr>
            <p:blipFill>
              <a:blip r:embed="rId60"/>
              <a:stretch>
                <a:fillRect/>
              </a:stretch>
            </p:blipFill>
            <p:spPr>
              <a:xfrm>
                <a:off x="5765017" y="5577461"/>
                <a:ext cx="623520" cy="87840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1">
            <p14:nvContentPartPr>
              <p14:cNvPr id="20" name="Ink 19">
                <a:extLst>
                  <a:ext uri="{FF2B5EF4-FFF2-40B4-BE49-F238E27FC236}">
                    <a16:creationId xmlns:a16="http://schemas.microsoft.com/office/drawing/2014/main" id="{02A28E19-35EB-B74C-F55A-4C04694E81C7}"/>
                  </a:ext>
                </a:extLst>
              </p14:cNvPr>
              <p14:cNvContentPartPr/>
              <p14:nvPr/>
            </p14:nvContentPartPr>
            <p14:xfrm>
              <a:off x="5181457" y="5112701"/>
              <a:ext cx="513720" cy="1371600"/>
            </p14:xfrm>
          </p:contentPart>
        </mc:Choice>
        <mc:Fallback>
          <p:pic>
            <p:nvPicPr>
              <p:cNvPr id="20" name="Ink 19">
                <a:extLst>
                  <a:ext uri="{FF2B5EF4-FFF2-40B4-BE49-F238E27FC236}">
                    <a16:creationId xmlns:a16="http://schemas.microsoft.com/office/drawing/2014/main" id="{02A28E19-35EB-B74C-F55A-4C04694E81C7}"/>
                  </a:ext>
                </a:extLst>
              </p:cNvPr>
              <p:cNvPicPr/>
              <p:nvPr/>
            </p:nvPicPr>
            <p:blipFill>
              <a:blip r:embed="rId62"/>
              <a:stretch>
                <a:fillRect/>
              </a:stretch>
            </p:blipFill>
            <p:spPr>
              <a:xfrm>
                <a:off x="5145457" y="5077061"/>
                <a:ext cx="585360" cy="14432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3">
            <p14:nvContentPartPr>
              <p14:cNvPr id="21" name="Ink 20">
                <a:extLst>
                  <a:ext uri="{FF2B5EF4-FFF2-40B4-BE49-F238E27FC236}">
                    <a16:creationId xmlns:a16="http://schemas.microsoft.com/office/drawing/2014/main" id="{24C16164-7438-A15F-5F30-291332BD03C5}"/>
                  </a:ext>
                </a:extLst>
              </p14:cNvPr>
              <p14:cNvContentPartPr/>
              <p14:nvPr/>
            </p14:nvContentPartPr>
            <p14:xfrm>
              <a:off x="5650177" y="5162021"/>
              <a:ext cx="387360" cy="526680"/>
            </p14:xfrm>
          </p:contentPart>
        </mc:Choice>
        <mc:Fallback>
          <p:pic>
            <p:nvPicPr>
              <p:cNvPr id="21" name="Ink 20">
                <a:extLst>
                  <a:ext uri="{FF2B5EF4-FFF2-40B4-BE49-F238E27FC236}">
                    <a16:creationId xmlns:a16="http://schemas.microsoft.com/office/drawing/2014/main" id="{24C16164-7438-A15F-5F30-291332BD03C5}"/>
                  </a:ext>
                </a:extLst>
              </p:cNvPr>
              <p:cNvPicPr/>
              <p:nvPr/>
            </p:nvPicPr>
            <p:blipFill>
              <a:blip r:embed="rId64"/>
              <a:stretch>
                <a:fillRect/>
              </a:stretch>
            </p:blipFill>
            <p:spPr>
              <a:xfrm>
                <a:off x="5614177" y="5126021"/>
                <a:ext cx="459000" cy="59832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5">
            <p14:nvContentPartPr>
              <p14:cNvPr id="22" name="Ink 21">
                <a:extLst>
                  <a:ext uri="{FF2B5EF4-FFF2-40B4-BE49-F238E27FC236}">
                    <a16:creationId xmlns:a16="http://schemas.microsoft.com/office/drawing/2014/main" id="{9C0C2752-4A38-ED58-AA7E-C9E56314BA75}"/>
                  </a:ext>
                </a:extLst>
              </p14:cNvPr>
              <p14:cNvContentPartPr/>
              <p14:nvPr/>
            </p14:nvContentPartPr>
            <p14:xfrm>
              <a:off x="3893377" y="5564861"/>
              <a:ext cx="137880" cy="835200"/>
            </p14:xfrm>
          </p:contentPart>
        </mc:Choice>
        <mc:Fallback>
          <p:pic>
            <p:nvPicPr>
              <p:cNvPr id="22" name="Ink 21">
                <a:extLst>
                  <a:ext uri="{FF2B5EF4-FFF2-40B4-BE49-F238E27FC236}">
                    <a16:creationId xmlns:a16="http://schemas.microsoft.com/office/drawing/2014/main" id="{9C0C2752-4A38-ED58-AA7E-C9E56314BA75}"/>
                  </a:ext>
                </a:extLst>
              </p:cNvPr>
              <p:cNvPicPr/>
              <p:nvPr/>
            </p:nvPicPr>
            <p:blipFill>
              <a:blip r:embed="rId66"/>
              <a:stretch>
                <a:fillRect/>
              </a:stretch>
            </p:blipFill>
            <p:spPr>
              <a:xfrm>
                <a:off x="3857377" y="5528861"/>
                <a:ext cx="209520" cy="90684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7">
            <p14:nvContentPartPr>
              <p14:cNvPr id="23" name="Ink 22">
                <a:extLst>
                  <a:ext uri="{FF2B5EF4-FFF2-40B4-BE49-F238E27FC236}">
                    <a16:creationId xmlns:a16="http://schemas.microsoft.com/office/drawing/2014/main" id="{609B2492-27AE-DFC3-FD51-AA366899835D}"/>
                  </a:ext>
                </a:extLst>
              </p14:cNvPr>
              <p14:cNvContentPartPr/>
              <p14:nvPr/>
            </p14:nvContentPartPr>
            <p14:xfrm>
              <a:off x="3873577" y="5369741"/>
              <a:ext cx="600840" cy="1017720"/>
            </p14:xfrm>
          </p:contentPart>
        </mc:Choice>
        <mc:Fallback>
          <p:pic>
            <p:nvPicPr>
              <p:cNvPr id="23" name="Ink 22">
                <a:extLst>
                  <a:ext uri="{FF2B5EF4-FFF2-40B4-BE49-F238E27FC236}">
                    <a16:creationId xmlns:a16="http://schemas.microsoft.com/office/drawing/2014/main" id="{609B2492-27AE-DFC3-FD51-AA366899835D}"/>
                  </a:ext>
                </a:extLst>
              </p:cNvPr>
              <p:cNvPicPr/>
              <p:nvPr/>
            </p:nvPicPr>
            <p:blipFill>
              <a:blip r:embed="rId68"/>
              <a:stretch>
                <a:fillRect/>
              </a:stretch>
            </p:blipFill>
            <p:spPr>
              <a:xfrm>
                <a:off x="3837937" y="5333741"/>
                <a:ext cx="672480" cy="108936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69">
            <p14:nvContentPartPr>
              <p14:cNvPr id="24" name="Ink 23">
                <a:extLst>
                  <a:ext uri="{FF2B5EF4-FFF2-40B4-BE49-F238E27FC236}">
                    <a16:creationId xmlns:a16="http://schemas.microsoft.com/office/drawing/2014/main" id="{4A61EEE8-CA4E-EF6E-5AEB-554E5B4BD3F2}"/>
                  </a:ext>
                </a:extLst>
              </p14:cNvPr>
              <p14:cNvContentPartPr/>
              <p14:nvPr/>
            </p14:nvContentPartPr>
            <p14:xfrm>
              <a:off x="1868017" y="5073101"/>
              <a:ext cx="952560" cy="138240"/>
            </p14:xfrm>
          </p:contentPart>
        </mc:Choice>
        <mc:Fallback>
          <p:pic>
            <p:nvPicPr>
              <p:cNvPr id="24" name="Ink 23">
                <a:extLst>
                  <a:ext uri="{FF2B5EF4-FFF2-40B4-BE49-F238E27FC236}">
                    <a16:creationId xmlns:a16="http://schemas.microsoft.com/office/drawing/2014/main" id="{4A61EEE8-CA4E-EF6E-5AEB-554E5B4BD3F2}"/>
                  </a:ext>
                </a:extLst>
              </p:cNvPr>
              <p:cNvPicPr/>
              <p:nvPr/>
            </p:nvPicPr>
            <p:blipFill>
              <a:blip r:embed="rId70"/>
              <a:stretch>
                <a:fillRect/>
              </a:stretch>
            </p:blipFill>
            <p:spPr>
              <a:xfrm>
                <a:off x="1832017" y="5037461"/>
                <a:ext cx="1024200" cy="209880"/>
              </a:xfrm>
              <a:prstGeom prst="rect">
                <a:avLst/>
              </a:prstGeom>
            </p:spPr>
          </p:pic>
        </mc:Fallback>
      </mc:AlternateContent>
      <mc:AlternateContent xmlns:mc="http://schemas.openxmlformats.org/markup-compatibility/2006">
        <mc:Choice xmlns:p14="http://schemas.microsoft.com/office/powerpoint/2010/main" xmlns:aink="http://schemas.microsoft.com/office/drawing/2016/ink" Requires="p14 aink">
          <p:contentPart p14:bwMode="auto" r:id="rId71">
            <p14:nvContentPartPr>
              <p14:cNvPr id="25" name="Ink 24">
                <a:extLst>
                  <a:ext uri="{FF2B5EF4-FFF2-40B4-BE49-F238E27FC236}">
                    <a16:creationId xmlns:a16="http://schemas.microsoft.com/office/drawing/2014/main" id="{12AE2BBC-E05F-D994-A6DA-F50A53E4ECEB}"/>
                  </a:ext>
                </a:extLst>
              </p14:cNvPr>
              <p14:cNvContentPartPr/>
              <p14:nvPr/>
            </p14:nvContentPartPr>
            <p14:xfrm>
              <a:off x="2310097" y="5221061"/>
              <a:ext cx="142560" cy="1351440"/>
            </p14:xfrm>
          </p:contentPart>
        </mc:Choice>
        <mc:Fallback>
          <p:pic>
            <p:nvPicPr>
              <p:cNvPr id="25" name="Ink 24">
                <a:extLst>
                  <a:ext uri="{FF2B5EF4-FFF2-40B4-BE49-F238E27FC236}">
                    <a16:creationId xmlns:a16="http://schemas.microsoft.com/office/drawing/2014/main" id="{12AE2BBC-E05F-D994-A6DA-F50A53E4ECEB}"/>
                  </a:ext>
                </a:extLst>
              </p:cNvPr>
              <p:cNvPicPr/>
              <p:nvPr/>
            </p:nvPicPr>
            <p:blipFill>
              <a:blip r:embed="rId72"/>
              <a:stretch>
                <a:fillRect/>
              </a:stretch>
            </p:blipFill>
            <p:spPr>
              <a:xfrm>
                <a:off x="2274097" y="5185061"/>
                <a:ext cx="214200" cy="1423080"/>
              </a:xfrm>
              <a:prstGeom prst="rect">
                <a:avLst/>
              </a:prstGeom>
            </p:spPr>
          </p:pic>
        </mc:Fallback>
      </mc:AlternateContent>
    </p:spTree>
    <p:extLst>
      <p:ext uri="{BB962C8B-B14F-4D97-AF65-F5344CB8AC3E}">
        <p14:creationId xmlns:p14="http://schemas.microsoft.com/office/powerpoint/2010/main" val="2264279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C5958-8231-DDAC-5819-5007596AEBC9}"/>
              </a:ext>
            </a:extLst>
          </p:cNvPr>
          <p:cNvSpPr>
            <a:spLocks noGrp="1"/>
          </p:cNvSpPr>
          <p:nvPr>
            <p:ph type="ctrTitle"/>
          </p:nvPr>
        </p:nvSpPr>
        <p:spPr>
          <a:xfrm>
            <a:off x="1507067" y="0"/>
            <a:ext cx="7766936" cy="521574"/>
          </a:xfrm>
        </p:spPr>
        <p:txBody>
          <a:bodyPr/>
          <a:lstStyle/>
          <a:p>
            <a:pPr algn="l"/>
            <a:r>
              <a:rPr lang="en-IN" sz="2800" b="1" i="1" u="sng" dirty="0"/>
              <a:t>References:</a:t>
            </a:r>
          </a:p>
        </p:txBody>
      </p:sp>
      <p:sp>
        <p:nvSpPr>
          <p:cNvPr id="3" name="Subtitle 2">
            <a:extLst>
              <a:ext uri="{FF2B5EF4-FFF2-40B4-BE49-F238E27FC236}">
                <a16:creationId xmlns:a16="http://schemas.microsoft.com/office/drawing/2014/main" id="{6976B18B-F1E0-2D46-215F-EDEFD98B73B0}"/>
              </a:ext>
            </a:extLst>
          </p:cNvPr>
          <p:cNvSpPr>
            <a:spLocks noGrp="1"/>
          </p:cNvSpPr>
          <p:nvPr>
            <p:ph type="subTitle" idx="1"/>
          </p:nvPr>
        </p:nvSpPr>
        <p:spPr>
          <a:xfrm>
            <a:off x="1027543" y="802881"/>
            <a:ext cx="10456534" cy="6182937"/>
          </a:xfrm>
        </p:spPr>
        <p:txBody>
          <a:bodyPr>
            <a:noAutofit/>
          </a:bodyPr>
          <a:lstStyle/>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Albshaier, L., et al. (2024) 'Earlier Decision on Detection of Ransomware Identification: A Systematic Review', Information, 15(8). Available at: </a:t>
            </a:r>
            <a:r>
              <a:rPr lang="en-US" sz="1100" u="sng" dirty="0">
                <a:latin typeface="Arial" panose="020B0604020202020204" pitchFamily="34" charset="0"/>
                <a:cs typeface="Arial" panose="020B0604020202020204" pitchFamily="34" charset="0"/>
                <a:hlinkClick r:id="rId2"/>
              </a:rPr>
              <a:t>https://www.mdpi.com/2078-2489/15/8/484</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Digital Forensics in Ransomware Analysis for Windows-Based Computer Systems (2024) ResearchGate Publication. Available at: </a:t>
            </a:r>
            <a:r>
              <a:rPr lang="en-US" sz="1100" u="sng" dirty="0">
                <a:latin typeface="Arial" panose="020B0604020202020204" pitchFamily="34" charset="0"/>
                <a:cs typeface="Arial" panose="020B0604020202020204" pitchFamily="34" charset="0"/>
                <a:hlinkClick r:id="rId3"/>
              </a:rPr>
              <a:t>https://www.researchgate.net/publication/396531008_Digital_Forensics_in_Ransomware_Analysis_for_Windows-Based_Computer_Systems</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European Union Agency for Cybersecurity (ENISA) (2024) ENISA Threat Landscape 2024. Available at: </a:t>
            </a:r>
            <a:r>
              <a:rPr lang="en-US" sz="1100" u="sng" dirty="0">
                <a:latin typeface="Arial" panose="020B0604020202020204" pitchFamily="34" charset="0"/>
                <a:cs typeface="Arial" panose="020B0604020202020204" pitchFamily="34" charset="0"/>
                <a:hlinkClick r:id="rId4"/>
              </a:rPr>
              <a:t>https://www.enisa.europa.eu/publications/enisa-threat-landscape-2024</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HAI Dataset (2023) HIL-Based Augmented ICS Security Dataset. GitHub. Available at: </a:t>
            </a:r>
            <a:r>
              <a:rPr lang="en-US" sz="1100" u="sng" dirty="0">
                <a:latin typeface="Arial" panose="020B0604020202020204" pitchFamily="34" charset="0"/>
                <a:cs typeface="Arial" panose="020B0604020202020204" pitchFamily="34" charset="0"/>
                <a:hlinkClick r:id="rId5"/>
              </a:rPr>
              <a:t>https://github.com/icsdataset/hai</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IBM (2024) IBM X-Force Threat Intelligence Index 2024. Available at: </a:t>
            </a:r>
            <a:r>
              <a:rPr lang="en-US" sz="1100" u="sng" dirty="0">
                <a:latin typeface="Arial" panose="020B0604020202020204" pitchFamily="34" charset="0"/>
                <a:cs typeface="Arial" panose="020B0604020202020204" pitchFamily="34" charset="0"/>
                <a:hlinkClick r:id="rId6"/>
              </a:rPr>
              <a:t>https://www.ibm.com/reports/threat-intelligence</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Kritika (2025) 'A Comprehensive Literature Review on Ransomware Detection Using Deep Learning', Cyber Security and Applications. Available at: </a:t>
            </a:r>
            <a:r>
              <a:rPr lang="en-US" sz="1100" u="sng" dirty="0">
                <a:latin typeface="Arial" panose="020B0604020202020204" pitchFamily="34" charset="0"/>
                <a:cs typeface="Arial" panose="020B0604020202020204" pitchFamily="34" charset="0"/>
                <a:hlinkClick r:id="rId7"/>
              </a:rPr>
              <a:t>https://www.sciencedirect.com/science/article/pii/S2772918424000444</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Mekala, S.H. (2025) 'A Comprehensive Digital Forensic Readiness Framework for IIoT Environments', IEEE IT Professional. Available at: </a:t>
            </a:r>
            <a:r>
              <a:rPr lang="en-US" sz="1100" u="sng" dirty="0">
                <a:latin typeface="Arial" panose="020B0604020202020204" pitchFamily="34" charset="0"/>
                <a:cs typeface="Arial" panose="020B0604020202020204" pitchFamily="34" charset="0"/>
                <a:hlinkClick r:id="rId8"/>
              </a:rPr>
              <a:t>https://www.computer.org/csdl/magazine/it/2025/03/11029707</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Mohamed, N. (2025) 'Artificial Intelligence and Machine Learning in Cybersecurity', Knowledge and Information Systems. Available at: </a:t>
            </a:r>
            <a:r>
              <a:rPr lang="en-US" sz="1100" u="sng" dirty="0">
                <a:latin typeface="Arial" panose="020B0604020202020204" pitchFamily="34" charset="0"/>
                <a:cs typeface="Arial" panose="020B0604020202020204" pitchFamily="34" charset="0"/>
                <a:hlinkClick r:id="rId9"/>
              </a:rPr>
              <a:t>https://link.springer.com/article/10.1007/s10115-025-02429-y</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Mondal, B., et al. (2025) 'Machine Learning for Early Detection of Ransomware within Networks', Saudi Journal of Engineering and Technology, 10(4), pp. 159-168. Available at: </a:t>
            </a:r>
            <a:r>
              <a:rPr lang="en-US" sz="1100" u="sng" dirty="0">
                <a:latin typeface="Arial" panose="020B0604020202020204" pitchFamily="34" charset="0"/>
                <a:cs typeface="Arial" panose="020B0604020202020204" pitchFamily="34" charset="0"/>
                <a:hlinkClick r:id="rId10"/>
              </a:rPr>
              <a:t>https://saudijournals.com/media/articles/SJEAT_104_159-168.pdf</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100" dirty="0">
                <a:latin typeface="Arial" panose="020B0604020202020204" pitchFamily="34" charset="0"/>
                <a:cs typeface="Arial" panose="020B0604020202020204" pitchFamily="34" charset="0"/>
              </a:rPr>
              <a:t>Pekepok, A., et al. (2025) 'Hierarchical Pattern Decryption Methodology for Ransomware Detection', arXiv preprint. Available at: </a:t>
            </a:r>
            <a:r>
              <a:rPr lang="en-US" sz="1100" u="sng" dirty="0">
                <a:latin typeface="Arial" panose="020B0604020202020204" pitchFamily="34" charset="0"/>
                <a:cs typeface="Arial" panose="020B0604020202020204" pitchFamily="34" charset="0"/>
                <a:hlinkClick r:id="rId11"/>
              </a:rPr>
              <a:t>https://arxiv.org/abs/2501.15084</a:t>
            </a:r>
            <a:endParaRPr lang="en-US" sz="1100" u="sng"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US" sz="1100" dirty="0">
                <a:latin typeface="Arial" panose="020B0604020202020204" pitchFamily="34" charset="0"/>
                <a:cs typeface="Arial" panose="020B0604020202020204" pitchFamily="34" charset="0"/>
              </a:rPr>
              <a:t>Ransomware Detection Dataset (2023) Kaggle Dataset. Available at: </a:t>
            </a:r>
            <a:r>
              <a:rPr lang="en-US" sz="1100" u="sng" dirty="0">
                <a:latin typeface="Arial" panose="020B0604020202020204" pitchFamily="34" charset="0"/>
                <a:cs typeface="Arial" panose="020B0604020202020204" pitchFamily="34" charset="0"/>
                <a:hlinkClick r:id="rId12"/>
              </a:rPr>
              <a:t>https://www.kaggle.com/datasets/amdj3dax/ransomware-detection-data-set</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US" sz="1100" dirty="0">
                <a:latin typeface="Arial" panose="020B0604020202020204" pitchFamily="34" charset="0"/>
                <a:cs typeface="Arial" panose="020B0604020202020204" pitchFamily="34" charset="0"/>
              </a:rPr>
              <a:t>Wang, X., et al. (2024) 'CanCal: Real-Time Lightweight Ransomware Detection for Industrial Environments', arXiv preprint. Available at: </a:t>
            </a:r>
            <a:r>
              <a:rPr lang="en-US" sz="1100" u="sng" dirty="0">
                <a:latin typeface="Arial" panose="020B0604020202020204" pitchFamily="34" charset="0"/>
                <a:cs typeface="Arial" panose="020B0604020202020204" pitchFamily="34" charset="0"/>
                <a:hlinkClick r:id="rId13"/>
              </a:rPr>
              <a:t>https://arxiv.org/abs/2408.16515</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US" sz="1100" dirty="0">
                <a:latin typeface="Arial" panose="020B0604020202020204" pitchFamily="34" charset="0"/>
                <a:cs typeface="Arial" panose="020B0604020202020204" pitchFamily="34" charset="0"/>
              </a:rPr>
              <a:t>Khowla, K., Rahim, N.Z.A., Hamid, K., Ibrar, M., Ahmad, U. and Ullah, M.U. (2024) 'Windows forensic analysis and detection of ransomware attacks using event logs and tools', Proceedings of the 4th International Conference on Intelligent Technologies (CONIT 2024). IEEE. Available at: </a:t>
            </a:r>
            <a:r>
              <a:rPr lang="en-US" sz="1100" u="sng" dirty="0">
                <a:latin typeface="Arial" panose="020B0604020202020204" pitchFamily="34" charset="0"/>
                <a:cs typeface="Arial" panose="020B0604020202020204" pitchFamily="34" charset="0"/>
                <a:hlinkClick r:id="rId14"/>
              </a:rPr>
              <a:t>https://ieeexplore.ieee.org/document/10626973</a:t>
            </a:r>
            <a:r>
              <a:rPr lang="en-US" sz="1100" dirty="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1819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C4FF9C-1932-17F6-13B4-1D4D6E96E3E6}"/>
              </a:ext>
            </a:extLst>
          </p:cNvPr>
          <p:cNvSpPr>
            <a:spLocks noGrp="1"/>
          </p:cNvSpPr>
          <p:nvPr>
            <p:ph type="subTitle" idx="1"/>
          </p:nvPr>
        </p:nvSpPr>
        <p:spPr>
          <a:xfrm>
            <a:off x="707923" y="538316"/>
            <a:ext cx="9871587" cy="5781367"/>
          </a:xfrm>
        </p:spPr>
        <p:txBody>
          <a:bodyPr>
            <a:normAutofit fontScale="62500" lnSpcReduction="20000"/>
          </a:bodyPr>
          <a:lstStyle/>
          <a:p>
            <a:pPr marL="285750" indent="-285750" algn="l">
              <a:buFont typeface="Arial" panose="020B0604020202020204" pitchFamily="34" charset="0"/>
              <a:buChar char="•"/>
            </a:pPr>
            <a:r>
              <a:rPr lang="en-US" dirty="0"/>
              <a:t>McDonald, G. and Pat, P. (2022) 'Ransomware: Analysing the impact on Windows Active Directory domain services', Sensors, 22(3), 953. Available at: </a:t>
            </a:r>
            <a:r>
              <a:rPr lang="en-US" u="sng" dirty="0">
                <a:hlinkClick r:id="rId2"/>
              </a:rPr>
              <a:t>https://www.mdpi.com/1424-8220/22/3/953</a:t>
            </a:r>
            <a:r>
              <a:rPr lang="en-US" dirty="0"/>
              <a:t> </a:t>
            </a:r>
            <a:endParaRPr lang="en-IN" dirty="0"/>
          </a:p>
          <a:p>
            <a:pPr marL="285750" indent="-285750" algn="l">
              <a:buFont typeface="Arial" panose="020B0604020202020204" pitchFamily="34" charset="0"/>
              <a:buChar char="•"/>
            </a:pPr>
            <a:r>
              <a:rPr lang="en-US" dirty="0"/>
              <a:t>Garg, M., Singh, S., Tiwari, S., Kaushik, K., Kumawat, R. and Soni, M. (2025) 'Adaptive cybersecurity frameworks: Leveraging artificial intelligence for proactive threat detection and forensic readiness', Proceedings of the 2nd International Conference on Intelligent Systems for Cybersecurity (ISCS 2025). IEEE. Available at: </a:t>
            </a:r>
            <a:r>
              <a:rPr lang="en-US" u="sng" dirty="0">
                <a:hlinkClick r:id="rId3"/>
              </a:rPr>
              <a:t>https://ieeexplore.ieee.org/document/11386404</a:t>
            </a:r>
            <a:r>
              <a:rPr lang="en-US" dirty="0"/>
              <a:t> </a:t>
            </a:r>
            <a:endParaRPr lang="en-IN" dirty="0"/>
          </a:p>
          <a:p>
            <a:pPr marL="285750" indent="-285750" algn="l">
              <a:buFont typeface="Arial" panose="020B0604020202020204" pitchFamily="34" charset="0"/>
              <a:buChar char="•"/>
            </a:pPr>
            <a:r>
              <a:rPr lang="en-US" dirty="0"/>
              <a:t>Urooj, U., Maarof, M.A.B. and Al-rimy, B.A.S. (2021) 'A proposed adaptive pre-encryption crypto-ransomware early detection model', Proceedings of the 3rd International Cyber Resilience Conference (CRC 2021). IEEE. Available at: </a:t>
            </a:r>
            <a:r>
              <a:rPr lang="en-US" u="sng" dirty="0">
                <a:hlinkClick r:id="rId4"/>
              </a:rPr>
              <a:t>https://ieeexplore.ieee.org/document/9392548</a:t>
            </a:r>
            <a:r>
              <a:rPr lang="en-US" dirty="0"/>
              <a:t> </a:t>
            </a:r>
            <a:endParaRPr lang="en-IN" dirty="0"/>
          </a:p>
          <a:p>
            <a:pPr marL="285750" indent="-285750" algn="l">
              <a:buFont typeface="Arial" panose="020B0604020202020204" pitchFamily="34" charset="0"/>
              <a:buChar char="•"/>
            </a:pPr>
            <a:r>
              <a:rPr lang="en-US" dirty="0"/>
              <a:t>Afaq, M., Rahmani, J. and Sikora, A. (2025) 'A comprehensive review of public datasets for machine learning-based intrusion detection in IoT and OT networks', Proceedings of the 13th International Conference on Intelligent Data Acquisition and Advanced Computing Systems (IDAACS 2025). IEEE. Available at: </a:t>
            </a:r>
            <a:r>
              <a:rPr lang="en-US" u="sng" dirty="0">
                <a:hlinkClick r:id="rId5"/>
              </a:rPr>
              <a:t>https://ieeexplore.ieee.org/document/11321996</a:t>
            </a:r>
            <a:r>
              <a:rPr lang="en-US" dirty="0"/>
              <a:t> </a:t>
            </a:r>
            <a:endParaRPr lang="en-IN" dirty="0"/>
          </a:p>
          <a:p>
            <a:pPr marL="285750" indent="-285750" algn="l">
              <a:buFont typeface="Arial" panose="020B0604020202020204" pitchFamily="34" charset="0"/>
              <a:buChar char="•"/>
            </a:pPr>
            <a:r>
              <a:rPr lang="en-US" dirty="0"/>
              <a:t>Khaliq, K., Rahim, N.Z.A., Hamid, K., Ibrar, M., Ahmad, U. and Ullah, M.U. (2024) 'Ransomware attacks: Tools and techniques for detection', Proceedings of the 2nd International Conference on Intelligent Systems. IEEE. Available at: </a:t>
            </a:r>
            <a:r>
              <a:rPr lang="en-US" u="sng" dirty="0">
                <a:hlinkClick r:id="rId6"/>
              </a:rPr>
              <a:t>https://ieeexplore.ieee.org/document/10532926</a:t>
            </a:r>
            <a:r>
              <a:rPr lang="en-US" dirty="0"/>
              <a:t> </a:t>
            </a:r>
            <a:endParaRPr lang="en-IN" dirty="0"/>
          </a:p>
          <a:p>
            <a:pPr marL="285750" indent="-285750" algn="l">
              <a:buFont typeface="Arial" panose="020B0604020202020204" pitchFamily="34" charset="0"/>
              <a:buChar char="•"/>
            </a:pPr>
            <a:r>
              <a:rPr lang="en-US" dirty="0"/>
              <a:t>Manavi, F. and Hamzeh, A. (2020) 'A new method for ransomware detection based on PE header using convolutional neural networks', Proceedings of the 17th International ISC Conference on Information Security and Cryptology (ISCISC 2020). IEEE. Available at: </a:t>
            </a:r>
            <a:r>
              <a:rPr lang="en-US" u="sng" dirty="0">
                <a:hlinkClick r:id="rId7"/>
              </a:rPr>
              <a:t>https://ieeexplore.ieee.org/document/9261903</a:t>
            </a:r>
            <a:r>
              <a:rPr lang="en-US" dirty="0"/>
              <a:t> </a:t>
            </a:r>
            <a:endParaRPr lang="en-IN" dirty="0"/>
          </a:p>
          <a:p>
            <a:pPr marL="285750" indent="-285750" algn="l">
              <a:buFont typeface="Arial" panose="020B0604020202020204" pitchFamily="34" charset="0"/>
              <a:buChar char="•"/>
            </a:pPr>
            <a:r>
              <a:rPr lang="en-US" dirty="0"/>
              <a:t>Lee, S.-J., Shim, H.-Y., Lee, Y.-R., Park, T.-R., Park, S.-H. and Lee, I.-G. (2022) 'Study on systematic ransomware detection techniques', Proceedings of the 24th International Conference on Advanced Communication Technology (ICACT 2022). IEEE. Available at: </a:t>
            </a:r>
            <a:r>
              <a:rPr lang="en-US" u="sng" dirty="0">
                <a:hlinkClick r:id="rId8"/>
              </a:rPr>
              <a:t>https://ieeexplore.ieee.org/document/9728909</a:t>
            </a:r>
            <a:r>
              <a:rPr lang="en-US" dirty="0"/>
              <a:t> </a:t>
            </a:r>
            <a:endParaRPr lang="en-IN" dirty="0"/>
          </a:p>
          <a:p>
            <a:pPr marL="285750" indent="-285750" algn="l">
              <a:buFont typeface="Arial" panose="020B0604020202020204" pitchFamily="34" charset="0"/>
              <a:buChar char="•"/>
            </a:pPr>
            <a:r>
              <a:rPr lang="en-US" dirty="0"/>
              <a:t>Cosnek, M., Lutkus, C. and Barragan, D.E. (2024) 'The crucial role of cybersecurity in operational technology', Proceedings of the IEEE IAS Pulp and Paper Industry Conference (PPIC 2024). IEEE. Available at: </a:t>
            </a:r>
            <a:r>
              <a:rPr lang="en-US" u="sng" dirty="0">
                <a:hlinkClick r:id="rId9"/>
              </a:rPr>
              <a:t>https://ieeexplore.ieee.org/document/10902235</a:t>
            </a:r>
            <a:r>
              <a:rPr lang="en-US" dirty="0"/>
              <a:t> </a:t>
            </a:r>
            <a:endParaRPr lang="en-IN" dirty="0"/>
          </a:p>
          <a:p>
            <a:pPr marL="285750" indent="-285750" algn="l">
              <a:buFont typeface="Arial" panose="020B0604020202020204" pitchFamily="34" charset="0"/>
              <a:buChar char="•"/>
            </a:pPr>
            <a:r>
              <a:rPr lang="en-US" dirty="0"/>
              <a:t>Chen, T. (2025) Recent progress on financial fraud detection using machine learning. Journal of Risk and Financial Management. Available at: </a:t>
            </a:r>
            <a:r>
              <a:rPr lang="en-US" u="sng" dirty="0">
                <a:hlinkClick r:id="rId10"/>
              </a:rPr>
              <a:t>https://www.mdpi.com/1911-8074/18/1/12</a:t>
            </a:r>
            <a:r>
              <a:rPr lang="en-US" dirty="0"/>
              <a:t> </a:t>
            </a:r>
            <a:endParaRPr lang="en-IN" dirty="0"/>
          </a:p>
          <a:p>
            <a:pPr marL="285750" indent="-285750" algn="l">
              <a:buFont typeface="Arial" panose="020B0604020202020204" pitchFamily="34" charset="0"/>
              <a:buChar char="•"/>
            </a:pPr>
            <a:r>
              <a:rPr lang="en-US" dirty="0"/>
              <a:t>Yang, H. (2026) A review of artificial intelligence for financial fraud detection. Applied Sciences. Available at: </a:t>
            </a:r>
            <a:r>
              <a:rPr lang="en-US" u="sng" dirty="0">
                <a:hlinkClick r:id="rId11"/>
              </a:rPr>
              <a:t>https://www.mdpi.com/2076-3417/16/2/455</a:t>
            </a:r>
            <a:r>
              <a:rPr lang="en-US" dirty="0"/>
              <a:t> </a:t>
            </a:r>
            <a:endParaRPr lang="en-IN" dirty="0"/>
          </a:p>
          <a:p>
            <a:pPr marL="285750" indent="-285750" algn="l">
              <a:buFont typeface="Arial" panose="020B0604020202020204" pitchFamily="34" charset="0"/>
              <a:buChar char="•"/>
            </a:pPr>
            <a:r>
              <a:rPr lang="en-US" dirty="0"/>
              <a:t>Wang, X., et al. (2024) CanCal: Real-time lightweight ransomware detection for industrial environments. arXiv. Available at: </a:t>
            </a:r>
            <a:r>
              <a:rPr lang="en-US" u="sng" dirty="0">
                <a:hlinkClick r:id="rId12"/>
              </a:rPr>
              <a:t>https://arxiv.org/abs/2408.16515</a:t>
            </a:r>
            <a:r>
              <a:rPr lang="en-US" dirty="0"/>
              <a:t> </a:t>
            </a:r>
            <a:endParaRPr lang="en-IN" dirty="0"/>
          </a:p>
          <a:p>
            <a:pPr marL="285750" indent="-285750" algn="l">
              <a:buFont typeface="Arial" panose="020B0604020202020204" pitchFamily="34" charset="0"/>
              <a:buChar char="•"/>
            </a:pPr>
            <a:r>
              <a:rPr lang="en-US" dirty="0"/>
              <a:t>Garg, M., Singh, S., Tiwari, S., Kaushik, K., Kumawat, R. and Soni, M. (2025) Adaptive cybersecurity frameworks: Leveraging artificial intelligence for proactive threat detection and forensic readiness. IEEE Conference Proceedings. Available at: </a:t>
            </a:r>
            <a:r>
              <a:rPr lang="en-US" u="sng" dirty="0">
                <a:hlinkClick r:id="rId3"/>
              </a:rPr>
              <a:t>https://ieeexplore.ieee.org/document/11386404</a:t>
            </a:r>
            <a:r>
              <a:rPr lang="en-US" dirty="0"/>
              <a:t> </a:t>
            </a:r>
            <a:endParaRPr lang="en-IN" dirty="0"/>
          </a:p>
          <a:p>
            <a:pPr marL="171450" indent="-171450" algn="l">
              <a:buFont typeface="Arial" panose="020B0604020202020204" pitchFamily="34" charset="0"/>
              <a:buChar char="•"/>
            </a:pPr>
            <a:endParaRPr lang="en-IN" sz="1200" dirty="0"/>
          </a:p>
        </p:txBody>
      </p:sp>
    </p:spTree>
    <p:extLst>
      <p:ext uri="{BB962C8B-B14F-4D97-AF65-F5344CB8AC3E}">
        <p14:creationId xmlns:p14="http://schemas.microsoft.com/office/powerpoint/2010/main" val="9549256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1902</TotalTime>
  <Words>2375</Words>
  <Application>Microsoft Office PowerPoint</Application>
  <PresentationFormat>Widescreen</PresentationFormat>
  <Paragraphs>213</Paragraphs>
  <Slides>15</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Arial</vt:lpstr>
      <vt:lpstr>Calibri</vt:lpstr>
      <vt:lpstr>Courier New</vt:lpstr>
      <vt:lpstr>Poppins</vt:lpstr>
      <vt:lpstr>Poppins </vt:lpstr>
      <vt:lpstr>Poppins B</vt:lpstr>
      <vt:lpstr>Poppins Bold</vt:lpstr>
      <vt:lpstr>Trebuchet MS</vt:lpstr>
      <vt:lpstr>Wingdings</vt:lpstr>
      <vt:lpstr>Wingdings 3</vt:lpstr>
      <vt:lpstr>Facet</vt:lpstr>
      <vt:lpstr>  AI-DRIVEN DIGITAL FORENSIC READINESS FRAMEWORK FOR RANSOMWARE DETECTION IN WINDOWS-BASED OPERATIONAL TECHNOLOGY (OT) SYSTEMS WITHIN CRITICAL ENERGY INFRASTRUCTURE </vt:lpstr>
      <vt:lpstr>Introduction and background</vt:lpstr>
      <vt:lpstr>Problem statement, Research Gaps and contribution </vt:lpstr>
      <vt:lpstr>Aim and Objectives</vt:lpstr>
      <vt:lpstr>RESEARCH METHODOLOGY &amp; TECHNOLOGIES </vt:lpstr>
      <vt:lpstr>PROPOSED AI-DRIVEN Digital FORENSIC READINESS FRAMEWORK </vt:lpstr>
      <vt:lpstr>Datasets And Model Selection </vt:lpstr>
      <vt:lpstr>Phase-1 Ransomware Detection- Result</vt:lpstr>
      <vt:lpstr>OT- Anomaly Detection</vt:lpstr>
      <vt:lpstr>System Implementation- Phase 2</vt:lpstr>
      <vt:lpstr>Testing, Evaluation and Key Findings</vt:lpstr>
      <vt:lpstr>Limitations and Future Work</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Rekha Pambala</dc:creator>
  <cp:lastModifiedBy>Rekha Pambala</cp:lastModifiedBy>
  <cp:revision>1</cp:revision>
  <dcterms:created xsi:type="dcterms:W3CDTF">2026-06-06T07:49:49Z</dcterms:created>
  <dcterms:modified xsi:type="dcterms:W3CDTF">2026-06-07T16:00:39Z</dcterms:modified>
</cp:coreProperties>
</file>