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Ex1.xml" ContentType="application/vnd.ms-office.chartex+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EE52DA-CA40-403F-A305-C0BBEC7E3394}" v="20" dt="2023-01-13T10:03:12.3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773" autoAdjust="0"/>
    <p:restoredTop sz="94660"/>
  </p:normalViewPr>
  <p:slideViewPr>
    <p:cSldViewPr snapToGrid="0">
      <p:cViewPr varScale="1">
        <p:scale>
          <a:sx n="26" d="100"/>
          <a:sy n="26" d="100"/>
        </p:scale>
        <p:origin x="149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Savin" userId="7fece7bc5e5b36a4" providerId="LiveId" clId="{8AEE52DA-CA40-403F-A305-C0BBEC7E3394}"/>
    <pc:docChg chg="undo custSel modSld">
      <pc:chgData name="Luke Savin" userId="7fece7bc5e5b36a4" providerId="LiveId" clId="{8AEE52DA-CA40-403F-A305-C0BBEC7E3394}" dt="2023-01-13T14:20:48.856" v="1738" actId="20577"/>
      <pc:docMkLst>
        <pc:docMk/>
      </pc:docMkLst>
      <pc:sldChg chg="addSp delSp modSp mod">
        <pc:chgData name="Luke Savin" userId="7fece7bc5e5b36a4" providerId="LiveId" clId="{8AEE52DA-CA40-403F-A305-C0BBEC7E3394}" dt="2023-01-13T14:20:48.856" v="1738" actId="20577"/>
        <pc:sldMkLst>
          <pc:docMk/>
          <pc:sldMk cId="744897894" sldId="256"/>
        </pc:sldMkLst>
        <pc:spChg chg="mod">
          <ac:chgData name="Luke Savin" userId="7fece7bc5e5b36a4" providerId="LiveId" clId="{8AEE52DA-CA40-403F-A305-C0BBEC7E3394}" dt="2023-01-11T21:10:08.380" v="130" actId="20577"/>
          <ac:spMkLst>
            <pc:docMk/>
            <pc:sldMk cId="744897894" sldId="256"/>
            <ac:spMk id="4" creationId="{EDF6E7BF-DDCA-4F50-A857-7AFE8E7B53C2}"/>
          </ac:spMkLst>
        </pc:spChg>
        <pc:spChg chg="mod">
          <ac:chgData name="Luke Savin" userId="7fece7bc5e5b36a4" providerId="LiveId" clId="{8AEE52DA-CA40-403F-A305-C0BBEC7E3394}" dt="2023-01-13T09:46:21.997" v="1049" actId="1037"/>
          <ac:spMkLst>
            <pc:docMk/>
            <pc:sldMk cId="744897894" sldId="256"/>
            <ac:spMk id="7" creationId="{1D2CD63C-89EE-EB3E-BCBC-36192383FB73}"/>
          </ac:spMkLst>
        </pc:spChg>
        <pc:spChg chg="add mod ord">
          <ac:chgData name="Luke Savin" userId="7fece7bc5e5b36a4" providerId="LiveId" clId="{8AEE52DA-CA40-403F-A305-C0BBEC7E3394}" dt="2023-01-12T19:32:20.116" v="278"/>
          <ac:spMkLst>
            <pc:docMk/>
            <pc:sldMk cId="744897894" sldId="256"/>
            <ac:spMk id="8" creationId="{E8E90337-B931-B46E-5584-C720BCE4B0B1}"/>
          </ac:spMkLst>
        </pc:spChg>
        <pc:spChg chg="del">
          <ac:chgData name="Luke Savin" userId="7fece7bc5e5b36a4" providerId="LiveId" clId="{8AEE52DA-CA40-403F-A305-C0BBEC7E3394}" dt="2023-01-13T09:36:52.643" v="857" actId="478"/>
          <ac:spMkLst>
            <pc:docMk/>
            <pc:sldMk cId="744897894" sldId="256"/>
            <ac:spMk id="10" creationId="{BCDCBE7A-E9E8-0E67-B26C-3DE31374B205}"/>
          </ac:spMkLst>
        </pc:spChg>
        <pc:spChg chg="del">
          <ac:chgData name="Luke Savin" userId="7fece7bc5e5b36a4" providerId="LiveId" clId="{8AEE52DA-CA40-403F-A305-C0BBEC7E3394}" dt="2023-01-13T09:36:37.498" v="855" actId="478"/>
          <ac:spMkLst>
            <pc:docMk/>
            <pc:sldMk cId="744897894" sldId="256"/>
            <ac:spMk id="11" creationId="{C9199C51-2F43-20B5-6697-C2373002BA0F}"/>
          </ac:spMkLst>
        </pc:spChg>
        <pc:spChg chg="del">
          <ac:chgData name="Luke Savin" userId="7fece7bc5e5b36a4" providerId="LiveId" clId="{8AEE52DA-CA40-403F-A305-C0BBEC7E3394}" dt="2023-01-13T09:36:56.329" v="858" actId="478"/>
          <ac:spMkLst>
            <pc:docMk/>
            <pc:sldMk cId="744897894" sldId="256"/>
            <ac:spMk id="12" creationId="{DAA0D233-9326-D396-1524-147C586FAA7A}"/>
          </ac:spMkLst>
        </pc:spChg>
        <pc:spChg chg="mod">
          <ac:chgData name="Luke Savin" userId="7fece7bc5e5b36a4" providerId="LiveId" clId="{8AEE52DA-CA40-403F-A305-C0BBEC7E3394}" dt="2023-01-13T09:54:46.967" v="1190" actId="20577"/>
          <ac:spMkLst>
            <pc:docMk/>
            <pc:sldMk cId="744897894" sldId="256"/>
            <ac:spMk id="13" creationId="{B8EDE3A0-09FA-457E-97A1-DA4A4ABF583F}"/>
          </ac:spMkLst>
        </pc:spChg>
        <pc:spChg chg="mod">
          <ac:chgData name="Luke Savin" userId="7fece7bc5e5b36a4" providerId="LiveId" clId="{8AEE52DA-CA40-403F-A305-C0BBEC7E3394}" dt="2023-01-11T21:06:39.628" v="114"/>
          <ac:spMkLst>
            <pc:docMk/>
            <pc:sldMk cId="744897894" sldId="256"/>
            <ac:spMk id="14" creationId="{AC06BC57-AA80-BE38-1502-68AAA7BDABED}"/>
          </ac:spMkLst>
        </pc:spChg>
        <pc:spChg chg="mod">
          <ac:chgData name="Luke Savin" userId="7fece7bc5e5b36a4" providerId="LiveId" clId="{8AEE52DA-CA40-403F-A305-C0BBEC7E3394}" dt="2023-01-13T14:20:48.856" v="1738" actId="20577"/>
          <ac:spMkLst>
            <pc:docMk/>
            <pc:sldMk cId="744897894" sldId="256"/>
            <ac:spMk id="15" creationId="{1AB93632-4046-289A-8C71-EE07D06F1B83}"/>
          </ac:spMkLst>
        </pc:spChg>
        <pc:spChg chg="del">
          <ac:chgData name="Luke Savin" userId="7fece7bc5e5b36a4" providerId="LiveId" clId="{8AEE52DA-CA40-403F-A305-C0BBEC7E3394}" dt="2023-01-11T20:23:40.711" v="64" actId="478"/>
          <ac:spMkLst>
            <pc:docMk/>
            <pc:sldMk cId="744897894" sldId="256"/>
            <ac:spMk id="16" creationId="{227D7B2F-33F2-429E-840E-5C0138047637}"/>
          </ac:spMkLst>
        </pc:spChg>
        <pc:spChg chg="add mod">
          <ac:chgData name="Luke Savin" userId="7fece7bc5e5b36a4" providerId="LiveId" clId="{8AEE52DA-CA40-403F-A305-C0BBEC7E3394}" dt="2023-01-12T19:42:57.854" v="419" actId="14100"/>
          <ac:spMkLst>
            <pc:docMk/>
            <pc:sldMk cId="744897894" sldId="256"/>
            <ac:spMk id="16" creationId="{BFEA826D-B36E-1C9E-743B-A54DFDBD1E39}"/>
          </ac:spMkLst>
        </pc:spChg>
        <pc:spChg chg="mod">
          <ac:chgData name="Luke Savin" userId="7fece7bc5e5b36a4" providerId="LiveId" clId="{8AEE52DA-CA40-403F-A305-C0BBEC7E3394}" dt="2023-01-12T19:20:11.282" v="256" actId="14100"/>
          <ac:spMkLst>
            <pc:docMk/>
            <pc:sldMk cId="744897894" sldId="256"/>
            <ac:spMk id="19" creationId="{B57876E3-3423-350E-BC98-E3A3B3790825}"/>
          </ac:spMkLst>
        </pc:spChg>
        <pc:spChg chg="mod ord">
          <ac:chgData name="Luke Savin" userId="7fece7bc5e5b36a4" providerId="LiveId" clId="{8AEE52DA-CA40-403F-A305-C0BBEC7E3394}" dt="2023-01-12T19:28:27.588" v="263" actId="170"/>
          <ac:spMkLst>
            <pc:docMk/>
            <pc:sldMk cId="744897894" sldId="256"/>
            <ac:spMk id="20" creationId="{6CC53A25-6274-49A9-A366-28EC857E7844}"/>
          </ac:spMkLst>
        </pc:spChg>
        <pc:spChg chg="add mod">
          <ac:chgData name="Luke Savin" userId="7fece7bc5e5b36a4" providerId="LiveId" clId="{8AEE52DA-CA40-403F-A305-C0BBEC7E3394}" dt="2023-01-13T09:06:35.565" v="478" actId="14100"/>
          <ac:spMkLst>
            <pc:docMk/>
            <pc:sldMk cId="744897894" sldId="256"/>
            <ac:spMk id="21" creationId="{D916B265-2133-E0DF-BE97-77D744F89C77}"/>
          </ac:spMkLst>
        </pc:spChg>
        <pc:spChg chg="add del mod">
          <ac:chgData name="Luke Savin" userId="7fece7bc5e5b36a4" providerId="LiveId" clId="{8AEE52DA-CA40-403F-A305-C0BBEC7E3394}" dt="2023-01-12T19:41:30.168" v="391" actId="478"/>
          <ac:spMkLst>
            <pc:docMk/>
            <pc:sldMk cId="744897894" sldId="256"/>
            <ac:spMk id="22" creationId="{609027E2-8C96-51B3-0CA2-D42D8A197CCA}"/>
          </ac:spMkLst>
        </pc:spChg>
        <pc:spChg chg="add mod">
          <ac:chgData name="Luke Savin" userId="7fece7bc5e5b36a4" providerId="LiveId" clId="{8AEE52DA-CA40-403F-A305-C0BBEC7E3394}" dt="2023-01-11T20:32:20.789" v="107" actId="1036"/>
          <ac:spMkLst>
            <pc:docMk/>
            <pc:sldMk cId="744897894" sldId="256"/>
            <ac:spMk id="24" creationId="{735F60D7-C0B9-D518-0C44-768BFE9D7D73}"/>
          </ac:spMkLst>
        </pc:spChg>
        <pc:spChg chg="add del mod">
          <ac:chgData name="Luke Savin" userId="7fece7bc5e5b36a4" providerId="LiveId" clId="{8AEE52DA-CA40-403F-A305-C0BBEC7E3394}" dt="2023-01-11T20:29:44.890" v="93" actId="478"/>
          <ac:spMkLst>
            <pc:docMk/>
            <pc:sldMk cId="744897894" sldId="256"/>
            <ac:spMk id="25" creationId="{5A4170C1-6C6E-D16B-1C76-F651509F7ADA}"/>
          </ac:spMkLst>
        </pc:spChg>
        <pc:spChg chg="add mod">
          <ac:chgData name="Luke Savin" userId="7fece7bc5e5b36a4" providerId="LiveId" clId="{8AEE52DA-CA40-403F-A305-C0BBEC7E3394}" dt="2023-01-12T19:45:14.411" v="432" actId="1037"/>
          <ac:spMkLst>
            <pc:docMk/>
            <pc:sldMk cId="744897894" sldId="256"/>
            <ac:spMk id="25" creationId="{DA898C71-10B6-BAC1-6A34-8F41B6F2454E}"/>
          </ac:spMkLst>
        </pc:spChg>
        <pc:spChg chg="add mod">
          <ac:chgData name="Luke Savin" userId="7fece7bc5e5b36a4" providerId="LiveId" clId="{8AEE52DA-CA40-403F-A305-C0BBEC7E3394}" dt="2023-01-13T09:06:58.699" v="479" actId="14100"/>
          <ac:spMkLst>
            <pc:docMk/>
            <pc:sldMk cId="744897894" sldId="256"/>
            <ac:spMk id="26" creationId="{8FEE6A7A-168F-F64E-D4A0-D31AB3CC3EB3}"/>
          </ac:spMkLst>
        </pc:spChg>
        <pc:spChg chg="add mod">
          <ac:chgData name="Luke Savin" userId="7fece7bc5e5b36a4" providerId="LiveId" clId="{8AEE52DA-CA40-403F-A305-C0BBEC7E3394}" dt="2023-01-13T10:00:35.652" v="1485" actId="313"/>
          <ac:spMkLst>
            <pc:docMk/>
            <pc:sldMk cId="744897894" sldId="256"/>
            <ac:spMk id="27" creationId="{0BEB54C4-34B5-AB20-F692-DC2682349586}"/>
          </ac:spMkLst>
        </pc:spChg>
        <pc:spChg chg="add mod">
          <ac:chgData name="Luke Savin" userId="7fece7bc5e5b36a4" providerId="LiveId" clId="{8AEE52DA-CA40-403F-A305-C0BBEC7E3394}" dt="2023-01-13T10:03:03.678" v="1532" actId="12"/>
          <ac:spMkLst>
            <pc:docMk/>
            <pc:sldMk cId="744897894" sldId="256"/>
            <ac:spMk id="28" creationId="{3938B701-0ECC-0685-5113-E262F84485C1}"/>
          </ac:spMkLst>
        </pc:spChg>
        <pc:spChg chg="add mod">
          <ac:chgData name="Luke Savin" userId="7fece7bc5e5b36a4" providerId="LiveId" clId="{8AEE52DA-CA40-403F-A305-C0BBEC7E3394}" dt="2023-01-13T10:10:26.959" v="1729" actId="20577"/>
          <ac:spMkLst>
            <pc:docMk/>
            <pc:sldMk cId="744897894" sldId="256"/>
            <ac:spMk id="31" creationId="{FDF1C080-8BA9-22C0-2773-E030DCE9F69F}"/>
          </ac:spMkLst>
        </pc:spChg>
        <pc:graphicFrameChg chg="mod">
          <ac:chgData name="Luke Savin" userId="7fece7bc5e5b36a4" providerId="LiveId" clId="{8AEE52DA-CA40-403F-A305-C0BBEC7E3394}" dt="2023-01-12T19:49:16.788" v="437" actId="1076"/>
          <ac:graphicFrameMkLst>
            <pc:docMk/>
            <pc:sldMk cId="744897894" sldId="256"/>
            <ac:graphicFrameMk id="2" creationId="{6B35E279-C221-D71D-3A01-CB57186B2B10}"/>
          </ac:graphicFrameMkLst>
        </pc:graphicFrameChg>
        <pc:graphicFrameChg chg="mod ord">
          <ac:chgData name="Luke Savin" userId="7fece7bc5e5b36a4" providerId="LiveId" clId="{8AEE52DA-CA40-403F-A305-C0BBEC7E3394}" dt="2023-01-12T19:36:10.917" v="354" actId="166"/>
          <ac:graphicFrameMkLst>
            <pc:docMk/>
            <pc:sldMk cId="744897894" sldId="256"/>
            <ac:graphicFrameMk id="3" creationId="{DFCCFD10-DE1D-4583-A477-F163D6195017}"/>
          </ac:graphicFrameMkLst>
        </pc:graphicFrameChg>
        <pc:graphicFrameChg chg="add del mod">
          <ac:chgData name="Luke Savin" userId="7fece7bc5e5b36a4" providerId="LiveId" clId="{8AEE52DA-CA40-403F-A305-C0BBEC7E3394}" dt="2023-01-13T10:02:21.272" v="1524"/>
          <ac:graphicFrameMkLst>
            <pc:docMk/>
            <pc:sldMk cId="744897894" sldId="256"/>
            <ac:graphicFrameMk id="29" creationId="{CE5BC509-A7D0-F059-1B06-00F1358D6000}"/>
          </ac:graphicFrameMkLst>
        </pc:graphicFrameChg>
        <pc:graphicFrameChg chg="add del mod">
          <ac:chgData name="Luke Savin" userId="7fece7bc5e5b36a4" providerId="LiveId" clId="{8AEE52DA-CA40-403F-A305-C0BBEC7E3394}" dt="2023-01-13T10:02:25.917" v="1526"/>
          <ac:graphicFrameMkLst>
            <pc:docMk/>
            <pc:sldMk cId="744897894" sldId="256"/>
            <ac:graphicFrameMk id="30" creationId="{75EAF442-A47B-4C00-890C-B6234DD37FF1}"/>
          </ac:graphicFrameMkLst>
        </pc:graphicFrameChg>
        <pc:picChg chg="add mod">
          <ac:chgData name="Luke Savin" userId="7fece7bc5e5b36a4" providerId="LiveId" clId="{8AEE52DA-CA40-403F-A305-C0BBEC7E3394}" dt="2023-01-12T19:35:43.825" v="352" actId="14100"/>
          <ac:picMkLst>
            <pc:docMk/>
            <pc:sldMk cId="744897894" sldId="256"/>
            <ac:picMk id="9" creationId="{A3F989D3-F560-6D9B-F15F-E673F7CC8F5A}"/>
          </ac:picMkLst>
        </pc:picChg>
        <pc:picChg chg="add del mod modCrop">
          <ac:chgData name="Luke Savin" userId="7fece7bc5e5b36a4" providerId="LiveId" clId="{8AEE52DA-CA40-403F-A305-C0BBEC7E3394}" dt="2023-01-11T20:05:12.958" v="11" actId="478"/>
          <ac:picMkLst>
            <pc:docMk/>
            <pc:sldMk cId="744897894" sldId="256"/>
            <ac:picMk id="9" creationId="{C44EFDCF-3688-12B0-C984-AE20F5218C02}"/>
          </ac:picMkLst>
        </pc:picChg>
        <pc:picChg chg="add mod">
          <ac:chgData name="Luke Savin" userId="7fece7bc5e5b36a4" providerId="LiveId" clId="{8AEE52DA-CA40-403F-A305-C0BBEC7E3394}" dt="2023-01-12T19:43:18.742" v="422" actId="14100"/>
          <ac:picMkLst>
            <pc:docMk/>
            <pc:sldMk cId="744897894" sldId="256"/>
            <ac:picMk id="17" creationId="{69D8CAF5-23C6-3505-3AAE-677B4950898F}"/>
          </ac:picMkLst>
        </pc:picChg>
        <pc:picChg chg="add del mod modCrop">
          <ac:chgData name="Luke Savin" userId="7fece7bc5e5b36a4" providerId="LiveId" clId="{8AEE52DA-CA40-403F-A305-C0BBEC7E3394}" dt="2023-01-11T20:53:41.958" v="108" actId="478"/>
          <ac:picMkLst>
            <pc:docMk/>
            <pc:sldMk cId="744897894" sldId="256"/>
            <ac:picMk id="21" creationId="{BF15B912-0D6D-E9DF-9DC4-31055C667AA4}"/>
          </ac:picMkLst>
        </pc:picChg>
        <pc:picChg chg="add mod ord modCrop">
          <ac:chgData name="Luke Savin" userId="7fece7bc5e5b36a4" providerId="LiveId" clId="{8AEE52DA-CA40-403F-A305-C0BBEC7E3394}" dt="2023-01-11T20:23:28.532" v="63" actId="171"/>
          <ac:picMkLst>
            <pc:docMk/>
            <pc:sldMk cId="744897894" sldId="256"/>
            <ac:picMk id="23" creationId="{887CFC83-8EC3-9207-E790-D9C712508AF0}"/>
          </ac:picMkLst>
        </pc:picChg>
      </pc:sldChg>
    </pc:docChg>
  </pc:docChgLst>
</pc:chgInfo>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file:///D:\Uni%20Work\Project\Muzzle%20Velocity%20sep.xlsx" TargetMode="External"/></Relationships>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Comparison!$B$4:$B$39</cx:f>
        <cx:lvl ptCount="36">
          <cx:pt idx="0">5g</cx:pt>
          <cx:pt idx="1">5g</cx:pt>
          <cx:pt idx="2">5g</cx:pt>
          <cx:pt idx="3">6g</cx:pt>
          <cx:pt idx="4">6g</cx:pt>
          <cx:pt idx="5">6g</cx:pt>
          <cx:pt idx="6">7g</cx:pt>
          <cx:pt idx="7">7g</cx:pt>
          <cx:pt idx="8">7g</cx:pt>
          <cx:pt idx="9">8g</cx:pt>
          <cx:pt idx="10">8g</cx:pt>
          <cx:pt idx="11">8g</cx:pt>
          <cx:pt idx="12">9g</cx:pt>
          <cx:pt idx="13">9g</cx:pt>
          <cx:pt idx="14">9g</cx:pt>
          <cx:pt idx="15">10g</cx:pt>
          <cx:pt idx="16">10g</cx:pt>
          <cx:pt idx="17">10g</cx:pt>
          <cx:pt idx="18">11g</cx:pt>
          <cx:pt idx="19">11g</cx:pt>
          <cx:pt idx="20">11g</cx:pt>
          <cx:pt idx="21">12g</cx:pt>
          <cx:pt idx="22">12g</cx:pt>
          <cx:pt idx="23">12g</cx:pt>
          <cx:pt idx="24">13g</cx:pt>
          <cx:pt idx="25">13g</cx:pt>
          <cx:pt idx="26">13g</cx:pt>
          <cx:pt idx="27">14g</cx:pt>
          <cx:pt idx="28">14g</cx:pt>
          <cx:pt idx="29">14g</cx:pt>
          <cx:pt idx="30">15g</cx:pt>
          <cx:pt idx="31">15g</cx:pt>
          <cx:pt idx="32">15g</cx:pt>
          <cx:pt idx="33">16g</cx:pt>
          <cx:pt idx="34">16g</cx:pt>
          <cx:pt idx="35">16g</cx:pt>
        </cx:lvl>
      </cx:strDim>
      <cx:numDim type="val">
        <cx:f>Comparison!$D$4:$D$39</cx:f>
        <cx:lvl ptCount="36" formatCode="General">
          <cx:pt idx="21">1238.9433333333334</cx:pt>
          <cx:pt idx="22">1234.0333333333335</cx:pt>
          <cx:pt idx="23">1313.3766666666668</cx:pt>
          <cx:pt idx="24">1378.1300000000001</cx:pt>
          <cx:pt idx="25">1372.2666666666664</cx:pt>
          <cx:pt idx="26">1219.0866666666668</cx:pt>
          <cx:pt idx="27">1458.1133333333335</cx:pt>
          <cx:pt idx="28">1466.4466666666667</cx:pt>
          <cx:pt idx="29">1532.3866666666665</cx:pt>
          <cx:pt idx="30">1521.5133333333333</cx:pt>
          <cx:pt idx="31">1463.9066666666668</cx:pt>
          <cx:pt idx="32">1565.9233333333334</cx:pt>
          <cx:pt idx="33">1560.3033333333333</cx:pt>
        </cx:lvl>
      </cx:numDim>
    </cx:data>
    <cx:data id="1">
      <cx:strDim type="cat">
        <cx:f>Comparison!$B$4:$B$39</cx:f>
        <cx:lvl ptCount="36">
          <cx:pt idx="0">5g</cx:pt>
          <cx:pt idx="1">5g</cx:pt>
          <cx:pt idx="2">5g</cx:pt>
          <cx:pt idx="3">6g</cx:pt>
          <cx:pt idx="4">6g</cx:pt>
          <cx:pt idx="5">6g</cx:pt>
          <cx:pt idx="6">7g</cx:pt>
          <cx:pt idx="7">7g</cx:pt>
          <cx:pt idx="8">7g</cx:pt>
          <cx:pt idx="9">8g</cx:pt>
          <cx:pt idx="10">8g</cx:pt>
          <cx:pt idx="11">8g</cx:pt>
          <cx:pt idx="12">9g</cx:pt>
          <cx:pt idx="13">9g</cx:pt>
          <cx:pt idx="14">9g</cx:pt>
          <cx:pt idx="15">10g</cx:pt>
          <cx:pt idx="16">10g</cx:pt>
          <cx:pt idx="17">10g</cx:pt>
          <cx:pt idx="18">11g</cx:pt>
          <cx:pt idx="19">11g</cx:pt>
          <cx:pt idx="20">11g</cx:pt>
          <cx:pt idx="21">12g</cx:pt>
          <cx:pt idx="22">12g</cx:pt>
          <cx:pt idx="23">12g</cx:pt>
          <cx:pt idx="24">13g</cx:pt>
          <cx:pt idx="25">13g</cx:pt>
          <cx:pt idx="26">13g</cx:pt>
          <cx:pt idx="27">14g</cx:pt>
          <cx:pt idx="28">14g</cx:pt>
          <cx:pt idx="29">14g</cx:pt>
          <cx:pt idx="30">15g</cx:pt>
          <cx:pt idx="31">15g</cx:pt>
          <cx:pt idx="32">15g</cx:pt>
          <cx:pt idx="33">16g</cx:pt>
          <cx:pt idx="34">16g</cx:pt>
          <cx:pt idx="35">16g</cx:pt>
        </cx:lvl>
      </cx:strDim>
      <cx:numDim type="val">
        <cx:f>Comparison!$E$4:$E$39</cx:f>
        <cx:lvl ptCount="36" formatCode="General">
          <cx:pt idx="21">618.97666666666669</cx:pt>
          <cx:pt idx="22">661.27333333333343</cx:pt>
          <cx:pt idx="23">676.9133333333333</cx:pt>
          <cx:pt idx="33">913.24666666666656</cx:pt>
        </cx:lvl>
      </cx:numDim>
    </cx:data>
    <cx:data id="2">
      <cx:strDim type="cat">
        <cx:f>Comparison!$B$4:$B$39</cx:f>
        <cx:lvl ptCount="36">
          <cx:pt idx="0">5g</cx:pt>
          <cx:pt idx="1">5g</cx:pt>
          <cx:pt idx="2">5g</cx:pt>
          <cx:pt idx="3">6g</cx:pt>
          <cx:pt idx="4">6g</cx:pt>
          <cx:pt idx="5">6g</cx:pt>
          <cx:pt idx="6">7g</cx:pt>
          <cx:pt idx="7">7g</cx:pt>
          <cx:pt idx="8">7g</cx:pt>
          <cx:pt idx="9">8g</cx:pt>
          <cx:pt idx="10">8g</cx:pt>
          <cx:pt idx="11">8g</cx:pt>
          <cx:pt idx="12">9g</cx:pt>
          <cx:pt idx="13">9g</cx:pt>
          <cx:pt idx="14">9g</cx:pt>
          <cx:pt idx="15">10g</cx:pt>
          <cx:pt idx="16">10g</cx:pt>
          <cx:pt idx="17">10g</cx:pt>
          <cx:pt idx="18">11g</cx:pt>
          <cx:pt idx="19">11g</cx:pt>
          <cx:pt idx="20">11g</cx:pt>
          <cx:pt idx="21">12g</cx:pt>
          <cx:pt idx="22">12g</cx:pt>
          <cx:pt idx="23">12g</cx:pt>
          <cx:pt idx="24">13g</cx:pt>
          <cx:pt idx="25">13g</cx:pt>
          <cx:pt idx="26">13g</cx:pt>
          <cx:pt idx="27">14g</cx:pt>
          <cx:pt idx="28">14g</cx:pt>
          <cx:pt idx="29">14g</cx:pt>
          <cx:pt idx="30">15g</cx:pt>
          <cx:pt idx="31">15g</cx:pt>
          <cx:pt idx="32">15g</cx:pt>
          <cx:pt idx="33">16g</cx:pt>
          <cx:pt idx="34">16g</cx:pt>
          <cx:pt idx="35">16g</cx:pt>
        </cx:lvl>
      </cx:strDim>
      <cx:numDim type="val">
        <cx:f>Comparison!$F$4:$F$39</cx:f>
        <cx:lvl ptCount="36" formatCode="0.000">
          <cx:pt idx="0">1605.7133333333334</cx:pt>
          <cx:pt idx="1">1416.3833333333332</cx:pt>
          <cx:pt idx="2">1637.8900000000001</cx:pt>
          <cx:pt idx="3">1234.75</cx:pt>
          <cx:pt idx="6">954.22333333333336</cx:pt>
          <cx:pt idx="15">2014.2166666666665</cx:pt>
        </cx:lvl>
      </cx:numDim>
    </cx:data>
    <cx:data id="3">
      <cx:strDim type="cat">
        <cx:f>Comparison!$B$4:$B$39</cx:f>
        <cx:lvl ptCount="36">
          <cx:pt idx="0">5g</cx:pt>
          <cx:pt idx="1">5g</cx:pt>
          <cx:pt idx="2">5g</cx:pt>
          <cx:pt idx="3">6g</cx:pt>
          <cx:pt idx="4">6g</cx:pt>
          <cx:pt idx="5">6g</cx:pt>
          <cx:pt idx="6">7g</cx:pt>
          <cx:pt idx="7">7g</cx:pt>
          <cx:pt idx="8">7g</cx:pt>
          <cx:pt idx="9">8g</cx:pt>
          <cx:pt idx="10">8g</cx:pt>
          <cx:pt idx="11">8g</cx:pt>
          <cx:pt idx="12">9g</cx:pt>
          <cx:pt idx="13">9g</cx:pt>
          <cx:pt idx="14">9g</cx:pt>
          <cx:pt idx="15">10g</cx:pt>
          <cx:pt idx="16">10g</cx:pt>
          <cx:pt idx="17">10g</cx:pt>
          <cx:pt idx="18">11g</cx:pt>
          <cx:pt idx="19">11g</cx:pt>
          <cx:pt idx="20">11g</cx:pt>
          <cx:pt idx="21">12g</cx:pt>
          <cx:pt idx="22">12g</cx:pt>
          <cx:pt idx="23">12g</cx:pt>
          <cx:pt idx="24">13g</cx:pt>
          <cx:pt idx="25">13g</cx:pt>
          <cx:pt idx="26">13g</cx:pt>
          <cx:pt idx="27">14g</cx:pt>
          <cx:pt idx="28">14g</cx:pt>
          <cx:pt idx="29">14g</cx:pt>
          <cx:pt idx="30">15g</cx:pt>
          <cx:pt idx="31">15g</cx:pt>
          <cx:pt idx="32">15g</cx:pt>
          <cx:pt idx="33">16g</cx:pt>
          <cx:pt idx="34">16g</cx:pt>
          <cx:pt idx="35">16g</cx:pt>
        </cx:lvl>
      </cx:strDim>
      <cx:numDim type="val">
        <cx:f>Comparison!$C$4:$C$39</cx:f>
        <cx:lvl ptCount="36" formatCode="General">
          <cx:pt idx="15">1320</cx:pt>
          <cx:pt idx="16">1260</cx:pt>
          <cx:pt idx="17">1300</cx:pt>
          <cx:pt idx="21">1450</cx:pt>
          <cx:pt idx="22">1660</cx:pt>
          <cx:pt idx="24">1550</cx:pt>
          <cx:pt idx="25">1520</cx:pt>
          <cx:pt idx="27">1490</cx:pt>
          <cx:pt idx="33">1740</cx:pt>
        </cx:lvl>
      </cx:numDim>
    </cx:data>
  </cx:chartData>
  <cx:chart>
    <cx:title pos="t" align="ctr" overlay="0">
      <cx:tx>
        <cx:txData>
          <cx:v>Muzzle Velocity Comparison</cx:v>
        </cx:txData>
      </cx:tx>
      <cx:txPr>
        <a:bodyPr spcFirstLastPara="1" vertOverflow="ellipsis" horzOverflow="overflow" wrap="square" lIns="0" tIns="0" rIns="0" bIns="0" anchor="ctr" anchorCtr="1"/>
        <a:lstStyle/>
        <a:p>
          <a:pPr algn="ctr" rtl="0">
            <a:defRPr sz="2000"/>
          </a:pPr>
          <a:r>
            <a:rPr lang="en-US" sz="2000" b="0" i="0" u="none" strike="noStrike" baseline="0">
              <a:solidFill>
                <a:sysClr val="windowText" lastClr="000000">
                  <a:lumMod val="65000"/>
                  <a:lumOff val="35000"/>
                </a:sysClr>
              </a:solidFill>
              <a:latin typeface="Calibri" panose="020F0502020204030204"/>
            </a:rPr>
            <a:t>Muzzle Velocity Comparison</a:t>
          </a:r>
        </a:p>
      </cx:txPr>
    </cx:title>
    <cx:plotArea>
      <cx:plotAreaRegion>
        <cx:plotSurface>
          <cx:spPr>
            <a:solidFill>
              <a:schemeClr val="tx1"/>
            </a:solidFill>
          </cx:spPr>
        </cx:plotSurface>
        <cx:series layoutId="boxWhisker" uniqueId="{36CF711C-3F6C-4717-93C4-3BC0F0DE06AB}" formatIdx="0">
          <cx:tx>
            <cx:txData>
              <cx:f/>
              <cx:v>N140</cx:v>
            </cx:txData>
          </cx:tx>
          <cx:spPr>
            <a:noFill/>
          </cx:spPr>
          <cx:dataId val="0"/>
          <cx:layoutPr>
            <cx:visibility meanLine="1" meanMarker="1" nonoutliers="1" outliers="1"/>
            <cx:statistics quartileMethod="inclusive"/>
          </cx:layoutPr>
        </cx:series>
        <cx:series layoutId="boxWhisker" uniqueId="{3C26075D-D65A-4049-9489-39B98A177802}" formatIdx="1">
          <cx:tx>
            <cx:txData>
              <cx:f/>
              <cx:v>N165</cx:v>
            </cx:txData>
          </cx:tx>
          <cx:spPr>
            <a:noFill/>
          </cx:spPr>
          <cx:dataId val="1"/>
          <cx:layoutPr>
            <cx:visibility meanLine="1" meanMarker="1" nonoutliers="1" outliers="1"/>
            <cx:statistics quartileMethod="inclusive"/>
          </cx:layoutPr>
        </cx:series>
        <cx:series layoutId="boxWhisker" uniqueId="{A281C12B-AE33-444E-89D1-CD4DB7634B3B}" formatIdx="2">
          <cx:tx>
            <cx:txData>
              <cx:f/>
              <cx:v>N330</cx:v>
            </cx:txData>
          </cx:tx>
          <cx:spPr>
            <a:noFill/>
          </cx:spPr>
          <cx:dataId val="2"/>
          <cx:layoutPr>
            <cx:visibility meanLine="1" meanMarker="1" nonoutliers="1" outliers="1"/>
            <cx:statistics quartileMethod="inclusive"/>
          </cx:layoutPr>
        </cx:series>
        <cx:series layoutId="boxWhisker" uniqueId="{00000008-25E7-4381-8244-28D606F5DF74}">
          <cx:tx>
            <cx:txData>
              <cx:f>Comparison!$C$3</cx:f>
              <cx:v>NRN41</cx:v>
            </cx:txData>
          </cx:tx>
          <cx:spPr>
            <a:noFill/>
          </cx:spPr>
          <cx:dataId val="3"/>
          <cx:layoutPr>
            <cx:visibility meanLine="1"/>
            <cx:statistics quartileMethod="inclusive"/>
          </cx:layoutPr>
        </cx:series>
      </cx:plotAreaRegion>
      <cx:axis id="0">
        <cx:catScaling gapWidth="1"/>
        <cx:title>
          <cx:tx>
            <cx:txData>
              <cx:v>Propellant Quantity (g)</cx:v>
            </cx:txData>
          </cx:tx>
          <cx:txPr>
            <a:bodyPr spcFirstLastPara="1" vertOverflow="ellipsis" horzOverflow="overflow" wrap="square" lIns="0" tIns="0" rIns="0" bIns="0" anchor="ctr" anchorCtr="1"/>
            <a:lstStyle/>
            <a:p>
              <a:pPr algn="ctr" rtl="0">
                <a:defRPr sz="1600"/>
              </a:pPr>
              <a:r>
                <a:rPr lang="en-US" sz="1600" b="0" i="0" u="none" strike="noStrike" baseline="0">
                  <a:solidFill>
                    <a:sysClr val="windowText" lastClr="000000">
                      <a:lumMod val="65000"/>
                      <a:lumOff val="35000"/>
                    </a:sysClr>
                  </a:solidFill>
                  <a:latin typeface="Calibri" panose="020F0502020204030204"/>
                </a:rPr>
                <a:t>Propellant Quantity (g)</a:t>
              </a:r>
            </a:p>
          </cx:txPr>
        </cx:title>
        <cx:tickLabels/>
        <cx:txPr>
          <a:bodyPr spcFirstLastPara="1" vertOverflow="ellipsis" horzOverflow="overflow" wrap="square" lIns="0" tIns="0" rIns="0" bIns="0" anchor="ctr" anchorCtr="1"/>
          <a:lstStyle/>
          <a:p>
            <a:pPr algn="ctr" rtl="0">
              <a:defRPr sz="1400"/>
            </a:pPr>
            <a:endParaRPr lang="en-US" sz="1400" b="0" i="0" u="none" strike="noStrike" baseline="0">
              <a:solidFill>
                <a:sysClr val="windowText" lastClr="000000">
                  <a:lumMod val="65000"/>
                  <a:lumOff val="35000"/>
                </a:sysClr>
              </a:solidFill>
              <a:latin typeface="Calibri" panose="020F0502020204030204"/>
            </a:endParaRPr>
          </a:p>
        </cx:txPr>
      </cx:axis>
      <cx:axis id="1">
        <cx:valScaling max="2100" min="500"/>
        <cx:title>
          <cx:tx>
            <cx:txData>
              <cx:v>Velocity (m/s)</cx:v>
            </cx:txData>
          </cx:tx>
          <cx:txPr>
            <a:bodyPr spcFirstLastPara="1" vertOverflow="ellipsis" horzOverflow="overflow" wrap="square" lIns="0" tIns="0" rIns="0" bIns="0" anchor="ctr" anchorCtr="1"/>
            <a:lstStyle/>
            <a:p>
              <a:pPr algn="ctr" rtl="0">
                <a:defRPr sz="1800"/>
              </a:pPr>
              <a:r>
                <a:rPr lang="en-US" sz="1800" b="0" i="0" u="none" strike="noStrike" baseline="0">
                  <a:solidFill>
                    <a:sysClr val="windowText" lastClr="000000">
                      <a:lumMod val="65000"/>
                      <a:lumOff val="35000"/>
                    </a:sysClr>
                  </a:solidFill>
                  <a:latin typeface="Calibri" panose="020F0502020204030204"/>
                </a:rPr>
                <a:t>Velocity (m/s)</a:t>
              </a:r>
            </a:p>
          </cx:txPr>
        </cx:title>
        <cx:majorGridlines>
          <cx:spPr>
            <a:ln>
              <a:solidFill>
                <a:schemeClr val="bg1"/>
              </a:solidFill>
            </a:ln>
          </cx:spPr>
        </cx:majorGridlines>
        <cx:minorGridlines>
          <cx:spPr>
            <a:ln>
              <a:solidFill>
                <a:schemeClr val="bg1">
                  <a:alpha val="25000"/>
                </a:schemeClr>
              </a:solidFill>
            </a:ln>
          </cx:spPr>
        </cx:minorGridlines>
        <cx:tickLabels/>
        <cx:txPr>
          <a:bodyPr spcFirstLastPara="1" vertOverflow="ellipsis" horzOverflow="overflow" wrap="square" lIns="0" tIns="0" rIns="0" bIns="0" anchor="ctr" anchorCtr="1"/>
          <a:lstStyle/>
          <a:p>
            <a:pPr algn="ctr" rtl="0">
              <a:defRPr sz="1400"/>
            </a:pPr>
            <a:endParaRPr lang="en-US" sz="1400" b="0" i="0" u="none" strike="noStrike" baseline="0">
              <a:solidFill>
                <a:sysClr val="windowText" lastClr="000000">
                  <a:lumMod val="65000"/>
                  <a:lumOff val="35000"/>
                </a:sysClr>
              </a:solidFill>
              <a:latin typeface="Calibri" panose="020F0502020204030204"/>
            </a:endParaRPr>
          </a:p>
        </cx:txPr>
      </cx:axis>
    </cx:plotArea>
    <cx:legend pos="t" align="ctr" overlay="0">
      <cx:spPr>
        <a:ln>
          <a:solidFill>
            <a:schemeClr val="bg1"/>
          </a:solidFill>
        </a:ln>
      </cx:spPr>
      <cx:txPr>
        <a:bodyPr spcFirstLastPara="1" vertOverflow="ellipsis" horzOverflow="overflow" wrap="square" lIns="0" tIns="0" rIns="0" bIns="0" anchor="ctr" anchorCtr="1"/>
        <a:lstStyle/>
        <a:p>
          <a:pPr algn="ctr" rtl="0">
            <a:defRPr sz="1600"/>
          </a:pPr>
          <a:endParaRPr lang="en-US" sz="1600" b="0" i="0" u="none" strike="noStrike" baseline="0">
            <a:solidFill>
              <a:sysClr val="windowText" lastClr="000000">
                <a:lumMod val="65000"/>
                <a:lumOff val="35000"/>
              </a:sysClr>
            </a:solidFill>
            <a:latin typeface="Calibri" panose="020F0502020204030204"/>
          </a:endParaRPr>
        </a:p>
      </cx:txPr>
    </cx:legend>
  </cx:chart>
  <cx:spPr>
    <a:solidFill>
      <a:schemeClr val="tx1"/>
    </a:solidFill>
    <a:ln>
      <a:noFill/>
    </a:ln>
  </cx:spPr>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40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tx1"/>
    </cs:fontRef>
    <cs:spPr>
      <a:solidFill>
        <a:schemeClr val="phClr"/>
      </a:solidFill>
      <a:ln>
        <a:solidFill>
          <a:schemeClr val="phClr"/>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68735" y="4514325"/>
            <a:ext cx="21921612" cy="10381819"/>
          </a:xfrm>
        </p:spPr>
        <p:txBody>
          <a:bodyPr anchor="b"/>
          <a:lstStyle>
            <a:lvl1pPr>
              <a:defRPr sz="22450"/>
            </a:lvl1pPr>
          </a:lstStyle>
          <a:p>
            <a:r>
              <a:rPr lang="en-US"/>
              <a:t>Click to edit Master title style</a:t>
            </a:r>
            <a:endParaRPr lang="en-US" dirty="0"/>
          </a:p>
        </p:txBody>
      </p:sp>
      <p:sp>
        <p:nvSpPr>
          <p:cNvPr id="3" name="Subtitle 2"/>
          <p:cNvSpPr>
            <a:spLocks noGrp="1"/>
          </p:cNvSpPr>
          <p:nvPr>
            <p:ph type="subTitle" idx="1"/>
          </p:nvPr>
        </p:nvSpPr>
        <p:spPr>
          <a:xfrm>
            <a:off x="2868735" y="14896136"/>
            <a:ext cx="21921612" cy="2685955"/>
          </a:xfrm>
        </p:spPr>
        <p:txBody>
          <a:bodyPr anchor="t"/>
          <a:lstStyle>
            <a:lvl1pPr marL="0" indent="0" algn="l">
              <a:buNone/>
              <a:defRPr cap="all">
                <a:solidFill>
                  <a:schemeClr val="bg2">
                    <a:lumMod val="40000"/>
                    <a:lumOff val="60000"/>
                  </a:schemeClr>
                </a:solidFill>
              </a:defRPr>
            </a:lvl1pPr>
            <a:lvl2pPr marL="1425595" indent="0" algn="ctr">
              <a:buNone/>
              <a:defRPr>
                <a:solidFill>
                  <a:schemeClr val="tx1">
                    <a:tint val="75000"/>
                  </a:schemeClr>
                </a:solidFill>
              </a:defRPr>
            </a:lvl2pPr>
            <a:lvl3pPr marL="2851191" indent="0" algn="ctr">
              <a:buNone/>
              <a:defRPr>
                <a:solidFill>
                  <a:schemeClr val="tx1">
                    <a:tint val="75000"/>
                  </a:schemeClr>
                </a:solidFill>
              </a:defRPr>
            </a:lvl3pPr>
            <a:lvl4pPr marL="4276786" indent="0" algn="ctr">
              <a:buNone/>
              <a:defRPr>
                <a:solidFill>
                  <a:schemeClr val="tx1">
                    <a:tint val="75000"/>
                  </a:schemeClr>
                </a:solidFill>
              </a:defRPr>
            </a:lvl4pPr>
            <a:lvl5pPr marL="5702381" indent="0" algn="ctr">
              <a:buNone/>
              <a:defRPr>
                <a:solidFill>
                  <a:schemeClr val="tx1">
                    <a:tint val="75000"/>
                  </a:schemeClr>
                </a:solidFill>
              </a:defRPr>
            </a:lvl5pPr>
            <a:lvl6pPr marL="7127977" indent="0" algn="ctr">
              <a:buNone/>
              <a:defRPr>
                <a:solidFill>
                  <a:schemeClr val="tx1">
                    <a:tint val="75000"/>
                  </a:schemeClr>
                </a:solidFill>
              </a:defRPr>
            </a:lvl6pPr>
            <a:lvl7pPr marL="8553572" indent="0" algn="ctr">
              <a:buNone/>
              <a:defRPr>
                <a:solidFill>
                  <a:schemeClr val="tx1">
                    <a:tint val="75000"/>
                  </a:schemeClr>
                </a:solidFill>
              </a:defRPr>
            </a:lvl7pPr>
            <a:lvl8pPr marL="9979167" indent="0" algn="ctr">
              <a:buNone/>
              <a:defRPr>
                <a:solidFill>
                  <a:schemeClr val="tx1">
                    <a:tint val="75000"/>
                  </a:schemeClr>
                </a:solidFill>
              </a:defRPr>
            </a:lvl8pPr>
            <a:lvl9pPr marL="1140476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1985076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24064021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68740" y="8923047"/>
            <a:ext cx="21921608" cy="5973094"/>
          </a:xfrm>
        </p:spPr>
        <p:txBody>
          <a:bodyPr anchor="b"/>
          <a:lstStyle>
            <a:lvl1pPr algn="l">
              <a:defRPr sz="12472" b="0" cap="none"/>
            </a:lvl1pPr>
          </a:lstStyle>
          <a:p>
            <a:r>
              <a:rPr lang="en-US"/>
              <a:t>Click to edit Master title style</a:t>
            </a:r>
            <a:endParaRPr lang="en-US" dirty="0"/>
          </a:p>
        </p:txBody>
      </p:sp>
      <p:sp>
        <p:nvSpPr>
          <p:cNvPr id="3" name="Text Placeholder 2"/>
          <p:cNvSpPr>
            <a:spLocks noGrp="1"/>
          </p:cNvSpPr>
          <p:nvPr>
            <p:ph type="body" idx="1"/>
          </p:nvPr>
        </p:nvSpPr>
        <p:spPr>
          <a:xfrm>
            <a:off x="2868735" y="14896139"/>
            <a:ext cx="21921612" cy="2682775"/>
          </a:xfrm>
        </p:spPr>
        <p:txBody>
          <a:bodyPr anchor="t"/>
          <a:lstStyle>
            <a:lvl1pPr marL="0" indent="0" algn="l">
              <a:buNone/>
              <a:defRPr sz="6236" cap="all">
                <a:solidFill>
                  <a:schemeClr val="bg2">
                    <a:lumMod val="40000"/>
                    <a:lumOff val="60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21663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740465" y="6424992"/>
            <a:ext cx="10919846" cy="13082622"/>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4044916" y="6411014"/>
            <a:ext cx="10919853" cy="13096597"/>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39A650-27C8-40CE-BA85-004FD63E3068}"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4257738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2740463" y="5939896"/>
            <a:ext cx="10919843" cy="1796817"/>
          </a:xfrm>
        </p:spPr>
        <p:txBody>
          <a:bodyPr anchor="b">
            <a:noAutofit/>
          </a:bodyPr>
          <a:lstStyle>
            <a:lvl1pPr marL="0" indent="0">
              <a:buNone/>
              <a:defRPr sz="7483" b="0">
                <a:solidFill>
                  <a:schemeClr val="bg2">
                    <a:lumMod val="40000"/>
                    <a:lumOff val="60000"/>
                  </a:schemeClr>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740465" y="7840662"/>
            <a:ext cx="10919846" cy="11666947"/>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4044919" y="5939896"/>
            <a:ext cx="10919846" cy="1796817"/>
          </a:xfrm>
        </p:spPr>
        <p:txBody>
          <a:bodyPr anchor="b">
            <a:noAutofit/>
          </a:bodyPr>
          <a:lstStyle>
            <a:lvl1pPr marL="0" indent="0">
              <a:buNone/>
              <a:defRPr sz="7483" b="0">
                <a:solidFill>
                  <a:schemeClr val="bg2">
                    <a:lumMod val="40000"/>
                    <a:lumOff val="60000"/>
                  </a:schemeClr>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4044919" y="7840662"/>
            <a:ext cx="10919846" cy="11666947"/>
          </a:xfrm>
        </p:spPr>
        <p:txBody>
          <a:bodyPr>
            <a:normAutofit/>
          </a:bodyPr>
          <a:lstStyle>
            <a:lvl1pPr>
              <a:defRPr sz="5613"/>
            </a:lvl1pPr>
            <a:lvl2pPr>
              <a:defRPr sz="4989"/>
            </a:lvl2pPr>
            <a:lvl3pPr>
              <a:defRPr sz="4365"/>
            </a:lvl3pPr>
            <a:lvl4pPr>
              <a:defRPr sz="3742"/>
            </a:lvl4pPr>
            <a:lvl5pPr>
              <a:defRPr sz="3742"/>
            </a:lvl5pPr>
            <a:lvl6pPr>
              <a:defRPr sz="3742"/>
            </a:lvl6pPr>
            <a:lvl7pPr>
              <a:defRPr sz="3742"/>
            </a:lvl7pPr>
            <a:lvl8pPr>
              <a:defRPr sz="3742"/>
            </a:lvl8pPr>
            <a:lvl9pPr>
              <a:defRPr sz="374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39A650-27C8-40CE-BA85-004FD63E3068}" type="datetimeFigureOut">
              <a:rPr lang="en-GB" smtClean="0"/>
              <a:t>13/01/2023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35376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681681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123671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68732" y="4514321"/>
            <a:ext cx="8447731" cy="4514321"/>
          </a:xfrm>
        </p:spPr>
        <p:txBody>
          <a:bodyPr anchor="b"/>
          <a:lstStyle>
            <a:lvl1pPr algn="l">
              <a:defRPr sz="7483" b="0"/>
            </a:lvl1pPr>
          </a:lstStyle>
          <a:p>
            <a:r>
              <a:rPr lang="en-US"/>
              <a:t>Click to edit Master title style</a:t>
            </a:r>
            <a:endParaRPr lang="en-US" dirty="0"/>
          </a:p>
        </p:txBody>
      </p:sp>
      <p:sp>
        <p:nvSpPr>
          <p:cNvPr id="3" name="Content Placeholder 2"/>
          <p:cNvSpPr>
            <a:spLocks noGrp="1"/>
          </p:cNvSpPr>
          <p:nvPr>
            <p:ph idx="1"/>
          </p:nvPr>
        </p:nvSpPr>
        <p:spPr>
          <a:xfrm>
            <a:off x="11884271" y="4514321"/>
            <a:ext cx="12906078" cy="14255750"/>
          </a:xfrm>
        </p:spPr>
        <p:txBody>
          <a:bodyPr anchor="ctr">
            <a:normAutofit/>
          </a:bodyPr>
          <a:lstStyle>
            <a:lvl1pPr>
              <a:defRPr sz="6236"/>
            </a:lvl1pPr>
            <a:lvl2pPr>
              <a:defRPr sz="5613"/>
            </a:lvl2pPr>
            <a:lvl3pPr>
              <a:defRPr sz="4989"/>
            </a:lvl3pPr>
            <a:lvl4pPr>
              <a:defRPr sz="4365"/>
            </a:lvl4pPr>
            <a:lvl5pPr>
              <a:defRPr sz="4365"/>
            </a:lvl5pPr>
            <a:lvl6pPr>
              <a:defRPr sz="4365"/>
            </a:lvl6pPr>
            <a:lvl7pPr>
              <a:defRPr sz="4365"/>
            </a:lvl7pPr>
            <a:lvl8pPr>
              <a:defRPr sz="4365"/>
            </a:lvl8pPr>
            <a:lvl9pPr>
              <a:defRPr sz="436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868732" y="9757273"/>
            <a:ext cx="8447731" cy="9028639"/>
          </a:xfrm>
        </p:spPr>
        <p:txBody>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7" name="Date Placeholder 4"/>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1062876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66133" y="5781474"/>
            <a:ext cx="12650013" cy="4910339"/>
          </a:xfrm>
        </p:spPr>
        <p:txBody>
          <a:bodyPr anchor="b">
            <a:normAutofit/>
          </a:bodyPr>
          <a:lstStyle>
            <a:lvl1pPr algn="l">
              <a:defRPr sz="11225"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261631" y="3563938"/>
            <a:ext cx="7949313" cy="1425575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4" name="Text Placeholder 3"/>
          <p:cNvSpPr>
            <a:spLocks noGrp="1"/>
          </p:cNvSpPr>
          <p:nvPr>
            <p:ph type="body" sz="half" idx="2"/>
          </p:nvPr>
        </p:nvSpPr>
        <p:spPr>
          <a:xfrm>
            <a:off x="2868732" y="11404600"/>
            <a:ext cx="12630326" cy="4276725"/>
          </a:xfrm>
        </p:spPr>
        <p:txBody>
          <a:bodyPr>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B739A650-27C8-40CE-BA85-004FD63E3068}"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135327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68740" y="14968497"/>
            <a:ext cx="21921608" cy="1767121"/>
          </a:xfrm>
        </p:spPr>
        <p:txBody>
          <a:bodyPr anchor="b">
            <a:normAutofit/>
          </a:bodyPr>
          <a:lstStyle>
            <a:lvl1pPr algn="l">
              <a:defRPr sz="7483"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868735" y="2138362"/>
            <a:ext cx="21921612" cy="1135179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4" name="Text Placeholder 3"/>
          <p:cNvSpPr>
            <a:spLocks noGrp="1"/>
          </p:cNvSpPr>
          <p:nvPr>
            <p:ph type="body" sz="half" idx="2"/>
          </p:nvPr>
        </p:nvSpPr>
        <p:spPr>
          <a:xfrm>
            <a:off x="2868739" y="16735618"/>
            <a:ext cx="21921605" cy="1539421"/>
          </a:xfrm>
        </p:spPr>
        <p:txBody>
          <a:bodyPr>
            <a:normAutofit/>
          </a:bodyPr>
          <a:lstStyle>
            <a:lvl1pPr marL="0" indent="0">
              <a:buNone/>
              <a:defRPr sz="3742"/>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Date Placeholder 4"/>
          <p:cNvSpPr>
            <a:spLocks noGrp="1"/>
          </p:cNvSpPr>
          <p:nvPr>
            <p:ph type="dt" sz="half" idx="10"/>
          </p:nvPr>
        </p:nvSpPr>
        <p:spPr/>
        <p:txBody>
          <a:bodyPr/>
          <a:lstStyle/>
          <a:p>
            <a:fld id="{B739A650-27C8-40CE-BA85-004FD63E3068}" type="datetimeFigureOut">
              <a:rPr lang="en-GB" smtClean="0"/>
              <a:t>13/01/2023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1655233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868735" y="4514321"/>
            <a:ext cx="21921612" cy="6177492"/>
          </a:xfrm>
        </p:spPr>
        <p:txBody>
          <a:bodyPr/>
          <a:lstStyle>
            <a:lvl1pPr>
              <a:defRPr sz="14967"/>
            </a:lvl1pPr>
          </a:lstStyle>
          <a:p>
            <a:r>
              <a:rPr lang="en-US"/>
              <a:t>Click to edit Master title style</a:t>
            </a:r>
            <a:endParaRPr lang="en-US" dirty="0"/>
          </a:p>
        </p:txBody>
      </p:sp>
      <p:sp>
        <p:nvSpPr>
          <p:cNvPr id="8" name="Text Placeholder 3"/>
          <p:cNvSpPr>
            <a:spLocks noGrp="1"/>
          </p:cNvSpPr>
          <p:nvPr>
            <p:ph type="body" sz="half" idx="2"/>
          </p:nvPr>
        </p:nvSpPr>
        <p:spPr>
          <a:xfrm>
            <a:off x="2868735" y="11404600"/>
            <a:ext cx="21921612" cy="7365471"/>
          </a:xfrm>
        </p:spPr>
        <p:txBody>
          <a:bodyPr anchor="ctr">
            <a:normAutofit/>
          </a:bodyPr>
          <a:lstStyle>
            <a:lvl1pPr marL="0" indent="0">
              <a:buNone/>
              <a:defRPr sz="5613"/>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4"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1885650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911573" y="4514321"/>
            <a:ext cx="19869099" cy="7244409"/>
          </a:xfrm>
        </p:spPr>
        <p:txBody>
          <a:bodyPr/>
          <a:lstStyle>
            <a:lvl1pPr>
              <a:defRPr sz="14967"/>
            </a:lvl1pPr>
          </a:lstStyle>
          <a:p>
            <a:r>
              <a:rPr lang="en-US"/>
              <a:t>Click to edit Master title style</a:t>
            </a:r>
            <a:endParaRPr lang="en-US" dirty="0"/>
          </a:p>
        </p:txBody>
      </p:sp>
      <p:sp>
        <p:nvSpPr>
          <p:cNvPr id="11" name="Text Placeholder 3"/>
          <p:cNvSpPr>
            <a:spLocks noGrp="1"/>
          </p:cNvSpPr>
          <p:nvPr>
            <p:ph type="body" sz="half" idx="14"/>
          </p:nvPr>
        </p:nvSpPr>
        <p:spPr>
          <a:xfrm>
            <a:off x="4794825" y="11758730"/>
            <a:ext cx="18081556" cy="1066918"/>
          </a:xfrm>
        </p:spPr>
        <p:txBody>
          <a:bodyPr vert="horz" lIns="91440" tIns="45720" rIns="91440" bIns="45720" rtlCol="0" anchor="t">
            <a:normAutofit/>
          </a:bodyPr>
          <a:lstStyle>
            <a:lvl1pPr marL="0" indent="0">
              <a:buNone/>
              <a:defRPr lang="en-US" sz="4365" b="0" i="0" kern="1200" cap="small" dirty="0">
                <a:solidFill>
                  <a:schemeClr val="bg2">
                    <a:lumMod val="40000"/>
                    <a:lumOff val="60000"/>
                  </a:schemeClr>
                </a:solidFill>
                <a:latin typeface="+mj-lt"/>
                <a:ea typeface="+mj-ea"/>
                <a:cs typeface="+mj-cs"/>
              </a:defRPr>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marL="0" lvl="0" indent="0">
              <a:buNone/>
            </a:pPr>
            <a:r>
              <a:rPr lang="en-US"/>
              <a:t>Click to edit Master text styles</a:t>
            </a:r>
          </a:p>
        </p:txBody>
      </p:sp>
      <p:sp>
        <p:nvSpPr>
          <p:cNvPr id="10" name="Text Placeholder 3"/>
          <p:cNvSpPr>
            <a:spLocks noGrp="1"/>
          </p:cNvSpPr>
          <p:nvPr>
            <p:ph type="body" sz="half" idx="2"/>
          </p:nvPr>
        </p:nvSpPr>
        <p:spPr>
          <a:xfrm>
            <a:off x="2868735" y="13565590"/>
            <a:ext cx="21921612" cy="5227108"/>
          </a:xfrm>
        </p:spPr>
        <p:txBody>
          <a:bodyPr anchor="ctr">
            <a:normAutofit/>
          </a:bodyPr>
          <a:lstStyle>
            <a:lvl1pPr marL="0" indent="0">
              <a:buNone/>
              <a:defRPr sz="5613"/>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4"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
        <p:nvSpPr>
          <p:cNvPr id="12" name="TextBox 11"/>
          <p:cNvSpPr txBox="1"/>
          <p:nvPr/>
        </p:nvSpPr>
        <p:spPr>
          <a:xfrm>
            <a:off x="2231233" y="3028422"/>
            <a:ext cx="1991830" cy="594637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38041" dirty="0"/>
              <a:t>“</a:t>
            </a:r>
          </a:p>
        </p:txBody>
      </p:sp>
      <p:sp>
        <p:nvSpPr>
          <p:cNvPr id="15" name="TextBox 14"/>
          <p:cNvSpPr txBox="1"/>
          <p:nvPr/>
        </p:nvSpPr>
        <p:spPr>
          <a:xfrm>
            <a:off x="23175538" y="8149935"/>
            <a:ext cx="1991830" cy="594637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38041" dirty="0"/>
              <a:t>”</a:t>
            </a:r>
          </a:p>
        </p:txBody>
      </p:sp>
    </p:spTree>
    <p:extLst>
      <p:ext uri="{BB962C8B-B14F-4D97-AF65-F5344CB8AC3E}">
        <p14:creationId xmlns:p14="http://schemas.microsoft.com/office/powerpoint/2010/main" val="40548338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868734" y="9741432"/>
            <a:ext cx="21921615" cy="5154707"/>
          </a:xfrm>
        </p:spPr>
        <p:txBody>
          <a:bodyPr anchor="b"/>
          <a:lstStyle>
            <a:lvl1pPr algn="l">
              <a:defRPr sz="12472" b="0" cap="none"/>
            </a:lvl1pPr>
          </a:lstStyle>
          <a:p>
            <a:r>
              <a:rPr lang="en-US"/>
              <a:t>Click to edit Master title style</a:t>
            </a:r>
            <a:endParaRPr lang="en-US" dirty="0"/>
          </a:p>
        </p:txBody>
      </p:sp>
      <p:sp>
        <p:nvSpPr>
          <p:cNvPr id="3" name="Text Placeholder 2"/>
          <p:cNvSpPr>
            <a:spLocks noGrp="1"/>
          </p:cNvSpPr>
          <p:nvPr>
            <p:ph type="body" idx="1"/>
          </p:nvPr>
        </p:nvSpPr>
        <p:spPr>
          <a:xfrm>
            <a:off x="2868735" y="14896139"/>
            <a:ext cx="21921612" cy="2682775"/>
          </a:xfrm>
        </p:spPr>
        <p:txBody>
          <a:bodyPr anchor="t"/>
          <a:lstStyle>
            <a:lvl1pPr marL="0" indent="0" algn="l">
              <a:buNone/>
              <a:defRPr sz="6236" cap="none">
                <a:solidFill>
                  <a:schemeClr val="bg2">
                    <a:lumMod val="40000"/>
                    <a:lumOff val="60000"/>
                  </a:schemeClr>
                </a:solidFill>
              </a:defRPr>
            </a:lvl1pPr>
            <a:lvl2pPr marL="1425595" indent="0">
              <a:buNone/>
              <a:defRPr sz="5613">
                <a:solidFill>
                  <a:schemeClr val="tx1">
                    <a:tint val="75000"/>
                  </a:schemeClr>
                </a:solidFill>
              </a:defRPr>
            </a:lvl2pPr>
            <a:lvl3pPr marL="2851191" indent="0">
              <a:buNone/>
              <a:defRPr sz="4989">
                <a:solidFill>
                  <a:schemeClr val="tx1">
                    <a:tint val="75000"/>
                  </a:schemeClr>
                </a:solidFill>
              </a:defRPr>
            </a:lvl3pPr>
            <a:lvl4pPr marL="4276786" indent="0">
              <a:buNone/>
              <a:defRPr sz="4365">
                <a:solidFill>
                  <a:schemeClr val="tx1">
                    <a:tint val="75000"/>
                  </a:schemeClr>
                </a:solidFill>
              </a:defRPr>
            </a:lvl4pPr>
            <a:lvl5pPr marL="5702381" indent="0">
              <a:buNone/>
              <a:defRPr sz="4365">
                <a:solidFill>
                  <a:schemeClr val="tx1">
                    <a:tint val="75000"/>
                  </a:schemeClr>
                </a:solidFill>
              </a:defRPr>
            </a:lvl5pPr>
            <a:lvl6pPr marL="7127977" indent="0">
              <a:buNone/>
              <a:defRPr sz="4365">
                <a:solidFill>
                  <a:schemeClr val="tx1">
                    <a:tint val="75000"/>
                  </a:schemeClr>
                </a:solidFill>
              </a:defRPr>
            </a:lvl6pPr>
            <a:lvl7pPr marL="8553572" indent="0">
              <a:buNone/>
              <a:defRPr sz="4365">
                <a:solidFill>
                  <a:schemeClr val="tx1">
                    <a:tint val="75000"/>
                  </a:schemeClr>
                </a:solidFill>
              </a:defRPr>
            </a:lvl7pPr>
            <a:lvl8pPr marL="9979167" indent="0">
              <a:buNone/>
              <a:defRPr sz="4365">
                <a:solidFill>
                  <a:schemeClr val="tx1">
                    <a:tint val="75000"/>
                  </a:schemeClr>
                </a:solidFill>
              </a:defRPr>
            </a:lvl8pPr>
            <a:lvl9pPr marL="11404763" indent="0">
              <a:buNone/>
              <a:defRPr sz="436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1864398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13096"/>
            </a:lvl1pPr>
          </a:lstStyle>
          <a:p>
            <a:r>
              <a:rPr lang="en-US"/>
              <a:t>Click to edit Master title style</a:t>
            </a:r>
            <a:endParaRPr lang="en-US" dirty="0"/>
          </a:p>
        </p:txBody>
      </p:sp>
      <p:sp>
        <p:nvSpPr>
          <p:cNvPr id="3" name="Text Placeholder 2"/>
          <p:cNvSpPr>
            <a:spLocks noGrp="1"/>
          </p:cNvSpPr>
          <p:nvPr>
            <p:ph type="body" idx="1"/>
          </p:nvPr>
        </p:nvSpPr>
        <p:spPr>
          <a:xfrm>
            <a:off x="1572148" y="6177492"/>
            <a:ext cx="7319572" cy="1796817"/>
          </a:xfrm>
        </p:spPr>
        <p:txBody>
          <a:bodyPr anchor="b">
            <a:noAutofit/>
          </a:bodyPr>
          <a:lstStyle>
            <a:lvl1pPr marL="0" indent="0">
              <a:buNone/>
              <a:defRPr sz="7483" b="0">
                <a:solidFill>
                  <a:schemeClr val="bg2">
                    <a:lumMod val="40000"/>
                    <a:lumOff val="60000"/>
                  </a:schemeClr>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16" name="Text Placeholder 3"/>
          <p:cNvSpPr>
            <a:spLocks noGrp="1"/>
          </p:cNvSpPr>
          <p:nvPr>
            <p:ph type="body" sz="half" idx="15"/>
          </p:nvPr>
        </p:nvSpPr>
        <p:spPr>
          <a:xfrm>
            <a:off x="1620621" y="8315854"/>
            <a:ext cx="7271097" cy="11191755"/>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Text Placeholder 4"/>
          <p:cNvSpPr>
            <a:spLocks noGrp="1"/>
          </p:cNvSpPr>
          <p:nvPr>
            <p:ph type="body" sz="quarter" idx="3"/>
          </p:nvPr>
        </p:nvSpPr>
        <p:spPr>
          <a:xfrm>
            <a:off x="9646430" y="6177492"/>
            <a:ext cx="7293181" cy="1796817"/>
          </a:xfrm>
        </p:spPr>
        <p:txBody>
          <a:bodyPr anchor="b">
            <a:noAutofit/>
          </a:bodyPr>
          <a:lstStyle>
            <a:lvl1pPr marL="0" indent="0">
              <a:buNone/>
              <a:defRPr sz="7483" b="0">
                <a:solidFill>
                  <a:schemeClr val="bg2">
                    <a:lumMod val="40000"/>
                    <a:lumOff val="60000"/>
                  </a:schemeClr>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19" name="Text Placeholder 3"/>
          <p:cNvSpPr>
            <a:spLocks noGrp="1"/>
          </p:cNvSpPr>
          <p:nvPr>
            <p:ph type="body" sz="half" idx="16"/>
          </p:nvPr>
        </p:nvSpPr>
        <p:spPr>
          <a:xfrm>
            <a:off x="9620215" y="8315854"/>
            <a:ext cx="7319394" cy="11191755"/>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14" name="Text Placeholder 4"/>
          <p:cNvSpPr>
            <a:spLocks noGrp="1"/>
          </p:cNvSpPr>
          <p:nvPr>
            <p:ph type="body" sz="quarter" idx="13"/>
          </p:nvPr>
        </p:nvSpPr>
        <p:spPr>
          <a:xfrm>
            <a:off x="17696687" y="6177492"/>
            <a:ext cx="7282930" cy="1796817"/>
          </a:xfrm>
        </p:spPr>
        <p:txBody>
          <a:bodyPr anchor="b">
            <a:noAutofit/>
          </a:bodyPr>
          <a:lstStyle>
            <a:lvl1pPr marL="0" indent="0">
              <a:buNone/>
              <a:defRPr sz="7483" b="0">
                <a:solidFill>
                  <a:schemeClr val="bg2">
                    <a:lumMod val="40000"/>
                    <a:lumOff val="60000"/>
                  </a:schemeClr>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20" name="Text Placeholder 3"/>
          <p:cNvSpPr>
            <a:spLocks noGrp="1"/>
          </p:cNvSpPr>
          <p:nvPr>
            <p:ph type="body" sz="half" idx="17"/>
          </p:nvPr>
        </p:nvSpPr>
        <p:spPr>
          <a:xfrm>
            <a:off x="17696687" y="8315854"/>
            <a:ext cx="7282930" cy="11191755"/>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cxnSp>
        <p:nvCxnSpPr>
          <p:cNvPr id="17" name="Straight Connector 16"/>
          <p:cNvCxnSpPr/>
          <p:nvPr/>
        </p:nvCxnSpPr>
        <p:spPr>
          <a:xfrm>
            <a:off x="9255176" y="6652684"/>
            <a:ext cx="0" cy="1235498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17293126" y="6652684"/>
            <a:ext cx="0" cy="12368958"/>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33728185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13096"/>
            </a:lvl1pPr>
          </a:lstStyle>
          <a:p>
            <a:r>
              <a:rPr lang="en-US"/>
              <a:t>Click to edit Master title style</a:t>
            </a:r>
            <a:endParaRPr lang="en-US" dirty="0"/>
          </a:p>
        </p:txBody>
      </p:sp>
      <p:sp>
        <p:nvSpPr>
          <p:cNvPr id="3" name="Text Placeholder 2"/>
          <p:cNvSpPr>
            <a:spLocks noGrp="1"/>
          </p:cNvSpPr>
          <p:nvPr>
            <p:ph type="body" idx="1"/>
          </p:nvPr>
        </p:nvSpPr>
        <p:spPr>
          <a:xfrm>
            <a:off x="1620621" y="13254695"/>
            <a:ext cx="7302644" cy="1796817"/>
          </a:xfrm>
        </p:spPr>
        <p:txBody>
          <a:bodyPr anchor="b">
            <a:noAutofit/>
          </a:bodyPr>
          <a:lstStyle>
            <a:lvl1pPr marL="0" indent="0">
              <a:buNone/>
              <a:defRPr sz="7483" b="0">
                <a:solidFill>
                  <a:schemeClr val="bg2">
                    <a:lumMod val="40000"/>
                    <a:lumOff val="60000"/>
                  </a:schemeClr>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29" name="Picture Placeholder 2"/>
          <p:cNvSpPr>
            <a:spLocks noGrp="1" noChangeAspect="1"/>
          </p:cNvSpPr>
          <p:nvPr>
            <p:ph type="pic" idx="15"/>
          </p:nvPr>
        </p:nvSpPr>
        <p:spPr>
          <a:xfrm>
            <a:off x="1620621" y="6890279"/>
            <a:ext cx="7302644" cy="475191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22" name="Text Placeholder 3"/>
          <p:cNvSpPr>
            <a:spLocks noGrp="1"/>
          </p:cNvSpPr>
          <p:nvPr>
            <p:ph type="body" sz="half" idx="18"/>
          </p:nvPr>
        </p:nvSpPr>
        <p:spPr>
          <a:xfrm>
            <a:off x="1620621" y="15051517"/>
            <a:ext cx="7302644" cy="2055388"/>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5" name="Text Placeholder 4"/>
          <p:cNvSpPr>
            <a:spLocks noGrp="1"/>
          </p:cNvSpPr>
          <p:nvPr>
            <p:ph type="body" sz="quarter" idx="3"/>
          </p:nvPr>
        </p:nvSpPr>
        <p:spPr>
          <a:xfrm>
            <a:off x="9660627" y="13254695"/>
            <a:ext cx="7278984" cy="1796817"/>
          </a:xfrm>
        </p:spPr>
        <p:txBody>
          <a:bodyPr anchor="b">
            <a:noAutofit/>
          </a:bodyPr>
          <a:lstStyle>
            <a:lvl1pPr marL="0" indent="0">
              <a:buNone/>
              <a:defRPr sz="7483" b="0">
                <a:solidFill>
                  <a:schemeClr val="bg2">
                    <a:lumMod val="40000"/>
                    <a:lumOff val="60000"/>
                  </a:schemeClr>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30" name="Picture Placeholder 2"/>
          <p:cNvSpPr>
            <a:spLocks noGrp="1" noChangeAspect="1"/>
          </p:cNvSpPr>
          <p:nvPr>
            <p:ph type="pic" idx="21"/>
          </p:nvPr>
        </p:nvSpPr>
        <p:spPr>
          <a:xfrm>
            <a:off x="9660624" y="6890279"/>
            <a:ext cx="7278984" cy="475191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23" name="Text Placeholder 3"/>
          <p:cNvSpPr>
            <a:spLocks noGrp="1"/>
          </p:cNvSpPr>
          <p:nvPr>
            <p:ph type="body" sz="half" idx="19"/>
          </p:nvPr>
        </p:nvSpPr>
        <p:spPr>
          <a:xfrm>
            <a:off x="9657263" y="15051514"/>
            <a:ext cx="7288625" cy="2055388"/>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sp>
        <p:nvSpPr>
          <p:cNvPr id="14" name="Text Placeholder 4"/>
          <p:cNvSpPr>
            <a:spLocks noGrp="1"/>
          </p:cNvSpPr>
          <p:nvPr>
            <p:ph type="body" sz="quarter" idx="13"/>
          </p:nvPr>
        </p:nvSpPr>
        <p:spPr>
          <a:xfrm>
            <a:off x="17696687" y="13254695"/>
            <a:ext cx="7282930" cy="1796817"/>
          </a:xfrm>
        </p:spPr>
        <p:txBody>
          <a:bodyPr anchor="b">
            <a:noAutofit/>
          </a:bodyPr>
          <a:lstStyle>
            <a:lvl1pPr marL="0" indent="0">
              <a:buNone/>
              <a:defRPr sz="7483" b="0">
                <a:solidFill>
                  <a:schemeClr val="bg2">
                    <a:lumMod val="40000"/>
                    <a:lumOff val="60000"/>
                  </a:schemeClr>
                </a:solidFill>
              </a:defRPr>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31" name="Picture Placeholder 2"/>
          <p:cNvSpPr>
            <a:spLocks noGrp="1" noChangeAspect="1"/>
          </p:cNvSpPr>
          <p:nvPr>
            <p:ph type="pic" idx="22"/>
          </p:nvPr>
        </p:nvSpPr>
        <p:spPr>
          <a:xfrm>
            <a:off x="17696683" y="6890279"/>
            <a:ext cx="7282930" cy="475191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4989"/>
            </a:lvl1pPr>
            <a:lvl2pPr marL="1425595" indent="0">
              <a:buNone/>
              <a:defRPr sz="4989"/>
            </a:lvl2pPr>
            <a:lvl3pPr marL="2851191" indent="0">
              <a:buNone/>
              <a:defRPr sz="4989"/>
            </a:lvl3pPr>
            <a:lvl4pPr marL="4276786" indent="0">
              <a:buNone/>
              <a:defRPr sz="4989"/>
            </a:lvl4pPr>
            <a:lvl5pPr marL="5702381" indent="0">
              <a:buNone/>
              <a:defRPr sz="4989"/>
            </a:lvl5pPr>
            <a:lvl6pPr marL="7127977" indent="0">
              <a:buNone/>
              <a:defRPr sz="4989"/>
            </a:lvl6pPr>
            <a:lvl7pPr marL="8553572" indent="0">
              <a:buNone/>
              <a:defRPr sz="4989"/>
            </a:lvl7pPr>
            <a:lvl8pPr marL="9979167" indent="0">
              <a:buNone/>
              <a:defRPr sz="4989"/>
            </a:lvl8pPr>
            <a:lvl9pPr marL="11404763" indent="0">
              <a:buNone/>
              <a:defRPr sz="4989"/>
            </a:lvl9pPr>
          </a:lstStyle>
          <a:p>
            <a:r>
              <a:rPr lang="en-US"/>
              <a:t>Click icon to add picture</a:t>
            </a:r>
            <a:endParaRPr lang="en-US" dirty="0"/>
          </a:p>
        </p:txBody>
      </p:sp>
      <p:sp>
        <p:nvSpPr>
          <p:cNvPr id="24" name="Text Placeholder 3"/>
          <p:cNvSpPr>
            <a:spLocks noGrp="1"/>
          </p:cNvSpPr>
          <p:nvPr>
            <p:ph type="body" sz="half" idx="20"/>
          </p:nvPr>
        </p:nvSpPr>
        <p:spPr>
          <a:xfrm>
            <a:off x="17696380" y="15051507"/>
            <a:ext cx="7292575" cy="2055388"/>
          </a:xfrm>
        </p:spPr>
        <p:txBody>
          <a:bodyPr anchor="t">
            <a:normAutofit/>
          </a:bodyPr>
          <a:lstStyle>
            <a:lvl1pPr marL="0" indent="0">
              <a:buNone/>
              <a:defRPr sz="4365"/>
            </a:lvl1pPr>
            <a:lvl2pPr marL="1425595" indent="0">
              <a:buNone/>
              <a:defRPr sz="3742"/>
            </a:lvl2pPr>
            <a:lvl3pPr marL="2851191" indent="0">
              <a:buNone/>
              <a:defRPr sz="3118"/>
            </a:lvl3pPr>
            <a:lvl4pPr marL="4276786" indent="0">
              <a:buNone/>
              <a:defRPr sz="2806"/>
            </a:lvl4pPr>
            <a:lvl5pPr marL="5702381" indent="0">
              <a:buNone/>
              <a:defRPr sz="2806"/>
            </a:lvl5pPr>
            <a:lvl6pPr marL="7127977" indent="0">
              <a:buNone/>
              <a:defRPr sz="2806"/>
            </a:lvl6pPr>
            <a:lvl7pPr marL="8553572" indent="0">
              <a:buNone/>
              <a:defRPr sz="2806"/>
            </a:lvl7pPr>
            <a:lvl8pPr marL="9979167" indent="0">
              <a:buNone/>
              <a:defRPr sz="2806"/>
            </a:lvl8pPr>
            <a:lvl9pPr marL="11404763" indent="0">
              <a:buNone/>
              <a:defRPr sz="2806"/>
            </a:lvl9pPr>
          </a:lstStyle>
          <a:p>
            <a:pPr lvl="0"/>
            <a:r>
              <a:rPr lang="en-US"/>
              <a:t>Click to edit Master text styles</a:t>
            </a:r>
          </a:p>
        </p:txBody>
      </p:sp>
      <p:cxnSp>
        <p:nvCxnSpPr>
          <p:cNvPr id="19" name="Straight Connector 18"/>
          <p:cNvCxnSpPr/>
          <p:nvPr/>
        </p:nvCxnSpPr>
        <p:spPr>
          <a:xfrm>
            <a:off x="9255176" y="6652684"/>
            <a:ext cx="0" cy="12354983"/>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17293126" y="6652684"/>
            <a:ext cx="0" cy="12368958"/>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7799628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22532984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0626421" y="1341433"/>
            <a:ext cx="4353198" cy="18166181"/>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620621" y="2410896"/>
            <a:ext cx="18437989" cy="170967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39A650-27C8-40CE-BA85-004FD63E3068}" type="datetimeFigureOut">
              <a:rPr lang="en-GB" smtClean="0"/>
              <a:t>13/01/2023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254CC5-5365-47A4-B513-389859B6657C}" type="slidenum">
              <a:rPr lang="en-GB" smtClean="0"/>
              <a:t>‹#›</a:t>
            </a:fld>
            <a:endParaRPr lang="en-GB"/>
          </a:p>
        </p:txBody>
      </p:sp>
    </p:spTree>
    <p:extLst>
      <p:ext uri="{BB962C8B-B14F-4D97-AF65-F5344CB8AC3E}">
        <p14:creationId xmlns:p14="http://schemas.microsoft.com/office/powerpoint/2010/main" val="3204686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20857026" y="5227108"/>
            <a:ext cx="9334857" cy="8791046"/>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18838679" y="-1425575"/>
            <a:ext cx="5298162" cy="4989513"/>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20857026" y="19007667"/>
            <a:ext cx="3279815" cy="3088746"/>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509845" y="8315854"/>
            <a:ext cx="13876139" cy="13067771"/>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2780486" y="9028642"/>
            <a:ext cx="7821097" cy="7365471"/>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25645344" y="0"/>
            <a:ext cx="2270641" cy="3428171"/>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604844" y="1411600"/>
            <a:ext cx="23359923" cy="43669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2740463" y="6401136"/>
            <a:ext cx="22221867" cy="130817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24910976" y="5680159"/>
            <a:ext cx="3088743" cy="757076"/>
          </a:xfrm>
          <a:prstGeom prst="rect">
            <a:avLst/>
          </a:prstGeom>
        </p:spPr>
        <p:txBody>
          <a:bodyPr vert="horz" lIns="91440" tIns="45720" rIns="91440" bIns="45720" rtlCol="0" anchor="t"/>
          <a:lstStyle>
            <a:lvl1pPr algn="l">
              <a:defRPr sz="3430" b="0" i="0">
                <a:solidFill>
                  <a:schemeClr val="tx1">
                    <a:tint val="75000"/>
                    <a:alpha val="60000"/>
                  </a:schemeClr>
                </a:solidFill>
              </a:defRPr>
            </a:lvl1pPr>
          </a:lstStyle>
          <a:p>
            <a:fld id="{B739A650-27C8-40CE-BA85-004FD63E3068}" type="datetimeFigureOut">
              <a:rPr lang="en-GB" smtClean="0"/>
              <a:t>13/01/2023</a:t>
            </a:fld>
            <a:endParaRPr lang="en-GB"/>
          </a:p>
        </p:txBody>
      </p:sp>
      <p:sp>
        <p:nvSpPr>
          <p:cNvPr id="5" name="Footer Placeholder 4"/>
          <p:cNvSpPr>
            <a:spLocks noGrp="1"/>
          </p:cNvSpPr>
          <p:nvPr>
            <p:ph type="ftr" sz="quarter" idx="3"/>
          </p:nvPr>
        </p:nvSpPr>
        <p:spPr>
          <a:xfrm rot="5400000">
            <a:off x="21010427" y="10153320"/>
            <a:ext cx="12035055" cy="757079"/>
          </a:xfrm>
          <a:prstGeom prst="rect">
            <a:avLst/>
          </a:prstGeom>
        </p:spPr>
        <p:txBody>
          <a:bodyPr vert="horz" lIns="91440" tIns="45720" rIns="91440" bIns="45720" rtlCol="0" anchor="b"/>
          <a:lstStyle>
            <a:lvl1pPr algn="l">
              <a:defRPr sz="343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25714170" y="922123"/>
            <a:ext cx="2081961" cy="2393691"/>
          </a:xfrm>
          <a:prstGeom prst="rect">
            <a:avLst/>
          </a:prstGeom>
        </p:spPr>
        <p:txBody>
          <a:bodyPr vert="horz" lIns="91440" tIns="45720" rIns="91440" bIns="45720" rtlCol="0" anchor="b"/>
          <a:lstStyle>
            <a:lvl1pPr algn="ctr">
              <a:defRPr sz="8734" b="0" i="0">
                <a:solidFill>
                  <a:schemeClr val="tx1">
                    <a:tint val="75000"/>
                  </a:schemeClr>
                </a:solidFill>
              </a:defRPr>
            </a:lvl1pPr>
          </a:lstStyle>
          <a:p>
            <a:fld id="{C8254CC5-5365-47A4-B513-389859B6657C}" type="slidenum">
              <a:rPr lang="en-GB" smtClean="0"/>
              <a:t>‹#›</a:t>
            </a:fld>
            <a:endParaRPr lang="en-GB"/>
          </a:p>
        </p:txBody>
      </p:sp>
    </p:spTree>
    <p:extLst>
      <p:ext uri="{BB962C8B-B14F-4D97-AF65-F5344CB8AC3E}">
        <p14:creationId xmlns:p14="http://schemas.microsoft.com/office/powerpoint/2010/main" val="96441907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1425617" rtl="0" eaLnBrk="1" latinLnBrk="0" hangingPunct="1">
        <a:spcBef>
          <a:spcPct val="0"/>
        </a:spcBef>
        <a:buNone/>
        <a:defRPr sz="13096"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069215" indent="-1069215" algn="l" defTabSz="1425617" rtl="0" eaLnBrk="1" latinLnBrk="0" hangingPunct="1">
        <a:spcBef>
          <a:spcPts val="3118"/>
        </a:spcBef>
        <a:spcAft>
          <a:spcPts val="0"/>
        </a:spcAft>
        <a:buClr>
          <a:schemeClr val="bg2">
            <a:lumMod val="40000"/>
            <a:lumOff val="60000"/>
          </a:schemeClr>
        </a:buClr>
        <a:buSzPct val="80000"/>
        <a:buFont typeface="Wingdings 3" charset="2"/>
        <a:buChar char=""/>
        <a:defRPr sz="6236" b="0" i="0" kern="1200">
          <a:solidFill>
            <a:schemeClr val="tx1"/>
          </a:solidFill>
          <a:latin typeface="+mj-lt"/>
          <a:ea typeface="+mj-ea"/>
          <a:cs typeface="+mj-cs"/>
        </a:defRPr>
      </a:lvl1pPr>
      <a:lvl2pPr marL="2316630" indent="-891013" algn="l" defTabSz="1425617" rtl="0" eaLnBrk="1" latinLnBrk="0" hangingPunct="1">
        <a:spcBef>
          <a:spcPts val="3118"/>
        </a:spcBef>
        <a:spcAft>
          <a:spcPts val="0"/>
        </a:spcAft>
        <a:buClr>
          <a:schemeClr val="bg2">
            <a:lumMod val="40000"/>
            <a:lumOff val="60000"/>
          </a:schemeClr>
        </a:buClr>
        <a:buSzPct val="80000"/>
        <a:buFont typeface="Wingdings 3" charset="2"/>
        <a:buChar char=""/>
        <a:defRPr sz="5613" b="0" i="0" kern="1200">
          <a:solidFill>
            <a:schemeClr val="tx1"/>
          </a:solidFill>
          <a:latin typeface="+mj-lt"/>
          <a:ea typeface="+mj-ea"/>
          <a:cs typeface="+mj-cs"/>
        </a:defRPr>
      </a:lvl2pPr>
      <a:lvl3pPr marL="3564051" indent="-712810" algn="l" defTabSz="1425617" rtl="0" eaLnBrk="1" latinLnBrk="0" hangingPunct="1">
        <a:spcBef>
          <a:spcPts val="3118"/>
        </a:spcBef>
        <a:spcAft>
          <a:spcPts val="0"/>
        </a:spcAft>
        <a:buClr>
          <a:schemeClr val="bg2">
            <a:lumMod val="40000"/>
            <a:lumOff val="60000"/>
          </a:schemeClr>
        </a:buClr>
        <a:buSzPct val="80000"/>
        <a:buFont typeface="Wingdings 3" charset="2"/>
        <a:buChar char=""/>
        <a:defRPr sz="4989" b="0" i="0" kern="1200">
          <a:solidFill>
            <a:schemeClr val="tx1"/>
          </a:solidFill>
          <a:latin typeface="+mj-lt"/>
          <a:ea typeface="+mj-ea"/>
          <a:cs typeface="+mj-cs"/>
        </a:defRPr>
      </a:lvl3pPr>
      <a:lvl4pPr marL="4989668" indent="-712810" algn="l" defTabSz="1425617" rtl="0" eaLnBrk="1" latinLnBrk="0" hangingPunct="1">
        <a:spcBef>
          <a:spcPts val="3118"/>
        </a:spcBef>
        <a:spcAft>
          <a:spcPts val="0"/>
        </a:spcAft>
        <a:buClr>
          <a:schemeClr val="bg2">
            <a:lumMod val="40000"/>
            <a:lumOff val="60000"/>
          </a:schemeClr>
        </a:buClr>
        <a:buSzPct val="80000"/>
        <a:buFont typeface="Wingdings 3" charset="2"/>
        <a:buChar char=""/>
        <a:defRPr sz="4365" b="0" i="0" kern="1200">
          <a:solidFill>
            <a:schemeClr val="tx1"/>
          </a:solidFill>
          <a:latin typeface="+mj-lt"/>
          <a:ea typeface="+mj-ea"/>
          <a:cs typeface="+mj-cs"/>
        </a:defRPr>
      </a:lvl4pPr>
      <a:lvl5pPr marL="6415285" indent="-712810" algn="l" defTabSz="1425617" rtl="0" eaLnBrk="1" latinLnBrk="0" hangingPunct="1">
        <a:spcBef>
          <a:spcPts val="3118"/>
        </a:spcBef>
        <a:spcAft>
          <a:spcPts val="0"/>
        </a:spcAft>
        <a:buClr>
          <a:schemeClr val="bg2">
            <a:lumMod val="40000"/>
            <a:lumOff val="60000"/>
          </a:schemeClr>
        </a:buClr>
        <a:buSzPct val="80000"/>
        <a:buFont typeface="Wingdings 3" charset="2"/>
        <a:buChar char=""/>
        <a:defRPr sz="4365" b="0" i="0" kern="1200">
          <a:solidFill>
            <a:schemeClr val="tx1"/>
          </a:solidFill>
          <a:latin typeface="+mj-lt"/>
          <a:ea typeface="+mj-ea"/>
          <a:cs typeface="+mj-cs"/>
        </a:defRPr>
      </a:lvl5pPr>
      <a:lvl6pPr marL="7840905" indent="-712810" algn="l" defTabSz="1425617" rtl="0" eaLnBrk="1" latinLnBrk="0" hangingPunct="1">
        <a:spcBef>
          <a:spcPts val="3118"/>
        </a:spcBef>
        <a:spcAft>
          <a:spcPts val="0"/>
        </a:spcAft>
        <a:buClr>
          <a:schemeClr val="bg2">
            <a:lumMod val="40000"/>
            <a:lumOff val="60000"/>
          </a:schemeClr>
        </a:buClr>
        <a:buSzPct val="80000"/>
        <a:buFont typeface="Wingdings 3" charset="2"/>
        <a:buChar char=""/>
        <a:defRPr sz="4365" b="0" i="0" kern="1200">
          <a:solidFill>
            <a:schemeClr val="tx1"/>
          </a:solidFill>
          <a:latin typeface="+mj-lt"/>
          <a:ea typeface="+mj-ea"/>
          <a:cs typeface="+mj-cs"/>
        </a:defRPr>
      </a:lvl6pPr>
      <a:lvl7pPr marL="9266522" indent="-712810" algn="l" defTabSz="1425617" rtl="0" eaLnBrk="1" latinLnBrk="0" hangingPunct="1">
        <a:spcBef>
          <a:spcPts val="3118"/>
        </a:spcBef>
        <a:spcAft>
          <a:spcPts val="0"/>
        </a:spcAft>
        <a:buClr>
          <a:schemeClr val="bg2">
            <a:lumMod val="40000"/>
            <a:lumOff val="60000"/>
          </a:schemeClr>
        </a:buClr>
        <a:buSzPct val="80000"/>
        <a:buFont typeface="Wingdings 3" charset="2"/>
        <a:buChar char=""/>
        <a:defRPr sz="4365" b="0" i="0" kern="1200">
          <a:solidFill>
            <a:schemeClr val="tx1"/>
          </a:solidFill>
          <a:latin typeface="+mj-lt"/>
          <a:ea typeface="+mj-ea"/>
          <a:cs typeface="+mj-cs"/>
        </a:defRPr>
      </a:lvl7pPr>
      <a:lvl8pPr marL="10692143" indent="-712810" algn="l" defTabSz="1425617" rtl="0" eaLnBrk="1" latinLnBrk="0" hangingPunct="1">
        <a:spcBef>
          <a:spcPts val="3118"/>
        </a:spcBef>
        <a:spcAft>
          <a:spcPts val="0"/>
        </a:spcAft>
        <a:buClr>
          <a:schemeClr val="bg2">
            <a:lumMod val="40000"/>
            <a:lumOff val="60000"/>
          </a:schemeClr>
        </a:buClr>
        <a:buSzPct val="80000"/>
        <a:buFont typeface="Wingdings 3" charset="2"/>
        <a:buChar char=""/>
        <a:defRPr sz="4365" b="0" i="0" kern="1200">
          <a:solidFill>
            <a:schemeClr val="tx1"/>
          </a:solidFill>
          <a:latin typeface="+mj-lt"/>
          <a:ea typeface="+mj-ea"/>
          <a:cs typeface="+mj-cs"/>
        </a:defRPr>
      </a:lvl8pPr>
      <a:lvl9pPr marL="12117760" indent="-712810" algn="l" defTabSz="1425617" rtl="0" eaLnBrk="1" latinLnBrk="0" hangingPunct="1">
        <a:spcBef>
          <a:spcPts val="3118"/>
        </a:spcBef>
        <a:spcAft>
          <a:spcPts val="0"/>
        </a:spcAft>
        <a:buClr>
          <a:schemeClr val="bg2">
            <a:lumMod val="40000"/>
            <a:lumOff val="60000"/>
          </a:schemeClr>
        </a:buClr>
        <a:buSzPct val="80000"/>
        <a:buFont typeface="Wingdings 3" charset="2"/>
        <a:buChar char=""/>
        <a:defRPr sz="4365" b="0" i="0" kern="1200">
          <a:solidFill>
            <a:schemeClr val="tx1"/>
          </a:solidFill>
          <a:latin typeface="+mj-lt"/>
          <a:ea typeface="+mj-ea"/>
          <a:cs typeface="+mj-cs"/>
        </a:defRPr>
      </a:lvl9pPr>
    </p:bodyStyle>
    <p:otherStyle>
      <a:defPPr>
        <a:defRPr lang="en-US"/>
      </a:defPPr>
      <a:lvl1pPr marL="0" algn="l" defTabSz="1425617" rtl="0" eaLnBrk="1" latinLnBrk="0" hangingPunct="1">
        <a:defRPr sz="5613" kern="1200">
          <a:solidFill>
            <a:schemeClr val="tx1"/>
          </a:solidFill>
          <a:latin typeface="+mn-lt"/>
          <a:ea typeface="+mn-ea"/>
          <a:cs typeface="+mn-cs"/>
        </a:defRPr>
      </a:lvl1pPr>
      <a:lvl2pPr marL="1425617" algn="l" defTabSz="1425617" rtl="0" eaLnBrk="1" latinLnBrk="0" hangingPunct="1">
        <a:defRPr sz="5613" kern="1200">
          <a:solidFill>
            <a:schemeClr val="tx1"/>
          </a:solidFill>
          <a:latin typeface="+mn-lt"/>
          <a:ea typeface="+mn-ea"/>
          <a:cs typeface="+mn-cs"/>
        </a:defRPr>
      </a:lvl2pPr>
      <a:lvl3pPr marL="2851237" algn="l" defTabSz="1425617" rtl="0" eaLnBrk="1" latinLnBrk="0" hangingPunct="1">
        <a:defRPr sz="5613" kern="1200">
          <a:solidFill>
            <a:schemeClr val="tx1"/>
          </a:solidFill>
          <a:latin typeface="+mn-lt"/>
          <a:ea typeface="+mn-ea"/>
          <a:cs typeface="+mn-cs"/>
        </a:defRPr>
      </a:lvl3pPr>
      <a:lvl4pPr marL="4276855" algn="l" defTabSz="1425617" rtl="0" eaLnBrk="1" latinLnBrk="0" hangingPunct="1">
        <a:defRPr sz="5613" kern="1200">
          <a:solidFill>
            <a:schemeClr val="tx1"/>
          </a:solidFill>
          <a:latin typeface="+mn-lt"/>
          <a:ea typeface="+mn-ea"/>
          <a:cs typeface="+mn-cs"/>
        </a:defRPr>
      </a:lvl4pPr>
      <a:lvl5pPr marL="5702478" algn="l" defTabSz="1425617" rtl="0" eaLnBrk="1" latinLnBrk="0" hangingPunct="1">
        <a:defRPr sz="5613" kern="1200">
          <a:solidFill>
            <a:schemeClr val="tx1"/>
          </a:solidFill>
          <a:latin typeface="+mn-lt"/>
          <a:ea typeface="+mn-ea"/>
          <a:cs typeface="+mn-cs"/>
        </a:defRPr>
      </a:lvl5pPr>
      <a:lvl6pPr marL="7128095" algn="l" defTabSz="1425617" rtl="0" eaLnBrk="1" latinLnBrk="0" hangingPunct="1">
        <a:defRPr sz="5613" kern="1200">
          <a:solidFill>
            <a:schemeClr val="tx1"/>
          </a:solidFill>
          <a:latin typeface="+mn-lt"/>
          <a:ea typeface="+mn-ea"/>
          <a:cs typeface="+mn-cs"/>
        </a:defRPr>
      </a:lvl6pPr>
      <a:lvl7pPr marL="8553715" algn="l" defTabSz="1425617" rtl="0" eaLnBrk="1" latinLnBrk="0" hangingPunct="1">
        <a:defRPr sz="5613" kern="1200">
          <a:solidFill>
            <a:schemeClr val="tx1"/>
          </a:solidFill>
          <a:latin typeface="+mn-lt"/>
          <a:ea typeface="+mn-ea"/>
          <a:cs typeface="+mn-cs"/>
        </a:defRPr>
      </a:lvl7pPr>
      <a:lvl8pPr marL="9979332" algn="l" defTabSz="1425617" rtl="0" eaLnBrk="1" latinLnBrk="0" hangingPunct="1">
        <a:defRPr sz="5613" kern="1200">
          <a:solidFill>
            <a:schemeClr val="tx1"/>
          </a:solidFill>
          <a:latin typeface="+mn-lt"/>
          <a:ea typeface="+mn-ea"/>
          <a:cs typeface="+mn-cs"/>
        </a:defRPr>
      </a:lvl8pPr>
      <a:lvl9pPr marL="11404953" algn="l" defTabSz="1425617"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microsoft.com/office/2014/relationships/chartEx" Target="../charts/chartEx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0936ADA-0C0F-4123-A6D4-0F4E2194D102}"/>
              </a:ext>
            </a:extLst>
          </p:cNvPr>
          <p:cNvSpPr/>
          <p:nvPr/>
        </p:nvSpPr>
        <p:spPr>
          <a:xfrm>
            <a:off x="9432118" y="3429680"/>
            <a:ext cx="11540144" cy="177323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180">
            <a:extLst>
              <a:ext uri="{FF2B5EF4-FFF2-40B4-BE49-F238E27FC236}">
                <a16:creationId xmlns:a16="http://schemas.microsoft.com/office/drawing/2014/main" id="{B84A135C-4742-13F1-CF02-D92797318BD1}"/>
              </a:ext>
            </a:extLst>
          </p:cNvPr>
          <p:cNvSpPr>
            <a:spLocks noChangeArrowheads="1"/>
          </p:cNvSpPr>
          <p:nvPr/>
        </p:nvSpPr>
        <p:spPr bwMode="auto">
          <a:xfrm>
            <a:off x="-9587709" y="464988"/>
            <a:ext cx="49450625" cy="275152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nchor="ctr">
            <a:spAutoFit/>
          </a:bodyPr>
          <a:lstStyle/>
          <a:p>
            <a:pPr algn="ctr">
              <a:lnSpc>
                <a:spcPct val="90000"/>
              </a:lnSpc>
              <a:defRPr/>
            </a:pPr>
            <a:r>
              <a:rPr lang="en-GB" sz="9600" b="1" u="sng" dirty="0">
                <a:ln>
                  <a:solidFill>
                    <a:schemeClr val="bg1"/>
                  </a:solidFill>
                </a:ln>
                <a:latin typeface="Avenir Heavy"/>
                <a:ea typeface="ＭＳ Ｐゴシック" charset="0"/>
                <a:cs typeface="Avenir Heavy"/>
              </a:rPr>
              <a:t>To find a replacement propellant for NRN41 </a:t>
            </a:r>
          </a:p>
          <a:p>
            <a:pPr algn="ctr">
              <a:lnSpc>
                <a:spcPct val="90000"/>
              </a:lnSpc>
              <a:defRPr/>
            </a:pPr>
            <a:r>
              <a:rPr lang="en-GB" sz="9600" b="1" u="sng" dirty="0">
                <a:ln>
                  <a:solidFill>
                    <a:schemeClr val="bg1"/>
                  </a:solidFill>
                </a:ln>
                <a:latin typeface="Avenir Heavy"/>
                <a:ea typeface="ＭＳ Ｐゴシック" charset="0"/>
                <a:cs typeface="Avenir Heavy"/>
              </a:rPr>
              <a:t>to recontinue Fragment Simulating Projectile trials</a:t>
            </a:r>
            <a:endParaRPr lang="en-US" sz="9600" b="1" u="sng" dirty="0">
              <a:ln>
                <a:solidFill>
                  <a:schemeClr val="bg1"/>
                </a:solidFill>
              </a:ln>
              <a:latin typeface="Avenir Heavy"/>
              <a:ea typeface="ＭＳ Ｐゴシック" charset="0"/>
              <a:cs typeface="Avenir Heavy"/>
            </a:endParaRPr>
          </a:p>
        </p:txBody>
      </p:sp>
      <p:sp>
        <p:nvSpPr>
          <p:cNvPr id="7" name="Text Box 11">
            <a:extLst>
              <a:ext uri="{FF2B5EF4-FFF2-40B4-BE49-F238E27FC236}">
                <a16:creationId xmlns:a16="http://schemas.microsoft.com/office/drawing/2014/main" id="{1D2CD63C-89EE-EB3E-BCBC-36192383FB73}"/>
              </a:ext>
            </a:extLst>
          </p:cNvPr>
          <p:cNvSpPr txBox="1">
            <a:spLocks noChangeArrowheads="1"/>
          </p:cNvSpPr>
          <p:nvPr/>
        </p:nvSpPr>
        <p:spPr bwMode="auto">
          <a:xfrm>
            <a:off x="180276" y="11059486"/>
            <a:ext cx="8951400" cy="10102516"/>
          </a:xfrm>
          <a:prstGeom prst="rect">
            <a:avLst/>
          </a:prstGeom>
          <a:solidFill>
            <a:schemeClr val="bg1"/>
          </a:solidFill>
          <a:ln w="38100">
            <a:solidFill>
              <a:srgbClr val="000000"/>
            </a:solidFill>
            <a:round/>
            <a:headEnd/>
            <a:tailEnd/>
          </a:ln>
        </p:spPr>
        <p:txBody>
          <a:bodyPr wrap="square" lIns="252000" tIns="252000" rIns="252000" bIns="252000">
            <a:noAutofit/>
          </a:bodyPr>
          <a:lstStyle>
            <a:lvl1pPr eaLnBrk="0" hangingPunct="0">
              <a:tabLst>
                <a:tab pos="508000" algn="l"/>
              </a:tabLst>
              <a:defRPr sz="3200">
                <a:solidFill>
                  <a:schemeClr val="tx1"/>
                </a:solidFill>
                <a:latin typeface="Helvetica" panose="020B0604020202020204" pitchFamily="34" charset="0"/>
                <a:ea typeface="MS PGothic" panose="020B0600070205080204" pitchFamily="34" charset="-128"/>
              </a:defRPr>
            </a:lvl1pPr>
            <a:lvl2pPr marL="742950" indent="-285750" eaLnBrk="0" hangingPunct="0">
              <a:tabLst>
                <a:tab pos="508000" algn="l"/>
              </a:tabLst>
              <a:defRPr sz="3200">
                <a:solidFill>
                  <a:schemeClr val="tx1"/>
                </a:solidFill>
                <a:latin typeface="Helvetica" panose="020B0604020202020204" pitchFamily="34" charset="0"/>
                <a:ea typeface="MS PGothic" panose="020B0600070205080204" pitchFamily="34" charset="-128"/>
              </a:defRPr>
            </a:lvl2pPr>
            <a:lvl3pPr marL="11430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3pPr>
            <a:lvl4pPr marL="16002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4pPr>
            <a:lvl5pPr marL="2057400" indent="-228600" eaLnBrk="0" hangingPunct="0">
              <a:tabLst>
                <a:tab pos="508000" algn="l"/>
              </a:tabLst>
              <a:defRPr sz="3200">
                <a:solidFill>
                  <a:schemeClr val="tx1"/>
                </a:solidFill>
                <a:latin typeface="Helvetica" panose="020B0604020202020204" pitchFamily="34" charset="0"/>
                <a:ea typeface="MS PGothic" panose="020B0600070205080204" pitchFamily="34" charset="-128"/>
              </a:defRPr>
            </a:lvl5pPr>
            <a:lvl6pPr marL="25146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6pPr>
            <a:lvl7pPr marL="29718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7pPr>
            <a:lvl8pPr marL="34290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8pPr>
            <a:lvl9pPr marL="3886200" indent="-228600" eaLnBrk="0" fontAlgn="base" hangingPunct="0">
              <a:spcBef>
                <a:spcPct val="0"/>
              </a:spcBef>
              <a:spcAft>
                <a:spcPct val="0"/>
              </a:spcAft>
              <a:tabLst>
                <a:tab pos="508000" algn="l"/>
              </a:tabLst>
              <a:defRPr sz="3200">
                <a:solidFill>
                  <a:schemeClr val="tx1"/>
                </a:solidFill>
                <a:latin typeface="Helvetica" panose="020B0604020202020204" pitchFamily="34" charset="0"/>
                <a:ea typeface="MS PGothic" panose="020B0600070205080204" pitchFamily="34" charset="-128"/>
              </a:defRPr>
            </a:lvl9pPr>
          </a:lstStyle>
          <a:p>
            <a:pPr algn="just" eaLnBrk="1" hangingPunct="1">
              <a:spcBef>
                <a:spcPts val="600"/>
              </a:spcBef>
            </a:pPr>
            <a:r>
              <a:rPr lang="en-US" altLang="en-US" b="1" dirty="0">
                <a:latin typeface="Avenir Heavy" pitchFamily="124" charset="0"/>
                <a:ea typeface="+mn-ea"/>
              </a:rPr>
              <a:t>Method and Materials</a:t>
            </a:r>
            <a:endParaRPr lang="en-US" altLang="en-US" sz="2400" dirty="0">
              <a:latin typeface="Calibri" panose="020F0502020204030204" pitchFamily="34" charset="0"/>
              <a:ea typeface="Calibri" panose="020F0502020204030204" pitchFamily="34" charset="0"/>
              <a:cs typeface="Calibri" panose="020F0502020204030204" pitchFamily="34" charset="0"/>
            </a:endParaRPr>
          </a:p>
          <a:p>
            <a:pPr algn="just" eaLnBrk="1" hangingPunct="1">
              <a:spcBef>
                <a:spcPts val="600"/>
              </a:spcBef>
            </a:pPr>
            <a:r>
              <a:rPr lang="en-US" altLang="en-US" sz="2400" dirty="0">
                <a:latin typeface="Calibri" panose="020F0502020204030204" pitchFamily="34" charset="0"/>
                <a:ea typeface="Calibri" panose="020F0502020204030204" pitchFamily="34" charset="0"/>
                <a:cs typeface="Calibri" panose="020F0502020204030204" pitchFamily="34" charset="0"/>
              </a:rPr>
              <a:t> The propellants that were tested were;</a:t>
            </a:r>
          </a:p>
          <a:p>
            <a:pPr marL="342900" indent="-342900" algn="just" eaLnBrk="1" hangingPunct="1">
              <a:spcBef>
                <a:spcPts val="600"/>
              </a:spcBef>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Vihtavuori N140</a:t>
            </a:r>
          </a:p>
          <a:p>
            <a:pPr marL="342900" indent="-342900" algn="just" eaLnBrk="1" hangingPunct="1">
              <a:spcBef>
                <a:spcPts val="600"/>
              </a:spcBef>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Vihtavuori N165</a:t>
            </a:r>
          </a:p>
          <a:p>
            <a:pPr marL="342900" indent="-342900" algn="just" eaLnBrk="1" hangingPunct="1">
              <a:spcBef>
                <a:spcPts val="600"/>
              </a:spcBef>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cs typeface="Times New Roman" panose="02020603050405020304" pitchFamily="18" charset="0"/>
              </a:rPr>
              <a:t>Vihtavuori N330</a:t>
            </a:r>
          </a:p>
          <a:p>
            <a:pPr algn="just" eaLnBrk="1" hangingPunct="1">
              <a:spcBef>
                <a:spcPts val="600"/>
              </a:spcBef>
            </a:pP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eaLnBrk="1" hangingPunct="1">
              <a:spcBef>
                <a:spcPts val="600"/>
              </a:spcBef>
            </a:pPr>
            <a:r>
              <a:rPr lang="en-GB" altLang="en-US" sz="2400" dirty="0">
                <a:latin typeface="Calibri" panose="020F0502020204030204" pitchFamily="34" charset="0"/>
                <a:ea typeface="Calibri" panose="020F0502020204030204" pitchFamily="34" charset="0"/>
                <a:cs typeface="Times New Roman" panose="02020603050405020304" pitchFamily="18" charset="0"/>
              </a:rPr>
              <a:t>The propellant was filled into a 50-cal cartridge at different quantities with a fragment pushed into the end. The cartridge and the fragment were inserted into the breach and fired from a Browning Barrel that was aimed at a steel plate. The velocity of the fragment was recorded using a Phantom TMX 6410 high-speed camera.</a:t>
            </a:r>
          </a:p>
        </p:txBody>
      </p:sp>
      <p:sp>
        <p:nvSpPr>
          <p:cNvPr id="14" name="TextBox 13">
            <a:extLst>
              <a:ext uri="{FF2B5EF4-FFF2-40B4-BE49-F238E27FC236}">
                <a16:creationId xmlns:a16="http://schemas.microsoft.com/office/drawing/2014/main" id="{AC06BC57-AA80-BE38-1502-68AAA7BDABED}"/>
              </a:ext>
            </a:extLst>
          </p:cNvPr>
          <p:cNvSpPr txBox="1"/>
          <p:nvPr/>
        </p:nvSpPr>
        <p:spPr>
          <a:xfrm>
            <a:off x="170389" y="3429680"/>
            <a:ext cx="8967621" cy="4189225"/>
          </a:xfrm>
          <a:prstGeom prst="rect">
            <a:avLst/>
          </a:prstGeom>
          <a:solidFill>
            <a:schemeClr val="bg1"/>
          </a:solidFill>
        </p:spPr>
        <p:txBody>
          <a:bodyPr wrap="square" lIns="252000" tIns="252000" rIns="252000" bIns="252000" rtlCol="0">
            <a:spAutoFit/>
          </a:bodyPr>
          <a:lstStyle/>
          <a:p>
            <a:pPr algn="just" eaLnBrk="1" hangingPunct="1">
              <a:spcBef>
                <a:spcPts val="600"/>
              </a:spcBef>
            </a:pPr>
            <a:r>
              <a:rPr lang="en-US" altLang="en-US" sz="3200" b="1" dirty="0">
                <a:latin typeface="Avenir Heavy" pitchFamily="124" charset="0"/>
              </a:rPr>
              <a:t>Introduction</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a:p>
            <a:pPr algn="just">
              <a:lnSpc>
                <a:spcPts val="3500"/>
              </a:lnSpc>
              <a:spcBef>
                <a:spcPts val="600"/>
              </a:spcBef>
              <a:spcAft>
                <a:spcPts val="600"/>
              </a:spcAft>
            </a:pPr>
            <a:r>
              <a:rPr lang="en-GB" sz="2400" dirty="0">
                <a:effectLst/>
                <a:latin typeface="Calibri" panose="020F0502020204030204" pitchFamily="34" charset="0"/>
                <a:ea typeface="Calibri" panose="020F0502020204030204" pitchFamily="34" charset="0"/>
                <a:cs typeface="Calibri" panose="020F0502020204030204" pitchFamily="34" charset="0"/>
              </a:rPr>
              <a:t>AWE conducts Fragment Simulating Projectile (FSP) trials to improve the design of mitigation schemes used to protect the chamber and diagnostic equipment for other explosive trials. However, these trials have been halted because the NRN 41 propellant used for pushing the fragments is no longer manufactured. Therefore, three new propellants were selected and tested under the same conditions as the mitigation trial to find a replacement propellant.</a:t>
            </a:r>
            <a:endParaRPr lang="en-US" sz="2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15" name="TextBox 14">
            <a:extLst>
              <a:ext uri="{FF2B5EF4-FFF2-40B4-BE49-F238E27FC236}">
                <a16:creationId xmlns:a16="http://schemas.microsoft.com/office/drawing/2014/main" id="{1AB93632-4046-289A-8C71-EE07D06F1B83}"/>
              </a:ext>
            </a:extLst>
          </p:cNvPr>
          <p:cNvSpPr txBox="1"/>
          <p:nvPr/>
        </p:nvSpPr>
        <p:spPr>
          <a:xfrm>
            <a:off x="167951" y="7722823"/>
            <a:ext cx="8986281" cy="3232744"/>
          </a:xfrm>
          <a:prstGeom prst="rect">
            <a:avLst/>
          </a:prstGeom>
          <a:solidFill>
            <a:schemeClr val="bg1"/>
          </a:solidFill>
        </p:spPr>
        <p:txBody>
          <a:bodyPr wrap="square" lIns="252000" tIns="252000" rIns="252000" bIns="252000" rtlCol="0">
            <a:spAutoFit/>
          </a:bodyPr>
          <a:lstStyle/>
          <a:p>
            <a:pPr algn="just" eaLnBrk="1" hangingPunct="1">
              <a:spcBef>
                <a:spcPts val="600"/>
              </a:spcBef>
            </a:pPr>
            <a:r>
              <a:rPr lang="en-US" altLang="en-US" sz="3200" b="1" dirty="0">
                <a:latin typeface="Avenir Heavy" pitchFamily="124" charset="0"/>
              </a:rPr>
              <a:t>Requirements</a:t>
            </a:r>
            <a:endParaRPr lang="en-GB" altLang="en-US" sz="2400" dirty="0">
              <a:latin typeface="Calibri" panose="020F0502020204030204" pitchFamily="34" charset="0"/>
              <a:ea typeface="Calibri" panose="020F0502020204030204" pitchFamily="34" charset="0"/>
              <a:cs typeface="Calibri" panose="020F0502020204030204" pitchFamily="34" charset="0"/>
            </a:endParaRPr>
          </a:p>
          <a:p>
            <a:pPr algn="just" eaLnBrk="1" hangingPunct="1">
              <a:spcBef>
                <a:spcPts val="600"/>
              </a:spcBef>
            </a:pPr>
            <a:r>
              <a:rPr lang="en-GB" altLang="en-US" sz="2400" dirty="0">
                <a:latin typeface="Calibri" panose="020F0502020204030204" pitchFamily="34" charset="0"/>
                <a:ea typeface="Calibri" panose="020F0502020204030204" pitchFamily="34" charset="0"/>
                <a:cs typeface="Calibri" panose="020F0502020204030204" pitchFamily="34" charset="0"/>
              </a:rPr>
              <a:t>The new propellant needs to perform the same as the NRN 41;</a:t>
            </a:r>
          </a:p>
          <a:p>
            <a:pPr marL="342900" indent="-342900" algn="just" eaLnBrk="1" hangingPunct="1">
              <a:spcBef>
                <a:spcPts val="600"/>
              </a:spcBef>
              <a:buFont typeface="Arial" panose="020B0604020202020204" pitchFamily="34" charset="0"/>
              <a:buChar char="•"/>
            </a:pPr>
            <a:r>
              <a:rPr lang="en-GB" altLang="en-US" sz="2400" dirty="0">
                <a:latin typeface="Calibri" panose="020F0502020204030204" pitchFamily="34" charset="0"/>
                <a:ea typeface="Calibri" panose="020F0502020204030204" pitchFamily="34" charset="0"/>
                <a:cs typeface="Calibri" panose="020F0502020204030204" pitchFamily="34" charset="0"/>
              </a:rPr>
              <a:t>Accelerating the fragment at a velocity of 1700m/s</a:t>
            </a:r>
          </a:p>
          <a:p>
            <a:pPr marL="342900" indent="-342900" algn="just" eaLnBrk="1" hangingPunct="1">
              <a:spcBef>
                <a:spcPts val="600"/>
              </a:spcBef>
              <a:buFont typeface="Arial" panose="020B0604020202020204" pitchFamily="34" charset="0"/>
              <a:buChar char="•"/>
            </a:pPr>
            <a:r>
              <a:rPr lang="en-GB" altLang="en-US" sz="2400" dirty="0">
                <a:latin typeface="Calibri" panose="020F0502020204030204" pitchFamily="34" charset="0"/>
                <a:ea typeface="Calibri" panose="020F0502020204030204" pitchFamily="34" charset="0"/>
                <a:cs typeface="Calibri" panose="020F0502020204030204" pitchFamily="34" charset="0"/>
              </a:rPr>
              <a:t>Have a shelf life of 10 years</a:t>
            </a:r>
          </a:p>
          <a:p>
            <a:pPr marL="342900" indent="-342900" algn="just" eaLnBrk="1" hangingPunct="1">
              <a:spcBef>
                <a:spcPts val="600"/>
              </a:spcBef>
              <a:buFont typeface="Arial" panose="020B0604020202020204" pitchFamily="34" charset="0"/>
              <a:buChar char="•"/>
            </a:pPr>
            <a:r>
              <a:rPr lang="en-GB" altLang="en-US" sz="2400" dirty="0">
                <a:latin typeface="Calibri" panose="020F0502020204030204" pitchFamily="34" charset="0"/>
                <a:ea typeface="Calibri" panose="020F0502020204030204" pitchFamily="34" charset="0"/>
                <a:cs typeface="Calibri" panose="020F0502020204030204" pitchFamily="34" charset="0"/>
              </a:rPr>
              <a:t>Be commercially available</a:t>
            </a:r>
          </a:p>
          <a:p>
            <a:pPr marL="342900" indent="-342900" algn="just" eaLnBrk="1" hangingPunct="1">
              <a:spcBef>
                <a:spcPts val="600"/>
              </a:spcBef>
              <a:buFont typeface="Arial" panose="020B0604020202020204" pitchFamily="34" charset="0"/>
              <a:buChar char="•"/>
            </a:pPr>
            <a:r>
              <a:rPr lang="en-GB" altLang="en-US" sz="2400" dirty="0">
                <a:latin typeface="Calibri" panose="020F0502020204030204" pitchFamily="34" charset="0"/>
                <a:ea typeface="Calibri" panose="020F0502020204030204" pitchFamily="34" charset="0"/>
                <a:cs typeface="Calibri" panose="020F0502020204030204" pitchFamily="34" charset="0"/>
              </a:rPr>
              <a:t>Can fill a 50-cal cartridge</a:t>
            </a:r>
          </a:p>
        </p:txBody>
      </p:sp>
      <p:sp>
        <p:nvSpPr>
          <p:cNvPr id="19" name="TextBox 18">
            <a:extLst>
              <a:ext uri="{FF2B5EF4-FFF2-40B4-BE49-F238E27FC236}">
                <a16:creationId xmlns:a16="http://schemas.microsoft.com/office/drawing/2014/main" id="{B57876E3-3423-350E-BC98-E3A3B3790825}"/>
              </a:ext>
            </a:extLst>
          </p:cNvPr>
          <p:cNvSpPr txBox="1"/>
          <p:nvPr/>
        </p:nvSpPr>
        <p:spPr>
          <a:xfrm>
            <a:off x="9424273" y="3429680"/>
            <a:ext cx="8967621" cy="2410230"/>
          </a:xfrm>
          <a:prstGeom prst="rect">
            <a:avLst/>
          </a:prstGeom>
          <a:solidFill>
            <a:schemeClr val="bg1"/>
          </a:solidFill>
        </p:spPr>
        <p:txBody>
          <a:bodyPr wrap="square" lIns="180000" tIns="180000" rIns="180000" bIns="180000" rtlCol="0">
            <a:spAutoFit/>
          </a:bodyPr>
          <a:lstStyle/>
          <a:p>
            <a:pPr algn="just" eaLnBrk="1" hangingPunct="1">
              <a:spcBef>
                <a:spcPts val="600"/>
              </a:spcBef>
            </a:pPr>
            <a:r>
              <a:rPr lang="en-US" altLang="en-US" sz="3200" b="1" dirty="0">
                <a:latin typeface="Avenir Heavy" pitchFamily="124" charset="0"/>
              </a:rPr>
              <a:t>Results</a:t>
            </a:r>
          </a:p>
          <a:p>
            <a:pPr algn="just" eaLnBrk="1" hangingPunct="1">
              <a:spcBef>
                <a:spcPts val="600"/>
              </a:spcBef>
            </a:pPr>
            <a:r>
              <a:rPr lang="en-GB" altLang="en-US" sz="2400" dirty="0">
                <a:latin typeface="Calibri" panose="020F0502020204030204" pitchFamily="34" charset="0"/>
                <a:ea typeface="Calibri" panose="020F0502020204030204" pitchFamily="34" charset="0"/>
                <a:cs typeface="Calibri" panose="020F0502020204030204" pitchFamily="34" charset="0"/>
              </a:rPr>
              <a:t>The velocities of the test propellant were compared to the NRN 41 that was recorded from a previous FSP trial, along with the masses used to achieve them. The single base NRN 41 results range from 1260 m/s to 1740 m/s. </a:t>
            </a:r>
          </a:p>
        </p:txBody>
      </p:sp>
      <mc:AlternateContent xmlns:mc="http://schemas.openxmlformats.org/markup-compatibility/2006" xmlns:cx1="http://schemas.microsoft.com/office/drawing/2015/9/8/chartex">
        <mc:Choice Requires="cx1">
          <p:graphicFrame>
            <p:nvGraphicFramePr>
              <p:cNvPr id="2" name="Chart 1">
                <a:extLst>
                  <a:ext uri="{FF2B5EF4-FFF2-40B4-BE49-F238E27FC236}">
                    <a16:creationId xmlns:a16="http://schemas.microsoft.com/office/drawing/2014/main" id="{6B35E279-C221-D71D-3A01-CB57186B2B10}"/>
                  </a:ext>
                </a:extLst>
              </p:cNvPr>
              <p:cNvGraphicFramePr/>
              <p:nvPr>
                <p:extLst>
                  <p:ext uri="{D42A27DB-BD31-4B8C-83A1-F6EECF244321}">
                    <p14:modId xmlns:p14="http://schemas.microsoft.com/office/powerpoint/2010/main" val="4034480130"/>
                  </p:ext>
                </p:extLst>
              </p:nvPr>
            </p:nvGraphicFramePr>
            <p:xfrm>
              <a:off x="9572968" y="14848012"/>
              <a:ext cx="11210851" cy="6110964"/>
            </p:xfrm>
            <a:graphic>
              <a:graphicData uri="http://schemas.microsoft.com/office/drawing/2014/chartex">
                <cx:chart xmlns:cx="http://schemas.microsoft.com/office/drawing/2014/chartex" xmlns:r="http://schemas.openxmlformats.org/officeDocument/2006/relationships" r:id="rId2"/>
              </a:graphicData>
            </a:graphic>
          </p:graphicFrame>
        </mc:Choice>
        <mc:Fallback xmlns="">
          <p:pic>
            <p:nvPicPr>
              <p:cNvPr id="2" name="Chart 1">
                <a:extLst>
                  <a:ext uri="{FF2B5EF4-FFF2-40B4-BE49-F238E27FC236}">
                    <a16:creationId xmlns:a16="http://schemas.microsoft.com/office/drawing/2014/main" id="{6B35E279-C221-D71D-3A01-CB57186B2B10}"/>
                  </a:ext>
                </a:extLst>
              </p:cNvPr>
              <p:cNvPicPr>
                <a:picLocks noGrp="1" noRot="1" noChangeAspect="1" noMove="1" noResize="1" noEditPoints="1" noAdjustHandles="1" noChangeArrowheads="1" noChangeShapeType="1"/>
              </p:cNvPicPr>
              <p:nvPr/>
            </p:nvPicPr>
            <p:blipFill>
              <a:blip r:embed="rId3"/>
              <a:stretch>
                <a:fillRect/>
              </a:stretch>
            </p:blipFill>
            <p:spPr>
              <a:xfrm>
                <a:off x="9572968" y="14848012"/>
                <a:ext cx="11210851" cy="6110964"/>
              </a:xfrm>
              <a:prstGeom prst="rect">
                <a:avLst/>
              </a:prstGeom>
            </p:spPr>
          </p:pic>
        </mc:Fallback>
      </mc:AlternateContent>
      <p:pic>
        <p:nvPicPr>
          <p:cNvPr id="18" name="Picture 17">
            <a:extLst>
              <a:ext uri="{FF2B5EF4-FFF2-40B4-BE49-F238E27FC236}">
                <a16:creationId xmlns:a16="http://schemas.microsoft.com/office/drawing/2014/main" id="{00506767-991F-D0E8-9849-D7FF49D199FA}"/>
              </a:ext>
            </a:extLst>
          </p:cNvPr>
          <p:cNvPicPr>
            <a:picLocks noChangeAspect="1"/>
          </p:cNvPicPr>
          <p:nvPr/>
        </p:nvPicPr>
        <p:blipFill>
          <a:blip r:embed="rId4"/>
          <a:stretch>
            <a:fillRect/>
          </a:stretch>
        </p:blipFill>
        <p:spPr>
          <a:xfrm>
            <a:off x="3630947" y="16537661"/>
            <a:ext cx="5289118" cy="4380975"/>
          </a:xfrm>
          <a:prstGeom prst="rect">
            <a:avLst/>
          </a:prstGeom>
        </p:spPr>
      </p:pic>
      <p:sp>
        <p:nvSpPr>
          <p:cNvPr id="13" name="TextBox 12">
            <a:extLst>
              <a:ext uri="{FF2B5EF4-FFF2-40B4-BE49-F238E27FC236}">
                <a16:creationId xmlns:a16="http://schemas.microsoft.com/office/drawing/2014/main" id="{B8EDE3A0-09FA-457E-97A1-DA4A4ABF583F}"/>
              </a:ext>
            </a:extLst>
          </p:cNvPr>
          <p:cNvSpPr txBox="1"/>
          <p:nvPr/>
        </p:nvSpPr>
        <p:spPr>
          <a:xfrm>
            <a:off x="21190207" y="3429683"/>
            <a:ext cx="8699010" cy="5869877"/>
          </a:xfrm>
          <a:prstGeom prst="rect">
            <a:avLst/>
          </a:prstGeom>
          <a:solidFill>
            <a:schemeClr val="bg1"/>
          </a:solidFill>
        </p:spPr>
        <p:txBody>
          <a:bodyPr wrap="square" lIns="252000" tIns="252000" rIns="252000" bIns="252000" rtlCol="0">
            <a:spAutoFit/>
          </a:bodyPr>
          <a:lstStyle/>
          <a:p>
            <a:pPr algn="just" eaLnBrk="1" hangingPunct="1">
              <a:spcBef>
                <a:spcPts val="600"/>
              </a:spcBef>
            </a:pPr>
            <a:r>
              <a:rPr lang="en-US" altLang="en-US" sz="3200" b="1" dirty="0">
                <a:latin typeface="Avenir Heavy" pitchFamily="124" charset="0"/>
              </a:rPr>
              <a:t>Conclusion</a:t>
            </a:r>
          </a:p>
          <a:p>
            <a:pPr algn="just">
              <a:lnSpc>
                <a:spcPts val="3500"/>
              </a:lnSpc>
              <a:spcBef>
                <a:spcPts val="600"/>
              </a:spcBef>
              <a:spcAft>
                <a:spcPts val="600"/>
              </a:spcAft>
            </a:pPr>
            <a:r>
              <a:rPr lang="en-US" sz="2800" dirty="0">
                <a:effectLst/>
                <a:latin typeface="Calibri" panose="020F0502020204030204" pitchFamily="34" charset="0"/>
                <a:ea typeface="Calibri" panose="020F0502020204030204" pitchFamily="34" charset="0"/>
                <a:cs typeface="Calibri" panose="020F0502020204030204" pitchFamily="34" charset="0"/>
              </a:rPr>
              <a:t>After testing all three propellants, it was found that;</a:t>
            </a:r>
          </a:p>
          <a:p>
            <a:pPr marL="342900" indent="-342900" algn="just">
              <a:lnSpc>
                <a:spcPts val="3500"/>
              </a:lnSpc>
              <a:spcBef>
                <a:spcPts val="600"/>
              </a:spcBef>
              <a:spcAft>
                <a:spcPts val="600"/>
              </a:spcAft>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N165 produced the slowest velocities and was a slower-burning propellant</a:t>
            </a:r>
            <a:endParaRPr lang="en-US" sz="2400" dirty="0">
              <a:latin typeface="Calibri" panose="020F0502020204030204" pitchFamily="34" charset="0"/>
              <a:ea typeface="Calibri" panose="020F0502020204030204" pitchFamily="34" charset="0"/>
              <a:cs typeface="Calibri" panose="020F0502020204030204" pitchFamily="34" charset="0"/>
            </a:endParaRPr>
          </a:p>
          <a:p>
            <a:pPr marL="342900" indent="-342900" algn="just">
              <a:lnSpc>
                <a:spcPts val="3500"/>
              </a:lnSpc>
              <a:spcBef>
                <a:spcPts val="600"/>
              </a:spcBef>
              <a:spcAft>
                <a:spcPts val="600"/>
              </a:spcAft>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N330 produced the fastest velocities and was closes to the velocity result of the NRN 41</a:t>
            </a:r>
          </a:p>
          <a:p>
            <a:pPr marL="800100" lvl="1" indent="-342900" algn="just">
              <a:lnSpc>
                <a:spcPts val="3500"/>
              </a:lnSpc>
              <a:spcBef>
                <a:spcPts val="600"/>
              </a:spcBef>
              <a:spcAft>
                <a:spcPts val="600"/>
              </a:spcAft>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However, N330 caused the fragment to tumble through the air </a:t>
            </a:r>
          </a:p>
          <a:p>
            <a:pPr marL="342900" indent="-342900" algn="just">
              <a:lnSpc>
                <a:spcPts val="3500"/>
              </a:lnSpc>
              <a:spcBef>
                <a:spcPts val="600"/>
              </a:spcBef>
              <a:spcAft>
                <a:spcPts val="600"/>
              </a:spcAft>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N140 produced the most reliable results</a:t>
            </a:r>
          </a:p>
          <a:p>
            <a:pPr marL="800100" lvl="1" indent="-342900" algn="just">
              <a:lnSpc>
                <a:spcPts val="3500"/>
              </a:lnSpc>
              <a:spcBef>
                <a:spcPts val="600"/>
              </a:spcBef>
              <a:spcAft>
                <a:spcPts val="600"/>
              </a:spcAft>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However, it was slower than NRN 41 propellant</a:t>
            </a:r>
          </a:p>
        </p:txBody>
      </p:sp>
      <p:sp>
        <p:nvSpPr>
          <p:cNvPr id="4" name="TextBox 3">
            <a:extLst>
              <a:ext uri="{FF2B5EF4-FFF2-40B4-BE49-F238E27FC236}">
                <a16:creationId xmlns:a16="http://schemas.microsoft.com/office/drawing/2014/main" id="{EDF6E7BF-DDCA-4F50-A857-7AFE8E7B53C2}"/>
              </a:ext>
            </a:extLst>
          </p:cNvPr>
          <p:cNvSpPr txBox="1"/>
          <p:nvPr/>
        </p:nvSpPr>
        <p:spPr>
          <a:xfrm>
            <a:off x="324871" y="16481679"/>
            <a:ext cx="3094465" cy="1938992"/>
          </a:xfrm>
          <a:prstGeom prst="rect">
            <a:avLst/>
          </a:prstGeom>
          <a:noFill/>
        </p:spPr>
        <p:txBody>
          <a:bodyPr wrap="square" rtlCol="0">
            <a:spAutoFit/>
          </a:bodyPr>
          <a:lstStyle/>
          <a:p>
            <a:pPr algn="just">
              <a:spcBef>
                <a:spcPts val="600"/>
              </a:spcBef>
              <a:tabLst>
                <a:tab pos="508000" algn="l"/>
              </a:tabLst>
            </a:pPr>
            <a:r>
              <a:rPr lang="en-GB" sz="2400" dirty="0">
                <a:latin typeface="Calibri" panose="020F0502020204030204" pitchFamily="34" charset="0"/>
                <a:cs typeface="Times New Roman" panose="02020603050405020304" pitchFamily="18" charset="0"/>
              </a:rPr>
              <a:t>The projectile’s design was a flat steel disk with a </a:t>
            </a:r>
            <a:r>
              <a:rPr lang="en-GB" sz="2400" dirty="0" err="1">
                <a:latin typeface="Calibri" panose="020F0502020204030204" pitchFamily="34" charset="0"/>
                <a:cs typeface="Times New Roman" panose="02020603050405020304" pitchFamily="18" charset="0"/>
              </a:rPr>
              <a:t>Dia</a:t>
            </a:r>
            <a:r>
              <a:rPr lang="en-GB" sz="2400" dirty="0">
                <a:latin typeface="Calibri" panose="020F0502020204030204" pitchFamily="34" charset="0"/>
                <a:cs typeface="Times New Roman" panose="02020603050405020304" pitchFamily="18" charset="0"/>
              </a:rPr>
              <a:t> 8mm x 3.5. Each projectile and sabot weigh 2.75g.</a:t>
            </a:r>
          </a:p>
        </p:txBody>
      </p:sp>
      <p:pic>
        <p:nvPicPr>
          <p:cNvPr id="23" name="Picture 22" descr="A picture containing wall, bathroom, indoor, metalware&#10;&#10;Description automatically generated">
            <a:extLst>
              <a:ext uri="{FF2B5EF4-FFF2-40B4-BE49-F238E27FC236}">
                <a16:creationId xmlns:a16="http://schemas.microsoft.com/office/drawing/2014/main" id="{887CFC83-8EC3-9207-E790-D9C712508AF0}"/>
              </a:ext>
            </a:extLst>
          </p:cNvPr>
          <p:cNvPicPr>
            <a:picLocks noChangeAspect="1"/>
          </p:cNvPicPr>
          <p:nvPr/>
        </p:nvPicPr>
        <p:blipFill rotWithShape="1">
          <a:blip r:embed="rId5">
            <a:extLst>
              <a:ext uri="{28A0092B-C50C-407E-A947-70E740481C1C}">
                <a14:useLocalDpi xmlns:a14="http://schemas.microsoft.com/office/drawing/2010/main" val="0"/>
              </a:ext>
            </a:extLst>
          </a:blip>
          <a:srcRect l="38841" t="13650" r="34504"/>
          <a:stretch/>
        </p:blipFill>
        <p:spPr>
          <a:xfrm rot="5400000">
            <a:off x="684410" y="18165053"/>
            <a:ext cx="2394044" cy="3113125"/>
          </a:xfrm>
          <a:prstGeom prst="rect">
            <a:avLst/>
          </a:prstGeom>
        </p:spPr>
      </p:pic>
      <p:sp>
        <p:nvSpPr>
          <p:cNvPr id="24" name="TextBox 23">
            <a:extLst>
              <a:ext uri="{FF2B5EF4-FFF2-40B4-BE49-F238E27FC236}">
                <a16:creationId xmlns:a16="http://schemas.microsoft.com/office/drawing/2014/main" id="{735F60D7-C0B9-D518-0C44-768BFE9D7D73}"/>
              </a:ext>
            </a:extLst>
          </p:cNvPr>
          <p:cNvSpPr txBox="1"/>
          <p:nvPr/>
        </p:nvSpPr>
        <p:spPr>
          <a:xfrm>
            <a:off x="3630947" y="20660360"/>
            <a:ext cx="5289118" cy="261610"/>
          </a:xfrm>
          <a:prstGeom prst="rect">
            <a:avLst/>
          </a:prstGeom>
          <a:solidFill>
            <a:schemeClr val="tx1"/>
          </a:solidFill>
          <a:ln>
            <a:solidFill>
              <a:schemeClr val="tx1"/>
            </a:solidFill>
          </a:ln>
        </p:spPr>
        <p:txBody>
          <a:bodyPr wrap="square" rtlCol="0">
            <a:spAutoFit/>
          </a:bodyPr>
          <a:lstStyle/>
          <a:p>
            <a:r>
              <a:rPr lang="en-GB" sz="1100" dirty="0">
                <a:solidFill>
                  <a:schemeClr val="bg1"/>
                </a:solidFill>
              </a:rPr>
              <a:t>Experiment Setup</a:t>
            </a:r>
          </a:p>
        </p:txBody>
      </p:sp>
      <p:sp>
        <p:nvSpPr>
          <p:cNvPr id="8" name="TextBox 7">
            <a:extLst>
              <a:ext uri="{FF2B5EF4-FFF2-40B4-BE49-F238E27FC236}">
                <a16:creationId xmlns:a16="http://schemas.microsoft.com/office/drawing/2014/main" id="{E8E90337-B931-B46E-5584-C720BCE4B0B1}"/>
              </a:ext>
            </a:extLst>
          </p:cNvPr>
          <p:cNvSpPr txBox="1"/>
          <p:nvPr/>
        </p:nvSpPr>
        <p:spPr>
          <a:xfrm>
            <a:off x="12132032" y="8120022"/>
            <a:ext cx="8834211" cy="3456670"/>
          </a:xfrm>
          <a:prstGeom prst="rect">
            <a:avLst/>
          </a:prstGeom>
          <a:solidFill>
            <a:schemeClr val="bg1"/>
          </a:solidFill>
        </p:spPr>
        <p:txBody>
          <a:bodyPr wrap="square" lIns="180000" tIns="180000" rIns="180000" bIns="180000" rtlCol="0">
            <a:spAutoFit/>
          </a:bodyPr>
          <a:lstStyle/>
          <a:p>
            <a:pPr algn="just" eaLnBrk="1" hangingPunct="1">
              <a:spcBef>
                <a:spcPts val="600"/>
              </a:spcBef>
            </a:pPr>
            <a:r>
              <a:rPr lang="en-US" altLang="en-US" sz="2800" b="1" dirty="0">
                <a:latin typeface="Avenir Heavy" pitchFamily="124" charset="0"/>
              </a:rPr>
              <a:t>N165</a:t>
            </a:r>
          </a:p>
          <a:p>
            <a:pPr algn="just" eaLnBrk="1" hangingPunct="1">
              <a:spcBef>
                <a:spcPts val="600"/>
              </a:spcBef>
            </a:pPr>
            <a:r>
              <a:rPr lang="en-GB" altLang="en-US" sz="2400" dirty="0">
                <a:latin typeface="Calibri" panose="020F0502020204030204" pitchFamily="34" charset="0"/>
                <a:cs typeface="Calibri" panose="020F0502020204030204" pitchFamily="34" charset="0"/>
              </a:rPr>
              <a:t>It was found that the N165 provided slower-than-expected results. The testing began at 12g, which resulted in velocities of 618m/s – 676.91m/s. We increased the charge mass to the maximum of 16g, which led to a velocity of 913.25m/s. When viewing the high-speed video, it was found that a lot of the propellant was unburnt and exiting the barrel. No more shots were taken as it did not meet the required velocity. </a:t>
            </a:r>
            <a:endParaRPr lang="en-US" altLang="en-US" sz="2400" dirty="0">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6CC53A25-6274-49A9-A366-28EC857E7844}"/>
              </a:ext>
            </a:extLst>
          </p:cNvPr>
          <p:cNvSpPr txBox="1"/>
          <p:nvPr/>
        </p:nvSpPr>
        <p:spPr>
          <a:xfrm>
            <a:off x="9432117" y="5594630"/>
            <a:ext cx="11540144" cy="2794950"/>
          </a:xfrm>
          <a:prstGeom prst="rect">
            <a:avLst/>
          </a:prstGeom>
          <a:solidFill>
            <a:schemeClr val="bg1"/>
          </a:solidFill>
        </p:spPr>
        <p:txBody>
          <a:bodyPr wrap="square" lIns="180000" tIns="180000" rIns="180000" bIns="180000" rtlCol="0">
            <a:spAutoFit/>
          </a:bodyPr>
          <a:lstStyle/>
          <a:p>
            <a:pPr algn="just" eaLnBrk="1" hangingPunct="1">
              <a:spcBef>
                <a:spcPts val="600"/>
              </a:spcBef>
            </a:pPr>
            <a:r>
              <a:rPr lang="en-GB" altLang="en-US" sz="2800" b="1" dirty="0">
                <a:latin typeface="Avenir Heavy" pitchFamily="124" charset="0"/>
              </a:rPr>
              <a:t>N140</a:t>
            </a:r>
          </a:p>
          <a:p>
            <a:pPr algn="just" eaLnBrk="1" hangingPunct="1">
              <a:spcBef>
                <a:spcPts val="600"/>
              </a:spcBef>
            </a:pPr>
            <a:r>
              <a:rPr lang="en-GB" altLang="en-US" sz="2400" dirty="0">
                <a:latin typeface="Calibri" panose="020F0502020204030204" pitchFamily="34" charset="0"/>
                <a:ea typeface="Calibri" panose="020F0502020204030204" pitchFamily="34" charset="0"/>
                <a:cs typeface="Calibri" panose="020F0502020204030204" pitchFamily="34" charset="0"/>
              </a:rPr>
              <a:t>The first propellant that was tested was the N140. The first shot began</a:t>
            </a:r>
          </a:p>
          <a:p>
            <a:pPr algn="just" eaLnBrk="1" hangingPunct="1">
              <a:spcBef>
                <a:spcPts val="600"/>
              </a:spcBef>
            </a:pPr>
            <a:r>
              <a:rPr lang="en-GB" altLang="en-US" sz="2400" dirty="0">
                <a:latin typeface="Calibri" panose="020F0502020204030204" pitchFamily="34" charset="0"/>
                <a:ea typeface="Calibri" panose="020F0502020204030204" pitchFamily="34" charset="0"/>
                <a:cs typeface="Calibri" panose="020F0502020204030204" pitchFamily="34" charset="0"/>
              </a:rPr>
              <a:t> with a charge weight of 12g and was increased in 1g increments up to 16g. The highest velocity achieved using the N140 was 1560m/s, with the maximum about of propellant that could fit in the cartridge. Upon reviewing the high-speed video, there was very little yawing and pitching of the fragment</a:t>
            </a:r>
          </a:p>
        </p:txBody>
      </p:sp>
      <p:sp>
        <p:nvSpPr>
          <p:cNvPr id="26" name="TextBox 25">
            <a:extLst>
              <a:ext uri="{FF2B5EF4-FFF2-40B4-BE49-F238E27FC236}">
                <a16:creationId xmlns:a16="http://schemas.microsoft.com/office/drawing/2014/main" id="{8FEE6A7A-168F-F64E-D4A0-D31AB3CC3EB3}"/>
              </a:ext>
            </a:extLst>
          </p:cNvPr>
          <p:cNvSpPr txBox="1"/>
          <p:nvPr/>
        </p:nvSpPr>
        <p:spPr>
          <a:xfrm>
            <a:off x="331147" y="20665887"/>
            <a:ext cx="3106848" cy="261610"/>
          </a:xfrm>
          <a:prstGeom prst="rect">
            <a:avLst/>
          </a:prstGeom>
          <a:solidFill>
            <a:schemeClr val="tx1"/>
          </a:solidFill>
          <a:ln>
            <a:solidFill>
              <a:schemeClr val="tx1"/>
            </a:solidFill>
          </a:ln>
        </p:spPr>
        <p:txBody>
          <a:bodyPr wrap="square" rtlCol="0">
            <a:spAutoFit/>
          </a:bodyPr>
          <a:lstStyle/>
          <a:p>
            <a:r>
              <a:rPr lang="en-GB" sz="1100" dirty="0">
                <a:solidFill>
                  <a:schemeClr val="bg1"/>
                </a:solidFill>
              </a:rPr>
              <a:t>Sabot and Fragment</a:t>
            </a:r>
          </a:p>
        </p:txBody>
      </p:sp>
      <p:pic>
        <p:nvPicPr>
          <p:cNvPr id="9" name="Picture 8">
            <a:extLst>
              <a:ext uri="{FF2B5EF4-FFF2-40B4-BE49-F238E27FC236}">
                <a16:creationId xmlns:a16="http://schemas.microsoft.com/office/drawing/2014/main" id="{A3F989D3-F560-6D9B-F15F-E673F7CC8F5A}"/>
              </a:ext>
            </a:extLst>
          </p:cNvPr>
          <p:cNvPicPr>
            <a:picLocks noChangeAspect="1"/>
          </p:cNvPicPr>
          <p:nvPr/>
        </p:nvPicPr>
        <p:blipFill rotWithShape="1">
          <a:blip r:embed="rId6"/>
          <a:srcRect t="4102" r="78310" b="21021"/>
          <a:stretch/>
        </p:blipFill>
        <p:spPr bwMode="auto">
          <a:xfrm>
            <a:off x="9596415" y="8330725"/>
            <a:ext cx="2529598" cy="3038940"/>
          </a:xfrm>
          <a:prstGeom prst="rect">
            <a:avLst/>
          </a:prstGeom>
          <a:ln>
            <a:noFill/>
          </a:ln>
          <a:extLst>
            <a:ext uri="{53640926-AAD7-44D8-BBD7-CCE9431645EC}">
              <a14:shadowObscured xmlns:a14="http://schemas.microsoft.com/office/drawing/2010/main"/>
            </a:ext>
          </a:extLst>
        </p:spPr>
      </p:pic>
      <p:sp>
        <p:nvSpPr>
          <p:cNvPr id="16" name="TextBox 15">
            <a:extLst>
              <a:ext uri="{FF2B5EF4-FFF2-40B4-BE49-F238E27FC236}">
                <a16:creationId xmlns:a16="http://schemas.microsoft.com/office/drawing/2014/main" id="{BFEA826D-B36E-1C9E-743B-A54DFDBD1E39}"/>
              </a:ext>
            </a:extLst>
          </p:cNvPr>
          <p:cNvSpPr txBox="1"/>
          <p:nvPr/>
        </p:nvSpPr>
        <p:spPr>
          <a:xfrm>
            <a:off x="9451168" y="11369664"/>
            <a:ext cx="9790934" cy="3456670"/>
          </a:xfrm>
          <a:prstGeom prst="rect">
            <a:avLst/>
          </a:prstGeom>
          <a:solidFill>
            <a:schemeClr val="bg1"/>
          </a:solidFill>
        </p:spPr>
        <p:txBody>
          <a:bodyPr wrap="square" lIns="180000" tIns="180000" rIns="180000" bIns="180000" rtlCol="0">
            <a:spAutoFit/>
          </a:bodyPr>
          <a:lstStyle/>
          <a:p>
            <a:pPr algn="just" eaLnBrk="1" hangingPunct="1">
              <a:spcBef>
                <a:spcPts val="600"/>
              </a:spcBef>
            </a:pPr>
            <a:r>
              <a:rPr lang="en-US" altLang="en-US" sz="2800" b="1" dirty="0">
                <a:latin typeface="Avenir Heavy" pitchFamily="124" charset="0"/>
              </a:rPr>
              <a:t>N330</a:t>
            </a:r>
          </a:p>
          <a:p>
            <a:pPr algn="just" eaLnBrk="1" hangingPunct="1">
              <a:spcBef>
                <a:spcPts val="600"/>
              </a:spcBef>
            </a:pPr>
            <a:r>
              <a:rPr lang="en-US" altLang="en-US" sz="2400" dirty="0">
                <a:latin typeface="Calibri" panose="020F0502020204030204" pitchFamily="34" charset="0"/>
                <a:cs typeface="Calibri" panose="020F0502020204030204" pitchFamily="34" charset="0"/>
              </a:rPr>
              <a:t>The final propellant to be tested was the N330, which started at a mass charge of 5g and continued up to 10g. N330 provide the fastest results out of the three, with a velocity of 2014.22m/s. However, at 6g and 7g, it was found that the fragment and sabot were breaking apart when leaving the barrel, which resulted in a slower velocity. At 10g, the cartridge had become deformed and became jammed in the barrel after firing due to the pressure created in the cartridge.  </a:t>
            </a:r>
          </a:p>
        </p:txBody>
      </p:sp>
      <p:pic>
        <p:nvPicPr>
          <p:cNvPr id="17" name="Picture 16">
            <a:extLst>
              <a:ext uri="{FF2B5EF4-FFF2-40B4-BE49-F238E27FC236}">
                <a16:creationId xmlns:a16="http://schemas.microsoft.com/office/drawing/2014/main" id="{69D8CAF5-23C6-3505-3AAE-677B4950898F}"/>
              </a:ext>
            </a:extLst>
          </p:cNvPr>
          <p:cNvPicPr>
            <a:picLocks noChangeAspect="1"/>
          </p:cNvPicPr>
          <p:nvPr/>
        </p:nvPicPr>
        <p:blipFill>
          <a:blip r:embed="rId7"/>
          <a:stretch>
            <a:fillRect/>
          </a:stretch>
        </p:blipFill>
        <p:spPr>
          <a:xfrm>
            <a:off x="19187160" y="11363366"/>
            <a:ext cx="1596659" cy="3036119"/>
          </a:xfrm>
          <a:prstGeom prst="rect">
            <a:avLst/>
          </a:prstGeom>
        </p:spPr>
      </p:pic>
      <p:graphicFrame>
        <p:nvGraphicFramePr>
          <p:cNvPr id="3" name="Table 2">
            <a:extLst>
              <a:ext uri="{FF2B5EF4-FFF2-40B4-BE49-F238E27FC236}">
                <a16:creationId xmlns:a16="http://schemas.microsoft.com/office/drawing/2014/main" id="{DFCCFD10-DE1D-4583-A477-F163D6195017}"/>
              </a:ext>
            </a:extLst>
          </p:cNvPr>
          <p:cNvGraphicFramePr>
            <a:graphicFrameLocks noGrp="1"/>
          </p:cNvGraphicFramePr>
          <p:nvPr>
            <p:extLst>
              <p:ext uri="{D42A27DB-BD31-4B8C-83A1-F6EECF244321}">
                <p14:modId xmlns:p14="http://schemas.microsoft.com/office/powerpoint/2010/main" val="1626323483"/>
              </p:ext>
            </p:extLst>
          </p:nvPr>
        </p:nvGraphicFramePr>
        <p:xfrm>
          <a:off x="18587159" y="3633454"/>
          <a:ext cx="2146041" cy="2838844"/>
        </p:xfrm>
        <a:graphic>
          <a:graphicData uri="http://schemas.openxmlformats.org/drawingml/2006/table">
            <a:tbl>
              <a:tblPr firstRow="1" firstCol="1" bandRow="1">
                <a:tableStyleId>{D7AC3CCA-C797-4891-BE02-D94E43425B78}</a:tableStyleId>
              </a:tblPr>
              <a:tblGrid>
                <a:gridCol w="1194318">
                  <a:extLst>
                    <a:ext uri="{9D8B030D-6E8A-4147-A177-3AD203B41FA5}">
                      <a16:colId xmlns:a16="http://schemas.microsoft.com/office/drawing/2014/main" val="3645372845"/>
                    </a:ext>
                  </a:extLst>
                </a:gridCol>
                <a:gridCol w="951723">
                  <a:extLst>
                    <a:ext uri="{9D8B030D-6E8A-4147-A177-3AD203B41FA5}">
                      <a16:colId xmlns:a16="http://schemas.microsoft.com/office/drawing/2014/main" val="3857487369"/>
                    </a:ext>
                  </a:extLst>
                </a:gridCol>
              </a:tblGrid>
              <a:tr h="492292">
                <a:tc>
                  <a:txBody>
                    <a:bodyPr/>
                    <a:lstStyle/>
                    <a:p>
                      <a:pPr algn="ctr">
                        <a:lnSpc>
                          <a:spcPct val="110000"/>
                        </a:lnSpc>
                        <a:spcAft>
                          <a:spcPts val="600"/>
                        </a:spcAft>
                      </a:pPr>
                      <a:r>
                        <a:rPr lang="en-GB" sz="1400" dirty="0">
                          <a:effectLst/>
                        </a:rPr>
                        <a:t>Propellant mass (g)</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lnSpc>
                          <a:spcPct val="110000"/>
                        </a:lnSpc>
                        <a:spcAft>
                          <a:spcPts val="600"/>
                        </a:spcAft>
                      </a:pPr>
                      <a:r>
                        <a:rPr lang="en-GB" sz="1400" dirty="0">
                          <a:effectLst/>
                        </a:rPr>
                        <a:t>Velocity (m/s)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34883067"/>
                  </a:ext>
                </a:extLst>
              </a:tr>
              <a:tr h="260728">
                <a:tc>
                  <a:txBody>
                    <a:bodyPr/>
                    <a:lstStyle/>
                    <a:p>
                      <a:pPr algn="ctr">
                        <a:lnSpc>
                          <a:spcPct val="110000"/>
                        </a:lnSpc>
                        <a:spcAft>
                          <a:spcPts val="600"/>
                        </a:spcAft>
                      </a:pPr>
                      <a:r>
                        <a:rPr lang="en-GB" sz="1400" dirty="0">
                          <a:effectLst/>
                        </a:rPr>
                        <a:t>10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a:effectLst/>
                        </a:rPr>
                        <a:t>1320</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886877305"/>
                  </a:ext>
                </a:extLst>
              </a:tr>
              <a:tr h="260728">
                <a:tc>
                  <a:txBody>
                    <a:bodyPr/>
                    <a:lstStyle/>
                    <a:p>
                      <a:pPr algn="ctr">
                        <a:lnSpc>
                          <a:spcPct val="110000"/>
                        </a:lnSpc>
                        <a:spcAft>
                          <a:spcPts val="600"/>
                        </a:spcAft>
                      </a:pPr>
                      <a:r>
                        <a:rPr lang="en-GB" sz="1400" dirty="0">
                          <a:effectLst/>
                        </a:rPr>
                        <a:t>10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dirty="0">
                          <a:effectLst/>
                        </a:rPr>
                        <a:t>1260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82957338"/>
                  </a:ext>
                </a:extLst>
              </a:tr>
              <a:tr h="260728">
                <a:tc>
                  <a:txBody>
                    <a:bodyPr/>
                    <a:lstStyle/>
                    <a:p>
                      <a:pPr algn="ctr">
                        <a:lnSpc>
                          <a:spcPct val="110000"/>
                        </a:lnSpc>
                        <a:spcAft>
                          <a:spcPts val="600"/>
                        </a:spcAft>
                      </a:pPr>
                      <a:r>
                        <a:rPr lang="en-GB" sz="1400" dirty="0">
                          <a:effectLst/>
                        </a:rPr>
                        <a:t>10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dirty="0">
                          <a:effectLst/>
                        </a:rPr>
                        <a:t>1300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417554959"/>
                  </a:ext>
                </a:extLst>
              </a:tr>
              <a:tr h="260728">
                <a:tc>
                  <a:txBody>
                    <a:bodyPr/>
                    <a:lstStyle/>
                    <a:p>
                      <a:pPr algn="ctr">
                        <a:lnSpc>
                          <a:spcPct val="110000"/>
                        </a:lnSpc>
                        <a:spcAft>
                          <a:spcPts val="600"/>
                        </a:spcAft>
                      </a:pPr>
                      <a:r>
                        <a:rPr lang="en-GB" sz="1400" dirty="0">
                          <a:effectLst/>
                        </a:rPr>
                        <a:t>12</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dirty="0">
                          <a:effectLst/>
                        </a:rPr>
                        <a:t>1450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022755541"/>
                  </a:ext>
                </a:extLst>
              </a:tr>
              <a:tr h="260728">
                <a:tc>
                  <a:txBody>
                    <a:bodyPr/>
                    <a:lstStyle/>
                    <a:p>
                      <a:pPr algn="ctr">
                        <a:lnSpc>
                          <a:spcPct val="110000"/>
                        </a:lnSpc>
                        <a:spcAft>
                          <a:spcPts val="600"/>
                        </a:spcAft>
                      </a:pPr>
                      <a:r>
                        <a:rPr lang="en-GB" sz="1400" dirty="0">
                          <a:effectLst/>
                        </a:rPr>
                        <a:t>12</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dirty="0">
                          <a:effectLst/>
                        </a:rPr>
                        <a:t>1660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940883112"/>
                  </a:ext>
                </a:extLst>
              </a:tr>
              <a:tr h="260728">
                <a:tc>
                  <a:txBody>
                    <a:bodyPr/>
                    <a:lstStyle/>
                    <a:p>
                      <a:pPr algn="ctr">
                        <a:lnSpc>
                          <a:spcPct val="110000"/>
                        </a:lnSpc>
                        <a:spcAft>
                          <a:spcPts val="600"/>
                        </a:spcAft>
                      </a:pPr>
                      <a:r>
                        <a:rPr lang="en-GB" sz="1400" dirty="0">
                          <a:effectLst/>
                        </a:rPr>
                        <a:t>13</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dirty="0">
                          <a:effectLst/>
                        </a:rPr>
                        <a:t>1550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211156048"/>
                  </a:ext>
                </a:extLst>
              </a:tr>
              <a:tr h="260728">
                <a:tc>
                  <a:txBody>
                    <a:bodyPr/>
                    <a:lstStyle/>
                    <a:p>
                      <a:pPr algn="ctr">
                        <a:lnSpc>
                          <a:spcPct val="110000"/>
                        </a:lnSpc>
                        <a:spcAft>
                          <a:spcPts val="600"/>
                        </a:spcAft>
                      </a:pPr>
                      <a:r>
                        <a:rPr lang="en-GB" sz="1400">
                          <a:effectLst/>
                        </a:rPr>
                        <a:t>13</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dirty="0">
                          <a:effectLst/>
                        </a:rPr>
                        <a:t>1520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3333091862"/>
                  </a:ext>
                </a:extLst>
              </a:tr>
              <a:tr h="260728">
                <a:tc>
                  <a:txBody>
                    <a:bodyPr/>
                    <a:lstStyle/>
                    <a:p>
                      <a:pPr algn="ctr">
                        <a:lnSpc>
                          <a:spcPct val="110000"/>
                        </a:lnSpc>
                        <a:spcAft>
                          <a:spcPts val="600"/>
                        </a:spcAft>
                      </a:pPr>
                      <a:r>
                        <a:rPr lang="en-GB" sz="1400" dirty="0">
                          <a:effectLst/>
                        </a:rPr>
                        <a:t>14</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dirty="0">
                          <a:effectLst/>
                        </a:rPr>
                        <a:t>1490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723632725"/>
                  </a:ext>
                </a:extLst>
              </a:tr>
              <a:tr h="260728">
                <a:tc>
                  <a:txBody>
                    <a:bodyPr/>
                    <a:lstStyle/>
                    <a:p>
                      <a:pPr algn="ctr">
                        <a:lnSpc>
                          <a:spcPct val="110000"/>
                        </a:lnSpc>
                        <a:spcAft>
                          <a:spcPts val="600"/>
                        </a:spcAft>
                      </a:pPr>
                      <a:r>
                        <a:rPr lang="en-GB" sz="1400">
                          <a:effectLst/>
                        </a:rPr>
                        <a:t>16</a:t>
                      </a:r>
                      <a:endParaRPr lang="en-GB" sz="14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tc>
                  <a:txBody>
                    <a:bodyPr/>
                    <a:lstStyle/>
                    <a:p>
                      <a:pPr algn="ctr">
                        <a:lnSpc>
                          <a:spcPct val="110000"/>
                        </a:lnSpc>
                        <a:spcAft>
                          <a:spcPts val="600"/>
                        </a:spcAft>
                      </a:pPr>
                      <a:r>
                        <a:rPr lang="en-GB" sz="1400" dirty="0">
                          <a:effectLst/>
                        </a:rPr>
                        <a:t>1740</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nchor="b"/>
                </a:tc>
                <a:extLst>
                  <a:ext uri="{0D108BD9-81ED-4DB2-BD59-A6C34878D82A}">
                    <a16:rowId xmlns:a16="http://schemas.microsoft.com/office/drawing/2014/main" val="881742451"/>
                  </a:ext>
                </a:extLst>
              </a:tr>
            </a:tbl>
          </a:graphicData>
        </a:graphic>
      </p:graphicFrame>
      <p:sp>
        <p:nvSpPr>
          <p:cNvPr id="21" name="TextBox 20">
            <a:extLst>
              <a:ext uri="{FF2B5EF4-FFF2-40B4-BE49-F238E27FC236}">
                <a16:creationId xmlns:a16="http://schemas.microsoft.com/office/drawing/2014/main" id="{D916B265-2133-E0DF-BE97-77D744F89C77}"/>
              </a:ext>
            </a:extLst>
          </p:cNvPr>
          <p:cNvSpPr txBox="1"/>
          <p:nvPr/>
        </p:nvSpPr>
        <p:spPr>
          <a:xfrm>
            <a:off x="9596415" y="11101756"/>
            <a:ext cx="2529598" cy="261610"/>
          </a:xfrm>
          <a:prstGeom prst="rect">
            <a:avLst/>
          </a:prstGeom>
          <a:solidFill>
            <a:schemeClr val="tx1"/>
          </a:solidFill>
          <a:ln>
            <a:solidFill>
              <a:schemeClr val="tx1"/>
            </a:solidFill>
          </a:ln>
        </p:spPr>
        <p:txBody>
          <a:bodyPr wrap="square" rtlCol="0">
            <a:spAutoFit/>
          </a:bodyPr>
          <a:lstStyle/>
          <a:p>
            <a:r>
              <a:rPr lang="en-GB" sz="1100" dirty="0">
                <a:solidFill>
                  <a:schemeClr val="bg1"/>
                </a:solidFill>
              </a:rPr>
              <a:t>Expelled N165 Propellant</a:t>
            </a:r>
          </a:p>
        </p:txBody>
      </p:sp>
      <p:sp>
        <p:nvSpPr>
          <p:cNvPr id="25" name="TextBox 24">
            <a:extLst>
              <a:ext uri="{FF2B5EF4-FFF2-40B4-BE49-F238E27FC236}">
                <a16:creationId xmlns:a16="http://schemas.microsoft.com/office/drawing/2014/main" id="{DA898C71-10B6-BAC1-6A34-8F41B6F2454E}"/>
              </a:ext>
            </a:extLst>
          </p:cNvPr>
          <p:cNvSpPr txBox="1"/>
          <p:nvPr/>
        </p:nvSpPr>
        <p:spPr>
          <a:xfrm>
            <a:off x="19193842" y="14383376"/>
            <a:ext cx="1579817" cy="261610"/>
          </a:xfrm>
          <a:prstGeom prst="rect">
            <a:avLst/>
          </a:prstGeom>
          <a:solidFill>
            <a:schemeClr val="tx1"/>
          </a:solidFill>
          <a:ln>
            <a:solidFill>
              <a:schemeClr val="tx1"/>
            </a:solidFill>
          </a:ln>
        </p:spPr>
        <p:txBody>
          <a:bodyPr wrap="square" rtlCol="0">
            <a:spAutoFit/>
          </a:bodyPr>
          <a:lstStyle/>
          <a:p>
            <a:r>
              <a:rPr lang="en-GB" sz="1100" dirty="0">
                <a:solidFill>
                  <a:schemeClr val="bg1"/>
                </a:solidFill>
              </a:rPr>
              <a:t>Deformed Cartridge</a:t>
            </a:r>
          </a:p>
        </p:txBody>
      </p:sp>
      <p:sp>
        <p:nvSpPr>
          <p:cNvPr id="27" name="TextBox 26">
            <a:extLst>
              <a:ext uri="{FF2B5EF4-FFF2-40B4-BE49-F238E27FC236}">
                <a16:creationId xmlns:a16="http://schemas.microsoft.com/office/drawing/2014/main" id="{0BEB54C4-34B5-AB20-F692-DC2682349586}"/>
              </a:ext>
            </a:extLst>
          </p:cNvPr>
          <p:cNvSpPr txBox="1"/>
          <p:nvPr/>
        </p:nvSpPr>
        <p:spPr>
          <a:xfrm>
            <a:off x="21190207" y="9490357"/>
            <a:ext cx="8699010" cy="4664418"/>
          </a:xfrm>
          <a:prstGeom prst="rect">
            <a:avLst/>
          </a:prstGeom>
          <a:solidFill>
            <a:schemeClr val="bg1"/>
          </a:solidFill>
        </p:spPr>
        <p:txBody>
          <a:bodyPr wrap="square" lIns="252000" tIns="252000" rIns="252000" bIns="252000" rtlCol="0">
            <a:spAutoFit/>
          </a:bodyPr>
          <a:lstStyle/>
          <a:p>
            <a:pPr algn="just" eaLnBrk="1" hangingPunct="1">
              <a:spcBef>
                <a:spcPts val="600"/>
              </a:spcBef>
            </a:pPr>
            <a:r>
              <a:rPr lang="en-US" altLang="en-US" sz="3200" b="1" dirty="0">
                <a:latin typeface="Avenir Heavy" pitchFamily="124" charset="0"/>
              </a:rPr>
              <a:t>Recommendations</a:t>
            </a:r>
          </a:p>
          <a:p>
            <a:pPr algn="just">
              <a:lnSpc>
                <a:spcPts val="3500"/>
              </a:lnSpc>
              <a:spcBef>
                <a:spcPts val="600"/>
              </a:spcBef>
              <a:spcAft>
                <a:spcPts val="600"/>
              </a:spcAft>
            </a:pPr>
            <a:r>
              <a:rPr lang="en-US" sz="2800" dirty="0">
                <a:latin typeface="Calibri" panose="020F0502020204030204" pitchFamily="34" charset="0"/>
                <a:ea typeface="Calibri" panose="020F0502020204030204" pitchFamily="34" charset="0"/>
                <a:cs typeface="Calibri" panose="020F0502020204030204" pitchFamily="34" charset="0"/>
              </a:rPr>
              <a:t>After completing the trial and analyzing the results, </a:t>
            </a:r>
            <a:r>
              <a:rPr lang="en-GB" sz="2800" dirty="0">
                <a:latin typeface="Calibri" panose="020F0502020204030204" pitchFamily="34" charset="0"/>
                <a:ea typeface="Calibri" panose="020F0502020204030204" pitchFamily="34" charset="0"/>
                <a:cs typeface="Calibri" panose="020F0502020204030204" pitchFamily="34" charset="0"/>
              </a:rPr>
              <a:t> there are recommendations for future work</a:t>
            </a:r>
            <a:r>
              <a:rPr lang="en-US" sz="2800" dirty="0">
                <a:latin typeface="Calibri" panose="020F0502020204030204" pitchFamily="34" charset="0"/>
                <a:ea typeface="Calibri" panose="020F0502020204030204" pitchFamily="34" charset="0"/>
                <a:cs typeface="Calibri" panose="020F0502020204030204" pitchFamily="34" charset="0"/>
              </a:rPr>
              <a:t>.</a:t>
            </a:r>
          </a:p>
          <a:p>
            <a:pPr marL="457200" indent="-457200" algn="just">
              <a:lnSpc>
                <a:spcPts val="3500"/>
              </a:lnSpc>
              <a:spcBef>
                <a:spcPts val="600"/>
              </a:spcBef>
              <a:spcAft>
                <a:spcPts val="600"/>
              </a:spcAft>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More testing on the N330 to expand on the results already collected</a:t>
            </a:r>
          </a:p>
          <a:p>
            <a:pPr marL="457200" indent="-457200" algn="just">
              <a:lnSpc>
                <a:spcPts val="3500"/>
              </a:lnSpc>
              <a:spcBef>
                <a:spcPts val="600"/>
              </a:spcBef>
              <a:spcAft>
                <a:spcPts val="600"/>
              </a:spcAft>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Test other commercially available propellants</a:t>
            </a:r>
          </a:p>
          <a:p>
            <a:pPr marL="457200" indent="-457200" algn="just">
              <a:lnSpc>
                <a:spcPts val="3500"/>
              </a:lnSpc>
              <a:spcBef>
                <a:spcPts val="600"/>
              </a:spcBef>
              <a:spcAft>
                <a:spcPts val="600"/>
              </a:spcAft>
              <a:buFont typeface="Arial" panose="020B0604020202020204" pitchFamily="34" charset="0"/>
              <a:buChar char="•"/>
            </a:pPr>
            <a:r>
              <a:rPr lang="en-US" sz="2800" dirty="0">
                <a:latin typeface="Calibri" panose="020F0502020204030204" pitchFamily="34" charset="0"/>
                <a:ea typeface="Calibri" panose="020F0502020204030204" pitchFamily="34" charset="0"/>
                <a:cs typeface="Calibri" panose="020F0502020204030204" pitchFamily="34" charset="0"/>
              </a:rPr>
              <a:t>Use Closed Vessel tests to measure and better understand the burning behaviors of the propellant</a:t>
            </a:r>
          </a:p>
        </p:txBody>
      </p:sp>
      <p:sp>
        <p:nvSpPr>
          <p:cNvPr id="28" name="TextBox 27">
            <a:extLst>
              <a:ext uri="{FF2B5EF4-FFF2-40B4-BE49-F238E27FC236}">
                <a16:creationId xmlns:a16="http://schemas.microsoft.com/office/drawing/2014/main" id="{3938B701-0ECC-0685-5113-E262F84485C1}"/>
              </a:ext>
            </a:extLst>
          </p:cNvPr>
          <p:cNvSpPr txBox="1"/>
          <p:nvPr/>
        </p:nvSpPr>
        <p:spPr>
          <a:xfrm>
            <a:off x="21189188" y="14329782"/>
            <a:ext cx="8699010" cy="3458960"/>
          </a:xfrm>
          <a:prstGeom prst="rect">
            <a:avLst/>
          </a:prstGeom>
          <a:solidFill>
            <a:schemeClr val="bg1"/>
          </a:solidFill>
        </p:spPr>
        <p:txBody>
          <a:bodyPr wrap="square" lIns="252000" tIns="252000" rIns="252000" bIns="252000" rtlCol="0">
            <a:spAutoFit/>
          </a:bodyPr>
          <a:lstStyle/>
          <a:p>
            <a:pPr algn="just" eaLnBrk="1" hangingPunct="1">
              <a:spcBef>
                <a:spcPts val="600"/>
              </a:spcBef>
            </a:pPr>
            <a:r>
              <a:rPr lang="en-US" altLang="en-US" sz="3200" b="1" dirty="0">
                <a:latin typeface="Avenir Heavy" pitchFamily="124" charset="0"/>
              </a:rPr>
              <a:t>Literature</a:t>
            </a:r>
          </a:p>
          <a:p>
            <a:pPr marL="342900" indent="-342900" algn="just">
              <a:lnSpc>
                <a:spcPts val="3500"/>
              </a:lnSpc>
              <a:spcBef>
                <a:spcPts val="600"/>
              </a:spcBef>
              <a:spcAft>
                <a:spcPts val="600"/>
              </a:spcAft>
              <a:buFont typeface="Arial" panose="020B0604020202020204" pitchFamily="34" charset="0"/>
              <a:buChar char="•"/>
            </a:pPr>
            <a:r>
              <a:rPr lang="en-GB" sz="2400" i="1" dirty="0" err="1">
                <a:effectLst/>
                <a:latin typeface="Calibri" panose="020F0502020204030204" pitchFamily="34" charset="0"/>
                <a:ea typeface="Times New Roman" panose="02020603050405020304" pitchFamily="18" charset="0"/>
                <a:cs typeface="Times New Roman" panose="02020603050405020304" pitchFamily="18" charset="0"/>
              </a:rPr>
              <a:t>S.Dooley</a:t>
            </a:r>
            <a:r>
              <a:rPr lang="en-GB" sz="2400" i="1" dirty="0">
                <a:effectLst/>
                <a:latin typeface="Calibri" panose="020F0502020204030204" pitchFamily="34" charset="0"/>
                <a:ea typeface="Times New Roman" panose="02020603050405020304" pitchFamily="18" charset="0"/>
                <a:cs typeface="Times New Roman" panose="02020603050405020304" pitchFamily="18" charset="0"/>
              </a:rPr>
              <a:t>, “Suitability, Supply and Replacement of Propellant Used in HD Powder Gun,” AWE, Aldermaston, 2010</a:t>
            </a:r>
          </a:p>
          <a:p>
            <a:pPr marL="342900" indent="-342900" algn="just">
              <a:lnSpc>
                <a:spcPts val="3500"/>
              </a:lnSpc>
              <a:spcBef>
                <a:spcPts val="600"/>
              </a:spcBef>
              <a:spcAft>
                <a:spcPts val="600"/>
              </a:spcAft>
              <a:buFont typeface="Arial" panose="020B0604020202020204" pitchFamily="34" charset="0"/>
              <a:buChar char="•"/>
            </a:pPr>
            <a:r>
              <a:rPr lang="en-US" sz="2400" i="1" dirty="0">
                <a:latin typeface="Calibri" panose="020F0502020204030204" pitchFamily="34" charset="0"/>
                <a:ea typeface="Calibri" panose="020F0502020204030204" pitchFamily="34" charset="0"/>
                <a:cs typeface="Calibri" panose="020F0502020204030204" pitchFamily="34" charset="0"/>
              </a:rPr>
              <a:t>F. M. </a:t>
            </a:r>
            <a:r>
              <a:rPr lang="en-US" sz="2400" i="1" dirty="0" err="1">
                <a:latin typeface="Calibri" panose="020F0502020204030204" pitchFamily="34" charset="0"/>
                <a:ea typeface="Calibri" panose="020F0502020204030204" pitchFamily="34" charset="0"/>
                <a:cs typeface="Calibri" panose="020F0502020204030204" pitchFamily="34" charset="0"/>
              </a:rPr>
              <a:t>S.Dooley</a:t>
            </a:r>
            <a:r>
              <a:rPr lang="en-US" sz="2400" i="1" dirty="0">
                <a:latin typeface="Calibri" panose="020F0502020204030204" pitchFamily="34" charset="0"/>
                <a:ea typeface="Calibri" panose="020F0502020204030204" pitchFamily="34" charset="0"/>
                <a:cs typeface="Calibri" panose="020F0502020204030204" pitchFamily="34" charset="0"/>
              </a:rPr>
              <a:t>, “Assessment Of Fragment Mitigation </a:t>
            </a:r>
            <a:r>
              <a:rPr lang="en-US" sz="2400" i="1" dirty="0" err="1">
                <a:latin typeface="Calibri" panose="020F0502020204030204" pitchFamily="34" charset="0"/>
                <a:ea typeface="Calibri" panose="020F0502020204030204" pitchFamily="34" charset="0"/>
                <a:cs typeface="Calibri" panose="020F0502020204030204" pitchFamily="34" charset="0"/>
              </a:rPr>
              <a:t>Ising</a:t>
            </a:r>
            <a:r>
              <a:rPr lang="en-US" sz="2400" i="1" dirty="0">
                <a:latin typeface="Calibri" panose="020F0502020204030204" pitchFamily="34" charset="0"/>
                <a:ea typeface="Calibri" panose="020F0502020204030204" pitchFamily="34" charset="0"/>
                <a:cs typeface="Calibri" panose="020F0502020204030204" pitchFamily="34" charset="0"/>
              </a:rPr>
              <a:t> Tungsten Alloy Fragment Simulating Projectiles,” AWE, </a:t>
            </a:r>
            <a:r>
              <a:rPr lang="en-US" sz="2400" i="1" dirty="0" err="1">
                <a:latin typeface="Calibri" panose="020F0502020204030204" pitchFamily="34" charset="0"/>
                <a:ea typeface="Calibri" panose="020F0502020204030204" pitchFamily="34" charset="0"/>
                <a:cs typeface="Calibri" panose="020F0502020204030204" pitchFamily="34" charset="0"/>
              </a:rPr>
              <a:t>Aldermaston</a:t>
            </a:r>
            <a:r>
              <a:rPr lang="en-US" sz="2400" i="1" dirty="0">
                <a:latin typeface="Calibri" panose="020F0502020204030204" pitchFamily="34" charset="0"/>
                <a:ea typeface="Calibri" panose="020F0502020204030204" pitchFamily="34" charset="0"/>
                <a:cs typeface="Calibri" panose="020F0502020204030204" pitchFamily="34" charset="0"/>
              </a:rPr>
              <a:t>, 2006.</a:t>
            </a:r>
          </a:p>
        </p:txBody>
      </p:sp>
      <p:sp>
        <p:nvSpPr>
          <p:cNvPr id="31" name="TextBox 30">
            <a:extLst>
              <a:ext uri="{FF2B5EF4-FFF2-40B4-BE49-F238E27FC236}">
                <a16:creationId xmlns:a16="http://schemas.microsoft.com/office/drawing/2014/main" id="{FDF1C080-8BA9-22C0-2773-E030DCE9F69F}"/>
              </a:ext>
            </a:extLst>
          </p:cNvPr>
          <p:cNvSpPr txBox="1"/>
          <p:nvPr/>
        </p:nvSpPr>
        <p:spPr>
          <a:xfrm>
            <a:off x="21189188" y="17992135"/>
            <a:ext cx="8699010" cy="2393861"/>
          </a:xfrm>
          <a:prstGeom prst="rect">
            <a:avLst/>
          </a:prstGeom>
          <a:solidFill>
            <a:schemeClr val="bg1"/>
          </a:solidFill>
        </p:spPr>
        <p:txBody>
          <a:bodyPr wrap="square" lIns="252000" tIns="252000" rIns="252000" bIns="252000" rtlCol="0">
            <a:spAutoFit/>
          </a:bodyPr>
          <a:lstStyle/>
          <a:p>
            <a:pPr algn="just" eaLnBrk="1" hangingPunct="1">
              <a:spcBef>
                <a:spcPts val="600"/>
              </a:spcBef>
            </a:pPr>
            <a:r>
              <a:rPr lang="en-US" altLang="en-US" sz="3200" b="1" dirty="0">
                <a:latin typeface="Avenir Heavy" pitchFamily="124" charset="0"/>
              </a:rPr>
              <a:t>Acknowledgement</a:t>
            </a:r>
          </a:p>
          <a:p>
            <a:pPr algn="just">
              <a:lnSpc>
                <a:spcPts val="3500"/>
              </a:lnSpc>
              <a:spcBef>
                <a:spcPts val="600"/>
              </a:spcBef>
              <a:spcAft>
                <a:spcPts val="600"/>
              </a:spcAft>
            </a:pPr>
            <a:r>
              <a:rPr lang="en-US" sz="2400" dirty="0">
                <a:latin typeface="Calibri" panose="020F0502020204030204" pitchFamily="34" charset="0"/>
                <a:ea typeface="Calibri" panose="020F0502020204030204" pitchFamily="34" charset="0"/>
                <a:cs typeface="Calibri" panose="020F0502020204030204" pitchFamily="34" charset="0"/>
              </a:rPr>
              <a:t>Acknowledgement and gratitude go to Trevor Lawrence and the staff at COTEC for there knowledge and allowing me to use their firing range for </a:t>
            </a:r>
            <a:r>
              <a:rPr lang="en-US" sz="2400">
                <a:latin typeface="Calibri" panose="020F0502020204030204" pitchFamily="34" charset="0"/>
                <a:ea typeface="Calibri" panose="020F0502020204030204" pitchFamily="34" charset="0"/>
                <a:cs typeface="Calibri" panose="020F0502020204030204" pitchFamily="34" charset="0"/>
              </a:rPr>
              <a:t>the test</a:t>
            </a:r>
            <a:endParaRPr lang="en-US"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448978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9253</TotalTime>
  <Words>774</Words>
  <Application>Microsoft Office PowerPoint</Application>
  <PresentationFormat>Custom</PresentationFormat>
  <Paragraphs>71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Avenir Heavy</vt:lpstr>
      <vt:lpstr>Calibri</vt:lpstr>
      <vt:lpstr>Century Gothic</vt:lpstr>
      <vt:lpstr>Wingdings 3</vt:lpstr>
      <vt:lpstr>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Luke Savin</dc:creator>
  <cp:lastModifiedBy>Luke Savin</cp:lastModifiedBy>
  <cp:revision>4</cp:revision>
  <dcterms:created xsi:type="dcterms:W3CDTF">2022-12-23T13:30:29Z</dcterms:created>
  <dcterms:modified xsi:type="dcterms:W3CDTF">2023-01-13T14:20:55Z</dcterms:modified>
</cp:coreProperties>
</file>