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forms.office.com/e/42X0fXt8Wj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7572E-78D3-34DD-1796-57BBB4A5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Students’ Views about ‘Peer Feedback’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66D1E-6CB7-0613-4E07-962EC18D68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96655"/>
            <a:ext cx="5384800" cy="3492586"/>
          </a:xfrm>
        </p:spPr>
        <p:txBody>
          <a:bodyPr>
            <a:normAutofit/>
          </a:bodyPr>
          <a:lstStyle/>
          <a:p>
            <a:r>
              <a:rPr lang="en-GB" dirty="0"/>
              <a:t>Please follow the link below to share your views about this formative assessment that you did during this module: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https://forms.office.com/e/42X0fXt8Wj</a:t>
            </a:r>
            <a:r>
              <a:rPr lang="en-GB" dirty="0"/>
              <a:t> </a:t>
            </a:r>
          </a:p>
        </p:txBody>
      </p:sp>
      <p:pic>
        <p:nvPicPr>
          <p:cNvPr id="6" name="Picture 5" descr="Qr code&#10;&#10;Description automatically generated">
            <a:extLst>
              <a:ext uri="{FF2B5EF4-FFF2-40B4-BE49-F238E27FC236}">
                <a16:creationId xmlns:a16="http://schemas.microsoft.com/office/drawing/2014/main" id="{6CFCB3C9-0F32-03AB-C628-C08099791F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3553" y="1618674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49974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40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Myriad Pro</vt:lpstr>
      <vt:lpstr>20140311PresentationUWTSDTemplate</vt:lpstr>
      <vt:lpstr>Students’ Views about ‘Peer Feedback’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Eleni Koutsogeorgou</cp:lastModifiedBy>
  <cp:revision>4</cp:revision>
  <dcterms:created xsi:type="dcterms:W3CDTF">2021-06-30T17:36:36Z</dcterms:created>
  <dcterms:modified xsi:type="dcterms:W3CDTF">2023-02-27T12:01:04Z</dcterms:modified>
</cp:coreProperties>
</file>