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4.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5.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6.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7.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8.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9.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10.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11.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12.xml" ContentType="application/vnd.openxmlformats-officedocument.theme+xml"/>
  <Override PartName="/ppt/slideLayouts/slideLayout37.xml" ContentType="application/vnd.openxmlformats-officedocument.presentationml.slideLayout+xml"/>
  <Override PartName="/ppt/theme/theme13.xml" ContentType="application/vnd.openxmlformats-officedocument.theme+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theme/theme14.xml" ContentType="application/vnd.openxmlformats-officedocument.theme+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theme/theme15.xml" ContentType="application/vnd.openxmlformats-officedocument.theme+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16.xml" ContentType="application/vnd.openxmlformats-officedocument.theme+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theme/theme17.xml" ContentType="application/vnd.openxmlformats-officedocument.theme+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theme/theme18.xml" ContentType="application/vnd.openxmlformats-officedocument.theme+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theme/theme19.xml" ContentType="application/vnd.openxmlformats-officedocument.theme+xml"/>
  <Override PartName="/ppt/slideLayouts/slideLayout77.xml" ContentType="application/vnd.openxmlformats-officedocument.presentationml.slideLayout+xml"/>
  <Override PartName="/ppt/theme/theme20.xml" ContentType="application/vnd.openxmlformats-officedocument.theme+xml"/>
  <Override PartName="/ppt/theme/theme21.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0" r:id="rId5"/>
    <p:sldMasterId id="2147483652" r:id="rId6"/>
    <p:sldMasterId id="2147483653" r:id="rId7"/>
    <p:sldMasterId id="2147483654" r:id="rId8"/>
    <p:sldMasterId id="2147483655" r:id="rId9"/>
    <p:sldMasterId id="2147483656" r:id="rId10"/>
    <p:sldMasterId id="2147483657" r:id="rId11"/>
    <p:sldMasterId id="2147483658" r:id="rId12"/>
    <p:sldMasterId id="2147483660" r:id="rId13"/>
    <p:sldMasterId id="2147483659" r:id="rId14"/>
    <p:sldMasterId id="2147483661" r:id="rId15"/>
    <p:sldMasterId id="2147483662" r:id="rId16"/>
    <p:sldMasterId id="2147483663" r:id="rId17"/>
    <p:sldMasterId id="2147483664" r:id="rId18"/>
    <p:sldMasterId id="2147483665" r:id="rId19"/>
    <p:sldMasterId id="2147483666" r:id="rId20"/>
    <p:sldMasterId id="2147483673" r:id="rId21"/>
    <p:sldMasterId id="2147483670" r:id="rId22"/>
    <p:sldMasterId id="2147483671" r:id="rId23"/>
  </p:sldMasterIdLst>
  <p:notesMasterIdLst>
    <p:notesMasterId r:id="rId64"/>
  </p:notesMasterIdLst>
  <p:sldIdLst>
    <p:sldId id="719" r:id="rId24"/>
    <p:sldId id="301" r:id="rId25"/>
    <p:sldId id="302" r:id="rId26"/>
    <p:sldId id="331" r:id="rId27"/>
    <p:sldId id="803" r:id="rId28"/>
    <p:sldId id="804" r:id="rId29"/>
    <p:sldId id="805" r:id="rId30"/>
    <p:sldId id="806" r:id="rId31"/>
    <p:sldId id="807" r:id="rId32"/>
    <p:sldId id="809" r:id="rId33"/>
    <p:sldId id="810" r:id="rId34"/>
    <p:sldId id="811" r:id="rId35"/>
    <p:sldId id="812" r:id="rId36"/>
    <p:sldId id="815" r:id="rId37"/>
    <p:sldId id="836" r:id="rId38"/>
    <p:sldId id="813" r:id="rId39"/>
    <p:sldId id="814" r:id="rId40"/>
    <p:sldId id="817" r:id="rId41"/>
    <p:sldId id="818" r:id="rId42"/>
    <p:sldId id="819" r:id="rId43"/>
    <p:sldId id="820" r:id="rId44"/>
    <p:sldId id="821" r:id="rId45"/>
    <p:sldId id="824" r:id="rId46"/>
    <p:sldId id="835" r:id="rId47"/>
    <p:sldId id="823" r:id="rId48"/>
    <p:sldId id="822" r:id="rId49"/>
    <p:sldId id="825" r:id="rId50"/>
    <p:sldId id="826" r:id="rId51"/>
    <p:sldId id="827" r:id="rId52"/>
    <p:sldId id="828" r:id="rId53"/>
    <p:sldId id="829" r:id="rId54"/>
    <p:sldId id="830" r:id="rId55"/>
    <p:sldId id="831" r:id="rId56"/>
    <p:sldId id="832" r:id="rId57"/>
    <p:sldId id="833" r:id="rId58"/>
    <p:sldId id="834" r:id="rId59"/>
    <p:sldId id="799" r:id="rId60"/>
    <p:sldId id="798" r:id="rId61"/>
    <p:sldId id="802" r:id="rId62"/>
    <p:sldId id="721" r:id="rId6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41ED52A-8EC7-421B-91BA-B0B87438821F}" v="42" dt="2023-03-17T06:51:35.72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88" autoAdjust="0"/>
    <p:restoredTop sz="77253"/>
  </p:normalViewPr>
  <p:slideViewPr>
    <p:cSldViewPr snapToGrid="0">
      <p:cViewPr varScale="1">
        <p:scale>
          <a:sx n="92" d="100"/>
          <a:sy n="92" d="100"/>
        </p:scale>
        <p:origin x="84" y="279"/>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3.xml"/><Relationship Id="rId21" Type="http://schemas.openxmlformats.org/officeDocument/2006/relationships/slideMaster" Target="slideMasters/slideMaster18.xml"/><Relationship Id="rId42" Type="http://schemas.openxmlformats.org/officeDocument/2006/relationships/slide" Target="slides/slide19.xml"/><Relationship Id="rId47" Type="http://schemas.openxmlformats.org/officeDocument/2006/relationships/slide" Target="slides/slide24.xml"/><Relationship Id="rId63" Type="http://schemas.openxmlformats.org/officeDocument/2006/relationships/slide" Target="slides/slide40.xml"/><Relationship Id="rId68" Type="http://schemas.openxmlformats.org/officeDocument/2006/relationships/tableStyles" Target="tableStyle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6.xml"/><Relationship Id="rId11" Type="http://schemas.openxmlformats.org/officeDocument/2006/relationships/slideMaster" Target="slideMasters/slideMaster8.xml"/><Relationship Id="rId24" Type="http://schemas.openxmlformats.org/officeDocument/2006/relationships/slide" Target="slides/slide1.xml"/><Relationship Id="rId32" Type="http://schemas.openxmlformats.org/officeDocument/2006/relationships/slide" Target="slides/slide9.xml"/><Relationship Id="rId37" Type="http://schemas.openxmlformats.org/officeDocument/2006/relationships/slide" Target="slides/slide14.xml"/><Relationship Id="rId40" Type="http://schemas.openxmlformats.org/officeDocument/2006/relationships/slide" Target="slides/slide17.xml"/><Relationship Id="rId45" Type="http://schemas.openxmlformats.org/officeDocument/2006/relationships/slide" Target="slides/slide22.xml"/><Relationship Id="rId53" Type="http://schemas.openxmlformats.org/officeDocument/2006/relationships/slide" Target="slides/slide30.xml"/><Relationship Id="rId58" Type="http://schemas.openxmlformats.org/officeDocument/2006/relationships/slide" Target="slides/slide35.xml"/><Relationship Id="rId66" Type="http://schemas.openxmlformats.org/officeDocument/2006/relationships/viewProps" Target="viewProps.xml"/><Relationship Id="rId5" Type="http://schemas.openxmlformats.org/officeDocument/2006/relationships/slideMaster" Target="slideMasters/slideMaster2.xml"/><Relationship Id="rId61" Type="http://schemas.openxmlformats.org/officeDocument/2006/relationships/slide" Target="slides/slide38.xml"/><Relationship Id="rId19" Type="http://schemas.openxmlformats.org/officeDocument/2006/relationships/slideMaster" Target="slideMasters/slideMaster1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4.xml"/><Relationship Id="rId30" Type="http://schemas.openxmlformats.org/officeDocument/2006/relationships/slide" Target="slides/slide7.xml"/><Relationship Id="rId35" Type="http://schemas.openxmlformats.org/officeDocument/2006/relationships/slide" Target="slides/slide12.xml"/><Relationship Id="rId43" Type="http://schemas.openxmlformats.org/officeDocument/2006/relationships/slide" Target="slides/slide20.xml"/><Relationship Id="rId48" Type="http://schemas.openxmlformats.org/officeDocument/2006/relationships/slide" Target="slides/slide25.xml"/><Relationship Id="rId56" Type="http://schemas.openxmlformats.org/officeDocument/2006/relationships/slide" Target="slides/slide33.xml"/><Relationship Id="rId64" Type="http://schemas.openxmlformats.org/officeDocument/2006/relationships/notesMaster" Target="notesMasters/notesMaster1.xml"/><Relationship Id="rId69" Type="http://schemas.microsoft.com/office/2016/11/relationships/changesInfo" Target="changesInfos/changesInfo1.xml"/><Relationship Id="rId8" Type="http://schemas.openxmlformats.org/officeDocument/2006/relationships/slideMaster" Target="slideMasters/slideMaster5.xml"/><Relationship Id="rId51" Type="http://schemas.openxmlformats.org/officeDocument/2006/relationships/slide" Target="slides/slide28.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2.xml"/><Relationship Id="rId33" Type="http://schemas.openxmlformats.org/officeDocument/2006/relationships/slide" Target="slides/slide10.xml"/><Relationship Id="rId38" Type="http://schemas.openxmlformats.org/officeDocument/2006/relationships/slide" Target="slides/slide15.xml"/><Relationship Id="rId46" Type="http://schemas.openxmlformats.org/officeDocument/2006/relationships/slide" Target="slides/slide23.xml"/><Relationship Id="rId59" Type="http://schemas.openxmlformats.org/officeDocument/2006/relationships/slide" Target="slides/slide36.xml"/><Relationship Id="rId67" Type="http://schemas.openxmlformats.org/officeDocument/2006/relationships/theme" Target="theme/theme1.xml"/><Relationship Id="rId20" Type="http://schemas.openxmlformats.org/officeDocument/2006/relationships/slideMaster" Target="slideMasters/slideMaster17.xml"/><Relationship Id="rId41" Type="http://schemas.openxmlformats.org/officeDocument/2006/relationships/slide" Target="slides/slide18.xml"/><Relationship Id="rId54" Type="http://schemas.openxmlformats.org/officeDocument/2006/relationships/slide" Target="slides/slide31.xml"/><Relationship Id="rId62" Type="http://schemas.openxmlformats.org/officeDocument/2006/relationships/slide" Target="slides/slide39.xml"/><Relationship Id="rId70"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5.xml"/><Relationship Id="rId36" Type="http://schemas.openxmlformats.org/officeDocument/2006/relationships/slide" Target="slides/slide13.xml"/><Relationship Id="rId49" Type="http://schemas.openxmlformats.org/officeDocument/2006/relationships/slide" Target="slides/slide26.xml"/><Relationship Id="rId57" Type="http://schemas.openxmlformats.org/officeDocument/2006/relationships/slide" Target="slides/slide34.xml"/><Relationship Id="rId10" Type="http://schemas.openxmlformats.org/officeDocument/2006/relationships/slideMaster" Target="slideMasters/slideMaster7.xml"/><Relationship Id="rId31" Type="http://schemas.openxmlformats.org/officeDocument/2006/relationships/slide" Target="slides/slide8.xml"/><Relationship Id="rId44" Type="http://schemas.openxmlformats.org/officeDocument/2006/relationships/slide" Target="slides/slide21.xml"/><Relationship Id="rId52" Type="http://schemas.openxmlformats.org/officeDocument/2006/relationships/slide" Target="slides/slide29.xml"/><Relationship Id="rId60" Type="http://schemas.openxmlformats.org/officeDocument/2006/relationships/slide" Target="slides/slide37.xml"/><Relationship Id="rId65"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Master" Target="slideMasters/slideMaster10.xml"/><Relationship Id="rId18" Type="http://schemas.openxmlformats.org/officeDocument/2006/relationships/slideMaster" Target="slideMasters/slideMaster15.xml"/><Relationship Id="rId39" Type="http://schemas.openxmlformats.org/officeDocument/2006/relationships/slide" Target="slides/slide16.xml"/><Relationship Id="rId34" Type="http://schemas.openxmlformats.org/officeDocument/2006/relationships/slide" Target="slides/slide11.xml"/><Relationship Id="rId50" Type="http://schemas.openxmlformats.org/officeDocument/2006/relationships/slide" Target="slides/slide27.xml"/><Relationship Id="rId55" Type="http://schemas.openxmlformats.org/officeDocument/2006/relationships/slide" Target="slides/slide3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alin Jacob Wilson Packia Dhas" userId="050d7d71-3621-4503-95e8-1c9a9d962492" providerId="ADAL" clId="{C41ED52A-8EC7-421B-91BA-B0B87438821F}"/>
    <pc:docChg chg="undo custSel addSld delSld modSld sldOrd">
      <pc:chgData name="Stalin Jacob Wilson Packia Dhas" userId="050d7d71-3621-4503-95e8-1c9a9d962492" providerId="ADAL" clId="{C41ED52A-8EC7-421B-91BA-B0B87438821F}" dt="2023-03-17T09:00:42.597" v="8618" actId="20577"/>
      <pc:docMkLst>
        <pc:docMk/>
      </pc:docMkLst>
      <pc:sldChg chg="modSp mod">
        <pc:chgData name="Stalin Jacob Wilson Packia Dhas" userId="050d7d71-3621-4503-95e8-1c9a9d962492" providerId="ADAL" clId="{C41ED52A-8EC7-421B-91BA-B0B87438821F}" dt="2023-03-17T08:07:59.741" v="8314" actId="20577"/>
        <pc:sldMkLst>
          <pc:docMk/>
          <pc:sldMk cId="3657130640" sldId="301"/>
        </pc:sldMkLst>
        <pc:spChg chg="mod">
          <ac:chgData name="Stalin Jacob Wilson Packia Dhas" userId="050d7d71-3621-4503-95e8-1c9a9d962492" providerId="ADAL" clId="{C41ED52A-8EC7-421B-91BA-B0B87438821F}" dt="2023-03-17T08:07:59.741" v="8314" actId="20577"/>
          <ac:spMkLst>
            <pc:docMk/>
            <pc:sldMk cId="3657130640" sldId="301"/>
            <ac:spMk id="3" creationId="{00000000-0000-0000-0000-000000000000}"/>
          </ac:spMkLst>
        </pc:spChg>
      </pc:sldChg>
      <pc:sldChg chg="modSp mod">
        <pc:chgData name="Stalin Jacob Wilson Packia Dhas" userId="050d7d71-3621-4503-95e8-1c9a9d962492" providerId="ADAL" clId="{C41ED52A-8EC7-421B-91BA-B0B87438821F}" dt="2023-03-17T09:00:42.597" v="8618" actId="20577"/>
        <pc:sldMkLst>
          <pc:docMk/>
          <pc:sldMk cId="3192266062" sldId="302"/>
        </pc:sldMkLst>
        <pc:spChg chg="mod">
          <ac:chgData name="Stalin Jacob Wilson Packia Dhas" userId="050d7d71-3621-4503-95e8-1c9a9d962492" providerId="ADAL" clId="{C41ED52A-8EC7-421B-91BA-B0B87438821F}" dt="2023-03-17T09:00:42.597" v="8618" actId="20577"/>
          <ac:spMkLst>
            <pc:docMk/>
            <pc:sldMk cId="3192266062" sldId="302"/>
            <ac:spMk id="3" creationId="{00000000-0000-0000-0000-000000000000}"/>
          </ac:spMkLst>
        </pc:spChg>
      </pc:sldChg>
      <pc:sldChg chg="modSp mod">
        <pc:chgData name="Stalin Jacob Wilson Packia Dhas" userId="050d7d71-3621-4503-95e8-1c9a9d962492" providerId="ADAL" clId="{C41ED52A-8EC7-421B-91BA-B0B87438821F}" dt="2023-03-17T08:08:41.096" v="8319" actId="113"/>
        <pc:sldMkLst>
          <pc:docMk/>
          <pc:sldMk cId="1572649805" sldId="331"/>
        </pc:sldMkLst>
        <pc:spChg chg="mod">
          <ac:chgData name="Stalin Jacob Wilson Packia Dhas" userId="050d7d71-3621-4503-95e8-1c9a9d962492" providerId="ADAL" clId="{C41ED52A-8EC7-421B-91BA-B0B87438821F}" dt="2023-03-16T21:05:10.109" v="47" actId="1076"/>
          <ac:spMkLst>
            <pc:docMk/>
            <pc:sldMk cId="1572649805" sldId="331"/>
            <ac:spMk id="2" creationId="{00000000-0000-0000-0000-000000000000}"/>
          </ac:spMkLst>
        </pc:spChg>
        <pc:spChg chg="mod">
          <ac:chgData name="Stalin Jacob Wilson Packia Dhas" userId="050d7d71-3621-4503-95e8-1c9a9d962492" providerId="ADAL" clId="{C41ED52A-8EC7-421B-91BA-B0B87438821F}" dt="2023-03-17T08:08:41.096" v="8319" actId="113"/>
          <ac:spMkLst>
            <pc:docMk/>
            <pc:sldMk cId="1572649805" sldId="331"/>
            <ac:spMk id="3" creationId="{00000000-0000-0000-0000-000000000000}"/>
          </ac:spMkLst>
        </pc:spChg>
      </pc:sldChg>
      <pc:sldChg chg="modSp mod">
        <pc:chgData name="Stalin Jacob Wilson Packia Dhas" userId="050d7d71-3621-4503-95e8-1c9a9d962492" providerId="ADAL" clId="{C41ED52A-8EC7-421B-91BA-B0B87438821F}" dt="2023-03-17T08:08:15.924" v="8316" actId="20577"/>
        <pc:sldMkLst>
          <pc:docMk/>
          <pc:sldMk cId="3119007398" sldId="719"/>
        </pc:sldMkLst>
        <pc:spChg chg="mod">
          <ac:chgData name="Stalin Jacob Wilson Packia Dhas" userId="050d7d71-3621-4503-95e8-1c9a9d962492" providerId="ADAL" clId="{C41ED52A-8EC7-421B-91BA-B0B87438821F}" dt="2023-03-17T08:08:15.924" v="8316" actId="20577"/>
          <ac:spMkLst>
            <pc:docMk/>
            <pc:sldMk cId="3119007398" sldId="719"/>
            <ac:spMk id="2" creationId="{5AF40EAB-6954-8B5E-C784-2A455332F66A}"/>
          </ac:spMkLst>
        </pc:spChg>
      </pc:sldChg>
      <pc:sldChg chg="del">
        <pc:chgData name="Stalin Jacob Wilson Packia Dhas" userId="050d7d71-3621-4503-95e8-1c9a9d962492" providerId="ADAL" clId="{C41ED52A-8EC7-421B-91BA-B0B87438821F}" dt="2023-03-16T23:14:26.376" v="2036" actId="47"/>
        <pc:sldMkLst>
          <pc:docMk/>
          <pc:sldMk cId="1878477588" sldId="738"/>
        </pc:sldMkLst>
      </pc:sldChg>
      <pc:sldChg chg="del">
        <pc:chgData name="Stalin Jacob Wilson Packia Dhas" userId="050d7d71-3621-4503-95e8-1c9a9d962492" providerId="ADAL" clId="{C41ED52A-8EC7-421B-91BA-B0B87438821F}" dt="2023-03-16T23:14:24.744" v="2033" actId="47"/>
        <pc:sldMkLst>
          <pc:docMk/>
          <pc:sldMk cId="1581309814" sldId="762"/>
        </pc:sldMkLst>
      </pc:sldChg>
      <pc:sldChg chg="del">
        <pc:chgData name="Stalin Jacob Wilson Packia Dhas" userId="050d7d71-3621-4503-95e8-1c9a9d962492" providerId="ADAL" clId="{C41ED52A-8EC7-421B-91BA-B0B87438821F}" dt="2023-03-16T23:14:25.275" v="2034" actId="47"/>
        <pc:sldMkLst>
          <pc:docMk/>
          <pc:sldMk cId="1726450829" sldId="763"/>
        </pc:sldMkLst>
      </pc:sldChg>
      <pc:sldChg chg="del">
        <pc:chgData name="Stalin Jacob Wilson Packia Dhas" userId="050d7d71-3621-4503-95e8-1c9a9d962492" providerId="ADAL" clId="{C41ED52A-8EC7-421B-91BA-B0B87438821F}" dt="2023-03-16T23:14:25.904" v="2035" actId="47"/>
        <pc:sldMkLst>
          <pc:docMk/>
          <pc:sldMk cId="2777608557" sldId="764"/>
        </pc:sldMkLst>
      </pc:sldChg>
      <pc:sldChg chg="del">
        <pc:chgData name="Stalin Jacob Wilson Packia Dhas" userId="050d7d71-3621-4503-95e8-1c9a9d962492" providerId="ADAL" clId="{C41ED52A-8EC7-421B-91BA-B0B87438821F}" dt="2023-03-16T23:14:26.755" v="2037" actId="47"/>
        <pc:sldMkLst>
          <pc:docMk/>
          <pc:sldMk cId="1886644249" sldId="766"/>
        </pc:sldMkLst>
      </pc:sldChg>
      <pc:sldChg chg="del">
        <pc:chgData name="Stalin Jacob Wilson Packia Dhas" userId="050d7d71-3621-4503-95e8-1c9a9d962492" providerId="ADAL" clId="{C41ED52A-8EC7-421B-91BA-B0B87438821F}" dt="2023-03-16T23:14:27.140" v="2038" actId="47"/>
        <pc:sldMkLst>
          <pc:docMk/>
          <pc:sldMk cId="855515899" sldId="767"/>
        </pc:sldMkLst>
      </pc:sldChg>
      <pc:sldChg chg="del">
        <pc:chgData name="Stalin Jacob Wilson Packia Dhas" userId="050d7d71-3621-4503-95e8-1c9a9d962492" providerId="ADAL" clId="{C41ED52A-8EC7-421B-91BA-B0B87438821F}" dt="2023-03-16T23:14:27.464" v="2039" actId="47"/>
        <pc:sldMkLst>
          <pc:docMk/>
          <pc:sldMk cId="2286626372" sldId="768"/>
        </pc:sldMkLst>
      </pc:sldChg>
      <pc:sldChg chg="del">
        <pc:chgData name="Stalin Jacob Wilson Packia Dhas" userId="050d7d71-3621-4503-95e8-1c9a9d962492" providerId="ADAL" clId="{C41ED52A-8EC7-421B-91BA-B0B87438821F}" dt="2023-03-16T23:14:27.838" v="2040" actId="47"/>
        <pc:sldMkLst>
          <pc:docMk/>
          <pc:sldMk cId="2117848722" sldId="769"/>
        </pc:sldMkLst>
      </pc:sldChg>
      <pc:sldChg chg="del">
        <pc:chgData name="Stalin Jacob Wilson Packia Dhas" userId="050d7d71-3621-4503-95e8-1c9a9d962492" providerId="ADAL" clId="{C41ED52A-8EC7-421B-91BA-B0B87438821F}" dt="2023-03-16T23:14:28.206" v="2041" actId="47"/>
        <pc:sldMkLst>
          <pc:docMk/>
          <pc:sldMk cId="1364355571" sldId="770"/>
        </pc:sldMkLst>
      </pc:sldChg>
      <pc:sldChg chg="del">
        <pc:chgData name="Stalin Jacob Wilson Packia Dhas" userId="050d7d71-3621-4503-95e8-1c9a9d962492" providerId="ADAL" clId="{C41ED52A-8EC7-421B-91BA-B0B87438821F}" dt="2023-03-16T23:14:29.264" v="2045" actId="47"/>
        <pc:sldMkLst>
          <pc:docMk/>
          <pc:sldMk cId="3703750531" sldId="771"/>
        </pc:sldMkLst>
      </pc:sldChg>
      <pc:sldChg chg="del">
        <pc:chgData name="Stalin Jacob Wilson Packia Dhas" userId="050d7d71-3621-4503-95e8-1c9a9d962492" providerId="ADAL" clId="{C41ED52A-8EC7-421B-91BA-B0B87438821F}" dt="2023-03-16T23:14:28.822" v="2043" actId="47"/>
        <pc:sldMkLst>
          <pc:docMk/>
          <pc:sldMk cId="4277664438" sldId="772"/>
        </pc:sldMkLst>
      </pc:sldChg>
      <pc:sldChg chg="del">
        <pc:chgData name="Stalin Jacob Wilson Packia Dhas" userId="050d7d71-3621-4503-95e8-1c9a9d962492" providerId="ADAL" clId="{C41ED52A-8EC7-421B-91BA-B0B87438821F}" dt="2023-03-16T23:14:30.239" v="2047" actId="47"/>
        <pc:sldMkLst>
          <pc:docMk/>
          <pc:sldMk cId="1342990065" sldId="773"/>
        </pc:sldMkLst>
      </pc:sldChg>
      <pc:sldChg chg="del">
        <pc:chgData name="Stalin Jacob Wilson Packia Dhas" userId="050d7d71-3621-4503-95e8-1c9a9d962492" providerId="ADAL" clId="{C41ED52A-8EC7-421B-91BA-B0B87438821F}" dt="2023-03-16T23:14:31.440" v="2049" actId="47"/>
        <pc:sldMkLst>
          <pc:docMk/>
          <pc:sldMk cId="3448202101" sldId="774"/>
        </pc:sldMkLst>
      </pc:sldChg>
      <pc:sldChg chg="del">
        <pc:chgData name="Stalin Jacob Wilson Packia Dhas" userId="050d7d71-3621-4503-95e8-1c9a9d962492" providerId="ADAL" clId="{C41ED52A-8EC7-421B-91BA-B0B87438821F}" dt="2023-03-16T23:14:31.943" v="2050" actId="47"/>
        <pc:sldMkLst>
          <pc:docMk/>
          <pc:sldMk cId="160153302" sldId="775"/>
        </pc:sldMkLst>
      </pc:sldChg>
      <pc:sldChg chg="del">
        <pc:chgData name="Stalin Jacob Wilson Packia Dhas" userId="050d7d71-3621-4503-95e8-1c9a9d962492" providerId="ADAL" clId="{C41ED52A-8EC7-421B-91BA-B0B87438821F}" dt="2023-03-16T23:14:32.490" v="2051" actId="47"/>
        <pc:sldMkLst>
          <pc:docMk/>
          <pc:sldMk cId="1062499485" sldId="776"/>
        </pc:sldMkLst>
      </pc:sldChg>
      <pc:sldChg chg="del">
        <pc:chgData name="Stalin Jacob Wilson Packia Dhas" userId="050d7d71-3621-4503-95e8-1c9a9d962492" providerId="ADAL" clId="{C41ED52A-8EC7-421B-91BA-B0B87438821F}" dt="2023-03-16T23:14:33.696" v="2054" actId="47"/>
        <pc:sldMkLst>
          <pc:docMk/>
          <pc:sldMk cId="1742180913" sldId="779"/>
        </pc:sldMkLst>
      </pc:sldChg>
      <pc:sldChg chg="del">
        <pc:chgData name="Stalin Jacob Wilson Packia Dhas" userId="050d7d71-3621-4503-95e8-1c9a9d962492" providerId="ADAL" clId="{C41ED52A-8EC7-421B-91BA-B0B87438821F}" dt="2023-03-16T23:14:33.842" v="2055" actId="47"/>
        <pc:sldMkLst>
          <pc:docMk/>
          <pc:sldMk cId="1743964743" sldId="780"/>
        </pc:sldMkLst>
      </pc:sldChg>
      <pc:sldChg chg="del">
        <pc:chgData name="Stalin Jacob Wilson Packia Dhas" userId="050d7d71-3621-4503-95e8-1c9a9d962492" providerId="ADAL" clId="{C41ED52A-8EC7-421B-91BA-B0B87438821F}" dt="2023-03-16T23:14:34.645" v="2056" actId="47"/>
        <pc:sldMkLst>
          <pc:docMk/>
          <pc:sldMk cId="781301471" sldId="781"/>
        </pc:sldMkLst>
      </pc:sldChg>
      <pc:sldChg chg="del">
        <pc:chgData name="Stalin Jacob Wilson Packia Dhas" userId="050d7d71-3621-4503-95e8-1c9a9d962492" providerId="ADAL" clId="{C41ED52A-8EC7-421B-91BA-B0B87438821F}" dt="2023-03-16T23:14:35.052" v="2057" actId="47"/>
        <pc:sldMkLst>
          <pc:docMk/>
          <pc:sldMk cId="2864688216" sldId="782"/>
        </pc:sldMkLst>
      </pc:sldChg>
      <pc:sldChg chg="del">
        <pc:chgData name="Stalin Jacob Wilson Packia Dhas" userId="050d7d71-3621-4503-95e8-1c9a9d962492" providerId="ADAL" clId="{C41ED52A-8EC7-421B-91BA-B0B87438821F}" dt="2023-03-16T23:14:35.842" v="2058" actId="47"/>
        <pc:sldMkLst>
          <pc:docMk/>
          <pc:sldMk cId="103818366" sldId="783"/>
        </pc:sldMkLst>
      </pc:sldChg>
      <pc:sldChg chg="del">
        <pc:chgData name="Stalin Jacob Wilson Packia Dhas" userId="050d7d71-3621-4503-95e8-1c9a9d962492" providerId="ADAL" clId="{C41ED52A-8EC7-421B-91BA-B0B87438821F}" dt="2023-03-16T23:14:36.284" v="2059" actId="47"/>
        <pc:sldMkLst>
          <pc:docMk/>
          <pc:sldMk cId="2990241887" sldId="784"/>
        </pc:sldMkLst>
      </pc:sldChg>
      <pc:sldChg chg="del">
        <pc:chgData name="Stalin Jacob Wilson Packia Dhas" userId="050d7d71-3621-4503-95e8-1c9a9d962492" providerId="ADAL" clId="{C41ED52A-8EC7-421B-91BA-B0B87438821F}" dt="2023-03-16T23:14:36.965" v="2060" actId="47"/>
        <pc:sldMkLst>
          <pc:docMk/>
          <pc:sldMk cId="854525990" sldId="785"/>
        </pc:sldMkLst>
      </pc:sldChg>
      <pc:sldChg chg="del">
        <pc:chgData name="Stalin Jacob Wilson Packia Dhas" userId="050d7d71-3621-4503-95e8-1c9a9d962492" providerId="ADAL" clId="{C41ED52A-8EC7-421B-91BA-B0B87438821F}" dt="2023-03-16T23:14:38.576" v="2062" actId="47"/>
        <pc:sldMkLst>
          <pc:docMk/>
          <pc:sldMk cId="2431589875" sldId="786"/>
        </pc:sldMkLst>
      </pc:sldChg>
      <pc:sldChg chg="del">
        <pc:chgData name="Stalin Jacob Wilson Packia Dhas" userId="050d7d71-3621-4503-95e8-1c9a9d962492" providerId="ADAL" clId="{C41ED52A-8EC7-421B-91BA-B0B87438821F}" dt="2023-03-16T23:14:37.625" v="2061" actId="47"/>
        <pc:sldMkLst>
          <pc:docMk/>
          <pc:sldMk cId="2913348714" sldId="787"/>
        </pc:sldMkLst>
      </pc:sldChg>
      <pc:sldChg chg="del">
        <pc:chgData name="Stalin Jacob Wilson Packia Dhas" userId="050d7d71-3621-4503-95e8-1c9a9d962492" providerId="ADAL" clId="{C41ED52A-8EC7-421B-91BA-B0B87438821F}" dt="2023-03-16T23:14:39.344" v="2063" actId="47"/>
        <pc:sldMkLst>
          <pc:docMk/>
          <pc:sldMk cId="3467757064" sldId="788"/>
        </pc:sldMkLst>
      </pc:sldChg>
      <pc:sldChg chg="del">
        <pc:chgData name="Stalin Jacob Wilson Packia Dhas" userId="050d7d71-3621-4503-95e8-1c9a9d962492" providerId="ADAL" clId="{C41ED52A-8EC7-421B-91BA-B0B87438821F}" dt="2023-03-16T23:14:28.522" v="2042" actId="47"/>
        <pc:sldMkLst>
          <pc:docMk/>
          <pc:sldMk cId="1670496701" sldId="789"/>
        </pc:sldMkLst>
      </pc:sldChg>
      <pc:sldChg chg="del">
        <pc:chgData name="Stalin Jacob Wilson Packia Dhas" userId="050d7d71-3621-4503-95e8-1c9a9d962492" providerId="ADAL" clId="{C41ED52A-8EC7-421B-91BA-B0B87438821F}" dt="2023-03-16T23:14:29.081" v="2044" actId="47"/>
        <pc:sldMkLst>
          <pc:docMk/>
          <pc:sldMk cId="507084914" sldId="790"/>
        </pc:sldMkLst>
      </pc:sldChg>
      <pc:sldChg chg="del">
        <pc:chgData name="Stalin Jacob Wilson Packia Dhas" userId="050d7d71-3621-4503-95e8-1c9a9d962492" providerId="ADAL" clId="{C41ED52A-8EC7-421B-91BA-B0B87438821F}" dt="2023-03-16T23:14:29.444" v="2046" actId="47"/>
        <pc:sldMkLst>
          <pc:docMk/>
          <pc:sldMk cId="542676284" sldId="791"/>
        </pc:sldMkLst>
      </pc:sldChg>
      <pc:sldChg chg="del">
        <pc:chgData name="Stalin Jacob Wilson Packia Dhas" userId="050d7d71-3621-4503-95e8-1c9a9d962492" providerId="ADAL" clId="{C41ED52A-8EC7-421B-91BA-B0B87438821F}" dt="2023-03-16T23:14:30.814" v="2048" actId="47"/>
        <pc:sldMkLst>
          <pc:docMk/>
          <pc:sldMk cId="4189202052" sldId="792"/>
        </pc:sldMkLst>
      </pc:sldChg>
      <pc:sldChg chg="del">
        <pc:chgData name="Stalin Jacob Wilson Packia Dhas" userId="050d7d71-3621-4503-95e8-1c9a9d962492" providerId="ADAL" clId="{C41ED52A-8EC7-421B-91BA-B0B87438821F}" dt="2023-03-16T23:14:33.457" v="2053" actId="47"/>
        <pc:sldMkLst>
          <pc:docMk/>
          <pc:sldMk cId="3945858882" sldId="794"/>
        </pc:sldMkLst>
      </pc:sldChg>
      <pc:sldChg chg="del">
        <pc:chgData name="Stalin Jacob Wilson Packia Dhas" userId="050d7d71-3621-4503-95e8-1c9a9d962492" providerId="ADAL" clId="{C41ED52A-8EC7-421B-91BA-B0B87438821F}" dt="2023-03-16T23:14:33.056" v="2052" actId="47"/>
        <pc:sldMkLst>
          <pc:docMk/>
          <pc:sldMk cId="970476305" sldId="795"/>
        </pc:sldMkLst>
      </pc:sldChg>
      <pc:sldChg chg="del">
        <pc:chgData name="Stalin Jacob Wilson Packia Dhas" userId="050d7d71-3621-4503-95e8-1c9a9d962492" providerId="ADAL" clId="{C41ED52A-8EC7-421B-91BA-B0B87438821F}" dt="2023-03-16T23:14:40.144" v="2064" actId="47"/>
        <pc:sldMkLst>
          <pc:docMk/>
          <pc:sldMk cId="2928907990" sldId="796"/>
        </pc:sldMkLst>
      </pc:sldChg>
      <pc:sldChg chg="del">
        <pc:chgData name="Stalin Jacob Wilson Packia Dhas" userId="050d7d71-3621-4503-95e8-1c9a9d962492" providerId="ADAL" clId="{C41ED52A-8EC7-421B-91BA-B0B87438821F}" dt="2023-03-16T23:14:40.858" v="2065" actId="47"/>
        <pc:sldMkLst>
          <pc:docMk/>
          <pc:sldMk cId="3834832053" sldId="797"/>
        </pc:sldMkLst>
      </pc:sldChg>
      <pc:sldChg chg="modSp add mod">
        <pc:chgData name="Stalin Jacob Wilson Packia Dhas" userId="050d7d71-3621-4503-95e8-1c9a9d962492" providerId="ADAL" clId="{C41ED52A-8EC7-421B-91BA-B0B87438821F}" dt="2023-03-17T08:57:58.701" v="8489" actId="113"/>
        <pc:sldMkLst>
          <pc:docMk/>
          <pc:sldMk cId="30934032" sldId="798"/>
        </pc:sldMkLst>
        <pc:spChg chg="mod">
          <ac:chgData name="Stalin Jacob Wilson Packia Dhas" userId="050d7d71-3621-4503-95e8-1c9a9d962492" providerId="ADAL" clId="{C41ED52A-8EC7-421B-91BA-B0B87438821F}" dt="2023-03-17T08:57:52.406" v="8488" actId="20577"/>
          <ac:spMkLst>
            <pc:docMk/>
            <pc:sldMk cId="30934032" sldId="798"/>
            <ac:spMk id="2" creationId="{00000000-0000-0000-0000-000000000000}"/>
          </ac:spMkLst>
        </pc:spChg>
        <pc:spChg chg="mod">
          <ac:chgData name="Stalin Jacob Wilson Packia Dhas" userId="050d7d71-3621-4503-95e8-1c9a9d962492" providerId="ADAL" clId="{C41ED52A-8EC7-421B-91BA-B0B87438821F}" dt="2023-03-17T08:57:58.701" v="8489" actId="113"/>
          <ac:spMkLst>
            <pc:docMk/>
            <pc:sldMk cId="30934032" sldId="798"/>
            <ac:spMk id="3" creationId="{00000000-0000-0000-0000-000000000000}"/>
          </ac:spMkLst>
        </pc:spChg>
      </pc:sldChg>
      <pc:sldChg chg="modSp add mod">
        <pc:chgData name="Stalin Jacob Wilson Packia Dhas" userId="050d7d71-3621-4503-95e8-1c9a9d962492" providerId="ADAL" clId="{C41ED52A-8EC7-421B-91BA-B0B87438821F}" dt="2023-03-17T08:57:41.675" v="8487" actId="6549"/>
        <pc:sldMkLst>
          <pc:docMk/>
          <pc:sldMk cId="1843932118" sldId="799"/>
        </pc:sldMkLst>
        <pc:spChg chg="mod">
          <ac:chgData name="Stalin Jacob Wilson Packia Dhas" userId="050d7d71-3621-4503-95e8-1c9a9d962492" providerId="ADAL" clId="{C41ED52A-8EC7-421B-91BA-B0B87438821F}" dt="2023-03-17T08:57:41.675" v="8487" actId="6549"/>
          <ac:spMkLst>
            <pc:docMk/>
            <pc:sldMk cId="1843932118" sldId="799"/>
            <ac:spMk id="2" creationId="{00000000-0000-0000-0000-000000000000}"/>
          </ac:spMkLst>
        </pc:spChg>
        <pc:spChg chg="mod">
          <ac:chgData name="Stalin Jacob Wilson Packia Dhas" userId="050d7d71-3621-4503-95e8-1c9a9d962492" providerId="ADAL" clId="{C41ED52A-8EC7-421B-91BA-B0B87438821F}" dt="2023-03-17T08:57:38.385" v="8486" actId="1076"/>
          <ac:spMkLst>
            <pc:docMk/>
            <pc:sldMk cId="1843932118" sldId="799"/>
            <ac:spMk id="3" creationId="{00000000-0000-0000-0000-000000000000}"/>
          </ac:spMkLst>
        </pc:spChg>
      </pc:sldChg>
      <pc:sldChg chg="modSp add del mod">
        <pc:chgData name="Stalin Jacob Wilson Packia Dhas" userId="050d7d71-3621-4503-95e8-1c9a9d962492" providerId="ADAL" clId="{C41ED52A-8EC7-421B-91BA-B0B87438821F}" dt="2023-03-17T08:58:10.183" v="8490" actId="47"/>
        <pc:sldMkLst>
          <pc:docMk/>
          <pc:sldMk cId="607521076" sldId="800"/>
        </pc:sldMkLst>
        <pc:spChg chg="mod">
          <ac:chgData name="Stalin Jacob Wilson Packia Dhas" userId="050d7d71-3621-4503-95e8-1c9a9d962492" providerId="ADAL" clId="{C41ED52A-8EC7-421B-91BA-B0B87438821F}" dt="2023-03-16T21:44:17.322" v="274" actId="122"/>
          <ac:spMkLst>
            <pc:docMk/>
            <pc:sldMk cId="607521076" sldId="800"/>
            <ac:spMk id="2" creationId="{00000000-0000-0000-0000-000000000000}"/>
          </ac:spMkLst>
        </pc:spChg>
        <pc:spChg chg="mod">
          <ac:chgData name="Stalin Jacob Wilson Packia Dhas" userId="050d7d71-3621-4503-95e8-1c9a9d962492" providerId="ADAL" clId="{C41ED52A-8EC7-421B-91BA-B0B87438821F}" dt="2023-03-16T21:45:14.091" v="416" actId="20577"/>
          <ac:spMkLst>
            <pc:docMk/>
            <pc:sldMk cId="607521076" sldId="800"/>
            <ac:spMk id="3" creationId="{00000000-0000-0000-0000-000000000000}"/>
          </ac:spMkLst>
        </pc:spChg>
      </pc:sldChg>
      <pc:sldChg chg="modSp add del mod">
        <pc:chgData name="Stalin Jacob Wilson Packia Dhas" userId="050d7d71-3621-4503-95e8-1c9a9d962492" providerId="ADAL" clId="{C41ED52A-8EC7-421B-91BA-B0B87438821F}" dt="2023-03-17T08:58:24.458" v="8491" actId="47"/>
        <pc:sldMkLst>
          <pc:docMk/>
          <pc:sldMk cId="409186268" sldId="801"/>
        </pc:sldMkLst>
        <pc:spChg chg="mod">
          <ac:chgData name="Stalin Jacob Wilson Packia Dhas" userId="050d7d71-3621-4503-95e8-1c9a9d962492" providerId="ADAL" clId="{C41ED52A-8EC7-421B-91BA-B0B87438821F}" dt="2023-03-16T21:45:43.916" v="449" actId="20577"/>
          <ac:spMkLst>
            <pc:docMk/>
            <pc:sldMk cId="409186268" sldId="801"/>
            <ac:spMk id="2" creationId="{00000000-0000-0000-0000-000000000000}"/>
          </ac:spMkLst>
        </pc:spChg>
        <pc:spChg chg="mod">
          <ac:chgData name="Stalin Jacob Wilson Packia Dhas" userId="050d7d71-3621-4503-95e8-1c9a9d962492" providerId="ADAL" clId="{C41ED52A-8EC7-421B-91BA-B0B87438821F}" dt="2023-03-16T21:46:11.225" v="504" actId="20577"/>
          <ac:spMkLst>
            <pc:docMk/>
            <pc:sldMk cId="409186268" sldId="801"/>
            <ac:spMk id="3" creationId="{00000000-0000-0000-0000-000000000000}"/>
          </ac:spMkLst>
        </pc:spChg>
      </pc:sldChg>
      <pc:sldChg chg="modSp add mod">
        <pc:chgData name="Stalin Jacob Wilson Packia Dhas" userId="050d7d71-3621-4503-95e8-1c9a9d962492" providerId="ADAL" clId="{C41ED52A-8EC7-421B-91BA-B0B87438821F}" dt="2023-03-17T08:58:36.051" v="8493" actId="207"/>
        <pc:sldMkLst>
          <pc:docMk/>
          <pc:sldMk cId="3322180115" sldId="802"/>
        </pc:sldMkLst>
        <pc:spChg chg="mod">
          <ac:chgData name="Stalin Jacob Wilson Packia Dhas" userId="050d7d71-3621-4503-95e8-1c9a9d962492" providerId="ADAL" clId="{C41ED52A-8EC7-421B-91BA-B0B87438821F}" dt="2023-03-16T21:48:12.510" v="514" actId="20577"/>
          <ac:spMkLst>
            <pc:docMk/>
            <pc:sldMk cId="3322180115" sldId="802"/>
            <ac:spMk id="2" creationId="{00000000-0000-0000-0000-000000000000}"/>
          </ac:spMkLst>
        </pc:spChg>
        <pc:spChg chg="mod">
          <ac:chgData name="Stalin Jacob Wilson Packia Dhas" userId="050d7d71-3621-4503-95e8-1c9a9d962492" providerId="ADAL" clId="{C41ED52A-8EC7-421B-91BA-B0B87438821F}" dt="2023-03-17T08:58:36.051" v="8493" actId="207"/>
          <ac:spMkLst>
            <pc:docMk/>
            <pc:sldMk cId="3322180115" sldId="802"/>
            <ac:spMk id="3" creationId="{00000000-0000-0000-0000-000000000000}"/>
          </ac:spMkLst>
        </pc:spChg>
      </pc:sldChg>
      <pc:sldChg chg="modSp add mod">
        <pc:chgData name="Stalin Jacob Wilson Packia Dhas" userId="050d7d71-3621-4503-95e8-1c9a9d962492" providerId="ADAL" clId="{C41ED52A-8EC7-421B-91BA-B0B87438821F}" dt="2023-03-17T08:09:57.574" v="8327" actId="113"/>
        <pc:sldMkLst>
          <pc:docMk/>
          <pc:sldMk cId="1547553000" sldId="803"/>
        </pc:sldMkLst>
        <pc:spChg chg="mod">
          <ac:chgData name="Stalin Jacob Wilson Packia Dhas" userId="050d7d71-3621-4503-95e8-1c9a9d962492" providerId="ADAL" clId="{C41ED52A-8EC7-421B-91BA-B0B87438821F}" dt="2023-03-17T08:09:57.574" v="8327" actId="113"/>
          <ac:spMkLst>
            <pc:docMk/>
            <pc:sldMk cId="1547553000" sldId="803"/>
            <ac:spMk id="3" creationId="{00000000-0000-0000-0000-000000000000}"/>
          </ac:spMkLst>
        </pc:spChg>
      </pc:sldChg>
      <pc:sldChg chg="modSp add mod">
        <pc:chgData name="Stalin Jacob Wilson Packia Dhas" userId="050d7d71-3621-4503-95e8-1c9a9d962492" providerId="ADAL" clId="{C41ED52A-8EC7-421B-91BA-B0B87438821F}" dt="2023-03-17T08:11:03.317" v="8354" actId="20577"/>
        <pc:sldMkLst>
          <pc:docMk/>
          <pc:sldMk cId="818320092" sldId="804"/>
        </pc:sldMkLst>
        <pc:spChg chg="mod">
          <ac:chgData name="Stalin Jacob Wilson Packia Dhas" userId="050d7d71-3621-4503-95e8-1c9a9d962492" providerId="ADAL" clId="{C41ED52A-8EC7-421B-91BA-B0B87438821F}" dt="2023-03-17T08:11:03.317" v="8354" actId="20577"/>
          <ac:spMkLst>
            <pc:docMk/>
            <pc:sldMk cId="818320092" sldId="804"/>
            <ac:spMk id="3" creationId="{00000000-0000-0000-0000-000000000000}"/>
          </ac:spMkLst>
        </pc:spChg>
      </pc:sldChg>
      <pc:sldChg chg="modSp add mod">
        <pc:chgData name="Stalin Jacob Wilson Packia Dhas" userId="050d7d71-3621-4503-95e8-1c9a9d962492" providerId="ADAL" clId="{C41ED52A-8EC7-421B-91BA-B0B87438821F}" dt="2023-03-17T08:11:57.141" v="8363" actId="12"/>
        <pc:sldMkLst>
          <pc:docMk/>
          <pc:sldMk cId="1210744283" sldId="805"/>
        </pc:sldMkLst>
        <pc:spChg chg="mod">
          <ac:chgData name="Stalin Jacob Wilson Packia Dhas" userId="050d7d71-3621-4503-95e8-1c9a9d962492" providerId="ADAL" clId="{C41ED52A-8EC7-421B-91BA-B0B87438821F}" dt="2023-03-17T08:11:57.141" v="8363" actId="12"/>
          <ac:spMkLst>
            <pc:docMk/>
            <pc:sldMk cId="1210744283" sldId="805"/>
            <ac:spMk id="3" creationId="{00000000-0000-0000-0000-000000000000}"/>
          </ac:spMkLst>
        </pc:spChg>
      </pc:sldChg>
      <pc:sldChg chg="addSp delSp modSp add mod">
        <pc:chgData name="Stalin Jacob Wilson Packia Dhas" userId="050d7d71-3621-4503-95e8-1c9a9d962492" providerId="ADAL" clId="{C41ED52A-8EC7-421B-91BA-B0B87438821F}" dt="2023-03-17T08:13:35.036" v="8368" actId="113"/>
        <pc:sldMkLst>
          <pc:docMk/>
          <pc:sldMk cId="3544989600" sldId="806"/>
        </pc:sldMkLst>
        <pc:spChg chg="del mod">
          <ac:chgData name="Stalin Jacob Wilson Packia Dhas" userId="050d7d71-3621-4503-95e8-1c9a9d962492" providerId="ADAL" clId="{C41ED52A-8EC7-421B-91BA-B0B87438821F}" dt="2023-03-16T22:57:31.910" v="1758" actId="931"/>
          <ac:spMkLst>
            <pc:docMk/>
            <pc:sldMk cId="3544989600" sldId="806"/>
            <ac:spMk id="3" creationId="{00000000-0000-0000-0000-000000000000}"/>
          </ac:spMkLst>
        </pc:spChg>
        <pc:spChg chg="add mod">
          <ac:chgData name="Stalin Jacob Wilson Packia Dhas" userId="050d7d71-3621-4503-95e8-1c9a9d962492" providerId="ADAL" clId="{C41ED52A-8EC7-421B-91BA-B0B87438821F}" dt="2023-03-17T08:13:35.036" v="8368" actId="113"/>
          <ac:spMkLst>
            <pc:docMk/>
            <pc:sldMk cId="3544989600" sldId="806"/>
            <ac:spMk id="11" creationId="{51A0285B-A3EF-75EF-732C-EF9350A6B57F}"/>
          </ac:spMkLst>
        </pc:spChg>
        <pc:picChg chg="add del mod">
          <ac:chgData name="Stalin Jacob Wilson Packia Dhas" userId="050d7d71-3621-4503-95e8-1c9a9d962492" providerId="ADAL" clId="{C41ED52A-8EC7-421B-91BA-B0B87438821F}" dt="2023-03-16T22:53:13.100" v="1757" actId="478"/>
          <ac:picMkLst>
            <pc:docMk/>
            <pc:sldMk cId="3544989600" sldId="806"/>
            <ac:picMk id="5" creationId="{80578808-EF3B-EAE5-8CD0-C416B30DE46A}"/>
          </ac:picMkLst>
        </pc:picChg>
        <pc:picChg chg="add del mod">
          <ac:chgData name="Stalin Jacob Wilson Packia Dhas" userId="050d7d71-3621-4503-95e8-1c9a9d962492" providerId="ADAL" clId="{C41ED52A-8EC7-421B-91BA-B0B87438821F}" dt="2023-03-16T23:07:16.916" v="1764" actId="21"/>
          <ac:picMkLst>
            <pc:docMk/>
            <pc:sldMk cId="3544989600" sldId="806"/>
            <ac:picMk id="9" creationId="{DDC1FA21-3C02-011B-AFD6-505124770DAF}"/>
          </ac:picMkLst>
        </pc:picChg>
        <pc:picChg chg="add mod">
          <ac:chgData name="Stalin Jacob Wilson Packia Dhas" userId="050d7d71-3621-4503-95e8-1c9a9d962492" providerId="ADAL" clId="{C41ED52A-8EC7-421B-91BA-B0B87438821F}" dt="2023-03-16T23:10:56.952" v="1815" actId="14100"/>
          <ac:picMkLst>
            <pc:docMk/>
            <pc:sldMk cId="3544989600" sldId="806"/>
            <ac:picMk id="12" creationId="{4DC897B9-3B0D-9C90-5858-B377423990A4}"/>
          </ac:picMkLst>
        </pc:picChg>
      </pc:sldChg>
      <pc:sldChg chg="delSp modSp add mod">
        <pc:chgData name="Stalin Jacob Wilson Packia Dhas" userId="050d7d71-3621-4503-95e8-1c9a9d962492" providerId="ADAL" clId="{C41ED52A-8EC7-421B-91BA-B0B87438821F}" dt="2023-03-17T08:15:11.236" v="8376" actId="113"/>
        <pc:sldMkLst>
          <pc:docMk/>
          <pc:sldMk cId="1247349680" sldId="807"/>
        </pc:sldMkLst>
        <pc:spChg chg="mod">
          <ac:chgData name="Stalin Jacob Wilson Packia Dhas" userId="050d7d71-3621-4503-95e8-1c9a9d962492" providerId="ADAL" clId="{C41ED52A-8EC7-421B-91BA-B0B87438821F}" dt="2023-03-16T23:42:52.056" v="2104" actId="1076"/>
          <ac:spMkLst>
            <pc:docMk/>
            <pc:sldMk cId="1247349680" sldId="807"/>
            <ac:spMk id="2" creationId="{00000000-0000-0000-0000-000000000000}"/>
          </ac:spMkLst>
        </pc:spChg>
        <pc:spChg chg="mod">
          <ac:chgData name="Stalin Jacob Wilson Packia Dhas" userId="050d7d71-3621-4503-95e8-1c9a9d962492" providerId="ADAL" clId="{C41ED52A-8EC7-421B-91BA-B0B87438821F}" dt="2023-03-17T08:15:11.236" v="8376" actId="113"/>
          <ac:spMkLst>
            <pc:docMk/>
            <pc:sldMk cId="1247349680" sldId="807"/>
            <ac:spMk id="11" creationId="{51A0285B-A3EF-75EF-732C-EF9350A6B57F}"/>
          </ac:spMkLst>
        </pc:spChg>
        <pc:picChg chg="del">
          <ac:chgData name="Stalin Jacob Wilson Packia Dhas" userId="050d7d71-3621-4503-95e8-1c9a9d962492" providerId="ADAL" clId="{C41ED52A-8EC7-421B-91BA-B0B87438821F}" dt="2023-03-16T23:15:55.694" v="2070" actId="478"/>
          <ac:picMkLst>
            <pc:docMk/>
            <pc:sldMk cId="1247349680" sldId="807"/>
            <ac:picMk id="12" creationId="{4DC897B9-3B0D-9C90-5858-B377423990A4}"/>
          </ac:picMkLst>
        </pc:picChg>
      </pc:sldChg>
      <pc:sldChg chg="modSp add del mod">
        <pc:chgData name="Stalin Jacob Wilson Packia Dhas" userId="050d7d71-3621-4503-95e8-1c9a9d962492" providerId="ADAL" clId="{C41ED52A-8EC7-421B-91BA-B0B87438821F}" dt="2023-03-17T08:15:19.322" v="8377" actId="47"/>
        <pc:sldMkLst>
          <pc:docMk/>
          <pc:sldMk cId="1375957478" sldId="808"/>
        </pc:sldMkLst>
        <pc:spChg chg="mod">
          <ac:chgData name="Stalin Jacob Wilson Packia Dhas" userId="050d7d71-3621-4503-95e8-1c9a9d962492" providerId="ADAL" clId="{C41ED52A-8EC7-421B-91BA-B0B87438821F}" dt="2023-03-16T23:42:57.918" v="2105" actId="1076"/>
          <ac:spMkLst>
            <pc:docMk/>
            <pc:sldMk cId="1375957478" sldId="808"/>
            <ac:spMk id="2" creationId="{00000000-0000-0000-0000-000000000000}"/>
          </ac:spMkLst>
        </pc:spChg>
      </pc:sldChg>
      <pc:sldChg chg="addSp modSp add mod">
        <pc:chgData name="Stalin Jacob Wilson Packia Dhas" userId="050d7d71-3621-4503-95e8-1c9a9d962492" providerId="ADAL" clId="{C41ED52A-8EC7-421B-91BA-B0B87438821F}" dt="2023-03-16T23:43:20.571" v="2110" actId="1076"/>
        <pc:sldMkLst>
          <pc:docMk/>
          <pc:sldMk cId="2323076482" sldId="809"/>
        </pc:sldMkLst>
        <pc:spChg chg="mod">
          <ac:chgData name="Stalin Jacob Wilson Packia Dhas" userId="050d7d71-3621-4503-95e8-1c9a9d962492" providerId="ADAL" clId="{C41ED52A-8EC7-421B-91BA-B0B87438821F}" dt="2023-03-16T23:43:05.952" v="2107" actId="20577"/>
          <ac:spMkLst>
            <pc:docMk/>
            <pc:sldMk cId="2323076482" sldId="809"/>
            <ac:spMk id="11" creationId="{51A0285B-A3EF-75EF-732C-EF9350A6B57F}"/>
          </ac:spMkLst>
        </pc:spChg>
        <pc:picChg chg="add mod">
          <ac:chgData name="Stalin Jacob Wilson Packia Dhas" userId="050d7d71-3621-4503-95e8-1c9a9d962492" providerId="ADAL" clId="{C41ED52A-8EC7-421B-91BA-B0B87438821F}" dt="2023-03-16T23:43:20.571" v="2110" actId="1076"/>
          <ac:picMkLst>
            <pc:docMk/>
            <pc:sldMk cId="2323076482" sldId="809"/>
            <ac:picMk id="4" creationId="{F582D937-4112-6100-7D8C-8CF761E30573}"/>
          </ac:picMkLst>
        </pc:picChg>
      </pc:sldChg>
      <pc:sldChg chg="addSp delSp modSp add mod">
        <pc:chgData name="Stalin Jacob Wilson Packia Dhas" userId="050d7d71-3621-4503-95e8-1c9a9d962492" providerId="ADAL" clId="{C41ED52A-8EC7-421B-91BA-B0B87438821F}" dt="2023-03-17T08:15:40.195" v="8378" actId="6549"/>
        <pc:sldMkLst>
          <pc:docMk/>
          <pc:sldMk cId="2828906511" sldId="810"/>
        </pc:sldMkLst>
        <pc:spChg chg="mod">
          <ac:chgData name="Stalin Jacob Wilson Packia Dhas" userId="050d7d71-3621-4503-95e8-1c9a9d962492" providerId="ADAL" clId="{C41ED52A-8EC7-421B-91BA-B0B87438821F}" dt="2023-03-17T08:15:40.195" v="8378" actId="6549"/>
          <ac:spMkLst>
            <pc:docMk/>
            <pc:sldMk cId="2828906511" sldId="810"/>
            <ac:spMk id="2" creationId="{00000000-0000-0000-0000-000000000000}"/>
          </ac:spMkLst>
        </pc:spChg>
        <pc:spChg chg="add del mod">
          <ac:chgData name="Stalin Jacob Wilson Packia Dhas" userId="050d7d71-3621-4503-95e8-1c9a9d962492" providerId="ADAL" clId="{C41ED52A-8EC7-421B-91BA-B0B87438821F}" dt="2023-03-16T23:44:47.559" v="2120" actId="478"/>
          <ac:spMkLst>
            <pc:docMk/>
            <pc:sldMk cId="2828906511" sldId="810"/>
            <ac:spMk id="3" creationId="{3D7E2499-A10D-ADE3-EA51-0CD7A7A7469D}"/>
          </ac:spMkLst>
        </pc:spChg>
        <pc:spChg chg="add del mod">
          <ac:chgData name="Stalin Jacob Wilson Packia Dhas" userId="050d7d71-3621-4503-95e8-1c9a9d962492" providerId="ADAL" clId="{C41ED52A-8EC7-421B-91BA-B0B87438821F}" dt="2023-03-16T23:44:49.586" v="2121" actId="478"/>
          <ac:spMkLst>
            <pc:docMk/>
            <pc:sldMk cId="2828906511" sldId="810"/>
            <ac:spMk id="5" creationId="{A2AA2334-D1EE-6475-ED15-C3AC44F59C3B}"/>
          </ac:spMkLst>
        </pc:spChg>
        <pc:spChg chg="add del mod">
          <ac:chgData name="Stalin Jacob Wilson Packia Dhas" userId="050d7d71-3621-4503-95e8-1c9a9d962492" providerId="ADAL" clId="{C41ED52A-8EC7-421B-91BA-B0B87438821F}" dt="2023-03-16T23:44:51.016" v="2122" actId="478"/>
          <ac:spMkLst>
            <pc:docMk/>
            <pc:sldMk cId="2828906511" sldId="810"/>
            <ac:spMk id="6" creationId="{EBB85005-3EAE-0C31-CF7B-7020BE19B523}"/>
          </ac:spMkLst>
        </pc:spChg>
        <pc:spChg chg="add del mod">
          <ac:chgData name="Stalin Jacob Wilson Packia Dhas" userId="050d7d71-3621-4503-95e8-1c9a9d962492" providerId="ADAL" clId="{C41ED52A-8EC7-421B-91BA-B0B87438821F}" dt="2023-03-16T23:44:52.630" v="2123" actId="478"/>
          <ac:spMkLst>
            <pc:docMk/>
            <pc:sldMk cId="2828906511" sldId="810"/>
            <ac:spMk id="9" creationId="{C48F05DB-8406-8CEC-1321-92B06A99674C}"/>
          </ac:spMkLst>
        </pc:spChg>
        <pc:spChg chg="add del mod">
          <ac:chgData name="Stalin Jacob Wilson Packia Dhas" userId="050d7d71-3621-4503-95e8-1c9a9d962492" providerId="ADAL" clId="{C41ED52A-8EC7-421B-91BA-B0B87438821F}" dt="2023-03-16T23:46:48.263" v="2157" actId="478"/>
          <ac:spMkLst>
            <pc:docMk/>
            <pc:sldMk cId="2828906511" sldId="810"/>
            <ac:spMk id="10" creationId="{C15C2997-F9E1-AAC4-D1BE-F3A063523780}"/>
          </ac:spMkLst>
        </pc:spChg>
        <pc:spChg chg="add del mod">
          <ac:chgData name="Stalin Jacob Wilson Packia Dhas" userId="050d7d71-3621-4503-95e8-1c9a9d962492" providerId="ADAL" clId="{C41ED52A-8EC7-421B-91BA-B0B87438821F}" dt="2023-03-16T23:49:26.299" v="2281" actId="478"/>
          <ac:spMkLst>
            <pc:docMk/>
            <pc:sldMk cId="2828906511" sldId="810"/>
            <ac:spMk id="12" creationId="{4BE12227-254A-AE42-62DC-C0F6E195C39D}"/>
          </ac:spMkLst>
        </pc:spChg>
        <pc:spChg chg="add del mod">
          <ac:chgData name="Stalin Jacob Wilson Packia Dhas" userId="050d7d71-3621-4503-95e8-1c9a9d962492" providerId="ADAL" clId="{C41ED52A-8EC7-421B-91BA-B0B87438821F}" dt="2023-03-16T23:49:28.505" v="2282" actId="478"/>
          <ac:spMkLst>
            <pc:docMk/>
            <pc:sldMk cId="2828906511" sldId="810"/>
            <ac:spMk id="13" creationId="{A2F9EFE0-C412-F287-5E7C-A799129441BB}"/>
          </ac:spMkLst>
        </pc:spChg>
        <pc:spChg chg="add del mod">
          <ac:chgData name="Stalin Jacob Wilson Packia Dhas" userId="050d7d71-3621-4503-95e8-1c9a9d962492" providerId="ADAL" clId="{C41ED52A-8EC7-421B-91BA-B0B87438821F}" dt="2023-03-16T23:49:37.641" v="2283" actId="478"/>
          <ac:spMkLst>
            <pc:docMk/>
            <pc:sldMk cId="2828906511" sldId="810"/>
            <ac:spMk id="14" creationId="{68CA6416-41E1-9FBB-4469-48EFBBE8A1F8}"/>
          </ac:spMkLst>
        </pc:spChg>
        <pc:spChg chg="add del mod">
          <ac:chgData name="Stalin Jacob Wilson Packia Dhas" userId="050d7d71-3621-4503-95e8-1c9a9d962492" providerId="ADAL" clId="{C41ED52A-8EC7-421B-91BA-B0B87438821F}" dt="2023-03-16T23:49:24.337" v="2280" actId="478"/>
          <ac:spMkLst>
            <pc:docMk/>
            <pc:sldMk cId="2828906511" sldId="810"/>
            <ac:spMk id="15" creationId="{803B236C-7D11-7B70-CCC3-65D94E0E32B6}"/>
          </ac:spMkLst>
        </pc:spChg>
        <pc:picChg chg="del">
          <ac:chgData name="Stalin Jacob Wilson Packia Dhas" userId="050d7d71-3621-4503-95e8-1c9a9d962492" providerId="ADAL" clId="{C41ED52A-8EC7-421B-91BA-B0B87438821F}" dt="2023-03-16T23:45:54.227" v="2147" actId="478"/>
          <ac:picMkLst>
            <pc:docMk/>
            <pc:sldMk cId="2828906511" sldId="810"/>
            <ac:picMk id="4" creationId="{F582D937-4112-6100-7D8C-8CF761E30573}"/>
          </ac:picMkLst>
        </pc:picChg>
        <pc:picChg chg="add mod">
          <ac:chgData name="Stalin Jacob Wilson Packia Dhas" userId="050d7d71-3621-4503-95e8-1c9a9d962492" providerId="ADAL" clId="{C41ED52A-8EC7-421B-91BA-B0B87438821F}" dt="2023-03-16T23:52:04.842" v="2321" actId="1076"/>
          <ac:picMkLst>
            <pc:docMk/>
            <pc:sldMk cId="2828906511" sldId="810"/>
            <ac:picMk id="17" creationId="{19E32DDD-44F0-59D4-27EA-7CCEA511F03C}"/>
          </ac:picMkLst>
        </pc:picChg>
      </pc:sldChg>
      <pc:sldChg chg="modSp add del">
        <pc:chgData name="Stalin Jacob Wilson Packia Dhas" userId="050d7d71-3621-4503-95e8-1c9a9d962492" providerId="ADAL" clId="{C41ED52A-8EC7-421B-91BA-B0B87438821F}" dt="2023-03-16T23:51:08.653" v="2317" actId="47"/>
        <pc:sldMkLst>
          <pc:docMk/>
          <pc:sldMk cId="481230231" sldId="811"/>
        </pc:sldMkLst>
        <pc:spChg chg="mod">
          <ac:chgData name="Stalin Jacob Wilson Packia Dhas" userId="050d7d71-3621-4503-95e8-1c9a9d962492" providerId="ADAL" clId="{C41ED52A-8EC7-421B-91BA-B0B87438821F}" dt="2023-03-16T23:50:06.153" v="2284" actId="339"/>
          <ac:spMkLst>
            <pc:docMk/>
            <pc:sldMk cId="481230231" sldId="811"/>
            <ac:spMk id="11" creationId="{51A0285B-A3EF-75EF-732C-EF9350A6B57F}"/>
          </ac:spMkLst>
        </pc:spChg>
        <pc:spChg chg="mod">
          <ac:chgData name="Stalin Jacob Wilson Packia Dhas" userId="050d7d71-3621-4503-95e8-1c9a9d962492" providerId="ADAL" clId="{C41ED52A-8EC7-421B-91BA-B0B87438821F}" dt="2023-03-16T23:51:06.300" v="2316" actId="339"/>
          <ac:spMkLst>
            <pc:docMk/>
            <pc:sldMk cId="481230231" sldId="811"/>
            <ac:spMk id="12" creationId="{4BE12227-254A-AE42-62DC-C0F6E195C39D}"/>
          </ac:spMkLst>
        </pc:spChg>
        <pc:spChg chg="mod">
          <ac:chgData name="Stalin Jacob Wilson Packia Dhas" userId="050d7d71-3621-4503-95e8-1c9a9d962492" providerId="ADAL" clId="{C41ED52A-8EC7-421B-91BA-B0B87438821F}" dt="2023-03-16T23:51:06.300" v="2316" actId="339"/>
          <ac:spMkLst>
            <pc:docMk/>
            <pc:sldMk cId="481230231" sldId="811"/>
            <ac:spMk id="13" creationId="{A2F9EFE0-C412-F287-5E7C-A799129441BB}"/>
          </ac:spMkLst>
        </pc:spChg>
        <pc:spChg chg="mod">
          <ac:chgData name="Stalin Jacob Wilson Packia Dhas" userId="050d7d71-3621-4503-95e8-1c9a9d962492" providerId="ADAL" clId="{C41ED52A-8EC7-421B-91BA-B0B87438821F}" dt="2023-03-16T23:51:06.300" v="2316" actId="339"/>
          <ac:spMkLst>
            <pc:docMk/>
            <pc:sldMk cId="481230231" sldId="811"/>
            <ac:spMk id="14" creationId="{68CA6416-41E1-9FBB-4469-48EFBBE8A1F8}"/>
          </ac:spMkLst>
        </pc:spChg>
        <pc:spChg chg="mod">
          <ac:chgData name="Stalin Jacob Wilson Packia Dhas" userId="050d7d71-3621-4503-95e8-1c9a9d962492" providerId="ADAL" clId="{C41ED52A-8EC7-421B-91BA-B0B87438821F}" dt="2023-03-16T23:51:06.300" v="2316" actId="339"/>
          <ac:spMkLst>
            <pc:docMk/>
            <pc:sldMk cId="481230231" sldId="811"/>
            <ac:spMk id="15" creationId="{803B236C-7D11-7B70-CCC3-65D94E0E32B6}"/>
          </ac:spMkLst>
        </pc:spChg>
      </pc:sldChg>
      <pc:sldChg chg="addSp delSp modSp add mod">
        <pc:chgData name="Stalin Jacob Wilson Packia Dhas" userId="050d7d71-3621-4503-95e8-1c9a9d962492" providerId="ADAL" clId="{C41ED52A-8EC7-421B-91BA-B0B87438821F}" dt="2023-03-16T23:55:18.759" v="2326" actId="1076"/>
        <pc:sldMkLst>
          <pc:docMk/>
          <pc:sldMk cId="3073448946" sldId="811"/>
        </pc:sldMkLst>
        <pc:picChg chg="add mod">
          <ac:chgData name="Stalin Jacob Wilson Packia Dhas" userId="050d7d71-3621-4503-95e8-1c9a9d962492" providerId="ADAL" clId="{C41ED52A-8EC7-421B-91BA-B0B87438821F}" dt="2023-03-16T23:55:18.759" v="2326" actId="1076"/>
          <ac:picMkLst>
            <pc:docMk/>
            <pc:sldMk cId="3073448946" sldId="811"/>
            <ac:picMk id="4" creationId="{5AF6ECF6-51EA-BD5F-1243-99F8CBD5B13B}"/>
          </ac:picMkLst>
        </pc:picChg>
        <pc:picChg chg="del">
          <ac:chgData name="Stalin Jacob Wilson Packia Dhas" userId="050d7d71-3621-4503-95e8-1c9a9d962492" providerId="ADAL" clId="{C41ED52A-8EC7-421B-91BA-B0B87438821F}" dt="2023-03-16T23:52:12.050" v="2323" actId="478"/>
          <ac:picMkLst>
            <pc:docMk/>
            <pc:sldMk cId="3073448946" sldId="811"/>
            <ac:picMk id="17" creationId="{19E32DDD-44F0-59D4-27EA-7CCEA511F03C}"/>
          </ac:picMkLst>
        </pc:picChg>
      </pc:sldChg>
      <pc:sldChg chg="delSp modSp add mod">
        <pc:chgData name="Stalin Jacob Wilson Packia Dhas" userId="050d7d71-3621-4503-95e8-1c9a9d962492" providerId="ADAL" clId="{C41ED52A-8EC7-421B-91BA-B0B87438821F}" dt="2023-03-17T08:23:29.019" v="8393" actId="113"/>
        <pc:sldMkLst>
          <pc:docMk/>
          <pc:sldMk cId="1122110677" sldId="812"/>
        </pc:sldMkLst>
        <pc:spChg chg="mod">
          <ac:chgData name="Stalin Jacob Wilson Packia Dhas" userId="050d7d71-3621-4503-95e8-1c9a9d962492" providerId="ADAL" clId="{C41ED52A-8EC7-421B-91BA-B0B87438821F}" dt="2023-03-16T23:56:06.495" v="2354" actId="20577"/>
          <ac:spMkLst>
            <pc:docMk/>
            <pc:sldMk cId="1122110677" sldId="812"/>
            <ac:spMk id="2" creationId="{00000000-0000-0000-0000-000000000000}"/>
          </ac:spMkLst>
        </pc:spChg>
        <pc:spChg chg="mod">
          <ac:chgData name="Stalin Jacob Wilson Packia Dhas" userId="050d7d71-3621-4503-95e8-1c9a9d962492" providerId="ADAL" clId="{C41ED52A-8EC7-421B-91BA-B0B87438821F}" dt="2023-03-17T08:23:29.019" v="8393" actId="113"/>
          <ac:spMkLst>
            <pc:docMk/>
            <pc:sldMk cId="1122110677" sldId="812"/>
            <ac:spMk id="11" creationId="{51A0285B-A3EF-75EF-732C-EF9350A6B57F}"/>
          </ac:spMkLst>
        </pc:spChg>
        <pc:picChg chg="del">
          <ac:chgData name="Stalin Jacob Wilson Packia Dhas" userId="050d7d71-3621-4503-95e8-1c9a9d962492" providerId="ADAL" clId="{C41ED52A-8EC7-421B-91BA-B0B87438821F}" dt="2023-03-16T23:55:25.152" v="2328" actId="478"/>
          <ac:picMkLst>
            <pc:docMk/>
            <pc:sldMk cId="1122110677" sldId="812"/>
            <ac:picMk id="4" creationId="{5AF6ECF6-51EA-BD5F-1243-99F8CBD5B13B}"/>
          </ac:picMkLst>
        </pc:picChg>
      </pc:sldChg>
      <pc:sldChg chg="modSp add mod">
        <pc:chgData name="Stalin Jacob Wilson Packia Dhas" userId="050d7d71-3621-4503-95e8-1c9a9d962492" providerId="ADAL" clId="{C41ED52A-8EC7-421B-91BA-B0B87438821F}" dt="2023-03-17T08:28:59.527" v="8420" actId="113"/>
        <pc:sldMkLst>
          <pc:docMk/>
          <pc:sldMk cId="735957499" sldId="813"/>
        </pc:sldMkLst>
        <pc:spChg chg="mod">
          <ac:chgData name="Stalin Jacob Wilson Packia Dhas" userId="050d7d71-3621-4503-95e8-1c9a9d962492" providerId="ADAL" clId="{C41ED52A-8EC7-421B-91BA-B0B87438821F}" dt="2023-03-17T00:02:30.090" v="3106" actId="20577"/>
          <ac:spMkLst>
            <pc:docMk/>
            <pc:sldMk cId="735957499" sldId="813"/>
            <ac:spMk id="2" creationId="{00000000-0000-0000-0000-000000000000}"/>
          </ac:spMkLst>
        </pc:spChg>
        <pc:spChg chg="mod">
          <ac:chgData name="Stalin Jacob Wilson Packia Dhas" userId="050d7d71-3621-4503-95e8-1c9a9d962492" providerId="ADAL" clId="{C41ED52A-8EC7-421B-91BA-B0B87438821F}" dt="2023-03-17T08:28:59.527" v="8420" actId="113"/>
          <ac:spMkLst>
            <pc:docMk/>
            <pc:sldMk cId="735957499" sldId="813"/>
            <ac:spMk id="11" creationId="{51A0285B-A3EF-75EF-732C-EF9350A6B57F}"/>
          </ac:spMkLst>
        </pc:spChg>
      </pc:sldChg>
      <pc:sldChg chg="modSp add mod">
        <pc:chgData name="Stalin Jacob Wilson Packia Dhas" userId="050d7d71-3621-4503-95e8-1c9a9d962492" providerId="ADAL" clId="{C41ED52A-8EC7-421B-91BA-B0B87438821F}" dt="2023-03-17T08:44:12.654" v="8426" actId="113"/>
        <pc:sldMkLst>
          <pc:docMk/>
          <pc:sldMk cId="4063509430" sldId="814"/>
        </pc:sldMkLst>
        <pc:spChg chg="mod">
          <ac:chgData name="Stalin Jacob Wilson Packia Dhas" userId="050d7d71-3621-4503-95e8-1c9a9d962492" providerId="ADAL" clId="{C41ED52A-8EC7-421B-91BA-B0B87438821F}" dt="2023-03-17T08:44:12.654" v="8426" actId="113"/>
          <ac:spMkLst>
            <pc:docMk/>
            <pc:sldMk cId="4063509430" sldId="814"/>
            <ac:spMk id="11" creationId="{51A0285B-A3EF-75EF-732C-EF9350A6B57F}"/>
          </ac:spMkLst>
        </pc:spChg>
      </pc:sldChg>
      <pc:sldChg chg="modSp add mod">
        <pc:chgData name="Stalin Jacob Wilson Packia Dhas" userId="050d7d71-3621-4503-95e8-1c9a9d962492" providerId="ADAL" clId="{C41ED52A-8EC7-421B-91BA-B0B87438821F}" dt="2023-03-17T08:25:12.047" v="8403" actId="113"/>
        <pc:sldMkLst>
          <pc:docMk/>
          <pc:sldMk cId="510330743" sldId="815"/>
        </pc:sldMkLst>
        <pc:spChg chg="mod">
          <ac:chgData name="Stalin Jacob Wilson Packia Dhas" userId="050d7d71-3621-4503-95e8-1c9a9d962492" providerId="ADAL" clId="{C41ED52A-8EC7-421B-91BA-B0B87438821F}" dt="2023-03-17T08:25:12.047" v="8403" actId="113"/>
          <ac:spMkLst>
            <pc:docMk/>
            <pc:sldMk cId="510330743" sldId="815"/>
            <ac:spMk id="11" creationId="{51A0285B-A3EF-75EF-732C-EF9350A6B57F}"/>
          </ac:spMkLst>
        </pc:spChg>
      </pc:sldChg>
      <pc:sldChg chg="modSp add del mod">
        <pc:chgData name="Stalin Jacob Wilson Packia Dhas" userId="050d7d71-3621-4503-95e8-1c9a9d962492" providerId="ADAL" clId="{C41ED52A-8EC7-421B-91BA-B0B87438821F}" dt="2023-03-17T08:27:11.987" v="8404" actId="47"/>
        <pc:sldMkLst>
          <pc:docMk/>
          <pc:sldMk cId="2299327192" sldId="816"/>
        </pc:sldMkLst>
        <pc:spChg chg="mod">
          <ac:chgData name="Stalin Jacob Wilson Packia Dhas" userId="050d7d71-3621-4503-95e8-1c9a9d962492" providerId="ADAL" clId="{C41ED52A-8EC7-421B-91BA-B0B87438821F}" dt="2023-03-17T00:17:57.904" v="3285" actId="27636"/>
          <ac:spMkLst>
            <pc:docMk/>
            <pc:sldMk cId="2299327192" sldId="816"/>
            <ac:spMk id="11" creationId="{51A0285B-A3EF-75EF-732C-EF9350A6B57F}"/>
          </ac:spMkLst>
        </pc:spChg>
      </pc:sldChg>
      <pc:sldChg chg="modSp add mod">
        <pc:chgData name="Stalin Jacob Wilson Packia Dhas" userId="050d7d71-3621-4503-95e8-1c9a9d962492" providerId="ADAL" clId="{C41ED52A-8EC7-421B-91BA-B0B87438821F}" dt="2023-03-17T08:45:03.540" v="8431" actId="113"/>
        <pc:sldMkLst>
          <pc:docMk/>
          <pc:sldMk cId="1667278411" sldId="817"/>
        </pc:sldMkLst>
        <pc:spChg chg="mod">
          <ac:chgData name="Stalin Jacob Wilson Packia Dhas" userId="050d7d71-3621-4503-95e8-1c9a9d962492" providerId="ADAL" clId="{C41ED52A-8EC7-421B-91BA-B0B87438821F}" dt="2023-03-17T08:45:03.540" v="8431" actId="113"/>
          <ac:spMkLst>
            <pc:docMk/>
            <pc:sldMk cId="1667278411" sldId="817"/>
            <ac:spMk id="11" creationId="{51A0285B-A3EF-75EF-732C-EF9350A6B57F}"/>
          </ac:spMkLst>
        </pc:spChg>
      </pc:sldChg>
      <pc:sldChg chg="addSp delSp modSp add mod">
        <pc:chgData name="Stalin Jacob Wilson Packia Dhas" userId="050d7d71-3621-4503-95e8-1c9a9d962492" providerId="ADAL" clId="{C41ED52A-8EC7-421B-91BA-B0B87438821F}" dt="2023-03-17T00:42:22.125" v="4208" actId="1076"/>
        <pc:sldMkLst>
          <pc:docMk/>
          <pc:sldMk cId="1352938219" sldId="818"/>
        </pc:sldMkLst>
        <pc:spChg chg="mod">
          <ac:chgData name="Stalin Jacob Wilson Packia Dhas" userId="050d7d71-3621-4503-95e8-1c9a9d962492" providerId="ADAL" clId="{C41ED52A-8EC7-421B-91BA-B0B87438821F}" dt="2023-03-17T00:40:49.405" v="4201" actId="20577"/>
          <ac:spMkLst>
            <pc:docMk/>
            <pc:sldMk cId="1352938219" sldId="818"/>
            <ac:spMk id="11" creationId="{51A0285B-A3EF-75EF-732C-EF9350A6B57F}"/>
          </ac:spMkLst>
        </pc:spChg>
        <pc:picChg chg="add del mod">
          <ac:chgData name="Stalin Jacob Wilson Packia Dhas" userId="050d7d71-3621-4503-95e8-1c9a9d962492" providerId="ADAL" clId="{C41ED52A-8EC7-421B-91BA-B0B87438821F}" dt="2023-03-17T00:42:11.284" v="4205" actId="478"/>
          <ac:picMkLst>
            <pc:docMk/>
            <pc:sldMk cId="1352938219" sldId="818"/>
            <ac:picMk id="4" creationId="{8D35459D-12DE-13A7-E46B-0ED04350C868}"/>
          </ac:picMkLst>
        </pc:picChg>
        <pc:picChg chg="add mod">
          <ac:chgData name="Stalin Jacob Wilson Packia Dhas" userId="050d7d71-3621-4503-95e8-1c9a9d962492" providerId="ADAL" clId="{C41ED52A-8EC7-421B-91BA-B0B87438821F}" dt="2023-03-17T00:42:22.125" v="4208" actId="1076"/>
          <ac:picMkLst>
            <pc:docMk/>
            <pc:sldMk cId="1352938219" sldId="818"/>
            <ac:picMk id="6" creationId="{CD47F1CB-8B6D-EBCC-CBFA-28677D07CA19}"/>
          </ac:picMkLst>
        </pc:picChg>
      </pc:sldChg>
      <pc:sldChg chg="delSp modSp add mod">
        <pc:chgData name="Stalin Jacob Wilson Packia Dhas" userId="050d7d71-3621-4503-95e8-1c9a9d962492" providerId="ADAL" clId="{C41ED52A-8EC7-421B-91BA-B0B87438821F}" dt="2023-03-17T08:45:53.517" v="8436" actId="113"/>
        <pc:sldMkLst>
          <pc:docMk/>
          <pc:sldMk cId="2175974696" sldId="819"/>
        </pc:sldMkLst>
        <pc:spChg chg="mod">
          <ac:chgData name="Stalin Jacob Wilson Packia Dhas" userId="050d7d71-3621-4503-95e8-1c9a9d962492" providerId="ADAL" clId="{C41ED52A-8EC7-421B-91BA-B0B87438821F}" dt="2023-03-17T08:45:53.517" v="8436" actId="113"/>
          <ac:spMkLst>
            <pc:docMk/>
            <pc:sldMk cId="2175974696" sldId="819"/>
            <ac:spMk id="11" creationId="{51A0285B-A3EF-75EF-732C-EF9350A6B57F}"/>
          </ac:spMkLst>
        </pc:spChg>
        <pc:picChg chg="del">
          <ac:chgData name="Stalin Jacob Wilson Packia Dhas" userId="050d7d71-3621-4503-95e8-1c9a9d962492" providerId="ADAL" clId="{C41ED52A-8EC7-421B-91BA-B0B87438821F}" dt="2023-03-17T00:44:02.849" v="4210" actId="478"/>
          <ac:picMkLst>
            <pc:docMk/>
            <pc:sldMk cId="2175974696" sldId="819"/>
            <ac:picMk id="6" creationId="{CD47F1CB-8B6D-EBCC-CBFA-28677D07CA19}"/>
          </ac:picMkLst>
        </pc:picChg>
      </pc:sldChg>
      <pc:sldChg chg="modSp add mod">
        <pc:chgData name="Stalin Jacob Wilson Packia Dhas" userId="050d7d71-3621-4503-95e8-1c9a9d962492" providerId="ADAL" clId="{C41ED52A-8EC7-421B-91BA-B0B87438821F}" dt="2023-03-17T08:46:07.344" v="8438" actId="2711"/>
        <pc:sldMkLst>
          <pc:docMk/>
          <pc:sldMk cId="1977032818" sldId="820"/>
        </pc:sldMkLst>
        <pc:spChg chg="mod">
          <ac:chgData name="Stalin Jacob Wilson Packia Dhas" userId="050d7d71-3621-4503-95e8-1c9a9d962492" providerId="ADAL" clId="{C41ED52A-8EC7-421B-91BA-B0B87438821F}" dt="2023-03-17T08:46:07.344" v="8438" actId="2711"/>
          <ac:spMkLst>
            <pc:docMk/>
            <pc:sldMk cId="1977032818" sldId="820"/>
            <ac:spMk id="11" creationId="{51A0285B-A3EF-75EF-732C-EF9350A6B57F}"/>
          </ac:spMkLst>
        </pc:spChg>
      </pc:sldChg>
      <pc:sldChg chg="addSp delSp modSp add mod">
        <pc:chgData name="Stalin Jacob Wilson Packia Dhas" userId="050d7d71-3621-4503-95e8-1c9a9d962492" providerId="ADAL" clId="{C41ED52A-8EC7-421B-91BA-B0B87438821F}" dt="2023-03-17T08:46:45.828" v="8442" actId="113"/>
        <pc:sldMkLst>
          <pc:docMk/>
          <pc:sldMk cId="713289520" sldId="821"/>
        </pc:sldMkLst>
        <pc:spChg chg="mod">
          <ac:chgData name="Stalin Jacob Wilson Packia Dhas" userId="050d7d71-3621-4503-95e8-1c9a9d962492" providerId="ADAL" clId="{C41ED52A-8EC7-421B-91BA-B0B87438821F}" dt="2023-03-17T08:46:45.828" v="8442" actId="113"/>
          <ac:spMkLst>
            <pc:docMk/>
            <pc:sldMk cId="713289520" sldId="821"/>
            <ac:spMk id="11" creationId="{51A0285B-A3EF-75EF-732C-EF9350A6B57F}"/>
          </ac:spMkLst>
        </pc:spChg>
        <pc:picChg chg="add del mod">
          <ac:chgData name="Stalin Jacob Wilson Packia Dhas" userId="050d7d71-3621-4503-95e8-1c9a9d962492" providerId="ADAL" clId="{C41ED52A-8EC7-421B-91BA-B0B87438821F}" dt="2023-03-17T06:49:22.485" v="6122" actId="478"/>
          <ac:picMkLst>
            <pc:docMk/>
            <pc:sldMk cId="713289520" sldId="821"/>
            <ac:picMk id="4" creationId="{891F65FD-9B61-19EC-D0DF-AB8AA9ED5280}"/>
          </ac:picMkLst>
        </pc:picChg>
        <pc:picChg chg="add del mod">
          <ac:chgData name="Stalin Jacob Wilson Packia Dhas" userId="050d7d71-3621-4503-95e8-1c9a9d962492" providerId="ADAL" clId="{C41ED52A-8EC7-421B-91BA-B0B87438821F}" dt="2023-03-17T06:49:20.868" v="6121" actId="478"/>
          <ac:picMkLst>
            <pc:docMk/>
            <pc:sldMk cId="713289520" sldId="821"/>
            <ac:picMk id="6" creationId="{1B19E60B-5BB2-E82F-B7C6-51D6228FD9B2}"/>
          </ac:picMkLst>
        </pc:picChg>
        <pc:picChg chg="add mod">
          <ac:chgData name="Stalin Jacob Wilson Packia Dhas" userId="050d7d71-3621-4503-95e8-1c9a9d962492" providerId="ADAL" clId="{C41ED52A-8EC7-421B-91BA-B0B87438821F}" dt="2023-03-17T06:51:39.137" v="6146" actId="1076"/>
          <ac:picMkLst>
            <pc:docMk/>
            <pc:sldMk cId="713289520" sldId="821"/>
            <ac:picMk id="9" creationId="{F0A1FCF8-433F-77E5-C921-70CDF7444C2E}"/>
          </ac:picMkLst>
        </pc:picChg>
      </pc:sldChg>
      <pc:sldChg chg="delSp modSp add mod">
        <pc:chgData name="Stalin Jacob Wilson Packia Dhas" userId="050d7d71-3621-4503-95e8-1c9a9d962492" providerId="ADAL" clId="{C41ED52A-8EC7-421B-91BA-B0B87438821F}" dt="2023-03-17T08:49:19.900" v="8457" actId="313"/>
        <pc:sldMkLst>
          <pc:docMk/>
          <pc:sldMk cId="2167946054" sldId="822"/>
        </pc:sldMkLst>
        <pc:spChg chg="mod">
          <ac:chgData name="Stalin Jacob Wilson Packia Dhas" userId="050d7d71-3621-4503-95e8-1c9a9d962492" providerId="ADAL" clId="{C41ED52A-8EC7-421B-91BA-B0B87438821F}" dt="2023-03-17T08:49:19.900" v="8457" actId="313"/>
          <ac:spMkLst>
            <pc:docMk/>
            <pc:sldMk cId="2167946054" sldId="822"/>
            <ac:spMk id="11" creationId="{51A0285B-A3EF-75EF-732C-EF9350A6B57F}"/>
          </ac:spMkLst>
        </pc:spChg>
        <pc:picChg chg="del mod">
          <ac:chgData name="Stalin Jacob Wilson Packia Dhas" userId="050d7d71-3621-4503-95e8-1c9a9d962492" providerId="ADAL" clId="{C41ED52A-8EC7-421B-91BA-B0B87438821F}" dt="2023-03-17T06:37:41.854" v="5024" actId="478"/>
          <ac:picMkLst>
            <pc:docMk/>
            <pc:sldMk cId="2167946054" sldId="822"/>
            <ac:picMk id="4" creationId="{891F65FD-9B61-19EC-D0DF-AB8AA9ED5280}"/>
          </ac:picMkLst>
        </pc:picChg>
      </pc:sldChg>
      <pc:sldChg chg="delSp modSp add mod ord">
        <pc:chgData name="Stalin Jacob Wilson Packia Dhas" userId="050d7d71-3621-4503-95e8-1c9a9d962492" providerId="ADAL" clId="{C41ED52A-8EC7-421B-91BA-B0B87438821F}" dt="2023-03-17T08:48:36.061" v="8452" actId="20577"/>
        <pc:sldMkLst>
          <pc:docMk/>
          <pc:sldMk cId="983231823" sldId="823"/>
        </pc:sldMkLst>
        <pc:spChg chg="mod">
          <ac:chgData name="Stalin Jacob Wilson Packia Dhas" userId="050d7d71-3621-4503-95e8-1c9a9d962492" providerId="ADAL" clId="{C41ED52A-8EC7-421B-91BA-B0B87438821F}" dt="2023-03-17T08:48:36.061" v="8452" actId="20577"/>
          <ac:spMkLst>
            <pc:docMk/>
            <pc:sldMk cId="983231823" sldId="823"/>
            <ac:spMk id="11" creationId="{51A0285B-A3EF-75EF-732C-EF9350A6B57F}"/>
          </ac:spMkLst>
        </pc:spChg>
        <pc:picChg chg="del mod">
          <ac:chgData name="Stalin Jacob Wilson Packia Dhas" userId="050d7d71-3621-4503-95e8-1c9a9d962492" providerId="ADAL" clId="{C41ED52A-8EC7-421B-91BA-B0B87438821F}" dt="2023-03-17T06:51:31.685" v="6144" actId="21"/>
          <ac:picMkLst>
            <pc:docMk/>
            <pc:sldMk cId="983231823" sldId="823"/>
            <ac:picMk id="4" creationId="{891F65FD-9B61-19EC-D0DF-AB8AA9ED5280}"/>
          </ac:picMkLst>
        </pc:picChg>
        <pc:picChg chg="del mod">
          <ac:chgData name="Stalin Jacob Wilson Packia Dhas" userId="050d7d71-3621-4503-95e8-1c9a9d962492" providerId="ADAL" clId="{C41ED52A-8EC7-421B-91BA-B0B87438821F}" dt="2023-03-17T06:51:58.455" v="6152" actId="478"/>
          <ac:picMkLst>
            <pc:docMk/>
            <pc:sldMk cId="983231823" sldId="823"/>
            <ac:picMk id="6" creationId="{1B19E60B-5BB2-E82F-B7C6-51D6228FD9B2}"/>
          </ac:picMkLst>
        </pc:picChg>
      </pc:sldChg>
      <pc:sldChg chg="delSp modSp add mod">
        <pc:chgData name="Stalin Jacob Wilson Packia Dhas" userId="050d7d71-3621-4503-95e8-1c9a9d962492" providerId="ADAL" clId="{C41ED52A-8EC7-421B-91BA-B0B87438821F}" dt="2023-03-17T08:47:49.478" v="8447" actId="113"/>
        <pc:sldMkLst>
          <pc:docMk/>
          <pc:sldMk cId="1671281427" sldId="824"/>
        </pc:sldMkLst>
        <pc:spChg chg="mod">
          <ac:chgData name="Stalin Jacob Wilson Packia Dhas" userId="050d7d71-3621-4503-95e8-1c9a9d962492" providerId="ADAL" clId="{C41ED52A-8EC7-421B-91BA-B0B87438821F}" dt="2023-03-17T08:47:49.478" v="8447" actId="113"/>
          <ac:spMkLst>
            <pc:docMk/>
            <pc:sldMk cId="1671281427" sldId="824"/>
            <ac:spMk id="11" creationId="{51A0285B-A3EF-75EF-732C-EF9350A6B57F}"/>
          </ac:spMkLst>
        </pc:spChg>
        <pc:picChg chg="del">
          <ac:chgData name="Stalin Jacob Wilson Packia Dhas" userId="050d7d71-3621-4503-95e8-1c9a9d962492" providerId="ADAL" clId="{C41ED52A-8EC7-421B-91BA-B0B87438821F}" dt="2023-03-17T06:51:48.683" v="6151" actId="478"/>
          <ac:picMkLst>
            <pc:docMk/>
            <pc:sldMk cId="1671281427" sldId="824"/>
            <ac:picMk id="4" creationId="{891F65FD-9B61-19EC-D0DF-AB8AA9ED5280}"/>
          </ac:picMkLst>
        </pc:picChg>
        <pc:picChg chg="mod">
          <ac:chgData name="Stalin Jacob Wilson Packia Dhas" userId="050d7d71-3621-4503-95e8-1c9a9d962492" providerId="ADAL" clId="{C41ED52A-8EC7-421B-91BA-B0B87438821F}" dt="2023-03-17T06:52:38.680" v="6163" actId="1076"/>
          <ac:picMkLst>
            <pc:docMk/>
            <pc:sldMk cId="1671281427" sldId="824"/>
            <ac:picMk id="6" creationId="{1B19E60B-5BB2-E82F-B7C6-51D6228FD9B2}"/>
          </ac:picMkLst>
        </pc:picChg>
      </pc:sldChg>
      <pc:sldChg chg="modSp add mod">
        <pc:chgData name="Stalin Jacob Wilson Packia Dhas" userId="050d7d71-3621-4503-95e8-1c9a9d962492" providerId="ADAL" clId="{C41ED52A-8EC7-421B-91BA-B0B87438821F}" dt="2023-03-17T08:49:51.007" v="8463" actId="113"/>
        <pc:sldMkLst>
          <pc:docMk/>
          <pc:sldMk cId="2453679568" sldId="825"/>
        </pc:sldMkLst>
        <pc:spChg chg="mod">
          <ac:chgData name="Stalin Jacob Wilson Packia Dhas" userId="050d7d71-3621-4503-95e8-1c9a9d962492" providerId="ADAL" clId="{C41ED52A-8EC7-421B-91BA-B0B87438821F}" dt="2023-03-17T08:49:51.007" v="8463" actId="113"/>
          <ac:spMkLst>
            <pc:docMk/>
            <pc:sldMk cId="2453679568" sldId="825"/>
            <ac:spMk id="11" creationId="{51A0285B-A3EF-75EF-732C-EF9350A6B57F}"/>
          </ac:spMkLst>
        </pc:spChg>
      </pc:sldChg>
      <pc:sldChg chg="modSp add mod">
        <pc:chgData name="Stalin Jacob Wilson Packia Dhas" userId="050d7d71-3621-4503-95e8-1c9a9d962492" providerId="ADAL" clId="{C41ED52A-8EC7-421B-91BA-B0B87438821F}" dt="2023-03-17T08:51:05.743" v="8475" actId="27636"/>
        <pc:sldMkLst>
          <pc:docMk/>
          <pc:sldMk cId="1720254536" sldId="826"/>
        </pc:sldMkLst>
        <pc:spChg chg="mod">
          <ac:chgData name="Stalin Jacob Wilson Packia Dhas" userId="050d7d71-3621-4503-95e8-1c9a9d962492" providerId="ADAL" clId="{C41ED52A-8EC7-421B-91BA-B0B87438821F}" dt="2023-03-17T08:51:05.743" v="8475" actId="27636"/>
          <ac:spMkLst>
            <pc:docMk/>
            <pc:sldMk cId="1720254536" sldId="826"/>
            <ac:spMk id="11" creationId="{51A0285B-A3EF-75EF-732C-EF9350A6B57F}"/>
          </ac:spMkLst>
        </pc:spChg>
      </pc:sldChg>
      <pc:sldChg chg="addSp modSp add mod">
        <pc:chgData name="Stalin Jacob Wilson Packia Dhas" userId="050d7d71-3621-4503-95e8-1c9a9d962492" providerId="ADAL" clId="{C41ED52A-8EC7-421B-91BA-B0B87438821F}" dt="2023-03-17T08:51:30.965" v="8478" actId="113"/>
        <pc:sldMkLst>
          <pc:docMk/>
          <pc:sldMk cId="3417556450" sldId="827"/>
        </pc:sldMkLst>
        <pc:spChg chg="mod">
          <ac:chgData name="Stalin Jacob Wilson Packia Dhas" userId="050d7d71-3621-4503-95e8-1c9a9d962492" providerId="ADAL" clId="{C41ED52A-8EC7-421B-91BA-B0B87438821F}" dt="2023-03-17T08:51:30.965" v="8478" actId="113"/>
          <ac:spMkLst>
            <pc:docMk/>
            <pc:sldMk cId="3417556450" sldId="827"/>
            <ac:spMk id="11" creationId="{51A0285B-A3EF-75EF-732C-EF9350A6B57F}"/>
          </ac:spMkLst>
        </pc:spChg>
        <pc:picChg chg="add mod">
          <ac:chgData name="Stalin Jacob Wilson Packia Dhas" userId="050d7d71-3621-4503-95e8-1c9a9d962492" providerId="ADAL" clId="{C41ED52A-8EC7-421B-91BA-B0B87438821F}" dt="2023-03-17T07:24:55.058" v="8256" actId="1076"/>
          <ac:picMkLst>
            <pc:docMk/>
            <pc:sldMk cId="3417556450" sldId="827"/>
            <ac:picMk id="4" creationId="{AB20C9CE-557F-D7A6-AD68-50E3A4B39834}"/>
          </ac:picMkLst>
        </pc:picChg>
      </pc:sldChg>
      <pc:sldChg chg="modSp add mod">
        <pc:chgData name="Stalin Jacob Wilson Packia Dhas" userId="050d7d71-3621-4503-95e8-1c9a9d962492" providerId="ADAL" clId="{C41ED52A-8EC7-421B-91BA-B0B87438821F}" dt="2023-03-17T08:51:57.917" v="8481" actId="113"/>
        <pc:sldMkLst>
          <pc:docMk/>
          <pc:sldMk cId="1858842378" sldId="828"/>
        </pc:sldMkLst>
        <pc:spChg chg="mod">
          <ac:chgData name="Stalin Jacob Wilson Packia Dhas" userId="050d7d71-3621-4503-95e8-1c9a9d962492" providerId="ADAL" clId="{C41ED52A-8EC7-421B-91BA-B0B87438821F}" dt="2023-03-17T08:51:57.917" v="8481" actId="113"/>
          <ac:spMkLst>
            <pc:docMk/>
            <pc:sldMk cId="1858842378" sldId="828"/>
            <ac:spMk id="11" creationId="{51A0285B-A3EF-75EF-732C-EF9350A6B57F}"/>
          </ac:spMkLst>
        </pc:spChg>
      </pc:sldChg>
      <pc:sldChg chg="modSp add mod">
        <pc:chgData name="Stalin Jacob Wilson Packia Dhas" userId="050d7d71-3621-4503-95e8-1c9a9d962492" providerId="ADAL" clId="{C41ED52A-8EC7-421B-91BA-B0B87438821F}" dt="2023-03-17T08:52:13.793" v="8483" actId="113"/>
        <pc:sldMkLst>
          <pc:docMk/>
          <pc:sldMk cId="725745225" sldId="829"/>
        </pc:sldMkLst>
        <pc:spChg chg="mod">
          <ac:chgData name="Stalin Jacob Wilson Packia Dhas" userId="050d7d71-3621-4503-95e8-1c9a9d962492" providerId="ADAL" clId="{C41ED52A-8EC7-421B-91BA-B0B87438821F}" dt="2023-03-17T08:52:13.793" v="8483" actId="113"/>
          <ac:spMkLst>
            <pc:docMk/>
            <pc:sldMk cId="725745225" sldId="829"/>
            <ac:spMk id="11" creationId="{51A0285B-A3EF-75EF-732C-EF9350A6B57F}"/>
          </ac:spMkLst>
        </pc:spChg>
      </pc:sldChg>
      <pc:sldChg chg="modSp add mod">
        <pc:chgData name="Stalin Jacob Wilson Packia Dhas" userId="050d7d71-3621-4503-95e8-1c9a9d962492" providerId="ADAL" clId="{C41ED52A-8EC7-421B-91BA-B0B87438821F}" dt="2023-03-17T08:56:37.784" v="8485" actId="14100"/>
        <pc:sldMkLst>
          <pc:docMk/>
          <pc:sldMk cId="804962169" sldId="830"/>
        </pc:sldMkLst>
        <pc:spChg chg="mod">
          <ac:chgData name="Stalin Jacob Wilson Packia Dhas" userId="050d7d71-3621-4503-95e8-1c9a9d962492" providerId="ADAL" clId="{C41ED52A-8EC7-421B-91BA-B0B87438821F}" dt="2023-03-17T08:56:37.784" v="8485" actId="14100"/>
          <ac:spMkLst>
            <pc:docMk/>
            <pc:sldMk cId="804962169" sldId="830"/>
            <ac:spMk id="11" creationId="{51A0285B-A3EF-75EF-732C-EF9350A6B57F}"/>
          </ac:spMkLst>
        </pc:spChg>
      </pc:sldChg>
      <pc:sldChg chg="addSp modSp add mod">
        <pc:chgData name="Stalin Jacob Wilson Packia Dhas" userId="050d7d71-3621-4503-95e8-1c9a9d962492" providerId="ADAL" clId="{C41ED52A-8EC7-421B-91BA-B0B87438821F}" dt="2023-03-17T07:29:49.941" v="8268" actId="1076"/>
        <pc:sldMkLst>
          <pc:docMk/>
          <pc:sldMk cId="4215504170" sldId="831"/>
        </pc:sldMkLst>
        <pc:spChg chg="mod">
          <ac:chgData name="Stalin Jacob Wilson Packia Dhas" userId="050d7d71-3621-4503-95e8-1c9a9d962492" providerId="ADAL" clId="{C41ED52A-8EC7-421B-91BA-B0B87438821F}" dt="2023-03-17T07:29:43.909" v="8265" actId="6549"/>
          <ac:spMkLst>
            <pc:docMk/>
            <pc:sldMk cId="4215504170" sldId="831"/>
            <ac:spMk id="11" creationId="{51A0285B-A3EF-75EF-732C-EF9350A6B57F}"/>
          </ac:spMkLst>
        </pc:spChg>
        <pc:picChg chg="add mod">
          <ac:chgData name="Stalin Jacob Wilson Packia Dhas" userId="050d7d71-3621-4503-95e8-1c9a9d962492" providerId="ADAL" clId="{C41ED52A-8EC7-421B-91BA-B0B87438821F}" dt="2023-03-17T07:29:49.941" v="8268" actId="1076"/>
          <ac:picMkLst>
            <pc:docMk/>
            <pc:sldMk cId="4215504170" sldId="831"/>
            <ac:picMk id="4" creationId="{EA693A1A-2053-E935-16F6-0C4FBD6D6D90}"/>
          </ac:picMkLst>
        </pc:picChg>
      </pc:sldChg>
      <pc:sldChg chg="addSp delSp modSp add mod">
        <pc:chgData name="Stalin Jacob Wilson Packia Dhas" userId="050d7d71-3621-4503-95e8-1c9a9d962492" providerId="ADAL" clId="{C41ED52A-8EC7-421B-91BA-B0B87438821F}" dt="2023-03-17T07:30:40.748" v="8273" actId="1076"/>
        <pc:sldMkLst>
          <pc:docMk/>
          <pc:sldMk cId="2898008628" sldId="832"/>
        </pc:sldMkLst>
        <pc:picChg chg="del">
          <ac:chgData name="Stalin Jacob Wilson Packia Dhas" userId="050d7d71-3621-4503-95e8-1c9a9d962492" providerId="ADAL" clId="{C41ED52A-8EC7-421B-91BA-B0B87438821F}" dt="2023-03-17T07:29:56.020" v="8270" actId="478"/>
          <ac:picMkLst>
            <pc:docMk/>
            <pc:sldMk cId="2898008628" sldId="832"/>
            <ac:picMk id="4" creationId="{EA693A1A-2053-E935-16F6-0C4FBD6D6D90}"/>
          </ac:picMkLst>
        </pc:picChg>
        <pc:picChg chg="add mod">
          <ac:chgData name="Stalin Jacob Wilson Packia Dhas" userId="050d7d71-3621-4503-95e8-1c9a9d962492" providerId="ADAL" clId="{C41ED52A-8EC7-421B-91BA-B0B87438821F}" dt="2023-03-17T07:30:40.748" v="8273" actId="1076"/>
          <ac:picMkLst>
            <pc:docMk/>
            <pc:sldMk cId="2898008628" sldId="832"/>
            <ac:picMk id="5" creationId="{A2CAA67A-1796-C3D8-6918-1EF1B2F43C91}"/>
          </ac:picMkLst>
        </pc:picChg>
      </pc:sldChg>
      <pc:sldChg chg="addSp delSp modSp add mod">
        <pc:chgData name="Stalin Jacob Wilson Packia Dhas" userId="050d7d71-3621-4503-95e8-1c9a9d962492" providerId="ADAL" clId="{C41ED52A-8EC7-421B-91BA-B0B87438821F}" dt="2023-03-17T07:31:57.376" v="8277" actId="1076"/>
        <pc:sldMkLst>
          <pc:docMk/>
          <pc:sldMk cId="1912944194" sldId="833"/>
        </pc:sldMkLst>
        <pc:picChg chg="add mod">
          <ac:chgData name="Stalin Jacob Wilson Packia Dhas" userId="050d7d71-3621-4503-95e8-1c9a9d962492" providerId="ADAL" clId="{C41ED52A-8EC7-421B-91BA-B0B87438821F}" dt="2023-03-17T07:31:57.376" v="8277" actId="1076"/>
          <ac:picMkLst>
            <pc:docMk/>
            <pc:sldMk cId="1912944194" sldId="833"/>
            <ac:picMk id="4" creationId="{33746C40-BBC9-2D08-B6AD-711E96832779}"/>
          </ac:picMkLst>
        </pc:picChg>
        <pc:picChg chg="del">
          <ac:chgData name="Stalin Jacob Wilson Packia Dhas" userId="050d7d71-3621-4503-95e8-1c9a9d962492" providerId="ADAL" clId="{C41ED52A-8EC7-421B-91BA-B0B87438821F}" dt="2023-03-17T07:30:46.896" v="8275" actId="478"/>
          <ac:picMkLst>
            <pc:docMk/>
            <pc:sldMk cId="1912944194" sldId="833"/>
            <ac:picMk id="5" creationId="{A2CAA67A-1796-C3D8-6918-1EF1B2F43C91}"/>
          </ac:picMkLst>
        </pc:picChg>
      </pc:sldChg>
      <pc:sldChg chg="addSp delSp modSp add mod">
        <pc:chgData name="Stalin Jacob Wilson Packia Dhas" userId="050d7d71-3621-4503-95e8-1c9a9d962492" providerId="ADAL" clId="{C41ED52A-8EC7-421B-91BA-B0B87438821F}" dt="2023-03-17T07:33:10.256" v="8307" actId="20577"/>
        <pc:sldMkLst>
          <pc:docMk/>
          <pc:sldMk cId="4126439101" sldId="834"/>
        </pc:sldMkLst>
        <pc:spChg chg="mod">
          <ac:chgData name="Stalin Jacob Wilson Packia Dhas" userId="050d7d71-3621-4503-95e8-1c9a9d962492" providerId="ADAL" clId="{C41ED52A-8EC7-421B-91BA-B0B87438821F}" dt="2023-03-17T07:33:10.256" v="8307" actId="20577"/>
          <ac:spMkLst>
            <pc:docMk/>
            <pc:sldMk cId="4126439101" sldId="834"/>
            <ac:spMk id="2" creationId="{00000000-0000-0000-0000-000000000000}"/>
          </ac:spMkLst>
        </pc:spChg>
        <pc:picChg chg="del">
          <ac:chgData name="Stalin Jacob Wilson Packia Dhas" userId="050d7d71-3621-4503-95e8-1c9a9d962492" providerId="ADAL" clId="{C41ED52A-8EC7-421B-91BA-B0B87438821F}" dt="2023-03-17T07:32:35.989" v="8279" actId="478"/>
          <ac:picMkLst>
            <pc:docMk/>
            <pc:sldMk cId="4126439101" sldId="834"/>
            <ac:picMk id="4" creationId="{33746C40-BBC9-2D08-B6AD-711E96832779}"/>
          </ac:picMkLst>
        </pc:picChg>
        <pc:picChg chg="add mod">
          <ac:chgData name="Stalin Jacob Wilson Packia Dhas" userId="050d7d71-3621-4503-95e8-1c9a9d962492" providerId="ADAL" clId="{C41ED52A-8EC7-421B-91BA-B0B87438821F}" dt="2023-03-17T07:33:00.332" v="8284" actId="1076"/>
          <ac:picMkLst>
            <pc:docMk/>
            <pc:sldMk cId="4126439101" sldId="834"/>
            <ac:picMk id="5" creationId="{46631C47-5076-89C2-326D-22ED32BAAE42}"/>
          </ac:picMkLst>
        </pc:picChg>
      </pc:sldChg>
      <pc:sldChg chg="addSp delSp modSp add mod">
        <pc:chgData name="Stalin Jacob Wilson Packia Dhas" userId="050d7d71-3621-4503-95e8-1c9a9d962492" providerId="ADAL" clId="{C41ED52A-8EC7-421B-91BA-B0B87438821F}" dt="2023-03-17T08:20:40.263" v="8384" actId="22"/>
        <pc:sldMkLst>
          <pc:docMk/>
          <pc:sldMk cId="3567628540" sldId="835"/>
        </pc:sldMkLst>
        <pc:spChg chg="mod">
          <ac:chgData name="Stalin Jacob Wilson Packia Dhas" userId="050d7d71-3621-4503-95e8-1c9a9d962492" providerId="ADAL" clId="{C41ED52A-8EC7-421B-91BA-B0B87438821F}" dt="2023-03-17T08:20:38.478" v="8383" actId="6549"/>
          <ac:spMkLst>
            <pc:docMk/>
            <pc:sldMk cId="3567628540" sldId="835"/>
            <ac:spMk id="11" creationId="{51A0285B-A3EF-75EF-732C-EF9350A6B57F}"/>
          </ac:spMkLst>
        </pc:spChg>
        <pc:picChg chg="add">
          <ac:chgData name="Stalin Jacob Wilson Packia Dhas" userId="050d7d71-3621-4503-95e8-1c9a9d962492" providerId="ADAL" clId="{C41ED52A-8EC7-421B-91BA-B0B87438821F}" dt="2023-03-17T08:20:40.263" v="8384" actId="22"/>
          <ac:picMkLst>
            <pc:docMk/>
            <pc:sldMk cId="3567628540" sldId="835"/>
            <ac:picMk id="4" creationId="{E492BD0B-CE3C-9D24-3B73-83607FC2CEE1}"/>
          </ac:picMkLst>
        </pc:picChg>
        <pc:picChg chg="del">
          <ac:chgData name="Stalin Jacob Wilson Packia Dhas" userId="050d7d71-3621-4503-95e8-1c9a9d962492" providerId="ADAL" clId="{C41ED52A-8EC7-421B-91BA-B0B87438821F}" dt="2023-03-17T08:20:34.607" v="8380" actId="478"/>
          <ac:picMkLst>
            <pc:docMk/>
            <pc:sldMk cId="3567628540" sldId="835"/>
            <ac:picMk id="6" creationId="{1B19E60B-5BB2-E82F-B7C6-51D6228FD9B2}"/>
          </ac:picMkLst>
        </pc:picChg>
      </pc:sldChg>
      <pc:sldChg chg="addSp modSp add mod">
        <pc:chgData name="Stalin Jacob Wilson Packia Dhas" userId="050d7d71-3621-4503-95e8-1c9a9d962492" providerId="ADAL" clId="{C41ED52A-8EC7-421B-91BA-B0B87438821F}" dt="2023-03-17T08:59:49.545" v="8518" actId="1076"/>
        <pc:sldMkLst>
          <pc:docMk/>
          <pc:sldMk cId="603014318" sldId="836"/>
        </pc:sldMkLst>
        <pc:spChg chg="mod">
          <ac:chgData name="Stalin Jacob Wilson Packia Dhas" userId="050d7d71-3621-4503-95e8-1c9a9d962492" providerId="ADAL" clId="{C41ED52A-8EC7-421B-91BA-B0B87438821F}" dt="2023-03-17T08:59:41.914" v="8515" actId="20577"/>
          <ac:spMkLst>
            <pc:docMk/>
            <pc:sldMk cId="603014318" sldId="836"/>
            <ac:spMk id="2" creationId="{00000000-0000-0000-0000-000000000000}"/>
          </ac:spMkLst>
        </pc:spChg>
        <pc:spChg chg="mod">
          <ac:chgData name="Stalin Jacob Wilson Packia Dhas" userId="050d7d71-3621-4503-95e8-1c9a9d962492" providerId="ADAL" clId="{C41ED52A-8EC7-421B-91BA-B0B87438821F}" dt="2023-03-17T08:59:45.270" v="8516" actId="20577"/>
          <ac:spMkLst>
            <pc:docMk/>
            <pc:sldMk cId="603014318" sldId="836"/>
            <ac:spMk id="11" creationId="{51A0285B-A3EF-75EF-732C-EF9350A6B57F}"/>
          </ac:spMkLst>
        </pc:spChg>
        <pc:picChg chg="add mod">
          <ac:chgData name="Stalin Jacob Wilson Packia Dhas" userId="050d7d71-3621-4503-95e8-1c9a9d962492" providerId="ADAL" clId="{C41ED52A-8EC7-421B-91BA-B0B87438821F}" dt="2023-03-17T08:59:49.545" v="8518" actId="1076"/>
          <ac:picMkLst>
            <pc:docMk/>
            <pc:sldMk cId="603014318" sldId="836"/>
            <ac:picMk id="4" creationId="{1232AFB1-6E99-404E-5996-B22FC39A8FB2}"/>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43E031-8EA7-4CC5-A13E-73C0167506AA}" type="datetimeFigureOut">
              <a:rPr lang="en-GB" smtClean="0"/>
              <a:t>15/03/2023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74F67A-0874-45E3-BD6B-71B178B0D08F}" type="slidenum">
              <a:rPr lang="en-GB" smtClean="0"/>
              <a:t>‹#›</a:t>
            </a:fld>
            <a:endParaRPr lang="en-GB"/>
          </a:p>
        </p:txBody>
      </p:sp>
    </p:spTree>
    <p:extLst>
      <p:ext uri="{BB962C8B-B14F-4D97-AF65-F5344CB8AC3E}">
        <p14:creationId xmlns:p14="http://schemas.microsoft.com/office/powerpoint/2010/main" val="17901535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t>3</a:t>
            </a:fld>
            <a:endParaRPr lang="en-US" dirty="0"/>
          </a:p>
        </p:txBody>
      </p:sp>
    </p:spTree>
    <p:extLst>
      <p:ext uri="{BB962C8B-B14F-4D97-AF65-F5344CB8AC3E}">
        <p14:creationId xmlns:p14="http://schemas.microsoft.com/office/powerpoint/2010/main" val="20489134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4</a:t>
            </a:fld>
            <a:endParaRPr lang="en-US" dirty="0"/>
          </a:p>
        </p:txBody>
      </p:sp>
    </p:spTree>
    <p:extLst>
      <p:ext uri="{BB962C8B-B14F-4D97-AF65-F5344CB8AC3E}">
        <p14:creationId xmlns:p14="http://schemas.microsoft.com/office/powerpoint/2010/main" val="72458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5</a:t>
            </a:fld>
            <a:endParaRPr lang="en-US" dirty="0"/>
          </a:p>
        </p:txBody>
      </p:sp>
    </p:spTree>
    <p:extLst>
      <p:ext uri="{BB962C8B-B14F-4D97-AF65-F5344CB8AC3E}">
        <p14:creationId xmlns:p14="http://schemas.microsoft.com/office/powerpoint/2010/main" val="22285216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6</a:t>
            </a:fld>
            <a:endParaRPr lang="en-US" dirty="0"/>
          </a:p>
        </p:txBody>
      </p:sp>
    </p:spTree>
    <p:extLst>
      <p:ext uri="{BB962C8B-B14F-4D97-AF65-F5344CB8AC3E}">
        <p14:creationId xmlns:p14="http://schemas.microsoft.com/office/powerpoint/2010/main" val="208479656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7</a:t>
            </a:fld>
            <a:endParaRPr lang="en-US" dirty="0"/>
          </a:p>
        </p:txBody>
      </p:sp>
    </p:spTree>
    <p:extLst>
      <p:ext uri="{BB962C8B-B14F-4D97-AF65-F5344CB8AC3E}">
        <p14:creationId xmlns:p14="http://schemas.microsoft.com/office/powerpoint/2010/main" val="24119563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8</a:t>
            </a:fld>
            <a:endParaRPr lang="en-US" dirty="0"/>
          </a:p>
        </p:txBody>
      </p:sp>
    </p:spTree>
    <p:extLst>
      <p:ext uri="{BB962C8B-B14F-4D97-AF65-F5344CB8AC3E}">
        <p14:creationId xmlns:p14="http://schemas.microsoft.com/office/powerpoint/2010/main" val="323530592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9</a:t>
            </a:fld>
            <a:endParaRPr lang="en-US" dirty="0"/>
          </a:p>
        </p:txBody>
      </p:sp>
    </p:spTree>
    <p:extLst>
      <p:ext uri="{BB962C8B-B14F-4D97-AF65-F5344CB8AC3E}">
        <p14:creationId xmlns:p14="http://schemas.microsoft.com/office/powerpoint/2010/main" val="136331948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10</a:t>
            </a:fld>
            <a:endParaRPr lang="en-US" dirty="0"/>
          </a:p>
        </p:txBody>
      </p:sp>
    </p:spTree>
    <p:extLst>
      <p:ext uri="{BB962C8B-B14F-4D97-AF65-F5344CB8AC3E}">
        <p14:creationId xmlns:p14="http://schemas.microsoft.com/office/powerpoint/2010/main" val="128418203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11</a:t>
            </a:fld>
            <a:endParaRPr lang="en-US" dirty="0"/>
          </a:p>
        </p:txBody>
      </p:sp>
    </p:spTree>
    <p:extLst>
      <p:ext uri="{BB962C8B-B14F-4D97-AF65-F5344CB8AC3E}">
        <p14:creationId xmlns:p14="http://schemas.microsoft.com/office/powerpoint/2010/main" val="358168730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12</a:t>
            </a:fld>
            <a:endParaRPr lang="en-US" dirty="0"/>
          </a:p>
        </p:txBody>
      </p:sp>
    </p:spTree>
    <p:extLst>
      <p:ext uri="{BB962C8B-B14F-4D97-AF65-F5344CB8AC3E}">
        <p14:creationId xmlns:p14="http://schemas.microsoft.com/office/powerpoint/2010/main" val="415952290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13</a:t>
            </a:fld>
            <a:endParaRPr lang="en-US" dirty="0"/>
          </a:p>
        </p:txBody>
      </p:sp>
    </p:spTree>
    <p:extLst>
      <p:ext uri="{BB962C8B-B14F-4D97-AF65-F5344CB8AC3E}">
        <p14:creationId xmlns:p14="http://schemas.microsoft.com/office/powerpoint/2010/main" val="338857663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14</a:t>
            </a:fld>
            <a:endParaRPr lang="en-US" dirty="0"/>
          </a:p>
        </p:txBody>
      </p:sp>
    </p:spTree>
    <p:extLst>
      <p:ext uri="{BB962C8B-B14F-4D97-AF65-F5344CB8AC3E}">
        <p14:creationId xmlns:p14="http://schemas.microsoft.com/office/powerpoint/2010/main" val="339854681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15</a:t>
            </a:fld>
            <a:endParaRPr lang="en-US" dirty="0"/>
          </a:p>
        </p:txBody>
      </p:sp>
    </p:spTree>
    <p:extLst>
      <p:ext uri="{BB962C8B-B14F-4D97-AF65-F5344CB8AC3E}">
        <p14:creationId xmlns:p14="http://schemas.microsoft.com/office/powerpoint/2010/main" val="398290809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16</a:t>
            </a:fld>
            <a:endParaRPr lang="en-US" dirty="0"/>
          </a:p>
        </p:txBody>
      </p:sp>
    </p:spTree>
    <p:extLst>
      <p:ext uri="{BB962C8B-B14F-4D97-AF65-F5344CB8AC3E}">
        <p14:creationId xmlns:p14="http://schemas.microsoft.com/office/powerpoint/2010/main" val="52496703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17</a:t>
            </a:fld>
            <a:endParaRPr lang="en-US" dirty="0"/>
          </a:p>
        </p:txBody>
      </p:sp>
    </p:spTree>
    <p:extLst>
      <p:ext uri="{BB962C8B-B14F-4D97-AF65-F5344CB8AC3E}">
        <p14:creationId xmlns:p14="http://schemas.microsoft.com/office/powerpoint/2010/main" val="415889041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18</a:t>
            </a:fld>
            <a:endParaRPr lang="en-US" dirty="0"/>
          </a:p>
        </p:txBody>
      </p:sp>
    </p:spTree>
    <p:extLst>
      <p:ext uri="{BB962C8B-B14F-4D97-AF65-F5344CB8AC3E}">
        <p14:creationId xmlns:p14="http://schemas.microsoft.com/office/powerpoint/2010/main" val="101677938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19</a:t>
            </a:fld>
            <a:endParaRPr lang="en-US" dirty="0"/>
          </a:p>
        </p:txBody>
      </p:sp>
    </p:spTree>
    <p:extLst>
      <p:ext uri="{BB962C8B-B14F-4D97-AF65-F5344CB8AC3E}">
        <p14:creationId xmlns:p14="http://schemas.microsoft.com/office/powerpoint/2010/main" val="420320752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20</a:t>
            </a:fld>
            <a:endParaRPr lang="en-US" dirty="0"/>
          </a:p>
        </p:txBody>
      </p:sp>
    </p:spTree>
    <p:extLst>
      <p:ext uri="{BB962C8B-B14F-4D97-AF65-F5344CB8AC3E}">
        <p14:creationId xmlns:p14="http://schemas.microsoft.com/office/powerpoint/2010/main" val="345639450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21</a:t>
            </a:fld>
            <a:endParaRPr lang="en-US" dirty="0"/>
          </a:p>
        </p:txBody>
      </p:sp>
    </p:spTree>
    <p:extLst>
      <p:ext uri="{BB962C8B-B14F-4D97-AF65-F5344CB8AC3E}">
        <p14:creationId xmlns:p14="http://schemas.microsoft.com/office/powerpoint/2010/main" val="428144956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22</a:t>
            </a:fld>
            <a:endParaRPr lang="en-US" dirty="0"/>
          </a:p>
        </p:txBody>
      </p:sp>
    </p:spTree>
    <p:extLst>
      <p:ext uri="{BB962C8B-B14F-4D97-AF65-F5344CB8AC3E}">
        <p14:creationId xmlns:p14="http://schemas.microsoft.com/office/powerpoint/2010/main" val="15297805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23</a:t>
            </a:fld>
            <a:endParaRPr lang="en-US" dirty="0"/>
          </a:p>
        </p:txBody>
      </p:sp>
    </p:spTree>
    <p:extLst>
      <p:ext uri="{BB962C8B-B14F-4D97-AF65-F5344CB8AC3E}">
        <p14:creationId xmlns:p14="http://schemas.microsoft.com/office/powerpoint/2010/main" val="173755040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24</a:t>
            </a:fld>
            <a:endParaRPr lang="en-US" dirty="0"/>
          </a:p>
        </p:txBody>
      </p:sp>
    </p:spTree>
    <p:extLst>
      <p:ext uri="{BB962C8B-B14F-4D97-AF65-F5344CB8AC3E}">
        <p14:creationId xmlns:p14="http://schemas.microsoft.com/office/powerpoint/2010/main" val="259609783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25</a:t>
            </a:fld>
            <a:endParaRPr lang="en-US" dirty="0"/>
          </a:p>
        </p:txBody>
      </p:sp>
    </p:spTree>
    <p:extLst>
      <p:ext uri="{BB962C8B-B14F-4D97-AF65-F5344CB8AC3E}">
        <p14:creationId xmlns:p14="http://schemas.microsoft.com/office/powerpoint/2010/main" val="402452652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26</a:t>
            </a:fld>
            <a:endParaRPr lang="en-US" dirty="0"/>
          </a:p>
        </p:txBody>
      </p:sp>
    </p:spTree>
    <p:extLst>
      <p:ext uri="{BB962C8B-B14F-4D97-AF65-F5344CB8AC3E}">
        <p14:creationId xmlns:p14="http://schemas.microsoft.com/office/powerpoint/2010/main" val="153819657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27</a:t>
            </a:fld>
            <a:endParaRPr lang="en-US" dirty="0"/>
          </a:p>
        </p:txBody>
      </p:sp>
    </p:spTree>
    <p:extLst>
      <p:ext uri="{BB962C8B-B14F-4D97-AF65-F5344CB8AC3E}">
        <p14:creationId xmlns:p14="http://schemas.microsoft.com/office/powerpoint/2010/main" val="64458424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28</a:t>
            </a:fld>
            <a:endParaRPr lang="en-US" dirty="0"/>
          </a:p>
        </p:txBody>
      </p:sp>
    </p:spTree>
    <p:extLst>
      <p:ext uri="{BB962C8B-B14F-4D97-AF65-F5344CB8AC3E}">
        <p14:creationId xmlns:p14="http://schemas.microsoft.com/office/powerpoint/2010/main" val="137339478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29</a:t>
            </a:fld>
            <a:endParaRPr lang="en-US" dirty="0"/>
          </a:p>
        </p:txBody>
      </p:sp>
    </p:spTree>
    <p:extLst>
      <p:ext uri="{BB962C8B-B14F-4D97-AF65-F5344CB8AC3E}">
        <p14:creationId xmlns:p14="http://schemas.microsoft.com/office/powerpoint/2010/main" val="142358867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30</a:t>
            </a:fld>
            <a:endParaRPr lang="en-US" dirty="0"/>
          </a:p>
        </p:txBody>
      </p:sp>
    </p:spTree>
    <p:extLst>
      <p:ext uri="{BB962C8B-B14F-4D97-AF65-F5344CB8AC3E}">
        <p14:creationId xmlns:p14="http://schemas.microsoft.com/office/powerpoint/2010/main" val="376305139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31</a:t>
            </a:fld>
            <a:endParaRPr lang="en-US" dirty="0"/>
          </a:p>
        </p:txBody>
      </p:sp>
    </p:spTree>
    <p:extLst>
      <p:ext uri="{BB962C8B-B14F-4D97-AF65-F5344CB8AC3E}">
        <p14:creationId xmlns:p14="http://schemas.microsoft.com/office/powerpoint/2010/main" val="345386316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32</a:t>
            </a:fld>
            <a:endParaRPr lang="en-US" dirty="0"/>
          </a:p>
        </p:txBody>
      </p:sp>
    </p:spTree>
    <p:extLst>
      <p:ext uri="{BB962C8B-B14F-4D97-AF65-F5344CB8AC3E}">
        <p14:creationId xmlns:p14="http://schemas.microsoft.com/office/powerpoint/2010/main" val="28137673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33</a:t>
            </a:fld>
            <a:endParaRPr lang="en-US" dirty="0"/>
          </a:p>
        </p:txBody>
      </p:sp>
    </p:spTree>
    <p:extLst>
      <p:ext uri="{BB962C8B-B14F-4D97-AF65-F5344CB8AC3E}">
        <p14:creationId xmlns:p14="http://schemas.microsoft.com/office/powerpoint/2010/main" val="14012013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34</a:t>
            </a:fld>
            <a:endParaRPr lang="en-US" dirty="0"/>
          </a:p>
        </p:txBody>
      </p:sp>
    </p:spTree>
    <p:extLst>
      <p:ext uri="{BB962C8B-B14F-4D97-AF65-F5344CB8AC3E}">
        <p14:creationId xmlns:p14="http://schemas.microsoft.com/office/powerpoint/2010/main" val="87542232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35</a:t>
            </a:fld>
            <a:endParaRPr lang="en-US" dirty="0"/>
          </a:p>
        </p:txBody>
      </p:sp>
    </p:spTree>
    <p:extLst>
      <p:ext uri="{BB962C8B-B14F-4D97-AF65-F5344CB8AC3E}">
        <p14:creationId xmlns:p14="http://schemas.microsoft.com/office/powerpoint/2010/main" val="72828820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36</a:t>
            </a:fld>
            <a:endParaRPr lang="en-US" dirty="0"/>
          </a:p>
        </p:txBody>
      </p:sp>
    </p:spTree>
    <p:extLst>
      <p:ext uri="{BB962C8B-B14F-4D97-AF65-F5344CB8AC3E}">
        <p14:creationId xmlns:p14="http://schemas.microsoft.com/office/powerpoint/2010/main" val="1435971743"/>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37</a:t>
            </a:fld>
            <a:endParaRPr lang="en-US" dirty="0"/>
          </a:p>
        </p:txBody>
      </p:sp>
    </p:spTree>
    <p:extLst>
      <p:ext uri="{BB962C8B-B14F-4D97-AF65-F5344CB8AC3E}">
        <p14:creationId xmlns:p14="http://schemas.microsoft.com/office/powerpoint/2010/main" val="358937826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38</a:t>
            </a:fld>
            <a:endParaRPr lang="en-US" dirty="0"/>
          </a:p>
        </p:txBody>
      </p:sp>
    </p:spTree>
    <p:extLst>
      <p:ext uri="{BB962C8B-B14F-4D97-AF65-F5344CB8AC3E}">
        <p14:creationId xmlns:p14="http://schemas.microsoft.com/office/powerpoint/2010/main" val="1147925636"/>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39</a:t>
            </a:fld>
            <a:endParaRPr lang="en-US" dirty="0"/>
          </a:p>
        </p:txBody>
      </p:sp>
    </p:spTree>
    <p:extLst>
      <p:ext uri="{BB962C8B-B14F-4D97-AF65-F5344CB8AC3E}">
        <p14:creationId xmlns:p14="http://schemas.microsoft.com/office/powerpoint/2010/main" val="4057995470"/>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Health and Safety module – coming soon on Moodle</a:t>
            </a:r>
            <a:endParaRPr lang="en-US" dirty="0"/>
          </a:p>
        </p:txBody>
      </p:sp>
      <p:sp>
        <p:nvSpPr>
          <p:cNvPr id="4" name="Slide Number Placeholder 3"/>
          <p:cNvSpPr>
            <a:spLocks noGrp="1"/>
          </p:cNvSpPr>
          <p:nvPr>
            <p:ph type="sldNum" sz="quarter" idx="5"/>
          </p:nvPr>
        </p:nvSpPr>
        <p:spPr/>
        <p:txBody>
          <a:bodyPr/>
          <a:lstStyle/>
          <a:p>
            <a:fld id="{8374F67A-0874-45E3-BD6B-71B178B0D08F}" type="slidenum">
              <a:rPr lang="en-GB" smtClean="0"/>
              <a:t>40</a:t>
            </a:fld>
            <a:endParaRPr lang="en-GB"/>
          </a:p>
        </p:txBody>
      </p:sp>
    </p:spTree>
    <p:extLst>
      <p:ext uri="{BB962C8B-B14F-4D97-AF65-F5344CB8AC3E}">
        <p14:creationId xmlns:p14="http://schemas.microsoft.com/office/powerpoint/2010/main" val="14936331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0.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5.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6.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7.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7.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7.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7.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7.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7.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7.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7.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7.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7.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8.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3.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9.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3298008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4293998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9216447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7DBDD278-6059-4AF9-8CBF-27CAA0ED3730}" type="datetime1">
              <a:rPr lang="en-GB" smtClean="0"/>
              <a:t>15/03/2023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Computer Systems Fundamentals </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204299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4C3E7D9-C89D-426C-A71B-7CF56B21BEEE}" type="datetime1">
              <a:rPr lang="en-GB" smtClean="0"/>
              <a:t>15/03/2023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Computer Systems Fundamentals </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041760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A1F9EEFC-609C-4A6F-A9CA-CF0B4CC4F3B0}" type="datetime1">
              <a:rPr lang="en-GB" smtClean="0"/>
              <a:t>15/03/2023</a:t>
            </a:fld>
            <a:endParaRPr lang="en-US" dirty="0"/>
          </a:p>
        </p:txBody>
      </p:sp>
      <p:sp>
        <p:nvSpPr>
          <p:cNvPr id="4" name="Footer Placeholder 3"/>
          <p:cNvSpPr>
            <a:spLocks noGrp="1"/>
          </p:cNvSpPr>
          <p:nvPr>
            <p:ph type="ftr" sz="quarter" idx="11"/>
          </p:nvPr>
        </p:nvSpPr>
        <p:spPr/>
        <p:txBody>
          <a:bodyPr/>
          <a:lstStyle/>
          <a:p>
            <a:r>
              <a:rPr lang="en-US"/>
              <a:t>Computer Systems Fundamentals </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3720474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7321563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554175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278843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06426203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05E0C48B-FB7F-4DE9-A06F-D367E702B4B3}" type="datetime1">
              <a:rPr lang="en-GB" smtClean="0"/>
              <a:t>15/03/2023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Computer Systems Fundamentals </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1426778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2551B93-9CE8-4684-9EDC-3C944C9368CD}" type="datetime1">
              <a:rPr lang="en-GB" smtClean="0"/>
              <a:t>15/03/2023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Computer Systems Fundamentals </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4098398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4CD2CC44-967E-428B-9030-45C68D18CE2F}" type="datetime1">
              <a:rPr lang="en-GB" smtClean="0"/>
              <a:t>15/03/2023</a:t>
            </a:fld>
            <a:endParaRPr lang="en-US" dirty="0"/>
          </a:p>
        </p:txBody>
      </p:sp>
      <p:sp>
        <p:nvSpPr>
          <p:cNvPr id="4" name="Footer Placeholder 3"/>
          <p:cNvSpPr>
            <a:spLocks noGrp="1"/>
          </p:cNvSpPr>
          <p:nvPr>
            <p:ph type="ftr" sz="quarter" idx="11"/>
          </p:nvPr>
        </p:nvSpPr>
        <p:spPr/>
        <p:txBody>
          <a:bodyPr/>
          <a:lstStyle/>
          <a:p>
            <a:r>
              <a:rPr lang="en-US"/>
              <a:t>Computer Systems Fundamentals </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124002667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6881143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8D14FAA1-5A20-47C0-86AC-371E71D5A202}" type="datetime1">
              <a:rPr lang="en-GB" noProof="0" smtClean="0"/>
              <a:t>15/03/2023</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Computer Systems Fundamentals </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73496184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8F025916-99E5-49AD-954B-CB6058EC4DF7}" type="datetime1">
              <a:rPr lang="en-GB" smtClean="0"/>
              <a:t>15/03/2023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Computer Systems Fundamentals </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8192505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525B677-A846-41FD-A4E0-A8A329AAF2AB}" type="datetime1">
              <a:rPr lang="en-GB" smtClean="0"/>
              <a:t>15/03/2023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Computer Systems Fundamentals </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2713742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840684EC-B85C-48A8-BC40-DE4E63A96E37}" type="datetime1">
              <a:rPr lang="en-GB" smtClean="0"/>
              <a:t>15/03/2023</a:t>
            </a:fld>
            <a:endParaRPr lang="en-US" dirty="0"/>
          </a:p>
        </p:txBody>
      </p:sp>
      <p:sp>
        <p:nvSpPr>
          <p:cNvPr id="4" name="Footer Placeholder 3"/>
          <p:cNvSpPr>
            <a:spLocks noGrp="1"/>
          </p:cNvSpPr>
          <p:nvPr>
            <p:ph type="ftr" sz="quarter" idx="11"/>
          </p:nvPr>
        </p:nvSpPr>
        <p:spPr/>
        <p:txBody>
          <a:bodyPr/>
          <a:lstStyle/>
          <a:p>
            <a:r>
              <a:rPr lang="en-US"/>
              <a:t>Computer Systems Fundamentals </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24522360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6C76282A-5D9F-4A9A-AE71-B40422E3F61E}" type="datetime1">
              <a:rPr lang="en-GB" noProof="0" smtClean="0"/>
              <a:t>15/03/2023</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Computer Systems Fundamentals </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41417474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772892AB-3F73-4B58-8A27-0E6C788038A4}" type="datetime1">
              <a:rPr lang="en-GB" smtClean="0"/>
              <a:t>15/03/2023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Computer Systems Fundamentals </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9977769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5AC7C99-5F7D-4114-A3D8-2DA680792642}" type="datetime1">
              <a:rPr lang="en-GB" smtClean="0"/>
              <a:t>15/03/2023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Computer Systems Fundamentals </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8879594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08AE77F0-4A19-4DE8-95F0-692BC06AECC0}" type="datetime1">
              <a:rPr lang="en-GB" smtClean="0"/>
              <a:t>15/03/2023</a:t>
            </a:fld>
            <a:endParaRPr lang="en-US" dirty="0"/>
          </a:p>
        </p:txBody>
      </p:sp>
      <p:sp>
        <p:nvSpPr>
          <p:cNvPr id="4" name="Footer Placeholder 3"/>
          <p:cNvSpPr>
            <a:spLocks noGrp="1"/>
          </p:cNvSpPr>
          <p:nvPr>
            <p:ph type="ftr" sz="quarter" idx="11"/>
          </p:nvPr>
        </p:nvSpPr>
        <p:spPr/>
        <p:txBody>
          <a:bodyPr/>
          <a:lstStyle/>
          <a:p>
            <a:r>
              <a:rPr lang="en-US"/>
              <a:t>Computer Systems Fundamentals </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59969892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B47ADEC-2B17-4C92-BF53-17D4C1969749}" type="datetime1">
              <a:rPr lang="en-GB" smtClean="0"/>
              <a:t>15/03/2023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Computer Systems Fundamentals </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8563731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5471970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F54155D2-CE14-4114-98FC-E16F7889E749}" type="datetime1">
              <a:rPr lang="en-GB" smtClean="0"/>
              <a:t>15/03/2023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Computer Systems Fundamentals </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8616694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DD944EB-F5D2-4B82-A673-E1AE2883515B}" type="datetime1">
              <a:rPr lang="en-GB" smtClean="0"/>
              <a:t>15/03/2023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Computer Systems Fundamentals </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40485730"/>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FC4B1D68-CF75-47FF-ADF5-5A43995DFDDE}" type="datetime1">
              <a:rPr lang="en-GB" smtClean="0"/>
              <a:t>15/03/2023</a:t>
            </a:fld>
            <a:endParaRPr lang="en-US" dirty="0"/>
          </a:p>
        </p:txBody>
      </p:sp>
      <p:sp>
        <p:nvSpPr>
          <p:cNvPr id="4" name="Footer Placeholder 3"/>
          <p:cNvSpPr>
            <a:spLocks noGrp="1"/>
          </p:cNvSpPr>
          <p:nvPr>
            <p:ph type="ftr" sz="quarter" idx="11"/>
          </p:nvPr>
        </p:nvSpPr>
        <p:spPr/>
        <p:txBody>
          <a:bodyPr/>
          <a:lstStyle/>
          <a:p>
            <a:r>
              <a:rPr lang="en-US"/>
              <a:t>Computer Systems Fundamentals </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89787670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5A24F97F-DA6F-4569-9FD9-231FAA03960B}" type="datetime1">
              <a:rPr lang="en-GB" noProof="0" smtClean="0"/>
              <a:t>15/03/2023</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Computer Systems Fundamentals </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161291950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2A42552C-03B5-4EC2-9B3E-3B835EAB82C2}" type="datetime1">
              <a:rPr lang="en-GB" smtClean="0"/>
              <a:t>15/03/2023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Computer Systems Fundamentals </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11080307"/>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CFCAE66-9AFE-47E0-B612-7953685528BE}" type="datetime1">
              <a:rPr lang="en-GB" smtClean="0"/>
              <a:t>15/03/2023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Computer Systems Fundamentals </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50498683"/>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004EE9F8-15EA-4358-92A1-70A2EED022D6}" type="datetime1">
              <a:rPr lang="en-GB" smtClean="0"/>
              <a:t>15/03/2023</a:t>
            </a:fld>
            <a:endParaRPr lang="en-US" dirty="0"/>
          </a:p>
        </p:txBody>
      </p:sp>
      <p:sp>
        <p:nvSpPr>
          <p:cNvPr id="4" name="Footer Placeholder 3"/>
          <p:cNvSpPr>
            <a:spLocks noGrp="1"/>
          </p:cNvSpPr>
          <p:nvPr>
            <p:ph type="ftr" sz="quarter" idx="11"/>
          </p:nvPr>
        </p:nvSpPr>
        <p:spPr/>
        <p:txBody>
          <a:bodyPr/>
          <a:lstStyle/>
          <a:p>
            <a:r>
              <a:rPr lang="en-US"/>
              <a:t>Computer Systems Fundamentals </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641454918"/>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0FBCEC15-83C0-4183-92A3-346A5D4B3D77}" type="datetime1">
              <a:rPr lang="en-GB" noProof="0" smtClean="0"/>
              <a:t>15/03/2023</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Computer Systems Fundamentals </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330468977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D8BCB24-BF6A-4A59-B70A-528496FA2535}" type="datetime1">
              <a:rPr lang="en-GB" smtClean="0"/>
              <a:t>15/03/2023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Computer Systems Fundamentals </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89207104"/>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84F9CE0-63EA-4AE5-A19F-315D19F20608}" type="datetime1">
              <a:rPr lang="en-GB" smtClean="0"/>
              <a:t>15/03/2023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Computer Systems Fundamentals </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62675532"/>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AFC2B160-D8CE-4A01-9BEA-E4D11314D820}" type="datetime1">
              <a:rPr lang="en-GB" smtClean="0"/>
              <a:t>15/03/2023</a:t>
            </a:fld>
            <a:endParaRPr lang="en-US" dirty="0"/>
          </a:p>
        </p:txBody>
      </p:sp>
      <p:sp>
        <p:nvSpPr>
          <p:cNvPr id="4" name="Footer Placeholder 3"/>
          <p:cNvSpPr>
            <a:spLocks noGrp="1"/>
          </p:cNvSpPr>
          <p:nvPr>
            <p:ph type="ftr" sz="quarter" idx="11"/>
          </p:nvPr>
        </p:nvSpPr>
        <p:spPr/>
        <p:txBody>
          <a:bodyPr/>
          <a:lstStyle/>
          <a:p>
            <a:r>
              <a:rPr lang="en-US"/>
              <a:t>Computer Systems Fundamentals </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671023767"/>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30FDF493-DD33-4018-98E9-84523B7A6AB9}" type="datetime1">
              <a:rPr lang="en-GB" noProof="0" smtClean="0"/>
              <a:t>15/03/2023</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Computer Systems Fundamentals </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3914582648"/>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686A8274-5D1A-43E8-9838-FC2381495FA3}" type="datetime1">
              <a:rPr lang="en-GB" smtClean="0"/>
              <a:t>15/03/2023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Computer Systems Fundamentals </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07840193"/>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D0E2B7-B84F-4A38-B6DE-ED9FA765F974}" type="datetime1">
              <a:rPr lang="en-GB" smtClean="0"/>
              <a:t>15/03/2023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Computer Systems Fundamentals </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5973259"/>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35460473"/>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C39517D0-9B48-406C-9CCB-4C7DA507827C}" type="datetime1">
              <a:rPr lang="en-GB" smtClean="0"/>
              <a:t>15/03/2023</a:t>
            </a:fld>
            <a:endParaRPr lang="en-US" dirty="0"/>
          </a:p>
        </p:txBody>
      </p:sp>
      <p:sp>
        <p:nvSpPr>
          <p:cNvPr id="4" name="Footer Placeholder 3"/>
          <p:cNvSpPr>
            <a:spLocks noGrp="1"/>
          </p:cNvSpPr>
          <p:nvPr>
            <p:ph type="ftr" sz="quarter" idx="11"/>
          </p:nvPr>
        </p:nvSpPr>
        <p:spPr/>
        <p:txBody>
          <a:bodyPr/>
          <a:lstStyle/>
          <a:p>
            <a:r>
              <a:rPr lang="en-US"/>
              <a:t>Computer Systems Fundamentals </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871081314"/>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51820FF2-53FE-436C-B355-EC3731616909}" type="datetime1">
              <a:rPr lang="en-GB" noProof="0" smtClean="0"/>
              <a:t>15/03/2023</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Computer Systems Fundamentals </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1668421069"/>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4644B71E-8BED-4622-9513-C21280B1B444}" type="datetime1">
              <a:rPr lang="en-GB" smtClean="0"/>
              <a:t>15/03/2023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Computer Systems Fundamentals </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63674427"/>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924A897-3D9A-40BB-9B2B-6B077A8DCC00}" type="datetime1">
              <a:rPr lang="en-GB" smtClean="0"/>
              <a:t>15/03/2023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Computer Systems Fundamentals </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28645816"/>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277840142"/>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4CFEBCFF-30DA-4758-A2CF-F22197C6A82E}" type="datetime1">
              <a:rPr lang="en-GB" smtClean="0"/>
              <a:t>15/03/2023</a:t>
            </a:fld>
            <a:endParaRPr lang="en-US" dirty="0"/>
          </a:p>
        </p:txBody>
      </p:sp>
      <p:sp>
        <p:nvSpPr>
          <p:cNvPr id="4" name="Footer Placeholder 3"/>
          <p:cNvSpPr>
            <a:spLocks noGrp="1"/>
          </p:cNvSpPr>
          <p:nvPr>
            <p:ph type="ftr" sz="quarter" idx="11"/>
          </p:nvPr>
        </p:nvSpPr>
        <p:spPr/>
        <p:txBody>
          <a:bodyPr/>
          <a:lstStyle/>
          <a:p>
            <a:r>
              <a:rPr lang="en-US"/>
              <a:t>Computer Systems Fundamentals </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951448030"/>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36949780-48D7-4EC5-B0BB-D923FE79B61B}" type="datetime1">
              <a:rPr lang="en-GB" noProof="0" smtClean="0"/>
              <a:t>15/03/2023</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Computer Systems Fundamentals </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2939912982"/>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2AD13BA5-982E-41CF-B77A-D084D01D8BD4}" type="datetime1">
              <a:rPr lang="en-GB" smtClean="0"/>
              <a:t>15/03/2023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Computer Systems Fundamentals </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89107345"/>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462BC9E-5D37-48FE-AC8C-DBB877F1072E}" type="datetime1">
              <a:rPr lang="en-GB" smtClean="0"/>
              <a:t>15/03/2023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Computer Systems Fundamentals </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37739104"/>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060480586"/>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B870FC7B-CC3F-4830-94AE-B5C0385B2202}" type="datetime1">
              <a:rPr lang="en-GB" smtClean="0"/>
              <a:t>15/03/2023</a:t>
            </a:fld>
            <a:endParaRPr lang="en-US" dirty="0"/>
          </a:p>
        </p:txBody>
      </p:sp>
      <p:sp>
        <p:nvSpPr>
          <p:cNvPr id="4" name="Footer Placeholder 3"/>
          <p:cNvSpPr>
            <a:spLocks noGrp="1"/>
          </p:cNvSpPr>
          <p:nvPr>
            <p:ph type="ftr" sz="quarter" idx="11"/>
          </p:nvPr>
        </p:nvSpPr>
        <p:spPr/>
        <p:txBody>
          <a:bodyPr/>
          <a:lstStyle/>
          <a:p>
            <a:r>
              <a:rPr lang="en-US"/>
              <a:t>Computer Systems Fundamentals </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490812382"/>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3.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4.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6.xml"/><Relationship Id="rId1" Type="http://schemas.openxmlformats.org/officeDocument/2006/relationships/slideLayout" Target="../slideLayouts/slideLayout5.xml"/><Relationship Id="rId4" Type="http://schemas.openxmlformats.org/officeDocument/2006/relationships/image" Target="../media/image4.png"/></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8.xml"/><Relationship Id="rId1" Type="http://schemas.openxmlformats.org/officeDocument/2006/relationships/slideLayout" Target="../slideLayouts/slideLayout7.xml"/><Relationship Id="rId4" Type="http://schemas.openxmlformats.org/officeDocument/2006/relationships/image" Target="../media/image5.png"/></Relationships>
</file>

<file path=ppt/slideMasters/_rels/slideMaster6.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11.xml"/><Relationship Id="rId7" Type="http://schemas.openxmlformats.org/officeDocument/2006/relationships/theme" Target="../theme/theme6.xml"/><Relationship Id="rId2" Type="http://schemas.openxmlformats.org/officeDocument/2006/relationships/slideLayout" Target="../slideLayouts/slideLayout10.xml"/><Relationship Id="rId1" Type="http://schemas.openxmlformats.org/officeDocument/2006/relationships/slideLayout" Target="../slideLayouts/slideLayout9.xml"/><Relationship Id="rId6" Type="http://schemas.openxmlformats.org/officeDocument/2006/relationships/slideLayout" Target="../slideLayouts/slideLayout14.xml"/><Relationship Id="rId5" Type="http://schemas.openxmlformats.org/officeDocument/2006/relationships/slideLayout" Target="../slideLayouts/slideLayout13.xml"/><Relationship Id="rId4" Type="http://schemas.openxmlformats.org/officeDocument/2006/relationships/slideLayout" Target="../slideLayouts/slideLayout12.xml"/></Relationships>
</file>

<file path=ppt/slideMasters/_rels/slideMaster7.xml.rels><?xml version="1.0" encoding="UTF-8" standalone="yes"?>
<Relationships xmlns="http://schemas.openxmlformats.org/package/2006/relationships"><Relationship Id="rId3" Type="http://schemas.openxmlformats.org/officeDocument/2006/relationships/theme" Target="../theme/theme7.xml"/><Relationship Id="rId2" Type="http://schemas.openxmlformats.org/officeDocument/2006/relationships/slideLayout" Target="../slideLayouts/slideLayout16.xml"/><Relationship Id="rId1" Type="http://schemas.openxmlformats.org/officeDocument/2006/relationships/slideLayout" Target="../slideLayouts/slideLayout15.xml"/><Relationship Id="rId4" Type="http://schemas.openxmlformats.org/officeDocument/2006/relationships/image" Target="../media/image8.png"/></Relationships>
</file>

<file path=ppt/slideMasters/_rels/slideMaster8.xml.rels><?xml version="1.0" encoding="UTF-8" standalone="yes"?>
<Relationships xmlns="http://schemas.openxmlformats.org/package/2006/relationships"><Relationship Id="rId3" Type="http://schemas.openxmlformats.org/officeDocument/2006/relationships/theme" Target="../theme/theme8.xml"/><Relationship Id="rId2" Type="http://schemas.openxmlformats.org/officeDocument/2006/relationships/slideLayout" Target="../slideLayouts/slideLayout18.xml"/><Relationship Id="rId1" Type="http://schemas.openxmlformats.org/officeDocument/2006/relationships/slideLayout" Target="../slideLayouts/slideLayout17.xml"/><Relationship Id="rId4" Type="http://schemas.openxmlformats.org/officeDocument/2006/relationships/image" Target="../media/image9.png"/></Relationships>
</file>

<file path=ppt/slideMasters/_rels/slideMaster9.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slideLayout" Target="../slideLayouts/slideLayout21.xml"/><Relationship Id="rId7" Type="http://schemas.openxmlformats.org/officeDocument/2006/relationships/theme" Target="../theme/theme9.xml"/><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slideLayout" Target="../slideLayouts/slideLayout24.xml"/><Relationship Id="rId5" Type="http://schemas.openxmlformats.org/officeDocument/2006/relationships/slideLayout" Target="../slideLayouts/slideLayout23.xml"/><Relationship Id="rId4" Type="http://schemas.openxmlformats.org/officeDocument/2006/relationships/slideLayout" Target="../slideLayouts/slideLayout22.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7.xml"/><Relationship Id="rId7" Type="http://schemas.openxmlformats.org/officeDocument/2006/relationships/image" Target="../media/image11.png"/><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theme" Target="../theme/theme10.xml"/><Relationship Id="rId5" Type="http://schemas.openxmlformats.org/officeDocument/2006/relationships/slideLayout" Target="../slideLayouts/slideLayout29.xml"/><Relationship Id="rId4" Type="http://schemas.openxmlformats.org/officeDocument/2006/relationships/slideLayout" Target="../slideLayouts/slideLayout28.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32.xml"/><Relationship Id="rId2" Type="http://schemas.openxmlformats.org/officeDocument/2006/relationships/slideLayout" Target="../slideLayouts/slideLayout31.xml"/><Relationship Id="rId1" Type="http://schemas.openxmlformats.org/officeDocument/2006/relationships/slideLayout" Target="../slideLayouts/slideLayout30.xml"/><Relationship Id="rId6" Type="http://schemas.openxmlformats.org/officeDocument/2006/relationships/image" Target="../media/image12.png"/><Relationship Id="rId5" Type="http://schemas.openxmlformats.org/officeDocument/2006/relationships/theme" Target="../theme/theme11.xml"/><Relationship Id="rId4" Type="http://schemas.openxmlformats.org/officeDocument/2006/relationships/slideLayout" Target="../slideLayouts/slideLayout33.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6.xml"/><Relationship Id="rId2" Type="http://schemas.openxmlformats.org/officeDocument/2006/relationships/slideLayout" Target="../slideLayouts/slideLayout35.xml"/><Relationship Id="rId1" Type="http://schemas.openxmlformats.org/officeDocument/2006/relationships/slideLayout" Target="../slideLayouts/slideLayout34.xml"/><Relationship Id="rId5" Type="http://schemas.openxmlformats.org/officeDocument/2006/relationships/image" Target="../media/image13.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3.xml"/><Relationship Id="rId1" Type="http://schemas.openxmlformats.org/officeDocument/2006/relationships/slideLayout" Target="../slideLayouts/slideLayout37.xml"/></Relationships>
</file>

<file path=ppt/slideMasters/_rels/slideMaster14.xml.rels><?xml version="1.0" encoding="UTF-8" standalone="yes"?>
<Relationships xmlns="http://schemas.openxmlformats.org/package/2006/relationships"><Relationship Id="rId3" Type="http://schemas.openxmlformats.org/officeDocument/2006/relationships/slideLayout" Target="../slideLayouts/slideLayout40.xml"/><Relationship Id="rId7" Type="http://schemas.openxmlformats.org/officeDocument/2006/relationships/image" Target="../media/image15.png"/><Relationship Id="rId2" Type="http://schemas.openxmlformats.org/officeDocument/2006/relationships/slideLayout" Target="../slideLayouts/slideLayout39.xml"/><Relationship Id="rId1" Type="http://schemas.openxmlformats.org/officeDocument/2006/relationships/slideLayout" Target="../slideLayouts/slideLayout38.xml"/><Relationship Id="rId6" Type="http://schemas.openxmlformats.org/officeDocument/2006/relationships/theme" Target="../theme/theme14.xml"/><Relationship Id="rId5" Type="http://schemas.openxmlformats.org/officeDocument/2006/relationships/slideLayout" Target="../slideLayouts/slideLayout42.xml"/><Relationship Id="rId4" Type="http://schemas.openxmlformats.org/officeDocument/2006/relationships/slideLayout" Target="../slideLayouts/slideLayout41.xml"/></Relationships>
</file>

<file path=ppt/slideMasters/_rels/slideMaster15.xml.rels><?xml version="1.0" encoding="UTF-8" standalone="yes"?>
<Relationships xmlns="http://schemas.openxmlformats.org/package/2006/relationships"><Relationship Id="rId3" Type="http://schemas.openxmlformats.org/officeDocument/2006/relationships/slideLayout" Target="../slideLayouts/slideLayout45.xml"/><Relationship Id="rId7" Type="http://schemas.openxmlformats.org/officeDocument/2006/relationships/image" Target="../media/image16.png"/><Relationship Id="rId2" Type="http://schemas.openxmlformats.org/officeDocument/2006/relationships/slideLayout" Target="../slideLayouts/slideLayout44.xml"/><Relationship Id="rId1" Type="http://schemas.openxmlformats.org/officeDocument/2006/relationships/slideLayout" Target="../slideLayouts/slideLayout43.xml"/><Relationship Id="rId6" Type="http://schemas.openxmlformats.org/officeDocument/2006/relationships/theme" Target="../theme/theme15.xml"/><Relationship Id="rId5" Type="http://schemas.openxmlformats.org/officeDocument/2006/relationships/slideLayout" Target="../slideLayouts/slideLayout47.xml"/><Relationship Id="rId4" Type="http://schemas.openxmlformats.org/officeDocument/2006/relationships/slideLayout" Target="../slideLayouts/slideLayout46.xml"/></Relationships>
</file>

<file path=ppt/slideMasters/_rels/slideMaster16.xml.rels><?xml version="1.0" encoding="UTF-8" standalone="yes"?>
<Relationships xmlns="http://schemas.openxmlformats.org/package/2006/relationships"><Relationship Id="rId3" Type="http://schemas.openxmlformats.org/officeDocument/2006/relationships/slideLayout" Target="../slideLayouts/slideLayout50.xml"/><Relationship Id="rId7" Type="http://schemas.openxmlformats.org/officeDocument/2006/relationships/image" Target="../media/image17.png"/><Relationship Id="rId2" Type="http://schemas.openxmlformats.org/officeDocument/2006/relationships/slideLayout" Target="../slideLayouts/slideLayout49.xml"/><Relationship Id="rId1" Type="http://schemas.openxmlformats.org/officeDocument/2006/relationships/slideLayout" Target="../slideLayouts/slideLayout48.xml"/><Relationship Id="rId6" Type="http://schemas.openxmlformats.org/officeDocument/2006/relationships/theme" Target="../theme/theme16.xml"/><Relationship Id="rId5" Type="http://schemas.openxmlformats.org/officeDocument/2006/relationships/slideLayout" Target="../slideLayouts/slideLayout52.xml"/><Relationship Id="rId4" Type="http://schemas.openxmlformats.org/officeDocument/2006/relationships/slideLayout" Target="../slideLayouts/slideLayout51.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60.xml"/><Relationship Id="rId13" Type="http://schemas.openxmlformats.org/officeDocument/2006/relationships/slideLayout" Target="../slideLayouts/slideLayout65.xml"/><Relationship Id="rId3" Type="http://schemas.openxmlformats.org/officeDocument/2006/relationships/slideLayout" Target="../slideLayouts/slideLayout55.xml"/><Relationship Id="rId7" Type="http://schemas.openxmlformats.org/officeDocument/2006/relationships/slideLayout" Target="../slideLayouts/slideLayout59.xml"/><Relationship Id="rId12" Type="http://schemas.openxmlformats.org/officeDocument/2006/relationships/slideLayout" Target="../slideLayouts/slideLayout64.xml"/><Relationship Id="rId2" Type="http://schemas.openxmlformats.org/officeDocument/2006/relationships/slideLayout" Target="../slideLayouts/slideLayout54.xml"/><Relationship Id="rId1" Type="http://schemas.openxmlformats.org/officeDocument/2006/relationships/slideLayout" Target="../slideLayouts/slideLayout53.xml"/><Relationship Id="rId6" Type="http://schemas.openxmlformats.org/officeDocument/2006/relationships/slideLayout" Target="../slideLayouts/slideLayout58.xml"/><Relationship Id="rId11" Type="http://schemas.openxmlformats.org/officeDocument/2006/relationships/slideLayout" Target="../slideLayouts/slideLayout63.xml"/><Relationship Id="rId5" Type="http://schemas.openxmlformats.org/officeDocument/2006/relationships/slideLayout" Target="../slideLayouts/slideLayout57.xml"/><Relationship Id="rId10" Type="http://schemas.openxmlformats.org/officeDocument/2006/relationships/slideLayout" Target="../slideLayouts/slideLayout62.xml"/><Relationship Id="rId4" Type="http://schemas.openxmlformats.org/officeDocument/2006/relationships/slideLayout" Target="../slideLayouts/slideLayout56.xml"/><Relationship Id="rId9" Type="http://schemas.openxmlformats.org/officeDocument/2006/relationships/slideLayout" Target="../slideLayouts/slideLayout61.xml"/><Relationship Id="rId14" Type="http://schemas.openxmlformats.org/officeDocument/2006/relationships/theme" Target="../theme/theme17.xml"/></Relationships>
</file>

<file path=ppt/slideMasters/_rels/slideMaster18.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slideLayout" Target="../slideLayouts/slideLayout68.xml"/><Relationship Id="rId7" Type="http://schemas.openxmlformats.org/officeDocument/2006/relationships/theme" Target="../theme/theme18.xml"/><Relationship Id="rId2" Type="http://schemas.openxmlformats.org/officeDocument/2006/relationships/slideLayout" Target="../slideLayouts/slideLayout67.xml"/><Relationship Id="rId1" Type="http://schemas.openxmlformats.org/officeDocument/2006/relationships/slideLayout" Target="../slideLayouts/slideLayout66.xml"/><Relationship Id="rId6" Type="http://schemas.openxmlformats.org/officeDocument/2006/relationships/slideLayout" Target="../slideLayouts/slideLayout71.xml"/><Relationship Id="rId5" Type="http://schemas.openxmlformats.org/officeDocument/2006/relationships/slideLayout" Target="../slideLayouts/slideLayout70.xml"/><Relationship Id="rId4" Type="http://schemas.openxmlformats.org/officeDocument/2006/relationships/slideLayout" Target="../slideLayouts/slideLayout69.xml"/></Relationships>
</file>

<file path=ppt/slideMasters/_rels/slideMaster19.xml.rels><?xml version="1.0" encoding="UTF-8" standalone="yes"?>
<Relationships xmlns="http://schemas.openxmlformats.org/package/2006/relationships"><Relationship Id="rId3" Type="http://schemas.openxmlformats.org/officeDocument/2006/relationships/slideLayout" Target="../slideLayouts/slideLayout74.xml"/><Relationship Id="rId7" Type="http://schemas.openxmlformats.org/officeDocument/2006/relationships/image" Target="../media/image24.png"/><Relationship Id="rId2" Type="http://schemas.openxmlformats.org/officeDocument/2006/relationships/slideLayout" Target="../slideLayouts/slideLayout73.xml"/><Relationship Id="rId1" Type="http://schemas.openxmlformats.org/officeDocument/2006/relationships/slideLayout" Target="../slideLayouts/slideLayout72.xml"/><Relationship Id="rId6" Type="http://schemas.openxmlformats.org/officeDocument/2006/relationships/theme" Target="../theme/theme19.xml"/><Relationship Id="rId5" Type="http://schemas.openxmlformats.org/officeDocument/2006/relationships/slideLayout" Target="../slideLayouts/slideLayout76.xml"/><Relationship Id="rId4" Type="http://schemas.openxmlformats.org/officeDocument/2006/relationships/slideLayout" Target="../slideLayouts/slideLayout75.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theme" Target="../theme/theme20.xml"/><Relationship Id="rId1" Type="http://schemas.openxmlformats.org/officeDocument/2006/relationships/slideLayout" Target="../slideLayouts/slideLayout7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84"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 id="2147483786"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 id="2147483787"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 id="2147483706" r:id="rId2"/>
    <p:sldLayoutId id="2147483707" r:id="rId3"/>
    <p:sldLayoutId id="2147483708" r:id="rId4"/>
    <p:sldLayoutId id="2147483709" r:id="rId5"/>
    <p:sldLayoutId id="2147483788"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789"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 id="2147483790"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719" r:id="rId2"/>
    <p:sldLayoutId id="2147483720" r:id="rId3"/>
    <p:sldLayoutId id="2147483721" r:id="rId4"/>
    <p:sldLayoutId id="2147483751" r:id="rId5"/>
    <p:sldLayoutId id="2147483783"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 id="2147483716" r:id="rId2"/>
    <p:sldLayoutId id="2147483717" r:id="rId3"/>
    <p:sldLayoutId id="2147483718" r:id="rId4"/>
    <p:sldLayoutId id="2147483777"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 id="2147483752" r:id="rId2"/>
    <p:sldLayoutId id="2147483753" r:id="rId3"/>
    <p:sldLayoutId id="2147483754" r:id="rId4"/>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5"/>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 id="2147483713" r:id="rId2"/>
    <p:sldLayoutId id="2147483714" r:id="rId3"/>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 id="2147483772" r:id="rId2"/>
    <p:sldLayoutId id="2147483773" r:id="rId3"/>
    <p:sldLayoutId id="2147483774" r:id="rId4"/>
    <p:sldLayoutId id="2147483775"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 id="2147483768" r:id="rId2"/>
    <p:sldLayoutId id="2147483769" r:id="rId3"/>
    <p:sldLayoutId id="2147483770" r:id="rId4"/>
    <p:sldLayoutId id="2147483771"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 id="2147483764" r:id="rId2"/>
    <p:sldLayoutId id="2147483765" r:id="rId3"/>
    <p:sldLayoutId id="2147483766" r:id="rId4"/>
    <p:sldLayoutId id="2147483767"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 id="2147483759" r:id="rId9"/>
    <p:sldLayoutId id="2147483760" r:id="rId10"/>
    <p:sldLayoutId id="2147483761" r:id="rId11"/>
    <p:sldLayoutId id="2147483762" r:id="rId12"/>
    <p:sldLayoutId id="2147483763" r:id="rId13"/>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 id="2147483778" r:id="rId2"/>
    <p:sldLayoutId id="2147483779" r:id="rId3"/>
    <p:sldLayoutId id="2147483780" r:id="rId4"/>
    <p:sldLayoutId id="2147483781" r:id="rId5"/>
    <p:sldLayoutId id="2147483782"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 id="2147483722" r:id="rId2"/>
    <p:sldLayoutId id="2147483723" r:id="rId3"/>
    <p:sldLayoutId id="2147483724" r:id="rId4"/>
    <p:sldLayoutId id="2147483725"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5.xml"/></Relationships>
</file>

<file path=ppt/slides/_rels/slide8.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6.xml"/><Relationship Id="rId1" Type="http://schemas.openxmlformats.org/officeDocument/2006/relationships/slideLayout" Target="../slideLayouts/slideLayout3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5.xml"/></Relationships>
</file>

<file path=ppt/slides/_rels/slide10.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8.xml"/><Relationship Id="rId1" Type="http://schemas.openxmlformats.org/officeDocument/2006/relationships/slideLayout" Target="../slideLayouts/slideLayout35.xml"/></Relationships>
</file>

<file path=ppt/slides/_rels/slide11.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9.xml"/><Relationship Id="rId1" Type="http://schemas.openxmlformats.org/officeDocument/2006/relationships/slideLayout" Target="../slideLayouts/slideLayout35.xml"/></Relationships>
</file>

<file path=ppt/slides/_rels/slide12.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0.xml"/><Relationship Id="rId1" Type="http://schemas.openxmlformats.org/officeDocument/2006/relationships/slideLayout" Target="../slideLayouts/slideLayout3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5.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35.xml"/></Relationships>
</file>

<file path=ppt/slides/_rels/slide15.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3.xml"/><Relationship Id="rId1" Type="http://schemas.openxmlformats.org/officeDocument/2006/relationships/slideLayout" Target="../slideLayouts/slideLayout35.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35.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35.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35.xml"/></Relationships>
</file>

<file path=ppt/slides/_rels/slide19.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7.xml"/><Relationship Id="rId1" Type="http://schemas.openxmlformats.org/officeDocument/2006/relationships/slideLayout" Target="../slideLayouts/slideLayout35.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35.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35.xml"/></Relationships>
</file>

<file path=ppt/slides/_rels/slide22.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0.xml"/><Relationship Id="rId1" Type="http://schemas.openxmlformats.org/officeDocument/2006/relationships/slideLayout" Target="../slideLayouts/slideLayout35.xml"/></Relationships>
</file>

<file path=ppt/slides/_rels/slide23.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1.xml"/><Relationship Id="rId1" Type="http://schemas.openxmlformats.org/officeDocument/2006/relationships/slideLayout" Target="../slideLayouts/slideLayout35.xml"/></Relationships>
</file>

<file path=ppt/slides/_rels/slide24.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2.xml"/><Relationship Id="rId1" Type="http://schemas.openxmlformats.org/officeDocument/2006/relationships/slideLayout" Target="../slideLayouts/slideLayout35.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35.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35.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35.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35.xml"/></Relationships>
</file>

<file path=ppt/slides/_rels/slide29.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7.xml"/><Relationship Id="rId1" Type="http://schemas.openxmlformats.org/officeDocument/2006/relationships/slideLayout" Target="../slideLayouts/slideLayout35.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35.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35.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35.xml"/></Relationships>
</file>

<file path=ppt/slides/_rels/slide33.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31.xml"/><Relationship Id="rId1" Type="http://schemas.openxmlformats.org/officeDocument/2006/relationships/slideLayout" Target="../slideLayouts/slideLayout35.xml"/></Relationships>
</file>

<file path=ppt/slides/_rels/slide34.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32.xml"/><Relationship Id="rId1" Type="http://schemas.openxmlformats.org/officeDocument/2006/relationships/slideLayout" Target="../slideLayouts/slideLayout35.xml"/></Relationships>
</file>

<file path=ppt/slides/_rels/slide35.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33.xml"/><Relationship Id="rId1" Type="http://schemas.openxmlformats.org/officeDocument/2006/relationships/slideLayout" Target="../slideLayouts/slideLayout35.xml"/></Relationships>
</file>

<file path=ppt/slides/_rels/slide36.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34.xml"/><Relationship Id="rId1" Type="http://schemas.openxmlformats.org/officeDocument/2006/relationships/slideLayout" Target="../slideLayouts/slideLayout35.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35.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35.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35.xml"/></Relationships>
</file>

<file path=ppt/slides/_rels/slide40.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38.xml"/><Relationship Id="rId1" Type="http://schemas.openxmlformats.org/officeDocument/2006/relationships/slideLayout" Target="../slideLayouts/slideLayout35.xml"/><Relationship Id="rId4" Type="http://schemas.microsoft.com/office/2007/relationships/hdphoto" Target="../media/hdphoto1.wdp"/></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AF40EAB-6954-8B5E-C784-2A455332F66A}"/>
              </a:ext>
            </a:extLst>
          </p:cNvPr>
          <p:cNvSpPr>
            <a:spLocks noGrp="1"/>
          </p:cNvSpPr>
          <p:nvPr>
            <p:ph idx="1"/>
          </p:nvPr>
        </p:nvSpPr>
        <p:spPr>
          <a:xfrm>
            <a:off x="630810" y="1889370"/>
            <a:ext cx="5315818" cy="3331157"/>
          </a:xfrm>
        </p:spPr>
        <p:txBody>
          <a:bodyPr/>
          <a:lstStyle/>
          <a:p>
            <a:r>
              <a:rPr lang="en-GB" sz="4800" dirty="0"/>
              <a:t>Computer Systems </a:t>
            </a:r>
          </a:p>
          <a:p>
            <a:r>
              <a:rPr lang="en-GB" sz="4800" dirty="0"/>
              <a:t>Fundamentals</a:t>
            </a:r>
          </a:p>
          <a:p>
            <a:r>
              <a:rPr lang="en-GB" sz="4800" dirty="0"/>
              <a:t>(ACCA4028)</a:t>
            </a:r>
          </a:p>
          <a:p>
            <a:r>
              <a:rPr lang="en-GB" sz="3600" i="1" dirty="0">
                <a:solidFill>
                  <a:srgbClr val="FFC000"/>
                </a:solidFill>
              </a:rPr>
              <a:t>Lecture - 11</a:t>
            </a:r>
          </a:p>
        </p:txBody>
      </p:sp>
    </p:spTree>
    <p:extLst>
      <p:ext uri="{BB962C8B-B14F-4D97-AF65-F5344CB8AC3E}">
        <p14:creationId xmlns:p14="http://schemas.microsoft.com/office/powerpoint/2010/main" val="31190073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29150" y="-77932"/>
            <a:ext cx="4707082" cy="1325563"/>
          </a:xfrm>
        </p:spPr>
        <p:txBody>
          <a:bodyPr>
            <a:normAutofit/>
          </a:bodyPr>
          <a:lstStyle/>
          <a:p>
            <a:pPr algn="l"/>
            <a:r>
              <a:rPr lang="en-IN" b="1" dirty="0">
                <a:solidFill>
                  <a:schemeClr val="bg1"/>
                </a:solidFill>
                <a:latin typeface="+mn-lt"/>
              </a:rPr>
              <a:t>Content</a:t>
            </a:r>
          </a:p>
        </p:txBody>
      </p:sp>
      <p:sp>
        <p:nvSpPr>
          <p:cNvPr id="3" name="Content Placeholder 2"/>
          <p:cNvSpPr>
            <a:spLocks noGrp="1"/>
          </p:cNvSpPr>
          <p:nvPr>
            <p:ph idx="1"/>
          </p:nvPr>
        </p:nvSpPr>
        <p:spPr>
          <a:xfrm>
            <a:off x="971380" y="1545700"/>
            <a:ext cx="9123354" cy="5230549"/>
          </a:xfrm>
        </p:spPr>
        <p:txBody>
          <a:bodyPr>
            <a:normAutofit/>
          </a:bodyPr>
          <a:lstStyle/>
          <a:p>
            <a:pPr marL="446088" indent="-357188"/>
            <a:r>
              <a:rPr lang="en-IN" sz="4400" b="1" dirty="0"/>
              <a:t>Introduction</a:t>
            </a:r>
            <a:endParaRPr lang="en-GB" sz="4400" b="1" dirty="0">
              <a:cs typeface="Times New Roman" panose="02020603050405020304" pitchFamily="18" charset="0"/>
            </a:endParaRPr>
          </a:p>
          <a:p>
            <a:pPr marL="446088" indent="-357188"/>
            <a:r>
              <a:rPr lang="en-GB" sz="4400" b="1" dirty="0">
                <a:cs typeface="Times New Roman" panose="02020603050405020304" pitchFamily="18" charset="0"/>
              </a:rPr>
              <a:t>Cyber attack</a:t>
            </a:r>
          </a:p>
          <a:p>
            <a:pPr marL="446088" indent="-357188"/>
            <a:r>
              <a:rPr lang="en-GB" sz="4400" b="1" dirty="0">
                <a:cs typeface="Times New Roman" panose="02020603050405020304" pitchFamily="18" charset="0"/>
              </a:rPr>
              <a:t>Cyber security</a:t>
            </a:r>
          </a:p>
          <a:p>
            <a:pPr marL="446088" indent="-357188"/>
            <a:endParaRPr lang="en-IN" sz="3627" b="1"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a:t>
            </a:fld>
            <a:endParaRPr lang="en-US" dirty="0"/>
          </a:p>
        </p:txBody>
      </p:sp>
      <p:sp>
        <p:nvSpPr>
          <p:cNvPr id="4" name="Footer Placeholder 3">
            <a:extLst>
              <a:ext uri="{FF2B5EF4-FFF2-40B4-BE49-F238E27FC236}">
                <a16:creationId xmlns:a16="http://schemas.microsoft.com/office/drawing/2014/main" id="{7E2EBC05-CB4F-406D-2F45-D8D94E4ABFE4}"/>
              </a:ext>
            </a:extLst>
          </p:cNvPr>
          <p:cNvSpPr>
            <a:spLocks noGrp="1"/>
          </p:cNvSpPr>
          <p:nvPr>
            <p:ph type="ftr" sz="quarter" idx="11"/>
          </p:nvPr>
        </p:nvSpPr>
        <p:spPr>
          <a:xfrm>
            <a:off x="4175786" y="6461781"/>
            <a:ext cx="4432185" cy="365125"/>
          </a:xfrm>
        </p:spPr>
        <p:txBody>
          <a:bodyPr/>
          <a:lstStyle/>
          <a:p>
            <a:r>
              <a:rPr lang="en-GB" i="1" dirty="0"/>
              <a:t>Computer Systems Fundamentals </a:t>
            </a:r>
          </a:p>
        </p:txBody>
      </p:sp>
    </p:spTree>
    <p:extLst>
      <p:ext uri="{BB962C8B-B14F-4D97-AF65-F5344CB8AC3E}">
        <p14:creationId xmlns:p14="http://schemas.microsoft.com/office/powerpoint/2010/main" val="36571306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29308" y="0"/>
            <a:ext cx="5245300" cy="1325563"/>
          </a:xfrm>
        </p:spPr>
        <p:txBody>
          <a:bodyPr/>
          <a:lstStyle/>
          <a:p>
            <a:pPr algn="l"/>
            <a:r>
              <a:rPr lang="en-IN" b="1" dirty="0">
                <a:solidFill>
                  <a:schemeClr val="bg1"/>
                </a:solidFill>
              </a:rPr>
              <a:t>Learning Outcome</a:t>
            </a:r>
          </a:p>
        </p:txBody>
      </p:sp>
      <p:sp>
        <p:nvSpPr>
          <p:cNvPr id="3" name="Content Placeholder 2"/>
          <p:cNvSpPr>
            <a:spLocks noGrp="1"/>
          </p:cNvSpPr>
          <p:nvPr>
            <p:ph idx="1"/>
          </p:nvPr>
        </p:nvSpPr>
        <p:spPr>
          <a:xfrm>
            <a:off x="609600" y="1600201"/>
            <a:ext cx="10972800" cy="4419094"/>
          </a:xfrm>
        </p:spPr>
        <p:txBody>
          <a:bodyPr>
            <a:normAutofit/>
          </a:bodyPr>
          <a:lstStyle/>
          <a:p>
            <a:pPr marL="0" indent="0">
              <a:buNone/>
            </a:pPr>
            <a:r>
              <a:rPr lang="en-IN" sz="3200" b="1" dirty="0"/>
              <a:t>The student upon completion of the lecture will be able to:</a:t>
            </a:r>
          </a:p>
          <a:p>
            <a:r>
              <a:rPr lang="en-IN" sz="3200" dirty="0"/>
              <a:t>Define Cyber security</a:t>
            </a:r>
          </a:p>
          <a:p>
            <a:r>
              <a:rPr lang="en-IN" sz="3200" dirty="0"/>
              <a:t>Describe the types of Cyber attack</a:t>
            </a:r>
          </a:p>
          <a:p>
            <a:r>
              <a:rPr lang="en-IN" sz="3200" dirty="0"/>
              <a:t>Describe the ways to protect the </a:t>
            </a:r>
            <a:r>
              <a:rPr lang="en-IN" sz="3200"/>
              <a:t>computers.</a:t>
            </a:r>
            <a:endParaRPr lang="en-IN" sz="3200"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3</a:t>
            </a:fld>
            <a:endParaRPr lang="en-US" dirty="0"/>
          </a:p>
        </p:txBody>
      </p:sp>
      <p:sp>
        <p:nvSpPr>
          <p:cNvPr id="4" name="Footer Placeholder 3">
            <a:extLst>
              <a:ext uri="{FF2B5EF4-FFF2-40B4-BE49-F238E27FC236}">
                <a16:creationId xmlns:a16="http://schemas.microsoft.com/office/drawing/2014/main" id="{B7C3BA83-DFFF-457C-32C5-B0990E246EC3}"/>
              </a:ext>
            </a:extLst>
          </p:cNvPr>
          <p:cNvSpPr>
            <a:spLocks noGrp="1"/>
          </p:cNvSpPr>
          <p:nvPr>
            <p:ph type="ftr" sz="quarter" idx="11"/>
          </p:nvPr>
        </p:nvSpPr>
        <p:spPr>
          <a:xfrm>
            <a:off x="4175786" y="6461781"/>
            <a:ext cx="4413267" cy="365125"/>
          </a:xfrm>
        </p:spPr>
        <p:txBody>
          <a:bodyPr/>
          <a:lstStyle/>
          <a:p>
            <a:r>
              <a:rPr lang="en-GB"/>
              <a:t>Computer Systems Fundamentals </a:t>
            </a:r>
            <a:endParaRPr lang="en-GB" dirty="0"/>
          </a:p>
        </p:txBody>
      </p:sp>
    </p:spTree>
    <p:extLst>
      <p:ext uri="{BB962C8B-B14F-4D97-AF65-F5344CB8AC3E}">
        <p14:creationId xmlns:p14="http://schemas.microsoft.com/office/powerpoint/2010/main" val="31922660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7387" y="238350"/>
            <a:ext cx="7135577" cy="734168"/>
          </a:xfrm>
        </p:spPr>
        <p:txBody>
          <a:bodyPr>
            <a:normAutofit/>
          </a:bodyPr>
          <a:lstStyle/>
          <a:p>
            <a:pPr algn="l"/>
            <a:r>
              <a:rPr lang="en-IN" b="1" dirty="0">
                <a:solidFill>
                  <a:schemeClr val="bg1"/>
                </a:solidFill>
              </a:rPr>
              <a:t>Cyber Security - Introduction</a:t>
            </a:r>
          </a:p>
        </p:txBody>
      </p:sp>
      <p:sp>
        <p:nvSpPr>
          <p:cNvPr id="3" name="Content Placeholder 2"/>
          <p:cNvSpPr>
            <a:spLocks noGrp="1"/>
          </p:cNvSpPr>
          <p:nvPr>
            <p:ph idx="1"/>
          </p:nvPr>
        </p:nvSpPr>
        <p:spPr>
          <a:xfrm>
            <a:off x="753288" y="1474516"/>
            <a:ext cx="10401353" cy="5044170"/>
          </a:xfrm>
        </p:spPr>
        <p:txBody>
          <a:bodyPr>
            <a:normAutofit/>
          </a:bodyPr>
          <a:lstStyle/>
          <a:p>
            <a:pPr marL="0" indent="0">
              <a:buNone/>
            </a:pPr>
            <a:r>
              <a:rPr lang="en-GB" b="1" dirty="0">
                <a:solidFill>
                  <a:srgbClr val="202122"/>
                </a:solidFill>
              </a:rPr>
              <a:t>Cyber security</a:t>
            </a:r>
          </a:p>
          <a:p>
            <a:pPr algn="l"/>
            <a:r>
              <a:rPr lang="en-GB" b="0" i="0" dirty="0">
                <a:effectLst/>
                <a:latin typeface="segoeRegular"/>
              </a:rPr>
              <a:t>Cyber security is the application of </a:t>
            </a:r>
            <a:r>
              <a:rPr lang="en-GB" b="1" i="0" dirty="0">
                <a:effectLst/>
                <a:latin typeface="segoeRegular"/>
              </a:rPr>
              <a:t>technologies, processes, and controls to protect systems, networks, programs, devices and data from cyber attacks.</a:t>
            </a:r>
          </a:p>
          <a:p>
            <a:pPr algn="l"/>
            <a:r>
              <a:rPr lang="en-GB" b="0" i="0" dirty="0">
                <a:effectLst/>
                <a:latin typeface="segoeRegular"/>
              </a:rPr>
              <a:t>It aims to reduce the </a:t>
            </a:r>
            <a:r>
              <a:rPr lang="en-GB" b="1" i="0" dirty="0">
                <a:effectLst/>
                <a:latin typeface="segoeRegular"/>
              </a:rPr>
              <a:t>risk of cyber attacks and protect against the unauthorised exploitation of systems, networks, and technologies.</a:t>
            </a:r>
          </a:p>
          <a:p>
            <a:pPr algn="l"/>
            <a:r>
              <a:rPr lang="en-GB" b="0" i="0" dirty="0">
                <a:effectLst/>
                <a:latin typeface="segoeRegular"/>
              </a:rPr>
              <a:t>It is also known as </a:t>
            </a:r>
            <a:r>
              <a:rPr lang="en-GB" b="1" i="0" dirty="0">
                <a:effectLst/>
                <a:latin typeface="segoeRegular"/>
              </a:rPr>
              <a:t>Information Technology security or Electronic Information security</a:t>
            </a:r>
            <a:r>
              <a:rPr lang="en-GB" b="0" i="0" dirty="0">
                <a:effectLst/>
                <a:latin typeface="segoeRegular"/>
              </a:rPr>
              <a:t>.</a:t>
            </a:r>
          </a:p>
          <a:p>
            <a:pPr marL="0" indent="0">
              <a:buNone/>
            </a:pPr>
            <a:endParaRPr lang="en-GB" b="1" i="0" dirty="0">
              <a:effectLst/>
            </a:endParaRP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4</a:t>
            </a:fld>
            <a:endParaRPr lang="en-US" dirty="0"/>
          </a:p>
        </p:txBody>
      </p:sp>
    </p:spTree>
    <p:extLst>
      <p:ext uri="{BB962C8B-B14F-4D97-AF65-F5344CB8AC3E}">
        <p14:creationId xmlns:p14="http://schemas.microsoft.com/office/powerpoint/2010/main" val="15726498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7387" y="238350"/>
            <a:ext cx="7135577" cy="734168"/>
          </a:xfrm>
        </p:spPr>
        <p:txBody>
          <a:bodyPr>
            <a:normAutofit/>
          </a:bodyPr>
          <a:lstStyle/>
          <a:p>
            <a:pPr algn="l"/>
            <a:r>
              <a:rPr lang="en-IN" b="1" dirty="0">
                <a:solidFill>
                  <a:schemeClr val="bg1"/>
                </a:solidFill>
              </a:rPr>
              <a:t>Cyber Security - Introduction</a:t>
            </a:r>
          </a:p>
        </p:txBody>
      </p:sp>
      <p:sp>
        <p:nvSpPr>
          <p:cNvPr id="3" name="Content Placeholder 2"/>
          <p:cNvSpPr>
            <a:spLocks noGrp="1"/>
          </p:cNvSpPr>
          <p:nvPr>
            <p:ph idx="1"/>
          </p:nvPr>
        </p:nvSpPr>
        <p:spPr>
          <a:xfrm>
            <a:off x="753288" y="1474516"/>
            <a:ext cx="10874139" cy="5044170"/>
          </a:xfrm>
        </p:spPr>
        <p:txBody>
          <a:bodyPr>
            <a:normAutofit/>
          </a:bodyPr>
          <a:lstStyle/>
          <a:p>
            <a:pPr marL="0" indent="0">
              <a:buNone/>
            </a:pPr>
            <a:r>
              <a:rPr lang="en-GB" b="1" i="0" dirty="0">
                <a:effectLst/>
              </a:rPr>
              <a:t>Confidentiality:</a:t>
            </a:r>
          </a:p>
          <a:p>
            <a:pPr marL="0" indent="0">
              <a:buNone/>
            </a:pPr>
            <a:r>
              <a:rPr lang="en-GB" dirty="0"/>
              <a:t>Confidentiality involves </a:t>
            </a:r>
            <a:r>
              <a:rPr lang="en-GB" b="1" dirty="0"/>
              <a:t>preventing any access of data to unauthorised individuals. </a:t>
            </a:r>
          </a:p>
          <a:p>
            <a:pPr marL="0" indent="0">
              <a:buNone/>
            </a:pPr>
            <a:r>
              <a:rPr lang="en-GB" dirty="0"/>
              <a:t>It ascertains the identity of </a:t>
            </a:r>
            <a:r>
              <a:rPr lang="en-GB" b="1" dirty="0"/>
              <a:t>authorised personnel involved in sharing and holding data secure, private and anonymous. </a:t>
            </a:r>
          </a:p>
          <a:p>
            <a:pPr marL="0" indent="0">
              <a:buNone/>
            </a:pPr>
            <a:r>
              <a:rPr lang="en-GB" dirty="0"/>
              <a:t>Confidentiality can be </a:t>
            </a:r>
            <a:r>
              <a:rPr lang="en-GB" b="1" dirty="0"/>
              <a:t>compromised by hackers </a:t>
            </a:r>
            <a:r>
              <a:rPr lang="en-GB" dirty="0"/>
              <a:t>who crack </a:t>
            </a:r>
            <a:r>
              <a:rPr lang="en-GB" b="1" dirty="0"/>
              <a:t>poorly encrypted data, incorporate various types of cyber- attacks, and disclose sensitive data.</a:t>
            </a:r>
          </a:p>
          <a:p>
            <a:pPr marL="0" indent="0">
              <a:buNone/>
            </a:pPr>
            <a:endParaRPr lang="en-GB" b="1" i="0" dirty="0">
              <a:effectLst/>
            </a:endParaRP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5</a:t>
            </a:fld>
            <a:endParaRPr lang="en-US" dirty="0"/>
          </a:p>
        </p:txBody>
      </p:sp>
    </p:spTree>
    <p:extLst>
      <p:ext uri="{BB962C8B-B14F-4D97-AF65-F5344CB8AC3E}">
        <p14:creationId xmlns:p14="http://schemas.microsoft.com/office/powerpoint/2010/main" val="15475530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7387" y="238350"/>
            <a:ext cx="7135577" cy="734168"/>
          </a:xfrm>
        </p:spPr>
        <p:txBody>
          <a:bodyPr>
            <a:normAutofit/>
          </a:bodyPr>
          <a:lstStyle/>
          <a:p>
            <a:pPr algn="l"/>
            <a:r>
              <a:rPr lang="en-IN" b="1" dirty="0">
                <a:solidFill>
                  <a:schemeClr val="bg1"/>
                </a:solidFill>
              </a:rPr>
              <a:t>Cyber Security - Introduction</a:t>
            </a:r>
          </a:p>
        </p:txBody>
      </p:sp>
      <p:sp>
        <p:nvSpPr>
          <p:cNvPr id="3" name="Content Placeholder 2"/>
          <p:cNvSpPr>
            <a:spLocks noGrp="1"/>
          </p:cNvSpPr>
          <p:nvPr>
            <p:ph idx="1"/>
          </p:nvPr>
        </p:nvSpPr>
        <p:spPr>
          <a:xfrm>
            <a:off x="753288" y="1474516"/>
            <a:ext cx="10401353" cy="5044170"/>
          </a:xfrm>
        </p:spPr>
        <p:txBody>
          <a:bodyPr>
            <a:normAutofit/>
          </a:bodyPr>
          <a:lstStyle/>
          <a:p>
            <a:pPr marL="0" indent="0">
              <a:buNone/>
            </a:pPr>
            <a:r>
              <a:rPr lang="en-GB" b="1" i="0" dirty="0">
                <a:effectLst/>
              </a:rPr>
              <a:t>Availability:</a:t>
            </a:r>
          </a:p>
          <a:p>
            <a:r>
              <a:rPr lang="en-GB" i="0" dirty="0">
                <a:effectLst/>
              </a:rPr>
              <a:t>Availability is </a:t>
            </a:r>
            <a:r>
              <a:rPr lang="en-GB" b="1" i="0" dirty="0">
                <a:effectLst/>
              </a:rPr>
              <a:t>ensuring that authorises personnel has access to the data or information when needed</a:t>
            </a:r>
            <a:r>
              <a:rPr lang="en-GB" i="0" dirty="0">
                <a:effectLst/>
              </a:rPr>
              <a:t>, Any data is of high value if the concerned </a:t>
            </a:r>
            <a:r>
              <a:rPr lang="en-GB" b="1" i="0" dirty="0">
                <a:effectLst/>
              </a:rPr>
              <a:t>individuals have access to it at the required time.</a:t>
            </a:r>
          </a:p>
          <a:p>
            <a:r>
              <a:rPr lang="en-GB" b="1" i="0" dirty="0">
                <a:effectLst/>
              </a:rPr>
              <a:t>Unavailability</a:t>
            </a:r>
            <a:r>
              <a:rPr lang="en-GB" i="0" dirty="0">
                <a:effectLst/>
              </a:rPr>
              <a:t> of information usually occurs when </a:t>
            </a:r>
            <a:r>
              <a:rPr lang="en-GB" b="1" i="0" dirty="0">
                <a:effectLst/>
              </a:rPr>
              <a:t>security incidents such as human error, programming errors, DDOS attach or hardware failure.</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6</a:t>
            </a:fld>
            <a:endParaRPr lang="en-US" dirty="0"/>
          </a:p>
        </p:txBody>
      </p:sp>
    </p:spTree>
    <p:extLst>
      <p:ext uri="{BB962C8B-B14F-4D97-AF65-F5344CB8AC3E}">
        <p14:creationId xmlns:p14="http://schemas.microsoft.com/office/powerpoint/2010/main" val="8183200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7387" y="238350"/>
            <a:ext cx="7135577" cy="734168"/>
          </a:xfrm>
        </p:spPr>
        <p:txBody>
          <a:bodyPr>
            <a:normAutofit/>
          </a:bodyPr>
          <a:lstStyle/>
          <a:p>
            <a:pPr algn="l"/>
            <a:r>
              <a:rPr lang="en-IN" b="1" dirty="0">
                <a:solidFill>
                  <a:schemeClr val="bg1"/>
                </a:solidFill>
              </a:rPr>
              <a:t>Cyber Security - Introduction</a:t>
            </a:r>
          </a:p>
        </p:txBody>
      </p:sp>
      <p:sp>
        <p:nvSpPr>
          <p:cNvPr id="3" name="Content Placeholder 2"/>
          <p:cNvSpPr>
            <a:spLocks noGrp="1"/>
          </p:cNvSpPr>
          <p:nvPr>
            <p:ph idx="1"/>
          </p:nvPr>
        </p:nvSpPr>
        <p:spPr>
          <a:xfrm>
            <a:off x="753288" y="1474516"/>
            <a:ext cx="10401353" cy="5044170"/>
          </a:xfrm>
        </p:spPr>
        <p:txBody>
          <a:bodyPr>
            <a:normAutofit/>
          </a:bodyPr>
          <a:lstStyle/>
          <a:p>
            <a:pPr marL="0" indent="0">
              <a:buNone/>
            </a:pPr>
            <a:r>
              <a:rPr lang="en-GB" b="1" i="0" dirty="0">
                <a:effectLst/>
              </a:rPr>
              <a:t>Integrity :</a:t>
            </a:r>
          </a:p>
          <a:p>
            <a:r>
              <a:rPr lang="en-GB" dirty="0"/>
              <a:t>Integrity is usually </a:t>
            </a:r>
            <a:r>
              <a:rPr lang="en-GB" b="1" dirty="0"/>
              <a:t>protecting the information from being altered by unauthorised individuals. </a:t>
            </a:r>
          </a:p>
          <a:p>
            <a:r>
              <a:rPr lang="en-GB" dirty="0"/>
              <a:t>It denotes that </a:t>
            </a:r>
            <a:r>
              <a:rPr lang="en-GB" b="1" dirty="0"/>
              <a:t>data and programs can be changed by authorized personnel</a:t>
            </a:r>
            <a:r>
              <a:rPr lang="en-GB" dirty="0"/>
              <a:t>. </a:t>
            </a:r>
          </a:p>
          <a:p>
            <a:r>
              <a:rPr lang="en-GB" dirty="0"/>
              <a:t>Integrity can be compromised, especially by </a:t>
            </a:r>
            <a:r>
              <a:rPr lang="en-GB" b="1" dirty="0"/>
              <a:t>cyber crimes when malware is embedded into web pages or when a machine is turned into a Zombie Computer.</a:t>
            </a:r>
            <a:endParaRPr lang="en-GB" b="1" i="0" dirty="0">
              <a:effectLst/>
            </a:endParaRPr>
          </a:p>
          <a:p>
            <a:pPr marL="0" indent="0">
              <a:buNone/>
            </a:pPr>
            <a:endParaRPr lang="en-GB" b="1" i="0" dirty="0">
              <a:effectLst/>
            </a:endParaRP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7</a:t>
            </a:fld>
            <a:endParaRPr lang="en-US" dirty="0"/>
          </a:p>
        </p:txBody>
      </p:sp>
    </p:spTree>
    <p:extLst>
      <p:ext uri="{BB962C8B-B14F-4D97-AF65-F5344CB8AC3E}">
        <p14:creationId xmlns:p14="http://schemas.microsoft.com/office/powerpoint/2010/main" val="12107442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7387" y="238350"/>
            <a:ext cx="7135577" cy="734168"/>
          </a:xfrm>
        </p:spPr>
        <p:txBody>
          <a:bodyPr>
            <a:normAutofit/>
          </a:bodyPr>
          <a:lstStyle/>
          <a:p>
            <a:pPr algn="l"/>
            <a:r>
              <a:rPr lang="en-IN" b="1" dirty="0">
                <a:solidFill>
                  <a:schemeClr val="bg1"/>
                </a:solidFill>
              </a:rPr>
              <a:t>Cyber Security - Introduction</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8</a:t>
            </a:fld>
            <a:endParaRPr lang="en-US" dirty="0"/>
          </a:p>
        </p:txBody>
      </p:sp>
      <p:sp>
        <p:nvSpPr>
          <p:cNvPr id="11" name="Content Placeholder 10">
            <a:extLst>
              <a:ext uri="{FF2B5EF4-FFF2-40B4-BE49-F238E27FC236}">
                <a16:creationId xmlns:a16="http://schemas.microsoft.com/office/drawing/2014/main" id="{51A0285B-A3EF-75EF-732C-EF9350A6B57F}"/>
              </a:ext>
            </a:extLst>
          </p:cNvPr>
          <p:cNvSpPr>
            <a:spLocks noGrp="1"/>
          </p:cNvSpPr>
          <p:nvPr>
            <p:ph idx="1"/>
          </p:nvPr>
        </p:nvSpPr>
        <p:spPr>
          <a:xfrm>
            <a:off x="609600" y="1600200"/>
            <a:ext cx="5770418" cy="4664675"/>
          </a:xfrm>
        </p:spPr>
        <p:txBody>
          <a:bodyPr>
            <a:normAutofit/>
          </a:bodyPr>
          <a:lstStyle/>
          <a:p>
            <a:pPr marL="0" indent="0">
              <a:buNone/>
            </a:pPr>
            <a:r>
              <a:rPr lang="en-GB" b="1" dirty="0"/>
              <a:t>Example:</a:t>
            </a:r>
          </a:p>
          <a:p>
            <a:r>
              <a:rPr lang="en-GB" dirty="0"/>
              <a:t>A </a:t>
            </a:r>
            <a:r>
              <a:rPr lang="en-GB" b="1" dirty="0"/>
              <a:t>Bank ATM </a:t>
            </a:r>
            <a:r>
              <a:rPr lang="en-GB" dirty="0"/>
              <a:t>offers users access to cash, bank balance, etc </a:t>
            </a:r>
          </a:p>
          <a:p>
            <a:r>
              <a:rPr lang="en-GB" dirty="0"/>
              <a:t>Confidentiality - </a:t>
            </a:r>
            <a:r>
              <a:rPr lang="en-GB" b="1" dirty="0"/>
              <a:t>Two factor Authentication,</a:t>
            </a:r>
            <a:r>
              <a:rPr lang="en-GB" dirty="0"/>
              <a:t> ATM card and Password.</a:t>
            </a:r>
          </a:p>
          <a:p>
            <a:r>
              <a:rPr lang="en-GB" dirty="0"/>
              <a:t>Integrity – </a:t>
            </a:r>
            <a:r>
              <a:rPr lang="en-GB" b="1" dirty="0"/>
              <a:t>transactions reflected in account</a:t>
            </a:r>
            <a:r>
              <a:rPr lang="en-GB" dirty="0"/>
              <a:t>- software</a:t>
            </a:r>
          </a:p>
          <a:p>
            <a:r>
              <a:rPr lang="en-GB" dirty="0"/>
              <a:t> Availability – </a:t>
            </a:r>
            <a:r>
              <a:rPr lang="en-GB" b="1" dirty="0"/>
              <a:t>Accessible 24 hours</a:t>
            </a:r>
          </a:p>
          <a:p>
            <a:pPr marL="0" indent="0">
              <a:buNone/>
            </a:pPr>
            <a:endParaRPr lang="en-GB" dirty="0"/>
          </a:p>
        </p:txBody>
      </p:sp>
      <p:pic>
        <p:nvPicPr>
          <p:cNvPr id="12" name="Content Placeholder 8" descr="A blue rectangle with black text&#10;&#10;Description automatically generated with low confidence">
            <a:extLst>
              <a:ext uri="{FF2B5EF4-FFF2-40B4-BE49-F238E27FC236}">
                <a16:creationId xmlns:a16="http://schemas.microsoft.com/office/drawing/2014/main" id="{4DC897B9-3B0D-9C90-5858-B377423990A4}"/>
              </a:ext>
            </a:extLst>
          </p:cNvPr>
          <p:cNvPicPr>
            <a:picLocks noChangeAspect="1"/>
          </p:cNvPicPr>
          <p:nvPr/>
        </p:nvPicPr>
        <p:blipFill>
          <a:blip r:embed="rId3"/>
          <a:stretch>
            <a:fillRect/>
          </a:stretch>
        </p:blipFill>
        <p:spPr>
          <a:xfrm>
            <a:off x="6691745" y="2550967"/>
            <a:ext cx="5351206" cy="3033223"/>
          </a:xfrm>
          <a:prstGeom prst="rect">
            <a:avLst/>
          </a:prstGeom>
        </p:spPr>
      </p:pic>
    </p:spTree>
    <p:extLst>
      <p:ext uri="{BB962C8B-B14F-4D97-AF65-F5344CB8AC3E}">
        <p14:creationId xmlns:p14="http://schemas.microsoft.com/office/powerpoint/2010/main" val="35449896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58787" y="226041"/>
            <a:ext cx="7135577" cy="734168"/>
          </a:xfrm>
        </p:spPr>
        <p:txBody>
          <a:bodyPr>
            <a:normAutofit/>
          </a:bodyPr>
          <a:lstStyle/>
          <a:p>
            <a:pPr algn="ctr"/>
            <a:r>
              <a:rPr lang="en-IN" b="1" dirty="0">
                <a:solidFill>
                  <a:schemeClr val="bg1"/>
                </a:solidFill>
              </a:rPr>
              <a:t>Why Cyber Security?</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9</a:t>
            </a:fld>
            <a:endParaRPr lang="en-US" dirty="0"/>
          </a:p>
        </p:txBody>
      </p:sp>
      <p:sp>
        <p:nvSpPr>
          <p:cNvPr id="11" name="Content Placeholder 10">
            <a:extLst>
              <a:ext uri="{FF2B5EF4-FFF2-40B4-BE49-F238E27FC236}">
                <a16:creationId xmlns:a16="http://schemas.microsoft.com/office/drawing/2014/main" id="{51A0285B-A3EF-75EF-732C-EF9350A6B57F}"/>
              </a:ext>
            </a:extLst>
          </p:cNvPr>
          <p:cNvSpPr>
            <a:spLocks noGrp="1"/>
          </p:cNvSpPr>
          <p:nvPr>
            <p:ph idx="1"/>
          </p:nvPr>
        </p:nvSpPr>
        <p:spPr>
          <a:xfrm>
            <a:off x="609599" y="1600200"/>
            <a:ext cx="11180323" cy="4664675"/>
          </a:xfrm>
        </p:spPr>
        <p:txBody>
          <a:bodyPr>
            <a:normAutofit/>
          </a:bodyPr>
          <a:lstStyle/>
          <a:p>
            <a:r>
              <a:rPr lang="en-GB" sz="3200" b="0" i="0" u="none" strike="noStrike" dirty="0">
                <a:effectLst/>
              </a:rPr>
              <a:t>Cybersecurity</a:t>
            </a:r>
            <a:r>
              <a:rPr lang="en-GB" sz="3200" b="0" i="0" dirty="0">
                <a:effectLst/>
              </a:rPr>
              <a:t> is important because it </a:t>
            </a:r>
            <a:r>
              <a:rPr lang="en-GB" sz="3200" b="1" i="0" dirty="0">
                <a:effectLst/>
              </a:rPr>
              <a:t>protects all categories of data from theft and damage. </a:t>
            </a:r>
          </a:p>
          <a:p>
            <a:r>
              <a:rPr lang="en-GB" sz="3200" b="0" i="0" dirty="0">
                <a:effectLst/>
              </a:rPr>
              <a:t>This includes </a:t>
            </a:r>
            <a:r>
              <a:rPr lang="en-GB" sz="3200" b="1" i="0" dirty="0">
                <a:effectLst/>
              </a:rPr>
              <a:t>sensitive data, </a:t>
            </a:r>
            <a:r>
              <a:rPr lang="en-GB" sz="3200" b="1" i="0" u="none" strike="noStrike" dirty="0">
                <a:effectLst/>
              </a:rPr>
              <a:t>personally identifiable information (PII)</a:t>
            </a:r>
            <a:r>
              <a:rPr lang="en-GB" sz="3200" b="1" i="0" dirty="0">
                <a:effectLst/>
              </a:rPr>
              <a:t>, protected health information (PHI), personal information, intellectual property, data, and governmental and industry information systems. </a:t>
            </a:r>
          </a:p>
          <a:p>
            <a:r>
              <a:rPr lang="en-GB" sz="3200" b="0" i="0" dirty="0">
                <a:effectLst/>
              </a:rPr>
              <a:t>Without a </a:t>
            </a:r>
            <a:r>
              <a:rPr lang="en-GB" sz="3200" b="1" i="0" dirty="0">
                <a:effectLst/>
              </a:rPr>
              <a:t>cybersecurity program, organization cannot defend itself against data breach campaigns</a:t>
            </a:r>
            <a:r>
              <a:rPr lang="en-GB" sz="3200" b="0" i="0" dirty="0">
                <a:effectLst/>
              </a:rPr>
              <a:t>, which makes it an irresistible target for cybercriminals.</a:t>
            </a:r>
            <a:endParaRPr lang="en-GB" sz="3200" dirty="0"/>
          </a:p>
        </p:txBody>
      </p:sp>
    </p:spTree>
    <p:extLst>
      <p:ext uri="{BB962C8B-B14F-4D97-AF65-F5344CB8AC3E}">
        <p14:creationId xmlns:p14="http://schemas.microsoft.com/office/powerpoint/2010/main" val="12473496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31971" y="226041"/>
            <a:ext cx="7135577" cy="734168"/>
          </a:xfrm>
        </p:spPr>
        <p:txBody>
          <a:bodyPr>
            <a:normAutofit/>
          </a:bodyPr>
          <a:lstStyle/>
          <a:p>
            <a:pPr algn="ctr"/>
            <a:r>
              <a:rPr lang="en-IN" b="1" dirty="0">
                <a:solidFill>
                  <a:schemeClr val="bg1"/>
                </a:solidFill>
              </a:rPr>
              <a:t>Why Cyber Security?</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10</a:t>
            </a:fld>
            <a:endParaRPr lang="en-US" dirty="0"/>
          </a:p>
        </p:txBody>
      </p:sp>
      <p:sp>
        <p:nvSpPr>
          <p:cNvPr id="11" name="Content Placeholder 10">
            <a:extLst>
              <a:ext uri="{FF2B5EF4-FFF2-40B4-BE49-F238E27FC236}">
                <a16:creationId xmlns:a16="http://schemas.microsoft.com/office/drawing/2014/main" id="{51A0285B-A3EF-75EF-732C-EF9350A6B57F}"/>
              </a:ext>
            </a:extLst>
          </p:cNvPr>
          <p:cNvSpPr>
            <a:spLocks noGrp="1"/>
          </p:cNvSpPr>
          <p:nvPr>
            <p:ph idx="1"/>
          </p:nvPr>
        </p:nvSpPr>
        <p:spPr>
          <a:xfrm>
            <a:off x="609599" y="1600200"/>
            <a:ext cx="11180323" cy="4664675"/>
          </a:xfrm>
        </p:spPr>
        <p:txBody>
          <a:bodyPr>
            <a:normAutofit/>
          </a:bodyPr>
          <a:lstStyle/>
          <a:p>
            <a:pPr marL="0" indent="0">
              <a:buNone/>
            </a:pPr>
            <a:endParaRPr lang="en-GB" dirty="0"/>
          </a:p>
        </p:txBody>
      </p:sp>
      <p:pic>
        <p:nvPicPr>
          <p:cNvPr id="4" name="Picture 3">
            <a:extLst>
              <a:ext uri="{FF2B5EF4-FFF2-40B4-BE49-F238E27FC236}">
                <a16:creationId xmlns:a16="http://schemas.microsoft.com/office/drawing/2014/main" id="{F582D937-4112-6100-7D8C-8CF761E30573}"/>
              </a:ext>
            </a:extLst>
          </p:cNvPr>
          <p:cNvPicPr>
            <a:picLocks noChangeAspect="1"/>
          </p:cNvPicPr>
          <p:nvPr/>
        </p:nvPicPr>
        <p:blipFill>
          <a:blip r:embed="rId3"/>
          <a:stretch>
            <a:fillRect/>
          </a:stretch>
        </p:blipFill>
        <p:spPr>
          <a:xfrm>
            <a:off x="1059872" y="1157115"/>
            <a:ext cx="9770793" cy="5524434"/>
          </a:xfrm>
          <a:prstGeom prst="rect">
            <a:avLst/>
          </a:prstGeom>
        </p:spPr>
      </p:pic>
    </p:spTree>
    <p:extLst>
      <p:ext uri="{BB962C8B-B14F-4D97-AF65-F5344CB8AC3E}">
        <p14:creationId xmlns:p14="http://schemas.microsoft.com/office/powerpoint/2010/main" val="23230764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31971" y="226041"/>
            <a:ext cx="7135577" cy="734168"/>
          </a:xfrm>
        </p:spPr>
        <p:txBody>
          <a:bodyPr>
            <a:normAutofit/>
          </a:bodyPr>
          <a:lstStyle/>
          <a:p>
            <a:pPr algn="ctr"/>
            <a:r>
              <a:rPr lang="en-IN" b="1" dirty="0">
                <a:solidFill>
                  <a:schemeClr val="bg1"/>
                </a:solidFill>
              </a:rPr>
              <a:t>Elements of Network Security</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11</a:t>
            </a:fld>
            <a:endParaRPr lang="en-US" dirty="0"/>
          </a:p>
        </p:txBody>
      </p:sp>
      <p:sp>
        <p:nvSpPr>
          <p:cNvPr id="11" name="Content Placeholder 10">
            <a:extLst>
              <a:ext uri="{FF2B5EF4-FFF2-40B4-BE49-F238E27FC236}">
                <a16:creationId xmlns:a16="http://schemas.microsoft.com/office/drawing/2014/main" id="{51A0285B-A3EF-75EF-732C-EF9350A6B57F}"/>
              </a:ext>
            </a:extLst>
          </p:cNvPr>
          <p:cNvSpPr>
            <a:spLocks noGrp="1"/>
          </p:cNvSpPr>
          <p:nvPr>
            <p:ph idx="1"/>
          </p:nvPr>
        </p:nvSpPr>
        <p:spPr>
          <a:xfrm>
            <a:off x="609599" y="1600200"/>
            <a:ext cx="11180323" cy="4664675"/>
          </a:xfrm>
        </p:spPr>
        <p:txBody>
          <a:bodyPr>
            <a:normAutofit/>
          </a:bodyPr>
          <a:lstStyle/>
          <a:p>
            <a:pPr marL="0" indent="0">
              <a:buNone/>
            </a:pPr>
            <a:endParaRPr lang="en-GB" dirty="0"/>
          </a:p>
        </p:txBody>
      </p:sp>
      <p:pic>
        <p:nvPicPr>
          <p:cNvPr id="17" name="Picture 16">
            <a:extLst>
              <a:ext uri="{FF2B5EF4-FFF2-40B4-BE49-F238E27FC236}">
                <a16:creationId xmlns:a16="http://schemas.microsoft.com/office/drawing/2014/main" id="{19E32DDD-44F0-59D4-27EA-7CCEA511F03C}"/>
              </a:ext>
            </a:extLst>
          </p:cNvPr>
          <p:cNvPicPr>
            <a:picLocks noChangeAspect="1"/>
          </p:cNvPicPr>
          <p:nvPr/>
        </p:nvPicPr>
        <p:blipFill>
          <a:blip r:embed="rId3"/>
          <a:stretch>
            <a:fillRect/>
          </a:stretch>
        </p:blipFill>
        <p:spPr>
          <a:xfrm>
            <a:off x="1190421" y="1265132"/>
            <a:ext cx="9811158" cy="5098196"/>
          </a:xfrm>
          <a:prstGeom prst="rect">
            <a:avLst/>
          </a:prstGeom>
        </p:spPr>
      </p:pic>
    </p:spTree>
    <p:extLst>
      <p:ext uri="{BB962C8B-B14F-4D97-AF65-F5344CB8AC3E}">
        <p14:creationId xmlns:p14="http://schemas.microsoft.com/office/powerpoint/2010/main" val="28289065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31971" y="226041"/>
            <a:ext cx="7135577" cy="734168"/>
          </a:xfrm>
        </p:spPr>
        <p:txBody>
          <a:bodyPr>
            <a:normAutofit/>
          </a:bodyPr>
          <a:lstStyle/>
          <a:p>
            <a:pPr algn="ctr"/>
            <a:r>
              <a:rPr lang="en-IN" b="1" dirty="0">
                <a:solidFill>
                  <a:schemeClr val="bg1"/>
                </a:solidFill>
              </a:rPr>
              <a:t>Elements of Network Security?</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12</a:t>
            </a:fld>
            <a:endParaRPr lang="en-US" dirty="0"/>
          </a:p>
        </p:txBody>
      </p:sp>
      <p:sp>
        <p:nvSpPr>
          <p:cNvPr id="11" name="Content Placeholder 10">
            <a:extLst>
              <a:ext uri="{FF2B5EF4-FFF2-40B4-BE49-F238E27FC236}">
                <a16:creationId xmlns:a16="http://schemas.microsoft.com/office/drawing/2014/main" id="{51A0285B-A3EF-75EF-732C-EF9350A6B57F}"/>
              </a:ext>
            </a:extLst>
          </p:cNvPr>
          <p:cNvSpPr>
            <a:spLocks noGrp="1"/>
          </p:cNvSpPr>
          <p:nvPr>
            <p:ph idx="1"/>
          </p:nvPr>
        </p:nvSpPr>
        <p:spPr>
          <a:xfrm>
            <a:off x="609599" y="1600200"/>
            <a:ext cx="11180323" cy="4664675"/>
          </a:xfrm>
        </p:spPr>
        <p:txBody>
          <a:bodyPr>
            <a:normAutofit/>
          </a:bodyPr>
          <a:lstStyle/>
          <a:p>
            <a:pPr marL="0" indent="0">
              <a:buNone/>
            </a:pPr>
            <a:endParaRPr lang="en-GB" dirty="0"/>
          </a:p>
        </p:txBody>
      </p:sp>
      <p:pic>
        <p:nvPicPr>
          <p:cNvPr id="4" name="Picture 3">
            <a:extLst>
              <a:ext uri="{FF2B5EF4-FFF2-40B4-BE49-F238E27FC236}">
                <a16:creationId xmlns:a16="http://schemas.microsoft.com/office/drawing/2014/main" id="{5AF6ECF6-51EA-BD5F-1243-99F8CBD5B13B}"/>
              </a:ext>
            </a:extLst>
          </p:cNvPr>
          <p:cNvPicPr>
            <a:picLocks noChangeAspect="1"/>
          </p:cNvPicPr>
          <p:nvPr/>
        </p:nvPicPr>
        <p:blipFill>
          <a:blip r:embed="rId3"/>
          <a:stretch>
            <a:fillRect/>
          </a:stretch>
        </p:blipFill>
        <p:spPr>
          <a:xfrm>
            <a:off x="544979" y="1157115"/>
            <a:ext cx="11244943" cy="5011630"/>
          </a:xfrm>
          <a:prstGeom prst="rect">
            <a:avLst/>
          </a:prstGeom>
        </p:spPr>
      </p:pic>
    </p:spTree>
    <p:extLst>
      <p:ext uri="{BB962C8B-B14F-4D97-AF65-F5344CB8AC3E}">
        <p14:creationId xmlns:p14="http://schemas.microsoft.com/office/powerpoint/2010/main" val="30734489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31971" y="226041"/>
            <a:ext cx="7135577" cy="734168"/>
          </a:xfrm>
        </p:spPr>
        <p:txBody>
          <a:bodyPr>
            <a:normAutofit/>
          </a:bodyPr>
          <a:lstStyle/>
          <a:p>
            <a:pPr algn="ctr"/>
            <a:r>
              <a:rPr lang="en-IN" b="1" dirty="0">
                <a:solidFill>
                  <a:schemeClr val="bg1"/>
                </a:solidFill>
              </a:rPr>
              <a:t>What are Cyber attack?</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13</a:t>
            </a:fld>
            <a:endParaRPr lang="en-US" dirty="0"/>
          </a:p>
        </p:txBody>
      </p:sp>
      <p:sp>
        <p:nvSpPr>
          <p:cNvPr id="11" name="Content Placeholder 10">
            <a:extLst>
              <a:ext uri="{FF2B5EF4-FFF2-40B4-BE49-F238E27FC236}">
                <a16:creationId xmlns:a16="http://schemas.microsoft.com/office/drawing/2014/main" id="{51A0285B-A3EF-75EF-732C-EF9350A6B57F}"/>
              </a:ext>
            </a:extLst>
          </p:cNvPr>
          <p:cNvSpPr>
            <a:spLocks noGrp="1"/>
          </p:cNvSpPr>
          <p:nvPr>
            <p:ph idx="1"/>
          </p:nvPr>
        </p:nvSpPr>
        <p:spPr>
          <a:xfrm>
            <a:off x="609599" y="1600200"/>
            <a:ext cx="11180323" cy="4664675"/>
          </a:xfrm>
        </p:spPr>
        <p:txBody>
          <a:bodyPr>
            <a:normAutofit/>
          </a:bodyPr>
          <a:lstStyle/>
          <a:p>
            <a:r>
              <a:rPr lang="en-GB" dirty="0"/>
              <a:t>A Cyber Attack is an </a:t>
            </a:r>
            <a:r>
              <a:rPr lang="en-GB" b="1" dirty="0"/>
              <a:t>offensive Action taken by a hacker or unauthorised individual or a group of individuals</a:t>
            </a:r>
            <a:r>
              <a:rPr lang="en-GB" dirty="0"/>
              <a:t>, who </a:t>
            </a:r>
            <a:r>
              <a:rPr lang="en-GB" b="1" dirty="0"/>
              <a:t>target computer systems, IT infrastructure, Computer networks, mobile devices and other computer devices by using different methods to break into, steal, damage or alter crucial data and information.</a:t>
            </a:r>
          </a:p>
          <a:p>
            <a:r>
              <a:rPr lang="en-GB" dirty="0"/>
              <a:t>Almost </a:t>
            </a:r>
            <a:r>
              <a:rPr lang="en-GB" b="1" dirty="0"/>
              <a:t>60% of the global population are using the internet either on the mobile device or computer and laptops.</a:t>
            </a:r>
          </a:p>
          <a:p>
            <a:r>
              <a:rPr lang="en-GB" dirty="0"/>
              <a:t>Hackers have started coming up with </a:t>
            </a:r>
            <a:r>
              <a:rPr lang="en-GB" b="1" dirty="0"/>
              <a:t>different ways to gain unauthorised access and conduct cyber attacks for monetary and information thefts.</a:t>
            </a:r>
          </a:p>
          <a:p>
            <a:pPr marL="0" indent="0">
              <a:buNone/>
            </a:pPr>
            <a:endParaRPr lang="en-GB" dirty="0"/>
          </a:p>
        </p:txBody>
      </p:sp>
    </p:spTree>
    <p:extLst>
      <p:ext uri="{BB962C8B-B14F-4D97-AF65-F5344CB8AC3E}">
        <p14:creationId xmlns:p14="http://schemas.microsoft.com/office/powerpoint/2010/main" val="11221106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31971" y="226041"/>
            <a:ext cx="7135577" cy="734168"/>
          </a:xfrm>
        </p:spPr>
        <p:txBody>
          <a:bodyPr>
            <a:normAutofit/>
          </a:bodyPr>
          <a:lstStyle/>
          <a:p>
            <a:pPr algn="ctr"/>
            <a:r>
              <a:rPr lang="en-IN" b="1" dirty="0">
                <a:solidFill>
                  <a:schemeClr val="bg1"/>
                </a:solidFill>
              </a:rPr>
              <a:t>What are Cyber attack?</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14</a:t>
            </a:fld>
            <a:endParaRPr lang="en-US" dirty="0"/>
          </a:p>
        </p:txBody>
      </p:sp>
      <p:sp>
        <p:nvSpPr>
          <p:cNvPr id="11" name="Content Placeholder 10">
            <a:extLst>
              <a:ext uri="{FF2B5EF4-FFF2-40B4-BE49-F238E27FC236}">
                <a16:creationId xmlns:a16="http://schemas.microsoft.com/office/drawing/2014/main" id="{51A0285B-A3EF-75EF-732C-EF9350A6B57F}"/>
              </a:ext>
            </a:extLst>
          </p:cNvPr>
          <p:cNvSpPr>
            <a:spLocks noGrp="1"/>
          </p:cNvSpPr>
          <p:nvPr>
            <p:ph idx="1"/>
          </p:nvPr>
        </p:nvSpPr>
        <p:spPr>
          <a:xfrm>
            <a:off x="609599" y="1600200"/>
            <a:ext cx="11180323" cy="4664675"/>
          </a:xfrm>
        </p:spPr>
        <p:txBody>
          <a:bodyPr>
            <a:normAutofit/>
          </a:bodyPr>
          <a:lstStyle/>
          <a:p>
            <a:pPr marL="0" indent="0">
              <a:buNone/>
            </a:pPr>
            <a:r>
              <a:rPr lang="en-GB" b="1" dirty="0"/>
              <a:t>What Are the Common Types Of Attacks? </a:t>
            </a:r>
          </a:p>
          <a:p>
            <a:pPr marL="0" indent="0">
              <a:buNone/>
            </a:pPr>
            <a:r>
              <a:rPr lang="en-GB" dirty="0"/>
              <a:t>Social engineering can be broken into two common types: </a:t>
            </a:r>
          </a:p>
          <a:p>
            <a:r>
              <a:rPr lang="en-GB" b="1" dirty="0"/>
              <a:t>Human-based: </a:t>
            </a:r>
            <a:r>
              <a:rPr lang="en-GB" dirty="0"/>
              <a:t>Human-based social engineering refers to </a:t>
            </a:r>
            <a:r>
              <a:rPr lang="en-GB" b="1" dirty="0"/>
              <a:t>person-to-person interaction to retrieve the desired information</a:t>
            </a:r>
            <a:r>
              <a:rPr lang="en-GB" dirty="0"/>
              <a:t>. An example is calling the </a:t>
            </a:r>
            <a:r>
              <a:rPr lang="en-GB" b="1" dirty="0"/>
              <a:t>help desk and trying to find out a password</a:t>
            </a:r>
            <a:r>
              <a:rPr lang="en-GB" dirty="0"/>
              <a:t>. </a:t>
            </a:r>
          </a:p>
          <a:p>
            <a:r>
              <a:rPr lang="en-GB" b="1" dirty="0"/>
              <a:t>Computer-based: </a:t>
            </a:r>
            <a:r>
              <a:rPr lang="en-GB" dirty="0"/>
              <a:t>Computer-based social engineering refers to having </a:t>
            </a:r>
            <a:r>
              <a:rPr lang="en-GB" b="1" dirty="0"/>
              <a:t>computer software that attempts to retrieve the desired information</a:t>
            </a:r>
            <a:r>
              <a:rPr lang="en-GB" dirty="0"/>
              <a:t>. An example is </a:t>
            </a:r>
            <a:r>
              <a:rPr lang="en-GB" b="1" dirty="0"/>
              <a:t>sending a user an e-mail and asking them to re-enter a password in a web page to confirm it.</a:t>
            </a:r>
            <a:r>
              <a:rPr lang="en-GB" dirty="0"/>
              <a:t> This social-engineering attack is also known as </a:t>
            </a:r>
            <a:r>
              <a:rPr lang="en-GB" b="1" dirty="0"/>
              <a:t>phishing</a:t>
            </a:r>
            <a:r>
              <a:rPr lang="en-GB" dirty="0"/>
              <a:t>.</a:t>
            </a:r>
          </a:p>
        </p:txBody>
      </p:sp>
    </p:spTree>
    <p:extLst>
      <p:ext uri="{BB962C8B-B14F-4D97-AF65-F5344CB8AC3E}">
        <p14:creationId xmlns:p14="http://schemas.microsoft.com/office/powerpoint/2010/main" val="5103307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31971" y="226041"/>
            <a:ext cx="7135577" cy="734168"/>
          </a:xfrm>
        </p:spPr>
        <p:txBody>
          <a:bodyPr>
            <a:normAutofit/>
          </a:bodyPr>
          <a:lstStyle/>
          <a:p>
            <a:pPr algn="ctr"/>
            <a:r>
              <a:rPr lang="en-IN" b="1" dirty="0">
                <a:solidFill>
                  <a:schemeClr val="bg1"/>
                </a:solidFill>
              </a:rPr>
              <a:t>Anatomy of the attack</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15</a:t>
            </a:fld>
            <a:endParaRPr lang="en-US" dirty="0"/>
          </a:p>
        </p:txBody>
      </p:sp>
      <p:sp>
        <p:nvSpPr>
          <p:cNvPr id="11" name="Content Placeholder 10">
            <a:extLst>
              <a:ext uri="{FF2B5EF4-FFF2-40B4-BE49-F238E27FC236}">
                <a16:creationId xmlns:a16="http://schemas.microsoft.com/office/drawing/2014/main" id="{51A0285B-A3EF-75EF-732C-EF9350A6B57F}"/>
              </a:ext>
            </a:extLst>
          </p:cNvPr>
          <p:cNvSpPr>
            <a:spLocks noGrp="1"/>
          </p:cNvSpPr>
          <p:nvPr>
            <p:ph idx="1"/>
          </p:nvPr>
        </p:nvSpPr>
        <p:spPr>
          <a:xfrm>
            <a:off x="609599" y="1600200"/>
            <a:ext cx="11180323" cy="4664675"/>
          </a:xfrm>
        </p:spPr>
        <p:txBody>
          <a:bodyPr>
            <a:normAutofit/>
          </a:bodyPr>
          <a:lstStyle/>
          <a:p>
            <a:pPr marL="0" indent="0">
              <a:buNone/>
            </a:pPr>
            <a:endParaRPr lang="en-GB" dirty="0"/>
          </a:p>
        </p:txBody>
      </p:sp>
      <p:pic>
        <p:nvPicPr>
          <p:cNvPr id="4" name="Picture 3">
            <a:extLst>
              <a:ext uri="{FF2B5EF4-FFF2-40B4-BE49-F238E27FC236}">
                <a16:creationId xmlns:a16="http://schemas.microsoft.com/office/drawing/2014/main" id="{1232AFB1-6E99-404E-5996-B22FC39A8FB2}"/>
              </a:ext>
            </a:extLst>
          </p:cNvPr>
          <p:cNvPicPr>
            <a:picLocks noChangeAspect="1"/>
          </p:cNvPicPr>
          <p:nvPr/>
        </p:nvPicPr>
        <p:blipFill>
          <a:blip r:embed="rId3"/>
          <a:stretch>
            <a:fillRect/>
          </a:stretch>
        </p:blipFill>
        <p:spPr>
          <a:xfrm>
            <a:off x="4175787" y="1969510"/>
            <a:ext cx="3038475" cy="3667125"/>
          </a:xfrm>
          <a:prstGeom prst="rect">
            <a:avLst/>
          </a:prstGeom>
        </p:spPr>
      </p:pic>
    </p:spTree>
    <p:extLst>
      <p:ext uri="{BB962C8B-B14F-4D97-AF65-F5344CB8AC3E}">
        <p14:creationId xmlns:p14="http://schemas.microsoft.com/office/powerpoint/2010/main" val="60301431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31971" y="226041"/>
            <a:ext cx="7135577" cy="734168"/>
          </a:xfrm>
        </p:spPr>
        <p:txBody>
          <a:bodyPr>
            <a:normAutofit/>
          </a:bodyPr>
          <a:lstStyle/>
          <a:p>
            <a:pPr algn="ctr"/>
            <a:r>
              <a:rPr lang="en-IN" b="1" dirty="0">
                <a:solidFill>
                  <a:schemeClr val="bg1"/>
                </a:solidFill>
              </a:rPr>
              <a:t>Types of Cyber Attack</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16</a:t>
            </a:fld>
            <a:endParaRPr lang="en-US" dirty="0"/>
          </a:p>
        </p:txBody>
      </p:sp>
      <p:sp>
        <p:nvSpPr>
          <p:cNvPr id="11" name="Content Placeholder 10">
            <a:extLst>
              <a:ext uri="{FF2B5EF4-FFF2-40B4-BE49-F238E27FC236}">
                <a16:creationId xmlns:a16="http://schemas.microsoft.com/office/drawing/2014/main" id="{51A0285B-A3EF-75EF-732C-EF9350A6B57F}"/>
              </a:ext>
            </a:extLst>
          </p:cNvPr>
          <p:cNvSpPr>
            <a:spLocks noGrp="1"/>
          </p:cNvSpPr>
          <p:nvPr>
            <p:ph idx="1"/>
          </p:nvPr>
        </p:nvSpPr>
        <p:spPr>
          <a:xfrm>
            <a:off x="609599" y="1600200"/>
            <a:ext cx="11180323" cy="4664675"/>
          </a:xfrm>
        </p:spPr>
        <p:txBody>
          <a:bodyPr>
            <a:normAutofit fontScale="92500" lnSpcReduction="20000"/>
          </a:bodyPr>
          <a:lstStyle/>
          <a:p>
            <a:pPr marL="0" indent="0">
              <a:buNone/>
            </a:pPr>
            <a:r>
              <a:rPr lang="en-GB" b="1" dirty="0"/>
              <a:t>Phishing:</a:t>
            </a:r>
          </a:p>
          <a:p>
            <a:r>
              <a:rPr lang="en-GB" dirty="0"/>
              <a:t>Phishing involves sending an </a:t>
            </a:r>
            <a:r>
              <a:rPr lang="en-GB" b="1" dirty="0"/>
              <a:t>e-mail, usually posing as a bank, credit-card company, or other financial organization</a:t>
            </a:r>
            <a:r>
              <a:rPr lang="en-GB" dirty="0"/>
              <a:t>. </a:t>
            </a:r>
          </a:p>
          <a:p>
            <a:r>
              <a:rPr lang="en-GB" dirty="0"/>
              <a:t>The e-mail requests that the </a:t>
            </a:r>
            <a:r>
              <a:rPr lang="en-GB" b="1" dirty="0"/>
              <a:t>recipient confirm banking information or reset passwords or PIN numbers</a:t>
            </a:r>
            <a:r>
              <a:rPr lang="en-GB" dirty="0"/>
              <a:t>. </a:t>
            </a:r>
          </a:p>
          <a:p>
            <a:r>
              <a:rPr lang="en-GB" dirty="0"/>
              <a:t>The user clicks the link in the </a:t>
            </a:r>
            <a:r>
              <a:rPr lang="en-GB" b="1" dirty="0"/>
              <a:t>e-mail and is redirected to a fake website</a:t>
            </a:r>
            <a:r>
              <a:rPr lang="en-GB" dirty="0"/>
              <a:t>. </a:t>
            </a:r>
          </a:p>
          <a:p>
            <a:r>
              <a:rPr lang="en-GB" dirty="0"/>
              <a:t>The hacker is then able to </a:t>
            </a:r>
            <a:r>
              <a:rPr lang="en-GB" b="1" dirty="0"/>
              <a:t>capture this information and use it for financial gain or to perpetrate other attacks</a:t>
            </a:r>
            <a:r>
              <a:rPr lang="en-GB" dirty="0"/>
              <a:t>. </a:t>
            </a:r>
          </a:p>
          <a:p>
            <a:r>
              <a:rPr lang="en-GB" b="1" dirty="0"/>
              <a:t>E-mails that claim the senders have a great amount of money but need your help getting it out of the country are examples of phishing attacks. </a:t>
            </a:r>
          </a:p>
          <a:p>
            <a:r>
              <a:rPr lang="en-GB" dirty="0"/>
              <a:t>These attacks prey on the </a:t>
            </a:r>
            <a:r>
              <a:rPr lang="en-GB" b="1" dirty="0"/>
              <a:t>common person and are aimed at getting them to provide bank account access codes </a:t>
            </a:r>
            <a:r>
              <a:rPr lang="en-GB" dirty="0"/>
              <a:t>or other </a:t>
            </a:r>
            <a:r>
              <a:rPr lang="en-GB" b="1" dirty="0"/>
              <a:t>confidential information to the hacker through email, Phone call and messages.</a:t>
            </a:r>
          </a:p>
        </p:txBody>
      </p:sp>
    </p:spTree>
    <p:extLst>
      <p:ext uri="{BB962C8B-B14F-4D97-AF65-F5344CB8AC3E}">
        <p14:creationId xmlns:p14="http://schemas.microsoft.com/office/powerpoint/2010/main" val="73595749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31971" y="226041"/>
            <a:ext cx="7135577" cy="734168"/>
          </a:xfrm>
        </p:spPr>
        <p:txBody>
          <a:bodyPr>
            <a:normAutofit/>
          </a:bodyPr>
          <a:lstStyle/>
          <a:p>
            <a:pPr algn="ctr"/>
            <a:r>
              <a:rPr lang="en-IN" b="1" dirty="0">
                <a:solidFill>
                  <a:schemeClr val="bg1"/>
                </a:solidFill>
              </a:rPr>
              <a:t>Types of Cyber Attack</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17</a:t>
            </a:fld>
            <a:endParaRPr lang="en-US" dirty="0"/>
          </a:p>
        </p:txBody>
      </p:sp>
      <p:sp>
        <p:nvSpPr>
          <p:cNvPr id="11" name="Content Placeholder 10">
            <a:extLst>
              <a:ext uri="{FF2B5EF4-FFF2-40B4-BE49-F238E27FC236}">
                <a16:creationId xmlns:a16="http://schemas.microsoft.com/office/drawing/2014/main" id="{51A0285B-A3EF-75EF-732C-EF9350A6B57F}"/>
              </a:ext>
            </a:extLst>
          </p:cNvPr>
          <p:cNvSpPr>
            <a:spLocks noGrp="1"/>
          </p:cNvSpPr>
          <p:nvPr>
            <p:ph idx="1"/>
          </p:nvPr>
        </p:nvSpPr>
        <p:spPr>
          <a:xfrm>
            <a:off x="609599" y="1600200"/>
            <a:ext cx="11180323" cy="4664675"/>
          </a:xfrm>
        </p:spPr>
        <p:txBody>
          <a:bodyPr>
            <a:normAutofit/>
          </a:bodyPr>
          <a:lstStyle/>
          <a:p>
            <a:pPr marL="0" indent="0">
              <a:buNone/>
            </a:pPr>
            <a:r>
              <a:rPr lang="en-GB" b="1" dirty="0"/>
              <a:t>Ransomware:</a:t>
            </a:r>
          </a:p>
          <a:p>
            <a:r>
              <a:rPr lang="en-GB" dirty="0"/>
              <a:t>The user is </a:t>
            </a:r>
            <a:r>
              <a:rPr lang="en-GB" b="1" dirty="0"/>
              <a:t>compelled to remove all of their data and information from their system if they fail to meet the timeline in paying a ransom declared by cyber criminals.</a:t>
            </a:r>
          </a:p>
          <a:p>
            <a:r>
              <a:rPr lang="en-GB" dirty="0"/>
              <a:t>There is no guarantee as to whether paying the ransom would secure their data or not.</a:t>
            </a:r>
          </a:p>
          <a:p>
            <a:r>
              <a:rPr lang="en-GB" dirty="0" err="1"/>
              <a:t>Eg</a:t>
            </a:r>
            <a:r>
              <a:rPr lang="en-GB" dirty="0"/>
              <a:t> : </a:t>
            </a:r>
            <a:r>
              <a:rPr lang="en-GB" b="1" dirty="0"/>
              <a:t>WannaCry attack, 2017</a:t>
            </a:r>
            <a:r>
              <a:rPr lang="en-GB" dirty="0"/>
              <a:t>,- </a:t>
            </a:r>
            <a:r>
              <a:rPr lang="en-GB" b="1" dirty="0"/>
              <a:t>email- flaw in the OS</a:t>
            </a:r>
            <a:r>
              <a:rPr lang="en-GB" dirty="0"/>
              <a:t>, encrypt and lock all the important file – demand in crypto currency- kill switch by other hacker</a:t>
            </a:r>
          </a:p>
        </p:txBody>
      </p:sp>
    </p:spTree>
    <p:extLst>
      <p:ext uri="{BB962C8B-B14F-4D97-AF65-F5344CB8AC3E}">
        <p14:creationId xmlns:p14="http://schemas.microsoft.com/office/powerpoint/2010/main" val="406350943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31971" y="226041"/>
            <a:ext cx="7135577" cy="734168"/>
          </a:xfrm>
        </p:spPr>
        <p:txBody>
          <a:bodyPr>
            <a:normAutofit/>
          </a:bodyPr>
          <a:lstStyle/>
          <a:p>
            <a:pPr algn="ctr"/>
            <a:r>
              <a:rPr lang="en-IN" b="1" dirty="0">
                <a:solidFill>
                  <a:schemeClr val="bg1"/>
                </a:solidFill>
              </a:rPr>
              <a:t>Types of Cyber Attack</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18</a:t>
            </a:fld>
            <a:endParaRPr lang="en-US" dirty="0"/>
          </a:p>
        </p:txBody>
      </p:sp>
      <p:sp>
        <p:nvSpPr>
          <p:cNvPr id="11" name="Content Placeholder 10">
            <a:extLst>
              <a:ext uri="{FF2B5EF4-FFF2-40B4-BE49-F238E27FC236}">
                <a16:creationId xmlns:a16="http://schemas.microsoft.com/office/drawing/2014/main" id="{51A0285B-A3EF-75EF-732C-EF9350A6B57F}"/>
              </a:ext>
            </a:extLst>
          </p:cNvPr>
          <p:cNvSpPr>
            <a:spLocks noGrp="1"/>
          </p:cNvSpPr>
          <p:nvPr>
            <p:ph idx="1"/>
          </p:nvPr>
        </p:nvSpPr>
        <p:spPr>
          <a:xfrm>
            <a:off x="609599" y="1600200"/>
            <a:ext cx="11180323" cy="4664675"/>
          </a:xfrm>
        </p:spPr>
        <p:txBody>
          <a:bodyPr>
            <a:normAutofit/>
          </a:bodyPr>
          <a:lstStyle/>
          <a:p>
            <a:pPr marL="0" indent="0">
              <a:buNone/>
            </a:pPr>
            <a:r>
              <a:rPr lang="en-GB" b="1" dirty="0"/>
              <a:t>Malware:</a:t>
            </a:r>
          </a:p>
          <a:p>
            <a:r>
              <a:rPr lang="en-GB" dirty="0"/>
              <a:t>Hackers create a </a:t>
            </a:r>
            <a:r>
              <a:rPr lang="en-GB" b="1" dirty="0"/>
              <a:t>malware code to hack any electronic or digital device like mobile, computer and laptops to obtain unauthorised access.</a:t>
            </a:r>
          </a:p>
          <a:p>
            <a:pPr marL="0" indent="0">
              <a:buNone/>
            </a:pPr>
            <a:r>
              <a:rPr lang="en-GB" b="1" dirty="0"/>
              <a:t>Man in the Middle Attack:</a:t>
            </a:r>
          </a:p>
          <a:p>
            <a:r>
              <a:rPr lang="en-GB" dirty="0"/>
              <a:t>A Man in the middle attack occurs when the </a:t>
            </a:r>
            <a:r>
              <a:rPr lang="en-GB" b="1" dirty="0"/>
              <a:t>hacker places himself in between the client and the owner or between users and the server or between clients and server to misinform the client and get unauthorised access of data and information form the system.</a:t>
            </a:r>
          </a:p>
        </p:txBody>
      </p:sp>
    </p:spTree>
    <p:extLst>
      <p:ext uri="{BB962C8B-B14F-4D97-AF65-F5344CB8AC3E}">
        <p14:creationId xmlns:p14="http://schemas.microsoft.com/office/powerpoint/2010/main" val="166727841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31971" y="226041"/>
            <a:ext cx="7135577" cy="734168"/>
          </a:xfrm>
        </p:spPr>
        <p:txBody>
          <a:bodyPr>
            <a:normAutofit/>
          </a:bodyPr>
          <a:lstStyle/>
          <a:p>
            <a:pPr algn="ctr"/>
            <a:r>
              <a:rPr lang="en-IN" b="1" dirty="0">
                <a:solidFill>
                  <a:schemeClr val="bg1"/>
                </a:solidFill>
              </a:rPr>
              <a:t>Types of Cyber Attack</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19</a:t>
            </a:fld>
            <a:endParaRPr lang="en-US" dirty="0"/>
          </a:p>
        </p:txBody>
      </p:sp>
      <p:sp>
        <p:nvSpPr>
          <p:cNvPr id="11" name="Content Placeholder 10">
            <a:extLst>
              <a:ext uri="{FF2B5EF4-FFF2-40B4-BE49-F238E27FC236}">
                <a16:creationId xmlns:a16="http://schemas.microsoft.com/office/drawing/2014/main" id="{51A0285B-A3EF-75EF-732C-EF9350A6B57F}"/>
              </a:ext>
            </a:extLst>
          </p:cNvPr>
          <p:cNvSpPr>
            <a:spLocks noGrp="1"/>
          </p:cNvSpPr>
          <p:nvPr>
            <p:ph idx="1"/>
          </p:nvPr>
        </p:nvSpPr>
        <p:spPr>
          <a:xfrm>
            <a:off x="609599" y="1600200"/>
            <a:ext cx="11180323" cy="4664675"/>
          </a:xfrm>
        </p:spPr>
        <p:txBody>
          <a:bodyPr>
            <a:normAutofit/>
          </a:bodyPr>
          <a:lstStyle/>
          <a:p>
            <a:pPr marL="0" indent="0">
              <a:buNone/>
            </a:pPr>
            <a:endParaRPr lang="en-GB" b="1" dirty="0"/>
          </a:p>
        </p:txBody>
      </p:sp>
      <p:pic>
        <p:nvPicPr>
          <p:cNvPr id="6" name="Picture 5">
            <a:extLst>
              <a:ext uri="{FF2B5EF4-FFF2-40B4-BE49-F238E27FC236}">
                <a16:creationId xmlns:a16="http://schemas.microsoft.com/office/drawing/2014/main" id="{CD47F1CB-8B6D-EBCC-CBFA-28677D07CA19}"/>
              </a:ext>
            </a:extLst>
          </p:cNvPr>
          <p:cNvPicPr>
            <a:picLocks noChangeAspect="1"/>
          </p:cNvPicPr>
          <p:nvPr/>
        </p:nvPicPr>
        <p:blipFill>
          <a:blip r:embed="rId3"/>
          <a:stretch>
            <a:fillRect/>
          </a:stretch>
        </p:blipFill>
        <p:spPr>
          <a:xfrm>
            <a:off x="712998" y="1336719"/>
            <a:ext cx="10658120" cy="5307624"/>
          </a:xfrm>
          <a:prstGeom prst="rect">
            <a:avLst/>
          </a:prstGeom>
        </p:spPr>
      </p:pic>
    </p:spTree>
    <p:extLst>
      <p:ext uri="{BB962C8B-B14F-4D97-AF65-F5344CB8AC3E}">
        <p14:creationId xmlns:p14="http://schemas.microsoft.com/office/powerpoint/2010/main" val="135293821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31971" y="226041"/>
            <a:ext cx="7135577" cy="734168"/>
          </a:xfrm>
        </p:spPr>
        <p:txBody>
          <a:bodyPr>
            <a:normAutofit/>
          </a:bodyPr>
          <a:lstStyle/>
          <a:p>
            <a:pPr algn="ctr"/>
            <a:r>
              <a:rPr lang="en-IN" b="1" dirty="0">
                <a:solidFill>
                  <a:schemeClr val="bg1"/>
                </a:solidFill>
              </a:rPr>
              <a:t>Types of Cyber Attack</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20</a:t>
            </a:fld>
            <a:endParaRPr lang="en-US" dirty="0"/>
          </a:p>
        </p:txBody>
      </p:sp>
      <p:sp>
        <p:nvSpPr>
          <p:cNvPr id="11" name="Content Placeholder 10">
            <a:extLst>
              <a:ext uri="{FF2B5EF4-FFF2-40B4-BE49-F238E27FC236}">
                <a16:creationId xmlns:a16="http://schemas.microsoft.com/office/drawing/2014/main" id="{51A0285B-A3EF-75EF-732C-EF9350A6B57F}"/>
              </a:ext>
            </a:extLst>
          </p:cNvPr>
          <p:cNvSpPr>
            <a:spLocks noGrp="1"/>
          </p:cNvSpPr>
          <p:nvPr>
            <p:ph idx="1"/>
          </p:nvPr>
        </p:nvSpPr>
        <p:spPr>
          <a:xfrm>
            <a:off x="609599" y="1600200"/>
            <a:ext cx="11180323" cy="4664675"/>
          </a:xfrm>
        </p:spPr>
        <p:txBody>
          <a:bodyPr>
            <a:normAutofit/>
          </a:bodyPr>
          <a:lstStyle/>
          <a:p>
            <a:pPr marL="0" indent="0">
              <a:buNone/>
            </a:pPr>
            <a:r>
              <a:rPr lang="en-GB" b="1" dirty="0"/>
              <a:t>Trojan Horse</a:t>
            </a:r>
          </a:p>
          <a:p>
            <a:r>
              <a:rPr lang="en-GB" dirty="0"/>
              <a:t>A Trojan Horse or a Trojan is a malware program designed by </a:t>
            </a:r>
            <a:r>
              <a:rPr lang="en-GB" b="1" dirty="0"/>
              <a:t>hackers to break into electronic and digital devices by disguising the program as a necessary software.</a:t>
            </a:r>
            <a:r>
              <a:rPr lang="en-GB" dirty="0"/>
              <a:t> </a:t>
            </a:r>
          </a:p>
          <a:p>
            <a:r>
              <a:rPr lang="en-GB" dirty="0"/>
              <a:t>This type of Cyber attack is </a:t>
            </a:r>
            <a:r>
              <a:rPr lang="en-GB" b="1" dirty="0"/>
              <a:t>quite dangerous as it helps the hackers to have unauthorised access to crucial information of users , such as their credentials and financial details.</a:t>
            </a:r>
          </a:p>
          <a:p>
            <a:pPr marL="0" indent="0">
              <a:buNone/>
            </a:pPr>
            <a:endParaRPr lang="en-GB" b="1" dirty="0"/>
          </a:p>
        </p:txBody>
      </p:sp>
    </p:spTree>
    <p:extLst>
      <p:ext uri="{BB962C8B-B14F-4D97-AF65-F5344CB8AC3E}">
        <p14:creationId xmlns:p14="http://schemas.microsoft.com/office/powerpoint/2010/main" val="217597469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31971" y="226041"/>
            <a:ext cx="7135577" cy="734168"/>
          </a:xfrm>
        </p:spPr>
        <p:txBody>
          <a:bodyPr>
            <a:normAutofit/>
          </a:bodyPr>
          <a:lstStyle/>
          <a:p>
            <a:pPr algn="ctr"/>
            <a:r>
              <a:rPr lang="en-IN" b="1" dirty="0">
                <a:solidFill>
                  <a:schemeClr val="bg1"/>
                </a:solidFill>
              </a:rPr>
              <a:t>Types of Cyber Attack</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21</a:t>
            </a:fld>
            <a:endParaRPr lang="en-US" dirty="0"/>
          </a:p>
        </p:txBody>
      </p:sp>
      <p:sp>
        <p:nvSpPr>
          <p:cNvPr id="11" name="Content Placeholder 10">
            <a:extLst>
              <a:ext uri="{FF2B5EF4-FFF2-40B4-BE49-F238E27FC236}">
                <a16:creationId xmlns:a16="http://schemas.microsoft.com/office/drawing/2014/main" id="{51A0285B-A3EF-75EF-732C-EF9350A6B57F}"/>
              </a:ext>
            </a:extLst>
          </p:cNvPr>
          <p:cNvSpPr>
            <a:spLocks noGrp="1"/>
          </p:cNvSpPr>
          <p:nvPr>
            <p:ph idx="1"/>
          </p:nvPr>
        </p:nvSpPr>
        <p:spPr>
          <a:xfrm>
            <a:off x="609599" y="1600200"/>
            <a:ext cx="11180323" cy="4664675"/>
          </a:xfrm>
        </p:spPr>
        <p:txBody>
          <a:bodyPr>
            <a:normAutofit/>
          </a:bodyPr>
          <a:lstStyle/>
          <a:p>
            <a:pPr marL="0" indent="0">
              <a:buNone/>
            </a:pPr>
            <a:r>
              <a:rPr lang="en-GB" b="1" dirty="0"/>
              <a:t>SQL Injection:</a:t>
            </a:r>
          </a:p>
          <a:p>
            <a:r>
              <a:rPr lang="en-GB" b="0" i="0" dirty="0">
                <a:solidFill>
                  <a:srgbClr val="202124"/>
                </a:solidFill>
                <a:effectLst/>
              </a:rPr>
              <a:t>SQL injection (SQLi) is </a:t>
            </a:r>
            <a:r>
              <a:rPr lang="en-GB" b="1" i="0" dirty="0">
                <a:solidFill>
                  <a:srgbClr val="202124"/>
                </a:solidFill>
                <a:effectLst/>
              </a:rPr>
              <a:t>a cyberattack that injects malicious SQL code into an application, allowing the attacker to view or modify a database</a:t>
            </a:r>
            <a:r>
              <a:rPr lang="en-GB" b="0" i="0" dirty="0">
                <a:solidFill>
                  <a:srgbClr val="202124"/>
                </a:solidFill>
                <a:effectLst/>
                <a:latin typeface="arial" panose="020B0604020202020204" pitchFamily="34" charset="0"/>
              </a:rPr>
              <a:t>.</a:t>
            </a:r>
            <a:endParaRPr lang="en-GB" b="1" dirty="0"/>
          </a:p>
          <a:p>
            <a:pPr marL="0" indent="0">
              <a:buNone/>
            </a:pPr>
            <a:endParaRPr lang="en-GB" b="1" dirty="0"/>
          </a:p>
        </p:txBody>
      </p:sp>
    </p:spTree>
    <p:extLst>
      <p:ext uri="{BB962C8B-B14F-4D97-AF65-F5344CB8AC3E}">
        <p14:creationId xmlns:p14="http://schemas.microsoft.com/office/powerpoint/2010/main" val="197703281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31971" y="226041"/>
            <a:ext cx="7135577" cy="734168"/>
          </a:xfrm>
        </p:spPr>
        <p:txBody>
          <a:bodyPr>
            <a:normAutofit/>
          </a:bodyPr>
          <a:lstStyle/>
          <a:p>
            <a:pPr algn="ctr"/>
            <a:r>
              <a:rPr lang="en-IN" b="1" dirty="0">
                <a:solidFill>
                  <a:schemeClr val="bg1"/>
                </a:solidFill>
              </a:rPr>
              <a:t>Types of Cyber Attack</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22</a:t>
            </a:fld>
            <a:endParaRPr lang="en-US" dirty="0"/>
          </a:p>
        </p:txBody>
      </p:sp>
      <p:sp>
        <p:nvSpPr>
          <p:cNvPr id="11" name="Content Placeholder 10">
            <a:extLst>
              <a:ext uri="{FF2B5EF4-FFF2-40B4-BE49-F238E27FC236}">
                <a16:creationId xmlns:a16="http://schemas.microsoft.com/office/drawing/2014/main" id="{51A0285B-A3EF-75EF-732C-EF9350A6B57F}"/>
              </a:ext>
            </a:extLst>
          </p:cNvPr>
          <p:cNvSpPr>
            <a:spLocks noGrp="1"/>
          </p:cNvSpPr>
          <p:nvPr>
            <p:ph idx="1"/>
          </p:nvPr>
        </p:nvSpPr>
        <p:spPr>
          <a:xfrm>
            <a:off x="609599" y="1600200"/>
            <a:ext cx="11433244" cy="4722667"/>
          </a:xfrm>
        </p:spPr>
        <p:txBody>
          <a:bodyPr>
            <a:normAutofit/>
          </a:bodyPr>
          <a:lstStyle/>
          <a:p>
            <a:pPr marL="0" indent="0">
              <a:buNone/>
            </a:pPr>
            <a:r>
              <a:rPr lang="en-GB" b="1" dirty="0"/>
              <a:t>DOS and DDOS Attacks :</a:t>
            </a:r>
          </a:p>
          <a:p>
            <a:r>
              <a:rPr lang="en-GB" b="1" dirty="0"/>
              <a:t>DOS- Denial of Service attack</a:t>
            </a:r>
          </a:p>
          <a:p>
            <a:r>
              <a:rPr lang="en-GB" b="1" dirty="0"/>
              <a:t>DDOS- Distributed denial of service attack.</a:t>
            </a:r>
          </a:p>
          <a:p>
            <a:r>
              <a:rPr lang="en-GB" dirty="0"/>
              <a:t>In a</a:t>
            </a:r>
            <a:r>
              <a:rPr lang="en-GB" b="1" dirty="0"/>
              <a:t> Client level communication system there are three level handshake in transferring data from the server to the client.</a:t>
            </a:r>
          </a:p>
          <a:p>
            <a:r>
              <a:rPr lang="en-GB" dirty="0"/>
              <a:t>First handshake, </a:t>
            </a:r>
            <a:r>
              <a:rPr lang="en-GB" b="1" dirty="0"/>
              <a:t>client request to the server to load the webpage or any result.</a:t>
            </a:r>
          </a:p>
          <a:p>
            <a:r>
              <a:rPr lang="en-GB" dirty="0"/>
              <a:t>The second Handshake</a:t>
            </a:r>
            <a:r>
              <a:rPr lang="en-GB" b="1" dirty="0"/>
              <a:t>, the server approves the client request,</a:t>
            </a:r>
          </a:p>
          <a:p>
            <a:r>
              <a:rPr lang="en-GB" dirty="0"/>
              <a:t>Third handshake, </a:t>
            </a:r>
            <a:r>
              <a:rPr lang="en-GB" b="1" dirty="0"/>
              <a:t>first device ack and server loads the request.</a:t>
            </a:r>
          </a:p>
          <a:p>
            <a:endParaRPr lang="en-GB" b="1" dirty="0"/>
          </a:p>
          <a:p>
            <a:pPr marL="0" indent="0">
              <a:buNone/>
            </a:pPr>
            <a:endParaRPr lang="en-GB" b="1" dirty="0"/>
          </a:p>
        </p:txBody>
      </p:sp>
      <p:pic>
        <p:nvPicPr>
          <p:cNvPr id="9" name="Picture 8">
            <a:extLst>
              <a:ext uri="{FF2B5EF4-FFF2-40B4-BE49-F238E27FC236}">
                <a16:creationId xmlns:a16="http://schemas.microsoft.com/office/drawing/2014/main" id="{F0A1FCF8-433F-77E5-C921-70CDF7444C2E}"/>
              </a:ext>
            </a:extLst>
          </p:cNvPr>
          <p:cNvPicPr>
            <a:picLocks noChangeAspect="1"/>
          </p:cNvPicPr>
          <p:nvPr/>
        </p:nvPicPr>
        <p:blipFill>
          <a:blip r:embed="rId3"/>
          <a:stretch>
            <a:fillRect/>
          </a:stretch>
        </p:blipFill>
        <p:spPr>
          <a:xfrm>
            <a:off x="7216323" y="1176715"/>
            <a:ext cx="4600980" cy="1512651"/>
          </a:xfrm>
          <a:prstGeom prst="rect">
            <a:avLst/>
          </a:prstGeom>
        </p:spPr>
      </p:pic>
    </p:spTree>
    <p:extLst>
      <p:ext uri="{BB962C8B-B14F-4D97-AF65-F5344CB8AC3E}">
        <p14:creationId xmlns:p14="http://schemas.microsoft.com/office/powerpoint/2010/main" val="71328952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31971" y="226041"/>
            <a:ext cx="7135577" cy="734168"/>
          </a:xfrm>
        </p:spPr>
        <p:txBody>
          <a:bodyPr>
            <a:normAutofit/>
          </a:bodyPr>
          <a:lstStyle/>
          <a:p>
            <a:pPr algn="ctr"/>
            <a:r>
              <a:rPr lang="en-IN" b="1" dirty="0">
                <a:solidFill>
                  <a:schemeClr val="bg1"/>
                </a:solidFill>
              </a:rPr>
              <a:t>Types of Cyber Attack</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23</a:t>
            </a:fld>
            <a:endParaRPr lang="en-US" dirty="0"/>
          </a:p>
        </p:txBody>
      </p:sp>
      <p:sp>
        <p:nvSpPr>
          <p:cNvPr id="11" name="Content Placeholder 10">
            <a:extLst>
              <a:ext uri="{FF2B5EF4-FFF2-40B4-BE49-F238E27FC236}">
                <a16:creationId xmlns:a16="http://schemas.microsoft.com/office/drawing/2014/main" id="{51A0285B-A3EF-75EF-732C-EF9350A6B57F}"/>
              </a:ext>
            </a:extLst>
          </p:cNvPr>
          <p:cNvSpPr>
            <a:spLocks noGrp="1"/>
          </p:cNvSpPr>
          <p:nvPr>
            <p:ph idx="1"/>
          </p:nvPr>
        </p:nvSpPr>
        <p:spPr>
          <a:xfrm>
            <a:off x="609599" y="1600201"/>
            <a:ext cx="7552460" cy="4795404"/>
          </a:xfrm>
        </p:spPr>
        <p:txBody>
          <a:bodyPr>
            <a:normAutofit fontScale="92500" lnSpcReduction="10000"/>
          </a:bodyPr>
          <a:lstStyle/>
          <a:p>
            <a:r>
              <a:rPr lang="en-GB" b="1" dirty="0"/>
              <a:t>Error 404 Error, reflect when a webpage doesn't load, the website is down, or there is a lot of traffic on the website</a:t>
            </a:r>
            <a:r>
              <a:rPr lang="en-GB" dirty="0"/>
              <a:t>. It is </a:t>
            </a:r>
            <a:r>
              <a:rPr lang="en-GB" dirty="0" err="1"/>
              <a:t>determinal</a:t>
            </a:r>
            <a:r>
              <a:rPr lang="en-GB" dirty="0"/>
              <a:t> to the profit of the organisation.</a:t>
            </a:r>
          </a:p>
          <a:p>
            <a:r>
              <a:rPr lang="en-GB" dirty="0"/>
              <a:t>This happens </a:t>
            </a:r>
            <a:r>
              <a:rPr lang="en-GB" b="1" dirty="0"/>
              <a:t>when the number of users on the website on that page exceeds the limit website can handle. </a:t>
            </a:r>
            <a:r>
              <a:rPr lang="en-GB" dirty="0"/>
              <a:t>Once it exceeds, the page is down and the user get this error.</a:t>
            </a:r>
          </a:p>
          <a:p>
            <a:r>
              <a:rPr lang="en-GB" dirty="0"/>
              <a:t>What happens if some </a:t>
            </a:r>
            <a:r>
              <a:rPr lang="en-GB" b="1" dirty="0"/>
              <a:t>one fakes the number of users currently using the website and the website gets down intentionally</a:t>
            </a:r>
            <a:r>
              <a:rPr lang="en-GB" dirty="0"/>
              <a:t>? This is precisely What DOS and DDOS attack are.</a:t>
            </a:r>
          </a:p>
          <a:p>
            <a:pPr marL="0" indent="0">
              <a:buNone/>
            </a:pPr>
            <a:r>
              <a:rPr lang="en-GB" dirty="0"/>
              <a:t>.</a:t>
            </a:r>
          </a:p>
          <a:p>
            <a:pPr marL="0" indent="0">
              <a:buNone/>
            </a:pPr>
            <a:endParaRPr lang="en-GB" b="1" dirty="0"/>
          </a:p>
          <a:p>
            <a:pPr marL="0" indent="0">
              <a:buNone/>
            </a:pPr>
            <a:endParaRPr lang="en-GB" b="1" dirty="0"/>
          </a:p>
        </p:txBody>
      </p:sp>
      <p:pic>
        <p:nvPicPr>
          <p:cNvPr id="6" name="Picture 5">
            <a:extLst>
              <a:ext uri="{FF2B5EF4-FFF2-40B4-BE49-F238E27FC236}">
                <a16:creationId xmlns:a16="http://schemas.microsoft.com/office/drawing/2014/main" id="{1B19E60B-5BB2-E82F-B7C6-51D6228FD9B2}"/>
              </a:ext>
            </a:extLst>
          </p:cNvPr>
          <p:cNvPicPr>
            <a:picLocks noChangeAspect="1"/>
          </p:cNvPicPr>
          <p:nvPr/>
        </p:nvPicPr>
        <p:blipFill>
          <a:blip r:embed="rId3"/>
          <a:stretch>
            <a:fillRect/>
          </a:stretch>
        </p:blipFill>
        <p:spPr>
          <a:xfrm>
            <a:off x="8562109" y="1925803"/>
            <a:ext cx="3339111" cy="2500801"/>
          </a:xfrm>
          <a:prstGeom prst="rect">
            <a:avLst/>
          </a:prstGeom>
        </p:spPr>
      </p:pic>
    </p:spTree>
    <p:extLst>
      <p:ext uri="{BB962C8B-B14F-4D97-AF65-F5344CB8AC3E}">
        <p14:creationId xmlns:p14="http://schemas.microsoft.com/office/powerpoint/2010/main" val="167128142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31971" y="226041"/>
            <a:ext cx="7135577" cy="734168"/>
          </a:xfrm>
        </p:spPr>
        <p:txBody>
          <a:bodyPr>
            <a:normAutofit/>
          </a:bodyPr>
          <a:lstStyle/>
          <a:p>
            <a:pPr algn="ctr"/>
            <a:r>
              <a:rPr lang="en-IN" b="1" dirty="0">
                <a:solidFill>
                  <a:schemeClr val="bg1"/>
                </a:solidFill>
              </a:rPr>
              <a:t>Types of Cyber Attack</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24</a:t>
            </a:fld>
            <a:endParaRPr lang="en-US" dirty="0"/>
          </a:p>
        </p:txBody>
      </p:sp>
      <p:sp>
        <p:nvSpPr>
          <p:cNvPr id="11" name="Content Placeholder 10">
            <a:extLst>
              <a:ext uri="{FF2B5EF4-FFF2-40B4-BE49-F238E27FC236}">
                <a16:creationId xmlns:a16="http://schemas.microsoft.com/office/drawing/2014/main" id="{51A0285B-A3EF-75EF-732C-EF9350A6B57F}"/>
              </a:ext>
            </a:extLst>
          </p:cNvPr>
          <p:cNvSpPr>
            <a:spLocks noGrp="1"/>
          </p:cNvSpPr>
          <p:nvPr>
            <p:ph idx="1"/>
          </p:nvPr>
        </p:nvSpPr>
        <p:spPr>
          <a:xfrm>
            <a:off x="609599" y="1600201"/>
            <a:ext cx="7552460" cy="4795404"/>
          </a:xfrm>
        </p:spPr>
        <p:txBody>
          <a:bodyPr>
            <a:normAutofit/>
          </a:bodyPr>
          <a:lstStyle/>
          <a:p>
            <a:pPr marL="0" indent="0">
              <a:buNone/>
            </a:pPr>
            <a:endParaRPr lang="en-GB" b="1" dirty="0"/>
          </a:p>
          <a:p>
            <a:pPr marL="0" indent="0">
              <a:buNone/>
            </a:pPr>
            <a:endParaRPr lang="en-GB" b="1" dirty="0"/>
          </a:p>
          <a:p>
            <a:pPr marL="0" indent="0">
              <a:buNone/>
            </a:pPr>
            <a:endParaRPr lang="en-GB" b="1" dirty="0"/>
          </a:p>
        </p:txBody>
      </p:sp>
      <p:pic>
        <p:nvPicPr>
          <p:cNvPr id="4" name="Picture 3">
            <a:extLst>
              <a:ext uri="{FF2B5EF4-FFF2-40B4-BE49-F238E27FC236}">
                <a16:creationId xmlns:a16="http://schemas.microsoft.com/office/drawing/2014/main" id="{E492BD0B-CE3C-9D24-3B73-83607FC2CEE1}"/>
              </a:ext>
            </a:extLst>
          </p:cNvPr>
          <p:cNvPicPr>
            <a:picLocks noChangeAspect="1"/>
          </p:cNvPicPr>
          <p:nvPr/>
        </p:nvPicPr>
        <p:blipFill>
          <a:blip r:embed="rId3"/>
          <a:stretch>
            <a:fillRect/>
          </a:stretch>
        </p:blipFill>
        <p:spPr>
          <a:xfrm>
            <a:off x="0" y="1811062"/>
            <a:ext cx="12192000" cy="3235875"/>
          </a:xfrm>
          <a:prstGeom prst="rect">
            <a:avLst/>
          </a:prstGeom>
        </p:spPr>
      </p:pic>
    </p:spTree>
    <p:extLst>
      <p:ext uri="{BB962C8B-B14F-4D97-AF65-F5344CB8AC3E}">
        <p14:creationId xmlns:p14="http://schemas.microsoft.com/office/powerpoint/2010/main" val="356762854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31971" y="226041"/>
            <a:ext cx="7135577" cy="734168"/>
          </a:xfrm>
        </p:spPr>
        <p:txBody>
          <a:bodyPr>
            <a:normAutofit/>
          </a:bodyPr>
          <a:lstStyle/>
          <a:p>
            <a:pPr algn="ctr"/>
            <a:r>
              <a:rPr lang="en-IN" b="1" dirty="0">
                <a:solidFill>
                  <a:schemeClr val="bg1"/>
                </a:solidFill>
              </a:rPr>
              <a:t>Types of Cyber Attack</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25</a:t>
            </a:fld>
            <a:endParaRPr lang="en-US" dirty="0"/>
          </a:p>
        </p:txBody>
      </p:sp>
      <p:sp>
        <p:nvSpPr>
          <p:cNvPr id="11" name="Content Placeholder 10">
            <a:extLst>
              <a:ext uri="{FF2B5EF4-FFF2-40B4-BE49-F238E27FC236}">
                <a16:creationId xmlns:a16="http://schemas.microsoft.com/office/drawing/2014/main" id="{51A0285B-A3EF-75EF-732C-EF9350A6B57F}"/>
              </a:ext>
            </a:extLst>
          </p:cNvPr>
          <p:cNvSpPr>
            <a:spLocks noGrp="1"/>
          </p:cNvSpPr>
          <p:nvPr>
            <p:ph idx="1"/>
          </p:nvPr>
        </p:nvSpPr>
        <p:spPr>
          <a:xfrm>
            <a:off x="609599" y="1600201"/>
            <a:ext cx="11433244" cy="4795404"/>
          </a:xfrm>
        </p:spPr>
        <p:txBody>
          <a:bodyPr>
            <a:normAutofit/>
          </a:bodyPr>
          <a:lstStyle/>
          <a:p>
            <a:r>
              <a:rPr lang="en-GB" dirty="0"/>
              <a:t>DOS attack, </a:t>
            </a:r>
            <a:r>
              <a:rPr lang="en-GB" b="1" dirty="0"/>
              <a:t>Fake request are made by the same device to overwhelm the website causing to crash.</a:t>
            </a:r>
          </a:p>
          <a:p>
            <a:r>
              <a:rPr lang="en-GB" dirty="0"/>
              <a:t>DDOS attack, </a:t>
            </a:r>
            <a:r>
              <a:rPr lang="en-GB" b="1" dirty="0"/>
              <a:t>a big network of devices create a large number of fake request and together request at the same time. The big network created by the hacker are called botnets. </a:t>
            </a:r>
          </a:p>
          <a:p>
            <a:r>
              <a:rPr lang="en-GB" b="1" dirty="0"/>
              <a:t>The Botnets create a large number of requests, and together request the server at the same time one Botnet creates 1 or 2 requests</a:t>
            </a:r>
          </a:p>
        </p:txBody>
      </p:sp>
    </p:spTree>
    <p:extLst>
      <p:ext uri="{BB962C8B-B14F-4D97-AF65-F5344CB8AC3E}">
        <p14:creationId xmlns:p14="http://schemas.microsoft.com/office/powerpoint/2010/main" val="98323182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31971" y="226041"/>
            <a:ext cx="7135577" cy="734168"/>
          </a:xfrm>
        </p:spPr>
        <p:txBody>
          <a:bodyPr>
            <a:normAutofit/>
          </a:bodyPr>
          <a:lstStyle/>
          <a:p>
            <a:pPr algn="ctr"/>
            <a:r>
              <a:rPr lang="en-IN" b="1" dirty="0">
                <a:solidFill>
                  <a:schemeClr val="bg1"/>
                </a:solidFill>
              </a:rPr>
              <a:t>Types of Cyber Attack</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26</a:t>
            </a:fld>
            <a:endParaRPr lang="en-US" dirty="0"/>
          </a:p>
        </p:txBody>
      </p:sp>
      <p:sp>
        <p:nvSpPr>
          <p:cNvPr id="11" name="Content Placeholder 10">
            <a:extLst>
              <a:ext uri="{FF2B5EF4-FFF2-40B4-BE49-F238E27FC236}">
                <a16:creationId xmlns:a16="http://schemas.microsoft.com/office/drawing/2014/main" id="{51A0285B-A3EF-75EF-732C-EF9350A6B57F}"/>
              </a:ext>
            </a:extLst>
          </p:cNvPr>
          <p:cNvSpPr>
            <a:spLocks noGrp="1"/>
          </p:cNvSpPr>
          <p:nvPr>
            <p:ph idx="1"/>
          </p:nvPr>
        </p:nvSpPr>
        <p:spPr>
          <a:xfrm>
            <a:off x="609599" y="1600201"/>
            <a:ext cx="11433244" cy="3010710"/>
          </a:xfrm>
        </p:spPr>
        <p:txBody>
          <a:bodyPr>
            <a:normAutofit/>
          </a:bodyPr>
          <a:lstStyle/>
          <a:p>
            <a:pPr marL="0" indent="0">
              <a:buNone/>
            </a:pPr>
            <a:r>
              <a:rPr lang="en-GB" b="1" dirty="0"/>
              <a:t>Spear Phishing Attack: </a:t>
            </a:r>
            <a:r>
              <a:rPr lang="en-GB" dirty="0"/>
              <a:t>A hacker </a:t>
            </a:r>
            <a:r>
              <a:rPr lang="en-GB" b="1" dirty="0"/>
              <a:t>tries to gain unauthorised access to confidential information by conducting fraudulent emails or phone calls</a:t>
            </a:r>
            <a:r>
              <a:rPr lang="en-GB" dirty="0"/>
              <a:t>.</a:t>
            </a:r>
          </a:p>
          <a:p>
            <a:pPr marL="0" indent="0">
              <a:buNone/>
            </a:pPr>
            <a:r>
              <a:rPr lang="en-GB" b="1" dirty="0"/>
              <a:t>Whale phishing attack: </a:t>
            </a:r>
            <a:r>
              <a:rPr lang="en-GB" dirty="0"/>
              <a:t>Hacker </a:t>
            </a:r>
            <a:r>
              <a:rPr lang="en-GB" b="1" dirty="0"/>
              <a:t>tries to access confidential and sensitive information of powerful and famous personalities like chairman and head of the organisation.</a:t>
            </a:r>
          </a:p>
        </p:txBody>
      </p:sp>
    </p:spTree>
    <p:extLst>
      <p:ext uri="{BB962C8B-B14F-4D97-AF65-F5344CB8AC3E}">
        <p14:creationId xmlns:p14="http://schemas.microsoft.com/office/powerpoint/2010/main" val="216794605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31971" y="226041"/>
            <a:ext cx="7135577" cy="734168"/>
          </a:xfrm>
        </p:spPr>
        <p:txBody>
          <a:bodyPr>
            <a:normAutofit/>
          </a:bodyPr>
          <a:lstStyle/>
          <a:p>
            <a:pPr algn="ctr"/>
            <a:r>
              <a:rPr lang="en-IN" b="1" dirty="0">
                <a:solidFill>
                  <a:schemeClr val="bg1"/>
                </a:solidFill>
              </a:rPr>
              <a:t>Types of Cyber Attack</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27</a:t>
            </a:fld>
            <a:endParaRPr lang="en-US" dirty="0"/>
          </a:p>
        </p:txBody>
      </p:sp>
      <p:sp>
        <p:nvSpPr>
          <p:cNvPr id="11" name="Content Placeholder 10">
            <a:extLst>
              <a:ext uri="{FF2B5EF4-FFF2-40B4-BE49-F238E27FC236}">
                <a16:creationId xmlns:a16="http://schemas.microsoft.com/office/drawing/2014/main" id="{51A0285B-A3EF-75EF-732C-EF9350A6B57F}"/>
              </a:ext>
            </a:extLst>
          </p:cNvPr>
          <p:cNvSpPr>
            <a:spLocks noGrp="1"/>
          </p:cNvSpPr>
          <p:nvPr>
            <p:ph idx="1"/>
          </p:nvPr>
        </p:nvSpPr>
        <p:spPr>
          <a:xfrm>
            <a:off x="609599" y="1600201"/>
            <a:ext cx="11433244" cy="3010710"/>
          </a:xfrm>
        </p:spPr>
        <p:txBody>
          <a:bodyPr>
            <a:normAutofit/>
          </a:bodyPr>
          <a:lstStyle/>
          <a:p>
            <a:pPr marL="0" indent="0">
              <a:buNone/>
            </a:pPr>
            <a:r>
              <a:rPr lang="en-GB" b="1" dirty="0"/>
              <a:t>Drive By cyber attack:</a:t>
            </a:r>
          </a:p>
          <a:p>
            <a:r>
              <a:rPr lang="en-GB" dirty="0"/>
              <a:t>The hackers </a:t>
            </a:r>
            <a:r>
              <a:rPr lang="en-GB" b="1" dirty="0"/>
              <a:t>embed malicious scripts into various websites</a:t>
            </a:r>
          </a:p>
          <a:p>
            <a:r>
              <a:rPr lang="en-GB" dirty="0"/>
              <a:t>When ever the </a:t>
            </a:r>
            <a:r>
              <a:rPr lang="en-GB" b="1" dirty="0"/>
              <a:t>user tries to visit the website</a:t>
            </a:r>
            <a:r>
              <a:rPr lang="en-GB" dirty="0"/>
              <a:t>, all the </a:t>
            </a:r>
            <a:r>
              <a:rPr lang="en-GB" b="1" dirty="0"/>
              <a:t>data's are accessible to the hacker.</a:t>
            </a:r>
          </a:p>
          <a:p>
            <a:r>
              <a:rPr lang="en-GB" dirty="0"/>
              <a:t>Because of the </a:t>
            </a:r>
            <a:r>
              <a:rPr lang="en-GB" b="1" dirty="0"/>
              <a:t>malicious scripts the system get corrupted and giving unauthorised access of data and information to the hacker</a:t>
            </a:r>
            <a:r>
              <a:rPr lang="en-GB" dirty="0"/>
              <a:t>.</a:t>
            </a:r>
          </a:p>
        </p:txBody>
      </p:sp>
    </p:spTree>
    <p:extLst>
      <p:ext uri="{BB962C8B-B14F-4D97-AF65-F5344CB8AC3E}">
        <p14:creationId xmlns:p14="http://schemas.microsoft.com/office/powerpoint/2010/main" val="245367956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31971" y="226041"/>
            <a:ext cx="7135577" cy="734168"/>
          </a:xfrm>
        </p:spPr>
        <p:txBody>
          <a:bodyPr>
            <a:normAutofit/>
          </a:bodyPr>
          <a:lstStyle/>
          <a:p>
            <a:pPr algn="ctr"/>
            <a:r>
              <a:rPr lang="en-IN" b="1" dirty="0">
                <a:solidFill>
                  <a:schemeClr val="bg1"/>
                </a:solidFill>
              </a:rPr>
              <a:t>Types of Cyber Attack</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28</a:t>
            </a:fld>
            <a:endParaRPr lang="en-US" dirty="0"/>
          </a:p>
        </p:txBody>
      </p:sp>
      <p:sp>
        <p:nvSpPr>
          <p:cNvPr id="11" name="Content Placeholder 10">
            <a:extLst>
              <a:ext uri="{FF2B5EF4-FFF2-40B4-BE49-F238E27FC236}">
                <a16:creationId xmlns:a16="http://schemas.microsoft.com/office/drawing/2014/main" id="{51A0285B-A3EF-75EF-732C-EF9350A6B57F}"/>
              </a:ext>
            </a:extLst>
          </p:cNvPr>
          <p:cNvSpPr>
            <a:spLocks noGrp="1"/>
          </p:cNvSpPr>
          <p:nvPr>
            <p:ph idx="1"/>
          </p:nvPr>
        </p:nvSpPr>
        <p:spPr>
          <a:xfrm>
            <a:off x="609599" y="1600201"/>
            <a:ext cx="11433244" cy="4639540"/>
          </a:xfrm>
        </p:spPr>
        <p:txBody>
          <a:bodyPr>
            <a:normAutofit/>
          </a:bodyPr>
          <a:lstStyle/>
          <a:p>
            <a:pPr marL="0" indent="0">
              <a:buNone/>
            </a:pPr>
            <a:r>
              <a:rPr lang="en-GB" b="1" dirty="0"/>
              <a:t>Spyware:</a:t>
            </a:r>
          </a:p>
          <a:p>
            <a:r>
              <a:rPr lang="en-GB" dirty="0"/>
              <a:t>A unwanted software, </a:t>
            </a:r>
            <a:r>
              <a:rPr lang="en-GB" b="1" dirty="0"/>
              <a:t>which infiltrate into a victims computer in order to have access to their sensitive information and internet usage data.</a:t>
            </a:r>
            <a:r>
              <a:rPr lang="en-GB" dirty="0"/>
              <a:t> </a:t>
            </a:r>
          </a:p>
          <a:p>
            <a:r>
              <a:rPr lang="en-GB" dirty="0"/>
              <a:t>It is  a type of malware that uses </a:t>
            </a:r>
            <a:r>
              <a:rPr lang="en-GB" b="1" dirty="0"/>
              <a:t>malicious software to gain access and damage a computer without the knowledge of the user</a:t>
            </a:r>
            <a:r>
              <a:rPr lang="en-GB" dirty="0"/>
              <a:t>.</a:t>
            </a:r>
          </a:p>
          <a:p>
            <a:pPr marL="0" indent="0">
              <a:buNone/>
            </a:pPr>
            <a:endParaRPr lang="en-GB" b="1" dirty="0"/>
          </a:p>
        </p:txBody>
      </p:sp>
    </p:spTree>
    <p:extLst>
      <p:ext uri="{BB962C8B-B14F-4D97-AF65-F5344CB8AC3E}">
        <p14:creationId xmlns:p14="http://schemas.microsoft.com/office/powerpoint/2010/main" val="172025453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31971" y="226041"/>
            <a:ext cx="7135577" cy="734168"/>
          </a:xfrm>
        </p:spPr>
        <p:txBody>
          <a:bodyPr>
            <a:normAutofit/>
          </a:bodyPr>
          <a:lstStyle/>
          <a:p>
            <a:pPr algn="ctr"/>
            <a:r>
              <a:rPr lang="en-IN" b="1" dirty="0">
                <a:solidFill>
                  <a:schemeClr val="bg1"/>
                </a:solidFill>
              </a:rPr>
              <a:t>Types of Cyber Attack</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29</a:t>
            </a:fld>
            <a:endParaRPr lang="en-US" dirty="0"/>
          </a:p>
        </p:txBody>
      </p:sp>
      <p:sp>
        <p:nvSpPr>
          <p:cNvPr id="11" name="Content Placeholder 10">
            <a:extLst>
              <a:ext uri="{FF2B5EF4-FFF2-40B4-BE49-F238E27FC236}">
                <a16:creationId xmlns:a16="http://schemas.microsoft.com/office/drawing/2014/main" id="{51A0285B-A3EF-75EF-732C-EF9350A6B57F}"/>
              </a:ext>
            </a:extLst>
          </p:cNvPr>
          <p:cNvSpPr>
            <a:spLocks noGrp="1"/>
          </p:cNvSpPr>
          <p:nvPr>
            <p:ph idx="1"/>
          </p:nvPr>
        </p:nvSpPr>
        <p:spPr>
          <a:xfrm>
            <a:off x="609599" y="1600201"/>
            <a:ext cx="7571363" cy="3010710"/>
          </a:xfrm>
        </p:spPr>
        <p:txBody>
          <a:bodyPr>
            <a:normAutofit fontScale="92500"/>
          </a:bodyPr>
          <a:lstStyle/>
          <a:p>
            <a:pPr marL="0" indent="0">
              <a:buNone/>
            </a:pPr>
            <a:r>
              <a:rPr lang="en-GB" b="1" dirty="0"/>
              <a:t>Adware:</a:t>
            </a:r>
          </a:p>
          <a:p>
            <a:r>
              <a:rPr lang="en-GB" dirty="0"/>
              <a:t>Hackers use various </a:t>
            </a:r>
            <a:r>
              <a:rPr lang="en-GB" b="1" dirty="0"/>
              <a:t>pop up advertisement to show up on  a computer or mobile device are called adware, short for advertising software.</a:t>
            </a:r>
          </a:p>
          <a:p>
            <a:r>
              <a:rPr lang="en-GB" dirty="0"/>
              <a:t>The adware </a:t>
            </a:r>
            <a:r>
              <a:rPr lang="en-GB" b="1" dirty="0"/>
              <a:t>can become dangerous by harming your device, hacking into your browser, slow down the device and install virus or spyware or both</a:t>
            </a:r>
            <a:r>
              <a:rPr lang="en-GB" dirty="0"/>
              <a:t>.</a:t>
            </a:r>
          </a:p>
          <a:p>
            <a:pPr marL="0" indent="0">
              <a:buNone/>
            </a:pPr>
            <a:endParaRPr lang="en-GB" dirty="0"/>
          </a:p>
          <a:p>
            <a:pPr marL="0" indent="0">
              <a:buNone/>
            </a:pPr>
            <a:endParaRPr lang="en-GB" b="1" dirty="0"/>
          </a:p>
        </p:txBody>
      </p:sp>
      <p:pic>
        <p:nvPicPr>
          <p:cNvPr id="4" name="Picture 3">
            <a:extLst>
              <a:ext uri="{FF2B5EF4-FFF2-40B4-BE49-F238E27FC236}">
                <a16:creationId xmlns:a16="http://schemas.microsoft.com/office/drawing/2014/main" id="{AB20C9CE-557F-D7A6-AD68-50E3A4B39834}"/>
              </a:ext>
            </a:extLst>
          </p:cNvPr>
          <p:cNvPicPr>
            <a:picLocks noChangeAspect="1"/>
          </p:cNvPicPr>
          <p:nvPr/>
        </p:nvPicPr>
        <p:blipFill>
          <a:blip r:embed="rId3"/>
          <a:stretch>
            <a:fillRect/>
          </a:stretch>
        </p:blipFill>
        <p:spPr>
          <a:xfrm>
            <a:off x="8628165" y="1600201"/>
            <a:ext cx="3268763" cy="3152976"/>
          </a:xfrm>
          <a:prstGeom prst="rect">
            <a:avLst/>
          </a:prstGeom>
        </p:spPr>
      </p:pic>
    </p:spTree>
    <p:extLst>
      <p:ext uri="{BB962C8B-B14F-4D97-AF65-F5344CB8AC3E}">
        <p14:creationId xmlns:p14="http://schemas.microsoft.com/office/powerpoint/2010/main" val="341755645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31971" y="226041"/>
            <a:ext cx="7135577" cy="734168"/>
          </a:xfrm>
        </p:spPr>
        <p:txBody>
          <a:bodyPr>
            <a:normAutofit/>
          </a:bodyPr>
          <a:lstStyle/>
          <a:p>
            <a:pPr algn="ctr"/>
            <a:r>
              <a:rPr lang="en-IN" b="1" dirty="0">
                <a:solidFill>
                  <a:schemeClr val="bg1"/>
                </a:solidFill>
              </a:rPr>
              <a:t>Types of Cyber Attack</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30</a:t>
            </a:fld>
            <a:endParaRPr lang="en-US" dirty="0"/>
          </a:p>
        </p:txBody>
      </p:sp>
      <p:sp>
        <p:nvSpPr>
          <p:cNvPr id="11" name="Content Placeholder 10">
            <a:extLst>
              <a:ext uri="{FF2B5EF4-FFF2-40B4-BE49-F238E27FC236}">
                <a16:creationId xmlns:a16="http://schemas.microsoft.com/office/drawing/2014/main" id="{51A0285B-A3EF-75EF-732C-EF9350A6B57F}"/>
              </a:ext>
            </a:extLst>
          </p:cNvPr>
          <p:cNvSpPr>
            <a:spLocks noGrp="1"/>
          </p:cNvSpPr>
          <p:nvPr>
            <p:ph idx="1"/>
          </p:nvPr>
        </p:nvSpPr>
        <p:spPr>
          <a:xfrm>
            <a:off x="609599" y="1600201"/>
            <a:ext cx="11433244" cy="3010710"/>
          </a:xfrm>
        </p:spPr>
        <p:txBody>
          <a:bodyPr>
            <a:normAutofit/>
          </a:bodyPr>
          <a:lstStyle/>
          <a:p>
            <a:pPr marL="0" indent="0">
              <a:buNone/>
            </a:pPr>
            <a:r>
              <a:rPr lang="en-GB" b="1" dirty="0"/>
              <a:t>Eavesdropping attack:</a:t>
            </a:r>
          </a:p>
          <a:p>
            <a:pPr marL="0" indent="0">
              <a:buNone/>
            </a:pPr>
            <a:r>
              <a:rPr lang="en-GB" dirty="0"/>
              <a:t>When hackers launch a </a:t>
            </a:r>
            <a:r>
              <a:rPr lang="en-GB" b="1" dirty="0"/>
              <a:t>cyber-attack by hacking into cell phones, computers and laptops by fabricating information in these devices</a:t>
            </a:r>
            <a:r>
              <a:rPr lang="en-GB" dirty="0"/>
              <a:t>, it is called an eavesdropping attack</a:t>
            </a:r>
            <a:r>
              <a:rPr lang="en-GB" b="1" dirty="0"/>
              <a:t>.</a:t>
            </a:r>
          </a:p>
          <a:p>
            <a:pPr marL="0" indent="0">
              <a:buNone/>
            </a:pPr>
            <a:endParaRPr lang="en-GB" b="1" dirty="0"/>
          </a:p>
          <a:p>
            <a:pPr marL="0" indent="0">
              <a:buNone/>
            </a:pPr>
            <a:endParaRPr lang="en-GB" b="1" dirty="0"/>
          </a:p>
        </p:txBody>
      </p:sp>
    </p:spTree>
    <p:extLst>
      <p:ext uri="{BB962C8B-B14F-4D97-AF65-F5344CB8AC3E}">
        <p14:creationId xmlns:p14="http://schemas.microsoft.com/office/powerpoint/2010/main" val="185884237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31971" y="226041"/>
            <a:ext cx="7135577" cy="734168"/>
          </a:xfrm>
        </p:spPr>
        <p:txBody>
          <a:bodyPr>
            <a:normAutofit/>
          </a:bodyPr>
          <a:lstStyle/>
          <a:p>
            <a:pPr algn="ctr"/>
            <a:r>
              <a:rPr lang="en-IN" b="1" dirty="0">
                <a:solidFill>
                  <a:schemeClr val="bg1"/>
                </a:solidFill>
              </a:rPr>
              <a:t>Types of Cyber Attack</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31</a:t>
            </a:fld>
            <a:endParaRPr lang="en-US" dirty="0"/>
          </a:p>
        </p:txBody>
      </p:sp>
      <p:sp>
        <p:nvSpPr>
          <p:cNvPr id="11" name="Content Placeholder 10">
            <a:extLst>
              <a:ext uri="{FF2B5EF4-FFF2-40B4-BE49-F238E27FC236}">
                <a16:creationId xmlns:a16="http://schemas.microsoft.com/office/drawing/2014/main" id="{51A0285B-A3EF-75EF-732C-EF9350A6B57F}"/>
              </a:ext>
            </a:extLst>
          </p:cNvPr>
          <p:cNvSpPr>
            <a:spLocks noGrp="1"/>
          </p:cNvSpPr>
          <p:nvPr>
            <p:ph idx="1"/>
          </p:nvPr>
        </p:nvSpPr>
        <p:spPr>
          <a:xfrm>
            <a:off x="609599" y="1600201"/>
            <a:ext cx="11433244" cy="3010710"/>
          </a:xfrm>
        </p:spPr>
        <p:txBody>
          <a:bodyPr>
            <a:normAutofit/>
          </a:bodyPr>
          <a:lstStyle/>
          <a:p>
            <a:pPr marL="0" indent="0">
              <a:buNone/>
            </a:pPr>
            <a:r>
              <a:rPr lang="en-GB" b="1" dirty="0"/>
              <a:t>Password attacks:</a:t>
            </a:r>
          </a:p>
          <a:p>
            <a:pPr marL="0" indent="0">
              <a:buNone/>
            </a:pPr>
            <a:r>
              <a:rPr lang="en-GB" dirty="0"/>
              <a:t>Continuous attempts by a hacker to obtain the </a:t>
            </a:r>
            <a:r>
              <a:rPr lang="en-GB" b="1" dirty="0"/>
              <a:t>login credentials of a user. Many hackers use different algorithms </a:t>
            </a:r>
            <a:r>
              <a:rPr lang="en-GB" dirty="0"/>
              <a:t>or simply make calculated guesses to obtain the password.</a:t>
            </a:r>
          </a:p>
          <a:p>
            <a:pPr marL="0" indent="0">
              <a:buNone/>
            </a:pPr>
            <a:endParaRPr lang="en-GB" b="1" dirty="0"/>
          </a:p>
          <a:p>
            <a:pPr marL="0" indent="0">
              <a:buNone/>
            </a:pPr>
            <a:endParaRPr lang="en-GB" b="1" dirty="0"/>
          </a:p>
        </p:txBody>
      </p:sp>
    </p:spTree>
    <p:extLst>
      <p:ext uri="{BB962C8B-B14F-4D97-AF65-F5344CB8AC3E}">
        <p14:creationId xmlns:p14="http://schemas.microsoft.com/office/powerpoint/2010/main" val="72574522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31971" y="226041"/>
            <a:ext cx="7135577" cy="734168"/>
          </a:xfrm>
        </p:spPr>
        <p:txBody>
          <a:bodyPr>
            <a:normAutofit/>
          </a:bodyPr>
          <a:lstStyle/>
          <a:p>
            <a:pPr algn="ctr"/>
            <a:r>
              <a:rPr lang="en-IN" b="1" dirty="0">
                <a:solidFill>
                  <a:schemeClr val="bg1"/>
                </a:solidFill>
              </a:rPr>
              <a:t>Types of Cyber Attack</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32</a:t>
            </a:fld>
            <a:endParaRPr lang="en-US" dirty="0"/>
          </a:p>
        </p:txBody>
      </p:sp>
      <p:sp>
        <p:nvSpPr>
          <p:cNvPr id="11" name="Content Placeholder 10">
            <a:extLst>
              <a:ext uri="{FF2B5EF4-FFF2-40B4-BE49-F238E27FC236}">
                <a16:creationId xmlns:a16="http://schemas.microsoft.com/office/drawing/2014/main" id="{51A0285B-A3EF-75EF-732C-EF9350A6B57F}"/>
              </a:ext>
            </a:extLst>
          </p:cNvPr>
          <p:cNvSpPr>
            <a:spLocks noGrp="1"/>
          </p:cNvSpPr>
          <p:nvPr>
            <p:ph idx="1"/>
          </p:nvPr>
        </p:nvSpPr>
        <p:spPr>
          <a:xfrm>
            <a:off x="609599" y="1600200"/>
            <a:ext cx="11433244" cy="3844635"/>
          </a:xfrm>
        </p:spPr>
        <p:txBody>
          <a:bodyPr>
            <a:normAutofit/>
          </a:bodyPr>
          <a:lstStyle/>
          <a:p>
            <a:pPr marL="0" indent="0">
              <a:buNone/>
            </a:pPr>
            <a:r>
              <a:rPr lang="en-GB" b="1" dirty="0"/>
              <a:t>Case study:</a:t>
            </a:r>
          </a:p>
          <a:p>
            <a:r>
              <a:rPr lang="en-GB" b="1" dirty="0"/>
              <a:t>Jeep Cherokee –SUV -2015</a:t>
            </a:r>
          </a:p>
          <a:p>
            <a:r>
              <a:rPr lang="en-GB" b="1" dirty="0"/>
              <a:t>Charlie Miller an Chris </a:t>
            </a:r>
            <a:r>
              <a:rPr lang="en-GB" b="1" dirty="0" err="1"/>
              <a:t>Valasek</a:t>
            </a:r>
            <a:r>
              <a:rPr lang="en-GB" b="1" dirty="0"/>
              <a:t> – two security researchers remotely hacked the JEEP Cherokee vehicle and took over control of its functions.</a:t>
            </a:r>
          </a:p>
          <a:p>
            <a:r>
              <a:rPr lang="en-GB" b="1" dirty="0"/>
              <a:t>Loophole in the car information system.</a:t>
            </a:r>
          </a:p>
          <a:p>
            <a:r>
              <a:rPr lang="en-GB" b="1" dirty="0"/>
              <a:t>Hacked the Multimedia system through </a:t>
            </a:r>
            <a:r>
              <a:rPr lang="en-GB" b="1" dirty="0" err="1"/>
              <a:t>WiFi</a:t>
            </a:r>
            <a:endParaRPr lang="en-GB" b="1" dirty="0"/>
          </a:p>
          <a:p>
            <a:pPr marL="0" indent="0">
              <a:buNone/>
            </a:pPr>
            <a:endParaRPr lang="en-GB" b="1" dirty="0"/>
          </a:p>
          <a:p>
            <a:pPr marL="0" indent="0">
              <a:buNone/>
            </a:pPr>
            <a:endParaRPr lang="en-GB" b="1" dirty="0"/>
          </a:p>
          <a:p>
            <a:pPr marL="0" indent="0">
              <a:buNone/>
            </a:pPr>
            <a:endParaRPr lang="en-GB" b="1" dirty="0"/>
          </a:p>
        </p:txBody>
      </p:sp>
    </p:spTree>
    <p:extLst>
      <p:ext uri="{BB962C8B-B14F-4D97-AF65-F5344CB8AC3E}">
        <p14:creationId xmlns:p14="http://schemas.microsoft.com/office/powerpoint/2010/main" val="80496216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31971" y="226041"/>
            <a:ext cx="7135577" cy="734168"/>
          </a:xfrm>
        </p:spPr>
        <p:txBody>
          <a:bodyPr>
            <a:normAutofit/>
          </a:bodyPr>
          <a:lstStyle/>
          <a:p>
            <a:pPr algn="ctr"/>
            <a:r>
              <a:rPr lang="en-IN" b="1" dirty="0">
                <a:solidFill>
                  <a:schemeClr val="bg1"/>
                </a:solidFill>
              </a:rPr>
              <a:t>Types of Cyber Attack</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33</a:t>
            </a:fld>
            <a:endParaRPr lang="en-US" dirty="0"/>
          </a:p>
        </p:txBody>
      </p:sp>
      <p:sp>
        <p:nvSpPr>
          <p:cNvPr id="11" name="Content Placeholder 10">
            <a:extLst>
              <a:ext uri="{FF2B5EF4-FFF2-40B4-BE49-F238E27FC236}">
                <a16:creationId xmlns:a16="http://schemas.microsoft.com/office/drawing/2014/main" id="{51A0285B-A3EF-75EF-732C-EF9350A6B57F}"/>
              </a:ext>
            </a:extLst>
          </p:cNvPr>
          <p:cNvSpPr>
            <a:spLocks noGrp="1"/>
          </p:cNvSpPr>
          <p:nvPr>
            <p:ph idx="1"/>
          </p:nvPr>
        </p:nvSpPr>
        <p:spPr>
          <a:xfrm>
            <a:off x="609599" y="1600201"/>
            <a:ext cx="11433244" cy="3010710"/>
          </a:xfrm>
        </p:spPr>
        <p:txBody>
          <a:bodyPr>
            <a:normAutofit/>
          </a:bodyPr>
          <a:lstStyle/>
          <a:p>
            <a:pPr marL="0" indent="0">
              <a:buNone/>
            </a:pPr>
            <a:endParaRPr lang="en-GB" b="1" dirty="0"/>
          </a:p>
          <a:p>
            <a:pPr marL="0" indent="0">
              <a:buNone/>
            </a:pPr>
            <a:endParaRPr lang="en-GB" b="1" dirty="0"/>
          </a:p>
          <a:p>
            <a:pPr marL="0" indent="0">
              <a:buNone/>
            </a:pPr>
            <a:endParaRPr lang="en-GB" b="1" dirty="0"/>
          </a:p>
        </p:txBody>
      </p:sp>
      <p:pic>
        <p:nvPicPr>
          <p:cNvPr id="4" name="Picture 3">
            <a:extLst>
              <a:ext uri="{FF2B5EF4-FFF2-40B4-BE49-F238E27FC236}">
                <a16:creationId xmlns:a16="http://schemas.microsoft.com/office/drawing/2014/main" id="{EA693A1A-2053-E935-16F6-0C4FBD6D6D90}"/>
              </a:ext>
            </a:extLst>
          </p:cNvPr>
          <p:cNvPicPr>
            <a:picLocks noChangeAspect="1"/>
          </p:cNvPicPr>
          <p:nvPr/>
        </p:nvPicPr>
        <p:blipFill>
          <a:blip r:embed="rId3"/>
          <a:stretch>
            <a:fillRect/>
          </a:stretch>
        </p:blipFill>
        <p:spPr>
          <a:xfrm>
            <a:off x="1608236" y="1437135"/>
            <a:ext cx="8975528" cy="5389771"/>
          </a:xfrm>
          <a:prstGeom prst="rect">
            <a:avLst/>
          </a:prstGeom>
        </p:spPr>
      </p:pic>
    </p:spTree>
    <p:extLst>
      <p:ext uri="{BB962C8B-B14F-4D97-AF65-F5344CB8AC3E}">
        <p14:creationId xmlns:p14="http://schemas.microsoft.com/office/powerpoint/2010/main" val="421550417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31971" y="226041"/>
            <a:ext cx="7135577" cy="734168"/>
          </a:xfrm>
        </p:spPr>
        <p:txBody>
          <a:bodyPr>
            <a:normAutofit/>
          </a:bodyPr>
          <a:lstStyle/>
          <a:p>
            <a:pPr algn="ctr"/>
            <a:r>
              <a:rPr lang="en-IN" b="1" dirty="0">
                <a:solidFill>
                  <a:schemeClr val="bg1"/>
                </a:solidFill>
              </a:rPr>
              <a:t>Types of Cyber Attack</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34</a:t>
            </a:fld>
            <a:endParaRPr lang="en-US" dirty="0"/>
          </a:p>
        </p:txBody>
      </p:sp>
      <p:sp>
        <p:nvSpPr>
          <p:cNvPr id="11" name="Content Placeholder 10">
            <a:extLst>
              <a:ext uri="{FF2B5EF4-FFF2-40B4-BE49-F238E27FC236}">
                <a16:creationId xmlns:a16="http://schemas.microsoft.com/office/drawing/2014/main" id="{51A0285B-A3EF-75EF-732C-EF9350A6B57F}"/>
              </a:ext>
            </a:extLst>
          </p:cNvPr>
          <p:cNvSpPr>
            <a:spLocks noGrp="1"/>
          </p:cNvSpPr>
          <p:nvPr>
            <p:ph idx="1"/>
          </p:nvPr>
        </p:nvSpPr>
        <p:spPr>
          <a:xfrm>
            <a:off x="609599" y="1600201"/>
            <a:ext cx="11433244" cy="3010710"/>
          </a:xfrm>
        </p:spPr>
        <p:txBody>
          <a:bodyPr>
            <a:normAutofit/>
          </a:bodyPr>
          <a:lstStyle/>
          <a:p>
            <a:pPr marL="0" indent="0">
              <a:buNone/>
            </a:pPr>
            <a:endParaRPr lang="en-GB" b="1" dirty="0"/>
          </a:p>
          <a:p>
            <a:pPr marL="0" indent="0">
              <a:buNone/>
            </a:pPr>
            <a:endParaRPr lang="en-GB" b="1" dirty="0"/>
          </a:p>
          <a:p>
            <a:pPr marL="0" indent="0">
              <a:buNone/>
            </a:pPr>
            <a:endParaRPr lang="en-GB" b="1" dirty="0"/>
          </a:p>
        </p:txBody>
      </p:sp>
      <p:pic>
        <p:nvPicPr>
          <p:cNvPr id="5" name="Picture 4">
            <a:extLst>
              <a:ext uri="{FF2B5EF4-FFF2-40B4-BE49-F238E27FC236}">
                <a16:creationId xmlns:a16="http://schemas.microsoft.com/office/drawing/2014/main" id="{A2CAA67A-1796-C3D8-6918-1EF1B2F43C91}"/>
              </a:ext>
            </a:extLst>
          </p:cNvPr>
          <p:cNvPicPr>
            <a:picLocks noChangeAspect="1"/>
          </p:cNvPicPr>
          <p:nvPr/>
        </p:nvPicPr>
        <p:blipFill>
          <a:blip r:embed="rId3"/>
          <a:stretch>
            <a:fillRect/>
          </a:stretch>
        </p:blipFill>
        <p:spPr>
          <a:xfrm>
            <a:off x="379378" y="1201980"/>
            <a:ext cx="11433244" cy="4999859"/>
          </a:xfrm>
          <a:prstGeom prst="rect">
            <a:avLst/>
          </a:prstGeom>
        </p:spPr>
      </p:pic>
    </p:spTree>
    <p:extLst>
      <p:ext uri="{BB962C8B-B14F-4D97-AF65-F5344CB8AC3E}">
        <p14:creationId xmlns:p14="http://schemas.microsoft.com/office/powerpoint/2010/main" val="289800862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31971" y="226041"/>
            <a:ext cx="7135577" cy="734168"/>
          </a:xfrm>
        </p:spPr>
        <p:txBody>
          <a:bodyPr>
            <a:normAutofit/>
          </a:bodyPr>
          <a:lstStyle/>
          <a:p>
            <a:pPr algn="ctr"/>
            <a:r>
              <a:rPr lang="en-IN" b="1" dirty="0">
                <a:solidFill>
                  <a:schemeClr val="bg1"/>
                </a:solidFill>
              </a:rPr>
              <a:t>Types of Cyber Attack</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35</a:t>
            </a:fld>
            <a:endParaRPr lang="en-US" dirty="0"/>
          </a:p>
        </p:txBody>
      </p:sp>
      <p:sp>
        <p:nvSpPr>
          <p:cNvPr id="11" name="Content Placeholder 10">
            <a:extLst>
              <a:ext uri="{FF2B5EF4-FFF2-40B4-BE49-F238E27FC236}">
                <a16:creationId xmlns:a16="http://schemas.microsoft.com/office/drawing/2014/main" id="{51A0285B-A3EF-75EF-732C-EF9350A6B57F}"/>
              </a:ext>
            </a:extLst>
          </p:cNvPr>
          <p:cNvSpPr>
            <a:spLocks noGrp="1"/>
          </p:cNvSpPr>
          <p:nvPr>
            <p:ph idx="1"/>
          </p:nvPr>
        </p:nvSpPr>
        <p:spPr>
          <a:xfrm>
            <a:off x="609599" y="1600201"/>
            <a:ext cx="11433244" cy="3010710"/>
          </a:xfrm>
        </p:spPr>
        <p:txBody>
          <a:bodyPr>
            <a:normAutofit/>
          </a:bodyPr>
          <a:lstStyle/>
          <a:p>
            <a:pPr marL="0" indent="0">
              <a:buNone/>
            </a:pPr>
            <a:endParaRPr lang="en-GB" b="1" dirty="0"/>
          </a:p>
          <a:p>
            <a:pPr marL="0" indent="0">
              <a:buNone/>
            </a:pPr>
            <a:endParaRPr lang="en-GB" b="1" dirty="0"/>
          </a:p>
          <a:p>
            <a:pPr marL="0" indent="0">
              <a:buNone/>
            </a:pPr>
            <a:endParaRPr lang="en-GB" b="1" dirty="0"/>
          </a:p>
        </p:txBody>
      </p:sp>
      <p:pic>
        <p:nvPicPr>
          <p:cNvPr id="4" name="Picture 3">
            <a:extLst>
              <a:ext uri="{FF2B5EF4-FFF2-40B4-BE49-F238E27FC236}">
                <a16:creationId xmlns:a16="http://schemas.microsoft.com/office/drawing/2014/main" id="{33746C40-BBC9-2D08-B6AD-711E96832779}"/>
              </a:ext>
            </a:extLst>
          </p:cNvPr>
          <p:cNvPicPr>
            <a:picLocks noChangeAspect="1"/>
          </p:cNvPicPr>
          <p:nvPr/>
        </p:nvPicPr>
        <p:blipFill>
          <a:blip r:embed="rId3"/>
          <a:stretch>
            <a:fillRect/>
          </a:stretch>
        </p:blipFill>
        <p:spPr>
          <a:xfrm>
            <a:off x="10187" y="1763614"/>
            <a:ext cx="12192000" cy="3330772"/>
          </a:xfrm>
          <a:prstGeom prst="rect">
            <a:avLst/>
          </a:prstGeom>
        </p:spPr>
      </p:pic>
    </p:spTree>
    <p:extLst>
      <p:ext uri="{BB962C8B-B14F-4D97-AF65-F5344CB8AC3E}">
        <p14:creationId xmlns:p14="http://schemas.microsoft.com/office/powerpoint/2010/main" val="191294419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31971" y="226041"/>
            <a:ext cx="7135577" cy="734168"/>
          </a:xfrm>
        </p:spPr>
        <p:txBody>
          <a:bodyPr>
            <a:normAutofit/>
          </a:bodyPr>
          <a:lstStyle/>
          <a:p>
            <a:pPr algn="ctr"/>
            <a:r>
              <a:rPr lang="en-IN" b="1" dirty="0">
                <a:solidFill>
                  <a:schemeClr val="bg1"/>
                </a:solidFill>
              </a:rPr>
              <a:t>Cyber Security</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36</a:t>
            </a:fld>
            <a:endParaRPr lang="en-US" dirty="0"/>
          </a:p>
        </p:txBody>
      </p:sp>
      <p:sp>
        <p:nvSpPr>
          <p:cNvPr id="11" name="Content Placeholder 10">
            <a:extLst>
              <a:ext uri="{FF2B5EF4-FFF2-40B4-BE49-F238E27FC236}">
                <a16:creationId xmlns:a16="http://schemas.microsoft.com/office/drawing/2014/main" id="{51A0285B-A3EF-75EF-732C-EF9350A6B57F}"/>
              </a:ext>
            </a:extLst>
          </p:cNvPr>
          <p:cNvSpPr>
            <a:spLocks noGrp="1"/>
          </p:cNvSpPr>
          <p:nvPr>
            <p:ph idx="1"/>
          </p:nvPr>
        </p:nvSpPr>
        <p:spPr>
          <a:xfrm>
            <a:off x="609599" y="1600201"/>
            <a:ext cx="11433244" cy="3010710"/>
          </a:xfrm>
        </p:spPr>
        <p:txBody>
          <a:bodyPr>
            <a:normAutofit/>
          </a:bodyPr>
          <a:lstStyle/>
          <a:p>
            <a:pPr marL="0" indent="0">
              <a:buNone/>
            </a:pPr>
            <a:endParaRPr lang="en-GB" b="1" dirty="0"/>
          </a:p>
          <a:p>
            <a:pPr marL="0" indent="0">
              <a:buNone/>
            </a:pPr>
            <a:endParaRPr lang="en-GB" b="1" dirty="0"/>
          </a:p>
          <a:p>
            <a:pPr marL="0" indent="0">
              <a:buNone/>
            </a:pPr>
            <a:endParaRPr lang="en-GB" b="1" dirty="0"/>
          </a:p>
        </p:txBody>
      </p:sp>
      <p:pic>
        <p:nvPicPr>
          <p:cNvPr id="5" name="Picture 4">
            <a:extLst>
              <a:ext uri="{FF2B5EF4-FFF2-40B4-BE49-F238E27FC236}">
                <a16:creationId xmlns:a16="http://schemas.microsoft.com/office/drawing/2014/main" id="{46631C47-5076-89C2-326D-22ED32BAAE42}"/>
              </a:ext>
            </a:extLst>
          </p:cNvPr>
          <p:cNvPicPr>
            <a:picLocks noChangeAspect="1"/>
          </p:cNvPicPr>
          <p:nvPr/>
        </p:nvPicPr>
        <p:blipFill>
          <a:blip r:embed="rId3"/>
          <a:stretch>
            <a:fillRect/>
          </a:stretch>
        </p:blipFill>
        <p:spPr>
          <a:xfrm>
            <a:off x="1769836" y="1029673"/>
            <a:ext cx="8822268" cy="5843407"/>
          </a:xfrm>
          <a:prstGeom prst="rect">
            <a:avLst/>
          </a:prstGeom>
        </p:spPr>
      </p:pic>
    </p:spTree>
    <p:extLst>
      <p:ext uri="{BB962C8B-B14F-4D97-AF65-F5344CB8AC3E}">
        <p14:creationId xmlns:p14="http://schemas.microsoft.com/office/powerpoint/2010/main" val="412643910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7387" y="238350"/>
            <a:ext cx="7135577" cy="734168"/>
          </a:xfrm>
        </p:spPr>
        <p:txBody>
          <a:bodyPr>
            <a:normAutofit/>
          </a:bodyPr>
          <a:lstStyle/>
          <a:p>
            <a:pPr algn="l"/>
            <a:r>
              <a:rPr lang="en-IN" b="1" dirty="0">
                <a:solidFill>
                  <a:schemeClr val="bg1"/>
                </a:solidFill>
              </a:rPr>
              <a:t>Cyber Security</a:t>
            </a:r>
          </a:p>
        </p:txBody>
      </p:sp>
      <p:sp>
        <p:nvSpPr>
          <p:cNvPr id="3" name="Content Placeholder 2"/>
          <p:cNvSpPr>
            <a:spLocks noGrp="1"/>
          </p:cNvSpPr>
          <p:nvPr>
            <p:ph idx="1"/>
          </p:nvPr>
        </p:nvSpPr>
        <p:spPr>
          <a:xfrm>
            <a:off x="374019" y="1469321"/>
            <a:ext cx="11346926" cy="5044170"/>
          </a:xfrm>
        </p:spPr>
        <p:txBody>
          <a:bodyPr>
            <a:normAutofit fontScale="77500" lnSpcReduction="20000"/>
          </a:bodyPr>
          <a:lstStyle/>
          <a:p>
            <a:pPr marL="0" indent="0">
              <a:buNone/>
            </a:pPr>
            <a:r>
              <a:rPr lang="en-GB" b="1" dirty="0">
                <a:solidFill>
                  <a:srgbClr val="202122"/>
                </a:solidFill>
              </a:rPr>
              <a:t>Dark side of the Computer</a:t>
            </a:r>
          </a:p>
          <a:p>
            <a:r>
              <a:rPr lang="en-GB" dirty="0"/>
              <a:t>A computer virus is computer code that is designed to insert itself into other software and, when executed, is able to replicate itself and propagate with the host software or file. </a:t>
            </a:r>
          </a:p>
          <a:p>
            <a:r>
              <a:rPr lang="en-GB" dirty="0"/>
              <a:t>Viruses can be designed to damage the infected host by corrupting files, stealing hard disk space or CPU time, logging keystrokes to steal passwords, creating embarrassing messages, and other activities all performed without the computer user’s approval or knowledge. </a:t>
            </a:r>
          </a:p>
          <a:p>
            <a:r>
              <a:rPr lang="en-GB" dirty="0"/>
              <a:t>Early viruses were boot sector viruses and spread by computer users sharing infected floppy disks. </a:t>
            </a:r>
          </a:p>
          <a:p>
            <a:r>
              <a:rPr lang="en-GB" dirty="0"/>
              <a:t>Other viruses attached to e-mail or a part of the body of an e-mail, and when the code viruses were executed, a message with the virus embedded was sent to other mail clients. </a:t>
            </a:r>
          </a:p>
          <a:p>
            <a:r>
              <a:rPr lang="en-GB" dirty="0"/>
              <a:t>Other viruses were designed to be attached to data files such as word documents or spreadsheets. These scripts are visual basic code that can execute when the file is loaded, and once the virus has attached itself to an application, the code in the virus will run every time the application runs</a:t>
            </a:r>
            <a:endParaRPr lang="en-GB" b="1" i="0" dirty="0">
              <a:effectLst/>
            </a:endParaRP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37</a:t>
            </a:fld>
            <a:endParaRPr lang="en-US" dirty="0"/>
          </a:p>
        </p:txBody>
      </p:sp>
    </p:spTree>
    <p:extLst>
      <p:ext uri="{BB962C8B-B14F-4D97-AF65-F5344CB8AC3E}">
        <p14:creationId xmlns:p14="http://schemas.microsoft.com/office/powerpoint/2010/main" val="184393211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7387" y="238350"/>
            <a:ext cx="7135577" cy="734168"/>
          </a:xfrm>
        </p:spPr>
        <p:txBody>
          <a:bodyPr>
            <a:normAutofit/>
          </a:bodyPr>
          <a:lstStyle/>
          <a:p>
            <a:pPr algn="l"/>
            <a:r>
              <a:rPr lang="en-IN" b="1" dirty="0">
                <a:solidFill>
                  <a:schemeClr val="bg1"/>
                </a:solidFill>
              </a:rPr>
              <a:t>Cyber Security</a:t>
            </a:r>
          </a:p>
        </p:txBody>
      </p:sp>
      <p:sp>
        <p:nvSpPr>
          <p:cNvPr id="3" name="Content Placeholder 2"/>
          <p:cNvSpPr>
            <a:spLocks noGrp="1"/>
          </p:cNvSpPr>
          <p:nvPr>
            <p:ph idx="1"/>
          </p:nvPr>
        </p:nvSpPr>
        <p:spPr>
          <a:xfrm>
            <a:off x="753288" y="1474516"/>
            <a:ext cx="10401353" cy="5044170"/>
          </a:xfrm>
        </p:spPr>
        <p:txBody>
          <a:bodyPr>
            <a:normAutofit/>
          </a:bodyPr>
          <a:lstStyle/>
          <a:p>
            <a:pPr marL="0" indent="0">
              <a:buNone/>
            </a:pPr>
            <a:r>
              <a:rPr lang="en-GB" dirty="0"/>
              <a:t>In 1983, Fred Cohen formally defined the term computer virus, and he created an example of the self-reproducing code and named it as a </a:t>
            </a:r>
            <a:r>
              <a:rPr lang="en-GB" b="1" dirty="0"/>
              <a:t>computer virus </a:t>
            </a:r>
            <a:r>
              <a:rPr lang="en-GB" dirty="0"/>
              <a:t>to describe a program that is created to affect other computer programs by modifying them to include a copy of itself in the program</a:t>
            </a:r>
            <a:endParaRPr lang="en-GB" b="1" i="0" dirty="0">
              <a:effectLst/>
            </a:endParaRP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38</a:t>
            </a:fld>
            <a:endParaRPr lang="en-US" dirty="0"/>
          </a:p>
        </p:txBody>
      </p:sp>
    </p:spTree>
    <p:extLst>
      <p:ext uri="{BB962C8B-B14F-4D97-AF65-F5344CB8AC3E}">
        <p14:creationId xmlns:p14="http://schemas.microsoft.com/office/powerpoint/2010/main" val="3093403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7387" y="238350"/>
            <a:ext cx="6005945" cy="734168"/>
          </a:xfrm>
        </p:spPr>
        <p:txBody>
          <a:bodyPr>
            <a:normAutofit/>
          </a:bodyPr>
          <a:lstStyle/>
          <a:p>
            <a:pPr algn="ctr"/>
            <a:r>
              <a:rPr lang="en-IN" b="1" dirty="0">
                <a:solidFill>
                  <a:schemeClr val="bg1"/>
                </a:solidFill>
              </a:rPr>
              <a:t>Virus</a:t>
            </a:r>
          </a:p>
        </p:txBody>
      </p:sp>
      <p:sp>
        <p:nvSpPr>
          <p:cNvPr id="3" name="Content Placeholder 2"/>
          <p:cNvSpPr>
            <a:spLocks noGrp="1"/>
          </p:cNvSpPr>
          <p:nvPr>
            <p:ph idx="1"/>
          </p:nvPr>
        </p:nvSpPr>
        <p:spPr>
          <a:xfrm>
            <a:off x="753288" y="1417611"/>
            <a:ext cx="10401353" cy="5044170"/>
          </a:xfrm>
        </p:spPr>
        <p:txBody>
          <a:bodyPr>
            <a:normAutofit/>
          </a:bodyPr>
          <a:lstStyle/>
          <a:p>
            <a:pPr marL="0" indent="0">
              <a:buNone/>
            </a:pPr>
            <a:r>
              <a:rPr lang="en-GB" b="0" i="0" dirty="0">
                <a:effectLst/>
              </a:rPr>
              <a:t>A </a:t>
            </a:r>
            <a:r>
              <a:rPr lang="en-GB" b="1" i="0" dirty="0">
                <a:effectLst/>
              </a:rPr>
              <a:t>computer virus</a:t>
            </a:r>
            <a:r>
              <a:rPr lang="en-GB" b="0" i="0" dirty="0">
                <a:effectLst/>
              </a:rPr>
              <a:t> is a type of </a:t>
            </a:r>
            <a:r>
              <a:rPr lang="en-GB" b="0" i="0" u="none" strike="noStrike" dirty="0">
                <a:effectLst/>
              </a:rPr>
              <a:t>computer program</a:t>
            </a:r>
            <a:r>
              <a:rPr lang="en-GB" b="0" i="0" dirty="0">
                <a:effectLst/>
              </a:rPr>
              <a:t> that, when executed, replicates itself by modifying other computer programs and </a:t>
            </a:r>
            <a:r>
              <a:rPr lang="en-GB" b="0" i="0" u="none" strike="noStrike" dirty="0">
                <a:effectLst/>
              </a:rPr>
              <a:t>inserting</a:t>
            </a:r>
            <a:r>
              <a:rPr lang="en-GB" b="0" i="0" dirty="0">
                <a:effectLst/>
              </a:rPr>
              <a:t> its own </a:t>
            </a:r>
            <a:r>
              <a:rPr lang="en-GB" b="0" i="0" u="none" strike="noStrike" dirty="0">
                <a:effectLst/>
              </a:rPr>
              <a:t>code</a:t>
            </a:r>
            <a:r>
              <a:rPr lang="en-GB" b="0" i="0" dirty="0">
                <a:effectLst/>
              </a:rPr>
              <a:t> into those programs.</a:t>
            </a:r>
            <a:r>
              <a:rPr lang="en-GB" b="0" i="0" baseline="30000" dirty="0">
                <a:effectLst/>
              </a:rPr>
              <a:t> </a:t>
            </a:r>
            <a:r>
              <a:rPr lang="en-GB" b="0" i="0" dirty="0">
                <a:effectLst/>
              </a:rPr>
              <a:t>If this replication succeeds, the affected areas are then said to be "infected" with a computer virus,</a:t>
            </a:r>
            <a:endParaRPr lang="en-GB" b="1" i="0" dirty="0">
              <a:effectLst/>
            </a:endParaRP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39</a:t>
            </a:fld>
            <a:endParaRPr lang="en-US" dirty="0"/>
          </a:p>
        </p:txBody>
      </p:sp>
    </p:spTree>
    <p:extLst>
      <p:ext uri="{BB962C8B-B14F-4D97-AF65-F5344CB8AC3E}">
        <p14:creationId xmlns:p14="http://schemas.microsoft.com/office/powerpoint/2010/main" val="332218011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000"/>
            <a:lum/>
            <a:extLst>
              <a:ext uri="{BEBA8EAE-BF5A-486C-A8C5-ECC9F3942E4B}">
                <a14:imgProps xmlns:a14="http://schemas.microsoft.com/office/drawing/2010/main">
                  <a14:imgLayer r:embed="rId4">
                    <a14:imgEffect>
                      <a14:sharpenSoften amount="19000"/>
                    </a14:imgEffect>
                    <a14:imgEffect>
                      <a14:brightnessContrast bright="-2000" contrast="4000"/>
                    </a14:imgEffect>
                  </a14:imgLayer>
                </a14:imgProps>
              </a:ext>
            </a:extLst>
          </a:blip>
          <a:srcRect/>
          <a:stretch>
            <a:fillRect l="36000" t="9000" r="-2000" b="-23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3DB1F-90B0-42CC-ABF2-3259D70B3186}"/>
              </a:ext>
            </a:extLst>
          </p:cNvPr>
          <p:cNvSpPr>
            <a:spLocks noGrp="1"/>
          </p:cNvSpPr>
          <p:nvPr>
            <p:ph type="title"/>
          </p:nvPr>
        </p:nvSpPr>
        <p:spPr>
          <a:xfrm>
            <a:off x="795337" y="1280198"/>
            <a:ext cx="10601325" cy="5409709"/>
          </a:xfrm>
        </p:spPr>
        <p:txBody>
          <a:bodyPr vert="horz" lIns="91440" tIns="45720" rIns="91440" bIns="45720" rtlCol="0" anchor="b">
            <a:normAutofit/>
          </a:bodyPr>
          <a:lstStyle/>
          <a:p>
            <a:r>
              <a:rPr lang="en-US" sz="6600" kern="1200">
                <a:solidFill>
                  <a:schemeClr val="tx1"/>
                </a:solidFill>
                <a:latin typeface="+mj-lt"/>
                <a:ea typeface="+mj-ea"/>
                <a:cs typeface="+mj-cs"/>
              </a:rPr>
              <a:t>Thank You</a:t>
            </a:r>
            <a:br>
              <a:rPr lang="en-US" sz="6600" kern="1200">
                <a:solidFill>
                  <a:schemeClr val="tx1"/>
                </a:solidFill>
                <a:latin typeface="+mj-lt"/>
                <a:ea typeface="+mj-ea"/>
                <a:cs typeface="+mj-cs"/>
              </a:rPr>
            </a:br>
            <a:br>
              <a:rPr lang="en-US" sz="6600" kern="1200">
                <a:solidFill>
                  <a:schemeClr val="tx1"/>
                </a:solidFill>
                <a:latin typeface="+mj-lt"/>
                <a:ea typeface="+mj-ea"/>
                <a:cs typeface="+mj-cs"/>
              </a:rPr>
            </a:br>
            <a:br>
              <a:rPr lang="en-US" sz="6600" kern="1200">
                <a:solidFill>
                  <a:schemeClr val="tx1"/>
                </a:solidFill>
                <a:latin typeface="+mj-lt"/>
                <a:ea typeface="+mj-ea"/>
                <a:cs typeface="+mj-cs"/>
              </a:rPr>
            </a:br>
            <a:endParaRPr lang="en-US" sz="6600" kern="1200" dirty="0">
              <a:solidFill>
                <a:schemeClr val="tx1"/>
              </a:solidFill>
              <a:latin typeface="+mj-lt"/>
              <a:ea typeface="+mj-ea"/>
              <a:cs typeface="+mj-cs"/>
            </a:endParaRPr>
          </a:p>
        </p:txBody>
      </p:sp>
      <p:sp>
        <p:nvSpPr>
          <p:cNvPr id="4" name="Title 1">
            <a:extLst>
              <a:ext uri="{FF2B5EF4-FFF2-40B4-BE49-F238E27FC236}">
                <a16:creationId xmlns:a16="http://schemas.microsoft.com/office/drawing/2014/main" id="{32C3C7A6-E982-4ABF-9D9D-B78A86B2D4DF}"/>
              </a:ext>
            </a:extLst>
          </p:cNvPr>
          <p:cNvSpPr txBox="1">
            <a:spLocks/>
          </p:cNvSpPr>
          <p:nvPr/>
        </p:nvSpPr>
        <p:spPr>
          <a:xfrm>
            <a:off x="4089118" y="251169"/>
            <a:ext cx="4803709" cy="720080"/>
          </a:xfr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endParaRPr lang="en-GB" sz="4000" b="1" dirty="0">
              <a:solidFill>
                <a:schemeClr val="bg1"/>
              </a:solidFill>
            </a:endParaRPr>
          </a:p>
        </p:txBody>
      </p:sp>
      <p:sp>
        <p:nvSpPr>
          <p:cNvPr id="3" name="Slide Number Placeholder 2">
            <a:extLst>
              <a:ext uri="{FF2B5EF4-FFF2-40B4-BE49-F238E27FC236}">
                <a16:creationId xmlns:a16="http://schemas.microsoft.com/office/drawing/2014/main" id="{89F19F10-3701-F54D-6D52-66C3EE8AD3CE}"/>
              </a:ext>
            </a:extLst>
          </p:cNvPr>
          <p:cNvSpPr>
            <a:spLocks noGrp="1"/>
          </p:cNvSpPr>
          <p:nvPr>
            <p:ph type="sldNum" sz="quarter" idx="12"/>
          </p:nvPr>
        </p:nvSpPr>
        <p:spPr/>
        <p:txBody>
          <a:bodyPr/>
          <a:lstStyle/>
          <a:p>
            <a:fld id="{AC82685A-BD3A-4230-8D85-804689F67293}" type="slidenum">
              <a:rPr lang="en-GB" smtClean="0"/>
              <a:t>40</a:t>
            </a:fld>
            <a:endParaRPr lang="en-GB"/>
          </a:p>
        </p:txBody>
      </p:sp>
      <p:sp>
        <p:nvSpPr>
          <p:cNvPr id="5" name="Footer Placeholder 4">
            <a:extLst>
              <a:ext uri="{FF2B5EF4-FFF2-40B4-BE49-F238E27FC236}">
                <a16:creationId xmlns:a16="http://schemas.microsoft.com/office/drawing/2014/main" id="{36151967-A607-1C5C-E865-FAA75F0DC0F9}"/>
              </a:ext>
            </a:extLst>
          </p:cNvPr>
          <p:cNvSpPr>
            <a:spLocks noGrp="1"/>
          </p:cNvSpPr>
          <p:nvPr>
            <p:ph type="ftr" sz="quarter" idx="11"/>
          </p:nvPr>
        </p:nvSpPr>
        <p:spPr>
          <a:xfrm>
            <a:off x="4175786" y="6461781"/>
            <a:ext cx="4440439" cy="365125"/>
          </a:xfrm>
        </p:spPr>
        <p:txBody>
          <a:bodyPr/>
          <a:lstStyle/>
          <a:p>
            <a:r>
              <a:rPr lang="en-GB"/>
              <a:t>Computer Systems Fundamentals </a:t>
            </a:r>
            <a:endParaRPr lang="en-GB" dirty="0"/>
          </a:p>
        </p:txBody>
      </p:sp>
    </p:spTree>
    <p:extLst>
      <p:ext uri="{BB962C8B-B14F-4D97-AF65-F5344CB8AC3E}">
        <p14:creationId xmlns:p14="http://schemas.microsoft.com/office/powerpoint/2010/main" val="1608782815"/>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7D09DC4-48CE-45C2-9393-0A8E48C8FD95}">
  <ds:schemaRefs>
    <ds:schemaRef ds:uri="http://schemas.microsoft.com/office/2006/metadata/properties"/>
    <ds:schemaRef ds:uri="http://www.w3.org/XML/1998/namespace"/>
    <ds:schemaRef ds:uri="http://schemas.microsoft.com/office/infopath/2007/PartnerControls"/>
    <ds:schemaRef ds:uri="http://schemas.microsoft.com/office/2006/documentManagement/types"/>
    <ds:schemaRef ds:uri="http://purl.org/dc/dcmitype/"/>
    <ds:schemaRef ds:uri="http://purl.org/dc/elements/1.1/"/>
    <ds:schemaRef ds:uri="303dbf9b-b85b-46a0-94f1-894078c07ecd"/>
    <ds:schemaRef ds:uri="http://schemas.openxmlformats.org/package/2006/metadata/core-properties"/>
    <ds:schemaRef ds:uri="211f9404-bca0-4bcf-9c1d-965ccb6f8d2d"/>
    <ds:schemaRef ds:uri="http://purl.org/dc/terms/"/>
  </ds:schemaRefs>
</ds:datastoreItem>
</file>

<file path=customXml/itemProps2.xml><?xml version="1.0" encoding="utf-8"?>
<ds:datastoreItem xmlns:ds="http://schemas.openxmlformats.org/officeDocument/2006/customXml" ds:itemID="{59A90DE1-5030-4590-8AE5-55F67A0F02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AEDFBF8-727B-4366-BD16-3E84A7D1284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2216</Words>
  <Application>Microsoft Office PowerPoint</Application>
  <PresentationFormat>Widescreen</PresentationFormat>
  <Paragraphs>302</Paragraphs>
  <Slides>40</Slides>
  <Notes>38</Notes>
  <HiddenSlides>0</HiddenSlides>
  <MMClips>0</MMClips>
  <ScaleCrop>false</ScaleCrop>
  <HeadingPairs>
    <vt:vector size="6" baseType="variant">
      <vt:variant>
        <vt:lpstr>Fonts Used</vt:lpstr>
      </vt:variant>
      <vt:variant>
        <vt:i4>5</vt:i4>
      </vt:variant>
      <vt:variant>
        <vt:lpstr>Theme</vt:lpstr>
      </vt:variant>
      <vt:variant>
        <vt:i4>20</vt:i4>
      </vt:variant>
      <vt:variant>
        <vt:lpstr>Slide Titles</vt:lpstr>
      </vt:variant>
      <vt:variant>
        <vt:i4>40</vt:i4>
      </vt:variant>
    </vt:vector>
  </HeadingPairs>
  <TitlesOfParts>
    <vt:vector size="65" baseType="lpstr">
      <vt:lpstr>segoeRegular</vt:lpstr>
      <vt:lpstr>Arial</vt:lpstr>
      <vt:lpstr>Arial</vt:lpstr>
      <vt:lpstr>Calibri</vt:lpstr>
      <vt:lpstr>Calibri Light</vt: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PowerPoint Presentation</vt:lpstr>
      <vt:lpstr>Content</vt:lpstr>
      <vt:lpstr>Learning Outcome</vt:lpstr>
      <vt:lpstr>Cyber Security - Introduction</vt:lpstr>
      <vt:lpstr>Cyber Security - Introduction</vt:lpstr>
      <vt:lpstr>Cyber Security - Introduction</vt:lpstr>
      <vt:lpstr>Cyber Security - Introduction</vt:lpstr>
      <vt:lpstr>Cyber Security - Introduction</vt:lpstr>
      <vt:lpstr>Why Cyber Security?</vt:lpstr>
      <vt:lpstr>Why Cyber Security?</vt:lpstr>
      <vt:lpstr>Elements of Network Security</vt:lpstr>
      <vt:lpstr>Elements of Network Security?</vt:lpstr>
      <vt:lpstr>What are Cyber attack?</vt:lpstr>
      <vt:lpstr>What are Cyber attack?</vt:lpstr>
      <vt:lpstr>Anatomy of the attack</vt:lpstr>
      <vt:lpstr>Types of Cyber Attack</vt:lpstr>
      <vt:lpstr>Types of Cyber Attack</vt:lpstr>
      <vt:lpstr>Types of Cyber Attack</vt:lpstr>
      <vt:lpstr>Types of Cyber Attack</vt:lpstr>
      <vt:lpstr>Types of Cyber Attack</vt:lpstr>
      <vt:lpstr>Types of Cyber Attack</vt:lpstr>
      <vt:lpstr>Types of Cyber Attack</vt:lpstr>
      <vt:lpstr>Types of Cyber Attack</vt:lpstr>
      <vt:lpstr>Types of Cyber Attack</vt:lpstr>
      <vt:lpstr>Types of Cyber Attack</vt:lpstr>
      <vt:lpstr>Types of Cyber Attack</vt:lpstr>
      <vt:lpstr>Types of Cyber Attack</vt:lpstr>
      <vt:lpstr>Types of Cyber Attack</vt:lpstr>
      <vt:lpstr>Types of Cyber Attack</vt:lpstr>
      <vt:lpstr>Types of Cyber Attack</vt:lpstr>
      <vt:lpstr>Types of Cyber Attack</vt:lpstr>
      <vt:lpstr>Types of Cyber Attack</vt:lpstr>
      <vt:lpstr>Types of Cyber Attack</vt:lpstr>
      <vt:lpstr>Types of Cyber Attack</vt:lpstr>
      <vt:lpstr>Types of Cyber Attack</vt:lpstr>
      <vt:lpstr>Cyber Security</vt:lpstr>
      <vt:lpstr>Cyber Security</vt:lpstr>
      <vt:lpstr>Cyber Security</vt:lpstr>
      <vt:lpstr>Virus</vt:lpstr>
      <vt:lpstr>Thank You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Stalin Jacob Wilson Packia Dhas</cp:lastModifiedBy>
  <cp:revision>146</cp:revision>
  <dcterms:created xsi:type="dcterms:W3CDTF">2021-03-09T15:35:42Z</dcterms:created>
  <dcterms:modified xsi:type="dcterms:W3CDTF">2023-03-17T09:00:44Z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