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7"/>
  </p:notesMasterIdLst>
  <p:sldIdLst>
    <p:sldId id="258" r:id="rId5"/>
    <p:sldId id="276" r:id="rId6"/>
    <p:sldId id="277" r:id="rId7"/>
    <p:sldId id="278" r:id="rId8"/>
    <p:sldId id="279" r:id="rId9"/>
    <p:sldId id="280" r:id="rId10"/>
    <p:sldId id="297" r:id="rId11"/>
    <p:sldId id="298" r:id="rId12"/>
    <p:sldId id="281" r:id="rId13"/>
    <p:sldId id="282" r:id="rId14"/>
    <p:sldId id="283" r:id="rId15"/>
    <p:sldId id="284" r:id="rId16"/>
    <p:sldId id="285" r:id="rId17"/>
    <p:sldId id="286" r:id="rId18"/>
    <p:sldId id="287" r:id="rId19"/>
    <p:sldId id="290" r:id="rId20"/>
    <p:sldId id="289" r:id="rId21"/>
    <p:sldId id="291" r:id="rId22"/>
    <p:sldId id="292" r:id="rId23"/>
    <p:sldId id="293" r:id="rId24"/>
    <p:sldId id="294" r:id="rId25"/>
    <p:sldId id="27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456" userDrawn="1">
          <p15:clr>
            <a:srgbClr val="A4A3A4"/>
          </p15:clr>
        </p15:guide>
        <p15:guide id="3" pos="3840" userDrawn="1">
          <p15:clr>
            <a:srgbClr val="A4A3A4"/>
          </p15:clr>
        </p15:guide>
        <p15:guide id="4" pos="7224" userDrawn="1">
          <p15:clr>
            <a:srgbClr val="A4A3A4"/>
          </p15:clr>
        </p15:guide>
        <p15:guide id="5" orient="horz" pos="408" userDrawn="1">
          <p15:clr>
            <a:srgbClr val="A4A3A4"/>
          </p15:clr>
        </p15:guide>
        <p15:guide id="6" orient="horz" pos="139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3" autoAdjust="0"/>
    <p:restoredTop sz="94830"/>
  </p:normalViewPr>
  <p:slideViewPr>
    <p:cSldViewPr snapToGrid="0" showGuides="1">
      <p:cViewPr varScale="1">
        <p:scale>
          <a:sx n="97" d="100"/>
          <a:sy n="97" d="100"/>
        </p:scale>
        <p:origin x="828" y="72"/>
      </p:cViewPr>
      <p:guideLst>
        <p:guide orient="horz" pos="2184"/>
        <p:guide pos="456"/>
        <p:guide pos="3840"/>
        <p:guide pos="7224"/>
        <p:guide orient="horz" pos="408"/>
        <p:guide orient="horz" pos="1392"/>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067D9-116D-3843-ABDF-D6546C1962D4}" type="datetimeFigureOut">
              <a:rPr lang="en-US" smtClean="0"/>
              <a:t>4/23/2024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9D21CC-DD94-204E-93C8-E1AAF3084C8D}" type="slidenum">
              <a:rPr lang="en-US" smtClean="0"/>
              <a:t>‹#›</a:t>
            </a:fld>
            <a:endParaRPr lang="en-US" dirty="0"/>
          </a:p>
        </p:txBody>
      </p:sp>
    </p:spTree>
    <p:extLst>
      <p:ext uri="{BB962C8B-B14F-4D97-AF65-F5344CB8AC3E}">
        <p14:creationId xmlns:p14="http://schemas.microsoft.com/office/powerpoint/2010/main" val="3940510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9D21CC-DD94-204E-93C8-E1AAF3084C8D}" type="slidenum">
              <a:rPr lang="en-US" smtClean="0"/>
              <a:t>1</a:t>
            </a:fld>
            <a:endParaRPr lang="en-US"/>
          </a:p>
        </p:txBody>
      </p:sp>
    </p:spTree>
    <p:extLst>
      <p:ext uri="{BB962C8B-B14F-4D97-AF65-F5344CB8AC3E}">
        <p14:creationId xmlns:p14="http://schemas.microsoft.com/office/powerpoint/2010/main" val="183304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39D21CC-DD94-204E-93C8-E1AAF3084C8D}" type="slidenum">
              <a:rPr lang="en-US" smtClean="0"/>
              <a:t>22</a:t>
            </a:fld>
            <a:endParaRPr lang="en-US"/>
          </a:p>
        </p:txBody>
      </p:sp>
    </p:spTree>
    <p:extLst>
      <p:ext uri="{BB962C8B-B14F-4D97-AF65-F5344CB8AC3E}">
        <p14:creationId xmlns:p14="http://schemas.microsoft.com/office/powerpoint/2010/main" val="119868731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11" Type="http://schemas.openxmlformats.org/officeDocument/2006/relationships/image" Target="../media/image2.svg"/><Relationship Id="rId5" Type="http://schemas.openxmlformats.org/officeDocument/2006/relationships/image" Target="../media/image6.svg"/><Relationship Id="rId10" Type="http://schemas.openxmlformats.org/officeDocument/2006/relationships/image" Target="../media/image1.png"/><Relationship Id="rId4" Type="http://schemas.openxmlformats.org/officeDocument/2006/relationships/image" Target="../media/image5.png"/><Relationship Id="rId9" Type="http://schemas.openxmlformats.org/officeDocument/2006/relationships/image" Target="../media/image10.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13.png"/></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5.svg"/><Relationship Id="rId7" Type="http://schemas.openxmlformats.org/officeDocument/2006/relationships/image" Target="../media/image27.svg"/><Relationship Id="rId2" Type="http://schemas.openxmlformats.org/officeDocument/2006/relationships/image" Target="../media/image24.png"/><Relationship Id="rId1" Type="http://schemas.openxmlformats.org/officeDocument/2006/relationships/slideMaster" Target="../slideMasters/slideMaster1.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svg"/><Relationship Id="rId10" Type="http://schemas.openxmlformats.org/officeDocument/2006/relationships/image" Target="../media/image30.png"/><Relationship Id="rId4" Type="http://schemas.openxmlformats.org/officeDocument/2006/relationships/image" Target="../media/image1.png"/><Relationship Id="rId9" Type="http://schemas.openxmlformats.org/officeDocument/2006/relationships/image" Target="../media/image29.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Master" Target="../slideMasters/slideMaster1.xml"/><Relationship Id="rId5" Type="http://schemas.openxmlformats.org/officeDocument/2006/relationships/image" Target="../media/image35.svg"/><Relationship Id="rId4" Type="http://schemas.openxmlformats.org/officeDocument/2006/relationships/image" Target="../media/image34.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9.svg"/><Relationship Id="rId7" Type="http://schemas.openxmlformats.org/officeDocument/2006/relationships/image" Target="../media/image18.svg"/><Relationship Id="rId2" Type="http://schemas.openxmlformats.org/officeDocument/2006/relationships/image" Target="../media/image38.png"/><Relationship Id="rId1" Type="http://schemas.openxmlformats.org/officeDocument/2006/relationships/slideMaster" Target="../slideMasters/slideMaster1.xml"/><Relationship Id="rId6" Type="http://schemas.openxmlformats.org/officeDocument/2006/relationships/image" Target="../media/image17.png"/><Relationship Id="rId5" Type="http://schemas.openxmlformats.org/officeDocument/2006/relationships/image" Target="../media/image41.svg"/><Relationship Id="rId4" Type="http://schemas.openxmlformats.org/officeDocument/2006/relationships/image" Target="../media/image40.png"/><Relationship Id="rId9" Type="http://schemas.openxmlformats.org/officeDocument/2006/relationships/image" Target="../media/image23.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B4A24E8-C109-4F3A-CEE5-84689AA13B22}"/>
              </a:ext>
            </a:extLst>
          </p:cNvPr>
          <p:cNvPicPr>
            <a:picLocks noChangeAspect="1"/>
          </p:cNvPicPr>
          <p:nvPr userDrawn="1"/>
        </p:nvPicPr>
        <p:blipFill>
          <a:blip r:embed="rId2">
            <a:extLst>
              <a:ext uri="{96DAC541-7B7A-43D3-8B79-37D633B846F1}">
                <asvg:svgBlip xmlns:asvg="http://schemas.microsoft.com/office/drawing/2016/SVG/main" r:embed="rId3"/>
              </a:ext>
            </a:extLst>
          </a:blip>
          <a:srcRect r="70949" b="27959"/>
          <a:stretch>
            <a:fillRect/>
          </a:stretch>
        </p:blipFill>
        <p:spPr>
          <a:xfrm>
            <a:off x="9830598" y="1496755"/>
            <a:ext cx="2361462" cy="5361246"/>
          </a:xfrm>
          <a:custGeom>
            <a:avLst/>
            <a:gdLst>
              <a:gd name="connsiteX0" fmla="*/ 0 w 2361462"/>
              <a:gd name="connsiteY0" fmla="*/ 0 h 5361246"/>
              <a:gd name="connsiteX1" fmla="*/ 2361462 w 2361462"/>
              <a:gd name="connsiteY1" fmla="*/ 0 h 5361246"/>
              <a:gd name="connsiteX2" fmla="*/ 2361462 w 2361462"/>
              <a:gd name="connsiteY2" fmla="*/ 5361246 h 5361246"/>
              <a:gd name="connsiteX3" fmla="*/ 0 w 2361462"/>
              <a:gd name="connsiteY3" fmla="*/ 5361246 h 5361246"/>
            </a:gdLst>
            <a:ahLst/>
            <a:cxnLst>
              <a:cxn ang="0">
                <a:pos x="connsiteX0" y="connsiteY0"/>
              </a:cxn>
              <a:cxn ang="0">
                <a:pos x="connsiteX1" y="connsiteY1"/>
              </a:cxn>
              <a:cxn ang="0">
                <a:pos x="connsiteX2" y="connsiteY2"/>
              </a:cxn>
              <a:cxn ang="0">
                <a:pos x="connsiteX3" y="connsiteY3"/>
              </a:cxn>
            </a:cxnLst>
            <a:rect l="l" t="t" r="r" b="b"/>
            <a:pathLst>
              <a:path w="2361462" h="5361246">
                <a:moveTo>
                  <a:pt x="0" y="0"/>
                </a:moveTo>
                <a:lnTo>
                  <a:pt x="2361462" y="0"/>
                </a:lnTo>
                <a:lnTo>
                  <a:pt x="2361462" y="5361246"/>
                </a:lnTo>
                <a:lnTo>
                  <a:pt x="0" y="5361246"/>
                </a:lnTo>
                <a:close/>
              </a:path>
            </a:pathLst>
          </a:custGeom>
        </p:spPr>
      </p:pic>
      <p:pic>
        <p:nvPicPr>
          <p:cNvPr id="10" name="Graphic 9">
            <a:extLst>
              <a:ext uri="{FF2B5EF4-FFF2-40B4-BE49-F238E27FC236}">
                <a16:creationId xmlns:a16="http://schemas.microsoft.com/office/drawing/2014/main" id="{69497D1C-2169-2658-B8BB-0495216A4BA3}"/>
              </a:ext>
            </a:extLst>
          </p:cNvPr>
          <p:cNvPicPr>
            <a:picLocks noChangeAspect="1"/>
          </p:cNvPicPr>
          <p:nvPr userDrawn="1"/>
        </p:nvPicPr>
        <p:blipFill>
          <a:blip r:embed="rId4">
            <a:extLst>
              <a:ext uri="{96DAC541-7B7A-43D3-8B79-37D633B846F1}">
                <asvg:svgBlip xmlns:asvg="http://schemas.microsoft.com/office/drawing/2016/SVG/main" r:embed="rId5"/>
              </a:ext>
            </a:extLst>
          </a:blip>
          <a:srcRect r="80421" b="19612"/>
          <a:stretch>
            <a:fillRect/>
          </a:stretch>
        </p:blipFill>
        <p:spPr>
          <a:xfrm>
            <a:off x="10352634" y="2036470"/>
            <a:ext cx="1839366" cy="4821530"/>
          </a:xfrm>
          <a:custGeom>
            <a:avLst/>
            <a:gdLst>
              <a:gd name="connsiteX0" fmla="*/ 0 w 1777810"/>
              <a:gd name="connsiteY0" fmla="*/ 0 h 4821530"/>
              <a:gd name="connsiteX1" fmla="*/ 1777810 w 1777810"/>
              <a:gd name="connsiteY1" fmla="*/ 0 h 4821530"/>
              <a:gd name="connsiteX2" fmla="*/ 1777810 w 1777810"/>
              <a:gd name="connsiteY2" fmla="*/ 4821530 h 4821530"/>
              <a:gd name="connsiteX3" fmla="*/ 0 w 1777810"/>
              <a:gd name="connsiteY3" fmla="*/ 4821530 h 4821530"/>
            </a:gdLst>
            <a:ahLst/>
            <a:cxnLst>
              <a:cxn ang="0">
                <a:pos x="connsiteX0" y="connsiteY0"/>
              </a:cxn>
              <a:cxn ang="0">
                <a:pos x="connsiteX1" y="connsiteY1"/>
              </a:cxn>
              <a:cxn ang="0">
                <a:pos x="connsiteX2" y="connsiteY2"/>
              </a:cxn>
              <a:cxn ang="0">
                <a:pos x="connsiteX3" y="connsiteY3"/>
              </a:cxn>
            </a:cxnLst>
            <a:rect l="l" t="t" r="r" b="b"/>
            <a:pathLst>
              <a:path w="1777810" h="4821530">
                <a:moveTo>
                  <a:pt x="0" y="0"/>
                </a:moveTo>
                <a:lnTo>
                  <a:pt x="1777810" y="0"/>
                </a:lnTo>
                <a:lnTo>
                  <a:pt x="1777810" y="4821530"/>
                </a:lnTo>
                <a:lnTo>
                  <a:pt x="0" y="4821530"/>
                </a:lnTo>
                <a:close/>
              </a:path>
            </a:pathLst>
          </a:custGeom>
        </p:spPr>
      </p:pic>
      <p:pic>
        <p:nvPicPr>
          <p:cNvPr id="12" name="Graphic 11">
            <a:extLst>
              <a:ext uri="{FF2B5EF4-FFF2-40B4-BE49-F238E27FC236}">
                <a16:creationId xmlns:a16="http://schemas.microsoft.com/office/drawing/2014/main" id="{CA85067D-406E-8FBD-CAD7-FC3FEDE4100F}"/>
              </a:ext>
            </a:extLst>
          </p:cNvPr>
          <p:cNvPicPr>
            <a:picLocks noChangeAspect="1"/>
          </p:cNvPicPr>
          <p:nvPr userDrawn="1"/>
        </p:nvPicPr>
        <p:blipFill>
          <a:blip r:embed="rId6">
            <a:extLst>
              <a:ext uri="{96DAC541-7B7A-43D3-8B79-37D633B846F1}">
                <asvg:svgBlip xmlns:asvg="http://schemas.microsoft.com/office/drawing/2016/SVG/main" r:embed="rId7"/>
              </a:ext>
            </a:extLst>
          </a:blip>
          <a:srcRect l="4427" r="11071"/>
          <a:stretch>
            <a:fillRect/>
          </a:stretch>
        </p:blipFill>
        <p:spPr>
          <a:xfrm>
            <a:off x="1" y="4917240"/>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pic>
        <p:nvPicPr>
          <p:cNvPr id="14" name="Graphic 13">
            <a:extLst>
              <a:ext uri="{FF2B5EF4-FFF2-40B4-BE49-F238E27FC236}">
                <a16:creationId xmlns:a16="http://schemas.microsoft.com/office/drawing/2014/main" id="{CCC84229-A616-7DBF-80DE-339B893E9C39}"/>
              </a:ext>
            </a:extLst>
          </p:cNvPr>
          <p:cNvPicPr>
            <a:picLocks noChangeAspect="1"/>
          </p:cNvPicPr>
          <p:nvPr userDrawn="1"/>
        </p:nvPicPr>
        <p:blipFill>
          <a:blip r:embed="rId8">
            <a:extLst>
              <a:ext uri="{96DAC541-7B7A-43D3-8B79-37D633B846F1}">
                <asvg:svgBlip xmlns:asvg="http://schemas.microsoft.com/office/drawing/2016/SVG/main" r:embed="rId9"/>
              </a:ext>
            </a:extLst>
          </a:blip>
          <a:srcRect l="6010" t="41466"/>
          <a:stretch>
            <a:fillRect/>
          </a:stretch>
        </p:blipFill>
        <p:spPr>
          <a:xfrm>
            <a:off x="2" y="2"/>
            <a:ext cx="3767431" cy="1009819"/>
          </a:xfrm>
          <a:custGeom>
            <a:avLst/>
            <a:gdLst>
              <a:gd name="connsiteX0" fmla="*/ 0 w 3767431"/>
              <a:gd name="connsiteY0" fmla="*/ 0 h 1009819"/>
              <a:gd name="connsiteX1" fmla="*/ 3767431 w 3767431"/>
              <a:gd name="connsiteY1" fmla="*/ 0 h 1009819"/>
              <a:gd name="connsiteX2" fmla="*/ 3767431 w 3767431"/>
              <a:gd name="connsiteY2" fmla="*/ 1009819 h 1009819"/>
              <a:gd name="connsiteX3" fmla="*/ 0 w 3767431"/>
              <a:gd name="connsiteY3" fmla="*/ 1009819 h 1009819"/>
            </a:gdLst>
            <a:ahLst/>
            <a:cxnLst>
              <a:cxn ang="0">
                <a:pos x="connsiteX0" y="connsiteY0"/>
              </a:cxn>
              <a:cxn ang="0">
                <a:pos x="connsiteX1" y="connsiteY1"/>
              </a:cxn>
              <a:cxn ang="0">
                <a:pos x="connsiteX2" y="connsiteY2"/>
              </a:cxn>
              <a:cxn ang="0">
                <a:pos x="connsiteX3" y="connsiteY3"/>
              </a:cxn>
            </a:cxnLst>
            <a:rect l="l" t="t" r="r" b="b"/>
            <a:pathLst>
              <a:path w="3767431" h="1009819">
                <a:moveTo>
                  <a:pt x="0" y="0"/>
                </a:moveTo>
                <a:lnTo>
                  <a:pt x="3767431" y="0"/>
                </a:lnTo>
                <a:lnTo>
                  <a:pt x="3767431" y="1009819"/>
                </a:lnTo>
                <a:lnTo>
                  <a:pt x="0" y="1009819"/>
                </a:lnTo>
                <a:close/>
              </a:path>
            </a:pathLst>
          </a:custGeom>
        </p:spPr>
      </p:pic>
      <p:pic>
        <p:nvPicPr>
          <p:cNvPr id="16" name="Graphic 15">
            <a:extLst>
              <a:ext uri="{FF2B5EF4-FFF2-40B4-BE49-F238E27FC236}">
                <a16:creationId xmlns:a16="http://schemas.microsoft.com/office/drawing/2014/main" id="{AFF238C4-81CD-3A8B-6CD4-36EC3C74A82E}"/>
              </a:ext>
            </a:extLst>
          </p:cNvPr>
          <p:cNvPicPr>
            <a:picLocks noChangeAspect="1"/>
          </p:cNvPicPr>
          <p:nvPr userDrawn="1"/>
        </p:nvPicPr>
        <p:blipFill>
          <a:blip r:embed="rId6">
            <a:extLst>
              <a:ext uri="{96DAC541-7B7A-43D3-8B79-37D633B846F1}">
                <asvg:svgBlip xmlns:asvg="http://schemas.microsoft.com/office/drawing/2016/SVG/main" r:embed="rId7"/>
              </a:ext>
            </a:extLst>
          </a:blip>
          <a:srcRect l="4427" r="11071"/>
          <a:stretch>
            <a:fillRect/>
          </a:stretch>
        </p:blipFill>
        <p:spPr>
          <a:xfrm>
            <a:off x="1" y="5590419"/>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sp>
        <p:nvSpPr>
          <p:cNvPr id="18" name="Oval 17">
            <a:extLst>
              <a:ext uri="{FF2B5EF4-FFF2-40B4-BE49-F238E27FC236}">
                <a16:creationId xmlns:a16="http://schemas.microsoft.com/office/drawing/2014/main" id="{63E3A363-145F-206F-266C-B9E2B0FAB7DD}"/>
              </a:ext>
            </a:extLst>
          </p:cNvPr>
          <p:cNvSpPr/>
          <p:nvPr userDrawn="1"/>
        </p:nvSpPr>
        <p:spPr>
          <a:xfrm>
            <a:off x="9250598" y="471605"/>
            <a:ext cx="2157097" cy="2157097"/>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DE02E05-595A-16CF-6266-62538DFC16D0}"/>
              </a:ext>
            </a:extLst>
          </p:cNvPr>
          <p:cNvSpPr/>
          <p:nvPr userDrawn="1"/>
        </p:nvSpPr>
        <p:spPr>
          <a:xfrm>
            <a:off x="7940285" y="4985135"/>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D85649E-04BD-5186-BD79-8AA93DD3249B}"/>
              </a:ext>
            </a:extLst>
          </p:cNvPr>
          <p:cNvSpPr/>
          <p:nvPr userDrawn="1"/>
        </p:nvSpPr>
        <p:spPr>
          <a:xfrm>
            <a:off x="7940285" y="5679283"/>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253DCF60-4DBD-60A8-147B-E448AF1810D5}"/>
              </a:ext>
            </a:extLst>
          </p:cNvPr>
          <p:cNvSpPr/>
          <p:nvPr userDrawn="1"/>
        </p:nvSpPr>
        <p:spPr>
          <a:xfrm>
            <a:off x="2930516" y="246834"/>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9CAD9A-42EA-5081-7FB2-7E583DDE19E7}"/>
              </a:ext>
            </a:extLst>
          </p:cNvPr>
          <p:cNvSpPr>
            <a:spLocks noGrp="1"/>
          </p:cNvSpPr>
          <p:nvPr>
            <p:ph type="ctrTitle"/>
          </p:nvPr>
        </p:nvSpPr>
        <p:spPr>
          <a:xfrm>
            <a:off x="2724912" y="2359152"/>
            <a:ext cx="6528816" cy="1883664"/>
          </a:xfrm>
        </p:spPr>
        <p:txBody>
          <a:bodyPr anchor="t">
            <a:noAutofit/>
          </a:bodyPr>
          <a:lstStyle>
            <a:lvl1pPr algn="l">
              <a:defRPr sz="59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5B3C71F-CB44-ACA0-AF0E-CD2A4DA71F09}"/>
              </a:ext>
            </a:extLst>
          </p:cNvPr>
          <p:cNvSpPr>
            <a:spLocks noGrp="1"/>
          </p:cNvSpPr>
          <p:nvPr>
            <p:ph type="subTitle" idx="1"/>
          </p:nvPr>
        </p:nvSpPr>
        <p:spPr>
          <a:xfrm>
            <a:off x="2724912" y="1947672"/>
            <a:ext cx="5943600" cy="41148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26" name="Graphic 25">
            <a:extLst>
              <a:ext uri="{FF2B5EF4-FFF2-40B4-BE49-F238E27FC236}">
                <a16:creationId xmlns:a16="http://schemas.microsoft.com/office/drawing/2014/main" id="{0FD1BB09-A7ED-BA2F-D5C0-000FA9FC2469}"/>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rot="13498771">
            <a:off x="1238845" y="2129773"/>
            <a:ext cx="1501346" cy="1501346"/>
          </a:xfrm>
          <a:prstGeom prst="rect">
            <a:avLst/>
          </a:prstGeom>
        </p:spPr>
      </p:pic>
    </p:spTree>
    <p:extLst>
      <p:ext uri="{BB962C8B-B14F-4D97-AF65-F5344CB8AC3E}">
        <p14:creationId xmlns:p14="http://schemas.microsoft.com/office/powerpoint/2010/main" val="371475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F9A3535-D85B-F023-B8C0-28D2FEAAD9E0}"/>
              </a:ext>
            </a:extLst>
          </p:cNvPr>
          <p:cNvGrpSpPr/>
          <p:nvPr userDrawn="1"/>
        </p:nvGrpSpPr>
        <p:grpSpPr>
          <a:xfrm>
            <a:off x="1" y="3827512"/>
            <a:ext cx="12198945" cy="3030489"/>
            <a:chOff x="1" y="3827512"/>
            <a:chExt cx="12198945" cy="3030489"/>
          </a:xfrm>
        </p:grpSpPr>
        <p:sp>
          <p:nvSpPr>
            <p:cNvPr id="57" name="Freeform: Shape 56">
              <a:extLst>
                <a:ext uri="{FF2B5EF4-FFF2-40B4-BE49-F238E27FC236}">
                  <a16:creationId xmlns:a16="http://schemas.microsoft.com/office/drawing/2014/main" id="{C11C7D54-0954-B838-DA12-86EA86543A54}"/>
                </a:ext>
              </a:extLst>
            </p:cNvPr>
            <p:cNvSpPr/>
            <p:nvPr userDrawn="1"/>
          </p:nvSpPr>
          <p:spPr>
            <a:xfrm>
              <a:off x="11488761" y="5133340"/>
              <a:ext cx="521208" cy="1724660"/>
            </a:xfrm>
            <a:custGeom>
              <a:avLst/>
              <a:gdLst>
                <a:gd name="connsiteX0" fmla="*/ 834 w 513332"/>
                <a:gd name="connsiteY0" fmla="*/ -1393 h 1623974"/>
                <a:gd name="connsiteX1" fmla="*/ 514166 w 513332"/>
                <a:gd name="connsiteY1" fmla="*/ -1393 h 1623974"/>
                <a:gd name="connsiteX2" fmla="*/ 514166 w 513332"/>
                <a:gd name="connsiteY2" fmla="*/ 1622582 h 1623974"/>
                <a:gd name="connsiteX3" fmla="*/ 834 w 513332"/>
                <a:gd name="connsiteY3" fmla="*/ 1622582 h 1623974"/>
              </a:gdLst>
              <a:ahLst/>
              <a:cxnLst>
                <a:cxn ang="0">
                  <a:pos x="connsiteX0" y="connsiteY0"/>
                </a:cxn>
                <a:cxn ang="0">
                  <a:pos x="connsiteX1" y="connsiteY1"/>
                </a:cxn>
                <a:cxn ang="0">
                  <a:pos x="connsiteX2" y="connsiteY2"/>
                </a:cxn>
                <a:cxn ang="0">
                  <a:pos x="connsiteX3" y="connsiteY3"/>
                </a:cxn>
              </a:cxnLst>
              <a:rect l="l" t="t" r="r" b="b"/>
              <a:pathLst>
                <a:path w="513332" h="1623974">
                  <a:moveTo>
                    <a:pt x="834" y="-1393"/>
                  </a:moveTo>
                  <a:lnTo>
                    <a:pt x="514166" y="-1393"/>
                  </a:lnTo>
                  <a:lnTo>
                    <a:pt x="514166" y="1622582"/>
                  </a:lnTo>
                  <a:lnTo>
                    <a:pt x="834" y="1622582"/>
                  </a:lnTo>
                  <a:close/>
                </a:path>
              </a:pathLst>
            </a:custGeom>
            <a:solidFill>
              <a:schemeClr val="accent1"/>
            </a:solidFill>
            <a:ln w="2820" cap="flat">
              <a:solidFill>
                <a:schemeClr val="accent1"/>
              </a:solidFill>
              <a:prstDash val="solid"/>
              <a:miter/>
            </a:ln>
          </p:spPr>
          <p:txBody>
            <a:bodyPr rtlCol="0" anchor="ctr"/>
            <a:lstStyle/>
            <a:p>
              <a:endParaRPr lang="en-US" dirty="0"/>
            </a:p>
          </p:txBody>
        </p:sp>
        <p:pic>
          <p:nvPicPr>
            <p:cNvPr id="55" name="Graphic 54">
              <a:extLst>
                <a:ext uri="{FF2B5EF4-FFF2-40B4-BE49-F238E27FC236}">
                  <a16:creationId xmlns:a16="http://schemas.microsoft.com/office/drawing/2014/main" id="{E49D87C6-232E-E91C-0D76-756637414E88}"/>
                </a:ext>
              </a:extLst>
            </p:cNvPr>
            <p:cNvPicPr>
              <a:picLocks noChangeAspect="1"/>
            </p:cNvPicPr>
            <p:nvPr userDrawn="1"/>
          </p:nvPicPr>
          <p:blipFill>
            <a:blip r:embed="rId2">
              <a:extLst>
                <a:ext uri="{96DAC541-7B7A-43D3-8B79-37D633B846F1}">
                  <asvg:svgBlip xmlns:asvg="http://schemas.microsoft.com/office/drawing/2016/SVG/main" r:embed="rId3"/>
                </a:ext>
              </a:extLst>
            </a:blip>
            <a:srcRect l="9291" r="42583" b="30832"/>
            <a:stretch>
              <a:fillRect/>
            </a:stretch>
          </p:blipFill>
          <p:spPr>
            <a:xfrm>
              <a:off x="1" y="3827512"/>
              <a:ext cx="12198945" cy="3030489"/>
            </a:xfrm>
            <a:custGeom>
              <a:avLst/>
              <a:gdLst>
                <a:gd name="connsiteX0" fmla="*/ 0 w 12198945"/>
                <a:gd name="connsiteY0" fmla="*/ 0 h 3030489"/>
                <a:gd name="connsiteX1" fmla="*/ 12198945 w 12198945"/>
                <a:gd name="connsiteY1" fmla="*/ 0 h 3030489"/>
                <a:gd name="connsiteX2" fmla="*/ 12198945 w 12198945"/>
                <a:gd name="connsiteY2" fmla="*/ 1369519 h 3030489"/>
                <a:gd name="connsiteX3" fmla="*/ 11240822 w 12198945"/>
                <a:gd name="connsiteY3" fmla="*/ 1369519 h 3030489"/>
                <a:gd name="connsiteX4" fmla="*/ 11240822 w 12198945"/>
                <a:gd name="connsiteY4" fmla="*/ 3030489 h 3030489"/>
                <a:gd name="connsiteX5" fmla="*/ 0 w 12198945"/>
                <a:gd name="connsiteY5" fmla="*/ 3030489 h 3030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8945" h="3030489">
                  <a:moveTo>
                    <a:pt x="0" y="0"/>
                  </a:moveTo>
                  <a:lnTo>
                    <a:pt x="12198945" y="0"/>
                  </a:lnTo>
                  <a:lnTo>
                    <a:pt x="12198945" y="1369519"/>
                  </a:lnTo>
                  <a:lnTo>
                    <a:pt x="11240822" y="1369519"/>
                  </a:lnTo>
                  <a:lnTo>
                    <a:pt x="11240822" y="3030489"/>
                  </a:lnTo>
                  <a:lnTo>
                    <a:pt x="0" y="3030489"/>
                  </a:lnTo>
                  <a:close/>
                </a:path>
              </a:pathLst>
            </a:custGeom>
          </p:spPr>
        </p:pic>
      </p:gr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1"/>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11" name="Freeform 65">
            <a:extLst>
              <a:ext uri="{FF2B5EF4-FFF2-40B4-BE49-F238E27FC236}">
                <a16:creationId xmlns:a16="http://schemas.microsoft.com/office/drawing/2014/main" id="{232AA84F-639D-A24B-BB67-2694CC069C65}"/>
              </a:ext>
            </a:extLst>
          </p:cNvPr>
          <p:cNvSpPr/>
          <p:nvPr/>
        </p:nvSpPr>
        <p:spPr>
          <a:xfrm>
            <a:off x="838989" y="5178370"/>
            <a:ext cx="2157098" cy="1679630"/>
          </a:xfrm>
          <a:custGeom>
            <a:avLst/>
            <a:gdLst>
              <a:gd name="connsiteX0" fmla="*/ 1078549 w 2157098"/>
              <a:gd name="connsiteY0" fmla="*/ 0 h 1679630"/>
              <a:gd name="connsiteX1" fmla="*/ 2157098 w 2157098"/>
              <a:gd name="connsiteY1" fmla="*/ 1078549 h 1679630"/>
              <a:gd name="connsiteX2" fmla="*/ 2072341 w 2157098"/>
              <a:gd name="connsiteY2" fmla="*/ 1498369 h 1679630"/>
              <a:gd name="connsiteX3" fmla="*/ 1973955 w 2157098"/>
              <a:gd name="connsiteY3" fmla="*/ 1679630 h 1679630"/>
              <a:gd name="connsiteX4" fmla="*/ 183143 w 2157098"/>
              <a:gd name="connsiteY4" fmla="*/ 1679630 h 1679630"/>
              <a:gd name="connsiteX5" fmla="*/ 84758 w 2157098"/>
              <a:gd name="connsiteY5" fmla="*/ 1498369 h 1679630"/>
              <a:gd name="connsiteX6" fmla="*/ 0 w 2157098"/>
              <a:gd name="connsiteY6" fmla="*/ 1078549 h 1679630"/>
              <a:gd name="connsiteX7" fmla="*/ 1078549 w 2157098"/>
              <a:gd name="connsiteY7" fmla="*/ 0 h 167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679630">
                <a:moveTo>
                  <a:pt x="1078549" y="0"/>
                </a:moveTo>
                <a:cubicBezTo>
                  <a:pt x="1674215" y="0"/>
                  <a:pt x="2157098" y="482883"/>
                  <a:pt x="2157098" y="1078549"/>
                </a:cubicBezTo>
                <a:cubicBezTo>
                  <a:pt x="2157098" y="1227466"/>
                  <a:pt x="2126918" y="1369333"/>
                  <a:pt x="2072341" y="1498369"/>
                </a:cubicBezTo>
                <a:lnTo>
                  <a:pt x="1973955" y="1679630"/>
                </a:lnTo>
                <a:lnTo>
                  <a:pt x="183143" y="1679630"/>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13" name="Oval 12">
            <a:extLst>
              <a:ext uri="{FF2B5EF4-FFF2-40B4-BE49-F238E27FC236}">
                <a16:creationId xmlns:a16="http://schemas.microsoft.com/office/drawing/2014/main" id="{439B8E7B-82C3-F9D6-9E34-8F76C40C8539}"/>
              </a:ext>
            </a:extLst>
          </p:cNvPr>
          <p:cNvSpPr/>
          <p:nvPr/>
        </p:nvSpPr>
        <p:spPr>
          <a:xfrm>
            <a:off x="9626717" y="49909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Footer Placeholder 59">
            <a:extLst>
              <a:ext uri="{FF2B5EF4-FFF2-40B4-BE49-F238E27FC236}">
                <a16:creationId xmlns:a16="http://schemas.microsoft.com/office/drawing/2014/main" id="{EACDB755-CEBA-6C68-443D-525463E80DAB}"/>
              </a:ext>
            </a:extLst>
          </p:cNvPr>
          <p:cNvSpPr>
            <a:spLocks noGrp="1"/>
          </p:cNvSpPr>
          <p:nvPr>
            <p:ph type="ftr" sz="quarter" idx="15"/>
          </p:nvPr>
        </p:nvSpPr>
        <p:spPr/>
        <p:txBody>
          <a:bodyPr/>
          <a:lstStyle/>
          <a:p>
            <a:endParaRPr lang="en-US" dirty="0"/>
          </a:p>
        </p:txBody>
      </p:sp>
      <p:sp>
        <p:nvSpPr>
          <p:cNvPr id="61" name="Slide Number Placeholder 60">
            <a:extLst>
              <a:ext uri="{FF2B5EF4-FFF2-40B4-BE49-F238E27FC236}">
                <a16:creationId xmlns:a16="http://schemas.microsoft.com/office/drawing/2014/main" id="{307D0F4E-2944-C947-2B6E-0547303F2566}"/>
              </a:ext>
            </a:extLst>
          </p:cNvPr>
          <p:cNvSpPr>
            <a:spLocks noGrp="1"/>
          </p:cNvSpPr>
          <p:nvPr>
            <p:ph type="sldNum" sz="quarter" idx="16"/>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908239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03504" y="438912"/>
            <a:ext cx="8762246" cy="1325880"/>
          </a:xfrm>
        </p:spPr>
        <p:txBody>
          <a:bodyPr/>
          <a:lstStyle>
            <a:lvl1pPr>
              <a:defRPr sz="6600"/>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A8596636-128C-4D64-E63E-16619F5CDF2C}"/>
              </a:ext>
            </a:extLst>
          </p:cNvPr>
          <p:cNvSpPr>
            <a:spLocks noGrp="1"/>
          </p:cNvSpPr>
          <p:nvPr>
            <p:ph type="body" sz="quarter" idx="13"/>
          </p:nvPr>
        </p:nvSpPr>
        <p:spPr>
          <a:xfrm>
            <a:off x="0" y="1892808"/>
            <a:ext cx="8659368" cy="749808"/>
          </a:xfrm>
          <a:solidFill>
            <a:schemeClr val="accent1">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4" name="Text Placeholder 13">
            <a:extLst>
              <a:ext uri="{FF2B5EF4-FFF2-40B4-BE49-F238E27FC236}">
                <a16:creationId xmlns:a16="http://schemas.microsoft.com/office/drawing/2014/main" id="{D5E065C5-B7CB-9146-3A7C-A6F39CA9B231}"/>
              </a:ext>
            </a:extLst>
          </p:cNvPr>
          <p:cNvSpPr>
            <a:spLocks noGrp="1"/>
          </p:cNvSpPr>
          <p:nvPr>
            <p:ph type="body" sz="quarter" idx="18" hasCustomPrompt="1"/>
          </p:nvPr>
        </p:nvSpPr>
        <p:spPr>
          <a:xfrm>
            <a:off x="8183880" y="1792224"/>
            <a:ext cx="960120" cy="960120"/>
          </a:xfrm>
          <a:prstGeom prst="ellipse">
            <a:avLst/>
          </a:prstGeom>
          <a:solidFill>
            <a:schemeClr val="accent1">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9" name="Text Placeholder 7">
            <a:extLst>
              <a:ext uri="{FF2B5EF4-FFF2-40B4-BE49-F238E27FC236}">
                <a16:creationId xmlns:a16="http://schemas.microsoft.com/office/drawing/2014/main" id="{BD0306DB-B174-37A8-719D-C89F9EE1189F}"/>
              </a:ext>
            </a:extLst>
          </p:cNvPr>
          <p:cNvSpPr>
            <a:spLocks noGrp="1"/>
          </p:cNvSpPr>
          <p:nvPr>
            <p:ph type="body" sz="quarter" idx="14"/>
          </p:nvPr>
        </p:nvSpPr>
        <p:spPr>
          <a:xfrm>
            <a:off x="0" y="2891790"/>
            <a:ext cx="8659368" cy="749808"/>
          </a:xfrm>
          <a:solidFill>
            <a:schemeClr val="accent2">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5" name="Text Placeholder 13">
            <a:extLst>
              <a:ext uri="{FF2B5EF4-FFF2-40B4-BE49-F238E27FC236}">
                <a16:creationId xmlns:a16="http://schemas.microsoft.com/office/drawing/2014/main" id="{D80DBC95-A30E-E3C3-6A02-0DE7F6995B64}"/>
              </a:ext>
            </a:extLst>
          </p:cNvPr>
          <p:cNvSpPr>
            <a:spLocks noGrp="1"/>
          </p:cNvSpPr>
          <p:nvPr>
            <p:ph type="body" sz="quarter" idx="19" hasCustomPrompt="1"/>
          </p:nvPr>
        </p:nvSpPr>
        <p:spPr>
          <a:xfrm>
            <a:off x="8183880" y="2784348"/>
            <a:ext cx="960120" cy="960120"/>
          </a:xfrm>
          <a:prstGeom prst="ellipse">
            <a:avLst/>
          </a:prstGeom>
          <a:solidFill>
            <a:schemeClr val="accent2">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0" name="Text Placeholder 7">
            <a:extLst>
              <a:ext uri="{FF2B5EF4-FFF2-40B4-BE49-F238E27FC236}">
                <a16:creationId xmlns:a16="http://schemas.microsoft.com/office/drawing/2014/main" id="{CFF0762B-1AD3-943D-F4CC-9D5CF5740539}"/>
              </a:ext>
            </a:extLst>
          </p:cNvPr>
          <p:cNvSpPr>
            <a:spLocks noGrp="1"/>
          </p:cNvSpPr>
          <p:nvPr>
            <p:ph type="body" sz="quarter" idx="15"/>
          </p:nvPr>
        </p:nvSpPr>
        <p:spPr>
          <a:xfrm>
            <a:off x="0" y="3890772"/>
            <a:ext cx="8659368" cy="749808"/>
          </a:xfrm>
          <a:solidFill>
            <a:schemeClr val="accent4">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6" name="Text Placeholder 13">
            <a:extLst>
              <a:ext uri="{FF2B5EF4-FFF2-40B4-BE49-F238E27FC236}">
                <a16:creationId xmlns:a16="http://schemas.microsoft.com/office/drawing/2014/main" id="{51060427-2619-E83D-D977-65854C7AA35B}"/>
              </a:ext>
            </a:extLst>
          </p:cNvPr>
          <p:cNvSpPr>
            <a:spLocks noGrp="1"/>
          </p:cNvSpPr>
          <p:nvPr>
            <p:ph type="body" sz="quarter" idx="20" hasCustomPrompt="1"/>
          </p:nvPr>
        </p:nvSpPr>
        <p:spPr>
          <a:xfrm>
            <a:off x="8183880" y="3776472"/>
            <a:ext cx="960120" cy="960120"/>
          </a:xfrm>
          <a:prstGeom prst="ellipse">
            <a:avLst/>
          </a:prstGeom>
          <a:solidFill>
            <a:schemeClr val="accent4">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1" name="Text Placeholder 7">
            <a:extLst>
              <a:ext uri="{FF2B5EF4-FFF2-40B4-BE49-F238E27FC236}">
                <a16:creationId xmlns:a16="http://schemas.microsoft.com/office/drawing/2014/main" id="{8B28E366-646A-5633-0E0C-1BB99B27FDDB}"/>
              </a:ext>
            </a:extLst>
          </p:cNvPr>
          <p:cNvSpPr>
            <a:spLocks noGrp="1"/>
          </p:cNvSpPr>
          <p:nvPr>
            <p:ph type="body" sz="quarter" idx="16"/>
          </p:nvPr>
        </p:nvSpPr>
        <p:spPr>
          <a:xfrm>
            <a:off x="0" y="4889754"/>
            <a:ext cx="8659368" cy="749808"/>
          </a:xfrm>
          <a:solidFill>
            <a:schemeClr val="tx1">
              <a:lumMod val="90000"/>
              <a:lumOff val="10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7" name="Text Placeholder 13">
            <a:extLst>
              <a:ext uri="{FF2B5EF4-FFF2-40B4-BE49-F238E27FC236}">
                <a16:creationId xmlns:a16="http://schemas.microsoft.com/office/drawing/2014/main" id="{2A38A746-8D71-1D08-BD7B-347D1E598542}"/>
              </a:ext>
            </a:extLst>
          </p:cNvPr>
          <p:cNvSpPr>
            <a:spLocks noGrp="1"/>
          </p:cNvSpPr>
          <p:nvPr>
            <p:ph type="body" sz="quarter" idx="21" hasCustomPrompt="1"/>
          </p:nvPr>
        </p:nvSpPr>
        <p:spPr>
          <a:xfrm>
            <a:off x="8183880" y="4768596"/>
            <a:ext cx="960120" cy="960120"/>
          </a:xfrm>
          <a:prstGeom prst="ellipse">
            <a:avLst/>
          </a:prstGeom>
          <a:solidFill>
            <a:schemeClr val="tx2"/>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2" name="Text Placeholder 7">
            <a:extLst>
              <a:ext uri="{FF2B5EF4-FFF2-40B4-BE49-F238E27FC236}">
                <a16:creationId xmlns:a16="http://schemas.microsoft.com/office/drawing/2014/main" id="{CB500DDB-4549-EAE1-1AA8-DBD382D2B9AB}"/>
              </a:ext>
            </a:extLst>
          </p:cNvPr>
          <p:cNvSpPr>
            <a:spLocks noGrp="1"/>
          </p:cNvSpPr>
          <p:nvPr>
            <p:ph type="body" sz="quarter" idx="17"/>
          </p:nvPr>
        </p:nvSpPr>
        <p:spPr>
          <a:xfrm>
            <a:off x="0" y="5888736"/>
            <a:ext cx="8659368" cy="749808"/>
          </a:xfrm>
          <a:solidFill>
            <a:schemeClr val="accent3">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8" name="Text Placeholder 13">
            <a:extLst>
              <a:ext uri="{FF2B5EF4-FFF2-40B4-BE49-F238E27FC236}">
                <a16:creationId xmlns:a16="http://schemas.microsoft.com/office/drawing/2014/main" id="{EC619F49-49DD-DF7B-37A0-6104FF3C2B30}"/>
              </a:ext>
            </a:extLst>
          </p:cNvPr>
          <p:cNvSpPr>
            <a:spLocks noGrp="1"/>
          </p:cNvSpPr>
          <p:nvPr>
            <p:ph type="body" sz="quarter" idx="22" hasCustomPrompt="1"/>
          </p:nvPr>
        </p:nvSpPr>
        <p:spPr>
          <a:xfrm>
            <a:off x="8183880" y="5760720"/>
            <a:ext cx="960120" cy="960120"/>
          </a:xfrm>
          <a:prstGeom prst="ellipse">
            <a:avLst/>
          </a:prstGeom>
          <a:solidFill>
            <a:schemeClr val="accent3">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Tree>
    <p:extLst>
      <p:ext uri="{BB962C8B-B14F-4D97-AF65-F5344CB8AC3E}">
        <p14:creationId xmlns:p14="http://schemas.microsoft.com/office/powerpoint/2010/main" val="3161961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3" name="Freeform: Shape 22" hidden="1">
            <a:extLst>
              <a:ext uri="{FF2B5EF4-FFF2-40B4-BE49-F238E27FC236}">
                <a16:creationId xmlns:a16="http://schemas.microsoft.com/office/drawing/2014/main" id="{25EA7C35-FF1A-FBFD-05A2-718EB0D16B65}"/>
              </a:ext>
            </a:extLst>
          </p:cNvPr>
          <p:cNvSpPr/>
          <p:nvPr/>
        </p:nvSpPr>
        <p:spPr>
          <a:xfrm>
            <a:off x="233681" y="2011679"/>
            <a:ext cx="3195438" cy="3286867"/>
          </a:xfrm>
          <a:custGeom>
            <a:avLst/>
            <a:gdLst>
              <a:gd name="connsiteX0" fmla="*/ 2213 w 9357201"/>
              <a:gd name="connsiteY0" fmla="*/ -650 h 3276674"/>
              <a:gd name="connsiteX1" fmla="*/ 8009370 w 9357201"/>
              <a:gd name="connsiteY1" fmla="*/ -650 h 3276674"/>
              <a:gd name="connsiteX2" fmla="*/ 9359415 w 9357201"/>
              <a:gd name="connsiteY2" fmla="*/ 1355860 h 3276674"/>
              <a:gd name="connsiteX3" fmla="*/ 9359415 w 9357201"/>
              <a:gd name="connsiteY3" fmla="*/ 3276024 h 3276674"/>
              <a:gd name="connsiteX0" fmla="*/ 0 w 9357202"/>
              <a:gd name="connsiteY0" fmla="*/ 33 h 3276707"/>
              <a:gd name="connsiteX1" fmla="*/ 5765524 w 9357202"/>
              <a:gd name="connsiteY1" fmla="*/ 0 h 3276707"/>
              <a:gd name="connsiteX2" fmla="*/ 8007157 w 9357202"/>
              <a:gd name="connsiteY2" fmla="*/ 33 h 3276707"/>
              <a:gd name="connsiteX3" fmla="*/ 9357202 w 9357202"/>
              <a:gd name="connsiteY3" fmla="*/ 1356543 h 3276707"/>
              <a:gd name="connsiteX4" fmla="*/ 9357202 w 9357202"/>
              <a:gd name="connsiteY4" fmla="*/ 3276707 h 3276707"/>
              <a:gd name="connsiteX0" fmla="*/ 0 w 3591678"/>
              <a:gd name="connsiteY0" fmla="*/ 0 h 3276707"/>
              <a:gd name="connsiteX1" fmla="*/ 2241633 w 3591678"/>
              <a:gd name="connsiteY1" fmla="*/ 33 h 3276707"/>
              <a:gd name="connsiteX2" fmla="*/ 3591678 w 3591678"/>
              <a:gd name="connsiteY2" fmla="*/ 1356543 h 3276707"/>
              <a:gd name="connsiteX3" fmla="*/ 3591678 w 3591678"/>
              <a:gd name="connsiteY3" fmla="*/ 3276707 h 3276707"/>
              <a:gd name="connsiteX0" fmla="*/ 0 w 3408798"/>
              <a:gd name="connsiteY0" fmla="*/ 0 h 3276707"/>
              <a:gd name="connsiteX1" fmla="*/ 2058753 w 3408798"/>
              <a:gd name="connsiteY1" fmla="*/ 33 h 3276707"/>
              <a:gd name="connsiteX2" fmla="*/ 3408798 w 3408798"/>
              <a:gd name="connsiteY2" fmla="*/ 1356543 h 3276707"/>
              <a:gd name="connsiteX3" fmla="*/ 3408798 w 3408798"/>
              <a:gd name="connsiteY3" fmla="*/ 3276707 h 3276707"/>
              <a:gd name="connsiteX0" fmla="*/ 0 w 3225918"/>
              <a:gd name="connsiteY0" fmla="*/ 0 h 3286867"/>
              <a:gd name="connsiteX1" fmla="*/ 1875873 w 3225918"/>
              <a:gd name="connsiteY1" fmla="*/ 10193 h 3286867"/>
              <a:gd name="connsiteX2" fmla="*/ 3225918 w 3225918"/>
              <a:gd name="connsiteY2" fmla="*/ 1366703 h 3286867"/>
              <a:gd name="connsiteX3" fmla="*/ 3225918 w 3225918"/>
              <a:gd name="connsiteY3" fmla="*/ 3286867 h 3286867"/>
              <a:gd name="connsiteX0" fmla="*/ 0 w 3195438"/>
              <a:gd name="connsiteY0" fmla="*/ 0 h 3286867"/>
              <a:gd name="connsiteX1" fmla="*/ 1845393 w 3195438"/>
              <a:gd name="connsiteY1" fmla="*/ 10193 h 3286867"/>
              <a:gd name="connsiteX2" fmla="*/ 3195438 w 3195438"/>
              <a:gd name="connsiteY2" fmla="*/ 1366703 h 3286867"/>
              <a:gd name="connsiteX3" fmla="*/ 3195438 w 3195438"/>
              <a:gd name="connsiteY3" fmla="*/ 3286867 h 3286867"/>
            </a:gdLst>
            <a:ahLst/>
            <a:cxnLst>
              <a:cxn ang="0">
                <a:pos x="connsiteX0" y="connsiteY0"/>
              </a:cxn>
              <a:cxn ang="0">
                <a:pos x="connsiteX1" y="connsiteY1"/>
              </a:cxn>
              <a:cxn ang="0">
                <a:pos x="connsiteX2" y="connsiteY2"/>
              </a:cxn>
              <a:cxn ang="0">
                <a:pos x="connsiteX3" y="connsiteY3"/>
              </a:cxn>
            </a:cxnLst>
            <a:rect l="l" t="t" r="r" b="b"/>
            <a:pathLst>
              <a:path w="3195438" h="3286867">
                <a:moveTo>
                  <a:pt x="0" y="0"/>
                </a:moveTo>
                <a:lnTo>
                  <a:pt x="1845393" y="10193"/>
                </a:lnTo>
                <a:cubicBezTo>
                  <a:pt x="2591000" y="10193"/>
                  <a:pt x="3195438" y="617523"/>
                  <a:pt x="3195438" y="1366703"/>
                </a:cubicBezTo>
                <a:lnTo>
                  <a:pt x="3195438" y="3286867"/>
                </a:lnTo>
              </a:path>
            </a:pathLst>
          </a:custGeom>
          <a:noFill/>
          <a:ln w="510466" cap="sq">
            <a:solidFill>
              <a:srgbClr val="00AA59"/>
            </a:solidFill>
            <a:prstDash val="solid"/>
            <a:round/>
          </a:ln>
        </p:spPr>
        <p:txBody>
          <a:bodyPr rtlCol="0" anchor="ctr"/>
          <a:lstStyle/>
          <a:p>
            <a:endParaRPr lang="en-US" dirty="0"/>
          </a:p>
        </p:txBody>
      </p:sp>
      <p:sp>
        <p:nvSpPr>
          <p:cNvPr id="24" name="Freeform: Shape 23" hidden="1">
            <a:extLst>
              <a:ext uri="{FF2B5EF4-FFF2-40B4-BE49-F238E27FC236}">
                <a16:creationId xmlns:a16="http://schemas.microsoft.com/office/drawing/2014/main" id="{B09E8213-E4A1-3E30-9198-8B68ABEE82B8}"/>
              </a:ext>
            </a:extLst>
          </p:cNvPr>
          <p:cNvSpPr/>
          <p:nvPr/>
        </p:nvSpPr>
        <p:spPr>
          <a:xfrm>
            <a:off x="3429117" y="4725899"/>
            <a:ext cx="8510941" cy="1366196"/>
          </a:xfrm>
          <a:custGeom>
            <a:avLst/>
            <a:gdLst>
              <a:gd name="connsiteX0" fmla="*/ 10980107 w 10977893"/>
              <a:gd name="connsiteY0" fmla="*/ -650 h 1365979"/>
              <a:gd name="connsiteX1" fmla="*/ 10980107 w 10977893"/>
              <a:gd name="connsiteY1" fmla="*/ 789104 h 1365979"/>
              <a:gd name="connsiteX2" fmla="*/ 10357989 w 10977893"/>
              <a:gd name="connsiteY2" fmla="*/ 1365329 h 1365979"/>
              <a:gd name="connsiteX3" fmla="*/ 624331 w 10977893"/>
              <a:gd name="connsiteY3" fmla="*/ 1365329 h 1365979"/>
              <a:gd name="connsiteX4" fmla="*/ 2213 w 10977893"/>
              <a:gd name="connsiteY4" fmla="*/ 789104 h 1365979"/>
              <a:gd name="connsiteX5" fmla="*/ 2213 w 10977893"/>
              <a:gd name="connsiteY5" fmla="*/ -650 h 1365979"/>
              <a:gd name="connsiteX0" fmla="*/ 10977894 w 10977894"/>
              <a:gd name="connsiteY0" fmla="*/ 0 h 1365979"/>
              <a:gd name="connsiteX1" fmla="*/ 10977894 w 10977894"/>
              <a:gd name="connsiteY1" fmla="*/ 789754 h 1365979"/>
              <a:gd name="connsiteX2" fmla="*/ 10355776 w 10977894"/>
              <a:gd name="connsiteY2" fmla="*/ 1365979 h 1365979"/>
              <a:gd name="connsiteX3" fmla="*/ 8724301 w 10977894"/>
              <a:gd name="connsiteY3" fmla="*/ 1362386 h 1365979"/>
              <a:gd name="connsiteX4" fmla="*/ 622118 w 10977894"/>
              <a:gd name="connsiteY4" fmla="*/ 1365979 h 1365979"/>
              <a:gd name="connsiteX5" fmla="*/ 0 w 10977894"/>
              <a:gd name="connsiteY5" fmla="*/ 789754 h 1365979"/>
              <a:gd name="connsiteX6" fmla="*/ 0 w 10977894"/>
              <a:gd name="connsiteY6" fmla="*/ 0 h 1365979"/>
              <a:gd name="connsiteX0" fmla="*/ 10977894 w 10977894"/>
              <a:gd name="connsiteY0" fmla="*/ 789754 h 1365979"/>
              <a:gd name="connsiteX1" fmla="*/ 10355776 w 10977894"/>
              <a:gd name="connsiteY1" fmla="*/ 1365979 h 1365979"/>
              <a:gd name="connsiteX2" fmla="*/ 8724301 w 10977894"/>
              <a:gd name="connsiteY2" fmla="*/ 1362386 h 1365979"/>
              <a:gd name="connsiteX3" fmla="*/ 622118 w 10977894"/>
              <a:gd name="connsiteY3" fmla="*/ 1365979 h 1365979"/>
              <a:gd name="connsiteX4" fmla="*/ 0 w 10977894"/>
              <a:gd name="connsiteY4" fmla="*/ 789754 h 1365979"/>
              <a:gd name="connsiteX5" fmla="*/ 0 w 10977894"/>
              <a:gd name="connsiteY5" fmla="*/ 0 h 1365979"/>
              <a:gd name="connsiteX0" fmla="*/ 10355776 w 10355776"/>
              <a:gd name="connsiteY0" fmla="*/ 1365979 h 1365979"/>
              <a:gd name="connsiteX1" fmla="*/ 8724301 w 10355776"/>
              <a:gd name="connsiteY1" fmla="*/ 1362386 h 1365979"/>
              <a:gd name="connsiteX2" fmla="*/ 622118 w 10355776"/>
              <a:gd name="connsiteY2" fmla="*/ 1365979 h 1365979"/>
              <a:gd name="connsiteX3" fmla="*/ 0 w 10355776"/>
              <a:gd name="connsiteY3" fmla="*/ 789754 h 1365979"/>
              <a:gd name="connsiteX4" fmla="*/ 0 w 10355776"/>
              <a:gd name="connsiteY4" fmla="*/ 0 h 1365979"/>
              <a:gd name="connsiteX0" fmla="*/ 8724301 w 8724301"/>
              <a:gd name="connsiteY0" fmla="*/ 1362386 h 1365979"/>
              <a:gd name="connsiteX1" fmla="*/ 622118 w 8724301"/>
              <a:gd name="connsiteY1" fmla="*/ 1365979 h 1365979"/>
              <a:gd name="connsiteX2" fmla="*/ 0 w 8724301"/>
              <a:gd name="connsiteY2" fmla="*/ 789754 h 1365979"/>
              <a:gd name="connsiteX3" fmla="*/ 0 w 8724301"/>
              <a:gd name="connsiteY3" fmla="*/ 0 h 1365979"/>
              <a:gd name="connsiteX0" fmla="*/ 8510941 w 8510941"/>
              <a:gd name="connsiteY0" fmla="*/ 1366196 h 1366196"/>
              <a:gd name="connsiteX1" fmla="*/ 622118 w 8510941"/>
              <a:gd name="connsiteY1" fmla="*/ 1365979 h 1366196"/>
              <a:gd name="connsiteX2" fmla="*/ 0 w 8510941"/>
              <a:gd name="connsiteY2" fmla="*/ 789754 h 1366196"/>
              <a:gd name="connsiteX3" fmla="*/ 0 w 8510941"/>
              <a:gd name="connsiteY3" fmla="*/ 0 h 1366196"/>
            </a:gdLst>
            <a:ahLst/>
            <a:cxnLst>
              <a:cxn ang="0">
                <a:pos x="connsiteX0" y="connsiteY0"/>
              </a:cxn>
              <a:cxn ang="0">
                <a:pos x="connsiteX1" y="connsiteY1"/>
              </a:cxn>
              <a:cxn ang="0">
                <a:pos x="connsiteX2" y="connsiteY2"/>
              </a:cxn>
              <a:cxn ang="0">
                <a:pos x="connsiteX3" y="connsiteY3"/>
              </a:cxn>
            </a:cxnLst>
            <a:rect l="l" t="t" r="r" b="b"/>
            <a:pathLst>
              <a:path w="8510941" h="1366196">
                <a:moveTo>
                  <a:pt x="8510941" y="1366196"/>
                </a:moveTo>
                <a:lnTo>
                  <a:pt x="622118" y="1365979"/>
                </a:lnTo>
                <a:cubicBezTo>
                  <a:pt x="278520" y="1365979"/>
                  <a:pt x="0" y="1107979"/>
                  <a:pt x="0" y="789754"/>
                </a:cubicBezTo>
                <a:lnTo>
                  <a:pt x="0" y="0"/>
                </a:lnTo>
              </a:path>
            </a:pathLst>
          </a:custGeom>
          <a:noFill/>
          <a:ln w="510466" cap="sq">
            <a:solidFill>
              <a:srgbClr val="00AA59"/>
            </a:solidFill>
            <a:prstDash val="solid"/>
            <a:round/>
          </a:ln>
        </p:spPr>
        <p:txBody>
          <a:bodyPr rtlCol="0" anchor="ctr"/>
          <a:lstStyle/>
          <a:p>
            <a:endParaRPr lang="en-US" dirty="0"/>
          </a:p>
        </p:txBody>
      </p:sp>
      <p:pic>
        <p:nvPicPr>
          <p:cNvPr id="11" name="Graphic 10">
            <a:extLst>
              <a:ext uri="{FF2B5EF4-FFF2-40B4-BE49-F238E27FC236}">
                <a16:creationId xmlns:a16="http://schemas.microsoft.com/office/drawing/2014/main" id="{A67CFF6C-EDBA-8B95-5C93-0B4BB5939B82}"/>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9507" r="12032"/>
          <a:stretch/>
        </p:blipFill>
        <p:spPr>
          <a:xfrm>
            <a:off x="0" y="1779373"/>
            <a:ext cx="12192000" cy="4583992"/>
          </a:xfrm>
          <a:custGeom>
            <a:avLst/>
            <a:gdLst>
              <a:gd name="connsiteX0" fmla="*/ 0 w 12192000"/>
              <a:gd name="connsiteY0" fmla="*/ 0 h 4583992"/>
              <a:gd name="connsiteX1" fmla="*/ 12192000 w 12192000"/>
              <a:gd name="connsiteY1" fmla="*/ 0 h 4583992"/>
              <a:gd name="connsiteX2" fmla="*/ 12192000 w 12192000"/>
              <a:gd name="connsiteY2" fmla="*/ 2190264 h 4583992"/>
              <a:gd name="connsiteX3" fmla="*/ 12187938 w 12192000"/>
              <a:gd name="connsiteY3" fmla="*/ 2190264 h 4583992"/>
              <a:gd name="connsiteX4" fmla="*/ 12187938 w 12192000"/>
              <a:gd name="connsiteY4" fmla="*/ 4583992 h 4583992"/>
              <a:gd name="connsiteX5" fmla="*/ 0 w 12192000"/>
              <a:gd name="connsiteY5" fmla="*/ 4583992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4583992">
                <a:moveTo>
                  <a:pt x="0" y="0"/>
                </a:moveTo>
                <a:lnTo>
                  <a:pt x="12192000" y="0"/>
                </a:lnTo>
                <a:lnTo>
                  <a:pt x="12192000" y="2190264"/>
                </a:lnTo>
                <a:lnTo>
                  <a:pt x="12187938" y="2190264"/>
                </a:lnTo>
                <a:lnTo>
                  <a:pt x="12187938" y="4583992"/>
                </a:lnTo>
                <a:lnTo>
                  <a:pt x="0" y="4583992"/>
                </a:lnTo>
                <a:close/>
              </a:path>
            </a:pathLst>
          </a:custGeom>
        </p:spPr>
      </p:pic>
      <p:sp>
        <p:nvSpPr>
          <p:cNvPr id="18" name="Oval 17">
            <a:extLst>
              <a:ext uri="{FF2B5EF4-FFF2-40B4-BE49-F238E27FC236}">
                <a16:creationId xmlns:a16="http://schemas.microsoft.com/office/drawing/2014/main" id="{1FEFD686-81C7-A517-F1C0-0C3D3EF340F2}"/>
              </a:ext>
            </a:extLst>
          </p:cNvPr>
          <p:cNvSpPr/>
          <p:nvPr/>
        </p:nvSpPr>
        <p:spPr>
          <a:xfrm>
            <a:off x="767250" y="3628115"/>
            <a:ext cx="1628275" cy="1628275"/>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10" name="Graphic 9">
            <a:extLst>
              <a:ext uri="{FF2B5EF4-FFF2-40B4-BE49-F238E27FC236}">
                <a16:creationId xmlns:a16="http://schemas.microsoft.com/office/drawing/2014/main" id="{6032612E-888F-3F52-2DF9-1A7FC1C338A3}"/>
              </a:ext>
            </a:extLst>
          </p:cNvPr>
          <p:cNvPicPr>
            <a:picLocks noChangeAspect="1"/>
          </p:cNvPicPr>
          <p:nvPr/>
        </p:nvPicPr>
        <p:blipFill>
          <a:blip r:embed="rId4">
            <a:extLst>
              <a:ext uri="{96DAC541-7B7A-43D3-8B79-37D633B846F1}">
                <asvg:svgBlip xmlns:asvg="http://schemas.microsoft.com/office/drawing/2016/SVG/main" r:embed="rId5"/>
              </a:ext>
            </a:extLst>
          </a:blip>
          <a:srcRect b="72707"/>
          <a:stretch>
            <a:fillRect/>
          </a:stretch>
        </p:blipFill>
        <p:spPr>
          <a:xfrm>
            <a:off x="5315713" y="5020135"/>
            <a:ext cx="6718341" cy="1871772"/>
          </a:xfrm>
          <a:custGeom>
            <a:avLst/>
            <a:gdLst>
              <a:gd name="connsiteX0" fmla="*/ 0 w 6718341"/>
              <a:gd name="connsiteY0" fmla="*/ 0 h 1871772"/>
              <a:gd name="connsiteX1" fmla="*/ 6718341 w 6718341"/>
              <a:gd name="connsiteY1" fmla="*/ 0 h 1871772"/>
              <a:gd name="connsiteX2" fmla="*/ 6718341 w 6718341"/>
              <a:gd name="connsiteY2" fmla="*/ 1871772 h 1871772"/>
              <a:gd name="connsiteX3" fmla="*/ 0 w 6718341"/>
              <a:gd name="connsiteY3" fmla="*/ 1871772 h 1871772"/>
            </a:gdLst>
            <a:ahLst/>
            <a:cxnLst>
              <a:cxn ang="0">
                <a:pos x="connsiteX0" y="connsiteY0"/>
              </a:cxn>
              <a:cxn ang="0">
                <a:pos x="connsiteX1" y="connsiteY1"/>
              </a:cxn>
              <a:cxn ang="0">
                <a:pos x="connsiteX2" y="connsiteY2"/>
              </a:cxn>
              <a:cxn ang="0">
                <a:pos x="connsiteX3" y="connsiteY3"/>
              </a:cxn>
            </a:cxnLst>
            <a:rect l="l" t="t" r="r" b="b"/>
            <a:pathLst>
              <a:path w="6718341" h="1871772">
                <a:moveTo>
                  <a:pt x="0" y="0"/>
                </a:moveTo>
                <a:lnTo>
                  <a:pt x="6718341" y="0"/>
                </a:lnTo>
                <a:lnTo>
                  <a:pt x="6718341" y="1871772"/>
                </a:lnTo>
                <a:lnTo>
                  <a:pt x="0" y="1871772"/>
                </a:lnTo>
                <a:close/>
              </a:path>
            </a:pathLst>
          </a:custGeom>
        </p:spPr>
      </p:pic>
      <p:sp>
        <p:nvSpPr>
          <p:cNvPr id="12" name="Oval 11">
            <a:extLst>
              <a:ext uri="{FF2B5EF4-FFF2-40B4-BE49-F238E27FC236}">
                <a16:creationId xmlns:a16="http://schemas.microsoft.com/office/drawing/2014/main" id="{3CA6479C-DB58-C182-DA46-646A89A79A6F}"/>
              </a:ext>
            </a:extLst>
          </p:cNvPr>
          <p:cNvSpPr/>
          <p:nvPr/>
        </p:nvSpPr>
        <p:spPr>
          <a:xfrm>
            <a:off x="11469607" y="5904458"/>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40F0BF7-907A-B0C3-5845-78EDA851891C}"/>
              </a:ext>
            </a:extLst>
          </p:cNvPr>
          <p:cNvSpPr/>
          <p:nvPr/>
        </p:nvSpPr>
        <p:spPr>
          <a:xfrm>
            <a:off x="3000866" y="2411479"/>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a:extLst>
              <a:ext uri="{FF2B5EF4-FFF2-40B4-BE49-F238E27FC236}">
                <a16:creationId xmlns:a16="http://schemas.microsoft.com/office/drawing/2014/main" id="{5D287EAB-26E8-C8AF-6CB0-D37B7CB370E0}"/>
              </a:ext>
            </a:extLst>
          </p:cNvPr>
          <p:cNvPicPr>
            <a:picLocks noChangeAspect="1"/>
          </p:cNvPicPr>
          <p:nvPr/>
        </p:nvPicPr>
        <p:blipFill>
          <a:blip r:embed="rId6">
            <a:extLst>
              <a:ext uri="{96DAC541-7B7A-43D3-8B79-37D633B846F1}">
                <asvg:svgBlip xmlns:asvg="http://schemas.microsoft.com/office/drawing/2016/SVG/main" r:embed="rId7"/>
              </a:ext>
            </a:extLst>
          </a:blip>
          <a:srcRect l="14165" t="77500"/>
          <a:stretch>
            <a:fillRect/>
          </a:stretch>
        </p:blipFill>
        <p:spPr>
          <a:xfrm flipH="1">
            <a:off x="7732665" y="0"/>
            <a:ext cx="4459335" cy="1543022"/>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2" name="Title 1">
            <a:extLst>
              <a:ext uri="{FF2B5EF4-FFF2-40B4-BE49-F238E27FC236}">
                <a16:creationId xmlns:a16="http://schemas.microsoft.com/office/drawing/2014/main" id="{5EF5323F-6D74-29FA-F04C-027DF28091E4}"/>
              </a:ext>
            </a:extLst>
          </p:cNvPr>
          <p:cNvSpPr>
            <a:spLocks noGrp="1"/>
          </p:cNvSpPr>
          <p:nvPr>
            <p:ph type="title"/>
          </p:nvPr>
        </p:nvSpPr>
        <p:spPr>
          <a:xfrm>
            <a:off x="5952744" y="2304288"/>
            <a:ext cx="5513832" cy="2432304"/>
          </a:xfrm>
        </p:spPr>
        <p:txBody>
          <a:bodyPr anchor="t">
            <a:no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52744" y="1885193"/>
            <a:ext cx="5943600" cy="41148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6109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404872"/>
            <a:ext cx="10716768" cy="3630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2"/>
          </a:solidFill>
        </p:spPr>
        <p:txBody>
          <a:bodyPr lIns="0" tIns="0" rIns="0" bIns="0" anchor="ctr" anchorCtr="0">
            <a:noAutofit/>
          </a:bodyPr>
          <a:lstStyle>
            <a:lvl1pPr marL="0" indent="0" algn="ctr">
              <a:lnSpc>
                <a:spcPct val="100000"/>
              </a:lnSpc>
              <a:spcBef>
                <a:spcPts val="0"/>
              </a:spcBef>
              <a:buNone/>
              <a:defRPr sz="3200">
                <a:noFill/>
              </a:defRPr>
            </a:lvl1pPr>
          </a:lstStyle>
          <a:p>
            <a:pPr lvl="0"/>
            <a:r>
              <a:rPr lang="en-US" dirty="0"/>
              <a:t>X</a:t>
            </a:r>
          </a:p>
        </p:txBody>
      </p:sp>
      <p:sp>
        <p:nvSpPr>
          <p:cNvPr id="11" name="Footer Placeholder 10">
            <a:extLst>
              <a:ext uri="{FF2B5EF4-FFF2-40B4-BE49-F238E27FC236}">
                <a16:creationId xmlns:a16="http://schemas.microsoft.com/office/drawing/2014/main" id="{F33A32FC-3A65-2B5F-2625-0FE903CD37D4}"/>
              </a:ext>
            </a:extLst>
          </p:cNvPr>
          <p:cNvSpPr>
            <a:spLocks noGrp="1"/>
          </p:cNvSpPr>
          <p:nvPr>
            <p:ph type="ftr" sz="quarter" idx="14"/>
          </p:nvPr>
        </p:nvSpPr>
        <p:spPr/>
        <p:txBody>
          <a:bodyPr/>
          <a:lstStyle/>
          <a:p>
            <a:endParaRPr lang="en-US" dirty="0"/>
          </a:p>
        </p:txBody>
      </p:sp>
      <p:sp>
        <p:nvSpPr>
          <p:cNvPr id="12" name="Slide Number Placeholder 11">
            <a:extLst>
              <a:ext uri="{FF2B5EF4-FFF2-40B4-BE49-F238E27FC236}">
                <a16:creationId xmlns:a16="http://schemas.microsoft.com/office/drawing/2014/main" id="{7DFD42C5-F2A8-2017-93FA-4A8F8A7CB7B3}"/>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30601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 Table">
    <p:spTree>
      <p:nvGrpSpPr>
        <p:cNvPr id="1" name=""/>
        <p:cNvGrpSpPr/>
        <p:nvPr/>
      </p:nvGrpSpPr>
      <p:grpSpPr>
        <a:xfrm>
          <a:off x="0" y="0"/>
          <a:ext cx="0" cy="0"/>
          <a:chOff x="0" y="0"/>
          <a:chExt cx="0" cy="0"/>
        </a:xfrm>
      </p:grpSpPr>
      <p:pic>
        <p:nvPicPr>
          <p:cNvPr id="39" name="Graphic 38">
            <a:extLst>
              <a:ext uri="{FF2B5EF4-FFF2-40B4-BE49-F238E27FC236}">
                <a16:creationId xmlns:a16="http://schemas.microsoft.com/office/drawing/2014/main" id="{0FA7F5A0-ECAD-A574-6649-C54801870617}"/>
              </a:ext>
            </a:extLst>
          </p:cNvPr>
          <p:cNvPicPr>
            <a:picLocks noChangeAspect="1"/>
          </p:cNvPicPr>
          <p:nvPr userDrawn="1"/>
        </p:nvPicPr>
        <p:blipFill>
          <a:blip r:embed="rId2">
            <a:extLst>
              <a:ext uri="{96DAC541-7B7A-43D3-8B79-37D633B846F1}">
                <asvg:svgBlip xmlns:asvg="http://schemas.microsoft.com/office/drawing/2016/SVG/main" r:embed="rId3"/>
              </a:ext>
            </a:extLst>
          </a:blip>
          <a:srcRect t="26427" r="82873"/>
          <a:stretch>
            <a:fillRect/>
          </a:stretch>
        </p:blipFill>
        <p:spPr>
          <a:xfrm>
            <a:off x="9233628" y="1"/>
            <a:ext cx="2958372" cy="6105105"/>
          </a:xfrm>
          <a:custGeom>
            <a:avLst/>
            <a:gdLst>
              <a:gd name="connsiteX0" fmla="*/ 0 w 2958372"/>
              <a:gd name="connsiteY0" fmla="*/ 0 h 6105105"/>
              <a:gd name="connsiteX1" fmla="*/ 2958372 w 2958372"/>
              <a:gd name="connsiteY1" fmla="*/ 0 h 6105105"/>
              <a:gd name="connsiteX2" fmla="*/ 2958372 w 2958372"/>
              <a:gd name="connsiteY2" fmla="*/ 6105105 h 6105105"/>
              <a:gd name="connsiteX3" fmla="*/ 0 w 2958372"/>
              <a:gd name="connsiteY3" fmla="*/ 6105105 h 6105105"/>
            </a:gdLst>
            <a:ahLst/>
            <a:cxnLst>
              <a:cxn ang="0">
                <a:pos x="connsiteX0" y="connsiteY0"/>
              </a:cxn>
              <a:cxn ang="0">
                <a:pos x="connsiteX1" y="connsiteY1"/>
              </a:cxn>
              <a:cxn ang="0">
                <a:pos x="connsiteX2" y="connsiteY2"/>
              </a:cxn>
              <a:cxn ang="0">
                <a:pos x="connsiteX3" y="connsiteY3"/>
              </a:cxn>
            </a:cxnLst>
            <a:rect l="l" t="t" r="r" b="b"/>
            <a:pathLst>
              <a:path w="2958372" h="6105105">
                <a:moveTo>
                  <a:pt x="0" y="0"/>
                </a:moveTo>
                <a:lnTo>
                  <a:pt x="2958372" y="0"/>
                </a:lnTo>
                <a:lnTo>
                  <a:pt x="2958372" y="6105105"/>
                </a:lnTo>
                <a:lnTo>
                  <a:pt x="0" y="6105105"/>
                </a:lnTo>
                <a:close/>
              </a:path>
            </a:pathLst>
          </a:custGeom>
        </p:spPr>
      </p:pic>
      <p:sp>
        <p:nvSpPr>
          <p:cNvPr id="32" name="Rectangle 31">
            <a:extLst>
              <a:ext uri="{FF2B5EF4-FFF2-40B4-BE49-F238E27FC236}">
                <a16:creationId xmlns:a16="http://schemas.microsoft.com/office/drawing/2014/main" id="{98CD520B-B465-7A6D-37C4-8A060446902D}"/>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4C4684B3-A8D3-6A9A-C264-95DFAD1C3FCE}"/>
              </a:ext>
            </a:extLst>
          </p:cNvPr>
          <p:cNvSpPr/>
          <p:nvPr/>
        </p:nvSpPr>
        <p:spPr>
          <a:xfrm>
            <a:off x="9300014" y="263397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221992"/>
            <a:ext cx="8284464" cy="3986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4"/>
          </a:solidFill>
        </p:spPr>
        <p:txBody>
          <a:bodyPr lIns="0" tIns="0" rIns="0" bIns="0" anchor="ctr" anchorCtr="0">
            <a:noAutofit/>
          </a:bodyPr>
          <a:lstStyle>
            <a:lvl1pPr marL="0" indent="0" algn="ctr">
              <a:lnSpc>
                <a:spcPct val="100000"/>
              </a:lnSpc>
              <a:spcBef>
                <a:spcPts val="0"/>
              </a:spcBef>
              <a:buNone/>
              <a:defRPr sz="3200">
                <a:noFill/>
              </a:defRPr>
            </a:lvl1pPr>
          </a:lstStyle>
          <a:p>
            <a:pPr lvl="0"/>
            <a:r>
              <a:rPr lang="en-US" dirty="0"/>
              <a:t>X</a:t>
            </a:r>
          </a:p>
        </p:txBody>
      </p:sp>
      <p:sp>
        <p:nvSpPr>
          <p:cNvPr id="25" name="Rectangle 24">
            <a:extLst>
              <a:ext uri="{FF2B5EF4-FFF2-40B4-BE49-F238E27FC236}">
                <a16:creationId xmlns:a16="http://schemas.microsoft.com/office/drawing/2014/main" id="{CC1E68FE-16F1-5C98-AEF6-0EAB9EA632CA}"/>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ooter Placeholder 39">
            <a:extLst>
              <a:ext uri="{FF2B5EF4-FFF2-40B4-BE49-F238E27FC236}">
                <a16:creationId xmlns:a16="http://schemas.microsoft.com/office/drawing/2014/main" id="{8727F01E-45EF-F70F-2A04-1EA69A246344}"/>
              </a:ext>
            </a:extLst>
          </p:cNvPr>
          <p:cNvSpPr>
            <a:spLocks noGrp="1"/>
          </p:cNvSpPr>
          <p:nvPr>
            <p:ph type="ftr" sz="quarter" idx="14"/>
          </p:nvPr>
        </p:nvSpPr>
        <p:spPr/>
        <p:txBody>
          <a:bodyPr/>
          <a:lstStyle/>
          <a:p>
            <a:endParaRPr lang="en-US" dirty="0"/>
          </a:p>
        </p:txBody>
      </p:sp>
      <p:sp>
        <p:nvSpPr>
          <p:cNvPr id="41" name="Slide Number Placeholder 40">
            <a:extLst>
              <a:ext uri="{FF2B5EF4-FFF2-40B4-BE49-F238E27FC236}">
                <a16:creationId xmlns:a16="http://schemas.microsoft.com/office/drawing/2014/main" id="{C388A650-32E8-11EC-26EE-D260D1953D57}"/>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3453136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slide">
    <p:spTree>
      <p:nvGrpSpPr>
        <p:cNvPr id="1" name=""/>
        <p:cNvGrpSpPr/>
        <p:nvPr/>
      </p:nvGrpSpPr>
      <p:grpSpPr>
        <a:xfrm>
          <a:off x="0" y="0"/>
          <a:ext cx="0" cy="0"/>
          <a:chOff x="0" y="0"/>
          <a:chExt cx="0" cy="0"/>
        </a:xfrm>
      </p:grpSpPr>
      <p:pic>
        <p:nvPicPr>
          <p:cNvPr id="77" name="Graphic 76">
            <a:extLst>
              <a:ext uri="{FF2B5EF4-FFF2-40B4-BE49-F238E27FC236}">
                <a16:creationId xmlns:a16="http://schemas.microsoft.com/office/drawing/2014/main" id="{527CC80A-3410-5824-B06B-C4176A6BF4B0}"/>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145" t="-169" r="45423" b="28675"/>
          <a:stretch/>
        </p:blipFill>
        <p:spPr>
          <a:xfrm>
            <a:off x="-1" y="3467101"/>
            <a:ext cx="12192001" cy="3390899"/>
          </a:xfrm>
          <a:custGeom>
            <a:avLst/>
            <a:gdLst>
              <a:gd name="connsiteX0" fmla="*/ 0 w 12192001"/>
              <a:gd name="connsiteY0" fmla="*/ 0 h 3390899"/>
              <a:gd name="connsiteX1" fmla="*/ 12192001 w 12192001"/>
              <a:gd name="connsiteY1" fmla="*/ 0 h 3390899"/>
              <a:gd name="connsiteX2" fmla="*/ 12192001 w 12192001"/>
              <a:gd name="connsiteY2" fmla="*/ 2324100 h 3390899"/>
              <a:gd name="connsiteX3" fmla="*/ 12192001 w 12192001"/>
              <a:gd name="connsiteY3" fmla="*/ 3390899 h 3390899"/>
              <a:gd name="connsiteX4" fmla="*/ 0 w 12192001"/>
              <a:gd name="connsiteY4" fmla="*/ 3390899 h 3390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1" h="3390899">
                <a:moveTo>
                  <a:pt x="0" y="0"/>
                </a:moveTo>
                <a:lnTo>
                  <a:pt x="12192001" y="0"/>
                </a:lnTo>
                <a:lnTo>
                  <a:pt x="12192001" y="2324100"/>
                </a:lnTo>
                <a:lnTo>
                  <a:pt x="12192001" y="3390899"/>
                </a:lnTo>
                <a:lnTo>
                  <a:pt x="0" y="3390899"/>
                </a:lnTo>
                <a:close/>
              </a:path>
            </a:pathLst>
          </a:custGeom>
        </p:spPr>
      </p:pic>
      <p:sp>
        <p:nvSpPr>
          <p:cNvPr id="53" name="Title 1">
            <a:extLst>
              <a:ext uri="{FF2B5EF4-FFF2-40B4-BE49-F238E27FC236}">
                <a16:creationId xmlns:a16="http://schemas.microsoft.com/office/drawing/2014/main" id="{CB607447-86F1-863F-176B-E0B78D2438E3}"/>
              </a:ext>
            </a:extLst>
          </p:cNvPr>
          <p:cNvSpPr>
            <a:spLocks noGrp="1"/>
          </p:cNvSpPr>
          <p:nvPr>
            <p:ph type="title"/>
          </p:nvPr>
        </p:nvSpPr>
        <p:spPr>
          <a:xfrm>
            <a:off x="640080" y="1216152"/>
            <a:ext cx="8951976" cy="3191256"/>
          </a:xfrm>
        </p:spPr>
        <p:txBody>
          <a:bodyPr anchor="t">
            <a:noAutofit/>
          </a:bodyPr>
          <a:lstStyle>
            <a:lvl1pPr>
              <a:defRPr sz="5500"/>
            </a:lvl1pPr>
          </a:lstStyle>
          <a:p>
            <a:r>
              <a:rPr lang="en-US"/>
              <a:t>Click to edit Master title style</a:t>
            </a:r>
            <a:endParaRPr lang="en-US" dirty="0"/>
          </a:p>
        </p:txBody>
      </p:sp>
      <p:sp>
        <p:nvSpPr>
          <p:cNvPr id="67" name="Graphic 12">
            <a:extLst>
              <a:ext uri="{FF2B5EF4-FFF2-40B4-BE49-F238E27FC236}">
                <a16:creationId xmlns:a16="http://schemas.microsoft.com/office/drawing/2014/main" id="{E5105AB7-2E65-757B-FF2B-CFE19C5C87B7}"/>
              </a:ext>
            </a:extLst>
          </p:cNvPr>
          <p:cNvSpPr/>
          <p:nvPr userDrawn="1"/>
        </p:nvSpPr>
        <p:spPr>
          <a:xfrm rot="5400000" flipV="1">
            <a:off x="863486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59" name="Graphic 12">
            <a:extLst>
              <a:ext uri="{FF2B5EF4-FFF2-40B4-BE49-F238E27FC236}">
                <a16:creationId xmlns:a16="http://schemas.microsoft.com/office/drawing/2014/main" id="{ECA42036-662E-03F7-941F-EDA42BEA5EDE}"/>
              </a:ext>
            </a:extLst>
          </p:cNvPr>
          <p:cNvSpPr/>
          <p:nvPr userDrawn="1"/>
        </p:nvSpPr>
        <p:spPr>
          <a:xfrm rot="5400000" flipV="1">
            <a:off x="791350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9" name="Freeform 47">
            <a:extLst>
              <a:ext uri="{FF2B5EF4-FFF2-40B4-BE49-F238E27FC236}">
                <a16:creationId xmlns:a16="http://schemas.microsoft.com/office/drawing/2014/main" id="{B90A79D3-C4F3-1056-F590-BFED7F28BC72}"/>
              </a:ext>
            </a:extLst>
          </p:cNvPr>
          <p:cNvSpPr/>
          <p:nvPr/>
        </p:nvSpPr>
        <p:spPr>
          <a:xfrm>
            <a:off x="685799" y="5342013"/>
            <a:ext cx="2157098" cy="1515987"/>
          </a:xfrm>
          <a:custGeom>
            <a:avLst/>
            <a:gdLst>
              <a:gd name="connsiteX0" fmla="*/ 1078549 w 2157098"/>
              <a:gd name="connsiteY0" fmla="*/ 0 h 1515987"/>
              <a:gd name="connsiteX1" fmla="*/ 2157098 w 2157098"/>
              <a:gd name="connsiteY1" fmla="*/ 1078549 h 1515987"/>
              <a:gd name="connsiteX2" fmla="*/ 2072340 w 2157098"/>
              <a:gd name="connsiteY2" fmla="*/ 1498369 h 1515987"/>
              <a:gd name="connsiteX3" fmla="*/ 2062778 w 2157098"/>
              <a:gd name="connsiteY3" fmla="*/ 1515987 h 1515987"/>
              <a:gd name="connsiteX4" fmla="*/ 94321 w 2157098"/>
              <a:gd name="connsiteY4" fmla="*/ 1515987 h 1515987"/>
              <a:gd name="connsiteX5" fmla="*/ 84758 w 2157098"/>
              <a:gd name="connsiteY5" fmla="*/ 1498369 h 1515987"/>
              <a:gd name="connsiteX6" fmla="*/ 0 w 2157098"/>
              <a:gd name="connsiteY6" fmla="*/ 1078549 h 1515987"/>
              <a:gd name="connsiteX7" fmla="*/ 1078549 w 2157098"/>
              <a:gd name="connsiteY7" fmla="*/ 0 h 1515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515987">
                <a:moveTo>
                  <a:pt x="1078549" y="0"/>
                </a:moveTo>
                <a:cubicBezTo>
                  <a:pt x="1674215" y="0"/>
                  <a:pt x="2157098" y="482883"/>
                  <a:pt x="2157098" y="1078549"/>
                </a:cubicBezTo>
                <a:cubicBezTo>
                  <a:pt x="2157098" y="1227466"/>
                  <a:pt x="2126918" y="1369333"/>
                  <a:pt x="2072340" y="1498369"/>
                </a:cubicBezTo>
                <a:lnTo>
                  <a:pt x="2062778" y="1515987"/>
                </a:lnTo>
                <a:lnTo>
                  <a:pt x="94321" y="1515987"/>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1FFE4B3-23C8-22B1-E231-C5753166B687}"/>
              </a:ext>
            </a:extLst>
          </p:cNvPr>
          <p:cNvSpPr/>
          <p:nvPr/>
        </p:nvSpPr>
        <p:spPr>
          <a:xfrm>
            <a:off x="10905848"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640080" y="4581144"/>
            <a:ext cx="6510528" cy="365760"/>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9" name="Oval 78">
            <a:extLst>
              <a:ext uri="{FF2B5EF4-FFF2-40B4-BE49-F238E27FC236}">
                <a16:creationId xmlns:a16="http://schemas.microsoft.com/office/drawing/2014/main" id="{76D8E3E3-8A4C-591F-3DAB-1D6E46AA4DB9}"/>
              </a:ext>
            </a:extLst>
          </p:cNvPr>
          <p:cNvSpPr/>
          <p:nvPr userDrawn="1"/>
        </p:nvSpPr>
        <p:spPr>
          <a:xfrm>
            <a:off x="11626517"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726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 x4">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4EA91DE6-3A10-8EDA-34AB-D931B1792C5E}"/>
              </a:ext>
            </a:extLst>
          </p:cNvPr>
          <p:cNvPicPr>
            <a:picLocks noChangeAspect="1"/>
          </p:cNvPicPr>
          <p:nvPr userDrawn="1"/>
        </p:nvPicPr>
        <p:blipFill>
          <a:blip r:embed="rId2">
            <a:extLst>
              <a:ext uri="{96DAC541-7B7A-43D3-8B79-37D633B846F1}">
                <asvg:svgBlip xmlns:asvg="http://schemas.microsoft.com/office/drawing/2016/SVG/main" r:embed="rId3"/>
              </a:ext>
            </a:extLst>
          </a:blip>
          <a:srcRect r="38116"/>
          <a:stretch>
            <a:fillRect/>
          </a:stretch>
        </p:blipFill>
        <p:spPr>
          <a:xfrm rot="5400000" flipH="1">
            <a:off x="9476084" y="1778851"/>
            <a:ext cx="4393983" cy="773351"/>
          </a:xfrm>
          <a:custGeom>
            <a:avLst/>
            <a:gdLst>
              <a:gd name="connsiteX0" fmla="*/ 4393983 w 4393983"/>
              <a:gd name="connsiteY0" fmla="*/ 773351 h 773351"/>
              <a:gd name="connsiteX1" fmla="*/ 4393983 w 4393983"/>
              <a:gd name="connsiteY1" fmla="*/ 0 h 773351"/>
              <a:gd name="connsiteX2" fmla="*/ 0 w 4393983"/>
              <a:gd name="connsiteY2" fmla="*/ 0 h 773351"/>
              <a:gd name="connsiteX3" fmla="*/ 0 w 4393983"/>
              <a:gd name="connsiteY3" fmla="*/ 773351 h 773351"/>
            </a:gdLst>
            <a:ahLst/>
            <a:cxnLst>
              <a:cxn ang="0">
                <a:pos x="connsiteX0" y="connsiteY0"/>
              </a:cxn>
              <a:cxn ang="0">
                <a:pos x="connsiteX1" y="connsiteY1"/>
              </a:cxn>
              <a:cxn ang="0">
                <a:pos x="connsiteX2" y="connsiteY2"/>
              </a:cxn>
              <a:cxn ang="0">
                <a:pos x="connsiteX3" y="connsiteY3"/>
              </a:cxn>
            </a:cxnLst>
            <a:rect l="l" t="t" r="r" b="b"/>
            <a:pathLst>
              <a:path w="4393983" h="773351">
                <a:moveTo>
                  <a:pt x="4393983" y="773351"/>
                </a:moveTo>
                <a:lnTo>
                  <a:pt x="4393983" y="0"/>
                </a:lnTo>
                <a:lnTo>
                  <a:pt x="0" y="0"/>
                </a:lnTo>
                <a:lnTo>
                  <a:pt x="0" y="773351"/>
                </a:lnTo>
                <a:close/>
              </a:path>
            </a:pathLst>
          </a:custGeom>
        </p:spPr>
      </p:pic>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11" name="Graphic 10">
            <a:extLst>
              <a:ext uri="{FF2B5EF4-FFF2-40B4-BE49-F238E27FC236}">
                <a16:creationId xmlns:a16="http://schemas.microsoft.com/office/drawing/2014/main" id="{3A3CEC7E-9097-B8E8-85C0-CDDB2AE614D1}"/>
              </a:ext>
            </a:extLst>
          </p:cNvPr>
          <p:cNvPicPr>
            <a:picLocks noChangeAspect="1"/>
          </p:cNvPicPr>
          <p:nvPr userDrawn="1"/>
        </p:nvPicPr>
        <p:blipFill>
          <a:blip r:embed="rId6">
            <a:extLst>
              <a:ext uri="{96DAC541-7B7A-43D3-8B79-37D633B846F1}">
                <asvg:svgBlip xmlns:asvg="http://schemas.microsoft.com/office/drawing/2016/SVG/main" r:embed="rId7"/>
              </a:ext>
            </a:extLst>
          </a:blip>
          <a:srcRect r="50956"/>
          <a:stretch>
            <a:fillRect/>
          </a:stretch>
        </p:blipFill>
        <p:spPr>
          <a:xfrm>
            <a:off x="6471911" y="2707661"/>
            <a:ext cx="5744279" cy="766881"/>
          </a:xfrm>
          <a:custGeom>
            <a:avLst/>
            <a:gdLst>
              <a:gd name="connsiteX0" fmla="*/ 0 w 5744279"/>
              <a:gd name="connsiteY0" fmla="*/ 0 h 766881"/>
              <a:gd name="connsiteX1" fmla="*/ 5744279 w 5744279"/>
              <a:gd name="connsiteY1" fmla="*/ 0 h 766881"/>
              <a:gd name="connsiteX2" fmla="*/ 5744279 w 5744279"/>
              <a:gd name="connsiteY2" fmla="*/ 766881 h 766881"/>
              <a:gd name="connsiteX3" fmla="*/ 0 w 5744279"/>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744279" h="766881">
                <a:moveTo>
                  <a:pt x="0" y="0"/>
                </a:moveTo>
                <a:lnTo>
                  <a:pt x="5744279" y="0"/>
                </a:lnTo>
                <a:lnTo>
                  <a:pt x="5744279" y="766881"/>
                </a:lnTo>
                <a:lnTo>
                  <a:pt x="0" y="766881"/>
                </a:lnTo>
                <a:close/>
              </a:path>
            </a:pathLst>
          </a:custGeom>
        </p:spPr>
      </p:pic>
      <p:pic>
        <p:nvPicPr>
          <p:cNvPr id="13" name="Graphic 12">
            <a:extLst>
              <a:ext uri="{FF2B5EF4-FFF2-40B4-BE49-F238E27FC236}">
                <a16:creationId xmlns:a16="http://schemas.microsoft.com/office/drawing/2014/main" id="{96DCF26E-2BB7-CA60-73C4-CC02E6B54E83}"/>
              </a:ext>
            </a:extLst>
          </p:cNvPr>
          <p:cNvPicPr>
            <a:picLocks noChangeAspect="1"/>
          </p:cNvPicPr>
          <p:nvPr userDrawn="1"/>
        </p:nvPicPr>
        <p:blipFill>
          <a:blip r:embed="rId8">
            <a:extLst>
              <a:ext uri="{96DAC541-7B7A-43D3-8B79-37D633B846F1}">
                <asvg:svgBlip xmlns:asvg="http://schemas.microsoft.com/office/drawing/2016/SVG/main" r:embed="rId9"/>
              </a:ext>
            </a:extLst>
          </a:blip>
          <a:srcRect l="55255"/>
          <a:stretch>
            <a:fillRect/>
          </a:stretch>
        </p:blipFill>
        <p:spPr>
          <a:xfrm>
            <a:off x="-50829" y="2707661"/>
            <a:ext cx="5240777" cy="766881"/>
          </a:xfrm>
          <a:custGeom>
            <a:avLst/>
            <a:gdLst>
              <a:gd name="connsiteX0" fmla="*/ 0 w 5240777"/>
              <a:gd name="connsiteY0" fmla="*/ 0 h 766881"/>
              <a:gd name="connsiteX1" fmla="*/ 5240777 w 5240777"/>
              <a:gd name="connsiteY1" fmla="*/ 0 h 766881"/>
              <a:gd name="connsiteX2" fmla="*/ 5240777 w 5240777"/>
              <a:gd name="connsiteY2" fmla="*/ 766881 h 766881"/>
              <a:gd name="connsiteX3" fmla="*/ 0 w 5240777"/>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240777" h="766881">
                <a:moveTo>
                  <a:pt x="0" y="0"/>
                </a:moveTo>
                <a:lnTo>
                  <a:pt x="5240777" y="0"/>
                </a:lnTo>
                <a:lnTo>
                  <a:pt x="5240777" y="766881"/>
                </a:lnTo>
                <a:lnTo>
                  <a:pt x="0" y="766881"/>
                </a:lnTo>
                <a:close/>
              </a:path>
            </a:pathLst>
          </a:custGeom>
        </p:spPr>
      </p:pic>
      <p:sp>
        <p:nvSpPr>
          <p:cNvPr id="15" name="Oval 14">
            <a:extLst>
              <a:ext uri="{FF2B5EF4-FFF2-40B4-BE49-F238E27FC236}">
                <a16:creationId xmlns:a16="http://schemas.microsoft.com/office/drawing/2014/main" id="{70074BFB-1FF4-E27D-E273-B30A1A926B24}"/>
              </a:ext>
            </a:extLst>
          </p:cNvPr>
          <p:cNvSpPr/>
          <p:nvPr userDrawn="1"/>
        </p:nvSpPr>
        <p:spPr>
          <a:xfrm>
            <a:off x="4032611" y="2039801"/>
            <a:ext cx="1989036" cy="19890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7" name="Oval 16">
            <a:extLst>
              <a:ext uri="{FF2B5EF4-FFF2-40B4-BE49-F238E27FC236}">
                <a16:creationId xmlns:a16="http://schemas.microsoft.com/office/drawing/2014/main" id="{B714380A-B062-A581-202E-A9250F901047}"/>
              </a:ext>
            </a:extLst>
          </p:cNvPr>
          <p:cNvSpPr/>
          <p:nvPr userDrawn="1"/>
        </p:nvSpPr>
        <p:spPr>
          <a:xfrm>
            <a:off x="6170354" y="2039801"/>
            <a:ext cx="1989036" cy="198903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9" name="Oval 18">
            <a:extLst>
              <a:ext uri="{FF2B5EF4-FFF2-40B4-BE49-F238E27FC236}">
                <a16:creationId xmlns:a16="http://schemas.microsoft.com/office/drawing/2014/main" id="{172440E0-AFFD-74CD-6BF4-1208AAECF546}"/>
              </a:ext>
            </a:extLst>
          </p:cNvPr>
          <p:cNvSpPr/>
          <p:nvPr userDrawn="1"/>
        </p:nvSpPr>
        <p:spPr>
          <a:xfrm>
            <a:off x="6170354" y="4362518"/>
            <a:ext cx="1989036" cy="198903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1" name="Oval 20">
            <a:extLst>
              <a:ext uri="{FF2B5EF4-FFF2-40B4-BE49-F238E27FC236}">
                <a16:creationId xmlns:a16="http://schemas.microsoft.com/office/drawing/2014/main" id="{9DF24E9A-60F5-6DAB-FE7A-37F79F6F9AA9}"/>
              </a:ext>
            </a:extLst>
          </p:cNvPr>
          <p:cNvSpPr/>
          <p:nvPr userDrawn="1"/>
        </p:nvSpPr>
        <p:spPr>
          <a:xfrm>
            <a:off x="4032612" y="4362518"/>
            <a:ext cx="1989036" cy="198903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3" name="Freeform 16">
            <a:extLst>
              <a:ext uri="{FF2B5EF4-FFF2-40B4-BE49-F238E27FC236}">
                <a16:creationId xmlns:a16="http://schemas.microsoft.com/office/drawing/2014/main" id="{E4234E63-55EE-8BC8-D5B8-C9346AA39037}"/>
              </a:ext>
            </a:extLst>
          </p:cNvPr>
          <p:cNvSpPr/>
          <p:nvPr userDrawn="1"/>
        </p:nvSpPr>
        <p:spPr>
          <a:xfrm>
            <a:off x="624057" y="4000974"/>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8">
            <a:extLst>
              <a:ext uri="{FF2B5EF4-FFF2-40B4-BE49-F238E27FC236}">
                <a16:creationId xmlns:a16="http://schemas.microsoft.com/office/drawing/2014/main" id="{9F752DEF-757A-19B9-7805-B7A70E94C5F2}"/>
              </a:ext>
            </a:extLst>
          </p:cNvPr>
          <p:cNvSpPr/>
          <p:nvPr userDrawn="1"/>
        </p:nvSpPr>
        <p:spPr>
          <a:xfrm flipH="1">
            <a:off x="544607" y="2735191"/>
            <a:ext cx="80439" cy="1697503"/>
          </a:xfrm>
          <a:custGeom>
            <a:avLst/>
            <a:gdLst>
              <a:gd name="connsiteX0" fmla="*/ 973027 w 5838044"/>
              <a:gd name="connsiteY0" fmla="*/ 0 h 7382204"/>
              <a:gd name="connsiteX1" fmla="*/ 4865018 w 5838044"/>
              <a:gd name="connsiteY1" fmla="*/ 0 h 7382204"/>
              <a:gd name="connsiteX2" fmla="*/ 5838044 w 5838044"/>
              <a:gd name="connsiteY2" fmla="*/ 973027 h 7382204"/>
              <a:gd name="connsiteX3" fmla="*/ 5838044 w 5838044"/>
              <a:gd name="connsiteY3" fmla="*/ 7382204 h 7382204"/>
              <a:gd name="connsiteX4" fmla="*/ 0 w 5838044"/>
              <a:gd name="connsiteY4" fmla="*/ 7382204 h 7382204"/>
              <a:gd name="connsiteX5" fmla="*/ 0 w 5838044"/>
              <a:gd name="connsiteY5" fmla="*/ 973027 h 7382204"/>
              <a:gd name="connsiteX6" fmla="*/ 973027 w 5838044"/>
              <a:gd name="connsiteY6" fmla="*/ 0 h 7382204"/>
              <a:gd name="connsiteX0" fmla="*/ 973027 w 5838044"/>
              <a:gd name="connsiteY0" fmla="*/ 0 h 7382204"/>
              <a:gd name="connsiteX1" fmla="*/ 4865018 w 5838044"/>
              <a:gd name="connsiteY1" fmla="*/ 0 h 7382204"/>
              <a:gd name="connsiteX2" fmla="*/ 5838044 w 5838044"/>
              <a:gd name="connsiteY2" fmla="*/ 973027 h 7382204"/>
              <a:gd name="connsiteX3" fmla="*/ 0 w 5838044"/>
              <a:gd name="connsiteY3" fmla="*/ 7382204 h 7382204"/>
              <a:gd name="connsiteX4" fmla="*/ 0 w 5838044"/>
              <a:gd name="connsiteY4" fmla="*/ 973027 h 7382204"/>
              <a:gd name="connsiteX5" fmla="*/ 973027 w 5838044"/>
              <a:gd name="connsiteY5" fmla="*/ 0 h 7382204"/>
              <a:gd name="connsiteX0" fmla="*/ 5838044 w 5929484"/>
              <a:gd name="connsiteY0" fmla="*/ 973027 h 7382204"/>
              <a:gd name="connsiteX1" fmla="*/ 0 w 5929484"/>
              <a:gd name="connsiteY1" fmla="*/ 7382204 h 7382204"/>
              <a:gd name="connsiteX2" fmla="*/ 0 w 5929484"/>
              <a:gd name="connsiteY2" fmla="*/ 973027 h 7382204"/>
              <a:gd name="connsiteX3" fmla="*/ 973027 w 5929484"/>
              <a:gd name="connsiteY3" fmla="*/ 0 h 7382204"/>
              <a:gd name="connsiteX4" fmla="*/ 4865018 w 5929484"/>
              <a:gd name="connsiteY4" fmla="*/ 0 h 7382204"/>
              <a:gd name="connsiteX5" fmla="*/ 5929484 w 5929484"/>
              <a:gd name="connsiteY5" fmla="*/ 1064467 h 7382204"/>
              <a:gd name="connsiteX0" fmla="*/ 5838044 w 5996391"/>
              <a:gd name="connsiteY0" fmla="*/ 973027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5771136 w 5996391"/>
              <a:gd name="connsiteY0" fmla="*/ 4764441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0 w 5996391"/>
              <a:gd name="connsiteY0" fmla="*/ 7382204 h 7382204"/>
              <a:gd name="connsiteX1" fmla="*/ 0 w 5996391"/>
              <a:gd name="connsiteY1" fmla="*/ 973027 h 7382204"/>
              <a:gd name="connsiteX2" fmla="*/ 973027 w 5996391"/>
              <a:gd name="connsiteY2" fmla="*/ 0 h 7382204"/>
              <a:gd name="connsiteX3" fmla="*/ 4865018 w 5996391"/>
              <a:gd name="connsiteY3" fmla="*/ 0 h 7382204"/>
              <a:gd name="connsiteX4" fmla="*/ 5996391 w 5996391"/>
              <a:gd name="connsiteY4" fmla="*/ 819140 h 7382204"/>
              <a:gd name="connsiteX0" fmla="*/ 0 w 4865018"/>
              <a:gd name="connsiteY0" fmla="*/ 7382204 h 7382204"/>
              <a:gd name="connsiteX1" fmla="*/ 0 w 4865018"/>
              <a:gd name="connsiteY1" fmla="*/ 973027 h 7382204"/>
              <a:gd name="connsiteX2" fmla="*/ 973027 w 4865018"/>
              <a:gd name="connsiteY2" fmla="*/ 0 h 7382204"/>
              <a:gd name="connsiteX3" fmla="*/ 4865018 w 4865018"/>
              <a:gd name="connsiteY3" fmla="*/ 0 h 7382204"/>
              <a:gd name="connsiteX0" fmla="*/ 0 w 973027"/>
              <a:gd name="connsiteY0" fmla="*/ 7382204 h 7382204"/>
              <a:gd name="connsiteX1" fmla="*/ 0 w 973027"/>
              <a:gd name="connsiteY1" fmla="*/ 973027 h 7382204"/>
              <a:gd name="connsiteX2" fmla="*/ 973027 w 973027"/>
              <a:gd name="connsiteY2" fmla="*/ 0 h 7382204"/>
              <a:gd name="connsiteX0" fmla="*/ 0 w 0"/>
              <a:gd name="connsiteY0" fmla="*/ 6409177 h 6409177"/>
              <a:gd name="connsiteX1" fmla="*/ 0 w 0"/>
              <a:gd name="connsiteY1" fmla="*/ 0 h 6409177"/>
            </a:gdLst>
            <a:ahLst/>
            <a:cxnLst>
              <a:cxn ang="0">
                <a:pos x="connsiteX0" y="connsiteY0"/>
              </a:cxn>
              <a:cxn ang="0">
                <a:pos x="connsiteX1" y="connsiteY1"/>
              </a:cxn>
            </a:cxnLst>
            <a:rect l="l" t="t" r="r" b="b"/>
            <a:pathLst>
              <a:path h="6409177">
                <a:moveTo>
                  <a:pt x="0" y="6409177"/>
                </a:move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20">
            <a:extLst>
              <a:ext uri="{FF2B5EF4-FFF2-40B4-BE49-F238E27FC236}">
                <a16:creationId xmlns:a16="http://schemas.microsoft.com/office/drawing/2014/main" id="{6010C008-0418-12FF-A80A-05ECF85F5EB6}"/>
              </a:ext>
            </a:extLst>
          </p:cNvPr>
          <p:cNvSpPr/>
          <p:nvPr userDrawn="1"/>
        </p:nvSpPr>
        <p:spPr>
          <a:xfrm flipH="1">
            <a:off x="7620566" y="3973595"/>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4"/>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9" name="Graphic 28">
            <a:extLst>
              <a:ext uri="{FF2B5EF4-FFF2-40B4-BE49-F238E27FC236}">
                <a16:creationId xmlns:a16="http://schemas.microsoft.com/office/drawing/2014/main" id="{59EEBCDC-BA3F-5868-75D6-7EB2B87115CB}"/>
              </a:ext>
            </a:extLst>
          </p:cNvPr>
          <p:cNvPicPr>
            <a:picLocks noChangeAspect="1"/>
          </p:cNvPicPr>
          <p:nvPr userDrawn="1"/>
        </p:nvPicPr>
        <p:blipFill>
          <a:blip r:embed="rId10">
            <a:extLst>
              <a:ext uri="{96DAC541-7B7A-43D3-8B79-37D633B846F1}">
                <asvg:svgBlip xmlns:asvg="http://schemas.microsoft.com/office/drawing/2016/SVG/main" r:embed="rId11"/>
              </a:ext>
            </a:extLst>
          </a:blip>
          <a:srcRect l="59986"/>
          <a:stretch>
            <a:fillRect/>
          </a:stretch>
        </p:blipFill>
        <p:spPr>
          <a:xfrm>
            <a:off x="0" y="1420643"/>
            <a:ext cx="1014082" cy="1648983"/>
          </a:xfrm>
          <a:custGeom>
            <a:avLst/>
            <a:gdLst>
              <a:gd name="connsiteX0" fmla="*/ 0 w 1014082"/>
              <a:gd name="connsiteY0" fmla="*/ 0 h 1648983"/>
              <a:gd name="connsiteX1" fmla="*/ 1014082 w 1014082"/>
              <a:gd name="connsiteY1" fmla="*/ 0 h 1648983"/>
              <a:gd name="connsiteX2" fmla="*/ 1014082 w 1014082"/>
              <a:gd name="connsiteY2" fmla="*/ 1648983 h 1648983"/>
              <a:gd name="connsiteX3" fmla="*/ 0 w 1014082"/>
              <a:gd name="connsiteY3" fmla="*/ 1648983 h 1648983"/>
            </a:gdLst>
            <a:ahLst/>
            <a:cxnLst>
              <a:cxn ang="0">
                <a:pos x="connsiteX0" y="connsiteY0"/>
              </a:cxn>
              <a:cxn ang="0">
                <a:pos x="connsiteX1" y="connsiteY1"/>
              </a:cxn>
              <a:cxn ang="0">
                <a:pos x="connsiteX2" y="connsiteY2"/>
              </a:cxn>
              <a:cxn ang="0">
                <a:pos x="connsiteX3" y="connsiteY3"/>
              </a:cxn>
            </a:cxnLst>
            <a:rect l="l" t="t" r="r" b="b"/>
            <a:pathLst>
              <a:path w="1014082" h="1648983">
                <a:moveTo>
                  <a:pt x="0" y="0"/>
                </a:moveTo>
                <a:lnTo>
                  <a:pt x="1014082" y="0"/>
                </a:lnTo>
                <a:lnTo>
                  <a:pt x="1014082" y="1648983"/>
                </a:lnTo>
                <a:lnTo>
                  <a:pt x="0" y="1648983"/>
                </a:lnTo>
                <a:close/>
              </a:path>
            </a:pathLst>
          </a:custGeom>
        </p:spPr>
      </p:pic>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p:cNvSpPr>
          <p:nvPr>
            <p:ph type="pic" sz="quarter" idx="14"/>
          </p:nvPr>
        </p:nvSpPr>
        <p:spPr>
          <a:xfrm>
            <a:off x="4330203" y="2337393"/>
            <a:ext cx="1389888" cy="1389888"/>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p:cNvSpPr>
          <p:nvPr>
            <p:ph type="pic" sz="quarter" idx="15"/>
          </p:nvPr>
        </p:nvSpPr>
        <p:spPr>
          <a:xfrm>
            <a:off x="6469928" y="2339375"/>
            <a:ext cx="1389888" cy="1389888"/>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1126514" y="506487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271823" y="5032014"/>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1126515" y="279526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8271823" y="2794678"/>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1098143" y="3085049"/>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8280067" y="3086146"/>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p:cNvSpPr>
          <p:nvPr>
            <p:ph type="pic" sz="quarter" idx="24"/>
          </p:nvPr>
        </p:nvSpPr>
        <p:spPr>
          <a:xfrm>
            <a:off x="4332186" y="4662092"/>
            <a:ext cx="1389888" cy="1389888"/>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p:cNvSpPr>
          <p:nvPr>
            <p:ph type="pic" sz="quarter" idx="25"/>
          </p:nvPr>
        </p:nvSpPr>
        <p:spPr>
          <a:xfrm>
            <a:off x="6469928" y="4662092"/>
            <a:ext cx="1389888" cy="1389888"/>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284732" y="5337865"/>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1107814" y="5335932"/>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2">
            <a:extLst>
              <a:ext uri="{FF2B5EF4-FFF2-40B4-BE49-F238E27FC236}">
                <a16:creationId xmlns:a16="http://schemas.microsoft.com/office/drawing/2014/main" id="{6CC414FD-C705-79D9-78A9-63DB36DC2A3B}"/>
              </a:ext>
            </a:extLst>
          </p:cNvPr>
          <p:cNvSpPr>
            <a:spLocks noGrp="1"/>
          </p:cNvSpPr>
          <p:nvPr>
            <p:ph type="ftr" sz="quarter" idx="26"/>
          </p:nvPr>
        </p:nvSpPr>
        <p:spPr/>
        <p:txBody>
          <a:bodyPr/>
          <a:lstStyle/>
          <a:p>
            <a:endParaRPr lang="en-US" dirty="0"/>
          </a:p>
        </p:txBody>
      </p:sp>
      <p:sp>
        <p:nvSpPr>
          <p:cNvPr id="7" name="Slide Number Placeholder 6">
            <a:extLst>
              <a:ext uri="{FF2B5EF4-FFF2-40B4-BE49-F238E27FC236}">
                <a16:creationId xmlns:a16="http://schemas.microsoft.com/office/drawing/2014/main" id="{3DDD574B-2DC0-07BF-5573-0917979F78EA}"/>
              </a:ext>
            </a:extLst>
          </p:cNvPr>
          <p:cNvSpPr>
            <a:spLocks noGrp="1"/>
          </p:cNvSpPr>
          <p:nvPr>
            <p:ph type="sldNum" sz="quarter" idx="27"/>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28178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 x8">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15B61940-E61B-59FA-753F-E3122D288C5B}"/>
              </a:ext>
            </a:extLst>
          </p:cNvPr>
          <p:cNvSpPr/>
          <p:nvPr userDrawn="1"/>
        </p:nvSpPr>
        <p:spPr>
          <a:xfrm>
            <a:off x="1314365" y="1922787"/>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9" name="Oval 8">
            <a:extLst>
              <a:ext uri="{FF2B5EF4-FFF2-40B4-BE49-F238E27FC236}">
                <a16:creationId xmlns:a16="http://schemas.microsoft.com/office/drawing/2014/main" id="{148AA701-7A67-C49D-4314-407AF753DDE7}"/>
              </a:ext>
            </a:extLst>
          </p:cNvPr>
          <p:cNvSpPr/>
          <p:nvPr userDrawn="1"/>
        </p:nvSpPr>
        <p:spPr>
          <a:xfrm>
            <a:off x="3895640" y="1922787"/>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4" name="Oval 13">
            <a:extLst>
              <a:ext uri="{FF2B5EF4-FFF2-40B4-BE49-F238E27FC236}">
                <a16:creationId xmlns:a16="http://schemas.microsoft.com/office/drawing/2014/main" id="{7CC8E6E4-F551-385C-FB82-E0DC1F41683A}"/>
              </a:ext>
            </a:extLst>
          </p:cNvPr>
          <p:cNvSpPr/>
          <p:nvPr userDrawn="1"/>
        </p:nvSpPr>
        <p:spPr>
          <a:xfrm>
            <a:off x="6476915" y="1922787"/>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8" name="Oval 17">
            <a:extLst>
              <a:ext uri="{FF2B5EF4-FFF2-40B4-BE49-F238E27FC236}">
                <a16:creationId xmlns:a16="http://schemas.microsoft.com/office/drawing/2014/main" id="{D29C42C5-603C-FCCB-D730-0AD61CFA4CC2}"/>
              </a:ext>
            </a:extLst>
          </p:cNvPr>
          <p:cNvSpPr/>
          <p:nvPr userDrawn="1"/>
        </p:nvSpPr>
        <p:spPr>
          <a:xfrm>
            <a:off x="9058190" y="1922787"/>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noChangeAspect="1"/>
          </p:cNvSpPr>
          <p:nvPr>
            <p:ph type="pic" sz="quarter" idx="14"/>
          </p:nvPr>
        </p:nvSpPr>
        <p:spPr>
          <a:xfrm>
            <a:off x="1524893" y="2133315"/>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noChangeAspect="1"/>
          </p:cNvSpPr>
          <p:nvPr>
            <p:ph type="pic" sz="quarter" idx="15"/>
          </p:nvPr>
        </p:nvSpPr>
        <p:spPr>
          <a:xfrm>
            <a:off x="4106168" y="2133315"/>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605332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631936"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88696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3474720"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88696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3474720"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noChangeAspect="1"/>
          </p:cNvSpPr>
          <p:nvPr>
            <p:ph type="pic" sz="quarter" idx="24"/>
          </p:nvPr>
        </p:nvSpPr>
        <p:spPr>
          <a:xfrm>
            <a:off x="6687443" y="2133315"/>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noChangeAspect="1"/>
          </p:cNvSpPr>
          <p:nvPr>
            <p:ph type="pic" sz="quarter" idx="25"/>
          </p:nvPr>
        </p:nvSpPr>
        <p:spPr>
          <a:xfrm>
            <a:off x="9268718" y="2133315"/>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631936"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605332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p>
        </p:txBody>
      </p:sp>
      <p:sp>
        <p:nvSpPr>
          <p:cNvPr id="24" name="Oval 23">
            <a:extLst>
              <a:ext uri="{FF2B5EF4-FFF2-40B4-BE49-F238E27FC236}">
                <a16:creationId xmlns:a16="http://schemas.microsoft.com/office/drawing/2014/main" id="{DCCCB2D5-E906-485E-2E26-F407AF7990EE}"/>
              </a:ext>
            </a:extLst>
          </p:cNvPr>
          <p:cNvSpPr/>
          <p:nvPr userDrawn="1"/>
        </p:nvSpPr>
        <p:spPr>
          <a:xfrm>
            <a:off x="1314365" y="4348233"/>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6" name="Oval 25">
            <a:extLst>
              <a:ext uri="{FF2B5EF4-FFF2-40B4-BE49-F238E27FC236}">
                <a16:creationId xmlns:a16="http://schemas.microsoft.com/office/drawing/2014/main" id="{608273C2-3AD4-6120-E47A-26DB07BBD95D}"/>
              </a:ext>
            </a:extLst>
          </p:cNvPr>
          <p:cNvSpPr/>
          <p:nvPr userDrawn="1"/>
        </p:nvSpPr>
        <p:spPr>
          <a:xfrm>
            <a:off x="3895640" y="4348233"/>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8" name="Oval 27">
            <a:extLst>
              <a:ext uri="{FF2B5EF4-FFF2-40B4-BE49-F238E27FC236}">
                <a16:creationId xmlns:a16="http://schemas.microsoft.com/office/drawing/2014/main" id="{52F43D3C-5856-8C0F-0F96-72BD06ABE36F}"/>
              </a:ext>
            </a:extLst>
          </p:cNvPr>
          <p:cNvSpPr/>
          <p:nvPr userDrawn="1"/>
        </p:nvSpPr>
        <p:spPr>
          <a:xfrm>
            <a:off x="6476915" y="4348233"/>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0" name="Oval 29">
            <a:extLst>
              <a:ext uri="{FF2B5EF4-FFF2-40B4-BE49-F238E27FC236}">
                <a16:creationId xmlns:a16="http://schemas.microsoft.com/office/drawing/2014/main" id="{9185EECC-2E1F-A706-B285-3F50DE4E325D}"/>
              </a:ext>
            </a:extLst>
          </p:cNvPr>
          <p:cNvSpPr/>
          <p:nvPr userDrawn="1"/>
        </p:nvSpPr>
        <p:spPr>
          <a:xfrm>
            <a:off x="9058190" y="4348233"/>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1" name="Picture Placeholder 42">
            <a:extLst>
              <a:ext uri="{FF2B5EF4-FFF2-40B4-BE49-F238E27FC236}">
                <a16:creationId xmlns:a16="http://schemas.microsoft.com/office/drawing/2014/main" id="{68BB68C2-C6BF-C6F9-8006-0D20E4119CDC}"/>
              </a:ext>
            </a:extLst>
          </p:cNvPr>
          <p:cNvSpPr>
            <a:spLocks noGrp="1" noChangeAspect="1"/>
          </p:cNvSpPr>
          <p:nvPr>
            <p:ph type="pic" sz="quarter" idx="26"/>
          </p:nvPr>
        </p:nvSpPr>
        <p:spPr>
          <a:xfrm>
            <a:off x="1524893" y="4558761"/>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2" name="Picture Placeholder 42">
            <a:extLst>
              <a:ext uri="{FF2B5EF4-FFF2-40B4-BE49-F238E27FC236}">
                <a16:creationId xmlns:a16="http://schemas.microsoft.com/office/drawing/2014/main" id="{7ED2CB41-D537-2DB4-7393-38B54A68A24F}"/>
              </a:ext>
            </a:extLst>
          </p:cNvPr>
          <p:cNvSpPr>
            <a:spLocks noGrp="1" noChangeAspect="1"/>
          </p:cNvSpPr>
          <p:nvPr>
            <p:ph type="pic" sz="quarter" idx="27"/>
          </p:nvPr>
        </p:nvSpPr>
        <p:spPr>
          <a:xfrm>
            <a:off x="4106168" y="4558761"/>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3" name="Text Placeholder 47">
            <a:extLst>
              <a:ext uri="{FF2B5EF4-FFF2-40B4-BE49-F238E27FC236}">
                <a16:creationId xmlns:a16="http://schemas.microsoft.com/office/drawing/2014/main" id="{BBFB738A-B417-1ECD-CD63-3482F41BC56C}"/>
              </a:ext>
            </a:extLst>
          </p:cNvPr>
          <p:cNvSpPr>
            <a:spLocks noGrp="1"/>
          </p:cNvSpPr>
          <p:nvPr>
            <p:ph type="body" sz="quarter" idx="28"/>
          </p:nvPr>
        </p:nvSpPr>
        <p:spPr>
          <a:xfrm>
            <a:off x="605332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4" name="Text Placeholder 47">
            <a:extLst>
              <a:ext uri="{FF2B5EF4-FFF2-40B4-BE49-F238E27FC236}">
                <a16:creationId xmlns:a16="http://schemas.microsoft.com/office/drawing/2014/main" id="{2D5357B5-C3E2-7F93-1D38-5A371EEEF566}"/>
              </a:ext>
            </a:extLst>
          </p:cNvPr>
          <p:cNvSpPr>
            <a:spLocks noGrp="1"/>
          </p:cNvSpPr>
          <p:nvPr>
            <p:ph type="body" sz="quarter" idx="29"/>
          </p:nvPr>
        </p:nvSpPr>
        <p:spPr>
          <a:xfrm>
            <a:off x="8631936"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5" name="Text Placeholder 47">
            <a:extLst>
              <a:ext uri="{FF2B5EF4-FFF2-40B4-BE49-F238E27FC236}">
                <a16:creationId xmlns:a16="http://schemas.microsoft.com/office/drawing/2014/main" id="{F3A2EC5D-9943-7E84-56FB-B58A67C05507}"/>
              </a:ext>
            </a:extLst>
          </p:cNvPr>
          <p:cNvSpPr>
            <a:spLocks noGrp="1"/>
          </p:cNvSpPr>
          <p:nvPr>
            <p:ph type="body" sz="quarter" idx="30"/>
          </p:nvPr>
        </p:nvSpPr>
        <p:spPr>
          <a:xfrm>
            <a:off x="88696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6" name="Text Placeholder 47">
            <a:extLst>
              <a:ext uri="{FF2B5EF4-FFF2-40B4-BE49-F238E27FC236}">
                <a16:creationId xmlns:a16="http://schemas.microsoft.com/office/drawing/2014/main" id="{DE78D7B0-18B2-66C2-EA4E-90629F60BFAC}"/>
              </a:ext>
            </a:extLst>
          </p:cNvPr>
          <p:cNvSpPr>
            <a:spLocks noGrp="1"/>
          </p:cNvSpPr>
          <p:nvPr>
            <p:ph type="body" sz="quarter" idx="31"/>
          </p:nvPr>
        </p:nvSpPr>
        <p:spPr>
          <a:xfrm>
            <a:off x="3474720"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7" name="Text Placeholder 47">
            <a:extLst>
              <a:ext uri="{FF2B5EF4-FFF2-40B4-BE49-F238E27FC236}">
                <a16:creationId xmlns:a16="http://schemas.microsoft.com/office/drawing/2014/main" id="{A171817E-40B4-8D03-2F00-07A0200ABC8F}"/>
              </a:ext>
            </a:extLst>
          </p:cNvPr>
          <p:cNvSpPr>
            <a:spLocks noGrp="1"/>
          </p:cNvSpPr>
          <p:nvPr>
            <p:ph type="body" sz="quarter" idx="32"/>
          </p:nvPr>
        </p:nvSpPr>
        <p:spPr>
          <a:xfrm>
            <a:off x="88696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8" name="Text Placeholder 47">
            <a:extLst>
              <a:ext uri="{FF2B5EF4-FFF2-40B4-BE49-F238E27FC236}">
                <a16:creationId xmlns:a16="http://schemas.microsoft.com/office/drawing/2014/main" id="{7CB4D57A-D57F-A9A7-E242-62A0EFB9034B}"/>
              </a:ext>
            </a:extLst>
          </p:cNvPr>
          <p:cNvSpPr>
            <a:spLocks noGrp="1"/>
          </p:cNvSpPr>
          <p:nvPr>
            <p:ph type="body" sz="quarter" idx="33"/>
          </p:nvPr>
        </p:nvSpPr>
        <p:spPr>
          <a:xfrm>
            <a:off x="3474720"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9" name="Picture Placeholder 42">
            <a:extLst>
              <a:ext uri="{FF2B5EF4-FFF2-40B4-BE49-F238E27FC236}">
                <a16:creationId xmlns:a16="http://schemas.microsoft.com/office/drawing/2014/main" id="{CABD2581-C1DD-BCD8-B303-D442E2826A57}"/>
              </a:ext>
            </a:extLst>
          </p:cNvPr>
          <p:cNvSpPr>
            <a:spLocks noGrp="1" noChangeAspect="1"/>
          </p:cNvSpPr>
          <p:nvPr>
            <p:ph type="pic" sz="quarter" idx="34"/>
          </p:nvPr>
        </p:nvSpPr>
        <p:spPr>
          <a:xfrm>
            <a:off x="6687443" y="4558761"/>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40" name="Picture Placeholder 42">
            <a:extLst>
              <a:ext uri="{FF2B5EF4-FFF2-40B4-BE49-F238E27FC236}">
                <a16:creationId xmlns:a16="http://schemas.microsoft.com/office/drawing/2014/main" id="{69C46305-033A-D1D0-006B-CA534D171213}"/>
              </a:ext>
            </a:extLst>
          </p:cNvPr>
          <p:cNvSpPr>
            <a:spLocks noGrp="1" noChangeAspect="1"/>
          </p:cNvSpPr>
          <p:nvPr>
            <p:ph type="pic" sz="quarter" idx="35"/>
          </p:nvPr>
        </p:nvSpPr>
        <p:spPr>
          <a:xfrm>
            <a:off x="9268718" y="4558761"/>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1" name="Text Placeholder 47">
            <a:extLst>
              <a:ext uri="{FF2B5EF4-FFF2-40B4-BE49-F238E27FC236}">
                <a16:creationId xmlns:a16="http://schemas.microsoft.com/office/drawing/2014/main" id="{8A2F0738-422D-8670-FFDD-4DD9CC8579DC}"/>
              </a:ext>
            </a:extLst>
          </p:cNvPr>
          <p:cNvSpPr>
            <a:spLocks noGrp="1"/>
          </p:cNvSpPr>
          <p:nvPr>
            <p:ph type="body" sz="quarter" idx="36"/>
          </p:nvPr>
        </p:nvSpPr>
        <p:spPr>
          <a:xfrm>
            <a:off x="8631936"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42" name="Text Placeholder 47">
            <a:extLst>
              <a:ext uri="{FF2B5EF4-FFF2-40B4-BE49-F238E27FC236}">
                <a16:creationId xmlns:a16="http://schemas.microsoft.com/office/drawing/2014/main" id="{83236D35-4927-EB6F-1700-660A0790337E}"/>
              </a:ext>
            </a:extLst>
          </p:cNvPr>
          <p:cNvSpPr>
            <a:spLocks noGrp="1"/>
          </p:cNvSpPr>
          <p:nvPr>
            <p:ph type="body" sz="quarter" idx="37"/>
          </p:nvPr>
        </p:nvSpPr>
        <p:spPr>
          <a:xfrm>
            <a:off x="605332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 name="Slide Number Placeholder 4">
            <a:extLst>
              <a:ext uri="{FF2B5EF4-FFF2-40B4-BE49-F238E27FC236}">
                <a16:creationId xmlns:a16="http://schemas.microsoft.com/office/drawing/2014/main" id="{B5F9D1D0-8763-3145-447C-B59E4A8FC6EC}"/>
              </a:ext>
            </a:extLst>
          </p:cNvPr>
          <p:cNvSpPr>
            <a:spLocks noGrp="1"/>
          </p:cNvSpPr>
          <p:nvPr>
            <p:ph type="sldNum" sz="quarter" idx="39"/>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45881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 Smart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65732" y="1825625"/>
            <a:ext cx="886053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06D563D3-0A67-7027-7E6A-4A1CC1EFC697}"/>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9" name="Footer Placeholder 8">
            <a:extLst>
              <a:ext uri="{FF2B5EF4-FFF2-40B4-BE49-F238E27FC236}">
                <a16:creationId xmlns:a16="http://schemas.microsoft.com/office/drawing/2014/main" id="{0253299D-623D-C544-F0BB-1CFBDADB60B5}"/>
              </a:ext>
            </a:extLst>
          </p:cNvPr>
          <p:cNvSpPr>
            <a:spLocks noGrp="1"/>
          </p:cNvSpPr>
          <p:nvPr>
            <p:ph type="ftr" sz="quarter" idx="14"/>
          </p:nvPr>
        </p:nvSpPr>
        <p:spPr/>
        <p:txBody>
          <a:bodyPr/>
          <a:lstStyle/>
          <a:p>
            <a:endParaRPr lang="en-US" dirty="0"/>
          </a:p>
        </p:txBody>
      </p:sp>
      <p:sp>
        <p:nvSpPr>
          <p:cNvPr id="10" name="Slide Number Placeholder 9">
            <a:extLst>
              <a:ext uri="{FF2B5EF4-FFF2-40B4-BE49-F238E27FC236}">
                <a16:creationId xmlns:a16="http://schemas.microsoft.com/office/drawing/2014/main" id="{D4DFB546-9FE5-4620-5D33-4097901B71B3}"/>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28279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CEF658BC-1431-0DE4-1239-3174304231C4}"/>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 name="Title 1">
            <a:extLst>
              <a:ext uri="{FF2B5EF4-FFF2-40B4-BE49-F238E27FC236}">
                <a16:creationId xmlns:a16="http://schemas.microsoft.com/office/drawing/2014/main" id="{984763BC-4E08-292A-DD60-96BE96D0CDD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960985-1AA1-7560-41A6-84310DD64A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0E0AF6-58A8-48DB-1F46-476F080F61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BEC9D58-970F-C9CA-292B-CD8C17FCE48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852D850-95FE-4444-3630-18B4E285596B}"/>
              </a:ext>
            </a:extLst>
          </p:cNvPr>
          <p:cNvSpPr>
            <a:spLocks noGrp="1"/>
          </p:cNvSpPr>
          <p:nvPr>
            <p:ph type="sldNum" sz="quarter" idx="12"/>
          </p:nvPr>
        </p:nvSpPr>
        <p:spPr/>
        <p:txBody>
          <a:bodyPr/>
          <a:lstStyle/>
          <a:p>
            <a:fld id="{CC43B8D3-9A08-F84C-9DD4-44948BA52D4B}" type="slidenum">
              <a:rPr lang="en-US" smtClean="0"/>
              <a:t>‹#›</a:t>
            </a:fld>
            <a:endParaRPr lang="en-US" dirty="0"/>
          </a:p>
        </p:txBody>
      </p:sp>
    </p:spTree>
    <p:extLst>
      <p:ext uri="{BB962C8B-B14F-4D97-AF65-F5344CB8AC3E}">
        <p14:creationId xmlns:p14="http://schemas.microsoft.com/office/powerpoint/2010/main" val="24811933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068D4647-BE09-FD84-9BD2-6303C6683A8E}"/>
              </a:ext>
            </a:extLst>
          </p:cNvPr>
          <p:cNvSpPr>
            <a:spLocks noGrp="1"/>
          </p:cNvSpPr>
          <p:nvPr>
            <p:ph type="body" sz="quarter" idx="23"/>
          </p:nvPr>
        </p:nvSpPr>
        <p:spPr>
          <a:xfrm>
            <a:off x="1655064" y="2926080"/>
            <a:ext cx="1801368" cy="502920"/>
          </a:xfrm>
          <a:solidFill>
            <a:schemeClr val="accent1"/>
          </a:solidFill>
        </p:spPr>
        <p:txBody>
          <a:bodyPr>
            <a:noAutofit/>
          </a:bodyPr>
          <a:lstStyle>
            <a:lvl1pPr marL="0" indent="0">
              <a:buNone/>
              <a:defRPr sz="1200">
                <a:noFill/>
              </a:defRPr>
            </a:lvl1pPr>
          </a:lstStyle>
          <a:p>
            <a:pPr lvl="0"/>
            <a:r>
              <a:rPr lang="en-US"/>
              <a:t>Click to edit Master text styles</a:t>
            </a:r>
          </a:p>
        </p:txBody>
      </p:sp>
      <p:sp>
        <p:nvSpPr>
          <p:cNvPr id="33" name="Text Placeholder 31">
            <a:extLst>
              <a:ext uri="{FF2B5EF4-FFF2-40B4-BE49-F238E27FC236}">
                <a16:creationId xmlns:a16="http://schemas.microsoft.com/office/drawing/2014/main" id="{AB9EB1AC-FF5A-36FF-E4EC-C3F6EDF04BEF}"/>
              </a:ext>
            </a:extLst>
          </p:cNvPr>
          <p:cNvSpPr>
            <a:spLocks noGrp="1"/>
          </p:cNvSpPr>
          <p:nvPr>
            <p:ph type="body" sz="quarter" idx="24"/>
          </p:nvPr>
        </p:nvSpPr>
        <p:spPr>
          <a:xfrm>
            <a:off x="3995928" y="2926080"/>
            <a:ext cx="1801368" cy="502920"/>
          </a:xfrm>
          <a:solidFill>
            <a:schemeClr val="accent2"/>
          </a:solidFill>
        </p:spPr>
        <p:txBody>
          <a:bodyPr>
            <a:noAutofit/>
          </a:bodyPr>
          <a:lstStyle>
            <a:lvl1pPr marL="0" indent="0">
              <a:buNone/>
              <a:defRPr sz="1200">
                <a:noFill/>
              </a:defRPr>
            </a:lvl1pPr>
          </a:lstStyle>
          <a:p>
            <a:pPr lvl="0"/>
            <a:r>
              <a:rPr lang="en-US"/>
              <a:t>Click to edit Master text styles</a:t>
            </a:r>
          </a:p>
        </p:txBody>
      </p:sp>
      <p:sp>
        <p:nvSpPr>
          <p:cNvPr id="34" name="Text Placeholder 31">
            <a:extLst>
              <a:ext uri="{FF2B5EF4-FFF2-40B4-BE49-F238E27FC236}">
                <a16:creationId xmlns:a16="http://schemas.microsoft.com/office/drawing/2014/main" id="{919FA078-A6CC-4C6E-BB4E-70AA4ECA801E}"/>
              </a:ext>
            </a:extLst>
          </p:cNvPr>
          <p:cNvSpPr>
            <a:spLocks noGrp="1"/>
          </p:cNvSpPr>
          <p:nvPr>
            <p:ph type="body" sz="quarter" idx="25"/>
          </p:nvPr>
        </p:nvSpPr>
        <p:spPr>
          <a:xfrm>
            <a:off x="6345936" y="2926080"/>
            <a:ext cx="1801368" cy="502920"/>
          </a:xfrm>
          <a:solidFill>
            <a:schemeClr val="accent4"/>
          </a:solidFill>
        </p:spPr>
        <p:txBody>
          <a:bodyPr>
            <a:noAutofit/>
          </a:bodyPr>
          <a:lstStyle>
            <a:lvl1pPr marL="0" indent="0">
              <a:buNone/>
              <a:defRPr sz="1200">
                <a:noFill/>
              </a:defRPr>
            </a:lvl1pPr>
          </a:lstStyle>
          <a:p>
            <a:pPr lvl="0"/>
            <a:r>
              <a:rPr lang="en-US"/>
              <a:t>Click to edit Master text styles</a:t>
            </a:r>
          </a:p>
        </p:txBody>
      </p:sp>
      <p:sp>
        <p:nvSpPr>
          <p:cNvPr id="35" name="Text Placeholder 31">
            <a:extLst>
              <a:ext uri="{FF2B5EF4-FFF2-40B4-BE49-F238E27FC236}">
                <a16:creationId xmlns:a16="http://schemas.microsoft.com/office/drawing/2014/main" id="{B0730A45-AC46-DF6D-F56B-76A81490918A}"/>
              </a:ext>
            </a:extLst>
          </p:cNvPr>
          <p:cNvSpPr>
            <a:spLocks noGrp="1"/>
          </p:cNvSpPr>
          <p:nvPr>
            <p:ph type="body" sz="quarter" idx="26"/>
          </p:nvPr>
        </p:nvSpPr>
        <p:spPr>
          <a:xfrm>
            <a:off x="8695944" y="2926080"/>
            <a:ext cx="1987296" cy="502920"/>
          </a:xfrm>
          <a:solidFill>
            <a:schemeClr val="accent3"/>
          </a:solidFill>
        </p:spPr>
        <p:txBody>
          <a:bodyPr>
            <a:noAutofit/>
          </a:bodyPr>
          <a:lstStyle>
            <a:lvl1pPr marL="0" indent="0">
              <a:buNone/>
              <a:defRPr sz="1200">
                <a:noFill/>
              </a:defRPr>
            </a:lvl1pPr>
          </a:lstStyle>
          <a:p>
            <a:pPr lvl="0"/>
            <a:r>
              <a:rPr lang="en-US"/>
              <a:t>Click to edit Master text styles</a:t>
            </a:r>
          </a:p>
        </p:txBody>
      </p:sp>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63093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305409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5" name="Text Placeholder 14">
            <a:extLst>
              <a:ext uri="{FF2B5EF4-FFF2-40B4-BE49-F238E27FC236}">
                <a16:creationId xmlns:a16="http://schemas.microsoft.com/office/drawing/2014/main" id="{3F862698-31B6-3C3C-7B04-A5AB06659947}"/>
              </a:ext>
            </a:extLst>
          </p:cNvPr>
          <p:cNvSpPr>
            <a:spLocks noGrp="1" noChangeAspect="1"/>
          </p:cNvSpPr>
          <p:nvPr>
            <p:ph type="body" sz="quarter" idx="15" hasCustomPrompt="1"/>
          </p:nvPr>
        </p:nvSpPr>
        <p:spPr>
          <a:xfrm>
            <a:off x="72237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19" name="Text Placeholder 14">
            <a:extLst>
              <a:ext uri="{FF2B5EF4-FFF2-40B4-BE49-F238E27FC236}">
                <a16:creationId xmlns:a16="http://schemas.microsoft.com/office/drawing/2014/main" id="{12F0E6AE-7B40-CC7A-BAB7-B5963027CE13}"/>
              </a:ext>
            </a:extLst>
          </p:cNvPr>
          <p:cNvSpPr>
            <a:spLocks noGrp="1" noChangeAspect="1"/>
          </p:cNvSpPr>
          <p:nvPr>
            <p:ph type="body" sz="quarter" idx="16" hasCustomPrompt="1"/>
          </p:nvPr>
        </p:nvSpPr>
        <p:spPr>
          <a:xfrm>
            <a:off x="3163824"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1" name="Text Placeholder 14">
            <a:extLst>
              <a:ext uri="{FF2B5EF4-FFF2-40B4-BE49-F238E27FC236}">
                <a16:creationId xmlns:a16="http://schemas.microsoft.com/office/drawing/2014/main" id="{F19DE03C-9C3C-ED9E-7938-68DC59591962}"/>
              </a:ext>
            </a:extLst>
          </p:cNvPr>
          <p:cNvSpPr>
            <a:spLocks noGrp="1" noChangeAspect="1"/>
          </p:cNvSpPr>
          <p:nvPr>
            <p:ph type="body" sz="quarter" idx="17" hasCustomPrompt="1"/>
          </p:nvPr>
        </p:nvSpPr>
        <p:spPr>
          <a:xfrm>
            <a:off x="5596128"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3" name="Text Placeholder 14">
            <a:extLst>
              <a:ext uri="{FF2B5EF4-FFF2-40B4-BE49-F238E27FC236}">
                <a16:creationId xmlns:a16="http://schemas.microsoft.com/office/drawing/2014/main" id="{D15E2928-BFA0-AA75-6EC4-69EFDD615540}"/>
              </a:ext>
            </a:extLst>
          </p:cNvPr>
          <p:cNvSpPr>
            <a:spLocks noGrp="1" noChangeAspect="1"/>
          </p:cNvSpPr>
          <p:nvPr>
            <p:ph type="body" sz="quarter" idx="18" hasCustomPrompt="1"/>
          </p:nvPr>
        </p:nvSpPr>
        <p:spPr>
          <a:xfrm>
            <a:off x="8028432"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5" name="Text Placeholder 14">
            <a:extLst>
              <a:ext uri="{FF2B5EF4-FFF2-40B4-BE49-F238E27FC236}">
                <a16:creationId xmlns:a16="http://schemas.microsoft.com/office/drawing/2014/main" id="{B1000C26-BF38-857C-8EB7-C84E4425628C}"/>
              </a:ext>
            </a:extLst>
          </p:cNvPr>
          <p:cNvSpPr>
            <a:spLocks noGrp="1" noChangeAspect="1"/>
          </p:cNvSpPr>
          <p:nvPr>
            <p:ph type="body" sz="quarter" idx="19" hasCustomPrompt="1"/>
          </p:nvPr>
        </p:nvSpPr>
        <p:spPr>
          <a:xfrm>
            <a:off x="1046073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6" name="Text Placeholder 4">
            <a:extLst>
              <a:ext uri="{FF2B5EF4-FFF2-40B4-BE49-F238E27FC236}">
                <a16:creationId xmlns:a16="http://schemas.microsoft.com/office/drawing/2014/main" id="{7A3AFB34-A509-98A0-B6AB-3BC35F16DDD2}"/>
              </a:ext>
            </a:extLst>
          </p:cNvPr>
          <p:cNvSpPr>
            <a:spLocks noGrp="1"/>
          </p:cNvSpPr>
          <p:nvPr>
            <p:ph type="body" sz="quarter" idx="20"/>
          </p:nvPr>
        </p:nvSpPr>
        <p:spPr>
          <a:xfrm>
            <a:off x="5504688"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Text Placeholder 4">
            <a:extLst>
              <a:ext uri="{FF2B5EF4-FFF2-40B4-BE49-F238E27FC236}">
                <a16:creationId xmlns:a16="http://schemas.microsoft.com/office/drawing/2014/main" id="{B4CAD471-FB12-ACCA-9D4A-E01322DC61A0}"/>
              </a:ext>
            </a:extLst>
          </p:cNvPr>
          <p:cNvSpPr>
            <a:spLocks noGrp="1"/>
          </p:cNvSpPr>
          <p:nvPr>
            <p:ph type="body" sz="quarter" idx="21"/>
          </p:nvPr>
        </p:nvSpPr>
        <p:spPr>
          <a:xfrm>
            <a:off x="7918704"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8" name="Text Placeholder 4">
            <a:extLst>
              <a:ext uri="{FF2B5EF4-FFF2-40B4-BE49-F238E27FC236}">
                <a16:creationId xmlns:a16="http://schemas.microsoft.com/office/drawing/2014/main" id="{B7FF2DDC-689F-CE60-97C8-8575DBB2C068}"/>
              </a:ext>
            </a:extLst>
          </p:cNvPr>
          <p:cNvSpPr>
            <a:spLocks noGrp="1"/>
          </p:cNvSpPr>
          <p:nvPr>
            <p:ph type="body" sz="quarter" idx="22"/>
          </p:nvPr>
        </p:nvSpPr>
        <p:spPr>
          <a:xfrm>
            <a:off x="10369296" y="4041648"/>
            <a:ext cx="156362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6" name="Footer Placeholder 35">
            <a:extLst>
              <a:ext uri="{FF2B5EF4-FFF2-40B4-BE49-F238E27FC236}">
                <a16:creationId xmlns:a16="http://schemas.microsoft.com/office/drawing/2014/main" id="{A2666B74-0A69-6162-5AD3-4561A8EE5514}"/>
              </a:ext>
            </a:extLst>
          </p:cNvPr>
          <p:cNvSpPr>
            <a:spLocks noGrp="1"/>
          </p:cNvSpPr>
          <p:nvPr>
            <p:ph type="ftr" sz="quarter" idx="27"/>
          </p:nvPr>
        </p:nvSpPr>
        <p:spPr/>
        <p:txBody>
          <a:bodyPr/>
          <a:lstStyle/>
          <a:p>
            <a:endParaRPr lang="en-US" dirty="0"/>
          </a:p>
        </p:txBody>
      </p:sp>
      <p:sp>
        <p:nvSpPr>
          <p:cNvPr id="2" name="Text Placeholder 9">
            <a:extLst>
              <a:ext uri="{FF2B5EF4-FFF2-40B4-BE49-F238E27FC236}">
                <a16:creationId xmlns:a16="http://schemas.microsoft.com/office/drawing/2014/main" id="{78FC7A6E-EB75-1109-AB97-8091F2C9FF89}"/>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 name="Slide Number Placeholder 9">
            <a:extLst>
              <a:ext uri="{FF2B5EF4-FFF2-40B4-BE49-F238E27FC236}">
                <a16:creationId xmlns:a16="http://schemas.microsoft.com/office/drawing/2014/main" id="{3882992B-56C1-1B1D-6308-47369A0DF03F}"/>
              </a:ext>
            </a:extLst>
          </p:cNvPr>
          <p:cNvSpPr>
            <a:spLocks noGrp="1"/>
          </p:cNvSpPr>
          <p:nvPr>
            <p:ph type="sldNum" sz="quarter" idx="28"/>
          </p:nvPr>
        </p:nvSpPr>
        <p:spPr>
          <a:xfrm>
            <a:off x="1651903" y="809244"/>
            <a:ext cx="941832" cy="621792"/>
          </a:xfrm>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309024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9F44A91D-CC57-69D8-3CC1-3538FCB6BBA4}"/>
              </a:ext>
            </a:extLst>
          </p:cNvPr>
          <p:cNvPicPr>
            <a:picLocks noChangeAspect="1"/>
          </p:cNvPicPr>
          <p:nvPr userDrawn="1"/>
        </p:nvPicPr>
        <p:blipFill>
          <a:blip r:embed="rId2">
            <a:extLst>
              <a:ext uri="{96DAC541-7B7A-43D3-8B79-37D633B846F1}">
                <asvg:svgBlip xmlns:asvg="http://schemas.microsoft.com/office/drawing/2016/SVG/main" r:embed="rId3"/>
              </a:ext>
            </a:extLst>
          </a:blip>
          <a:srcRect r="77662" b="48541"/>
          <a:stretch>
            <a:fillRect/>
          </a:stretch>
        </p:blipFill>
        <p:spPr>
          <a:xfrm flipV="1">
            <a:off x="10376194" y="1"/>
            <a:ext cx="1815806" cy="3829511"/>
          </a:xfrm>
          <a:custGeom>
            <a:avLst/>
            <a:gdLst>
              <a:gd name="connsiteX0" fmla="*/ 0 w 1815806"/>
              <a:gd name="connsiteY0" fmla="*/ 3829511 h 3829511"/>
              <a:gd name="connsiteX1" fmla="*/ 1815806 w 1815806"/>
              <a:gd name="connsiteY1" fmla="*/ 3829511 h 3829511"/>
              <a:gd name="connsiteX2" fmla="*/ 1815806 w 1815806"/>
              <a:gd name="connsiteY2" fmla="*/ 0 h 3829511"/>
              <a:gd name="connsiteX3" fmla="*/ 0 w 1815806"/>
              <a:gd name="connsiteY3" fmla="*/ 0 h 3829511"/>
            </a:gdLst>
            <a:ahLst/>
            <a:cxnLst>
              <a:cxn ang="0">
                <a:pos x="connsiteX0" y="connsiteY0"/>
              </a:cxn>
              <a:cxn ang="0">
                <a:pos x="connsiteX1" y="connsiteY1"/>
              </a:cxn>
              <a:cxn ang="0">
                <a:pos x="connsiteX2" y="connsiteY2"/>
              </a:cxn>
              <a:cxn ang="0">
                <a:pos x="connsiteX3" y="connsiteY3"/>
              </a:cxn>
            </a:cxnLst>
            <a:rect l="l" t="t" r="r" b="b"/>
            <a:pathLst>
              <a:path w="1815806" h="3829511">
                <a:moveTo>
                  <a:pt x="0" y="3829511"/>
                </a:moveTo>
                <a:lnTo>
                  <a:pt x="1815806" y="3829511"/>
                </a:lnTo>
                <a:lnTo>
                  <a:pt x="1815806" y="0"/>
                </a:lnTo>
                <a:lnTo>
                  <a:pt x="0" y="0"/>
                </a:lnTo>
                <a:close/>
              </a:path>
            </a:pathLst>
          </a:custGeom>
        </p:spPr>
      </p:pic>
      <p:pic>
        <p:nvPicPr>
          <p:cNvPr id="16" name="Graphic 15">
            <a:extLst>
              <a:ext uri="{FF2B5EF4-FFF2-40B4-BE49-F238E27FC236}">
                <a16:creationId xmlns:a16="http://schemas.microsoft.com/office/drawing/2014/main" id="{5AB0AC87-A4CD-F667-74B2-52047C1E6FB5}"/>
              </a:ext>
            </a:extLst>
          </p:cNvPr>
          <p:cNvPicPr>
            <a:picLocks noChangeAspect="1"/>
          </p:cNvPicPr>
          <p:nvPr userDrawn="1"/>
        </p:nvPicPr>
        <p:blipFill>
          <a:blip r:embed="rId4">
            <a:extLst>
              <a:ext uri="{96DAC541-7B7A-43D3-8B79-37D633B846F1}">
                <asvg:svgBlip xmlns:asvg="http://schemas.microsoft.com/office/drawing/2016/SVG/main" r:embed="rId5"/>
              </a:ext>
            </a:extLst>
          </a:blip>
          <a:srcRect r="85638" b="45150"/>
          <a:stretch>
            <a:fillRect/>
          </a:stretch>
        </p:blipFill>
        <p:spPr>
          <a:xfrm flipV="1">
            <a:off x="10887888" y="1"/>
            <a:ext cx="1304112" cy="3289795"/>
          </a:xfrm>
          <a:custGeom>
            <a:avLst/>
            <a:gdLst>
              <a:gd name="connsiteX0" fmla="*/ 0 w 1304112"/>
              <a:gd name="connsiteY0" fmla="*/ 3289795 h 3289795"/>
              <a:gd name="connsiteX1" fmla="*/ 1304112 w 1304112"/>
              <a:gd name="connsiteY1" fmla="*/ 3289795 h 3289795"/>
              <a:gd name="connsiteX2" fmla="*/ 1304112 w 1304112"/>
              <a:gd name="connsiteY2" fmla="*/ 0 h 3289795"/>
              <a:gd name="connsiteX3" fmla="*/ 0 w 1304112"/>
              <a:gd name="connsiteY3" fmla="*/ 0 h 3289795"/>
            </a:gdLst>
            <a:ahLst/>
            <a:cxnLst>
              <a:cxn ang="0">
                <a:pos x="connsiteX0" y="connsiteY0"/>
              </a:cxn>
              <a:cxn ang="0">
                <a:pos x="connsiteX1" y="connsiteY1"/>
              </a:cxn>
              <a:cxn ang="0">
                <a:pos x="connsiteX2" y="connsiteY2"/>
              </a:cxn>
              <a:cxn ang="0">
                <a:pos x="connsiteX3" y="connsiteY3"/>
              </a:cxn>
            </a:cxnLst>
            <a:rect l="l" t="t" r="r" b="b"/>
            <a:pathLst>
              <a:path w="1304112" h="3289795">
                <a:moveTo>
                  <a:pt x="0" y="3289795"/>
                </a:moveTo>
                <a:lnTo>
                  <a:pt x="1304112" y="3289795"/>
                </a:lnTo>
                <a:lnTo>
                  <a:pt x="1304112" y="0"/>
                </a:lnTo>
                <a:lnTo>
                  <a:pt x="0" y="0"/>
                </a:lnTo>
                <a:close/>
              </a:path>
            </a:pathLst>
          </a:custGeom>
        </p:spPr>
      </p:pic>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55">
            <a:extLst>
              <a:ext uri="{FF2B5EF4-FFF2-40B4-BE49-F238E27FC236}">
                <a16:creationId xmlns:a16="http://schemas.microsoft.com/office/drawing/2014/main" id="{5DF0CA69-CF45-9850-4F85-B4C3BF2141B4}"/>
              </a:ext>
            </a:extLst>
          </p:cNvPr>
          <p:cNvSpPr/>
          <p:nvPr userDrawn="1"/>
        </p:nvSpPr>
        <p:spPr>
          <a:xfrm>
            <a:off x="-7736" y="6082871"/>
            <a:ext cx="12199737" cy="493110"/>
          </a:xfrm>
          <a:custGeom>
            <a:avLst/>
            <a:gdLst>
              <a:gd name="connsiteX0" fmla="*/ 25897 w 12199737"/>
              <a:gd name="connsiteY0" fmla="*/ 0 h 493110"/>
              <a:gd name="connsiteX1" fmla="*/ 12199737 w 12199737"/>
              <a:gd name="connsiteY1" fmla="*/ 0 h 493110"/>
              <a:gd name="connsiteX2" fmla="*/ 12199737 w 12199737"/>
              <a:gd name="connsiteY2" fmla="*/ 493110 h 493110"/>
              <a:gd name="connsiteX3" fmla="*/ 25897 w 12199737"/>
              <a:gd name="connsiteY3" fmla="*/ 493109 h 493110"/>
              <a:gd name="connsiteX4" fmla="*/ 0 w 12199737"/>
              <a:gd name="connsiteY4" fmla="*/ 490499 h 493110"/>
              <a:gd name="connsiteX5" fmla="*/ 0 w 12199737"/>
              <a:gd name="connsiteY5" fmla="*/ 2611 h 49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9737" h="493110">
                <a:moveTo>
                  <a:pt x="25897" y="0"/>
                </a:moveTo>
                <a:lnTo>
                  <a:pt x="12199737" y="0"/>
                </a:lnTo>
                <a:lnTo>
                  <a:pt x="12199737" y="493110"/>
                </a:lnTo>
                <a:lnTo>
                  <a:pt x="25897" y="493109"/>
                </a:lnTo>
                <a:lnTo>
                  <a:pt x="0" y="490499"/>
                </a:lnTo>
                <a:lnTo>
                  <a:pt x="0" y="261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Oval 19">
            <a:extLst>
              <a:ext uri="{FF2B5EF4-FFF2-40B4-BE49-F238E27FC236}">
                <a16:creationId xmlns:a16="http://schemas.microsoft.com/office/drawing/2014/main" id="{AFE865D6-FFF0-8547-C225-4EA40D12981C}"/>
              </a:ext>
            </a:extLst>
          </p:cNvPr>
          <p:cNvSpPr/>
          <p:nvPr userDrawn="1"/>
        </p:nvSpPr>
        <p:spPr>
          <a:xfrm>
            <a:off x="10745496" y="271272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C43A4F4-14CD-C1BC-076B-D3EC524E9072}"/>
              </a:ext>
            </a:extLst>
          </p:cNvPr>
          <p:cNvSpPr/>
          <p:nvPr userDrawn="1"/>
        </p:nvSpPr>
        <p:spPr>
          <a:xfrm>
            <a:off x="11336726" y="2288311"/>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F59C9BF2-FA96-FBA2-CC60-3024E983F26F}"/>
              </a:ext>
            </a:extLst>
          </p:cNvPr>
          <p:cNvSpPr/>
          <p:nvPr userDrawn="1"/>
        </p:nvSpPr>
        <p:spPr>
          <a:xfrm>
            <a:off x="825032" y="6142636"/>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6035040"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760720"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52812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5349240"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074920"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pic>
        <p:nvPicPr>
          <p:cNvPr id="2" name="Graphic 1">
            <a:extLst>
              <a:ext uri="{FF2B5EF4-FFF2-40B4-BE49-F238E27FC236}">
                <a16:creationId xmlns:a16="http://schemas.microsoft.com/office/drawing/2014/main" id="{E38DCAB8-FF04-8225-502A-9415422E45E7}"/>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4165" t="86663"/>
          <a:stretch/>
        </p:blipFill>
        <p:spPr>
          <a:xfrm flipH="1" flipV="1">
            <a:off x="7732664" y="5943369"/>
            <a:ext cx="4459335" cy="914630"/>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7" name="Oval 6">
            <a:extLst>
              <a:ext uri="{FF2B5EF4-FFF2-40B4-BE49-F238E27FC236}">
                <a16:creationId xmlns:a16="http://schemas.microsoft.com/office/drawing/2014/main" id="{D37B56B1-1773-120E-5DF7-ADC768615C86}"/>
              </a:ext>
            </a:extLst>
          </p:cNvPr>
          <p:cNvSpPr/>
          <p:nvPr userDrawn="1"/>
        </p:nvSpPr>
        <p:spPr>
          <a:xfrm>
            <a:off x="10012200" y="597794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4">
            <a:extLst>
              <a:ext uri="{FF2B5EF4-FFF2-40B4-BE49-F238E27FC236}">
                <a16:creationId xmlns:a16="http://schemas.microsoft.com/office/drawing/2014/main" id="{BA05B6D8-31AC-001B-57B4-132C0A9BED34}"/>
              </a:ext>
            </a:extLst>
          </p:cNvPr>
          <p:cNvSpPr>
            <a:spLocks noGrp="1"/>
          </p:cNvSpPr>
          <p:nvPr>
            <p:ph type="body" sz="quarter" idx="16"/>
          </p:nvPr>
        </p:nvSpPr>
        <p:spPr>
          <a:xfrm>
            <a:off x="8851392"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56DC4DB0-B5C2-72F4-A891-0281DDB80FCB}"/>
              </a:ext>
            </a:extLst>
          </p:cNvPr>
          <p:cNvSpPr>
            <a:spLocks noGrp="1"/>
          </p:cNvSpPr>
          <p:nvPr>
            <p:ph sz="quarter" idx="17"/>
          </p:nvPr>
        </p:nvSpPr>
        <p:spPr>
          <a:xfrm>
            <a:off x="856792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535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40" name="Graphic 22">
            <a:extLst>
              <a:ext uri="{FF2B5EF4-FFF2-40B4-BE49-F238E27FC236}">
                <a16:creationId xmlns:a16="http://schemas.microsoft.com/office/drawing/2014/main" id="{8508C9A2-89A3-8585-F561-54AF27E76C2E}"/>
              </a:ext>
            </a:extLst>
          </p:cNvPr>
          <p:cNvSpPr/>
          <p:nvPr/>
        </p:nvSpPr>
        <p:spPr>
          <a:xfrm>
            <a:off x="8963354" y="3545840"/>
            <a:ext cx="2556181" cy="2641600"/>
          </a:xfrm>
          <a:custGeom>
            <a:avLst/>
            <a:gdLst>
              <a:gd name="connsiteX0" fmla="*/ 11417928 w 11417635"/>
              <a:gd name="connsiteY0" fmla="*/ 16489276 h 17685280"/>
              <a:gd name="connsiteX1" fmla="*/ 10219543 w 11417635"/>
              <a:gd name="connsiteY1" fmla="*/ 17687536 h 17685280"/>
              <a:gd name="connsiteX2" fmla="*/ 1198684 w 11417635"/>
              <a:gd name="connsiteY2" fmla="*/ 17687536 h 17685280"/>
              <a:gd name="connsiteX3" fmla="*/ 293 w 11417635"/>
              <a:gd name="connsiteY3" fmla="*/ 16489276 h 17685280"/>
              <a:gd name="connsiteX4" fmla="*/ 293 w 11417635"/>
              <a:gd name="connsiteY4" fmla="*/ 1200514 h 17685280"/>
              <a:gd name="connsiteX5" fmla="*/ 1198684 w 11417635"/>
              <a:gd name="connsiteY5" fmla="*/ 2255 h 17685280"/>
              <a:gd name="connsiteX6" fmla="*/ 10219543 w 11417635"/>
              <a:gd name="connsiteY6" fmla="*/ 2255 h 17685280"/>
              <a:gd name="connsiteX7" fmla="*/ 11417928 w 11417635"/>
              <a:gd name="connsiteY7" fmla="*/ 1200514 h 17685280"/>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7" fmla="*/ 10219250 w 11417635"/>
              <a:gd name="connsiteY7" fmla="*/ 14227 h 17699508"/>
              <a:gd name="connsiteX8" fmla="*/ 11417635 w 11417635"/>
              <a:gd name="connsiteY8" fmla="*/ 1212486 h 17699508"/>
              <a:gd name="connsiteX9" fmla="*/ 11417635 w 11417635"/>
              <a:gd name="connsiteY9" fmla="*/ 16501248 h 17699508"/>
              <a:gd name="connsiteX0" fmla="*/ 11417635 w 11509075"/>
              <a:gd name="connsiteY0" fmla="*/ 1212486 h 17699508"/>
              <a:gd name="connsiteX1" fmla="*/ 11417635 w 11509075"/>
              <a:gd name="connsiteY1" fmla="*/ 16501248 h 17699508"/>
              <a:gd name="connsiteX2" fmla="*/ 10219250 w 11509075"/>
              <a:gd name="connsiteY2" fmla="*/ 17699508 h 17699508"/>
              <a:gd name="connsiteX3" fmla="*/ 1198391 w 11509075"/>
              <a:gd name="connsiteY3" fmla="*/ 17699508 h 17699508"/>
              <a:gd name="connsiteX4" fmla="*/ 0 w 11509075"/>
              <a:gd name="connsiteY4" fmla="*/ 16501248 h 17699508"/>
              <a:gd name="connsiteX5" fmla="*/ 0 w 11509075"/>
              <a:gd name="connsiteY5" fmla="*/ 1212486 h 17699508"/>
              <a:gd name="connsiteX6" fmla="*/ 1198391 w 11509075"/>
              <a:gd name="connsiteY6" fmla="*/ 14227 h 17699508"/>
              <a:gd name="connsiteX7" fmla="*/ 3548686 w 11509075"/>
              <a:gd name="connsiteY7" fmla="*/ 0 h 17699508"/>
              <a:gd name="connsiteX8" fmla="*/ 10219250 w 11509075"/>
              <a:gd name="connsiteY8" fmla="*/ 14227 h 17699508"/>
              <a:gd name="connsiteX9" fmla="*/ 11509075 w 11509075"/>
              <a:gd name="connsiteY9" fmla="*/ 1303926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8" fmla="*/ 10219250 w 11417635"/>
              <a:gd name="connsiteY8" fmla="*/ 14227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002280 h 17699508"/>
              <a:gd name="connsiteX5" fmla="*/ 2235 w 11419870"/>
              <a:gd name="connsiteY5" fmla="*/ 1212486 h 17699508"/>
              <a:gd name="connsiteX6" fmla="*/ 1200626 w 11419870"/>
              <a:gd name="connsiteY6" fmla="*/ 14227 h 17699508"/>
              <a:gd name="connsiteX7" fmla="*/ 3550921 w 11419870"/>
              <a:gd name="connsiteY7"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947160 h 17699508"/>
              <a:gd name="connsiteX5" fmla="*/ 0 w 11419870"/>
              <a:gd name="connsiteY5" fmla="*/ 3002280 h 17699508"/>
              <a:gd name="connsiteX6" fmla="*/ 2235 w 11419870"/>
              <a:gd name="connsiteY6" fmla="*/ 1212486 h 17699508"/>
              <a:gd name="connsiteX7" fmla="*/ 1200626 w 11419870"/>
              <a:gd name="connsiteY7" fmla="*/ 14227 h 17699508"/>
              <a:gd name="connsiteX8" fmla="*/ 3550921 w 11419870"/>
              <a:gd name="connsiteY8" fmla="*/ 0 h 17699508"/>
              <a:gd name="connsiteX0" fmla="*/ 10221485 w 10221485"/>
              <a:gd name="connsiteY0" fmla="*/ 17699508 h 17699508"/>
              <a:gd name="connsiteX1" fmla="*/ 1200626 w 10221485"/>
              <a:gd name="connsiteY1" fmla="*/ 17699508 h 17699508"/>
              <a:gd name="connsiteX2" fmla="*/ 2235 w 10221485"/>
              <a:gd name="connsiteY2" fmla="*/ 16501248 h 17699508"/>
              <a:gd name="connsiteX3" fmla="*/ 0 w 10221485"/>
              <a:gd name="connsiteY3" fmla="*/ 3947160 h 17699508"/>
              <a:gd name="connsiteX4" fmla="*/ 0 w 10221485"/>
              <a:gd name="connsiteY4" fmla="*/ 3002280 h 17699508"/>
              <a:gd name="connsiteX5" fmla="*/ 2235 w 10221485"/>
              <a:gd name="connsiteY5" fmla="*/ 1212486 h 17699508"/>
              <a:gd name="connsiteX6" fmla="*/ 1200626 w 10221485"/>
              <a:gd name="connsiteY6" fmla="*/ 14227 h 17699508"/>
              <a:gd name="connsiteX7" fmla="*/ 3550921 w 10221485"/>
              <a:gd name="connsiteY7" fmla="*/ 0 h 17699508"/>
              <a:gd name="connsiteX0" fmla="*/ 1200626 w 3550921"/>
              <a:gd name="connsiteY0" fmla="*/ 17699508 h 17699508"/>
              <a:gd name="connsiteX1" fmla="*/ 2235 w 3550921"/>
              <a:gd name="connsiteY1" fmla="*/ 16501248 h 17699508"/>
              <a:gd name="connsiteX2" fmla="*/ 0 w 3550921"/>
              <a:gd name="connsiteY2" fmla="*/ 3947160 h 17699508"/>
              <a:gd name="connsiteX3" fmla="*/ 0 w 3550921"/>
              <a:gd name="connsiteY3" fmla="*/ 3002280 h 17699508"/>
              <a:gd name="connsiteX4" fmla="*/ 2235 w 3550921"/>
              <a:gd name="connsiteY4" fmla="*/ 1212486 h 17699508"/>
              <a:gd name="connsiteX5" fmla="*/ 1200626 w 3550921"/>
              <a:gd name="connsiteY5" fmla="*/ 14227 h 17699508"/>
              <a:gd name="connsiteX6" fmla="*/ 3550921 w 3550921"/>
              <a:gd name="connsiteY6" fmla="*/ 0 h 17699508"/>
              <a:gd name="connsiteX0" fmla="*/ 2235 w 3550921"/>
              <a:gd name="connsiteY0" fmla="*/ 16501248 h 16501248"/>
              <a:gd name="connsiteX1" fmla="*/ 0 w 3550921"/>
              <a:gd name="connsiteY1" fmla="*/ 3947160 h 16501248"/>
              <a:gd name="connsiteX2" fmla="*/ 0 w 3550921"/>
              <a:gd name="connsiteY2" fmla="*/ 3002280 h 16501248"/>
              <a:gd name="connsiteX3" fmla="*/ 2235 w 3550921"/>
              <a:gd name="connsiteY3" fmla="*/ 1212486 h 16501248"/>
              <a:gd name="connsiteX4" fmla="*/ 1200626 w 3550921"/>
              <a:gd name="connsiteY4" fmla="*/ 14227 h 16501248"/>
              <a:gd name="connsiteX5" fmla="*/ 3550921 w 3550921"/>
              <a:gd name="connsiteY5" fmla="*/ 0 h 16501248"/>
              <a:gd name="connsiteX0" fmla="*/ 0 w 3550921"/>
              <a:gd name="connsiteY0" fmla="*/ 3947160 h 3947160"/>
              <a:gd name="connsiteX1" fmla="*/ 0 w 3550921"/>
              <a:gd name="connsiteY1" fmla="*/ 3002280 h 3947160"/>
              <a:gd name="connsiteX2" fmla="*/ 2235 w 3550921"/>
              <a:gd name="connsiteY2" fmla="*/ 1212486 h 3947160"/>
              <a:gd name="connsiteX3" fmla="*/ 1200626 w 3550921"/>
              <a:gd name="connsiteY3" fmla="*/ 14227 h 3947160"/>
              <a:gd name="connsiteX4" fmla="*/ 3550921 w 3550921"/>
              <a:gd name="connsiteY4" fmla="*/ 0 h 3947160"/>
              <a:gd name="connsiteX0" fmla="*/ 0 w 3550921"/>
              <a:gd name="connsiteY0" fmla="*/ 3002280 h 3002280"/>
              <a:gd name="connsiteX1" fmla="*/ 2235 w 3550921"/>
              <a:gd name="connsiteY1" fmla="*/ 1212486 h 3002280"/>
              <a:gd name="connsiteX2" fmla="*/ 1200626 w 3550921"/>
              <a:gd name="connsiteY2" fmla="*/ 14227 h 3002280"/>
              <a:gd name="connsiteX3" fmla="*/ 3550921 w 3550921"/>
              <a:gd name="connsiteY3" fmla="*/ 0 h 3002280"/>
              <a:gd name="connsiteX0" fmla="*/ 2845 w 3548686"/>
              <a:gd name="connsiteY0" fmla="*/ 2799080 h 2799080"/>
              <a:gd name="connsiteX1" fmla="*/ 0 w 3548686"/>
              <a:gd name="connsiteY1" fmla="*/ 1212486 h 2799080"/>
              <a:gd name="connsiteX2" fmla="*/ 1198391 w 3548686"/>
              <a:gd name="connsiteY2" fmla="*/ 14227 h 2799080"/>
              <a:gd name="connsiteX3" fmla="*/ 3548686 w 3548686"/>
              <a:gd name="connsiteY3" fmla="*/ 0 h 2799080"/>
              <a:gd name="connsiteX0" fmla="*/ 2845 w 3548686"/>
              <a:gd name="connsiteY0" fmla="*/ 2707640 h 2707640"/>
              <a:gd name="connsiteX1" fmla="*/ 0 w 3548686"/>
              <a:gd name="connsiteY1" fmla="*/ 1212486 h 2707640"/>
              <a:gd name="connsiteX2" fmla="*/ 1198391 w 3548686"/>
              <a:gd name="connsiteY2" fmla="*/ 14227 h 2707640"/>
              <a:gd name="connsiteX3" fmla="*/ 3548686 w 3548686"/>
              <a:gd name="connsiteY3" fmla="*/ 0 h 2707640"/>
              <a:gd name="connsiteX0" fmla="*/ 2845 w 3548686"/>
              <a:gd name="connsiteY0" fmla="*/ 2667000 h 2667000"/>
              <a:gd name="connsiteX1" fmla="*/ 0 w 3548686"/>
              <a:gd name="connsiteY1" fmla="*/ 1212486 h 2667000"/>
              <a:gd name="connsiteX2" fmla="*/ 1198391 w 3548686"/>
              <a:gd name="connsiteY2" fmla="*/ 14227 h 2667000"/>
              <a:gd name="connsiteX3" fmla="*/ 3548686 w 3548686"/>
              <a:gd name="connsiteY3" fmla="*/ 0 h 2667000"/>
              <a:gd name="connsiteX0" fmla="*/ 2845 w 3548686"/>
              <a:gd name="connsiteY0" fmla="*/ 2651760 h 2651760"/>
              <a:gd name="connsiteX1" fmla="*/ 0 w 3548686"/>
              <a:gd name="connsiteY1" fmla="*/ 1212486 h 2651760"/>
              <a:gd name="connsiteX2" fmla="*/ 1198391 w 3548686"/>
              <a:gd name="connsiteY2" fmla="*/ 14227 h 2651760"/>
              <a:gd name="connsiteX3" fmla="*/ 3548686 w 3548686"/>
              <a:gd name="connsiteY3" fmla="*/ 0 h 2651760"/>
              <a:gd name="connsiteX0" fmla="*/ 2845 w 3020366"/>
              <a:gd name="connsiteY0" fmla="*/ 2651760 h 2651760"/>
              <a:gd name="connsiteX1" fmla="*/ 0 w 3020366"/>
              <a:gd name="connsiteY1" fmla="*/ 1212486 h 2651760"/>
              <a:gd name="connsiteX2" fmla="*/ 1198391 w 3020366"/>
              <a:gd name="connsiteY2" fmla="*/ 14227 h 2651760"/>
              <a:gd name="connsiteX3" fmla="*/ 3020366 w 3020366"/>
              <a:gd name="connsiteY3" fmla="*/ 0 h 2651760"/>
              <a:gd name="connsiteX0" fmla="*/ 2845 w 2883206"/>
              <a:gd name="connsiteY0" fmla="*/ 2651760 h 2651760"/>
              <a:gd name="connsiteX1" fmla="*/ 0 w 2883206"/>
              <a:gd name="connsiteY1" fmla="*/ 1212486 h 2651760"/>
              <a:gd name="connsiteX2" fmla="*/ 1198391 w 2883206"/>
              <a:gd name="connsiteY2" fmla="*/ 14227 h 2651760"/>
              <a:gd name="connsiteX3" fmla="*/ 2883206 w 2883206"/>
              <a:gd name="connsiteY3" fmla="*/ 0 h 2651760"/>
              <a:gd name="connsiteX0" fmla="*/ 2845 w 2796846"/>
              <a:gd name="connsiteY0" fmla="*/ 2651760 h 2651760"/>
              <a:gd name="connsiteX1" fmla="*/ 0 w 2796846"/>
              <a:gd name="connsiteY1" fmla="*/ 1212486 h 2651760"/>
              <a:gd name="connsiteX2" fmla="*/ 1198391 w 2796846"/>
              <a:gd name="connsiteY2" fmla="*/ 14227 h 2651760"/>
              <a:gd name="connsiteX3" fmla="*/ 2796846 w 2796846"/>
              <a:gd name="connsiteY3" fmla="*/ 0 h 2651760"/>
              <a:gd name="connsiteX0" fmla="*/ 2845 w 2735886"/>
              <a:gd name="connsiteY0" fmla="*/ 2656840 h 2656840"/>
              <a:gd name="connsiteX1" fmla="*/ 0 w 2735886"/>
              <a:gd name="connsiteY1" fmla="*/ 1217566 h 2656840"/>
              <a:gd name="connsiteX2" fmla="*/ 1198391 w 2735886"/>
              <a:gd name="connsiteY2" fmla="*/ 19307 h 2656840"/>
              <a:gd name="connsiteX3" fmla="*/ 2735886 w 2735886"/>
              <a:gd name="connsiteY3" fmla="*/ 0 h 265684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44446"/>
              <a:gd name="connsiteY0" fmla="*/ 2651760 h 2651760"/>
              <a:gd name="connsiteX1" fmla="*/ 0 w 2644446"/>
              <a:gd name="connsiteY1" fmla="*/ 1212486 h 2651760"/>
              <a:gd name="connsiteX2" fmla="*/ 1198391 w 2644446"/>
              <a:gd name="connsiteY2" fmla="*/ 14227 h 2651760"/>
              <a:gd name="connsiteX3" fmla="*/ 2644446 w 2644446"/>
              <a:gd name="connsiteY3" fmla="*/ 0 h 2651760"/>
              <a:gd name="connsiteX0" fmla="*/ 2845 w 2608886"/>
              <a:gd name="connsiteY0" fmla="*/ 2651760 h 2651760"/>
              <a:gd name="connsiteX1" fmla="*/ 0 w 2608886"/>
              <a:gd name="connsiteY1" fmla="*/ 1212486 h 2651760"/>
              <a:gd name="connsiteX2" fmla="*/ 1198391 w 2608886"/>
              <a:gd name="connsiteY2" fmla="*/ 14227 h 2651760"/>
              <a:gd name="connsiteX3" fmla="*/ 2608886 w 2608886"/>
              <a:gd name="connsiteY3" fmla="*/ 0 h 2651760"/>
              <a:gd name="connsiteX0" fmla="*/ 2845 w 2598726"/>
              <a:gd name="connsiteY0" fmla="*/ 2646680 h 2646680"/>
              <a:gd name="connsiteX1" fmla="*/ 0 w 2598726"/>
              <a:gd name="connsiteY1" fmla="*/ 1207406 h 2646680"/>
              <a:gd name="connsiteX2" fmla="*/ 1198391 w 2598726"/>
              <a:gd name="connsiteY2" fmla="*/ 9147 h 2646680"/>
              <a:gd name="connsiteX3" fmla="*/ 2598726 w 2598726"/>
              <a:gd name="connsiteY3" fmla="*/ 0 h 2646680"/>
              <a:gd name="connsiteX0" fmla="*/ 2845 w 2558086"/>
              <a:gd name="connsiteY0" fmla="*/ 2641600 h 2641600"/>
              <a:gd name="connsiteX1" fmla="*/ 0 w 2558086"/>
              <a:gd name="connsiteY1" fmla="*/ 1202326 h 2641600"/>
              <a:gd name="connsiteX2" fmla="*/ 1198391 w 2558086"/>
              <a:gd name="connsiteY2" fmla="*/ 4067 h 2641600"/>
              <a:gd name="connsiteX3" fmla="*/ 2558086 w 2558086"/>
              <a:gd name="connsiteY3" fmla="*/ 0 h 2641600"/>
              <a:gd name="connsiteX0" fmla="*/ 2845 w 2556181"/>
              <a:gd name="connsiteY0" fmla="*/ 2641600 h 2641600"/>
              <a:gd name="connsiteX1" fmla="*/ 0 w 2556181"/>
              <a:gd name="connsiteY1" fmla="*/ 1202326 h 2641600"/>
              <a:gd name="connsiteX2" fmla="*/ 1198391 w 2556181"/>
              <a:gd name="connsiteY2" fmla="*/ 4067 h 2641600"/>
              <a:gd name="connsiteX3" fmla="*/ 2556181 w 2556181"/>
              <a:gd name="connsiteY3" fmla="*/ 0 h 2641600"/>
            </a:gdLst>
            <a:ahLst/>
            <a:cxnLst>
              <a:cxn ang="0">
                <a:pos x="connsiteX0" y="connsiteY0"/>
              </a:cxn>
              <a:cxn ang="0">
                <a:pos x="connsiteX1" y="connsiteY1"/>
              </a:cxn>
              <a:cxn ang="0">
                <a:pos x="connsiteX2" y="connsiteY2"/>
              </a:cxn>
              <a:cxn ang="0">
                <a:pos x="connsiteX3" y="connsiteY3"/>
              </a:cxn>
            </a:cxnLst>
            <a:rect l="l" t="t" r="r" b="b"/>
            <a:pathLst>
              <a:path w="2556181" h="2641600">
                <a:moveTo>
                  <a:pt x="2845" y="2641600"/>
                </a:moveTo>
                <a:cubicBezTo>
                  <a:pt x="1897" y="2112735"/>
                  <a:pt x="948" y="1731191"/>
                  <a:pt x="0" y="1202326"/>
                </a:cubicBezTo>
                <a:cubicBezTo>
                  <a:pt x="0" y="540519"/>
                  <a:pt x="536541" y="4067"/>
                  <a:pt x="1198391" y="4067"/>
                </a:cubicBezTo>
                <a:lnTo>
                  <a:pt x="2556181" y="0"/>
                </a:lnTo>
              </a:path>
            </a:pathLst>
          </a:custGeom>
          <a:noFill/>
          <a:ln w="1356897" cap="sq">
            <a:solidFill>
              <a:schemeClr val="accent4">
                <a:alpha val="89000"/>
              </a:schemeClr>
            </a:solidFill>
            <a:prstDash val="solid"/>
            <a:round/>
          </a:ln>
        </p:spPr>
        <p:txBody>
          <a:bodyPr rtlCol="0" anchor="ctr"/>
          <a:lstStyle/>
          <a:p>
            <a:endParaRPr lang="en-US"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3"/>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Graphic 24">
            <a:extLst>
              <a:ext uri="{FF2B5EF4-FFF2-40B4-BE49-F238E27FC236}">
                <a16:creationId xmlns:a16="http://schemas.microsoft.com/office/drawing/2014/main" id="{3A387C14-96A1-A53F-B0C4-8C320C0E434B}"/>
              </a:ext>
            </a:extLst>
          </p:cNvPr>
          <p:cNvSpPr/>
          <p:nvPr/>
        </p:nvSpPr>
        <p:spPr>
          <a:xfrm>
            <a:off x="8928734" y="3558489"/>
            <a:ext cx="3162299" cy="3196641"/>
          </a:xfrm>
          <a:custGeom>
            <a:avLst/>
            <a:gdLst>
              <a:gd name="connsiteX0" fmla="*/ -3730 w 9166847"/>
              <a:gd name="connsiteY0" fmla="*/ 5764965 h 5765688"/>
              <a:gd name="connsiteX1" fmla="*/ -3730 w 9166847"/>
              <a:gd name="connsiteY1" fmla="*/ 1152444 h 5765688"/>
              <a:gd name="connsiteX2" fmla="*/ 1189314 w 9166847"/>
              <a:gd name="connsiteY2" fmla="*/ -724 h 5765688"/>
              <a:gd name="connsiteX3" fmla="*/ 9163118 w 9166847"/>
              <a:gd name="connsiteY3" fmla="*/ 36857 h 5765688"/>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9166848 w 9166848"/>
              <a:gd name="connsiteY4" fmla="*/ 37581 h 5765689"/>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3169739 w 9166848"/>
              <a:gd name="connsiteY4" fmla="*/ 7671 h 5765689"/>
              <a:gd name="connsiteX5" fmla="*/ 9166848 w 9166848"/>
              <a:gd name="connsiteY5" fmla="*/ 37581 h 5765689"/>
              <a:gd name="connsiteX0" fmla="*/ 0 w 3169739"/>
              <a:gd name="connsiteY0" fmla="*/ 5765689 h 5765689"/>
              <a:gd name="connsiteX1" fmla="*/ 0 w 3169739"/>
              <a:gd name="connsiteY1" fmla="*/ 1153168 h 5765689"/>
              <a:gd name="connsiteX2" fmla="*/ 1193044 w 3169739"/>
              <a:gd name="connsiteY2" fmla="*/ 0 h 5765689"/>
              <a:gd name="connsiteX3" fmla="*/ 2736923 w 3169739"/>
              <a:gd name="connsiteY3" fmla="*/ 1574 h 5765689"/>
              <a:gd name="connsiteX4" fmla="*/ 3169739 w 3169739"/>
              <a:gd name="connsiteY4" fmla="*/ 7671 h 5765689"/>
              <a:gd name="connsiteX0" fmla="*/ 0 w 3160214"/>
              <a:gd name="connsiteY0" fmla="*/ 5765689 h 5765689"/>
              <a:gd name="connsiteX1" fmla="*/ 0 w 3160214"/>
              <a:gd name="connsiteY1" fmla="*/ 1153168 h 5765689"/>
              <a:gd name="connsiteX2" fmla="*/ 1193044 w 3160214"/>
              <a:gd name="connsiteY2" fmla="*/ 0 h 5765689"/>
              <a:gd name="connsiteX3" fmla="*/ 2736923 w 3160214"/>
              <a:gd name="connsiteY3" fmla="*/ 1574 h 5765689"/>
              <a:gd name="connsiteX4" fmla="*/ 3160214 w 3160214"/>
              <a:gd name="connsiteY4" fmla="*/ 7671 h 5765689"/>
              <a:gd name="connsiteX0" fmla="*/ 2085 w 3162299"/>
              <a:gd name="connsiteY0" fmla="*/ 5765689 h 5765689"/>
              <a:gd name="connsiteX1" fmla="*/ 0 w 3162299"/>
              <a:gd name="connsiteY1" fmla="*/ 3173781 h 5765689"/>
              <a:gd name="connsiteX2" fmla="*/ 2085 w 3162299"/>
              <a:gd name="connsiteY2" fmla="*/ 1153168 h 5765689"/>
              <a:gd name="connsiteX3" fmla="*/ 1195129 w 3162299"/>
              <a:gd name="connsiteY3" fmla="*/ 0 h 5765689"/>
              <a:gd name="connsiteX4" fmla="*/ 2739008 w 3162299"/>
              <a:gd name="connsiteY4" fmla="*/ 1574 h 5765689"/>
              <a:gd name="connsiteX5" fmla="*/ 3162299 w 3162299"/>
              <a:gd name="connsiteY5" fmla="*/ 7671 h 5765689"/>
              <a:gd name="connsiteX0" fmla="*/ 0 w 3162299"/>
              <a:gd name="connsiteY0" fmla="*/ 3173781 h 3173781"/>
              <a:gd name="connsiteX1" fmla="*/ 2085 w 3162299"/>
              <a:gd name="connsiteY1" fmla="*/ 1153168 h 3173781"/>
              <a:gd name="connsiteX2" fmla="*/ 1195129 w 3162299"/>
              <a:gd name="connsiteY2" fmla="*/ 0 h 3173781"/>
              <a:gd name="connsiteX3" fmla="*/ 2739008 w 3162299"/>
              <a:gd name="connsiteY3" fmla="*/ 1574 h 3173781"/>
              <a:gd name="connsiteX4" fmla="*/ 3162299 w 3162299"/>
              <a:gd name="connsiteY4" fmla="*/ 7671 h 3173781"/>
              <a:gd name="connsiteX0" fmla="*/ 0 w 3162299"/>
              <a:gd name="connsiteY0" fmla="*/ 3196641 h 3196641"/>
              <a:gd name="connsiteX1" fmla="*/ 2085 w 3162299"/>
              <a:gd name="connsiteY1" fmla="*/ 1153168 h 3196641"/>
              <a:gd name="connsiteX2" fmla="*/ 1195129 w 3162299"/>
              <a:gd name="connsiteY2" fmla="*/ 0 h 3196641"/>
              <a:gd name="connsiteX3" fmla="*/ 2739008 w 3162299"/>
              <a:gd name="connsiteY3" fmla="*/ 1574 h 3196641"/>
              <a:gd name="connsiteX4" fmla="*/ 3162299 w 3162299"/>
              <a:gd name="connsiteY4" fmla="*/ 7671 h 3196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2299" h="3196641">
                <a:moveTo>
                  <a:pt x="0" y="3196641"/>
                </a:moveTo>
                <a:lnTo>
                  <a:pt x="2085" y="1153168"/>
                </a:lnTo>
                <a:cubicBezTo>
                  <a:pt x="2085" y="516291"/>
                  <a:pt x="536218" y="0"/>
                  <a:pt x="1195129" y="0"/>
                </a:cubicBezTo>
                <a:lnTo>
                  <a:pt x="2739008" y="1574"/>
                </a:lnTo>
                <a:lnTo>
                  <a:pt x="3162299" y="7671"/>
                </a:lnTo>
              </a:path>
            </a:pathLst>
          </a:custGeom>
          <a:noFill/>
          <a:ln w="225588" cap="sq">
            <a:solidFill>
              <a:srgbClr val="FDF9E2"/>
            </a:solidFill>
            <a:prstDash val="solid"/>
            <a:miter/>
          </a:ln>
        </p:spPr>
        <p:txBody>
          <a:bodyPr rtlCol="0" anchor="ctr"/>
          <a:lstStyle/>
          <a:p>
            <a:endParaRPr lang="en-US" dirty="0"/>
          </a:p>
        </p:txBody>
      </p:sp>
      <p:sp>
        <p:nvSpPr>
          <p:cNvPr id="29" name="Oval 28">
            <a:extLst>
              <a:ext uri="{FF2B5EF4-FFF2-40B4-BE49-F238E27FC236}">
                <a16:creationId xmlns:a16="http://schemas.microsoft.com/office/drawing/2014/main" id="{09E9B68F-058D-E637-2550-5DA70E3D0D41}"/>
              </a:ext>
            </a:extLst>
          </p:cNvPr>
          <p:cNvSpPr/>
          <p:nvPr userDrawn="1"/>
        </p:nvSpPr>
        <p:spPr>
          <a:xfrm>
            <a:off x="10310340" y="2011478"/>
            <a:ext cx="1628275" cy="1628275"/>
          </a:xfrm>
          <a:prstGeom prst="ellipse">
            <a:avLst/>
          </a:prstGeom>
          <a:solidFill>
            <a:schemeClr val="accent6">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34" name="Graphic 33">
            <a:extLst>
              <a:ext uri="{FF2B5EF4-FFF2-40B4-BE49-F238E27FC236}">
                <a16:creationId xmlns:a16="http://schemas.microsoft.com/office/drawing/2014/main" id="{6188A037-6B9F-861E-36A7-10311D612729}"/>
              </a:ext>
            </a:extLst>
          </p:cNvPr>
          <p:cNvPicPr>
            <a:picLocks noChangeAspect="1"/>
          </p:cNvPicPr>
          <p:nvPr userDrawn="1"/>
        </p:nvPicPr>
        <p:blipFill>
          <a:blip r:embed="rId2">
            <a:extLst>
              <a:ext uri="{96DAC541-7B7A-43D3-8B79-37D633B846F1}">
                <asvg:svgBlip xmlns:asvg="http://schemas.microsoft.com/office/drawing/2016/SVG/main" r:embed="rId3"/>
              </a:ext>
            </a:extLst>
          </a:blip>
          <a:srcRect l="20972" r="31496"/>
          <a:stretch>
            <a:fillRect/>
          </a:stretch>
        </p:blipFill>
        <p:spPr>
          <a:xfrm>
            <a:off x="12700" y="6051321"/>
            <a:ext cx="12192000" cy="528377"/>
          </a:xfrm>
          <a:custGeom>
            <a:avLst/>
            <a:gdLst>
              <a:gd name="connsiteX0" fmla="*/ 0 w 6858000"/>
              <a:gd name="connsiteY0" fmla="*/ 400156 h 400156"/>
              <a:gd name="connsiteX1" fmla="*/ 0 w 6858000"/>
              <a:gd name="connsiteY1" fmla="*/ 0 h 400156"/>
              <a:gd name="connsiteX2" fmla="*/ 6858000 w 6858000"/>
              <a:gd name="connsiteY2" fmla="*/ 0 h 400156"/>
              <a:gd name="connsiteX3" fmla="*/ 6858000 w 6858000"/>
              <a:gd name="connsiteY3" fmla="*/ 400156 h 400156"/>
            </a:gdLst>
            <a:ahLst/>
            <a:cxnLst>
              <a:cxn ang="0">
                <a:pos x="connsiteX0" y="connsiteY0"/>
              </a:cxn>
              <a:cxn ang="0">
                <a:pos x="connsiteX1" y="connsiteY1"/>
              </a:cxn>
              <a:cxn ang="0">
                <a:pos x="connsiteX2" y="connsiteY2"/>
              </a:cxn>
              <a:cxn ang="0">
                <a:pos x="connsiteX3" y="connsiteY3"/>
              </a:cxn>
            </a:cxnLst>
            <a:rect l="l" t="t" r="r" b="b"/>
            <a:pathLst>
              <a:path w="6858000" h="400156">
                <a:moveTo>
                  <a:pt x="0" y="400156"/>
                </a:moveTo>
                <a:lnTo>
                  <a:pt x="0" y="0"/>
                </a:lnTo>
                <a:lnTo>
                  <a:pt x="6858000" y="0"/>
                </a:lnTo>
                <a:lnTo>
                  <a:pt x="6858000" y="400156"/>
                </a:lnTo>
                <a:close/>
              </a:path>
            </a:pathLst>
          </a:custGeom>
        </p:spPr>
      </p:pic>
      <p:sp>
        <p:nvSpPr>
          <p:cNvPr id="36" name="Oval 35">
            <a:extLst>
              <a:ext uri="{FF2B5EF4-FFF2-40B4-BE49-F238E27FC236}">
                <a16:creationId xmlns:a16="http://schemas.microsoft.com/office/drawing/2014/main" id="{1C9183AD-9166-27E4-F8C4-4AAE1C7F0BB9}"/>
              </a:ext>
            </a:extLst>
          </p:cNvPr>
          <p:cNvSpPr/>
          <p:nvPr userDrawn="1"/>
        </p:nvSpPr>
        <p:spPr>
          <a:xfrm>
            <a:off x="9130046"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DFED6151-9FDE-FB42-89FC-0347B6A3276D}"/>
              </a:ext>
            </a:extLst>
          </p:cNvPr>
          <p:cNvSpPr/>
          <p:nvPr userDrawn="1"/>
        </p:nvSpPr>
        <p:spPr>
          <a:xfrm>
            <a:off x="8385329"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ooter Placeholder 45">
            <a:extLst>
              <a:ext uri="{FF2B5EF4-FFF2-40B4-BE49-F238E27FC236}">
                <a16:creationId xmlns:a16="http://schemas.microsoft.com/office/drawing/2014/main" id="{41E6D8BC-2E14-B95F-1E2F-30FF6EE3AEB3}"/>
              </a:ext>
            </a:extLst>
          </p:cNvPr>
          <p:cNvSpPr>
            <a:spLocks noGrp="1"/>
          </p:cNvSpPr>
          <p:nvPr>
            <p:ph type="ftr" sz="quarter" idx="14"/>
          </p:nvPr>
        </p:nvSpPr>
        <p:spPr/>
        <p:txBody>
          <a:bodyPr/>
          <a:lstStyle/>
          <a:p>
            <a:endParaRPr lang="en-US" dirty="0"/>
          </a:p>
        </p:txBody>
      </p:sp>
      <p:sp>
        <p:nvSpPr>
          <p:cNvPr id="47" name="Slide Number Placeholder 46">
            <a:extLst>
              <a:ext uri="{FF2B5EF4-FFF2-40B4-BE49-F238E27FC236}">
                <a16:creationId xmlns:a16="http://schemas.microsoft.com/office/drawing/2014/main" id="{89B6F428-7A93-4AA9-C12A-2A93DFEAF0B6}"/>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580811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pic>
        <p:nvPicPr>
          <p:cNvPr id="44" name="Graphic 43">
            <a:extLst>
              <a:ext uri="{FF2B5EF4-FFF2-40B4-BE49-F238E27FC236}">
                <a16:creationId xmlns:a16="http://schemas.microsoft.com/office/drawing/2014/main" id="{94240F9C-F2B6-6263-0817-7E0809D9DF3A}"/>
              </a:ext>
            </a:extLst>
          </p:cNvPr>
          <p:cNvPicPr>
            <a:picLocks noChangeAspect="1"/>
          </p:cNvPicPr>
          <p:nvPr userDrawn="1"/>
        </p:nvPicPr>
        <p:blipFill>
          <a:blip r:embed="rId2">
            <a:extLst>
              <a:ext uri="{96DAC541-7B7A-43D3-8B79-37D633B846F1}">
                <asvg:svgBlip xmlns:asvg="http://schemas.microsoft.com/office/drawing/2016/SVG/main" r:embed="rId3"/>
              </a:ext>
            </a:extLst>
          </a:blip>
          <a:srcRect b="85327"/>
          <a:stretch>
            <a:fillRect/>
          </a:stretch>
        </p:blipFill>
        <p:spPr>
          <a:xfrm rot="16200000">
            <a:off x="8348893" y="2856018"/>
            <a:ext cx="6718341" cy="1006304"/>
          </a:xfrm>
          <a:custGeom>
            <a:avLst/>
            <a:gdLst>
              <a:gd name="connsiteX0" fmla="*/ 0 w 6718341"/>
              <a:gd name="connsiteY0" fmla="*/ 0 h 1006304"/>
              <a:gd name="connsiteX1" fmla="*/ 6718341 w 6718341"/>
              <a:gd name="connsiteY1" fmla="*/ 0 h 1006304"/>
              <a:gd name="connsiteX2" fmla="*/ 6718341 w 6718341"/>
              <a:gd name="connsiteY2" fmla="*/ 1006304 h 1006304"/>
              <a:gd name="connsiteX3" fmla="*/ 0 w 6718341"/>
              <a:gd name="connsiteY3" fmla="*/ 1006304 h 1006304"/>
            </a:gdLst>
            <a:ahLst/>
            <a:cxnLst>
              <a:cxn ang="0">
                <a:pos x="connsiteX0" y="connsiteY0"/>
              </a:cxn>
              <a:cxn ang="0">
                <a:pos x="connsiteX1" y="connsiteY1"/>
              </a:cxn>
              <a:cxn ang="0">
                <a:pos x="connsiteX2" y="connsiteY2"/>
              </a:cxn>
              <a:cxn ang="0">
                <a:pos x="connsiteX3" y="connsiteY3"/>
              </a:cxn>
            </a:cxnLst>
            <a:rect l="l" t="t" r="r" b="b"/>
            <a:pathLst>
              <a:path w="6718341" h="1006304">
                <a:moveTo>
                  <a:pt x="0" y="0"/>
                </a:moveTo>
                <a:lnTo>
                  <a:pt x="6718341" y="0"/>
                </a:lnTo>
                <a:lnTo>
                  <a:pt x="6718341" y="1006304"/>
                </a:lnTo>
                <a:lnTo>
                  <a:pt x="0" y="1006304"/>
                </a:lnTo>
                <a:close/>
              </a:path>
            </a:pathLst>
          </a:custGeom>
        </p:spPr>
      </p:pic>
      <p:sp>
        <p:nvSpPr>
          <p:cNvPr id="50" name="Oval 49">
            <a:extLst>
              <a:ext uri="{FF2B5EF4-FFF2-40B4-BE49-F238E27FC236}">
                <a16:creationId xmlns:a16="http://schemas.microsoft.com/office/drawing/2014/main" id="{024F3BA7-5767-DA19-90B2-79087CCD234A}"/>
              </a:ext>
            </a:extLst>
          </p:cNvPr>
          <p:cNvSpPr/>
          <p:nvPr userDrawn="1"/>
        </p:nvSpPr>
        <p:spPr>
          <a:xfrm>
            <a:off x="11280648" y="107998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75941C3B-69D9-2131-DE98-77882C6B492E}"/>
              </a:ext>
            </a:extLst>
          </p:cNvPr>
          <p:cNvSpPr/>
          <p:nvPr userDrawn="1"/>
        </p:nvSpPr>
        <p:spPr>
          <a:xfrm>
            <a:off x="9885091" y="4608699"/>
            <a:ext cx="1628275" cy="1628275"/>
          </a:xfrm>
          <a:prstGeom prst="ellipse">
            <a:avLst/>
          </a:prstGeom>
          <a:solidFill>
            <a:schemeClr val="accent3">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72" name="Graphic 71">
            <a:extLst>
              <a:ext uri="{FF2B5EF4-FFF2-40B4-BE49-F238E27FC236}">
                <a16:creationId xmlns:a16="http://schemas.microsoft.com/office/drawing/2014/main" id="{F2C371ED-FE8B-10E6-6B09-AB1AF954AAF1}"/>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44820" t="41526" b="3152"/>
          <a:stretch/>
        </p:blipFill>
        <p:spPr>
          <a:xfrm>
            <a:off x="-63921" y="5642"/>
            <a:ext cx="3769859" cy="6852356"/>
          </a:xfrm>
          <a:custGeom>
            <a:avLst/>
            <a:gdLst>
              <a:gd name="connsiteX0" fmla="*/ 0 w 3769859"/>
              <a:gd name="connsiteY0" fmla="*/ 0 h 6852356"/>
              <a:gd name="connsiteX1" fmla="*/ 3769859 w 3769859"/>
              <a:gd name="connsiteY1" fmla="*/ 0 h 6852356"/>
              <a:gd name="connsiteX2" fmla="*/ 3769859 w 3769859"/>
              <a:gd name="connsiteY2" fmla="*/ 6852356 h 6852356"/>
              <a:gd name="connsiteX3" fmla="*/ 0 w 3769859"/>
              <a:gd name="connsiteY3" fmla="*/ 6852356 h 6852356"/>
            </a:gdLst>
            <a:ahLst/>
            <a:cxnLst>
              <a:cxn ang="0">
                <a:pos x="connsiteX0" y="connsiteY0"/>
              </a:cxn>
              <a:cxn ang="0">
                <a:pos x="connsiteX1" y="connsiteY1"/>
              </a:cxn>
              <a:cxn ang="0">
                <a:pos x="connsiteX2" y="connsiteY2"/>
              </a:cxn>
              <a:cxn ang="0">
                <a:pos x="connsiteX3" y="connsiteY3"/>
              </a:cxn>
            </a:cxnLst>
            <a:rect l="l" t="t" r="r" b="b"/>
            <a:pathLst>
              <a:path w="3769859" h="6852356">
                <a:moveTo>
                  <a:pt x="0" y="0"/>
                </a:moveTo>
                <a:lnTo>
                  <a:pt x="3769859" y="0"/>
                </a:lnTo>
                <a:lnTo>
                  <a:pt x="3769859" y="6852356"/>
                </a:lnTo>
                <a:lnTo>
                  <a:pt x="0" y="6852356"/>
                </a:lnTo>
                <a:close/>
              </a:path>
            </a:pathLst>
          </a:custGeom>
        </p:spPr>
      </p:pic>
      <p:pic>
        <p:nvPicPr>
          <p:cNvPr id="57" name="Graphic 56">
            <a:extLst>
              <a:ext uri="{FF2B5EF4-FFF2-40B4-BE49-F238E27FC236}">
                <a16:creationId xmlns:a16="http://schemas.microsoft.com/office/drawing/2014/main" id="{E6DDC0DD-511A-395D-6DF6-B3EBA937EF97}"/>
              </a:ext>
            </a:extLst>
          </p:cNvPr>
          <p:cNvPicPr>
            <a:picLocks noChangeAspect="1"/>
          </p:cNvPicPr>
          <p:nvPr userDrawn="1"/>
        </p:nvPicPr>
        <p:blipFill>
          <a:blip r:embed="rId2">
            <a:extLst>
              <a:ext uri="{96DAC541-7B7A-43D3-8B79-37D633B846F1}">
                <asvg:svgBlip xmlns:asvg="http://schemas.microsoft.com/office/drawing/2016/SVG/main" r:embed="rId3"/>
              </a:ext>
            </a:extLst>
          </a:blip>
          <a:srcRect l="20633" b="65821"/>
          <a:stretch>
            <a:fillRect/>
          </a:stretch>
        </p:blipFill>
        <p:spPr>
          <a:xfrm flipV="1">
            <a:off x="5869" y="1"/>
            <a:ext cx="5332115" cy="2343995"/>
          </a:xfrm>
          <a:custGeom>
            <a:avLst/>
            <a:gdLst>
              <a:gd name="connsiteX0" fmla="*/ 0 w 5332115"/>
              <a:gd name="connsiteY0" fmla="*/ 2343995 h 2343995"/>
              <a:gd name="connsiteX1" fmla="*/ 5332115 w 5332115"/>
              <a:gd name="connsiteY1" fmla="*/ 2343995 h 2343995"/>
              <a:gd name="connsiteX2" fmla="*/ 5332115 w 5332115"/>
              <a:gd name="connsiteY2" fmla="*/ 0 h 2343995"/>
              <a:gd name="connsiteX3" fmla="*/ 0 w 5332115"/>
              <a:gd name="connsiteY3" fmla="*/ 0 h 2343995"/>
            </a:gdLst>
            <a:ahLst/>
            <a:cxnLst>
              <a:cxn ang="0">
                <a:pos x="connsiteX0" y="connsiteY0"/>
              </a:cxn>
              <a:cxn ang="0">
                <a:pos x="connsiteX1" y="connsiteY1"/>
              </a:cxn>
              <a:cxn ang="0">
                <a:pos x="connsiteX2" y="connsiteY2"/>
              </a:cxn>
              <a:cxn ang="0">
                <a:pos x="connsiteX3" y="connsiteY3"/>
              </a:cxn>
            </a:cxnLst>
            <a:rect l="l" t="t" r="r" b="b"/>
            <a:pathLst>
              <a:path w="5332115" h="2343995">
                <a:moveTo>
                  <a:pt x="0" y="2343995"/>
                </a:moveTo>
                <a:lnTo>
                  <a:pt x="5332115" y="2343995"/>
                </a:lnTo>
                <a:lnTo>
                  <a:pt x="5332115" y="0"/>
                </a:lnTo>
                <a:lnTo>
                  <a:pt x="0" y="0"/>
                </a:lnTo>
                <a:close/>
              </a:path>
            </a:pathLst>
          </a:custGeom>
        </p:spPr>
      </p:pic>
      <p:pic>
        <p:nvPicPr>
          <p:cNvPr id="60" name="Graphic 59">
            <a:extLst>
              <a:ext uri="{FF2B5EF4-FFF2-40B4-BE49-F238E27FC236}">
                <a16:creationId xmlns:a16="http://schemas.microsoft.com/office/drawing/2014/main" id="{A03A29F6-2DC7-B284-F21B-10BBEECC0526}"/>
              </a:ext>
            </a:extLst>
          </p:cNvPr>
          <p:cNvPicPr>
            <a:picLocks noChangeAspect="1"/>
          </p:cNvPicPr>
          <p:nvPr userDrawn="1"/>
        </p:nvPicPr>
        <p:blipFill>
          <a:blip r:embed="rId6">
            <a:extLst>
              <a:ext uri="{96DAC541-7B7A-43D3-8B79-37D633B846F1}">
                <asvg:svgBlip xmlns:asvg="http://schemas.microsoft.com/office/drawing/2016/SVG/main" r:embed="rId7"/>
              </a:ext>
            </a:extLst>
          </a:blip>
          <a:srcRect l="14165" t="77500"/>
          <a:stretch>
            <a:fillRect/>
          </a:stretch>
        </p:blipFill>
        <p:spPr>
          <a:xfrm>
            <a:off x="-16872" y="-29980"/>
            <a:ext cx="4459335" cy="1601124"/>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64" name="Oval 63">
            <a:extLst>
              <a:ext uri="{FF2B5EF4-FFF2-40B4-BE49-F238E27FC236}">
                <a16:creationId xmlns:a16="http://schemas.microsoft.com/office/drawing/2014/main" id="{5E42667F-7399-2294-D94B-CB84510A0E95}"/>
              </a:ext>
            </a:extLst>
          </p:cNvPr>
          <p:cNvSpPr/>
          <p:nvPr userDrawn="1"/>
        </p:nvSpPr>
        <p:spPr>
          <a:xfrm>
            <a:off x="3261092" y="18900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r:embed="rId8">
            <a:extLst>
              <a:ext uri="{96DAC541-7B7A-43D3-8B79-37D633B846F1}">
                <asvg:svgBlip xmlns:asvg="http://schemas.microsoft.com/office/drawing/2016/SVG/main" r:embed="rId9"/>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73" name="Title 1">
            <a:extLst>
              <a:ext uri="{FF2B5EF4-FFF2-40B4-BE49-F238E27FC236}">
                <a16:creationId xmlns:a16="http://schemas.microsoft.com/office/drawing/2014/main" id="{11BE7A0F-8563-C84F-54DB-CF04C6DAD8AC}"/>
              </a:ext>
            </a:extLst>
          </p:cNvPr>
          <p:cNvSpPr>
            <a:spLocks noGrp="1"/>
          </p:cNvSpPr>
          <p:nvPr>
            <p:ph type="title"/>
          </p:nvPr>
        </p:nvSpPr>
        <p:spPr>
          <a:xfrm>
            <a:off x="5985583" y="2214823"/>
            <a:ext cx="3769859" cy="1975104"/>
          </a:xfrm>
        </p:spPr>
        <p:txBody>
          <a:bodyPr anchor="b">
            <a:no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96231" y="4278235"/>
            <a:ext cx="3081528" cy="1170432"/>
          </a:xfrm>
        </p:spPr>
        <p:txBody>
          <a:bodyPr>
            <a:normAutofit/>
          </a:bodyPr>
          <a:lstStyle>
            <a:lvl1pPr marL="0" indent="0">
              <a:lnSpc>
                <a:spcPct val="90000"/>
              </a:lnSpc>
              <a:spcBef>
                <a:spcPts val="1000"/>
              </a:spcBef>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727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F45380E4-4280-4D6A-412C-BEC95C8CA78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6" name="Title 5">
            <a:extLst>
              <a:ext uri="{FF2B5EF4-FFF2-40B4-BE49-F238E27FC236}">
                <a16:creationId xmlns:a16="http://schemas.microsoft.com/office/drawing/2014/main" id="{1E2DEC6B-E418-F7FA-5D06-66914BE64098}"/>
              </a:ext>
            </a:extLst>
          </p:cNvPr>
          <p:cNvSpPr>
            <a:spLocks noGrp="1"/>
          </p:cNvSpPr>
          <p:nvPr>
            <p:ph type="title"/>
          </p:nvPr>
        </p:nvSpPr>
        <p:spPr/>
        <p:txBody>
          <a:bodyPr/>
          <a:lstStyle/>
          <a:p>
            <a:r>
              <a:rPr lang="en-US"/>
              <a:t>Click to edit Master title style</a:t>
            </a:r>
          </a:p>
        </p:txBody>
      </p:sp>
      <p:sp>
        <p:nvSpPr>
          <p:cNvPr id="22" name="Footer Placeholder 21">
            <a:extLst>
              <a:ext uri="{FF2B5EF4-FFF2-40B4-BE49-F238E27FC236}">
                <a16:creationId xmlns:a16="http://schemas.microsoft.com/office/drawing/2014/main" id="{CDBC6FA3-472C-62C4-429A-28029D228DD1}"/>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F0B4C4FF-8EF1-767D-7C77-03D625E4B321}"/>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992396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Text Placeholder 9">
            <a:extLst>
              <a:ext uri="{FF2B5EF4-FFF2-40B4-BE49-F238E27FC236}">
                <a16:creationId xmlns:a16="http://schemas.microsoft.com/office/drawing/2014/main" id="{A48C42A6-E4A3-57E4-DBFE-86C89D6D36CD}"/>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5" name="Footer Placeholder 4">
            <a:extLst>
              <a:ext uri="{FF2B5EF4-FFF2-40B4-BE49-F238E27FC236}">
                <a16:creationId xmlns:a16="http://schemas.microsoft.com/office/drawing/2014/main" id="{D90272D4-D364-93D2-A948-9DD478627EAA}"/>
              </a:ext>
            </a:extLst>
          </p:cNvPr>
          <p:cNvSpPr>
            <a:spLocks noGrp="1"/>
          </p:cNvSpPr>
          <p:nvPr>
            <p:ph type="ftr" sz="quarter" idx="10"/>
          </p:nvPr>
        </p:nvSpPr>
        <p:spPr/>
        <p:txBody>
          <a:bodyPr/>
          <a:lstStyle/>
          <a:p>
            <a:endParaRPr lang="en-US" dirty="0"/>
          </a:p>
        </p:txBody>
      </p:sp>
      <p:sp>
        <p:nvSpPr>
          <p:cNvPr id="6" name="Slide Number Placeholder 5">
            <a:extLst>
              <a:ext uri="{FF2B5EF4-FFF2-40B4-BE49-F238E27FC236}">
                <a16:creationId xmlns:a16="http://schemas.microsoft.com/office/drawing/2014/main" id="{164DD4E5-F3CE-6199-31DD-1C03C409E0CC}"/>
              </a:ext>
            </a:extLst>
          </p:cNvPr>
          <p:cNvSpPr>
            <a:spLocks noGrp="1"/>
          </p:cNvSpPr>
          <p:nvPr>
            <p:ph type="sldNum" sz="quarter" idx="11"/>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171291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3FA20FC2-E959-7E20-4647-E505BD8BE4F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Content Placeholder 2">
            <a:extLst>
              <a:ext uri="{FF2B5EF4-FFF2-40B4-BE49-F238E27FC236}">
                <a16:creationId xmlns:a16="http://schemas.microsoft.com/office/drawing/2014/main" id="{F9A56E61-4EF1-44C9-6CC9-6876765A738C}"/>
              </a:ext>
            </a:extLst>
          </p:cNvPr>
          <p:cNvSpPr>
            <a:spLocks noGrp="1"/>
          </p:cNvSpPr>
          <p:nvPr>
            <p:ph idx="1"/>
          </p:nvPr>
        </p:nvSpPr>
        <p:spPr>
          <a:xfrm>
            <a:off x="5183188" y="2057400"/>
            <a:ext cx="6172200" cy="40690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A7802A7-DF1B-DE1B-4EA4-055C59350761}"/>
              </a:ext>
            </a:extLst>
          </p:cNvPr>
          <p:cNvSpPr>
            <a:spLocks noGrp="1"/>
          </p:cNvSpPr>
          <p:nvPr>
            <p:ph type="body" sz="half" idx="2"/>
          </p:nvPr>
        </p:nvSpPr>
        <p:spPr>
          <a:xfrm>
            <a:off x="839788" y="2057400"/>
            <a:ext cx="3932237" cy="40690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itle 7">
            <a:extLst>
              <a:ext uri="{FF2B5EF4-FFF2-40B4-BE49-F238E27FC236}">
                <a16:creationId xmlns:a16="http://schemas.microsoft.com/office/drawing/2014/main" id="{FB2F4222-9F0A-A7FE-DFA4-39F2D1A27DA7}"/>
              </a:ext>
            </a:extLst>
          </p:cNvPr>
          <p:cNvSpPr>
            <a:spLocks noGrp="1"/>
          </p:cNvSpPr>
          <p:nvPr>
            <p:ph type="title"/>
          </p:nvPr>
        </p:nvSpPr>
        <p:spPr/>
        <p:txBody>
          <a:bodyPr/>
          <a:lstStyle/>
          <a:p>
            <a:r>
              <a:rPr lang="en-US"/>
              <a:t>Click to edit Master title style</a:t>
            </a:r>
          </a:p>
        </p:txBody>
      </p:sp>
      <p:sp>
        <p:nvSpPr>
          <p:cNvPr id="10" name="Footer Placeholder 9">
            <a:extLst>
              <a:ext uri="{FF2B5EF4-FFF2-40B4-BE49-F238E27FC236}">
                <a16:creationId xmlns:a16="http://schemas.microsoft.com/office/drawing/2014/main" id="{A9174264-0D17-CF28-8778-3DD02FD42C48}"/>
              </a:ext>
            </a:extLst>
          </p:cNvPr>
          <p:cNvSpPr>
            <a:spLocks noGrp="1"/>
          </p:cNvSpPr>
          <p:nvPr>
            <p:ph type="ftr" sz="quarter" idx="14"/>
          </p:nvPr>
        </p:nvSpPr>
        <p:spPr/>
        <p:txBody>
          <a:bodyPr/>
          <a:lstStyle/>
          <a:p>
            <a:endParaRPr lang="en-US" dirty="0"/>
          </a:p>
        </p:txBody>
      </p:sp>
      <p:sp>
        <p:nvSpPr>
          <p:cNvPr id="11" name="Slide Number Placeholder 10">
            <a:extLst>
              <a:ext uri="{FF2B5EF4-FFF2-40B4-BE49-F238E27FC236}">
                <a16:creationId xmlns:a16="http://schemas.microsoft.com/office/drawing/2014/main" id="{4FFFA002-049D-7794-5114-044DA2B571D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32499120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F54A2A46-C45B-ED08-EE41-CEC7D354733A}"/>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Picture Placeholder 2">
            <a:extLst>
              <a:ext uri="{FF2B5EF4-FFF2-40B4-BE49-F238E27FC236}">
                <a16:creationId xmlns:a16="http://schemas.microsoft.com/office/drawing/2014/main" id="{3AA4EA03-DC7A-CC5C-0E56-20FDFBD152A4}"/>
              </a:ext>
            </a:extLst>
          </p:cNvPr>
          <p:cNvSpPr>
            <a:spLocks noGrp="1"/>
          </p:cNvSpPr>
          <p:nvPr>
            <p:ph type="pic" idx="1"/>
          </p:nvPr>
        </p:nvSpPr>
        <p:spPr>
          <a:xfrm>
            <a:off x="5180012" y="1725930"/>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3A30CC9-5F1C-933D-A4C9-7DCE2F039E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04304BF9-EDC8-7868-84C1-6CCB690381DB}"/>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37FE0970-0DB3-2D10-BEAE-54A52070A1FE}"/>
              </a:ext>
            </a:extLst>
          </p:cNvPr>
          <p:cNvSpPr>
            <a:spLocks noGrp="1"/>
          </p:cNvSpPr>
          <p:nvPr>
            <p:ph type="sldNum" sz="quarter" idx="11"/>
          </p:nvPr>
        </p:nvSpPr>
        <p:spPr/>
        <p:txBody>
          <a:bodyPr/>
          <a:lstStyle/>
          <a:p>
            <a:fld id="{CC43B8D3-9A08-F84C-9DD4-44948BA52D4B}" type="slidenum">
              <a:rPr lang="en-US" smtClean="0"/>
              <a:pPr/>
              <a:t>‹#›</a:t>
            </a:fld>
            <a:endParaRPr lang="en-US" dirty="0"/>
          </a:p>
        </p:txBody>
      </p:sp>
      <p:sp>
        <p:nvSpPr>
          <p:cNvPr id="10" name="Title 9">
            <a:extLst>
              <a:ext uri="{FF2B5EF4-FFF2-40B4-BE49-F238E27FC236}">
                <a16:creationId xmlns:a16="http://schemas.microsoft.com/office/drawing/2014/main" id="{FC668391-E0E0-74A5-F96F-B67ECAE86D3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117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sv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61E197C-8454-08AA-A652-357480D98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530FAC-6DFA-F32C-E62D-5C32C06A02DC}"/>
              </a:ext>
            </a:extLst>
          </p:cNvPr>
          <p:cNvSpPr>
            <a:spLocks noGrp="1"/>
          </p:cNvSpPr>
          <p:nvPr>
            <p:ph type="ftr" sz="quarter" idx="3"/>
          </p:nvPr>
        </p:nvSpPr>
        <p:spPr>
          <a:xfrm>
            <a:off x="732271" y="6234430"/>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F7B62FF-DCC3-B0E5-E9C3-736A708235A7}"/>
              </a:ext>
            </a:extLst>
          </p:cNvPr>
          <p:cNvSpPr>
            <a:spLocks noGrp="1"/>
          </p:cNvSpPr>
          <p:nvPr>
            <p:ph type="sldNum" sz="quarter" idx="4"/>
          </p:nvPr>
        </p:nvSpPr>
        <p:spPr>
          <a:xfrm>
            <a:off x="1651903" y="809244"/>
            <a:ext cx="941832" cy="621792"/>
          </a:xfrm>
          <a:prstGeom prst="rect">
            <a:avLst/>
          </a:prstGeom>
        </p:spPr>
        <p:txBody>
          <a:bodyPr vert="horz" lIns="91440" tIns="45720" rIns="91440" bIns="45720" rtlCol="0" anchor="ctr"/>
          <a:lstStyle>
            <a:lvl1pPr algn="ctr">
              <a:defRPr sz="3200">
                <a:solidFill>
                  <a:schemeClr val="bg2"/>
                </a:solidFill>
              </a:defRPr>
            </a:lvl1pPr>
          </a:lstStyle>
          <a:p>
            <a:fld id="{CC43B8D3-9A08-F84C-9DD4-44948BA52D4B}" type="slidenum">
              <a:rPr lang="en-US" smtClean="0"/>
              <a:pPr/>
              <a:t>‹#›</a:t>
            </a:fld>
            <a:endParaRPr lang="en-US" dirty="0"/>
          </a:p>
        </p:txBody>
      </p:sp>
      <p:sp>
        <p:nvSpPr>
          <p:cNvPr id="25" name="Rectangle 24">
            <a:extLst>
              <a:ext uri="{FF2B5EF4-FFF2-40B4-BE49-F238E27FC236}">
                <a16:creationId xmlns:a16="http://schemas.microsoft.com/office/drawing/2014/main" id="{0EEFFBFB-5A27-2D81-3931-C98447651EF4}"/>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495E283-E2C6-EE8C-5FC9-96FD9B2DC537}"/>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8" name="Straight Connector 27">
            <a:extLst>
              <a:ext uri="{FF2B5EF4-FFF2-40B4-BE49-F238E27FC236}">
                <a16:creationId xmlns:a16="http://schemas.microsoft.com/office/drawing/2014/main" id="{6BEB7FA7-6E9C-81BB-8E55-A22BFF734E24}"/>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29" name="Graphic 28">
            <a:extLst>
              <a:ext uri="{FF2B5EF4-FFF2-40B4-BE49-F238E27FC236}">
                <a16:creationId xmlns:a16="http://schemas.microsoft.com/office/drawing/2014/main" id="{77E78B78-C9C0-6811-5C24-BA7F4E612036}"/>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rot="13498771">
            <a:off x="868523" y="778989"/>
            <a:ext cx="660389" cy="660389"/>
          </a:xfrm>
          <a:prstGeom prst="rect">
            <a:avLst/>
          </a:prstGeom>
        </p:spPr>
      </p:pic>
      <p:cxnSp>
        <p:nvCxnSpPr>
          <p:cNvPr id="32" name="Straight Connector 31">
            <a:extLst>
              <a:ext uri="{FF2B5EF4-FFF2-40B4-BE49-F238E27FC236}">
                <a16:creationId xmlns:a16="http://schemas.microsoft.com/office/drawing/2014/main" id="{9F9C8F7F-2A36-A3D8-7C9C-CFDFFF47B82A}"/>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E59602F-1B68-185F-6DA7-FDDA1F06ACC2}"/>
              </a:ext>
            </a:extLst>
          </p:cNvPr>
          <p:cNvSpPr>
            <a:spLocks noGrp="1"/>
          </p:cNvSpPr>
          <p:nvPr>
            <p:ph type="title"/>
          </p:nvPr>
        </p:nvSpPr>
        <p:spPr>
          <a:xfrm>
            <a:off x="2697480" y="731520"/>
            <a:ext cx="8762246" cy="777240"/>
          </a:xfrm>
          <a:prstGeom prst="rect">
            <a:avLst/>
          </a:prstGeom>
        </p:spPr>
        <p:txBody>
          <a:bodyPr vert="horz" lIns="91440" tIns="45720" rIns="91440" bIns="45720" rtlCol="0" anchor="ctr">
            <a:noAutofit/>
          </a:bodyPr>
          <a:lstStyle/>
          <a:p>
            <a:r>
              <a:rPr lang="en-US"/>
              <a:t>Click to edit Master title style</a:t>
            </a:r>
            <a:endParaRPr lang="en-US" dirty="0"/>
          </a:p>
        </p:txBody>
      </p:sp>
    </p:spTree>
    <p:extLst>
      <p:ext uri="{BB962C8B-B14F-4D97-AF65-F5344CB8AC3E}">
        <p14:creationId xmlns:p14="http://schemas.microsoft.com/office/powerpoint/2010/main" val="372648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2" r:id="rId3"/>
    <p:sldLayoutId id="2147483651" r:id="rId4"/>
    <p:sldLayoutId id="2147483658" r:id="rId5"/>
    <p:sldLayoutId id="2147483663" r:id="rId6"/>
    <p:sldLayoutId id="2147483664" r:id="rId7"/>
    <p:sldLayoutId id="2147483659" r:id="rId8"/>
    <p:sldLayoutId id="2147483660" r:id="rId9"/>
    <p:sldLayoutId id="2147483661" r:id="rId10"/>
    <p:sldLayoutId id="2147483652" r:id="rId11"/>
    <p:sldLayoutId id="2147483667" r:id="rId12"/>
    <p:sldLayoutId id="2147483653" r:id="rId13"/>
    <p:sldLayoutId id="2147483668" r:id="rId14"/>
    <p:sldLayoutId id="2147483665" r:id="rId15"/>
    <p:sldLayoutId id="2147483666" r:id="rId16"/>
    <p:sldLayoutId id="2147483654" r:id="rId17"/>
    <p:sldLayoutId id="2147483655" r:id="rId18"/>
    <p:sldLayoutId id="2147483656" r:id="rId19"/>
    <p:sldLayoutId id="2147483657" r:id="rId20"/>
  </p:sldLayoutIdLst>
  <p:hf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83464" indent="-283464" algn="l" defTabSz="914400" rtl="0" eaLnBrk="1" latinLnBrk="0" hangingPunct="1">
        <a:lnSpc>
          <a:spcPct val="100000"/>
        </a:lnSpc>
        <a:spcBef>
          <a:spcPts val="0"/>
        </a:spcBef>
        <a:buFont typeface="Arial" panose="020B0604020202020204" pitchFamily="34" charset="0"/>
        <a:buChar char="•"/>
        <a:defRPr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myroadtohollywood.com/"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prospects.ac.uk/jobs-and-work-experience/job-sectors/creative-arts-and-design/how-to-get-a-creative-job" TargetMode="External"/><Relationship Id="rId2" Type="http://schemas.openxmlformats.org/officeDocument/2006/relationships/hyperlink" Target="https://www.aru.ac.uk/arts-humanities-education-and-social-sciences/creative-industries/why-study-with-us/placements-and-work-experience" TargetMode="External"/><Relationship Id="rId1" Type="http://schemas.openxmlformats.org/officeDocument/2006/relationships/slideLayout" Target="../slideLayouts/slideLayout3.xml"/><Relationship Id="rId4" Type="http://schemas.openxmlformats.org/officeDocument/2006/relationships/hyperlink" Target="https://dobetter.esade.edu/en/workplace-moo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wcmd.ac.uk/young-rwcmd/drama/rbyc" TargetMode="External"/><Relationship Id="rId2" Type="http://schemas.openxmlformats.org/officeDocument/2006/relationships/hyperlink" Target="https://www.bbc.co.uk/cymrufyw/erthyglau/c51gppd41d4o" TargetMode="External"/><Relationship Id="rId1" Type="http://schemas.openxmlformats.org/officeDocument/2006/relationships/slideLayout" Target="../slideLayouts/slideLayout3.xml"/><Relationship Id="rId6" Type="http://schemas.openxmlformats.org/officeDocument/2006/relationships/hyperlink" Target="https://www.theguardian.com/culture/2022/dec/10/huge-decline-working-class-people-arts-reflects-society" TargetMode="External"/><Relationship Id="rId5" Type="http://schemas.openxmlformats.org/officeDocument/2006/relationships/hyperlink" Target="https://movieweb.com/taraji-p-henson-pay-disparity-not-much-has-changed-in-hollywood/" TargetMode="External"/><Relationship Id="rId4" Type="http://schemas.openxmlformats.org/officeDocument/2006/relationships/hyperlink" Target="https://www.complicite.org/work/drive-your-plow-over-the-bones-of-the-dea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screenrant.com/actors-underpaid-huge-roles/#:~:text=By%20the%20time%20The%20Wolf,for%20a%20relatively%20paltry%20%2460%2C000." TargetMode="External"/><Relationship Id="rId2" Type="http://schemas.openxmlformats.org/officeDocument/2006/relationships/hyperlink" Target="https://www.myroadtohollywood.com/post/working-for-exposure-vs-paying-jobs-in-the-entertainment-industry" TargetMode="Externa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8762-BFD9-B53C-F438-D440DBFDD2F9}"/>
              </a:ext>
            </a:extLst>
          </p:cNvPr>
          <p:cNvSpPr>
            <a:spLocks noGrp="1"/>
          </p:cNvSpPr>
          <p:nvPr>
            <p:ph type="ctrTitle"/>
          </p:nvPr>
        </p:nvSpPr>
        <p:spPr/>
        <p:txBody>
          <a:bodyPr/>
          <a:lstStyle/>
          <a:p>
            <a:r>
              <a:rPr lang="en-US"/>
              <a:t>Working for experience and exposure </a:t>
            </a:r>
          </a:p>
        </p:txBody>
      </p:sp>
      <p:sp>
        <p:nvSpPr>
          <p:cNvPr id="3" name="Subtitle 2">
            <a:extLst>
              <a:ext uri="{FF2B5EF4-FFF2-40B4-BE49-F238E27FC236}">
                <a16:creationId xmlns:a16="http://schemas.microsoft.com/office/drawing/2014/main" id="{A57451B7-2A25-8813-BC77-07DE3529FCEE}"/>
              </a:ext>
            </a:extLst>
          </p:cNvPr>
          <p:cNvSpPr>
            <a:spLocks noGrp="1"/>
          </p:cNvSpPr>
          <p:nvPr>
            <p:ph type="subTitle" idx="1"/>
          </p:nvPr>
        </p:nvSpPr>
        <p:spPr/>
        <p:txBody>
          <a:bodyPr vert="horz" lIns="91440" tIns="45720" rIns="91440" bIns="45720" rtlCol="0" anchor="t">
            <a:normAutofit fontScale="85000" lnSpcReduction="10000"/>
          </a:bodyPr>
          <a:lstStyle/>
          <a:p>
            <a:r>
              <a:rPr lang="en-US"/>
              <a:t>By Nina, Megan, Deryn, Betsy and Gabbi</a:t>
            </a:r>
          </a:p>
        </p:txBody>
      </p:sp>
    </p:spTree>
    <p:extLst>
      <p:ext uri="{BB962C8B-B14F-4D97-AF65-F5344CB8AC3E}">
        <p14:creationId xmlns:p14="http://schemas.microsoft.com/office/powerpoint/2010/main" val="2827593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B547-2070-E821-9305-090F873B6309}"/>
              </a:ext>
            </a:extLst>
          </p:cNvPr>
          <p:cNvSpPr>
            <a:spLocks noGrp="1"/>
          </p:cNvSpPr>
          <p:nvPr>
            <p:ph type="title"/>
          </p:nvPr>
        </p:nvSpPr>
        <p:spPr>
          <a:xfrm>
            <a:off x="5610225" y="2304288"/>
            <a:ext cx="5856351" cy="2432304"/>
          </a:xfrm>
        </p:spPr>
        <p:txBody>
          <a:bodyPr/>
          <a:lstStyle/>
          <a:p>
            <a:r>
              <a:rPr lang="en-GB"/>
              <a:t>Personal experiences </a:t>
            </a:r>
          </a:p>
        </p:txBody>
      </p:sp>
      <p:sp>
        <p:nvSpPr>
          <p:cNvPr id="10" name="Text Placeholder 9">
            <a:extLst>
              <a:ext uri="{FF2B5EF4-FFF2-40B4-BE49-F238E27FC236}">
                <a16:creationId xmlns:a16="http://schemas.microsoft.com/office/drawing/2014/main" id="{34142987-F7DA-E2CF-868D-3DF62115D046}"/>
              </a:ext>
            </a:extLst>
          </p:cNvPr>
          <p:cNvSpPr>
            <a:spLocks noGrp="1"/>
          </p:cNvSpPr>
          <p:nvPr>
            <p:ph type="body" idx="1"/>
          </p:nvPr>
        </p:nvSpPr>
        <p:spPr/>
        <p:txBody>
          <a:bodyPr>
            <a:normAutofit fontScale="92500" lnSpcReduction="10000"/>
          </a:bodyPr>
          <a:lstStyle/>
          <a:p>
            <a:endParaRPr lang="en-GB"/>
          </a:p>
        </p:txBody>
      </p:sp>
      <p:sp>
        <p:nvSpPr>
          <p:cNvPr id="5" name="Slide Number Placeholder 4">
            <a:extLst>
              <a:ext uri="{FF2B5EF4-FFF2-40B4-BE49-F238E27FC236}">
                <a16:creationId xmlns:a16="http://schemas.microsoft.com/office/drawing/2014/main" id="{39A772E3-1002-0FE1-6642-9DB44382591E}"/>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2</a:t>
            </a:fld>
            <a:endParaRPr lang="en-US"/>
          </a:p>
        </p:txBody>
      </p:sp>
    </p:spTree>
    <p:extLst>
      <p:ext uri="{BB962C8B-B14F-4D97-AF65-F5344CB8AC3E}">
        <p14:creationId xmlns:p14="http://schemas.microsoft.com/office/powerpoint/2010/main" val="121035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8B30-B0DE-8F83-7759-DC500D0EDAC9}"/>
              </a:ext>
            </a:extLst>
          </p:cNvPr>
          <p:cNvSpPr>
            <a:spLocks noGrp="1"/>
          </p:cNvSpPr>
          <p:nvPr>
            <p:ph type="title"/>
          </p:nvPr>
        </p:nvSpPr>
        <p:spPr/>
        <p:txBody>
          <a:bodyPr/>
          <a:lstStyle/>
          <a:p>
            <a:r>
              <a:rPr lang="en-GB"/>
              <a:t>Nina</a:t>
            </a:r>
          </a:p>
        </p:txBody>
      </p:sp>
      <p:sp>
        <p:nvSpPr>
          <p:cNvPr id="3" name="Content Placeholder 2">
            <a:extLst>
              <a:ext uri="{FF2B5EF4-FFF2-40B4-BE49-F238E27FC236}">
                <a16:creationId xmlns:a16="http://schemas.microsoft.com/office/drawing/2014/main" id="{2A8E94F7-CB4C-DBC5-6D71-4D9CC1D517DC}"/>
              </a:ext>
            </a:extLst>
          </p:cNvPr>
          <p:cNvSpPr>
            <a:spLocks noGrp="1"/>
          </p:cNvSpPr>
          <p:nvPr>
            <p:ph idx="1"/>
          </p:nvPr>
        </p:nvSpPr>
        <p:spPr>
          <a:xfrm>
            <a:off x="741044" y="1869948"/>
            <a:ext cx="8317231" cy="4178808"/>
          </a:xfrm>
        </p:spPr>
        <p:txBody>
          <a:bodyPr>
            <a:noAutofit/>
          </a:bodyPr>
          <a:lstStyle/>
          <a:p>
            <a:pPr marL="0" indent="0">
              <a:buNone/>
            </a:pPr>
            <a:r>
              <a:rPr lang="en-GB" sz="1050"/>
              <a:t>In my experience working for exposure and using work experience only presents positives. Working on professional performances allowed me to not only experience how the working world runs but also make new professional and personal connections to others. It allows us to broaden our work set and knowledge of how to work around issues in the industry. Whilst I wasn’t paid money for my input on this project/ show run, I valued the things that I WAS given, including the possibility for others to spread my name to those who I may be interested in working with and the proposition of future work with the company. This is due to the prolonged work with the company and discovering how to work best with them, this allowed me to adapt how I work and make good impressions, both professional and personal, on the others within the team. Leading them to offer future opportunities and recommending me to those in the same field for other work. However, the working hours were long and due to its timing being during term time and lessons I was left with lots of catch-up work to complete alongside the work experience. This may have cause decreased quality in my work, but enhanced the variety of work I was able to include in it. </a:t>
            </a:r>
          </a:p>
          <a:p>
            <a:pPr marL="0" indent="0">
              <a:buNone/>
            </a:pPr>
            <a:endParaRPr lang="en-GB" sz="1050"/>
          </a:p>
          <a:p>
            <a:pPr marL="0" indent="0">
              <a:buNone/>
            </a:pPr>
            <a:r>
              <a:rPr lang="en-GB" sz="1050"/>
              <a:t>These opportunities however were presented to me, though I was one of few who actually accepted and made use of them. In this industry work experience is very important as without it, it becomes difficult to apply the knowledge that you have learnt. When an opportunity is presented, I have learnt to seize it with both hands otherwise you will miss out on a very valuable experience. In a world full of opportunities, it is important not to think that another will simply be handed to you, even though the creative professions are particularly in demand at the current moment. ‘The real working world is increasingly competitive, and the kind of skills and experience you need to stand out as an employee or succeed in self-employment involve many different transferable abilities. It also helps if you have a contact or two in the creative industries, who already see your potential.’  Placements and work experience in the creative industries, (Cambridge school of creative industries, ND) as this quote explains many employers will be more likely to hire you in a paid role after you have shown them that you are capable of working it their industry and profession. Being able to showcase where you have actively applied your knowledge and skills to physical work, rather than simply displaying and claiming that you have all these skills will make you much more valuable and appealing to a potential employer increasing your possibility of being chosen for a paid role or permanent role in a company. </a:t>
            </a:r>
          </a:p>
          <a:p>
            <a:pPr marL="0" indent="0">
              <a:buNone/>
            </a:pPr>
            <a:endParaRPr lang="en-GB" sz="1050"/>
          </a:p>
        </p:txBody>
      </p:sp>
      <p:sp>
        <p:nvSpPr>
          <p:cNvPr id="4" name="Text Placeholder 3">
            <a:extLst>
              <a:ext uri="{FF2B5EF4-FFF2-40B4-BE49-F238E27FC236}">
                <a16:creationId xmlns:a16="http://schemas.microsoft.com/office/drawing/2014/main" id="{5FE5B0B1-9F1A-B6D3-3957-7B7365DC2803}"/>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73CF445E-A7E9-1AE0-1D00-92CD525C460B}"/>
              </a:ext>
            </a:extLst>
          </p:cNvPr>
          <p:cNvSpPr>
            <a:spLocks noGrp="1"/>
          </p:cNvSpPr>
          <p:nvPr>
            <p:ph type="sldNum" sz="quarter" idx="15"/>
          </p:nvPr>
        </p:nvSpPr>
        <p:spPr/>
        <p:txBody>
          <a:bodyPr/>
          <a:lstStyle/>
          <a:p>
            <a:r>
              <a:rPr lang="en-US"/>
              <a:t>1</a:t>
            </a:r>
          </a:p>
        </p:txBody>
      </p:sp>
    </p:spTree>
    <p:extLst>
      <p:ext uri="{BB962C8B-B14F-4D97-AF65-F5344CB8AC3E}">
        <p14:creationId xmlns:p14="http://schemas.microsoft.com/office/powerpoint/2010/main" val="25989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8B30-B0DE-8F83-7759-DC500D0EDAC9}"/>
              </a:ext>
            </a:extLst>
          </p:cNvPr>
          <p:cNvSpPr>
            <a:spLocks noGrp="1"/>
          </p:cNvSpPr>
          <p:nvPr>
            <p:ph type="title"/>
          </p:nvPr>
        </p:nvSpPr>
        <p:spPr/>
        <p:txBody>
          <a:bodyPr/>
          <a:lstStyle/>
          <a:p>
            <a:r>
              <a:rPr lang="en-GB"/>
              <a:t>Nina</a:t>
            </a:r>
          </a:p>
        </p:txBody>
      </p:sp>
      <p:sp>
        <p:nvSpPr>
          <p:cNvPr id="3" name="Content Placeholder 2">
            <a:extLst>
              <a:ext uri="{FF2B5EF4-FFF2-40B4-BE49-F238E27FC236}">
                <a16:creationId xmlns:a16="http://schemas.microsoft.com/office/drawing/2014/main" id="{2A8E94F7-CB4C-DBC5-6D71-4D9CC1D517DC}"/>
              </a:ext>
            </a:extLst>
          </p:cNvPr>
          <p:cNvSpPr>
            <a:spLocks noGrp="1"/>
          </p:cNvSpPr>
          <p:nvPr>
            <p:ph idx="1"/>
          </p:nvPr>
        </p:nvSpPr>
        <p:spPr>
          <a:xfrm>
            <a:off x="741044" y="1869948"/>
            <a:ext cx="8317231" cy="4178808"/>
          </a:xfrm>
        </p:spPr>
        <p:txBody>
          <a:bodyPr>
            <a:noAutofit/>
          </a:bodyPr>
          <a:lstStyle/>
          <a:p>
            <a:pPr marL="0" indent="0">
              <a:buNone/>
            </a:pPr>
            <a:r>
              <a:rPr lang="en-GB" sz="1050"/>
              <a:t>In my experience working for exposure and using work experience only presents positives. Working on professional performances allowed me to not only experience how the working world runs but also make new professional and personal connections to others. It allows us to broaden our work set and knowledge of how to work around issues in the industry. Whilst I wasn’t paid money for my input on this project/ show run, I valued the things that I WAS given, including the possibility for others to spread my name to those who I may be interested in working with and the proposition of future work with the company. This is due to the prolonged work with the company and discovering how to work best with them, this allowed me to adapt how I work and make good impressions, both professional and personal, on the others within the team. Leading them to offer future opportunities and recommending me to those in the same field for other work. However, the working hours were long and due to its timing being during term time and lessons I was left with lots of catch-up work to complete alongside the work experience. This may have cause decreased quality in my work, but enhanced the variety of work I was able to include in it. </a:t>
            </a:r>
          </a:p>
          <a:p>
            <a:pPr marL="0" indent="0">
              <a:buNone/>
            </a:pPr>
            <a:endParaRPr lang="en-GB" sz="1050"/>
          </a:p>
          <a:p>
            <a:pPr marL="0" indent="0">
              <a:buNone/>
            </a:pPr>
            <a:r>
              <a:rPr lang="en-GB" sz="1050"/>
              <a:t>These opportunities however were presented to me, though I was one of few who actually accepted and made use of them. In this industry work experience is very important as without it, it becomes difficult to apply the knowledge that you have learnt. When an opportunity is presented, I have learnt to seize it with both hands otherwise you will miss out on a very valuable experience. In a world full of opportunities, it is important not to think that another will simply be handed to you, even though the creative professions are particularly in demand at the current moment. ‘The real working world is increasingly competitive, and the kind of skills and experience you need to stand out as an employee or succeed in self-employment involve many different transferable abilities. It also helps if you have a contact or two in the creative industries, who already see your potential.’  Placements and work experience in the creative industries, (Cambridge school of creative industries, ND) as this quote explains many employers will be more likely to hire you in a paid role after you have shown them that you are capable of working it their industry and profession. Being able to showcase where you have actively applied your knowledge and skills to physical work, rather than simply displaying and claiming that you have all these skills will make you much more valuable and appealing to a potential employer increasing your possibility of being chosen for a paid role or permanent role in a company. </a:t>
            </a:r>
          </a:p>
          <a:p>
            <a:pPr marL="0" indent="0">
              <a:buNone/>
            </a:pPr>
            <a:endParaRPr lang="en-GB" sz="1050"/>
          </a:p>
        </p:txBody>
      </p:sp>
      <p:sp>
        <p:nvSpPr>
          <p:cNvPr id="4" name="Text Placeholder 3">
            <a:extLst>
              <a:ext uri="{FF2B5EF4-FFF2-40B4-BE49-F238E27FC236}">
                <a16:creationId xmlns:a16="http://schemas.microsoft.com/office/drawing/2014/main" id="{5FE5B0B1-9F1A-B6D3-3957-7B7365DC2803}"/>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73CF445E-A7E9-1AE0-1D00-92CD525C460B}"/>
              </a:ext>
            </a:extLst>
          </p:cNvPr>
          <p:cNvSpPr>
            <a:spLocks noGrp="1"/>
          </p:cNvSpPr>
          <p:nvPr>
            <p:ph type="sldNum" sz="quarter" idx="15"/>
          </p:nvPr>
        </p:nvSpPr>
        <p:spPr/>
        <p:txBody>
          <a:bodyPr/>
          <a:lstStyle/>
          <a:p>
            <a:r>
              <a:rPr lang="en-US"/>
              <a:t>1</a:t>
            </a:r>
          </a:p>
        </p:txBody>
      </p:sp>
    </p:spTree>
    <p:extLst>
      <p:ext uri="{BB962C8B-B14F-4D97-AF65-F5344CB8AC3E}">
        <p14:creationId xmlns:p14="http://schemas.microsoft.com/office/powerpoint/2010/main" val="3519060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FEB93-E261-D94C-069F-B8BBEC57CD5E}"/>
              </a:ext>
            </a:extLst>
          </p:cNvPr>
          <p:cNvSpPr>
            <a:spLocks noGrp="1"/>
          </p:cNvSpPr>
          <p:nvPr>
            <p:ph type="title"/>
          </p:nvPr>
        </p:nvSpPr>
        <p:spPr/>
        <p:txBody>
          <a:bodyPr/>
          <a:lstStyle/>
          <a:p>
            <a:r>
              <a:rPr lang="en-GB" err="1"/>
              <a:t>Deryn</a:t>
            </a:r>
            <a:r>
              <a:rPr lang="en-GB"/>
              <a:t> </a:t>
            </a:r>
          </a:p>
        </p:txBody>
      </p:sp>
      <p:sp>
        <p:nvSpPr>
          <p:cNvPr id="3" name="Content Placeholder 2">
            <a:extLst>
              <a:ext uri="{FF2B5EF4-FFF2-40B4-BE49-F238E27FC236}">
                <a16:creationId xmlns:a16="http://schemas.microsoft.com/office/drawing/2014/main" id="{D576CE8F-713C-C396-4AF1-774258DC609F}"/>
              </a:ext>
            </a:extLst>
          </p:cNvPr>
          <p:cNvSpPr>
            <a:spLocks noGrp="1"/>
          </p:cNvSpPr>
          <p:nvPr>
            <p:ph idx="1"/>
          </p:nvPr>
        </p:nvSpPr>
        <p:spPr>
          <a:xfrm>
            <a:off x="528320" y="1824355"/>
            <a:ext cx="8284464" cy="4781550"/>
          </a:xfrm>
        </p:spPr>
        <p:txBody>
          <a:bodyPr vert="horz" lIns="91440" tIns="45720" rIns="91440" bIns="45720" rtlCol="0" anchor="t">
            <a:normAutofit/>
          </a:bodyPr>
          <a:lstStyle/>
          <a:p>
            <a:pPr marL="0" indent="0">
              <a:buNone/>
            </a:pPr>
            <a:r>
              <a:rPr lang="en-US" sz="1050">
                <a:cs typeface="Segoe UI"/>
              </a:rPr>
              <a:t>Within my experiences within the industry, I found that working in places for no payment is a great way to start networking with people. By opening yourself to these opportunities you can begin to show your devotion to your craft.</a:t>
            </a:r>
            <a:endParaRPr lang="en-GB" sz="1050">
              <a:cs typeface="Segoe UI"/>
            </a:endParaRPr>
          </a:p>
          <a:p>
            <a:pPr marL="0" indent="0">
              <a:buNone/>
            </a:pPr>
            <a:r>
              <a:rPr lang="en-US" sz="1050">
                <a:cs typeface="Segoe UI"/>
              </a:rPr>
              <a:t>I have had the privilege of working with a theatre company that is done through the medium of Welsh, in 2023 we did a performance of ‘spring awakening’ (Cymru </a:t>
            </a:r>
            <a:r>
              <a:rPr lang="en-US" sz="1050" err="1">
                <a:cs typeface="Segoe UI"/>
              </a:rPr>
              <a:t>fyw</a:t>
            </a:r>
            <a:r>
              <a:rPr lang="en-US" sz="1050">
                <a:cs typeface="Segoe UI"/>
              </a:rPr>
              <a:t>, 2023), and this gave me a taste of what it is like to work within the industry. From the long rehearsal days, to having to change venue from rehearsal to performance space, it was a strange environment, but it taught me how to conduct myself within the theatre and what is to be expected of me. Due to my working on this show, I was asked back again this year (</a:t>
            </a:r>
            <a:r>
              <a:rPr lang="en-US" sz="1050" err="1">
                <a:cs typeface="Segoe UI"/>
              </a:rPr>
              <a:t>Urdd</a:t>
            </a:r>
            <a:r>
              <a:rPr lang="en-US" sz="1050">
                <a:cs typeface="Segoe UI"/>
              </a:rPr>
              <a:t> Eisteddfod, 2024) to work with different creatives under a unique style of acting (instead of scripted working in a devised setting). I did not have to audition to work with them as I had to do previously as they already knew me and worked with me. By having these prior connections, I was also given a spoken piece within the piece which was something I had not done the year prior.</a:t>
            </a:r>
            <a:endParaRPr lang="en-GB" sz="1050">
              <a:cs typeface="Segoe UI"/>
            </a:endParaRPr>
          </a:p>
          <a:p>
            <a:pPr marL="0" indent="0">
              <a:buNone/>
            </a:pPr>
            <a:r>
              <a:rPr lang="en-US" sz="1050">
                <a:cs typeface="Segoe UI"/>
              </a:rPr>
              <a:t>Alongside that </a:t>
            </a:r>
            <a:r>
              <a:rPr lang="en-US" sz="1050" err="1">
                <a:cs typeface="Segoe UI"/>
              </a:rPr>
              <a:t>i</a:t>
            </a:r>
            <a:r>
              <a:rPr lang="en-US" sz="1050">
                <a:cs typeface="Segoe UI"/>
              </a:rPr>
              <a:t> have been consistently doing 6 hours a week at the Royal Welsh College of music and drama. For the first 2 years (whilst I was doing my A-levels) I was working with them when they went under the name of Young Actor’s Studio (M. Waters, 2024). This year they have changed their name to the Richard Burton Youth Company (</a:t>
            </a:r>
            <a:r>
              <a:rPr lang="en-US" sz="1050" err="1">
                <a:cs typeface="Segoe UI"/>
              </a:rPr>
              <a:t>M.Waters</a:t>
            </a:r>
            <a:r>
              <a:rPr lang="en-US" sz="1050">
                <a:cs typeface="Segoe UI"/>
              </a:rPr>
              <a:t>, 2024). These companies have given me opportunities to work with many people in the field, from practitioners such as </a:t>
            </a:r>
            <a:r>
              <a:rPr lang="en-US" sz="1050" err="1">
                <a:cs typeface="Segoe UI"/>
              </a:rPr>
              <a:t>Complicite</a:t>
            </a:r>
            <a:r>
              <a:rPr lang="en-US" sz="1050">
                <a:cs typeface="Segoe UI"/>
              </a:rPr>
              <a:t> (</a:t>
            </a:r>
            <a:r>
              <a:rPr lang="en-US" sz="1050" err="1">
                <a:cs typeface="Segoe UI"/>
              </a:rPr>
              <a:t>S.McBurney</a:t>
            </a:r>
            <a:r>
              <a:rPr lang="en-US" sz="1050">
                <a:cs typeface="Segoe UI"/>
              </a:rPr>
              <a:t>, 2024), to working with a director who has his own separate company. They not only offered the opportunities to work with people that are thriving in the field that I want to go into but also helped me in bettering my own skills, by offering workshops, talks and Q and A’s with industry professionals.</a:t>
            </a:r>
            <a:endParaRPr lang="en-GB" sz="1050">
              <a:cs typeface="Segoe UI"/>
            </a:endParaRPr>
          </a:p>
          <a:p>
            <a:pPr marL="0" indent="0">
              <a:buNone/>
            </a:pPr>
            <a:r>
              <a:rPr lang="en-US" sz="1050">
                <a:cs typeface="Segoe UI"/>
              </a:rPr>
              <a:t>Aside from working with companies I have also had offers to work in more grassroots environments. This has helped me with my own work as working with children in a theatre-related group, showing their boundless imagination and allowing me to work with my inner child. And by doing this I have been offered more jobs from within the building to work simple front of house jobs that could potentially grow into networking situations. </a:t>
            </a:r>
            <a:endParaRPr lang="en-GB" sz="1050">
              <a:cs typeface="Segoe UI"/>
            </a:endParaRPr>
          </a:p>
          <a:p>
            <a:pPr marL="0" indent="0">
              <a:buNone/>
            </a:pPr>
            <a:r>
              <a:rPr lang="en-US" sz="1050">
                <a:cs typeface="Segoe UI"/>
              </a:rPr>
              <a:t>I do find however that there is always the challenge of working with no pay as there is always a chance of being taken advantage of and this is because there are few opportunities for creative individuals to do what they love. However, if a low budget show/film it would be expected and reasonable to not be paid for their services, but I have known for them to be paid in other ways such as lunch paid for/accommodation if it is a site-specific piece.</a:t>
            </a:r>
            <a:endParaRPr lang="en-GB" sz="1050">
              <a:cs typeface="Segoe UI"/>
            </a:endParaRPr>
          </a:p>
        </p:txBody>
      </p:sp>
      <p:sp>
        <p:nvSpPr>
          <p:cNvPr id="4" name="Text Placeholder 3">
            <a:extLst>
              <a:ext uri="{FF2B5EF4-FFF2-40B4-BE49-F238E27FC236}">
                <a16:creationId xmlns:a16="http://schemas.microsoft.com/office/drawing/2014/main" id="{0C0A2BFF-6267-C8DD-BB41-9B6E43FC37ED}"/>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EDBEE21D-8EDB-E01C-7AD0-EA218EDFBB1C}"/>
              </a:ext>
            </a:extLst>
          </p:cNvPr>
          <p:cNvSpPr>
            <a:spLocks noGrp="1"/>
          </p:cNvSpPr>
          <p:nvPr>
            <p:ph type="sldNum" sz="quarter" idx="15"/>
          </p:nvPr>
        </p:nvSpPr>
        <p:spPr/>
        <p:txBody>
          <a:bodyPr/>
          <a:lstStyle/>
          <a:p>
            <a:r>
              <a:rPr lang="en-US"/>
              <a:t>2</a:t>
            </a:r>
          </a:p>
        </p:txBody>
      </p:sp>
    </p:spTree>
    <p:extLst>
      <p:ext uri="{BB962C8B-B14F-4D97-AF65-F5344CB8AC3E}">
        <p14:creationId xmlns:p14="http://schemas.microsoft.com/office/powerpoint/2010/main" val="185311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BF1E1-1244-DAD2-526C-0BAE785CAF44}"/>
              </a:ext>
            </a:extLst>
          </p:cNvPr>
          <p:cNvSpPr>
            <a:spLocks noGrp="1"/>
          </p:cNvSpPr>
          <p:nvPr>
            <p:ph type="title"/>
          </p:nvPr>
        </p:nvSpPr>
        <p:spPr/>
        <p:txBody>
          <a:bodyPr/>
          <a:lstStyle/>
          <a:p>
            <a:r>
              <a:rPr lang="en-GB"/>
              <a:t>Megan</a:t>
            </a:r>
          </a:p>
        </p:txBody>
      </p:sp>
      <p:sp>
        <p:nvSpPr>
          <p:cNvPr id="3" name="Content Placeholder 2">
            <a:extLst>
              <a:ext uri="{FF2B5EF4-FFF2-40B4-BE49-F238E27FC236}">
                <a16:creationId xmlns:a16="http://schemas.microsoft.com/office/drawing/2014/main" id="{B9C57416-D05F-7B82-4D59-81D27A3340AE}"/>
              </a:ext>
            </a:extLst>
          </p:cNvPr>
          <p:cNvSpPr>
            <a:spLocks noGrp="1"/>
          </p:cNvSpPr>
          <p:nvPr>
            <p:ph idx="1"/>
          </p:nvPr>
        </p:nvSpPr>
        <p:spPr>
          <a:xfrm>
            <a:off x="752475" y="1920469"/>
            <a:ext cx="8480536" cy="5224008"/>
          </a:xfrm>
        </p:spPr>
        <p:txBody>
          <a:bodyPr vert="horz" lIns="91440" tIns="45720" rIns="91440" bIns="45720" rtlCol="0" anchor="t">
            <a:normAutofit/>
          </a:bodyPr>
          <a:lstStyle/>
          <a:p>
            <a:pPr marL="0" indent="0">
              <a:buNone/>
            </a:pPr>
            <a:endParaRPr lang="en-GB" sz="1050">
              <a:solidFill>
                <a:srgbClr val="FF0000"/>
              </a:solidFill>
              <a:latin typeface="Arial Black"/>
              <a:cs typeface="Arial"/>
            </a:endParaRPr>
          </a:p>
          <a:p>
            <a:pPr marL="0" indent="0">
              <a:buNone/>
            </a:pPr>
            <a:endParaRPr lang="en-GB" sz="1050">
              <a:solidFill>
                <a:srgbClr val="FF0000"/>
              </a:solidFill>
              <a:latin typeface="Arial Black"/>
              <a:cs typeface="Arial"/>
            </a:endParaRPr>
          </a:p>
          <a:p>
            <a:pPr marL="0" indent="0">
              <a:buNone/>
            </a:pPr>
            <a:endParaRPr lang="en-GB" sz="1050">
              <a:latin typeface="Arial"/>
              <a:cs typeface="Arial"/>
            </a:endParaRPr>
          </a:p>
          <a:p>
            <a:pPr marL="0" indent="0">
              <a:buNone/>
            </a:pPr>
            <a:endParaRPr lang="en-GB" sz="1050">
              <a:latin typeface="Arial"/>
              <a:cs typeface="Arial"/>
            </a:endParaRPr>
          </a:p>
          <a:p>
            <a:pPr marL="0" indent="0">
              <a:buNone/>
            </a:pPr>
            <a:endParaRPr lang="en-GB" sz="1050">
              <a:latin typeface="Arial Black"/>
              <a:cs typeface="Arial"/>
            </a:endParaRPr>
          </a:p>
          <a:p>
            <a:pPr marL="0" indent="0">
              <a:buNone/>
            </a:pPr>
            <a:endParaRPr lang="en-GB" sz="1050">
              <a:latin typeface="Arial Black"/>
              <a:cs typeface="Arial"/>
            </a:endParaRPr>
          </a:p>
          <a:p>
            <a:pPr marL="0" indent="0">
              <a:buNone/>
            </a:pPr>
            <a:endParaRPr lang="en-GB" sz="1050">
              <a:latin typeface="Arial Black"/>
              <a:cs typeface="Arial"/>
            </a:endParaRPr>
          </a:p>
        </p:txBody>
      </p:sp>
      <p:sp>
        <p:nvSpPr>
          <p:cNvPr id="4" name="Text Placeholder 3">
            <a:extLst>
              <a:ext uri="{FF2B5EF4-FFF2-40B4-BE49-F238E27FC236}">
                <a16:creationId xmlns:a16="http://schemas.microsoft.com/office/drawing/2014/main" id="{8852408C-9F0C-88EE-B112-7395E4F6E015}"/>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DE53B854-6E08-9F75-6B95-E2577E5D3DC9}"/>
              </a:ext>
            </a:extLst>
          </p:cNvPr>
          <p:cNvSpPr>
            <a:spLocks noGrp="1"/>
          </p:cNvSpPr>
          <p:nvPr>
            <p:ph type="sldNum" sz="quarter" idx="15"/>
          </p:nvPr>
        </p:nvSpPr>
        <p:spPr/>
        <p:txBody>
          <a:bodyPr/>
          <a:lstStyle/>
          <a:p>
            <a:r>
              <a:rPr lang="en-US"/>
              <a:t>3</a:t>
            </a:r>
          </a:p>
        </p:txBody>
      </p:sp>
      <p:sp>
        <p:nvSpPr>
          <p:cNvPr id="6" name="TextBox 5">
            <a:extLst>
              <a:ext uri="{FF2B5EF4-FFF2-40B4-BE49-F238E27FC236}">
                <a16:creationId xmlns:a16="http://schemas.microsoft.com/office/drawing/2014/main" id="{A737BC87-EAE1-0D88-4EE9-A53B9A123094}"/>
              </a:ext>
            </a:extLst>
          </p:cNvPr>
          <p:cNvSpPr txBox="1"/>
          <p:nvPr/>
        </p:nvSpPr>
        <p:spPr>
          <a:xfrm>
            <a:off x="94228" y="1716548"/>
            <a:ext cx="913878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231F20"/>
                </a:solidFill>
                <a:effectLst/>
                <a:ea typeface="Aptos" panose="020B0004020202020204" pitchFamily="34" charset="0"/>
                <a:cs typeface="Aptos" panose="020B0004020202020204" pitchFamily="34" charset="0"/>
              </a:rPr>
              <a:t>Being offered unpaid work in the arts industry can often be hard to accept or reject if you don't know what opportunities will come out of it. I have been involved in quite a lot of local theatre projects alongside grassroots arts projects and almost all of the projects have been unpaid or have been opportunities and experiences that I have paid for. However I haven't had a lot of experiences of being offered unpaid work as I have willingly signed up for most of the free opportunities that I have taken. I was offered one paid acting job in an R&amp;D (Research and Development) for a youth playwriting group that I had previously been a part of and got a chance to help a young autistic writer which was an amazing experience. I was contacted by the creative engagement intern who knew that I had been involved in the playwriting and acting groups at the theatre before. He told me that the writer wanted someone who had autistic lived experience in the room so whether I got that job as it was a call for an authentic actor to be in the room or because he knew me I’m not sure. I think that job came to me as a mixture of both the connections I have built but also just being right for that role when it was needed. Since then I have been offered one more paid job for this year to facilitate rehearsals for their youth theatre show this summer. In 2022 I got a small part in '</a:t>
            </a:r>
            <a:r>
              <a:rPr lang="en-GB" sz="1200" err="1">
                <a:solidFill>
                  <a:srgbClr val="231F20"/>
                </a:solidFill>
                <a:effectLst/>
                <a:ea typeface="Aptos" panose="020B0004020202020204" pitchFamily="34" charset="0"/>
                <a:cs typeface="Aptos" panose="020B0004020202020204" pitchFamily="34" charset="0"/>
              </a:rPr>
              <a:t>Capten</a:t>
            </a:r>
            <a:r>
              <a:rPr lang="en-GB" sz="1200">
                <a:solidFill>
                  <a:srgbClr val="231F20"/>
                </a:solidFill>
                <a:effectLst/>
                <a:ea typeface="Aptos" panose="020B0004020202020204" pitchFamily="34" charset="0"/>
                <a:cs typeface="Aptos" panose="020B0004020202020204" pitchFamily="34" charset="0"/>
              </a:rPr>
              <a:t> Cymru' a Welsh language short film by It's my shout. It's my shout productions offer unpaid roles for actors and people interested in television and film and although it is unpaid the benefits are massive. I got so much out of it I met the screenwriter who is an incredible Welsh language screenwriter and playwright and I keep in contact with him. I got an IMDB profile and credit made for me as well as being able to attend their red carpet awards show. That experience for me presented only positives. I believe that building meaningful connections over time can often guarantee paid work in the long term but these interpersonal relationships can't immediately promise job opportunities, especially if you aren't genuinely interested in the people you want to work for. </a:t>
            </a:r>
            <a:r>
              <a:rPr lang="en-GB" sz="1200">
                <a:solidFill>
                  <a:srgbClr val="000000"/>
                </a:solidFill>
                <a:effectLst/>
                <a:ea typeface="Aptos" panose="020B0004020202020204" pitchFamily="34" charset="0"/>
                <a:cs typeface="Aptos" panose="020B0004020202020204" pitchFamily="34" charset="0"/>
              </a:rPr>
              <a:t> ​</a:t>
            </a:r>
            <a:endParaRPr lang="en-GB" sz="1200">
              <a:effectLst/>
              <a:ea typeface="Aptos" panose="020B0004020202020204" pitchFamily="34" charset="0"/>
              <a:cs typeface="Aptos" panose="020B0004020202020204" pitchFamily="34" charset="0"/>
            </a:endParaRPr>
          </a:p>
          <a:p>
            <a:br>
              <a:rPr lang="en-US"/>
            </a:br>
            <a:endParaRPr lang="en-US"/>
          </a:p>
        </p:txBody>
      </p:sp>
    </p:spTree>
    <p:extLst>
      <p:ext uri="{BB962C8B-B14F-4D97-AF65-F5344CB8AC3E}">
        <p14:creationId xmlns:p14="http://schemas.microsoft.com/office/powerpoint/2010/main" val="219005522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B93B3-F68C-5B0D-99ED-A699460A963E}"/>
              </a:ext>
            </a:extLst>
          </p:cNvPr>
          <p:cNvSpPr>
            <a:spLocks noGrp="1"/>
          </p:cNvSpPr>
          <p:nvPr>
            <p:ph type="title"/>
          </p:nvPr>
        </p:nvSpPr>
        <p:spPr/>
        <p:txBody>
          <a:bodyPr/>
          <a:lstStyle/>
          <a:p>
            <a:r>
              <a:rPr lang="en-GB"/>
              <a:t>Megan</a:t>
            </a:r>
          </a:p>
        </p:txBody>
      </p:sp>
      <p:sp>
        <p:nvSpPr>
          <p:cNvPr id="3" name="Content Placeholder 2">
            <a:extLst>
              <a:ext uri="{FF2B5EF4-FFF2-40B4-BE49-F238E27FC236}">
                <a16:creationId xmlns:a16="http://schemas.microsoft.com/office/drawing/2014/main" id="{94060655-DB12-FD34-D6F2-D85C30E32452}"/>
              </a:ext>
            </a:extLst>
          </p:cNvPr>
          <p:cNvSpPr>
            <a:spLocks noGrp="1"/>
          </p:cNvSpPr>
          <p:nvPr>
            <p:ph idx="1"/>
          </p:nvPr>
        </p:nvSpPr>
        <p:spPr>
          <a:xfrm>
            <a:off x="411972" y="1869670"/>
            <a:ext cx="8604012" cy="4339106"/>
          </a:xfrm>
        </p:spPr>
        <p:txBody>
          <a:bodyPr vert="horz" lIns="91440" tIns="45720" rIns="91440" bIns="45720" rtlCol="0" anchor="t">
            <a:normAutofit fontScale="92500" lnSpcReduction="20000"/>
          </a:bodyPr>
          <a:lstStyle/>
          <a:p>
            <a:pPr marL="0" indent="0">
              <a:buNone/>
            </a:pPr>
            <a:r>
              <a:rPr lang="en-GB" sz="1800">
                <a:solidFill>
                  <a:srgbClr val="231F20"/>
                </a:solidFill>
                <a:effectLst/>
                <a:latin typeface="+mj-lt"/>
                <a:ea typeface="Aptos" panose="020B0004020202020204" pitchFamily="34" charset="0"/>
                <a:cs typeface="Aptos" panose="020B0004020202020204" pitchFamily="34" charset="0"/>
              </a:rPr>
              <a:t>Over the summer last year I took part in an amateur theatre production and some of the experience was really negative. Although we were paying for the opportunity and knew what we were paying for, I still felt exploited. I think that being a part of an amateur theatre group is great and gives money and support to theatre and it's also great if there are subsidised fees for people who may have certain barriers in their way. However the director that we worked with kept forgetting that all the people there had jobs and commitments and he would often exploit our time. I worked front of house in the same theatre and there were multiple times that I would have to work sometimes as early as 8:30 am until sometimes as late as 6:00 pm then have maybe an hour on my own before having to come back for rehearsals. Sometimes, I was told to come in at 6:00 pm until 10:00 pm and balance my shifts around fitting in rehearsals and then I wouldn’t be used for the whole evening. There was a drama teacher who lived in Newport, worked in Bristol and commuted to Cardiff who soon started complaining as well. I think that these opportunities can be great but it’s important to remember not to take advantage of unpaid performers and not to treat them like they are being paid.</a:t>
            </a:r>
            <a:r>
              <a:rPr lang="en-GB" sz="1800">
                <a:solidFill>
                  <a:srgbClr val="000000"/>
                </a:solidFill>
                <a:effectLst/>
                <a:latin typeface="+mj-lt"/>
                <a:ea typeface="Aptos" panose="020B0004020202020204" pitchFamily="34" charset="0"/>
                <a:cs typeface="Aptos" panose="020B0004020202020204" pitchFamily="34" charset="0"/>
              </a:rPr>
              <a:t> ​</a:t>
            </a:r>
            <a:endParaRPr lang="en-GB" sz="1800">
              <a:effectLst/>
              <a:latin typeface="+mj-lt"/>
              <a:ea typeface="Aptos" panose="020B0004020202020204" pitchFamily="34" charset="0"/>
              <a:cs typeface="Aptos" panose="020B0004020202020204" pitchFamily="34" charset="0"/>
            </a:endParaRPr>
          </a:p>
          <a:p>
            <a:pPr marL="0" indent="0">
              <a:buNone/>
            </a:pPr>
            <a:endParaRPr lang="en-US">
              <a:latin typeface="Arial Black"/>
            </a:endParaRPr>
          </a:p>
        </p:txBody>
      </p:sp>
      <p:sp>
        <p:nvSpPr>
          <p:cNvPr id="4" name="Text Placeholder 3">
            <a:extLst>
              <a:ext uri="{FF2B5EF4-FFF2-40B4-BE49-F238E27FC236}">
                <a16:creationId xmlns:a16="http://schemas.microsoft.com/office/drawing/2014/main" id="{1F639C8C-E802-338F-2B9D-58ECD3066D1A}"/>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8156C681-B4F2-7293-CB54-4B129360ECDE}"/>
              </a:ext>
            </a:extLst>
          </p:cNvPr>
          <p:cNvSpPr>
            <a:spLocks noGrp="1"/>
          </p:cNvSpPr>
          <p:nvPr>
            <p:ph type="sldNum" sz="quarter" idx="15"/>
          </p:nvPr>
        </p:nvSpPr>
        <p:spPr/>
        <p:txBody>
          <a:bodyPr/>
          <a:lstStyle/>
          <a:p>
            <a:r>
              <a:rPr lang="en-US"/>
              <a:t>4</a:t>
            </a:r>
          </a:p>
        </p:txBody>
      </p:sp>
    </p:spTree>
    <p:extLst>
      <p:ext uri="{BB962C8B-B14F-4D97-AF65-F5344CB8AC3E}">
        <p14:creationId xmlns:p14="http://schemas.microsoft.com/office/powerpoint/2010/main" val="143316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9A095-CCAA-606B-C563-6A967D3DDDF5}"/>
              </a:ext>
            </a:extLst>
          </p:cNvPr>
          <p:cNvSpPr>
            <a:spLocks noGrp="1"/>
          </p:cNvSpPr>
          <p:nvPr>
            <p:ph type="title"/>
          </p:nvPr>
        </p:nvSpPr>
        <p:spPr/>
        <p:txBody>
          <a:bodyPr/>
          <a:lstStyle/>
          <a:p>
            <a:r>
              <a:rPr lang="en-GB"/>
              <a:t>Betsy </a:t>
            </a:r>
          </a:p>
        </p:txBody>
      </p:sp>
      <p:sp>
        <p:nvSpPr>
          <p:cNvPr id="3" name="Content Placeholder 2">
            <a:extLst>
              <a:ext uri="{FF2B5EF4-FFF2-40B4-BE49-F238E27FC236}">
                <a16:creationId xmlns:a16="http://schemas.microsoft.com/office/drawing/2014/main" id="{AC430F91-46CA-DA1D-9955-CFFE0C6204F7}"/>
              </a:ext>
            </a:extLst>
          </p:cNvPr>
          <p:cNvSpPr>
            <a:spLocks noGrp="1"/>
          </p:cNvSpPr>
          <p:nvPr>
            <p:ph idx="1"/>
          </p:nvPr>
        </p:nvSpPr>
        <p:spPr>
          <a:xfrm>
            <a:off x="751185" y="1574226"/>
            <a:ext cx="8284464" cy="3986784"/>
          </a:xfrm>
        </p:spPr>
        <p:txBody>
          <a:bodyPr vert="horz" lIns="91440" tIns="45720" rIns="91440" bIns="45720" rtlCol="0" anchor="t">
            <a:normAutofit fontScale="62500" lnSpcReduction="20000"/>
          </a:bodyPr>
          <a:lstStyle/>
          <a:p>
            <a:pPr marL="0" indent="0">
              <a:buNone/>
            </a:pPr>
            <a:r>
              <a:rPr lang="en-GB" sz="1700"/>
              <a:t>All of my personal experiences have been a positive one, because all of the people that I have worked for have either been a small up and coming company or a student doing an assignment, who can’t afford to pay the actors. But have always been grateful for the actors being there and given pay for travel or food. </a:t>
            </a:r>
          </a:p>
          <a:p>
            <a:pPr marL="0" indent="0">
              <a:buNone/>
            </a:pPr>
            <a:r>
              <a:rPr lang="en-GB" sz="1700"/>
              <a:t>This industry is mainly about luck and being at the right place at the right time. So, any experience is great, but even better if you can make a steady living off something that you enjoy doing. My overall experience of doing unpaid volunteer work is positive, but that’s because I can afford to have a positive experience, but if I were to quit my job and try and make a living only on acting; it would be a tougher if not, imposable task. In a blog called </a:t>
            </a:r>
            <a:r>
              <a:rPr lang="en-GB" sz="1700" b="0" i="0" u="none" strike="noStrike">
                <a:solidFill>
                  <a:schemeClr val="accent2">
                    <a:lumMod val="75000"/>
                  </a:schemeClr>
                </a:solidFill>
                <a:effectLst/>
                <a:latin typeface="+mj-lt"/>
                <a:hlinkClick r:id="rId2">
                  <a:extLst>
                    <a:ext uri="{A12FA001-AC4F-418D-AE19-62706E023703}">
                      <ahyp:hlinkClr xmlns:ahyp="http://schemas.microsoft.com/office/drawing/2018/hyperlinkcolor" val="tx"/>
                    </a:ext>
                  </a:extLst>
                </a:hlinkClick>
              </a:rPr>
              <a:t>My Road To Hollywood</a:t>
            </a:r>
            <a:r>
              <a:rPr lang="en-GB" sz="1700" b="0" i="0" strike="noStrike">
                <a:solidFill>
                  <a:srgbClr val="231F20"/>
                </a:solidFill>
                <a:effectLst/>
                <a:latin typeface="+mj-lt"/>
              </a:rPr>
              <a:t>, </a:t>
            </a:r>
            <a:r>
              <a:rPr lang="en-GB" sz="1700" b="0" i="0">
                <a:solidFill>
                  <a:srgbClr val="2A2A2A"/>
                </a:solidFill>
                <a:effectLst/>
                <a:latin typeface="+mj-lt"/>
              </a:rPr>
              <a:t>Janett Salas states </a:t>
            </a:r>
            <a:r>
              <a:rPr lang="en-GB" sz="1700" b="1" i="1">
                <a:solidFill>
                  <a:schemeClr val="accent2">
                    <a:lumMod val="75000"/>
                  </a:schemeClr>
                </a:solidFill>
                <a:effectLst/>
                <a:latin typeface="+mj-lt"/>
              </a:rPr>
              <a:t>“You don’t have anything in your portfolio or reel. The client doesn’t know if you can deliver well and - what if you don’t?”</a:t>
            </a:r>
            <a:r>
              <a:rPr lang="en-GB" sz="1700">
                <a:solidFill>
                  <a:schemeClr val="accent2">
                    <a:lumMod val="75000"/>
                  </a:schemeClr>
                </a:solidFill>
                <a:effectLst/>
                <a:latin typeface="+mj-lt"/>
              </a:rPr>
              <a:t>, Salas (2019) </a:t>
            </a:r>
            <a:r>
              <a:rPr lang="en-GB" sz="1700">
                <a:solidFill>
                  <a:srgbClr val="2A2A2A"/>
                </a:solidFill>
                <a:effectLst/>
                <a:latin typeface="+mj-lt"/>
              </a:rPr>
              <a:t>I would have to agree with this statement. You have to make an effort and sacrifice to try and get at least a few bits of experience, this is what my experiences have been from when I started at college. </a:t>
            </a:r>
            <a:r>
              <a:rPr lang="en-GB" sz="1700"/>
              <a:t>Unfortunately, directors and producers of films, shows and theatres are going to need some proof that you can act and that you’ve had some experience with the industry; whether that is just doing a short student film for a friend or doing a show in the national theatre. It can give young actors that chance that they deserve. </a:t>
            </a:r>
          </a:p>
          <a:p>
            <a:pPr marL="0" indent="0">
              <a:buNone/>
            </a:pPr>
            <a:endParaRPr lang="en-GB" sz="1700"/>
          </a:p>
          <a:p>
            <a:pPr marL="0" indent="0">
              <a:buNone/>
            </a:pPr>
            <a:r>
              <a:rPr lang="en-GB" sz="1700"/>
              <a:t>The experience that I have had is positive, but I have been told by my teachers in the past about how cutthroat, hard, exhausting and soul crushing it is; this is obviously not constructive and made me feel like I was joining a cult rather than a career path. I kept thinking that it could possibly be not so hard to get into this industry and make a steady living, people don’t need to be unpleasant to each other to have a good show. Funding could be better too; people seem to be very confutable with the state that the arts industry is right now but that’s only because they don’t experience how difficult it is to have a voice as someone who wants to get into the industry. If we were funded properly, it would be easier to get talent into the industry rather than Money. </a:t>
            </a:r>
          </a:p>
          <a:p>
            <a:pPr marL="0" indent="0">
              <a:buNone/>
            </a:pPr>
            <a:endParaRPr lang="en-GB" sz="1050"/>
          </a:p>
        </p:txBody>
      </p:sp>
      <p:sp>
        <p:nvSpPr>
          <p:cNvPr id="4" name="Text Placeholder 3">
            <a:extLst>
              <a:ext uri="{FF2B5EF4-FFF2-40B4-BE49-F238E27FC236}">
                <a16:creationId xmlns:a16="http://schemas.microsoft.com/office/drawing/2014/main" id="{1A086AF0-48AE-5B2A-96CF-5299B3FAF549}"/>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59006F1E-96B6-39E3-E97F-2D8FDBF68B4B}"/>
              </a:ext>
            </a:extLst>
          </p:cNvPr>
          <p:cNvSpPr>
            <a:spLocks noGrp="1"/>
          </p:cNvSpPr>
          <p:nvPr>
            <p:ph type="sldNum" sz="quarter" idx="15"/>
          </p:nvPr>
        </p:nvSpPr>
        <p:spPr/>
        <p:txBody>
          <a:bodyPr/>
          <a:lstStyle/>
          <a:p>
            <a:r>
              <a:rPr lang="en-US"/>
              <a:t>5</a:t>
            </a:r>
          </a:p>
        </p:txBody>
      </p:sp>
    </p:spTree>
    <p:extLst>
      <p:ext uri="{BB962C8B-B14F-4D97-AF65-F5344CB8AC3E}">
        <p14:creationId xmlns:p14="http://schemas.microsoft.com/office/powerpoint/2010/main" val="3806353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9732D-701D-4294-6ADA-5E0FBE84BDE7}"/>
              </a:ext>
            </a:extLst>
          </p:cNvPr>
          <p:cNvSpPr>
            <a:spLocks noGrp="1"/>
          </p:cNvSpPr>
          <p:nvPr>
            <p:ph type="title"/>
          </p:nvPr>
        </p:nvSpPr>
        <p:spPr/>
        <p:txBody>
          <a:bodyPr/>
          <a:lstStyle/>
          <a:p>
            <a:r>
              <a:rPr lang="en-GB"/>
              <a:t>Gabbi</a:t>
            </a:r>
          </a:p>
        </p:txBody>
      </p:sp>
      <p:sp>
        <p:nvSpPr>
          <p:cNvPr id="3" name="Content Placeholder 2">
            <a:extLst>
              <a:ext uri="{FF2B5EF4-FFF2-40B4-BE49-F238E27FC236}">
                <a16:creationId xmlns:a16="http://schemas.microsoft.com/office/drawing/2014/main" id="{DD368AB0-82E7-B2F4-BCEB-CF3DE354ADF1}"/>
              </a:ext>
            </a:extLst>
          </p:cNvPr>
          <p:cNvSpPr>
            <a:spLocks noGrp="1"/>
          </p:cNvSpPr>
          <p:nvPr>
            <p:ph idx="1"/>
          </p:nvPr>
        </p:nvSpPr>
        <p:spPr>
          <a:xfrm>
            <a:off x="731520" y="1700075"/>
            <a:ext cx="8284464" cy="4508701"/>
          </a:xfrm>
        </p:spPr>
        <p:txBody>
          <a:bodyPr vert="horz" lIns="91440" tIns="45720" rIns="91440" bIns="45720" rtlCol="0" anchor="t">
            <a:noAutofit/>
          </a:bodyPr>
          <a:lstStyle/>
          <a:p>
            <a:pPr marL="0" indent="0">
              <a:buNone/>
            </a:pPr>
            <a:r>
              <a:rPr lang="en-GB" sz="1050">
                <a:ea typeface="+mn-lt"/>
                <a:cs typeface="+mn-lt"/>
              </a:rPr>
              <a:t>Within my experience, I have mostly done work which doesn’t involve me getting paid. Despite not getting anything for it, it helped me to understand what it is like to work in a professional setting. I did some work with my friend for her end of year assignment in college, where she completely wiped the audio from an episode of a cartoon, and made her own audio for it, and I helped her out with some of the voice acting in her work. She made the space look very professional, with a booth with soundproof padding, a microphone, and headphones for both of us so we could both hear my voice. And even though she is a friend of mine, she had no problems directing me if there was something I did that she didn’t like. Not only did it give me some experience on voice acting, but it also got my name out there a bit, because when she showed the final project to her lecturers, they were impressed with my work and were asking my friend who she got to voice act, and low and behold, it was me. Another experience I have had when working for free would be in college, for our end of year shows, we would always showcase it to the public in our local theatre. We would mostly practise in college, but when it came closer to the actual show, we would move over to the theatre. This also helped to see what it was like working in a professional space, because then we had all of our sets, props and costumes, and we all had to make sure that everything was perfect for the audience. It also helped us to learn theatre etiquette. Also, because our shows were available to the public, this gave the chance for industry professionals to come in and watch us, to see new actors at work. One girl in my class was even given the opportunity to work with someone who had been on TV.  Another thing I will be doing is helping film students to film something for their project, and even though I won’t gain anything from this, it’ll help me to start getting some connections, and the short film could also be something I could put in my portfolio.  Even though my experiences have been unpaid so far, this doesn’t mean that none of them were helpful, as it gave me experience when working in a professional setting, and what to do and what not to do in these settings. It has also helped me to gain connections, which are very important to have in the performing industry and it also gave me a taste of what my schedule may be like whenever I have a show. Maybe when I’ve been doing this for a couple of years, I’ll start adding a price to my name, but at the moment, baby steps.</a:t>
            </a:r>
            <a:endParaRPr lang="en-GB" sz="1050"/>
          </a:p>
          <a:p>
            <a:pPr marL="283210" indent="-283210"/>
            <a:endParaRPr lang="en-GB" sz="2000"/>
          </a:p>
        </p:txBody>
      </p:sp>
      <p:sp>
        <p:nvSpPr>
          <p:cNvPr id="4" name="Text Placeholder 3">
            <a:extLst>
              <a:ext uri="{FF2B5EF4-FFF2-40B4-BE49-F238E27FC236}">
                <a16:creationId xmlns:a16="http://schemas.microsoft.com/office/drawing/2014/main" id="{5B582DED-BE8F-2538-A1B3-71175AEAEAA1}"/>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CC581763-F8F9-2A07-70DC-B74A30CA9A97}"/>
              </a:ext>
            </a:extLst>
          </p:cNvPr>
          <p:cNvSpPr>
            <a:spLocks noGrp="1"/>
          </p:cNvSpPr>
          <p:nvPr>
            <p:ph type="sldNum" sz="quarter" idx="15"/>
          </p:nvPr>
        </p:nvSpPr>
        <p:spPr/>
        <p:txBody>
          <a:bodyPr/>
          <a:lstStyle/>
          <a:p>
            <a:r>
              <a:rPr lang="en-US"/>
              <a:t>6</a:t>
            </a:r>
          </a:p>
        </p:txBody>
      </p:sp>
    </p:spTree>
    <p:extLst>
      <p:ext uri="{BB962C8B-B14F-4D97-AF65-F5344CB8AC3E}">
        <p14:creationId xmlns:p14="http://schemas.microsoft.com/office/powerpoint/2010/main" val="1398175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BCAE-C251-F2C3-4A32-F66F41E936C1}"/>
              </a:ext>
            </a:extLst>
          </p:cNvPr>
          <p:cNvSpPr>
            <a:spLocks noGrp="1"/>
          </p:cNvSpPr>
          <p:nvPr>
            <p:ph type="title"/>
          </p:nvPr>
        </p:nvSpPr>
        <p:spPr/>
        <p:txBody>
          <a:bodyPr/>
          <a:lstStyle/>
          <a:p>
            <a:r>
              <a:rPr lang="en-GB"/>
              <a:t>Opinions</a:t>
            </a:r>
          </a:p>
        </p:txBody>
      </p:sp>
      <p:sp>
        <p:nvSpPr>
          <p:cNvPr id="3" name="Text Placeholder 2">
            <a:extLst>
              <a:ext uri="{FF2B5EF4-FFF2-40B4-BE49-F238E27FC236}">
                <a16:creationId xmlns:a16="http://schemas.microsoft.com/office/drawing/2014/main" id="{B593B413-AF8B-2984-C7A9-029161FDFE59}"/>
              </a:ext>
            </a:extLst>
          </p:cNvPr>
          <p:cNvSpPr>
            <a:spLocks noGrp="1"/>
          </p:cNvSpPr>
          <p:nvPr>
            <p:ph type="body" idx="1"/>
          </p:nvPr>
        </p:nvSpPr>
        <p:spPr/>
        <p:txBody>
          <a:bodyPr>
            <a:normAutofit fontScale="92500" lnSpcReduction="10000"/>
          </a:bodyPr>
          <a:lstStyle/>
          <a:p>
            <a:endParaRPr lang="en-GB"/>
          </a:p>
        </p:txBody>
      </p:sp>
    </p:spTree>
    <p:extLst>
      <p:ext uri="{BB962C8B-B14F-4D97-AF65-F5344CB8AC3E}">
        <p14:creationId xmlns:p14="http://schemas.microsoft.com/office/powerpoint/2010/main" val="3861120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0584-6ED9-CD59-7F63-CCFE6372C06F}"/>
              </a:ext>
            </a:extLst>
          </p:cNvPr>
          <p:cNvSpPr>
            <a:spLocks noGrp="1"/>
          </p:cNvSpPr>
          <p:nvPr>
            <p:ph type="title"/>
          </p:nvPr>
        </p:nvSpPr>
        <p:spPr>
          <a:xfrm>
            <a:off x="2597336" y="722376"/>
            <a:ext cx="8870656" cy="764982"/>
          </a:xfrm>
        </p:spPr>
        <p:txBody>
          <a:bodyPr/>
          <a:lstStyle/>
          <a:p>
            <a:r>
              <a:rPr lang="en-GB"/>
              <a:t>Nina </a:t>
            </a:r>
          </a:p>
        </p:txBody>
      </p:sp>
      <p:sp>
        <p:nvSpPr>
          <p:cNvPr id="8" name="Content Placeholder 7">
            <a:extLst>
              <a:ext uri="{FF2B5EF4-FFF2-40B4-BE49-F238E27FC236}">
                <a16:creationId xmlns:a16="http://schemas.microsoft.com/office/drawing/2014/main" id="{352BC708-9CC1-B6E3-5F87-4158A4AB2611}"/>
              </a:ext>
            </a:extLst>
          </p:cNvPr>
          <p:cNvSpPr>
            <a:spLocks noGrp="1"/>
          </p:cNvSpPr>
          <p:nvPr>
            <p:ph idx="1"/>
          </p:nvPr>
        </p:nvSpPr>
        <p:spPr>
          <a:xfrm>
            <a:off x="731520" y="1647825"/>
            <a:ext cx="8284464" cy="4560951"/>
          </a:xfrm>
        </p:spPr>
        <p:txBody>
          <a:bodyPr>
            <a:normAutofit fontScale="85000" lnSpcReduction="20000"/>
          </a:bodyPr>
          <a:lstStyle/>
          <a:p>
            <a:pPr marL="0" indent="0">
              <a:lnSpc>
                <a:spcPct val="115000"/>
              </a:lnSpc>
              <a:spcAft>
                <a:spcPts val="800"/>
              </a:spcAft>
              <a:buNone/>
            </a:pPr>
            <a:r>
              <a:rPr lang="en-GB" sz="1200" kern="100">
                <a:effectLst/>
                <a:ea typeface="Aptos" panose="020B0004020202020204" pitchFamily="34" charset="0"/>
                <a:cs typeface="Times New Roman" panose="02020603050405020304" pitchFamily="18" charset="0"/>
              </a:rPr>
              <a:t>I believe that work experience presents a magnitude of positive opportunities for new and upcoming designers and actors. Or simply anyone who wants to break into the creative industries, especially in film and TV. I think that work experience is positive as I provides a vital an important insight into how the industry works. It also helps people broaden their contacts and find people that are enjoyable and easy to work with therefore enriching their work as well as your own. Working for experience also allows for you to understand how to profession works and if you really find it to be the right area of work for yourself, as work experience tends to be short term placements rather than long term ones. This means that you can experience all of the necessary and important aspects of the industry and experiment and learn new skills. All this whilst not being tied down to a professional paid position that you wouldn’t be able to leave if you found that the job was not something that you actually enjoyed and wanted to continue working in. being able to find what you are and arent interested in working as is very important as then you will be able to pursue further careers in things that you are sure you will understand, enjoy and willingly work on in order to most improve you skill set and obtain new jobs. Many employers also look for those who have work experience in the industry as then they can find out who has shown dedication and passion for the job as well as who has been able to apply their skills to the industry rather than simply having the knowledge of them. Jemma smith (2023) states that  ‘Work experience, internships and voluntary work can help you to learn and develop these skills and in many cases these are the usual routes into employment in this sector.’ Which further backs up my point of work experience being valuable in obtaining a job in the industry.</a:t>
            </a:r>
          </a:p>
          <a:p>
            <a:pPr marL="0" indent="0">
              <a:lnSpc>
                <a:spcPct val="115000"/>
              </a:lnSpc>
              <a:spcAft>
                <a:spcPts val="800"/>
              </a:spcAft>
              <a:buNone/>
            </a:pPr>
            <a:r>
              <a:rPr lang="en-GB" sz="1200" kern="100">
                <a:effectLst/>
                <a:ea typeface="Aptos" panose="020B0004020202020204" pitchFamily="34" charset="0"/>
                <a:cs typeface="Times New Roman" panose="02020603050405020304" pitchFamily="18" charset="0"/>
              </a:rPr>
              <a:t>However, I also believe that working unpaid for experience and exposure has negative impacts as well. This can be things such as when a person does not have the luxury of being able to do unpaid work. This may apply to adults or parents or even those who simply do not have the money to finance themselves or others that may financially depend on them. In this case work experience would only be able to be accepted and beneficial to those who are still in education and do not rely on having a solid income to be able to work and try new things. This particularly applies t the creative industry as most people going into the area will have joined from an earlier age such as straight out from full time education. This further widen the gap making it harder for those who need a paid job to survive of to be able to join into the industry at a later stage. Negative experiences in work experience can also put you off of the industry completely. ‘negative experiences trigger poor work engagement and job crafting, and higher levels of depression, anxiety, and stress.’ How positive and negative experiences in the workplace affect your mood (for better or worse) (Do Better, </a:t>
            </a:r>
            <a:r>
              <a:rPr lang="en-GB" sz="1200" kern="100" err="1">
                <a:effectLst/>
                <a:ea typeface="Aptos" panose="020B0004020202020204" pitchFamily="34" charset="0"/>
                <a:cs typeface="Times New Roman" panose="02020603050405020304" pitchFamily="18" charset="0"/>
              </a:rPr>
              <a:t>esade</a:t>
            </a:r>
            <a:r>
              <a:rPr lang="en-GB" sz="1200" kern="100">
                <a:effectLst/>
                <a:ea typeface="Aptos" panose="020B0004020202020204" pitchFamily="34" charset="0"/>
                <a:cs typeface="Times New Roman" panose="02020603050405020304" pitchFamily="18" charset="0"/>
              </a:rPr>
              <a:t>, 2021)</a:t>
            </a:r>
          </a:p>
        </p:txBody>
      </p:sp>
      <p:sp>
        <p:nvSpPr>
          <p:cNvPr id="9" name="Text Placeholder 8">
            <a:extLst>
              <a:ext uri="{FF2B5EF4-FFF2-40B4-BE49-F238E27FC236}">
                <a16:creationId xmlns:a16="http://schemas.microsoft.com/office/drawing/2014/main" id="{527718FD-8496-DB1A-EE75-0C322C74234E}"/>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276A54F7-546D-42FA-613E-2D5F751A9F54}"/>
              </a:ext>
            </a:extLst>
          </p:cNvPr>
          <p:cNvSpPr>
            <a:spLocks noGrp="1"/>
          </p:cNvSpPr>
          <p:nvPr>
            <p:ph type="sldNum" sz="quarter" idx="15"/>
          </p:nvPr>
        </p:nvSpPr>
        <p:spPr>
          <a:xfrm>
            <a:off x="1651903" y="809244"/>
            <a:ext cx="941832" cy="621792"/>
          </a:xfrm>
        </p:spPr>
        <p:txBody>
          <a:bodyPr/>
          <a:lstStyle/>
          <a:p>
            <a:r>
              <a:rPr lang="en-US"/>
              <a:t>7</a:t>
            </a:r>
          </a:p>
        </p:txBody>
      </p:sp>
    </p:spTree>
    <p:extLst>
      <p:ext uri="{BB962C8B-B14F-4D97-AF65-F5344CB8AC3E}">
        <p14:creationId xmlns:p14="http://schemas.microsoft.com/office/powerpoint/2010/main" val="1631155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FDB79-FD80-7515-423C-D421B97CCB5D}"/>
              </a:ext>
            </a:extLst>
          </p:cNvPr>
          <p:cNvSpPr>
            <a:spLocks noGrp="1"/>
          </p:cNvSpPr>
          <p:nvPr>
            <p:ph type="title"/>
          </p:nvPr>
        </p:nvSpPr>
        <p:spPr/>
        <p:txBody>
          <a:bodyPr/>
          <a:lstStyle/>
          <a:p>
            <a:r>
              <a:rPr lang="en-GB" err="1"/>
              <a:t>Deryn</a:t>
            </a:r>
            <a:endParaRPr lang="en-GB"/>
          </a:p>
        </p:txBody>
      </p:sp>
      <p:sp>
        <p:nvSpPr>
          <p:cNvPr id="3" name="Content Placeholder 2">
            <a:extLst>
              <a:ext uri="{FF2B5EF4-FFF2-40B4-BE49-F238E27FC236}">
                <a16:creationId xmlns:a16="http://schemas.microsoft.com/office/drawing/2014/main" id="{10A4E8D4-8D59-C7CB-AD7E-556B6F9D4B9D}"/>
              </a:ext>
            </a:extLst>
          </p:cNvPr>
          <p:cNvSpPr>
            <a:spLocks noGrp="1"/>
          </p:cNvSpPr>
          <p:nvPr>
            <p:ph idx="1"/>
          </p:nvPr>
        </p:nvSpPr>
        <p:spPr>
          <a:xfrm>
            <a:off x="731520" y="1724025"/>
            <a:ext cx="8284464" cy="4484751"/>
          </a:xfrm>
        </p:spPr>
        <p:txBody>
          <a:bodyPr vert="horz" lIns="91440" tIns="45720" rIns="91440" bIns="45720" rtlCol="0" anchor="t">
            <a:normAutofit lnSpcReduction="10000"/>
          </a:bodyPr>
          <a:lstStyle/>
          <a:p>
            <a:pPr marL="0" indent="0">
              <a:buNone/>
            </a:pPr>
            <a:r>
              <a:rPr lang="en-US" sz="1050">
                <a:cs typeface="Segoe UI"/>
              </a:rPr>
              <a:t>When it comes to working for nothing, as an actor starting in this way is exciting, but there is always the desire to climb the ladder and reach where you are earning something for your craft.</a:t>
            </a:r>
            <a:endParaRPr lang="en-GB" sz="1050">
              <a:cs typeface="Segoe UI"/>
            </a:endParaRPr>
          </a:p>
          <a:p>
            <a:pPr marL="0" indent="0">
              <a:buNone/>
            </a:pPr>
            <a:r>
              <a:rPr lang="en-US" sz="1050">
                <a:cs typeface="Segoe UI"/>
              </a:rPr>
              <a:t>When you are a student, or entering student films, it is important to understand that there is no budget at all, just enough for a fair ride and food, </a:t>
            </a:r>
            <a:r>
              <a:rPr lang="en-US" sz="1050" err="1">
                <a:cs typeface="Segoe UI"/>
              </a:rPr>
              <a:t>ect</a:t>
            </a:r>
            <a:r>
              <a:rPr lang="en-US" sz="1050">
                <a:cs typeface="Segoe UI"/>
              </a:rPr>
              <a:t>. This is an example of when exposure work is helpful, it not only gets the student of acting used to being in front of a camera, but also allows the film student an opportunity to work with future industry professionals. And if friendships are formed during this period, then networking in that environment is successful.</a:t>
            </a:r>
            <a:endParaRPr lang="en-GB" sz="1050">
              <a:cs typeface="Segoe UI"/>
            </a:endParaRPr>
          </a:p>
          <a:p>
            <a:pPr marL="0" indent="0">
              <a:buNone/>
            </a:pPr>
            <a:r>
              <a:rPr lang="en-US" sz="1050">
                <a:cs typeface="Segoe UI"/>
              </a:rPr>
              <a:t>However, in the industry there are some companies that are willing to take advantage of young impressionable actors and use their keenness to do their craft to get free or decreased labor,</a:t>
            </a:r>
            <a:r>
              <a:rPr lang="en-US" sz="1050">
                <a:solidFill>
                  <a:srgbClr val="231F20"/>
                </a:solidFill>
                <a:ea typeface="+mn-lt"/>
                <a:cs typeface="Segoe UI"/>
              </a:rPr>
              <a:t> </a:t>
            </a:r>
            <a:r>
              <a:rPr lang="en-US" sz="1050">
                <a:solidFill>
                  <a:srgbClr val="000000"/>
                </a:solidFill>
                <a:ea typeface="+mn-lt"/>
                <a:cs typeface="+mn-lt"/>
              </a:rPr>
              <a:t>there was a case in 2023 with actress Taraji P. Henson where she was getting paid a fraction of what she was due (G. Bolling, 2023) </a:t>
            </a:r>
            <a:r>
              <a:rPr lang="en-US" sz="1050">
                <a:cs typeface="Segoe UI"/>
              </a:rPr>
              <a:t> even though they do in fact have the fees to pay each creative a salary. This is not, however, a common thing but there is always a possibility.</a:t>
            </a:r>
            <a:endParaRPr lang="en-GB" sz="1050">
              <a:cs typeface="Segoe UI"/>
            </a:endParaRPr>
          </a:p>
          <a:p>
            <a:pPr marL="0" indent="0">
              <a:buNone/>
            </a:pPr>
            <a:r>
              <a:rPr lang="en-US" sz="1050">
                <a:cs typeface="Segoe UI"/>
              </a:rPr>
              <a:t>Another issue with exposure work is that not all actors can work for free as their economic background does not allow for that type of labor.</a:t>
            </a:r>
            <a:r>
              <a:rPr lang="en-US" sz="1050">
                <a:solidFill>
                  <a:srgbClr val="231F20"/>
                </a:solidFill>
                <a:ea typeface="+mn-lt"/>
                <a:cs typeface="Segoe UI"/>
              </a:rPr>
              <a:t> </a:t>
            </a:r>
            <a:r>
              <a:rPr lang="en-US" sz="1050">
                <a:solidFill>
                  <a:srgbClr val="000000"/>
                </a:solidFill>
                <a:ea typeface="+mn-lt"/>
                <a:cs typeface="+mn-lt"/>
              </a:rPr>
              <a:t>There is an article published in the guardian stated that only 16.4% of the creative industry as a whole comes from working class background (</a:t>
            </a:r>
            <a:r>
              <a:rPr lang="en-US" sz="1050" err="1">
                <a:solidFill>
                  <a:srgbClr val="000000"/>
                </a:solidFill>
                <a:ea typeface="+mn-lt"/>
                <a:cs typeface="+mn-lt"/>
              </a:rPr>
              <a:t>J.Tapper</a:t>
            </a:r>
            <a:r>
              <a:rPr lang="en-US" sz="1050">
                <a:solidFill>
                  <a:srgbClr val="000000"/>
                </a:solidFill>
                <a:ea typeface="+mn-lt"/>
                <a:cs typeface="+mn-lt"/>
              </a:rPr>
              <a:t>, 2022) </a:t>
            </a:r>
            <a:r>
              <a:rPr lang="en-US" sz="1050">
                <a:cs typeface="Segoe UI"/>
              </a:rPr>
              <a:t> This could be due to bills or just looking after their family in general. They need the money for what they provide. And yes, working for exposure can be a fantastic opportunity, but when it comes to being able to live there is a line that needs to be drawn.</a:t>
            </a:r>
            <a:endParaRPr lang="en-GB" sz="1050">
              <a:cs typeface="Segoe UI"/>
            </a:endParaRPr>
          </a:p>
          <a:p>
            <a:pPr marL="0" indent="0">
              <a:buNone/>
            </a:pPr>
            <a:r>
              <a:rPr lang="en-US" sz="1050">
                <a:cs typeface="Segoe UI"/>
              </a:rPr>
              <a:t>On the other hand, if you are to work for exposure during the beginning phases of your career, this can lead to those net-working opportunities. Which in turn can lead to job offers, especially if the creatives that you worked with like you and think you suit a particular role. This works well with youth companies that always want more people partaking. And trying to ease more young people into the creative industry with more of a hand holding approach instead of diving headfirst into the industry.</a:t>
            </a:r>
            <a:endParaRPr lang="en-GB" sz="1050">
              <a:cs typeface="Segoe UI"/>
            </a:endParaRPr>
          </a:p>
          <a:p>
            <a:pPr marL="0" indent="0">
              <a:buNone/>
            </a:pPr>
            <a:r>
              <a:rPr lang="en-US" sz="1050">
                <a:cs typeface="Segoe UI"/>
              </a:rPr>
              <a:t>There are solutions to working in the industry when it comes to exposure but still getting the skill learning and networking that you need with also being paid in some way for the services that you provide, as mentioned they can have food, accommodation and travel fee paid for as an incentive. There are also some companies that will offer a set number of tickets for the performance/film/piece for free for the actor to give to family members, this is especially helpful when it comes to creatives from low-income backgrounds who cannot afford travel (hotel), but also still want to support their family/friend. This is more common in smaller theatre companies or even youth clubs/schools, but this is a steppingstone in the grand scheme of things.</a:t>
            </a:r>
            <a:endParaRPr lang="en-GB" sz="1050">
              <a:cs typeface="Segoe UI"/>
            </a:endParaRPr>
          </a:p>
          <a:p>
            <a:pPr marL="0" indent="0">
              <a:buNone/>
            </a:pPr>
            <a:endParaRPr lang="en-GB" sz="1050">
              <a:cs typeface="Segoe UI"/>
            </a:endParaRPr>
          </a:p>
          <a:p>
            <a:pPr marL="0" indent="0">
              <a:buNone/>
            </a:pPr>
            <a:endParaRPr lang="en-GB" sz="1050"/>
          </a:p>
        </p:txBody>
      </p:sp>
      <p:sp>
        <p:nvSpPr>
          <p:cNvPr id="4" name="Text Placeholder 3">
            <a:extLst>
              <a:ext uri="{FF2B5EF4-FFF2-40B4-BE49-F238E27FC236}">
                <a16:creationId xmlns:a16="http://schemas.microsoft.com/office/drawing/2014/main" id="{57081E68-7B1E-D9E8-B826-1C5AEBA7AA27}"/>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57AFCA69-20C7-A51C-5751-97541F6C8B5C}"/>
              </a:ext>
            </a:extLst>
          </p:cNvPr>
          <p:cNvSpPr>
            <a:spLocks noGrp="1"/>
          </p:cNvSpPr>
          <p:nvPr>
            <p:ph type="sldNum" sz="quarter" idx="15"/>
          </p:nvPr>
        </p:nvSpPr>
        <p:spPr/>
        <p:txBody>
          <a:bodyPr/>
          <a:lstStyle/>
          <a:p>
            <a:r>
              <a:rPr lang="en-US"/>
              <a:t>8</a:t>
            </a:r>
          </a:p>
        </p:txBody>
      </p:sp>
    </p:spTree>
    <p:extLst>
      <p:ext uri="{BB962C8B-B14F-4D97-AF65-F5344CB8AC3E}">
        <p14:creationId xmlns:p14="http://schemas.microsoft.com/office/powerpoint/2010/main" val="147372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3A841-0407-BDD4-446A-541A9A0E2AF1}"/>
              </a:ext>
            </a:extLst>
          </p:cNvPr>
          <p:cNvSpPr>
            <a:spLocks noGrp="1"/>
          </p:cNvSpPr>
          <p:nvPr>
            <p:ph type="title"/>
          </p:nvPr>
        </p:nvSpPr>
        <p:spPr/>
        <p:txBody>
          <a:bodyPr/>
          <a:lstStyle/>
          <a:p>
            <a:r>
              <a:rPr lang="en-GB"/>
              <a:t>Megan</a:t>
            </a:r>
          </a:p>
        </p:txBody>
      </p:sp>
      <p:sp>
        <p:nvSpPr>
          <p:cNvPr id="3" name="Content Placeholder 2">
            <a:extLst>
              <a:ext uri="{FF2B5EF4-FFF2-40B4-BE49-F238E27FC236}">
                <a16:creationId xmlns:a16="http://schemas.microsoft.com/office/drawing/2014/main" id="{C754F9AA-558A-5117-0118-01F44AD200D0}"/>
              </a:ext>
            </a:extLst>
          </p:cNvPr>
          <p:cNvSpPr>
            <a:spLocks noGrp="1"/>
          </p:cNvSpPr>
          <p:nvPr>
            <p:ph idx="1"/>
          </p:nvPr>
        </p:nvSpPr>
        <p:spPr>
          <a:xfrm>
            <a:off x="-5899" y="1713993"/>
            <a:ext cx="9431560" cy="4494783"/>
          </a:xfrm>
        </p:spPr>
        <p:txBody>
          <a:bodyPr vert="horz" lIns="91440" tIns="45720" rIns="91440" bIns="45720" rtlCol="0" anchor="t">
            <a:normAutofit fontScale="77500" lnSpcReduction="20000"/>
          </a:bodyPr>
          <a:lstStyle/>
          <a:p>
            <a:pPr marL="0" indent="0">
              <a:buNone/>
            </a:pPr>
            <a:r>
              <a:rPr lang="en-GB" sz="1800">
                <a:solidFill>
                  <a:srgbClr val="231F20"/>
                </a:solidFill>
                <a:effectLst/>
                <a:ea typeface="Times New Roman" panose="02020603050405020304" pitchFamily="18" charset="0"/>
                <a:cs typeface="Aptos" panose="020B0004020202020204" pitchFamily="34" charset="0"/>
              </a:rPr>
              <a:t>The discussion around unpaid work can be quite polarising but I think it is important to understand that building connections and doing unpaid projects doesn't always lead to paid work. I think it is really important to think critically about what you want to get out of those experiences. Do you want to build more connections? Do you want to meet like-minded people? Do you just want to do something you enjoy? Or are you only doing that work in the hopes that it is going to lead to paid work in the future? If you do student film it is highly unlikely that it is immediately going to lead to paid work as they might not be able to afford to pay you in the future for quite some time, however it would be great if needed footage of you acting on screen or wanted to learn about what happens on set and gain some hands on experience.  A lot of the time in this industry trying to get work can often be a vicious circle - if you are not experienced enough you won't get the job but you can’t gain the experience without being offered the jobs in the first place and I believe that is what leads to so many people taking those unpaid work experience and for 'exposure'. </a:t>
            </a:r>
            <a:r>
              <a:rPr lang="en-GB" sz="1800">
                <a:solidFill>
                  <a:srgbClr val="000000"/>
                </a:solidFill>
                <a:effectLst/>
                <a:ea typeface="Times New Roman" panose="02020603050405020304" pitchFamily="18" charset="0"/>
                <a:cs typeface="Aptos" panose="020B0004020202020204" pitchFamily="34" charset="0"/>
              </a:rPr>
              <a:t>In an article written for the guardian titled</a:t>
            </a:r>
            <a:r>
              <a:rPr lang="en-GB" sz="1800" b="1">
                <a:solidFill>
                  <a:srgbClr val="000000"/>
                </a:solidFill>
                <a:effectLst/>
                <a:ea typeface="Times New Roman" panose="02020603050405020304" pitchFamily="18" charset="0"/>
                <a:cs typeface="Aptos" panose="020B0004020202020204" pitchFamily="34" charset="0"/>
              </a:rPr>
              <a:t> </a:t>
            </a:r>
            <a:r>
              <a:rPr lang="en-GB" sz="1800">
                <a:solidFill>
                  <a:srgbClr val="000000"/>
                </a:solidFill>
                <a:effectLst/>
                <a:ea typeface="Times New Roman" panose="02020603050405020304" pitchFamily="18" charset="0"/>
                <a:cs typeface="Aptos" panose="020B0004020202020204" pitchFamily="34" charset="0"/>
              </a:rPr>
              <a:t>they discussed this topic interviewing people </a:t>
            </a:r>
            <a:r>
              <a:rPr lang="en-GB" sz="1800">
                <a:solidFill>
                  <a:srgbClr val="231F20"/>
                </a:solidFill>
                <a:ea typeface="Times New Roman" panose="02020603050405020304" pitchFamily="18" charset="0"/>
                <a:cs typeface="Aptos" panose="020B0004020202020204" pitchFamily="34" charset="0"/>
              </a:rPr>
              <a:t>working in </a:t>
            </a:r>
            <a:r>
              <a:rPr lang="en-GB" sz="1800">
                <a:solidFill>
                  <a:srgbClr val="000000"/>
                </a:solidFill>
                <a:effectLst/>
                <a:ea typeface="Times New Roman" panose="02020603050405020304" pitchFamily="18" charset="0"/>
                <a:cs typeface="Aptos" panose="020B0004020202020204" pitchFamily="34" charset="0"/>
              </a:rPr>
              <a:t>creative fields and found according to the freelance club </a:t>
            </a:r>
            <a:r>
              <a:rPr lang="en-GB" sz="1800" i="1">
                <a:solidFill>
                  <a:srgbClr val="000000"/>
                </a:solidFill>
                <a:effectLst/>
                <a:ea typeface="Times New Roman" panose="02020603050405020304" pitchFamily="18" charset="0"/>
                <a:cs typeface="Aptos" panose="020B0004020202020204" pitchFamily="34" charset="0"/>
              </a:rPr>
              <a:t>‘Freelancers working in the creative industries lose as much as £5,394 every year through working for no pay</a:t>
            </a:r>
            <a:r>
              <a:rPr lang="en-GB" sz="1800">
                <a:solidFill>
                  <a:srgbClr val="000000"/>
                </a:solidFill>
                <a:effectLst/>
                <a:ea typeface="Times New Roman" panose="02020603050405020304" pitchFamily="18" charset="0"/>
                <a:cs typeface="Aptos" panose="020B0004020202020204" pitchFamily="34" charset="0"/>
              </a:rPr>
              <a:t>’. </a:t>
            </a:r>
            <a:r>
              <a:rPr lang="en-GB" sz="1800">
                <a:solidFill>
                  <a:srgbClr val="121212"/>
                </a:solidFill>
                <a:effectLst/>
                <a:ea typeface="Times New Roman" panose="02020603050405020304" pitchFamily="18" charset="0"/>
                <a:cs typeface="Aptos" panose="020B0004020202020204" pitchFamily="34" charset="0"/>
              </a:rPr>
              <a:t>This article also struggled to identify whether working for exposure actually leads to salaried opportunities. ‘Most creative professionals will secure paid work at some point, so you can’t draw a direct correlation, he says. </a:t>
            </a:r>
            <a:r>
              <a:rPr lang="en-GB" sz="1800" i="1">
                <a:solidFill>
                  <a:srgbClr val="121212"/>
                </a:solidFill>
                <a:effectLst/>
                <a:ea typeface="Times New Roman" panose="02020603050405020304" pitchFamily="18" charset="0"/>
                <a:cs typeface="Aptos" panose="020B0004020202020204" pitchFamily="34" charset="0"/>
              </a:rPr>
              <a:t>“What we do see is people who’ve been in the game a long time look back and say they’ve taken on a lot of unpaid work and its directly led to nothing.”</a:t>
            </a:r>
            <a:r>
              <a:rPr lang="en-GB" sz="1800">
                <a:solidFill>
                  <a:srgbClr val="121212"/>
                </a:solidFill>
                <a:effectLst/>
                <a:ea typeface="Times New Roman" panose="02020603050405020304" pitchFamily="18" charset="0"/>
                <a:cs typeface="Aptos" panose="020B0004020202020204" pitchFamily="34" charset="0"/>
              </a:rPr>
              <a:t>’ (Young-Powell, 2018)</a:t>
            </a:r>
            <a:r>
              <a:rPr lang="en-GB" sz="1800">
                <a:solidFill>
                  <a:srgbClr val="000000"/>
                </a:solidFill>
                <a:effectLst/>
                <a:ea typeface="Times New Roman" panose="02020603050405020304" pitchFamily="18" charset="0"/>
                <a:cs typeface="Aptos" panose="020B0004020202020204" pitchFamily="34" charset="0"/>
              </a:rPr>
              <a:t> ​</a:t>
            </a:r>
            <a:endParaRPr lang="en-GB" sz="1800">
              <a:effectLst/>
              <a:ea typeface="Aptos" panose="020B0004020202020204" pitchFamily="34" charset="0"/>
              <a:cs typeface="Aptos" panose="020B0004020202020204" pitchFamily="34" charset="0"/>
            </a:endParaRPr>
          </a:p>
          <a:p>
            <a:pPr marL="0" indent="0">
              <a:buNone/>
            </a:pPr>
            <a:br>
              <a:rPr lang="en-US"/>
            </a:br>
            <a:endParaRPr lang="en-US"/>
          </a:p>
        </p:txBody>
      </p:sp>
      <p:sp>
        <p:nvSpPr>
          <p:cNvPr id="4" name="Text Placeholder 3">
            <a:extLst>
              <a:ext uri="{FF2B5EF4-FFF2-40B4-BE49-F238E27FC236}">
                <a16:creationId xmlns:a16="http://schemas.microsoft.com/office/drawing/2014/main" id="{CB46D1E1-B429-DBDC-DCD9-DC10997BAD1E}"/>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5DA4B990-F3AC-BC86-4156-1297843AC351}"/>
              </a:ext>
            </a:extLst>
          </p:cNvPr>
          <p:cNvSpPr>
            <a:spLocks noGrp="1"/>
          </p:cNvSpPr>
          <p:nvPr>
            <p:ph type="sldNum" sz="quarter" idx="15"/>
          </p:nvPr>
        </p:nvSpPr>
        <p:spPr/>
        <p:txBody>
          <a:bodyPr/>
          <a:lstStyle/>
          <a:p>
            <a:r>
              <a:rPr lang="en-US"/>
              <a:t>9</a:t>
            </a:r>
          </a:p>
        </p:txBody>
      </p:sp>
    </p:spTree>
    <p:extLst>
      <p:ext uri="{BB962C8B-B14F-4D97-AF65-F5344CB8AC3E}">
        <p14:creationId xmlns:p14="http://schemas.microsoft.com/office/powerpoint/2010/main" val="4246527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30A6-A5E3-2B17-985C-043A0AF2DC4F}"/>
              </a:ext>
            </a:extLst>
          </p:cNvPr>
          <p:cNvSpPr>
            <a:spLocks noGrp="1"/>
          </p:cNvSpPr>
          <p:nvPr>
            <p:ph type="title"/>
          </p:nvPr>
        </p:nvSpPr>
        <p:spPr/>
        <p:txBody>
          <a:bodyPr/>
          <a:lstStyle/>
          <a:p>
            <a:r>
              <a:rPr lang="en-GB"/>
              <a:t>Betsy</a:t>
            </a:r>
          </a:p>
        </p:txBody>
      </p:sp>
      <p:sp>
        <p:nvSpPr>
          <p:cNvPr id="3" name="Content Placeholder 2">
            <a:extLst>
              <a:ext uri="{FF2B5EF4-FFF2-40B4-BE49-F238E27FC236}">
                <a16:creationId xmlns:a16="http://schemas.microsoft.com/office/drawing/2014/main" id="{8AA77CE6-58DD-D03C-5FC5-07C15B6F552F}"/>
              </a:ext>
            </a:extLst>
          </p:cNvPr>
          <p:cNvSpPr>
            <a:spLocks noGrp="1"/>
          </p:cNvSpPr>
          <p:nvPr>
            <p:ph idx="1"/>
          </p:nvPr>
        </p:nvSpPr>
        <p:spPr>
          <a:xfrm>
            <a:off x="700712" y="1574226"/>
            <a:ext cx="8284464" cy="4930648"/>
          </a:xfrm>
        </p:spPr>
        <p:txBody>
          <a:bodyPr vert="horz" lIns="91440" tIns="45720" rIns="91440" bIns="45720" rtlCol="0" anchor="t">
            <a:normAutofit/>
          </a:bodyPr>
          <a:lstStyle/>
          <a:p>
            <a:pPr marL="0" indent="0">
              <a:buNone/>
            </a:pPr>
            <a:r>
              <a:rPr lang="en-GB" sz="1200" dirty="0"/>
              <a:t>It’s no secret that students of drama have a passion and drive to do well and to do as much work in the industry as possible. Nine times out of ten, the people who ask for young actors to do volunteer work are also students or up and coming companies who can’t afford to pay the actors, but they can pay for the short fee of travel or food which is great. However, I do think that there are bigger companies who take advantage of this and chose not to pay the actors the full amount or nothing because it’s cheaper for them. Obviously in the big Hollywood movies and shows people get paid more money than we could ever imagine; a site called </a:t>
            </a:r>
            <a:r>
              <a:rPr lang="en-GB" sz="1200" i="1" dirty="0"/>
              <a:t>“Screen Rant” </a:t>
            </a:r>
            <a:r>
              <a:rPr lang="en-GB" sz="1200" dirty="0"/>
              <a:t>claimed that a lot of actors got paid very little for a huge role and movie. The actor Jonah Hill, was one of these actors who got paid little in the hit film </a:t>
            </a:r>
            <a:r>
              <a:rPr lang="en-GB" sz="1200" i="1" dirty="0"/>
              <a:t>“The Wolf Of Wall Street”</a:t>
            </a:r>
            <a:r>
              <a:rPr lang="en-GB" sz="1200" dirty="0"/>
              <a:t>, </a:t>
            </a:r>
            <a:r>
              <a:rPr lang="en-GB" sz="1200" i="1" dirty="0">
                <a:solidFill>
                  <a:schemeClr val="accent2">
                    <a:lumMod val="75000"/>
                  </a:schemeClr>
                </a:solidFill>
              </a:rPr>
              <a:t>“</a:t>
            </a:r>
            <a:r>
              <a:rPr lang="en-GB" sz="1200" b="0" i="1" dirty="0">
                <a:solidFill>
                  <a:schemeClr val="accent2">
                    <a:lumMod val="75000"/>
                  </a:schemeClr>
                </a:solidFill>
                <a:effectLst/>
              </a:rPr>
              <a:t>Still, being able to do a Martin Scorsese movie was an exciting enough prospect that Hill agreed to do it for a relatively paltry $60,000.”</a:t>
            </a:r>
            <a:r>
              <a:rPr lang="en-GB" sz="1200" b="0" dirty="0">
                <a:solidFill>
                  <a:schemeClr val="accent2">
                    <a:lumMod val="75000"/>
                  </a:schemeClr>
                </a:solidFill>
                <a:effectLst/>
              </a:rPr>
              <a:t> Hodges (2018) </a:t>
            </a:r>
            <a:r>
              <a:rPr lang="en-GB" sz="1200" b="0" dirty="0">
                <a:solidFill>
                  <a:srgbClr val="333333"/>
                </a:solidFill>
                <a:effectLst/>
              </a:rPr>
              <a:t>Obviously, this is a massive sum</a:t>
            </a:r>
            <a:r>
              <a:rPr lang="en-GB" sz="1200" dirty="0">
                <a:solidFill>
                  <a:srgbClr val="333333"/>
                </a:solidFill>
              </a:rPr>
              <a:t>, but it’s nothing compared to the sum the actual movie made, 406.9 million dollars. This all was in fact Hill’s decision as he didn’t want to pass up the opportunity of working with the director Martin Scorsese. </a:t>
            </a:r>
          </a:p>
          <a:p>
            <a:pPr marL="0" indent="0">
              <a:buNone/>
            </a:pPr>
            <a:endParaRPr lang="en-GB" sz="1200" dirty="0">
              <a:solidFill>
                <a:srgbClr val="333333"/>
              </a:solidFill>
            </a:endParaRPr>
          </a:p>
          <a:p>
            <a:pPr marL="0" indent="0">
              <a:buNone/>
            </a:pPr>
            <a:r>
              <a:rPr lang="en-GB" sz="1200" dirty="0">
                <a:solidFill>
                  <a:srgbClr val="333333"/>
                </a:solidFill>
                <a:latin typeface="Arial Black"/>
                <a:cs typeface="Arial"/>
              </a:rPr>
              <a:t>There is a parallel with this. As us small actors are willing to get paid less or nothing for the experience and some Hollywood actors are willing to get a massive pay cut to work with a director or producer that they admire. Actors never start out for the money we start out for the love of the arts. It’s not about the physicality of the money, but the principle of what it means and what we deserve. One of the main reason for this is the lack of funding from our governments, it’s making it very difficult to make ourselves known in the industry because they only give us enough to just get by. People find it hard to get their head around the fact that acting is a job, everyone seems very confutable with the current re-used actors; what the directors and producers don’t realise is that those actors aren’t going to be there forever, and they are missing out on very talented young actors who have something to add to the industry. </a:t>
            </a:r>
            <a:endParaRPr lang="en-GB" sz="1200" i="1" dirty="0">
              <a:solidFill>
                <a:srgbClr val="333333"/>
              </a:solidFill>
              <a:latin typeface="Arial Black"/>
            </a:endParaRPr>
          </a:p>
          <a:p>
            <a:pPr marL="0" indent="0">
              <a:buNone/>
            </a:pPr>
            <a:endParaRPr lang="en-GB" sz="1050" dirty="0">
              <a:solidFill>
                <a:srgbClr val="333333"/>
              </a:solidFill>
            </a:endParaRPr>
          </a:p>
        </p:txBody>
      </p:sp>
      <p:sp>
        <p:nvSpPr>
          <p:cNvPr id="4" name="Text Placeholder 3">
            <a:extLst>
              <a:ext uri="{FF2B5EF4-FFF2-40B4-BE49-F238E27FC236}">
                <a16:creationId xmlns:a16="http://schemas.microsoft.com/office/drawing/2014/main" id="{C8F80D6F-1046-B0FF-96F0-6F0CCD97B803}"/>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0383DCE8-4825-E749-5284-882FEEF2F1E4}"/>
              </a:ext>
            </a:extLst>
          </p:cNvPr>
          <p:cNvSpPr>
            <a:spLocks noGrp="1"/>
          </p:cNvSpPr>
          <p:nvPr>
            <p:ph type="sldNum" sz="quarter" idx="15"/>
          </p:nvPr>
        </p:nvSpPr>
        <p:spPr/>
        <p:txBody>
          <a:bodyPr/>
          <a:lstStyle/>
          <a:p>
            <a:r>
              <a:rPr lang="en-US"/>
              <a:t>10</a:t>
            </a:r>
          </a:p>
        </p:txBody>
      </p:sp>
    </p:spTree>
    <p:extLst>
      <p:ext uri="{BB962C8B-B14F-4D97-AF65-F5344CB8AC3E}">
        <p14:creationId xmlns:p14="http://schemas.microsoft.com/office/powerpoint/2010/main" val="3746727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FB9B1-4395-8BF6-E828-82564D5666B6}"/>
              </a:ext>
            </a:extLst>
          </p:cNvPr>
          <p:cNvSpPr>
            <a:spLocks noGrp="1"/>
          </p:cNvSpPr>
          <p:nvPr>
            <p:ph type="title"/>
          </p:nvPr>
        </p:nvSpPr>
        <p:spPr/>
        <p:txBody>
          <a:bodyPr/>
          <a:lstStyle/>
          <a:p>
            <a:r>
              <a:rPr lang="en-GB"/>
              <a:t>Gabbi</a:t>
            </a:r>
          </a:p>
        </p:txBody>
      </p:sp>
      <p:sp>
        <p:nvSpPr>
          <p:cNvPr id="3" name="Content Placeholder 2">
            <a:extLst>
              <a:ext uri="{FF2B5EF4-FFF2-40B4-BE49-F238E27FC236}">
                <a16:creationId xmlns:a16="http://schemas.microsoft.com/office/drawing/2014/main" id="{1B00D35A-C5CF-C7F0-E9BD-B4ED3F3E5C96}"/>
              </a:ext>
            </a:extLst>
          </p:cNvPr>
          <p:cNvSpPr>
            <a:spLocks noGrp="1"/>
          </p:cNvSpPr>
          <p:nvPr>
            <p:ph idx="1"/>
          </p:nvPr>
        </p:nvSpPr>
        <p:spPr>
          <a:xfrm>
            <a:off x="157411" y="1480869"/>
            <a:ext cx="8701998" cy="4519140"/>
          </a:xfrm>
        </p:spPr>
        <p:txBody>
          <a:bodyPr vert="horz" lIns="91440" tIns="45720" rIns="91440" bIns="45720" rtlCol="0" anchor="t">
            <a:noAutofit/>
          </a:bodyPr>
          <a:lstStyle/>
          <a:p>
            <a:pPr marL="283210" indent="-283210">
              <a:buNone/>
            </a:pPr>
            <a:r>
              <a:rPr lang="en-GB" sz="1150">
                <a:ea typeface="+mn-lt"/>
                <a:cs typeface="+mn-lt"/>
              </a:rPr>
              <a:t>      To have a proper opinion, I wanted to have a look at what other website said about what it is like working for exposure as a new actor. Young-Powell (2018) talks about how someone called Amber Massie-Blomfield was approached to do work about empowering woman in the workplace, and she had to do it for free. Massie-Blomfield talks about the irony with what they have asked her to do, considering she is a woman, and she isn’t getting any money for this project. She declined their offer and said “Some people will take you for a mug. Don’t let them,” which basically means to know your worth. On the same website, it tells us that a survey was taken place by the Association for Independent Professionals and the Freelancer Club, and it tells us that people working in the arts lose about £5,394 every year, because they decide that they’ll work for free. That may not seem like a lot but every penny counts. It’s also important to check if anyone else working for the project is getting paid, because if you’re the only one not getting paid, then something Is clearly wrong. On another website, Crawford, M (2023) talks about the pros and cons about working for exposure. Some of the pros include that “networking with industry professionals who might help and advance our careers”, which I can understand being helpful, as you can then gain connections with people which can help you to get more jobs in the future. Crawford also says that you can get experience for working on-set, which is a good skill to have when working in acting. He then goes to say that if we show off our skills to people for free, we are showing off our skills to a broader audience, which will give us a lot more opportunities in the future. Crawford then says that some of the cons include that we could easily be taken advantage of for our skills, and we get nothing in return for the project. Working for free can also make us lose value in our skills and work, which may not help us get employed in future jobs or we won’t get paid enough money for it.  Furthermore, Jackson, J (2018) goes on to say that working for exposure may not always help you to get a job, but you will always gain that new experience from the project which can always help you in the future. When </a:t>
            </a:r>
            <a:r>
              <a:rPr lang="en-GB" sz="1150" err="1">
                <a:ea typeface="+mn-lt"/>
                <a:cs typeface="+mn-lt"/>
              </a:rPr>
              <a:t>Vertogen</a:t>
            </a:r>
            <a:r>
              <a:rPr lang="en-GB" sz="1150">
                <a:ea typeface="+mn-lt"/>
                <a:cs typeface="+mn-lt"/>
              </a:rPr>
              <a:t>, W (2022) talks about working for exposure, he doesn’t say anything about how working for exposure can be good for you, and says that if you’re ever going to do it, do it for a reason. </a:t>
            </a:r>
            <a:r>
              <a:rPr lang="en-GB" sz="1150" err="1">
                <a:ea typeface="+mn-lt"/>
                <a:cs typeface="+mn-lt"/>
              </a:rPr>
              <a:t>Vertogen</a:t>
            </a:r>
            <a:r>
              <a:rPr lang="en-GB" sz="1150">
                <a:ea typeface="+mn-lt"/>
                <a:cs typeface="+mn-lt"/>
              </a:rPr>
              <a:t> says that loads of people don’t get how working in the arts can be a job, and people mostly think of it as a hobby instead, which makes them think they’re entitled to ask for something for free, but there are people who rely on their art to pay their bills. I really think that working for exposure is good when you’re just starting out, but when you start to gain more experience from it, start putting a price on your name, don’t devalue yourself. You worked too hard to not gain anything from it.</a:t>
            </a:r>
            <a:endParaRPr lang="en-US" sz="1150"/>
          </a:p>
          <a:p>
            <a:pPr marL="0" indent="0">
              <a:buNone/>
            </a:pPr>
            <a:endParaRPr lang="en-GB"/>
          </a:p>
        </p:txBody>
      </p:sp>
      <p:sp>
        <p:nvSpPr>
          <p:cNvPr id="4" name="Text Placeholder 3">
            <a:extLst>
              <a:ext uri="{FF2B5EF4-FFF2-40B4-BE49-F238E27FC236}">
                <a16:creationId xmlns:a16="http://schemas.microsoft.com/office/drawing/2014/main" id="{09D5A579-F343-8E16-3ED5-DE27E4A6FB8B}"/>
              </a:ext>
            </a:extLst>
          </p:cNvPr>
          <p:cNvSpPr>
            <a:spLocks noGrp="1"/>
          </p:cNvSpPr>
          <p:nvPr>
            <p:ph type="body" sz="quarter" idx="13"/>
          </p:nvPr>
        </p:nvSpPr>
        <p:spPr/>
        <p:txBody>
          <a:bodyPr/>
          <a:lstStyle/>
          <a:p>
            <a:endParaRPr lang="en-GB"/>
          </a:p>
        </p:txBody>
      </p:sp>
      <p:sp>
        <p:nvSpPr>
          <p:cNvPr id="5" name="Slide Number Placeholder 4">
            <a:extLst>
              <a:ext uri="{FF2B5EF4-FFF2-40B4-BE49-F238E27FC236}">
                <a16:creationId xmlns:a16="http://schemas.microsoft.com/office/drawing/2014/main" id="{AC02C808-F867-0F83-AFAC-0867B752031A}"/>
              </a:ext>
            </a:extLst>
          </p:cNvPr>
          <p:cNvSpPr>
            <a:spLocks noGrp="1"/>
          </p:cNvSpPr>
          <p:nvPr>
            <p:ph type="sldNum" sz="quarter" idx="15"/>
          </p:nvPr>
        </p:nvSpPr>
        <p:spPr/>
        <p:txBody>
          <a:bodyPr/>
          <a:lstStyle/>
          <a:p>
            <a:r>
              <a:rPr lang="en-US"/>
              <a:t>11</a:t>
            </a:r>
          </a:p>
        </p:txBody>
      </p:sp>
    </p:spTree>
    <p:extLst>
      <p:ext uri="{BB962C8B-B14F-4D97-AF65-F5344CB8AC3E}">
        <p14:creationId xmlns:p14="http://schemas.microsoft.com/office/powerpoint/2010/main" val="1420864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DED7-766A-3AE1-D8AD-64158B30D044}"/>
              </a:ext>
            </a:extLst>
          </p:cNvPr>
          <p:cNvSpPr>
            <a:spLocks noGrp="1"/>
          </p:cNvSpPr>
          <p:nvPr>
            <p:ph type="title"/>
          </p:nvPr>
        </p:nvSpPr>
        <p:spPr/>
        <p:txBody>
          <a:bodyPr/>
          <a:lstStyle/>
          <a:p>
            <a:r>
              <a:rPr lang="en-GB"/>
              <a:t>References</a:t>
            </a:r>
          </a:p>
        </p:txBody>
      </p:sp>
      <p:sp>
        <p:nvSpPr>
          <p:cNvPr id="3" name="Text Placeholder 2">
            <a:extLst>
              <a:ext uri="{FF2B5EF4-FFF2-40B4-BE49-F238E27FC236}">
                <a16:creationId xmlns:a16="http://schemas.microsoft.com/office/drawing/2014/main" id="{8E630995-B57E-C0A4-8DB5-8B5948031326}"/>
              </a:ext>
            </a:extLst>
          </p:cNvPr>
          <p:cNvSpPr>
            <a:spLocks noGrp="1"/>
          </p:cNvSpPr>
          <p:nvPr>
            <p:ph type="body" idx="1"/>
          </p:nvPr>
        </p:nvSpPr>
        <p:spPr/>
        <p:txBody>
          <a:bodyPr>
            <a:normAutofit fontScale="92500" lnSpcReduction="10000"/>
          </a:bodyPr>
          <a:lstStyle/>
          <a:p>
            <a:endParaRPr lang="en-GB"/>
          </a:p>
        </p:txBody>
      </p:sp>
    </p:spTree>
    <p:extLst>
      <p:ext uri="{BB962C8B-B14F-4D97-AF65-F5344CB8AC3E}">
        <p14:creationId xmlns:p14="http://schemas.microsoft.com/office/powerpoint/2010/main" val="3069065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988D481-C5C0-2C01-E6F3-A52393015F78}"/>
              </a:ext>
            </a:extLst>
          </p:cNvPr>
          <p:cNvSpPr>
            <a:spLocks noGrp="1"/>
          </p:cNvSpPr>
          <p:nvPr>
            <p:ph type="title"/>
          </p:nvPr>
        </p:nvSpPr>
        <p:spPr/>
        <p:txBody>
          <a:bodyPr/>
          <a:lstStyle/>
          <a:p>
            <a:r>
              <a:rPr lang="en-GB"/>
              <a:t>Nina </a:t>
            </a:r>
          </a:p>
        </p:txBody>
      </p:sp>
      <p:sp>
        <p:nvSpPr>
          <p:cNvPr id="7" name="Text Placeholder 6">
            <a:extLst>
              <a:ext uri="{FF2B5EF4-FFF2-40B4-BE49-F238E27FC236}">
                <a16:creationId xmlns:a16="http://schemas.microsoft.com/office/drawing/2014/main" id="{EBE6AD15-6086-204D-332F-E444ED5D0D52}"/>
              </a:ext>
            </a:extLst>
          </p:cNvPr>
          <p:cNvSpPr>
            <a:spLocks noGrp="1"/>
          </p:cNvSpPr>
          <p:nvPr>
            <p:ph type="body" sz="quarter" idx="13"/>
          </p:nvPr>
        </p:nvSpPr>
        <p:spPr/>
        <p:txBody>
          <a:bodyPr/>
          <a:lstStyle/>
          <a:p>
            <a:pPr algn="ctr"/>
            <a:endParaRPr lang="en-GB" sz="1100"/>
          </a:p>
        </p:txBody>
      </p:sp>
      <p:sp>
        <p:nvSpPr>
          <p:cNvPr id="12" name="Text Placeholder 11">
            <a:extLst>
              <a:ext uri="{FF2B5EF4-FFF2-40B4-BE49-F238E27FC236}">
                <a16:creationId xmlns:a16="http://schemas.microsoft.com/office/drawing/2014/main" id="{3C986FF6-DB6B-60E5-5E25-9C19A6035A69}"/>
              </a:ext>
            </a:extLst>
          </p:cNvPr>
          <p:cNvSpPr>
            <a:spLocks noGrp="1"/>
          </p:cNvSpPr>
          <p:nvPr>
            <p:ph type="body" sz="quarter" idx="18"/>
          </p:nvPr>
        </p:nvSpPr>
        <p:spPr/>
        <p:txBody>
          <a:bodyPr/>
          <a:lstStyle/>
          <a:p>
            <a:r>
              <a:rPr lang="en-GB"/>
              <a:t>5</a:t>
            </a:r>
          </a:p>
        </p:txBody>
      </p:sp>
      <p:sp>
        <p:nvSpPr>
          <p:cNvPr id="8" name="Text Placeholder 7">
            <a:extLst>
              <a:ext uri="{FF2B5EF4-FFF2-40B4-BE49-F238E27FC236}">
                <a16:creationId xmlns:a16="http://schemas.microsoft.com/office/drawing/2014/main" id="{50C07795-E400-2E46-6DB3-A0EEC1A4283C}"/>
              </a:ext>
            </a:extLst>
          </p:cNvPr>
          <p:cNvSpPr>
            <a:spLocks noGrp="1"/>
          </p:cNvSpPr>
          <p:nvPr>
            <p:ph type="body" sz="quarter" idx="14"/>
          </p:nvPr>
        </p:nvSpPr>
        <p:spPr/>
        <p:txBody>
          <a:bodyPr/>
          <a:lstStyle/>
          <a:p>
            <a:r>
              <a:rPr lang="en-GB"/>
              <a:t> </a:t>
            </a:r>
          </a:p>
        </p:txBody>
      </p:sp>
      <p:sp>
        <p:nvSpPr>
          <p:cNvPr id="13" name="Text Placeholder 12">
            <a:extLst>
              <a:ext uri="{FF2B5EF4-FFF2-40B4-BE49-F238E27FC236}">
                <a16:creationId xmlns:a16="http://schemas.microsoft.com/office/drawing/2014/main" id="{A9EC7123-C6DA-279B-89EE-7F4966551E72}"/>
              </a:ext>
            </a:extLst>
          </p:cNvPr>
          <p:cNvSpPr>
            <a:spLocks noGrp="1"/>
          </p:cNvSpPr>
          <p:nvPr>
            <p:ph type="body" sz="quarter" idx="19"/>
          </p:nvPr>
        </p:nvSpPr>
        <p:spPr/>
        <p:txBody>
          <a:bodyPr/>
          <a:lstStyle/>
          <a:p>
            <a:r>
              <a:rPr lang="en-GB"/>
              <a:t>10</a:t>
            </a:r>
          </a:p>
        </p:txBody>
      </p:sp>
      <p:sp>
        <p:nvSpPr>
          <p:cNvPr id="9" name="Text Placeholder 8">
            <a:extLst>
              <a:ext uri="{FF2B5EF4-FFF2-40B4-BE49-F238E27FC236}">
                <a16:creationId xmlns:a16="http://schemas.microsoft.com/office/drawing/2014/main" id="{E0E4DE2C-3F5D-5210-23AB-9F2F5FEF6C16}"/>
              </a:ext>
            </a:extLst>
          </p:cNvPr>
          <p:cNvSpPr>
            <a:spLocks noGrp="1"/>
          </p:cNvSpPr>
          <p:nvPr>
            <p:ph type="body" sz="quarter" idx="15"/>
          </p:nvPr>
        </p:nvSpPr>
        <p:spPr/>
        <p:txBody>
          <a:bodyPr/>
          <a:lstStyle/>
          <a:p>
            <a:r>
              <a:rPr lang="en-GB" sz="1200" kern="100">
                <a:effectLst/>
                <a:ea typeface="Aptos" panose="020B0004020202020204" pitchFamily="34" charset="0"/>
                <a:cs typeface="Times New Roman" panose="02020603050405020304" pitchFamily="18" charset="0"/>
              </a:rPr>
              <a:t> </a:t>
            </a:r>
          </a:p>
        </p:txBody>
      </p:sp>
      <p:sp>
        <p:nvSpPr>
          <p:cNvPr id="14" name="Text Placeholder 13">
            <a:extLst>
              <a:ext uri="{FF2B5EF4-FFF2-40B4-BE49-F238E27FC236}">
                <a16:creationId xmlns:a16="http://schemas.microsoft.com/office/drawing/2014/main" id="{C1D59B83-8804-3D2E-9D84-2DFF87B36335}"/>
              </a:ext>
            </a:extLst>
          </p:cNvPr>
          <p:cNvSpPr>
            <a:spLocks noGrp="1"/>
          </p:cNvSpPr>
          <p:nvPr>
            <p:ph type="body" sz="quarter" idx="20"/>
          </p:nvPr>
        </p:nvSpPr>
        <p:spPr/>
        <p:txBody>
          <a:bodyPr/>
          <a:lstStyle/>
          <a:p>
            <a:r>
              <a:rPr lang="en-GB"/>
              <a:t>10</a:t>
            </a:r>
          </a:p>
        </p:txBody>
      </p:sp>
      <p:sp>
        <p:nvSpPr>
          <p:cNvPr id="10" name="Text Placeholder 9">
            <a:extLst>
              <a:ext uri="{FF2B5EF4-FFF2-40B4-BE49-F238E27FC236}">
                <a16:creationId xmlns:a16="http://schemas.microsoft.com/office/drawing/2014/main" id="{1344FFBA-EF9E-A80C-A0F3-1D84DCBB24A6}"/>
              </a:ext>
            </a:extLst>
          </p:cNvPr>
          <p:cNvSpPr>
            <a:spLocks noGrp="1"/>
          </p:cNvSpPr>
          <p:nvPr>
            <p:ph type="body" sz="quarter" idx="16"/>
          </p:nvPr>
        </p:nvSpPr>
        <p:spPr/>
        <p:txBody>
          <a:bodyPr/>
          <a:lstStyle/>
          <a:p>
            <a:r>
              <a:rPr lang="en-GB"/>
              <a:t> </a:t>
            </a:r>
          </a:p>
        </p:txBody>
      </p:sp>
      <p:sp>
        <p:nvSpPr>
          <p:cNvPr id="15" name="Text Placeholder 14">
            <a:extLst>
              <a:ext uri="{FF2B5EF4-FFF2-40B4-BE49-F238E27FC236}">
                <a16:creationId xmlns:a16="http://schemas.microsoft.com/office/drawing/2014/main" id="{FAA08356-86F5-8ED8-634C-22495AE4DFAD}"/>
              </a:ext>
            </a:extLst>
          </p:cNvPr>
          <p:cNvSpPr>
            <a:spLocks noGrp="1"/>
          </p:cNvSpPr>
          <p:nvPr>
            <p:ph type="body" sz="quarter" idx="21"/>
          </p:nvPr>
        </p:nvSpPr>
        <p:spPr/>
        <p:txBody>
          <a:bodyPr/>
          <a:lstStyle/>
          <a:p>
            <a:endParaRPr lang="en-GB"/>
          </a:p>
        </p:txBody>
      </p:sp>
      <p:sp>
        <p:nvSpPr>
          <p:cNvPr id="11" name="Text Placeholder 10">
            <a:extLst>
              <a:ext uri="{FF2B5EF4-FFF2-40B4-BE49-F238E27FC236}">
                <a16:creationId xmlns:a16="http://schemas.microsoft.com/office/drawing/2014/main" id="{4AD98072-551A-5D2E-6ECD-30D4F86235D2}"/>
              </a:ext>
            </a:extLst>
          </p:cNvPr>
          <p:cNvSpPr>
            <a:spLocks noGrp="1"/>
          </p:cNvSpPr>
          <p:nvPr>
            <p:ph type="body" sz="quarter" idx="17"/>
          </p:nvPr>
        </p:nvSpPr>
        <p:spPr/>
        <p:txBody>
          <a:bodyPr/>
          <a:lstStyle/>
          <a:p>
            <a:r>
              <a:rPr lang="en-GB"/>
              <a:t> </a:t>
            </a:r>
          </a:p>
        </p:txBody>
      </p:sp>
      <p:sp>
        <p:nvSpPr>
          <p:cNvPr id="16" name="Text Placeholder 15">
            <a:extLst>
              <a:ext uri="{FF2B5EF4-FFF2-40B4-BE49-F238E27FC236}">
                <a16:creationId xmlns:a16="http://schemas.microsoft.com/office/drawing/2014/main" id="{F4695796-487E-0A4C-844B-37284E24BA03}"/>
              </a:ext>
            </a:extLst>
          </p:cNvPr>
          <p:cNvSpPr>
            <a:spLocks noGrp="1"/>
          </p:cNvSpPr>
          <p:nvPr>
            <p:ph type="body" sz="quarter" idx="22"/>
          </p:nvPr>
        </p:nvSpPr>
        <p:spPr/>
        <p:txBody>
          <a:bodyPr/>
          <a:lstStyle/>
          <a:p>
            <a:endParaRPr lang="en-GB"/>
          </a:p>
        </p:txBody>
      </p:sp>
      <p:sp>
        <p:nvSpPr>
          <p:cNvPr id="5" name="Slide Number Placeholder 4">
            <a:extLst>
              <a:ext uri="{FF2B5EF4-FFF2-40B4-BE49-F238E27FC236}">
                <a16:creationId xmlns:a16="http://schemas.microsoft.com/office/drawing/2014/main" id="{79431411-56D8-33B6-E6A4-2A982565D564}"/>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17</a:t>
            </a:fld>
            <a:endParaRPr lang="en-US"/>
          </a:p>
        </p:txBody>
      </p:sp>
      <p:sp>
        <p:nvSpPr>
          <p:cNvPr id="17" name="TextBox 16">
            <a:extLst>
              <a:ext uri="{FF2B5EF4-FFF2-40B4-BE49-F238E27FC236}">
                <a16:creationId xmlns:a16="http://schemas.microsoft.com/office/drawing/2014/main" id="{112E9AD7-E715-69D6-3210-AFCF5442488A}"/>
              </a:ext>
            </a:extLst>
          </p:cNvPr>
          <p:cNvSpPr txBox="1"/>
          <p:nvPr/>
        </p:nvSpPr>
        <p:spPr>
          <a:xfrm>
            <a:off x="603504" y="1968172"/>
            <a:ext cx="7502271" cy="612796"/>
          </a:xfrm>
          <a:prstGeom prst="rect">
            <a:avLst/>
          </a:prstGeom>
          <a:solidFill>
            <a:srgbClr val="D8030F"/>
          </a:solidFill>
        </p:spPr>
        <p:txBody>
          <a:bodyPr wrap="square">
            <a:spAutoFit/>
          </a:bodyPr>
          <a:lstStyle/>
          <a:p>
            <a:pPr>
              <a:lnSpc>
                <a:spcPct val="115000"/>
              </a:lnSpc>
              <a:spcAft>
                <a:spcPts val="800"/>
              </a:spcAft>
            </a:pPr>
            <a:r>
              <a:rPr lang="en-GB" sz="1000" kern="100">
                <a:effectLst/>
                <a:ea typeface="Aptos" panose="020B0004020202020204" pitchFamily="34" charset="0"/>
                <a:cs typeface="Times New Roman" panose="02020603050405020304" pitchFamily="18" charset="0"/>
              </a:rPr>
              <a:t>Cambridge school of creative industries (ND), </a:t>
            </a:r>
            <a:r>
              <a:rPr lang="en-GB" sz="1000" i="1" kern="100">
                <a:effectLst/>
                <a:ea typeface="Aptos" panose="020B0004020202020204" pitchFamily="34" charset="0"/>
                <a:cs typeface="Times New Roman" panose="02020603050405020304" pitchFamily="18" charset="0"/>
              </a:rPr>
              <a:t>Placements and work experience in the creative industries, </a:t>
            </a:r>
            <a:r>
              <a:rPr lang="en-GB" sz="1000" kern="100">
                <a:effectLst/>
                <a:ea typeface="Aptos" panose="020B0004020202020204" pitchFamily="34" charset="0"/>
                <a:cs typeface="Times New Roman" panose="02020603050405020304" pitchFamily="18" charset="0"/>
              </a:rPr>
              <a:t>Available at: </a:t>
            </a:r>
            <a:r>
              <a:rPr lang="en-GB" sz="1000" u="sng" kern="100">
                <a:effectLs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https://www.aru.ac.uk/arts-humanities-education-and-social-sciences/creative-industries/why-study-with-us/placements-and-work-experience</a:t>
            </a:r>
            <a:r>
              <a:rPr lang="en-GB" sz="1000" kern="100">
                <a:effectLst/>
                <a:ea typeface="Aptos" panose="020B0004020202020204" pitchFamily="34" charset="0"/>
                <a:cs typeface="Times New Roman" panose="02020603050405020304" pitchFamily="18" charset="0"/>
              </a:rPr>
              <a:t> (Accessed on: 17/04/2024)</a:t>
            </a:r>
          </a:p>
        </p:txBody>
      </p:sp>
      <p:sp>
        <p:nvSpPr>
          <p:cNvPr id="2" name="TextBox 1">
            <a:extLst>
              <a:ext uri="{FF2B5EF4-FFF2-40B4-BE49-F238E27FC236}">
                <a16:creationId xmlns:a16="http://schemas.microsoft.com/office/drawing/2014/main" id="{96C181B3-43B1-3B6F-5C22-992CF78AD0F0}"/>
              </a:ext>
            </a:extLst>
          </p:cNvPr>
          <p:cNvSpPr txBox="1"/>
          <p:nvPr/>
        </p:nvSpPr>
        <p:spPr>
          <a:xfrm>
            <a:off x="470694" y="3040189"/>
            <a:ext cx="7502271" cy="453009"/>
          </a:xfrm>
          <a:prstGeom prst="rect">
            <a:avLst/>
          </a:prstGeom>
          <a:solidFill>
            <a:srgbClr val="2E829A"/>
          </a:solidFill>
          <a:ln>
            <a:noFill/>
          </a:ln>
        </p:spPr>
        <p:txBody>
          <a:bodyPr wrap="square">
            <a:spAutoFit/>
          </a:bodyPr>
          <a:lstStyle/>
          <a:p>
            <a:pPr>
              <a:lnSpc>
                <a:spcPct val="115000"/>
              </a:lnSpc>
              <a:spcAft>
                <a:spcPts val="800"/>
              </a:spcAft>
            </a:pPr>
            <a:r>
              <a:rPr lang="en-GB" sz="1000" kern="100">
                <a:effectLst/>
                <a:ea typeface="Aptos" panose="020B0004020202020204" pitchFamily="34" charset="0"/>
                <a:cs typeface="Times New Roman" panose="02020603050405020304" pitchFamily="18" charset="0"/>
              </a:rPr>
              <a:t>Smith, J. (2023) how to get a creative job. Available at </a:t>
            </a:r>
            <a:r>
              <a:rPr lang="en-GB" sz="1000" u="sng" kern="100">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https://www.prospects.ac.uk/jobs-and-work-experience/job-sectors/creative-arts-and-design/how-to-get-a-creative-job</a:t>
            </a:r>
            <a:r>
              <a:rPr lang="en-GB" sz="1000" kern="100">
                <a:effectLst/>
                <a:ea typeface="Aptos" panose="020B0004020202020204" pitchFamily="34" charset="0"/>
                <a:cs typeface="Times New Roman" panose="02020603050405020304" pitchFamily="18" charset="0"/>
              </a:rPr>
              <a:t> (Accessed: 22/04/2024).</a:t>
            </a:r>
          </a:p>
        </p:txBody>
      </p:sp>
      <p:sp>
        <p:nvSpPr>
          <p:cNvPr id="3" name="Rectangle 2">
            <a:extLst>
              <a:ext uri="{FF2B5EF4-FFF2-40B4-BE49-F238E27FC236}">
                <a16:creationId xmlns:a16="http://schemas.microsoft.com/office/drawing/2014/main" id="{3A2F89AE-C60A-DA0B-976A-E3BAC4BA6601}"/>
              </a:ext>
            </a:extLst>
          </p:cNvPr>
          <p:cNvSpPr/>
          <p:nvPr/>
        </p:nvSpPr>
        <p:spPr>
          <a:xfrm>
            <a:off x="470694" y="4013264"/>
            <a:ext cx="7635081" cy="561975"/>
          </a:xfrm>
          <a:prstGeom prst="rect">
            <a:avLst/>
          </a:prstGeom>
          <a:solidFill>
            <a:srgbClr val="BE78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kern="100">
                <a:solidFill>
                  <a:schemeClr val="tx1"/>
                </a:solidFill>
                <a:effectLst/>
                <a:ea typeface="Aptos" panose="020B0004020202020204" pitchFamily="34" charset="0"/>
                <a:cs typeface="Times New Roman" panose="02020603050405020304" pitchFamily="18" charset="0"/>
              </a:rPr>
              <a:t>Do Better, </a:t>
            </a:r>
            <a:r>
              <a:rPr lang="en-GB" sz="1050" kern="100" err="1">
                <a:solidFill>
                  <a:schemeClr val="tx1"/>
                </a:solidFill>
                <a:effectLst/>
                <a:ea typeface="Aptos" panose="020B0004020202020204" pitchFamily="34" charset="0"/>
                <a:cs typeface="Times New Roman" panose="02020603050405020304" pitchFamily="18" charset="0"/>
              </a:rPr>
              <a:t>esade</a:t>
            </a:r>
            <a:r>
              <a:rPr lang="en-GB" sz="1050" kern="100">
                <a:solidFill>
                  <a:schemeClr val="tx1"/>
                </a:solidFill>
                <a:effectLst/>
                <a:ea typeface="Aptos" panose="020B0004020202020204" pitchFamily="34" charset="0"/>
                <a:cs typeface="Times New Roman" panose="02020603050405020304" pitchFamily="18" charset="0"/>
              </a:rPr>
              <a:t>, (2021) How positive and negative experiences in the workplace affect your mood (for better or worse). Available at: </a:t>
            </a:r>
            <a:r>
              <a:rPr lang="en-GB" sz="1050" u="sng" kern="100">
                <a:solidFill>
                  <a:schemeClr val="tx1"/>
                </a:solidFill>
                <a:effectLs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https://dobetter.esade.edu/en/workplace-mood</a:t>
            </a:r>
            <a:r>
              <a:rPr lang="en-GB" sz="1050" kern="100">
                <a:solidFill>
                  <a:schemeClr val="tx1"/>
                </a:solidFill>
                <a:effectLst/>
                <a:ea typeface="Aptos" panose="020B0004020202020204" pitchFamily="34" charset="0"/>
                <a:cs typeface="Times New Roman" panose="02020603050405020304" pitchFamily="18" charset="0"/>
              </a:rPr>
              <a:t> (Accessed: 22/04/2024).</a:t>
            </a:r>
          </a:p>
        </p:txBody>
      </p:sp>
    </p:spTree>
    <p:extLst>
      <p:ext uri="{BB962C8B-B14F-4D97-AF65-F5344CB8AC3E}">
        <p14:creationId xmlns:p14="http://schemas.microsoft.com/office/powerpoint/2010/main" val="2626298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7BFCC-C3F0-7F27-5DF4-BC8713D2EA64}"/>
              </a:ext>
            </a:extLst>
          </p:cNvPr>
          <p:cNvSpPr>
            <a:spLocks noGrp="1"/>
          </p:cNvSpPr>
          <p:nvPr>
            <p:ph type="title"/>
          </p:nvPr>
        </p:nvSpPr>
        <p:spPr/>
        <p:txBody>
          <a:bodyPr/>
          <a:lstStyle/>
          <a:p>
            <a:r>
              <a:rPr lang="en-GB" err="1"/>
              <a:t>Deryn</a:t>
            </a:r>
            <a:r>
              <a:rPr lang="en-GB"/>
              <a:t> </a:t>
            </a:r>
          </a:p>
        </p:txBody>
      </p:sp>
      <p:sp>
        <p:nvSpPr>
          <p:cNvPr id="3" name="Text Placeholder 2">
            <a:extLst>
              <a:ext uri="{FF2B5EF4-FFF2-40B4-BE49-F238E27FC236}">
                <a16:creationId xmlns:a16="http://schemas.microsoft.com/office/drawing/2014/main" id="{1BB5C3BB-0B12-502A-5EE3-DBAD58D2C82C}"/>
              </a:ext>
            </a:extLst>
          </p:cNvPr>
          <p:cNvSpPr>
            <a:spLocks noGrp="1"/>
          </p:cNvSpPr>
          <p:nvPr>
            <p:ph type="body" sz="quarter" idx="13"/>
          </p:nvPr>
        </p:nvSpPr>
        <p:spPr/>
        <p:txBody>
          <a:bodyPr/>
          <a:lstStyle/>
          <a:p>
            <a:r>
              <a:rPr lang="en-US" sz="1200">
                <a:solidFill>
                  <a:srgbClr val="000000"/>
                </a:solidFill>
                <a:ea typeface="+mn-lt"/>
                <a:cs typeface="+mn-lt"/>
              </a:rPr>
              <a:t>Cymru </a:t>
            </a:r>
            <a:r>
              <a:rPr lang="en-US" sz="1200" err="1">
                <a:solidFill>
                  <a:srgbClr val="000000"/>
                </a:solidFill>
                <a:ea typeface="+mn-lt"/>
                <a:cs typeface="+mn-lt"/>
              </a:rPr>
              <a:t>Fyw</a:t>
            </a:r>
            <a:r>
              <a:rPr lang="en-US" sz="1200">
                <a:solidFill>
                  <a:srgbClr val="000000"/>
                </a:solidFill>
                <a:ea typeface="+mn-lt"/>
                <a:cs typeface="+mn-lt"/>
              </a:rPr>
              <a:t> ( </a:t>
            </a:r>
            <a:r>
              <a:rPr lang="en-US" sz="1200" err="1">
                <a:solidFill>
                  <a:srgbClr val="000000"/>
                </a:solidFill>
                <a:ea typeface="+mn-lt"/>
                <a:cs typeface="+mn-lt"/>
              </a:rPr>
              <a:t>september</a:t>
            </a:r>
            <a:r>
              <a:rPr lang="en-US" sz="1200">
                <a:solidFill>
                  <a:srgbClr val="000000"/>
                </a:solidFill>
                <a:ea typeface="+mn-lt"/>
                <a:cs typeface="+mn-lt"/>
              </a:rPr>
              <a:t> 1</a:t>
            </a:r>
            <a:r>
              <a:rPr lang="en-US" sz="1200" baseline="30000">
                <a:solidFill>
                  <a:srgbClr val="000000"/>
                </a:solidFill>
                <a:ea typeface="+mn-lt"/>
                <a:cs typeface="+mn-lt"/>
              </a:rPr>
              <a:t>st</a:t>
            </a:r>
            <a:r>
              <a:rPr lang="en-US" sz="1200">
                <a:solidFill>
                  <a:srgbClr val="000000"/>
                </a:solidFill>
                <a:ea typeface="+mn-lt"/>
                <a:cs typeface="+mn-lt"/>
              </a:rPr>
              <a:t>, 2023). </a:t>
            </a:r>
            <a:r>
              <a:rPr lang="en-US" sz="1200" u="sng">
                <a:latin typeface="Segoe UI"/>
                <a:cs typeface="Segoe UI"/>
                <a:hlinkClick r:id="rId2"/>
              </a:rPr>
              <a:t>'Essential' that </a:t>
            </a:r>
            <a:r>
              <a:rPr lang="en-US" sz="1200" u="sng" err="1">
                <a:latin typeface="Segoe UI"/>
                <a:cs typeface="Segoe UI"/>
                <a:hlinkClick r:id="rId2"/>
              </a:rPr>
              <a:t>Urdd</a:t>
            </a:r>
            <a:r>
              <a:rPr lang="en-US" sz="1200" u="sng">
                <a:latin typeface="Segoe UI"/>
                <a:cs typeface="Segoe UI"/>
                <a:hlinkClick r:id="rId2"/>
              </a:rPr>
              <a:t> Youth Theatre returns to stages - BBC Cymru </a:t>
            </a:r>
            <a:r>
              <a:rPr lang="en-US" sz="1200" u="sng" err="1">
                <a:latin typeface="Segoe UI"/>
                <a:cs typeface="Segoe UI"/>
                <a:hlinkClick r:id="rId2"/>
              </a:rPr>
              <a:t>Fyw</a:t>
            </a:r>
            <a:r>
              <a:rPr lang="en-US" sz="1200">
                <a:solidFill>
                  <a:srgbClr val="000000"/>
                </a:solidFill>
                <a:ea typeface="+mn-lt"/>
                <a:cs typeface="+mn-lt"/>
              </a:rPr>
              <a:t> (last accessed 18/04/2024)</a:t>
            </a:r>
            <a:endParaRPr lang="en-GB" sz="1200">
              <a:solidFill>
                <a:srgbClr val="000000"/>
              </a:solidFill>
              <a:ea typeface="+mn-lt"/>
              <a:cs typeface="+mn-lt"/>
            </a:endParaRPr>
          </a:p>
        </p:txBody>
      </p:sp>
      <p:sp>
        <p:nvSpPr>
          <p:cNvPr id="4" name="Text Placeholder 3">
            <a:extLst>
              <a:ext uri="{FF2B5EF4-FFF2-40B4-BE49-F238E27FC236}">
                <a16:creationId xmlns:a16="http://schemas.microsoft.com/office/drawing/2014/main" id="{C675E324-0942-AF4A-4A07-A409F2C26CFD}"/>
              </a:ext>
            </a:extLst>
          </p:cNvPr>
          <p:cNvSpPr>
            <a:spLocks noGrp="1"/>
          </p:cNvSpPr>
          <p:nvPr>
            <p:ph type="body" sz="quarter" idx="18"/>
          </p:nvPr>
        </p:nvSpPr>
        <p:spPr/>
        <p:txBody>
          <a:bodyPr/>
          <a:lstStyle/>
          <a:p>
            <a:endParaRPr lang="en-GB"/>
          </a:p>
        </p:txBody>
      </p:sp>
      <p:sp>
        <p:nvSpPr>
          <p:cNvPr id="5" name="Text Placeholder 4">
            <a:extLst>
              <a:ext uri="{FF2B5EF4-FFF2-40B4-BE49-F238E27FC236}">
                <a16:creationId xmlns:a16="http://schemas.microsoft.com/office/drawing/2014/main" id="{77DA23C6-711B-B89A-1D6A-3486131B931C}"/>
              </a:ext>
            </a:extLst>
          </p:cNvPr>
          <p:cNvSpPr>
            <a:spLocks noGrp="1"/>
          </p:cNvSpPr>
          <p:nvPr>
            <p:ph type="body" sz="quarter" idx="14"/>
          </p:nvPr>
        </p:nvSpPr>
        <p:spPr/>
        <p:txBody>
          <a:bodyPr/>
          <a:lstStyle/>
          <a:p>
            <a:r>
              <a:rPr lang="en-US" sz="1200" err="1">
                <a:solidFill>
                  <a:srgbClr val="000000"/>
                </a:solidFill>
                <a:ea typeface="+mn-lt"/>
                <a:cs typeface="+mn-lt"/>
              </a:rPr>
              <a:t>M.Waters</a:t>
            </a:r>
            <a:r>
              <a:rPr lang="en-US" sz="1200">
                <a:solidFill>
                  <a:srgbClr val="000000"/>
                </a:solidFill>
                <a:ea typeface="+mn-lt"/>
                <a:cs typeface="+mn-lt"/>
              </a:rPr>
              <a:t> (2024). </a:t>
            </a:r>
            <a:r>
              <a:rPr lang="en-US" sz="1200" u="sng">
                <a:latin typeface="Segoe UI"/>
                <a:cs typeface="Segoe UI"/>
                <a:hlinkClick r:id="rId3"/>
              </a:rPr>
              <a:t>Richard Burton Youth Company | Royal Welsh College of Music &amp; Drama (rwcmd.ac.uk)</a:t>
            </a:r>
            <a:r>
              <a:rPr lang="en-US" sz="1200">
                <a:solidFill>
                  <a:srgbClr val="000000"/>
                </a:solidFill>
                <a:ea typeface="+mn-lt"/>
                <a:cs typeface="+mn-lt"/>
              </a:rPr>
              <a:t> (last accessed 18/04/2024)</a:t>
            </a:r>
            <a:endParaRPr lang="en-GB" sz="1200">
              <a:solidFill>
                <a:srgbClr val="000000"/>
              </a:solidFill>
              <a:ea typeface="+mn-lt"/>
              <a:cs typeface="+mn-lt"/>
            </a:endParaRPr>
          </a:p>
        </p:txBody>
      </p:sp>
      <p:sp>
        <p:nvSpPr>
          <p:cNvPr id="6" name="Text Placeholder 5">
            <a:extLst>
              <a:ext uri="{FF2B5EF4-FFF2-40B4-BE49-F238E27FC236}">
                <a16:creationId xmlns:a16="http://schemas.microsoft.com/office/drawing/2014/main" id="{4317859C-FC1C-7BAE-9D99-828303ADEBD1}"/>
              </a:ext>
            </a:extLst>
          </p:cNvPr>
          <p:cNvSpPr>
            <a:spLocks noGrp="1"/>
          </p:cNvSpPr>
          <p:nvPr>
            <p:ph type="body" sz="quarter" idx="19"/>
          </p:nvPr>
        </p:nvSpPr>
        <p:spPr/>
        <p:txBody>
          <a:bodyPr/>
          <a:lstStyle/>
          <a:p>
            <a:endParaRPr lang="en-GB"/>
          </a:p>
        </p:txBody>
      </p:sp>
      <p:sp>
        <p:nvSpPr>
          <p:cNvPr id="7" name="Text Placeholder 6">
            <a:extLst>
              <a:ext uri="{FF2B5EF4-FFF2-40B4-BE49-F238E27FC236}">
                <a16:creationId xmlns:a16="http://schemas.microsoft.com/office/drawing/2014/main" id="{04F5ADC2-991A-91CA-DC68-30873327B5DC}"/>
              </a:ext>
            </a:extLst>
          </p:cNvPr>
          <p:cNvSpPr>
            <a:spLocks noGrp="1"/>
          </p:cNvSpPr>
          <p:nvPr>
            <p:ph type="body" sz="quarter" idx="15"/>
          </p:nvPr>
        </p:nvSpPr>
        <p:spPr/>
        <p:txBody>
          <a:bodyPr/>
          <a:lstStyle/>
          <a:p>
            <a:r>
              <a:rPr lang="en-US" sz="1200" err="1">
                <a:solidFill>
                  <a:srgbClr val="000000"/>
                </a:solidFill>
                <a:ea typeface="+mn-lt"/>
                <a:cs typeface="+mn-lt"/>
              </a:rPr>
              <a:t>S.McBurney</a:t>
            </a:r>
            <a:r>
              <a:rPr lang="en-US" sz="1200">
                <a:solidFill>
                  <a:srgbClr val="000000"/>
                </a:solidFill>
                <a:ea typeface="+mn-lt"/>
                <a:cs typeface="+mn-lt"/>
              </a:rPr>
              <a:t> (2024). </a:t>
            </a:r>
            <a:r>
              <a:rPr lang="en-US" sz="1200" u="sng">
                <a:latin typeface="Segoe UI"/>
                <a:cs typeface="Segoe UI"/>
                <a:hlinkClick r:id="rId4"/>
              </a:rPr>
              <a:t>Drive Your Plow Over the Bones of the Dead - Complicité (complicite.org)</a:t>
            </a:r>
            <a:r>
              <a:rPr lang="en-US" sz="1200">
                <a:solidFill>
                  <a:srgbClr val="000000"/>
                </a:solidFill>
                <a:ea typeface="+mn-lt"/>
                <a:cs typeface="+mn-lt"/>
              </a:rPr>
              <a:t> (last accessed 18/04/2024)</a:t>
            </a:r>
            <a:endParaRPr lang="en-GB" sz="1200">
              <a:solidFill>
                <a:srgbClr val="000000"/>
              </a:solidFill>
              <a:ea typeface="+mn-lt"/>
              <a:cs typeface="+mn-lt"/>
            </a:endParaRPr>
          </a:p>
        </p:txBody>
      </p:sp>
      <p:sp>
        <p:nvSpPr>
          <p:cNvPr id="8" name="Text Placeholder 7">
            <a:extLst>
              <a:ext uri="{FF2B5EF4-FFF2-40B4-BE49-F238E27FC236}">
                <a16:creationId xmlns:a16="http://schemas.microsoft.com/office/drawing/2014/main" id="{13C40B22-3EBF-F5AD-F7FF-1AC10C541740}"/>
              </a:ext>
            </a:extLst>
          </p:cNvPr>
          <p:cNvSpPr>
            <a:spLocks noGrp="1"/>
          </p:cNvSpPr>
          <p:nvPr>
            <p:ph type="body" sz="quarter" idx="20"/>
          </p:nvPr>
        </p:nvSpPr>
        <p:spPr/>
        <p:txBody>
          <a:bodyPr/>
          <a:lstStyle/>
          <a:p>
            <a:endParaRPr lang="en-GB"/>
          </a:p>
        </p:txBody>
      </p:sp>
      <p:sp>
        <p:nvSpPr>
          <p:cNvPr id="9" name="Text Placeholder 8">
            <a:extLst>
              <a:ext uri="{FF2B5EF4-FFF2-40B4-BE49-F238E27FC236}">
                <a16:creationId xmlns:a16="http://schemas.microsoft.com/office/drawing/2014/main" id="{16E9C3E4-D680-0DE9-9C5B-3014669E21F8}"/>
              </a:ext>
            </a:extLst>
          </p:cNvPr>
          <p:cNvSpPr>
            <a:spLocks noGrp="1"/>
          </p:cNvSpPr>
          <p:nvPr>
            <p:ph type="body" sz="quarter" idx="16"/>
          </p:nvPr>
        </p:nvSpPr>
        <p:spPr/>
        <p:txBody>
          <a:bodyPr/>
          <a:lstStyle/>
          <a:p>
            <a:r>
              <a:rPr lang="en-US" sz="1200" err="1">
                <a:solidFill>
                  <a:srgbClr val="000000"/>
                </a:solidFill>
                <a:ea typeface="+mn-lt"/>
                <a:cs typeface="+mn-lt"/>
              </a:rPr>
              <a:t>G.Bolling</a:t>
            </a:r>
            <a:r>
              <a:rPr lang="en-US" sz="1200">
                <a:solidFill>
                  <a:srgbClr val="000000"/>
                </a:solidFill>
                <a:ea typeface="+mn-lt"/>
                <a:cs typeface="+mn-lt"/>
              </a:rPr>
              <a:t>. (2023). </a:t>
            </a:r>
            <a:r>
              <a:rPr lang="en-US" sz="1200" u="sng">
                <a:latin typeface="Segoe UI"/>
                <a:cs typeface="Segoe UI"/>
                <a:hlinkClick r:id="rId5"/>
              </a:rPr>
              <a:t>Taraji P. Henson's Breakdown Over Pay Disparity Shows Not Much Has Changed In Hollywood (movieweb.com)</a:t>
            </a:r>
            <a:r>
              <a:rPr lang="en-US" sz="1200">
                <a:solidFill>
                  <a:srgbClr val="000000"/>
                </a:solidFill>
                <a:ea typeface="+mn-lt"/>
                <a:cs typeface="+mn-lt"/>
              </a:rPr>
              <a:t> (last accessed 18/04/2024)</a:t>
            </a:r>
            <a:endParaRPr lang="en-GB" sz="1200">
              <a:solidFill>
                <a:srgbClr val="000000"/>
              </a:solidFill>
              <a:ea typeface="+mn-lt"/>
              <a:cs typeface="+mn-lt"/>
            </a:endParaRPr>
          </a:p>
        </p:txBody>
      </p:sp>
      <p:sp>
        <p:nvSpPr>
          <p:cNvPr id="10" name="Text Placeholder 9">
            <a:extLst>
              <a:ext uri="{FF2B5EF4-FFF2-40B4-BE49-F238E27FC236}">
                <a16:creationId xmlns:a16="http://schemas.microsoft.com/office/drawing/2014/main" id="{61B5CE48-A496-AA9A-2FD9-515091027EEC}"/>
              </a:ext>
            </a:extLst>
          </p:cNvPr>
          <p:cNvSpPr>
            <a:spLocks noGrp="1"/>
          </p:cNvSpPr>
          <p:nvPr>
            <p:ph type="body" sz="quarter" idx="21"/>
          </p:nvPr>
        </p:nvSpPr>
        <p:spPr/>
        <p:txBody>
          <a:bodyPr/>
          <a:lstStyle/>
          <a:p>
            <a:endParaRPr lang="en-GB"/>
          </a:p>
        </p:txBody>
      </p:sp>
      <p:sp>
        <p:nvSpPr>
          <p:cNvPr id="11" name="Text Placeholder 10">
            <a:extLst>
              <a:ext uri="{FF2B5EF4-FFF2-40B4-BE49-F238E27FC236}">
                <a16:creationId xmlns:a16="http://schemas.microsoft.com/office/drawing/2014/main" id="{97179D5B-3C18-0195-6537-8091116E4A0C}"/>
              </a:ext>
            </a:extLst>
          </p:cNvPr>
          <p:cNvSpPr>
            <a:spLocks noGrp="1"/>
          </p:cNvSpPr>
          <p:nvPr>
            <p:ph type="body" sz="quarter" idx="17"/>
          </p:nvPr>
        </p:nvSpPr>
        <p:spPr/>
        <p:txBody>
          <a:bodyPr/>
          <a:lstStyle/>
          <a:p>
            <a:r>
              <a:rPr lang="en-US" sz="1200">
                <a:solidFill>
                  <a:srgbClr val="000000"/>
                </a:solidFill>
                <a:ea typeface="+mn-lt"/>
                <a:cs typeface="+mn-lt"/>
              </a:rPr>
              <a:t>J. Tapper (2022). </a:t>
            </a:r>
            <a:r>
              <a:rPr lang="en-US" sz="1200" u="sng">
                <a:latin typeface="Segoe UI"/>
                <a:cs typeface="Segoe UI"/>
                <a:hlinkClick r:id="rId6"/>
              </a:rPr>
              <a:t>Huge decline of working class people in the arts reflects fall in wider society | Culture | The Guardian</a:t>
            </a:r>
            <a:r>
              <a:rPr lang="en-US" sz="1200">
                <a:solidFill>
                  <a:srgbClr val="000000"/>
                </a:solidFill>
                <a:ea typeface="+mn-lt"/>
                <a:cs typeface="+mn-lt"/>
              </a:rPr>
              <a:t> (last accessed 18/04/2024)</a:t>
            </a:r>
            <a:endParaRPr lang="en-GB" sz="1200">
              <a:solidFill>
                <a:srgbClr val="000000"/>
              </a:solidFill>
              <a:ea typeface="+mn-lt"/>
              <a:cs typeface="+mn-lt"/>
            </a:endParaRPr>
          </a:p>
        </p:txBody>
      </p:sp>
      <p:sp>
        <p:nvSpPr>
          <p:cNvPr id="12" name="Text Placeholder 11">
            <a:extLst>
              <a:ext uri="{FF2B5EF4-FFF2-40B4-BE49-F238E27FC236}">
                <a16:creationId xmlns:a16="http://schemas.microsoft.com/office/drawing/2014/main" id="{B5674BC1-EE81-53A9-B4C3-7F724948DD0A}"/>
              </a:ext>
            </a:extLst>
          </p:cNvPr>
          <p:cNvSpPr>
            <a:spLocks noGrp="1"/>
          </p:cNvSpPr>
          <p:nvPr>
            <p:ph type="body" sz="quarter" idx="22"/>
          </p:nvPr>
        </p:nvSpPr>
        <p:spPr/>
        <p:txBody>
          <a:bodyPr/>
          <a:lstStyle/>
          <a:p>
            <a:endParaRPr lang="en-GB"/>
          </a:p>
        </p:txBody>
      </p:sp>
    </p:spTree>
    <p:extLst>
      <p:ext uri="{BB962C8B-B14F-4D97-AF65-F5344CB8AC3E}">
        <p14:creationId xmlns:p14="http://schemas.microsoft.com/office/powerpoint/2010/main" val="1545945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4012-2CF0-5812-B78B-8AD4B75782BB}"/>
              </a:ext>
            </a:extLst>
          </p:cNvPr>
          <p:cNvSpPr>
            <a:spLocks noGrp="1"/>
          </p:cNvSpPr>
          <p:nvPr>
            <p:ph type="title"/>
          </p:nvPr>
        </p:nvSpPr>
        <p:spPr/>
        <p:txBody>
          <a:bodyPr/>
          <a:lstStyle/>
          <a:p>
            <a:r>
              <a:rPr lang="en-GB"/>
              <a:t>Megan</a:t>
            </a:r>
          </a:p>
        </p:txBody>
      </p:sp>
      <p:sp>
        <p:nvSpPr>
          <p:cNvPr id="3" name="Text Placeholder 2">
            <a:extLst>
              <a:ext uri="{FF2B5EF4-FFF2-40B4-BE49-F238E27FC236}">
                <a16:creationId xmlns:a16="http://schemas.microsoft.com/office/drawing/2014/main" id="{DD068539-F1D4-3DD9-B6A4-36B4DAA5E17C}"/>
              </a:ext>
            </a:extLst>
          </p:cNvPr>
          <p:cNvSpPr>
            <a:spLocks noGrp="1"/>
          </p:cNvSpPr>
          <p:nvPr>
            <p:ph type="body" sz="quarter" idx="13"/>
          </p:nvPr>
        </p:nvSpPr>
        <p:spPr/>
        <p:txBody>
          <a:bodyPr/>
          <a:lstStyle/>
          <a:p>
            <a:r>
              <a:rPr lang="en-GB" sz="1200">
                <a:solidFill>
                  <a:schemeClr val="bg1"/>
                </a:solidFill>
              </a:rPr>
              <a:t>Young-Powell, A. (2018) 'Creative careers: is it ever worth working for 'exposure'?', </a:t>
            </a:r>
            <a:r>
              <a:rPr lang="en-GB" sz="1200" i="1">
                <a:solidFill>
                  <a:schemeClr val="bg1"/>
                </a:solidFill>
              </a:rPr>
              <a:t>The Guardian, </a:t>
            </a:r>
            <a:r>
              <a:rPr lang="en-GB" sz="1200">
                <a:solidFill>
                  <a:schemeClr val="bg1"/>
                </a:solidFill>
              </a:rPr>
              <a:t>9 July. Available at:</a:t>
            </a:r>
            <a:r>
              <a:rPr lang="en-GB" sz="1200">
                <a:solidFill>
                  <a:schemeClr val="bg1"/>
                </a:solidFill>
                <a:ea typeface="+mn-lt"/>
                <a:cs typeface="+mn-lt"/>
              </a:rPr>
              <a:t> Creative careers: is it ever worth working for 'exposure'? | Students | The Guardian (Accessed: 18 April 2024).</a:t>
            </a:r>
            <a:endParaRPr lang="en-GB" sz="1200" i="1">
              <a:solidFill>
                <a:schemeClr val="bg1"/>
              </a:solidFill>
              <a:ea typeface="+mn-lt"/>
              <a:cs typeface="+mn-lt"/>
            </a:endParaRPr>
          </a:p>
        </p:txBody>
      </p:sp>
      <p:sp>
        <p:nvSpPr>
          <p:cNvPr id="4" name="Text Placeholder 3">
            <a:extLst>
              <a:ext uri="{FF2B5EF4-FFF2-40B4-BE49-F238E27FC236}">
                <a16:creationId xmlns:a16="http://schemas.microsoft.com/office/drawing/2014/main" id="{7177A251-B5C7-16B7-5D21-B75E9D19CE79}"/>
              </a:ext>
            </a:extLst>
          </p:cNvPr>
          <p:cNvSpPr>
            <a:spLocks noGrp="1"/>
          </p:cNvSpPr>
          <p:nvPr>
            <p:ph type="body" sz="quarter" idx="18"/>
          </p:nvPr>
        </p:nvSpPr>
        <p:spPr/>
        <p:txBody>
          <a:bodyPr/>
          <a:lstStyle/>
          <a:p>
            <a:endParaRPr lang="en-GB"/>
          </a:p>
        </p:txBody>
      </p:sp>
      <p:sp>
        <p:nvSpPr>
          <p:cNvPr id="5" name="Text Placeholder 4">
            <a:extLst>
              <a:ext uri="{FF2B5EF4-FFF2-40B4-BE49-F238E27FC236}">
                <a16:creationId xmlns:a16="http://schemas.microsoft.com/office/drawing/2014/main" id="{59117989-F966-3849-6A4F-2FA6B66C2D66}"/>
              </a:ext>
            </a:extLst>
          </p:cNvPr>
          <p:cNvSpPr>
            <a:spLocks noGrp="1"/>
          </p:cNvSpPr>
          <p:nvPr>
            <p:ph type="body" sz="quarter" idx="14"/>
          </p:nvPr>
        </p:nvSpPr>
        <p:spPr/>
        <p:txBody>
          <a:bodyPr/>
          <a:lstStyle/>
          <a:p>
            <a:endParaRPr lang="en-GB" sz="1400" i="1"/>
          </a:p>
        </p:txBody>
      </p:sp>
      <p:sp>
        <p:nvSpPr>
          <p:cNvPr id="6" name="Text Placeholder 5">
            <a:extLst>
              <a:ext uri="{FF2B5EF4-FFF2-40B4-BE49-F238E27FC236}">
                <a16:creationId xmlns:a16="http://schemas.microsoft.com/office/drawing/2014/main" id="{39428BDB-70BB-57BD-6511-566C0265A421}"/>
              </a:ext>
            </a:extLst>
          </p:cNvPr>
          <p:cNvSpPr>
            <a:spLocks noGrp="1"/>
          </p:cNvSpPr>
          <p:nvPr>
            <p:ph type="body" sz="quarter" idx="19"/>
          </p:nvPr>
        </p:nvSpPr>
        <p:spPr/>
        <p:txBody>
          <a:bodyPr/>
          <a:lstStyle/>
          <a:p>
            <a:r>
              <a:rPr lang="en-GB"/>
              <a:t>00</a:t>
            </a:r>
          </a:p>
        </p:txBody>
      </p:sp>
      <p:sp>
        <p:nvSpPr>
          <p:cNvPr id="7" name="Text Placeholder 6">
            <a:extLst>
              <a:ext uri="{FF2B5EF4-FFF2-40B4-BE49-F238E27FC236}">
                <a16:creationId xmlns:a16="http://schemas.microsoft.com/office/drawing/2014/main" id="{E5D2F707-9B0D-28E1-2FC5-43F39AA6220F}"/>
              </a:ext>
            </a:extLst>
          </p:cNvPr>
          <p:cNvSpPr>
            <a:spLocks noGrp="1"/>
          </p:cNvSpPr>
          <p:nvPr>
            <p:ph type="body" sz="quarter" idx="15"/>
          </p:nvPr>
        </p:nvSpPr>
        <p:spPr/>
        <p:txBody>
          <a:bodyPr/>
          <a:lstStyle/>
          <a:p>
            <a:r>
              <a:rPr lang="en-GB"/>
              <a:t>3</a:t>
            </a:r>
          </a:p>
        </p:txBody>
      </p:sp>
      <p:sp>
        <p:nvSpPr>
          <p:cNvPr id="8" name="Text Placeholder 7">
            <a:extLst>
              <a:ext uri="{FF2B5EF4-FFF2-40B4-BE49-F238E27FC236}">
                <a16:creationId xmlns:a16="http://schemas.microsoft.com/office/drawing/2014/main" id="{3D504ADF-29CD-7D25-29D5-ABB9FE589666}"/>
              </a:ext>
            </a:extLst>
          </p:cNvPr>
          <p:cNvSpPr>
            <a:spLocks noGrp="1"/>
          </p:cNvSpPr>
          <p:nvPr>
            <p:ph type="body" sz="quarter" idx="20"/>
          </p:nvPr>
        </p:nvSpPr>
        <p:spPr/>
        <p:txBody>
          <a:bodyPr/>
          <a:lstStyle/>
          <a:p>
            <a:r>
              <a:rPr lang="en-GB"/>
              <a:t>00</a:t>
            </a:r>
          </a:p>
        </p:txBody>
      </p:sp>
      <p:sp>
        <p:nvSpPr>
          <p:cNvPr id="9" name="Text Placeholder 8">
            <a:extLst>
              <a:ext uri="{FF2B5EF4-FFF2-40B4-BE49-F238E27FC236}">
                <a16:creationId xmlns:a16="http://schemas.microsoft.com/office/drawing/2014/main" id="{EBC0C519-F246-9E03-0B7B-8F22B4B8852E}"/>
              </a:ext>
            </a:extLst>
          </p:cNvPr>
          <p:cNvSpPr>
            <a:spLocks noGrp="1"/>
          </p:cNvSpPr>
          <p:nvPr>
            <p:ph type="body" sz="quarter" idx="16"/>
          </p:nvPr>
        </p:nvSpPr>
        <p:spPr/>
        <p:txBody>
          <a:bodyPr/>
          <a:lstStyle/>
          <a:p>
            <a:r>
              <a:rPr lang="en-GB"/>
              <a:t>references</a:t>
            </a:r>
          </a:p>
        </p:txBody>
      </p:sp>
      <p:sp>
        <p:nvSpPr>
          <p:cNvPr id="10" name="Text Placeholder 9">
            <a:extLst>
              <a:ext uri="{FF2B5EF4-FFF2-40B4-BE49-F238E27FC236}">
                <a16:creationId xmlns:a16="http://schemas.microsoft.com/office/drawing/2014/main" id="{09227E95-0D6D-F883-A72D-3624E9105000}"/>
              </a:ext>
            </a:extLst>
          </p:cNvPr>
          <p:cNvSpPr>
            <a:spLocks noGrp="1"/>
          </p:cNvSpPr>
          <p:nvPr>
            <p:ph type="body" sz="quarter" idx="21"/>
          </p:nvPr>
        </p:nvSpPr>
        <p:spPr/>
        <p:txBody>
          <a:bodyPr/>
          <a:lstStyle/>
          <a:p>
            <a:endParaRPr lang="en-GB"/>
          </a:p>
        </p:txBody>
      </p:sp>
      <p:sp>
        <p:nvSpPr>
          <p:cNvPr id="11" name="Text Placeholder 10">
            <a:extLst>
              <a:ext uri="{FF2B5EF4-FFF2-40B4-BE49-F238E27FC236}">
                <a16:creationId xmlns:a16="http://schemas.microsoft.com/office/drawing/2014/main" id="{B983A465-E2C7-A115-759A-F4D8C4610560}"/>
              </a:ext>
            </a:extLst>
          </p:cNvPr>
          <p:cNvSpPr>
            <a:spLocks noGrp="1"/>
          </p:cNvSpPr>
          <p:nvPr>
            <p:ph type="body" sz="quarter" idx="17"/>
          </p:nvPr>
        </p:nvSpPr>
        <p:spPr/>
        <p:txBody>
          <a:bodyPr/>
          <a:lstStyle/>
          <a:p>
            <a:endParaRPr lang="en-GB"/>
          </a:p>
        </p:txBody>
      </p:sp>
      <p:sp>
        <p:nvSpPr>
          <p:cNvPr id="12" name="Text Placeholder 11">
            <a:extLst>
              <a:ext uri="{FF2B5EF4-FFF2-40B4-BE49-F238E27FC236}">
                <a16:creationId xmlns:a16="http://schemas.microsoft.com/office/drawing/2014/main" id="{D1A38A68-ABB0-A494-CF1D-956C4226FEFC}"/>
              </a:ext>
            </a:extLst>
          </p:cNvPr>
          <p:cNvSpPr>
            <a:spLocks noGrp="1"/>
          </p:cNvSpPr>
          <p:nvPr>
            <p:ph type="body" sz="quarter" idx="22"/>
          </p:nvPr>
        </p:nvSpPr>
        <p:spPr/>
        <p:txBody>
          <a:bodyPr/>
          <a:lstStyle/>
          <a:p>
            <a:endParaRPr lang="en-GB"/>
          </a:p>
        </p:txBody>
      </p:sp>
    </p:spTree>
    <p:extLst>
      <p:ext uri="{BB962C8B-B14F-4D97-AF65-F5344CB8AC3E}">
        <p14:creationId xmlns:p14="http://schemas.microsoft.com/office/powerpoint/2010/main" val="1687392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D0C4-28AC-C328-C9F8-0DCD9770404A}"/>
              </a:ext>
            </a:extLst>
          </p:cNvPr>
          <p:cNvSpPr>
            <a:spLocks noGrp="1"/>
          </p:cNvSpPr>
          <p:nvPr>
            <p:ph type="title"/>
          </p:nvPr>
        </p:nvSpPr>
        <p:spPr/>
        <p:txBody>
          <a:bodyPr/>
          <a:lstStyle/>
          <a:p>
            <a:r>
              <a:rPr lang="en-GB"/>
              <a:t>Betsy</a:t>
            </a:r>
          </a:p>
        </p:txBody>
      </p:sp>
      <p:sp>
        <p:nvSpPr>
          <p:cNvPr id="3" name="Text Placeholder 2">
            <a:extLst>
              <a:ext uri="{FF2B5EF4-FFF2-40B4-BE49-F238E27FC236}">
                <a16:creationId xmlns:a16="http://schemas.microsoft.com/office/drawing/2014/main" id="{7E8213AD-9F97-3DE7-1268-1A82E0D9879D}"/>
              </a:ext>
            </a:extLst>
          </p:cNvPr>
          <p:cNvSpPr>
            <a:spLocks noGrp="1"/>
          </p:cNvSpPr>
          <p:nvPr>
            <p:ph type="body" sz="quarter" idx="13"/>
          </p:nvPr>
        </p:nvSpPr>
        <p:spPr>
          <a:xfrm>
            <a:off x="0" y="1565910"/>
            <a:ext cx="8659368" cy="1325880"/>
          </a:xfrm>
        </p:spPr>
        <p:txBody>
          <a:bodyPr/>
          <a:lstStyle/>
          <a:p>
            <a:r>
              <a:rPr lang="en-GB" sz="2000"/>
              <a:t>Salas, J. (2019) </a:t>
            </a:r>
            <a:r>
              <a:rPr lang="en-GB" sz="2000" i="1"/>
              <a:t>My Road to Hollywood. </a:t>
            </a:r>
            <a:r>
              <a:rPr lang="en-GB" sz="2000"/>
              <a:t>Available at: </a:t>
            </a:r>
            <a:r>
              <a:rPr lang="en-GB" sz="2000">
                <a:solidFill>
                  <a:schemeClr val="accent2">
                    <a:lumMod val="75000"/>
                  </a:schemeClr>
                </a:solidFill>
                <a:hlinkClick r:id="rId2">
                  <a:extLst>
                    <a:ext uri="{A12FA001-AC4F-418D-AE19-62706E023703}">
                      <ahyp:hlinkClr xmlns:ahyp="http://schemas.microsoft.com/office/drawing/2018/hyperlinkcolor" val="tx"/>
                    </a:ext>
                  </a:extLst>
                </a:hlinkClick>
              </a:rPr>
              <a:t>Working for Exposure vs Paying Jobs in the Entertainment Industry (myroadtohollywood.com)</a:t>
            </a:r>
            <a:r>
              <a:rPr lang="en-GB" sz="2000">
                <a:solidFill>
                  <a:schemeClr val="accent2">
                    <a:lumMod val="75000"/>
                  </a:schemeClr>
                </a:solidFill>
              </a:rPr>
              <a:t> </a:t>
            </a:r>
            <a:r>
              <a:rPr lang="en-GB" sz="2000">
                <a:solidFill>
                  <a:srgbClr val="FDF9E2"/>
                </a:solidFill>
              </a:rPr>
              <a:t>(Accessed: 23 April 2014)</a:t>
            </a:r>
            <a:endParaRPr lang="en-GB" sz="2000">
              <a:solidFill>
                <a:schemeClr val="accent2">
                  <a:lumMod val="75000"/>
                </a:schemeClr>
              </a:solidFill>
            </a:endParaRPr>
          </a:p>
        </p:txBody>
      </p:sp>
      <p:sp>
        <p:nvSpPr>
          <p:cNvPr id="4" name="Text Placeholder 3">
            <a:extLst>
              <a:ext uri="{FF2B5EF4-FFF2-40B4-BE49-F238E27FC236}">
                <a16:creationId xmlns:a16="http://schemas.microsoft.com/office/drawing/2014/main" id="{83BC987A-7A79-3173-678F-F8E773AA3CB0}"/>
              </a:ext>
            </a:extLst>
          </p:cNvPr>
          <p:cNvSpPr>
            <a:spLocks noGrp="1"/>
          </p:cNvSpPr>
          <p:nvPr>
            <p:ph type="body" sz="quarter" idx="18"/>
          </p:nvPr>
        </p:nvSpPr>
        <p:spPr/>
        <p:txBody>
          <a:bodyPr/>
          <a:lstStyle/>
          <a:p>
            <a:r>
              <a:rPr lang="en-GB"/>
              <a:t>5</a:t>
            </a:r>
          </a:p>
        </p:txBody>
      </p:sp>
      <p:sp>
        <p:nvSpPr>
          <p:cNvPr id="5" name="Text Placeholder 4">
            <a:extLst>
              <a:ext uri="{FF2B5EF4-FFF2-40B4-BE49-F238E27FC236}">
                <a16:creationId xmlns:a16="http://schemas.microsoft.com/office/drawing/2014/main" id="{09D34C48-91B3-B581-867E-27C066E2BF99}"/>
              </a:ext>
            </a:extLst>
          </p:cNvPr>
          <p:cNvSpPr>
            <a:spLocks noGrp="1"/>
          </p:cNvSpPr>
          <p:nvPr>
            <p:ph type="body" sz="quarter" idx="14"/>
          </p:nvPr>
        </p:nvSpPr>
        <p:spPr>
          <a:xfrm>
            <a:off x="0" y="2891790"/>
            <a:ext cx="8659368" cy="1213867"/>
          </a:xfrm>
        </p:spPr>
        <p:txBody>
          <a:bodyPr/>
          <a:lstStyle/>
          <a:p>
            <a:r>
              <a:rPr lang="en-GB" sz="2000" err="1"/>
              <a:t>Hoges</a:t>
            </a:r>
            <a:r>
              <a:rPr lang="en-GB" sz="2000"/>
              <a:t>, C. (2018) </a:t>
            </a:r>
            <a:r>
              <a:rPr lang="en-GB" sz="2000" i="1" err="1"/>
              <a:t>Sceen</a:t>
            </a:r>
            <a:r>
              <a:rPr lang="en-GB" sz="2000" i="1"/>
              <a:t> Rant. </a:t>
            </a:r>
            <a:r>
              <a:rPr lang="en-GB" sz="2000"/>
              <a:t>Available at: </a:t>
            </a:r>
            <a:r>
              <a:rPr lang="en-GB" sz="2000">
                <a:hlinkClick r:id="rId3"/>
              </a:rPr>
              <a:t>Actors Who Got Paid Next To Nothing For Huge Roles (screenrant.com)</a:t>
            </a:r>
            <a:r>
              <a:rPr lang="en-GB" sz="2000"/>
              <a:t> (Accessed: 23 April 2024)</a:t>
            </a:r>
            <a:endParaRPr lang="en-GB" sz="2000" i="1"/>
          </a:p>
        </p:txBody>
      </p:sp>
      <p:sp>
        <p:nvSpPr>
          <p:cNvPr id="6" name="Text Placeholder 5">
            <a:extLst>
              <a:ext uri="{FF2B5EF4-FFF2-40B4-BE49-F238E27FC236}">
                <a16:creationId xmlns:a16="http://schemas.microsoft.com/office/drawing/2014/main" id="{3F2A794B-B52B-E54D-FD02-891C3CC91DAA}"/>
              </a:ext>
            </a:extLst>
          </p:cNvPr>
          <p:cNvSpPr>
            <a:spLocks noGrp="1"/>
          </p:cNvSpPr>
          <p:nvPr>
            <p:ph type="body" sz="quarter" idx="19"/>
          </p:nvPr>
        </p:nvSpPr>
        <p:spPr/>
        <p:txBody>
          <a:bodyPr/>
          <a:lstStyle/>
          <a:p>
            <a:r>
              <a:rPr lang="en-GB"/>
              <a:t>10</a:t>
            </a:r>
          </a:p>
        </p:txBody>
      </p:sp>
    </p:spTree>
    <p:extLst>
      <p:ext uri="{BB962C8B-B14F-4D97-AF65-F5344CB8AC3E}">
        <p14:creationId xmlns:p14="http://schemas.microsoft.com/office/powerpoint/2010/main" val="1613576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DEC8-9AC4-84B9-0E7C-965D5BD31966}"/>
              </a:ext>
            </a:extLst>
          </p:cNvPr>
          <p:cNvSpPr>
            <a:spLocks noGrp="1"/>
          </p:cNvSpPr>
          <p:nvPr>
            <p:ph type="title"/>
          </p:nvPr>
        </p:nvSpPr>
        <p:spPr/>
        <p:txBody>
          <a:bodyPr/>
          <a:lstStyle/>
          <a:p>
            <a:r>
              <a:rPr lang="en-GB"/>
              <a:t>Gabbi</a:t>
            </a:r>
          </a:p>
        </p:txBody>
      </p:sp>
      <p:sp>
        <p:nvSpPr>
          <p:cNvPr id="3" name="Text Placeholder 2">
            <a:extLst>
              <a:ext uri="{FF2B5EF4-FFF2-40B4-BE49-F238E27FC236}">
                <a16:creationId xmlns:a16="http://schemas.microsoft.com/office/drawing/2014/main" id="{71F9356C-9323-E31A-747B-5B0BA0392EFC}"/>
              </a:ext>
            </a:extLst>
          </p:cNvPr>
          <p:cNvSpPr>
            <a:spLocks noGrp="1"/>
          </p:cNvSpPr>
          <p:nvPr>
            <p:ph type="body" sz="quarter" idx="13"/>
          </p:nvPr>
        </p:nvSpPr>
        <p:spPr>
          <a:xfrm>
            <a:off x="0" y="1684041"/>
            <a:ext cx="8659368" cy="958575"/>
          </a:xfrm>
        </p:spPr>
        <p:txBody>
          <a:bodyPr/>
          <a:lstStyle/>
          <a:p>
            <a:r>
              <a:rPr lang="en-GB" sz="1500">
                <a:solidFill>
                  <a:srgbClr val="000000"/>
                </a:solidFill>
                <a:ea typeface="+mn-lt"/>
                <a:cs typeface="+mn-lt"/>
              </a:rPr>
              <a:t>Young-Powell, A. (2018). </a:t>
            </a:r>
            <a:r>
              <a:rPr lang="en-GB" sz="1500" i="1">
                <a:solidFill>
                  <a:srgbClr val="000000"/>
                </a:solidFill>
                <a:ea typeface="+mn-lt"/>
                <a:cs typeface="+mn-lt"/>
              </a:rPr>
              <a:t>Creative careers: is it ever worth working for 'exposure'?</a:t>
            </a:r>
            <a:r>
              <a:rPr lang="en-GB" sz="1500">
                <a:solidFill>
                  <a:srgbClr val="000000"/>
                </a:solidFill>
                <a:ea typeface="+mn-lt"/>
                <a:cs typeface="+mn-lt"/>
              </a:rPr>
              <a:t>. Available at: https://www.theguardian.com/education/2018/jul/09/creative-careers-is-it-ever-worth-working-for-expo [Accessed 22 April 2024].</a:t>
            </a:r>
            <a:endParaRPr lang="en-US"/>
          </a:p>
        </p:txBody>
      </p:sp>
      <p:sp>
        <p:nvSpPr>
          <p:cNvPr id="4" name="Text Placeholder 3">
            <a:extLst>
              <a:ext uri="{FF2B5EF4-FFF2-40B4-BE49-F238E27FC236}">
                <a16:creationId xmlns:a16="http://schemas.microsoft.com/office/drawing/2014/main" id="{E4A9A12A-C395-0C5C-A2C8-B320D8F9D6B5}"/>
              </a:ext>
            </a:extLst>
          </p:cNvPr>
          <p:cNvSpPr>
            <a:spLocks noGrp="1"/>
          </p:cNvSpPr>
          <p:nvPr>
            <p:ph type="body" sz="quarter" idx="18"/>
          </p:nvPr>
        </p:nvSpPr>
        <p:spPr/>
        <p:txBody>
          <a:bodyPr/>
          <a:lstStyle/>
          <a:p>
            <a:endParaRPr lang="en-GB"/>
          </a:p>
        </p:txBody>
      </p:sp>
      <p:sp>
        <p:nvSpPr>
          <p:cNvPr id="5" name="Text Placeholder 4">
            <a:extLst>
              <a:ext uri="{FF2B5EF4-FFF2-40B4-BE49-F238E27FC236}">
                <a16:creationId xmlns:a16="http://schemas.microsoft.com/office/drawing/2014/main" id="{CA5962D8-2EEA-048D-26D4-4CDB7FDF0C2B}"/>
              </a:ext>
            </a:extLst>
          </p:cNvPr>
          <p:cNvSpPr>
            <a:spLocks noGrp="1"/>
          </p:cNvSpPr>
          <p:nvPr>
            <p:ph type="body" sz="quarter" idx="14"/>
          </p:nvPr>
        </p:nvSpPr>
        <p:spPr/>
        <p:txBody>
          <a:bodyPr/>
          <a:lstStyle/>
          <a:p>
            <a:r>
              <a:rPr lang="en-GB" sz="1500">
                <a:solidFill>
                  <a:srgbClr val="000000"/>
                </a:solidFill>
                <a:ea typeface="+mn-lt"/>
                <a:cs typeface="+mn-lt"/>
              </a:rPr>
              <a:t>Crawford, M. (2023). </a:t>
            </a:r>
            <a:r>
              <a:rPr lang="en-GB" sz="1500" i="1">
                <a:solidFill>
                  <a:srgbClr val="000000"/>
                </a:solidFill>
                <a:ea typeface="+mn-lt"/>
                <a:cs typeface="+mn-lt"/>
              </a:rPr>
              <a:t>Working For Exposure Or Not? Everything You Need to Know About Working For Exposure</a:t>
            </a:r>
            <a:r>
              <a:rPr lang="en-GB" sz="1500">
                <a:solidFill>
                  <a:srgbClr val="000000"/>
                </a:solidFill>
                <a:ea typeface="+mn-lt"/>
                <a:cs typeface="+mn-lt"/>
              </a:rPr>
              <a:t>. Available at: https://filmlifestyle.com/working-for-exposure/ [Accessed 22 April 2024].</a:t>
            </a:r>
            <a:endParaRPr lang="en-US"/>
          </a:p>
        </p:txBody>
      </p:sp>
      <p:sp>
        <p:nvSpPr>
          <p:cNvPr id="6" name="Text Placeholder 5">
            <a:extLst>
              <a:ext uri="{FF2B5EF4-FFF2-40B4-BE49-F238E27FC236}">
                <a16:creationId xmlns:a16="http://schemas.microsoft.com/office/drawing/2014/main" id="{A5C68F57-24A5-7744-7BA6-3D937FB1D0CC}"/>
              </a:ext>
            </a:extLst>
          </p:cNvPr>
          <p:cNvSpPr>
            <a:spLocks noGrp="1"/>
          </p:cNvSpPr>
          <p:nvPr>
            <p:ph type="body" sz="quarter" idx="19"/>
          </p:nvPr>
        </p:nvSpPr>
        <p:spPr/>
        <p:txBody>
          <a:bodyPr/>
          <a:lstStyle/>
          <a:p>
            <a:endParaRPr lang="en-GB"/>
          </a:p>
        </p:txBody>
      </p:sp>
      <p:sp>
        <p:nvSpPr>
          <p:cNvPr id="7" name="Text Placeholder 6">
            <a:extLst>
              <a:ext uri="{FF2B5EF4-FFF2-40B4-BE49-F238E27FC236}">
                <a16:creationId xmlns:a16="http://schemas.microsoft.com/office/drawing/2014/main" id="{6CF1F1A9-831B-2082-AC8E-B836BAC6E717}"/>
              </a:ext>
            </a:extLst>
          </p:cNvPr>
          <p:cNvSpPr>
            <a:spLocks noGrp="1"/>
          </p:cNvSpPr>
          <p:nvPr>
            <p:ph type="body" sz="quarter" idx="15"/>
          </p:nvPr>
        </p:nvSpPr>
        <p:spPr/>
        <p:txBody>
          <a:bodyPr/>
          <a:lstStyle/>
          <a:p>
            <a:r>
              <a:rPr lang="en-GB" sz="1500">
                <a:solidFill>
                  <a:srgbClr val="000000"/>
                </a:solidFill>
                <a:ea typeface="+mn-lt"/>
                <a:cs typeface="+mn-lt"/>
              </a:rPr>
              <a:t>Jackson, J. (2018). </a:t>
            </a:r>
            <a:r>
              <a:rPr lang="en-GB" sz="1500" i="1">
                <a:solidFill>
                  <a:srgbClr val="000000"/>
                </a:solidFill>
                <a:ea typeface="+mn-lt"/>
                <a:cs typeface="+mn-lt"/>
              </a:rPr>
              <a:t>Experience vs. Exposure</a:t>
            </a:r>
            <a:r>
              <a:rPr lang="en-GB" sz="1500">
                <a:solidFill>
                  <a:srgbClr val="000000"/>
                </a:solidFill>
                <a:ea typeface="+mn-lt"/>
                <a:cs typeface="+mn-lt"/>
              </a:rPr>
              <a:t>. Available at: https://www.stagemilk.com/experience-vs-exposure/ [Accessed 22 April 2024].</a:t>
            </a:r>
            <a:endParaRPr lang="en-US"/>
          </a:p>
        </p:txBody>
      </p:sp>
      <p:sp>
        <p:nvSpPr>
          <p:cNvPr id="8" name="Text Placeholder 7">
            <a:extLst>
              <a:ext uri="{FF2B5EF4-FFF2-40B4-BE49-F238E27FC236}">
                <a16:creationId xmlns:a16="http://schemas.microsoft.com/office/drawing/2014/main" id="{231B72B1-1A7B-8DCB-7E38-159B3DFA3496}"/>
              </a:ext>
            </a:extLst>
          </p:cNvPr>
          <p:cNvSpPr>
            <a:spLocks noGrp="1"/>
          </p:cNvSpPr>
          <p:nvPr>
            <p:ph type="body" sz="quarter" idx="20"/>
          </p:nvPr>
        </p:nvSpPr>
        <p:spPr/>
        <p:txBody>
          <a:bodyPr/>
          <a:lstStyle/>
          <a:p>
            <a:endParaRPr lang="en-GB"/>
          </a:p>
        </p:txBody>
      </p:sp>
      <p:sp>
        <p:nvSpPr>
          <p:cNvPr id="9" name="Text Placeholder 8">
            <a:extLst>
              <a:ext uri="{FF2B5EF4-FFF2-40B4-BE49-F238E27FC236}">
                <a16:creationId xmlns:a16="http://schemas.microsoft.com/office/drawing/2014/main" id="{09E5A119-ABED-305C-73A3-FA8FB37FC54C}"/>
              </a:ext>
            </a:extLst>
          </p:cNvPr>
          <p:cNvSpPr>
            <a:spLocks noGrp="1"/>
          </p:cNvSpPr>
          <p:nvPr>
            <p:ph type="body" sz="quarter" idx="16"/>
          </p:nvPr>
        </p:nvSpPr>
        <p:spPr/>
        <p:txBody>
          <a:bodyPr/>
          <a:lstStyle/>
          <a:p>
            <a:r>
              <a:rPr lang="en-GB" sz="1500" err="1">
                <a:solidFill>
                  <a:srgbClr val="000000"/>
                </a:solidFill>
                <a:ea typeface="+mn-lt"/>
                <a:cs typeface="+mn-lt"/>
              </a:rPr>
              <a:t>Vertogen</a:t>
            </a:r>
            <a:r>
              <a:rPr lang="en-GB" sz="1500">
                <a:solidFill>
                  <a:srgbClr val="000000"/>
                </a:solidFill>
                <a:ea typeface="+mn-lt"/>
                <a:cs typeface="+mn-lt"/>
              </a:rPr>
              <a:t>, W. (2022). </a:t>
            </a:r>
            <a:r>
              <a:rPr lang="en-GB" sz="1500" i="1">
                <a:solidFill>
                  <a:srgbClr val="000000"/>
                </a:solidFill>
                <a:ea typeface="+mn-lt"/>
                <a:cs typeface="+mn-lt"/>
              </a:rPr>
              <a:t>Working for exposure, is it worth it?</a:t>
            </a:r>
            <a:r>
              <a:rPr lang="en-GB" sz="1500">
                <a:solidFill>
                  <a:srgbClr val="000000"/>
                </a:solidFill>
                <a:ea typeface="+mn-lt"/>
                <a:cs typeface="+mn-lt"/>
              </a:rPr>
              <a:t>. Available at: https://woutervertogen.medium.com/working-for-exposure-is-it-worth-it-505f3a7a107f [Accessed 22 April 2024].</a:t>
            </a:r>
            <a:endParaRPr lang="en-US"/>
          </a:p>
        </p:txBody>
      </p:sp>
      <p:sp>
        <p:nvSpPr>
          <p:cNvPr id="10" name="Text Placeholder 9">
            <a:extLst>
              <a:ext uri="{FF2B5EF4-FFF2-40B4-BE49-F238E27FC236}">
                <a16:creationId xmlns:a16="http://schemas.microsoft.com/office/drawing/2014/main" id="{D8FA73B1-C5E6-2715-BC15-B4FB6281FD54}"/>
              </a:ext>
            </a:extLst>
          </p:cNvPr>
          <p:cNvSpPr>
            <a:spLocks noGrp="1"/>
          </p:cNvSpPr>
          <p:nvPr>
            <p:ph type="body" sz="quarter" idx="21"/>
          </p:nvPr>
        </p:nvSpPr>
        <p:spPr/>
        <p:txBody>
          <a:bodyPr/>
          <a:lstStyle/>
          <a:p>
            <a:endParaRPr lang="en-GB"/>
          </a:p>
        </p:txBody>
      </p:sp>
      <p:sp>
        <p:nvSpPr>
          <p:cNvPr id="11" name="Text Placeholder 10">
            <a:extLst>
              <a:ext uri="{FF2B5EF4-FFF2-40B4-BE49-F238E27FC236}">
                <a16:creationId xmlns:a16="http://schemas.microsoft.com/office/drawing/2014/main" id="{8C3F8734-AB18-B8A6-1AF8-8C2EE34C917B}"/>
              </a:ext>
            </a:extLst>
          </p:cNvPr>
          <p:cNvSpPr>
            <a:spLocks noGrp="1"/>
          </p:cNvSpPr>
          <p:nvPr>
            <p:ph type="body" sz="quarter" idx="17"/>
          </p:nvPr>
        </p:nvSpPr>
        <p:spPr/>
        <p:txBody>
          <a:bodyPr/>
          <a:lstStyle/>
          <a:p>
            <a:endParaRPr lang="en-GB"/>
          </a:p>
        </p:txBody>
      </p:sp>
      <p:sp>
        <p:nvSpPr>
          <p:cNvPr id="12" name="Text Placeholder 11">
            <a:extLst>
              <a:ext uri="{FF2B5EF4-FFF2-40B4-BE49-F238E27FC236}">
                <a16:creationId xmlns:a16="http://schemas.microsoft.com/office/drawing/2014/main" id="{5BFEB13C-4315-9B60-547A-C33DB8191525}"/>
              </a:ext>
            </a:extLst>
          </p:cNvPr>
          <p:cNvSpPr>
            <a:spLocks noGrp="1"/>
          </p:cNvSpPr>
          <p:nvPr>
            <p:ph type="body" sz="quarter" idx="22"/>
          </p:nvPr>
        </p:nvSpPr>
        <p:spPr/>
        <p:txBody>
          <a:bodyPr/>
          <a:lstStyle/>
          <a:p>
            <a:endParaRPr lang="en-GB"/>
          </a:p>
        </p:txBody>
      </p:sp>
    </p:spTree>
    <p:extLst>
      <p:ext uri="{BB962C8B-B14F-4D97-AF65-F5344CB8AC3E}">
        <p14:creationId xmlns:p14="http://schemas.microsoft.com/office/powerpoint/2010/main" val="1911061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45C2F8-2E24-F46B-AC7B-3070B381497A}"/>
              </a:ext>
            </a:extLst>
          </p:cNvPr>
          <p:cNvSpPr>
            <a:spLocks noGrp="1"/>
          </p:cNvSpPr>
          <p:nvPr>
            <p:ph type="title"/>
          </p:nvPr>
        </p:nvSpPr>
        <p:spPr/>
        <p:txBody>
          <a:bodyPr/>
          <a:lstStyle/>
          <a:p>
            <a:r>
              <a:rPr lang="en-US"/>
              <a:t>Thank you</a:t>
            </a:r>
          </a:p>
        </p:txBody>
      </p:sp>
      <p:sp>
        <p:nvSpPr>
          <p:cNvPr id="4" name="Text Placeholder 3">
            <a:extLst>
              <a:ext uri="{FF2B5EF4-FFF2-40B4-BE49-F238E27FC236}">
                <a16:creationId xmlns:a16="http://schemas.microsoft.com/office/drawing/2014/main" id="{9CF03C61-CE7D-3FF9-B40A-EE6A692A27B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6121993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9">
      <a:dk1>
        <a:srgbClr val="231F20"/>
      </a:dk1>
      <a:lt1>
        <a:srgbClr val="FFFFFF"/>
      </a:lt1>
      <a:dk2>
        <a:srgbClr val="231F20"/>
      </a:dk2>
      <a:lt2>
        <a:srgbClr val="FDF9E2"/>
      </a:lt2>
      <a:accent1>
        <a:srgbClr val="FC2834"/>
      </a:accent1>
      <a:accent2>
        <a:srgbClr val="43AAC7"/>
      </a:accent2>
      <a:accent3>
        <a:srgbClr val="00AA59"/>
      </a:accent3>
      <a:accent4>
        <a:srgbClr val="FEA000"/>
      </a:accent4>
      <a:accent5>
        <a:srgbClr val="FDEE6B"/>
      </a:accent5>
      <a:accent6>
        <a:srgbClr val="3266A6"/>
      </a:accent6>
      <a:hlink>
        <a:srgbClr val="FC2734"/>
      </a:hlink>
      <a:folHlink>
        <a:srgbClr val="42AAC7"/>
      </a:folHlink>
    </a:clrScheme>
    <a:fontScheme name="Custom 26">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tropolitan_Design_Win32_SW_v11" id="{D7435ACC-9DD3-4D5B-A984-7326EB7AF7CB}" vid="{7C01AFE1-C5EE-47B6-A71D-62A9F78E44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441F37-C10B-49C7-9131-D813AD6E9480}">
  <ds:schemaRefs>
    <ds:schemaRef ds:uri="http://schemas.microsoft.com/sharepoint/v3/contenttype/forms"/>
  </ds:schemaRefs>
</ds:datastoreItem>
</file>

<file path=customXml/itemProps2.xml><?xml version="1.0" encoding="utf-8"?>
<ds:datastoreItem xmlns:ds="http://schemas.openxmlformats.org/officeDocument/2006/customXml" ds:itemID="{4FB0F111-FD6B-4279-A9B8-A9ADF2774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65A588-1D2A-427C-AA32-A236D95C8F8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Metropolitan design</Template>
  <TotalTime>1683</TotalTime>
  <Words>6429</Words>
  <Application>Microsoft Office PowerPoint</Application>
  <PresentationFormat>Widescreen</PresentationFormat>
  <Paragraphs>105</Paragraphs>
  <Slides>22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Arial</vt:lpstr>
      <vt:lpstr>Arial Black</vt:lpstr>
      <vt:lpstr>Calibri</vt:lpstr>
      <vt:lpstr>Segoe UI</vt:lpstr>
      <vt:lpstr>Times New Roman</vt:lpstr>
      <vt:lpstr>Office Theme</vt:lpstr>
      <vt:lpstr>Working for experience and exposure </vt:lpstr>
      <vt:lpstr>Personal experiences </vt:lpstr>
      <vt:lpstr>Nina</vt:lpstr>
      <vt:lpstr>Nina</vt:lpstr>
      <vt:lpstr>Deryn </vt:lpstr>
      <vt:lpstr>Megan</vt:lpstr>
      <vt:lpstr>Megan</vt:lpstr>
      <vt:lpstr>Betsy </vt:lpstr>
      <vt:lpstr>Gabbi</vt:lpstr>
      <vt:lpstr>Opinions</vt:lpstr>
      <vt:lpstr>Nina </vt:lpstr>
      <vt:lpstr>Deryn</vt:lpstr>
      <vt:lpstr>Megan</vt:lpstr>
      <vt:lpstr>Betsy</vt:lpstr>
      <vt:lpstr>Gabbi</vt:lpstr>
      <vt:lpstr>References</vt:lpstr>
      <vt:lpstr>Nina </vt:lpstr>
      <vt:lpstr>Deryn </vt:lpstr>
      <vt:lpstr>Megan</vt:lpstr>
      <vt:lpstr>Betsy</vt:lpstr>
      <vt:lpstr>Gabbi</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for experience and exposure </dc:title>
  <dc:creator>Nina Campbell</dc:creator>
  <cp:lastModifiedBy>Nina Campbell</cp:lastModifiedBy>
  <cp:revision>2</cp:revision>
  <dcterms:created xsi:type="dcterms:W3CDTF">2024-04-23T13:27:49Z</dcterms:created>
  <dcterms:modified xsi:type="dcterms:W3CDTF">2024-04-24T17:31:28Z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