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710" r:id="rId1"/>
  </p:sldMasterIdLst>
  <p:notesMasterIdLst>
    <p:notesMasterId r:id="rId9"/>
  </p:notesMasterIdLst>
  <p:handoutMasterIdLst>
    <p:handoutMasterId r:id="rId10"/>
  </p:handoutMasterIdLst>
  <p:sldIdLst>
    <p:sldId id="282" r:id="rId2"/>
    <p:sldId id="462" r:id="rId3"/>
    <p:sldId id="438" r:id="rId4"/>
    <p:sldId id="439" r:id="rId5"/>
    <p:sldId id="464" r:id="rId6"/>
    <p:sldId id="418" r:id="rId7"/>
    <p:sldId id="465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007" autoAdjust="0"/>
    <p:restoredTop sz="95496" autoAdjust="0"/>
  </p:normalViewPr>
  <p:slideViewPr>
    <p:cSldViewPr snapToGrid="0" snapToObjects="1">
      <p:cViewPr varScale="1">
        <p:scale>
          <a:sx n="87" d="100"/>
          <a:sy n="87" d="100"/>
        </p:scale>
        <p:origin x="48" y="8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3013"/>
    </p:cViewPr>
  </p:sorterViewPr>
  <p:notesViewPr>
    <p:cSldViewPr snapToGrid="0" snapToObjects="1">
      <p:cViewPr varScale="1">
        <p:scale>
          <a:sx n="86" d="100"/>
          <a:sy n="86" d="100"/>
        </p:scale>
        <p:origin x="3876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CEF15DD-D940-40DA-BE37-39731F6CE333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86EB269-7465-4034-89B0-97CBFB8267D1}">
      <dgm:prSet/>
      <dgm:spPr/>
      <dgm:t>
        <a:bodyPr/>
        <a:lstStyle/>
        <a:p>
          <a:r>
            <a:rPr lang="en-GB" b="1" dirty="0"/>
            <a:t>Check in Process </a:t>
          </a:r>
          <a:endParaRPr lang="en-US" dirty="0"/>
        </a:p>
      </dgm:t>
    </dgm:pt>
    <dgm:pt modelId="{A7F304F9-B7B8-43F1-AACE-4E275B11ACBA}" type="parTrans" cxnId="{14DE3F65-10B5-4372-B13D-0A5724255CFD}">
      <dgm:prSet/>
      <dgm:spPr/>
      <dgm:t>
        <a:bodyPr/>
        <a:lstStyle/>
        <a:p>
          <a:endParaRPr lang="en-US"/>
        </a:p>
      </dgm:t>
    </dgm:pt>
    <dgm:pt modelId="{6B7195AE-D504-4341-AA87-193B77267A73}" type="sibTrans" cxnId="{14DE3F65-10B5-4372-B13D-0A5724255CFD}">
      <dgm:prSet/>
      <dgm:spPr/>
      <dgm:t>
        <a:bodyPr/>
        <a:lstStyle/>
        <a:p>
          <a:endParaRPr lang="en-US"/>
        </a:p>
      </dgm:t>
    </dgm:pt>
    <dgm:pt modelId="{6BEF8375-C7F3-4509-A74C-7285EE622AF7}">
      <dgm:prSet/>
      <dgm:spPr/>
      <dgm:t>
        <a:bodyPr/>
        <a:lstStyle/>
        <a:p>
          <a:r>
            <a:rPr lang="en-GB" b="1"/>
            <a:t>Mindful based activity </a:t>
          </a:r>
          <a:endParaRPr lang="en-US"/>
        </a:p>
      </dgm:t>
    </dgm:pt>
    <dgm:pt modelId="{F8D234DF-36D9-4C9B-8086-D3A526A23B40}" type="parTrans" cxnId="{81410944-B417-49FB-A159-CAAE24DF1C77}">
      <dgm:prSet/>
      <dgm:spPr/>
      <dgm:t>
        <a:bodyPr/>
        <a:lstStyle/>
        <a:p>
          <a:endParaRPr lang="en-US"/>
        </a:p>
      </dgm:t>
    </dgm:pt>
    <dgm:pt modelId="{A6E5FF39-EC0A-435C-810C-1C6D6BF6A9E2}" type="sibTrans" cxnId="{81410944-B417-49FB-A159-CAAE24DF1C77}">
      <dgm:prSet/>
      <dgm:spPr/>
      <dgm:t>
        <a:bodyPr/>
        <a:lstStyle/>
        <a:p>
          <a:endParaRPr lang="en-US"/>
        </a:p>
      </dgm:t>
    </dgm:pt>
    <dgm:pt modelId="{55BA4997-B363-4CD3-A336-126583AEF8F8}">
      <dgm:prSet/>
      <dgm:spPr/>
      <dgm:t>
        <a:bodyPr/>
        <a:lstStyle/>
        <a:p>
          <a:r>
            <a:rPr lang="en-GB" b="1" dirty="0"/>
            <a:t>Review of contract</a:t>
          </a:r>
          <a:endParaRPr lang="en-US" dirty="0"/>
        </a:p>
      </dgm:t>
    </dgm:pt>
    <dgm:pt modelId="{BD95B7F3-5CB1-4ADD-A122-D68A044D1DBF}" type="parTrans" cxnId="{1F249C7F-7671-4D61-A26A-E82E381AB186}">
      <dgm:prSet/>
      <dgm:spPr/>
      <dgm:t>
        <a:bodyPr/>
        <a:lstStyle/>
        <a:p>
          <a:endParaRPr lang="en-US"/>
        </a:p>
      </dgm:t>
    </dgm:pt>
    <dgm:pt modelId="{2AE4C558-7118-4938-AE27-F567409F8421}" type="sibTrans" cxnId="{1F249C7F-7671-4D61-A26A-E82E381AB186}">
      <dgm:prSet/>
      <dgm:spPr/>
      <dgm:t>
        <a:bodyPr/>
        <a:lstStyle/>
        <a:p>
          <a:endParaRPr lang="en-US"/>
        </a:p>
      </dgm:t>
    </dgm:pt>
    <dgm:pt modelId="{EA2D7FF4-5B14-4D89-9D29-722C02939B26}">
      <dgm:prSet/>
      <dgm:spPr/>
      <dgm:t>
        <a:bodyPr/>
        <a:lstStyle/>
        <a:p>
          <a:r>
            <a:rPr lang="en-US" b="1" dirty="0"/>
            <a:t>Review of Skills for Practice – Use of Questions</a:t>
          </a:r>
        </a:p>
      </dgm:t>
    </dgm:pt>
    <dgm:pt modelId="{56C9DFAD-9781-4BAB-80F7-C3F703024274}" type="parTrans" cxnId="{FDE66AAC-BCF5-4B88-974A-C4DA239BE271}">
      <dgm:prSet/>
      <dgm:spPr/>
      <dgm:t>
        <a:bodyPr/>
        <a:lstStyle/>
        <a:p>
          <a:endParaRPr lang="en-US"/>
        </a:p>
      </dgm:t>
    </dgm:pt>
    <dgm:pt modelId="{B7BBD312-A6A6-47FF-9C90-3761F911F2CD}" type="sibTrans" cxnId="{FDE66AAC-BCF5-4B88-974A-C4DA239BE271}">
      <dgm:prSet/>
      <dgm:spPr/>
      <dgm:t>
        <a:bodyPr/>
        <a:lstStyle/>
        <a:p>
          <a:endParaRPr lang="en-US"/>
        </a:p>
      </dgm:t>
    </dgm:pt>
    <dgm:pt modelId="{A9DEC894-E185-454B-8898-434168762AFB}">
      <dgm:prSet/>
      <dgm:spPr/>
      <dgm:t>
        <a:bodyPr/>
        <a:lstStyle/>
        <a:p>
          <a:r>
            <a:rPr lang="en-GB" b="1"/>
            <a:t>Role of Observer</a:t>
          </a:r>
          <a:endParaRPr lang="en-US"/>
        </a:p>
      </dgm:t>
    </dgm:pt>
    <dgm:pt modelId="{5F85ED9D-9781-4A63-9D14-75F78AB4E397}" type="parTrans" cxnId="{040B3F24-0A49-4831-8B57-36E468A435E6}">
      <dgm:prSet/>
      <dgm:spPr/>
      <dgm:t>
        <a:bodyPr/>
        <a:lstStyle/>
        <a:p>
          <a:endParaRPr lang="en-US"/>
        </a:p>
      </dgm:t>
    </dgm:pt>
    <dgm:pt modelId="{1878FB49-80C1-41C1-9C63-C9E1044DF7E4}" type="sibTrans" cxnId="{040B3F24-0A49-4831-8B57-36E468A435E6}">
      <dgm:prSet/>
      <dgm:spPr/>
      <dgm:t>
        <a:bodyPr/>
        <a:lstStyle/>
        <a:p>
          <a:endParaRPr lang="en-US"/>
        </a:p>
      </dgm:t>
    </dgm:pt>
    <dgm:pt modelId="{B0E0B9A5-3DB4-44DB-AA4F-5A063A3A8EBC}">
      <dgm:prSet/>
      <dgm:spPr/>
      <dgm:t>
        <a:bodyPr/>
        <a:lstStyle/>
        <a:p>
          <a:r>
            <a:rPr lang="en-GB" b="1" dirty="0"/>
            <a:t>Triad Work</a:t>
          </a:r>
          <a:endParaRPr lang="en-US" dirty="0"/>
        </a:p>
      </dgm:t>
    </dgm:pt>
    <dgm:pt modelId="{16D2F172-892C-4594-98D9-9EAB51DD600F}" type="parTrans" cxnId="{ECEA2CD2-DF60-455E-AE40-5B00E1CC8456}">
      <dgm:prSet/>
      <dgm:spPr/>
      <dgm:t>
        <a:bodyPr/>
        <a:lstStyle/>
        <a:p>
          <a:endParaRPr lang="en-US"/>
        </a:p>
      </dgm:t>
    </dgm:pt>
    <dgm:pt modelId="{CD2C9F65-2A70-47A3-80B2-AE4B8CF6C80C}" type="sibTrans" cxnId="{ECEA2CD2-DF60-455E-AE40-5B00E1CC8456}">
      <dgm:prSet/>
      <dgm:spPr/>
      <dgm:t>
        <a:bodyPr/>
        <a:lstStyle/>
        <a:p>
          <a:endParaRPr lang="en-US"/>
        </a:p>
      </dgm:t>
    </dgm:pt>
    <dgm:pt modelId="{3EB20112-C4AB-4BCA-83BD-749D9BF5A3B4}">
      <dgm:prSet/>
      <dgm:spPr/>
      <dgm:t>
        <a:bodyPr/>
        <a:lstStyle/>
        <a:p>
          <a:r>
            <a:rPr lang="en-GB" b="1"/>
            <a:t>Closing Round</a:t>
          </a:r>
          <a:endParaRPr lang="en-US"/>
        </a:p>
      </dgm:t>
    </dgm:pt>
    <dgm:pt modelId="{829133F1-E8F1-421C-9C71-6360A6E70979}" type="parTrans" cxnId="{4F5D8DA3-B702-4500-9E60-C36C9F991D4A}">
      <dgm:prSet/>
      <dgm:spPr/>
      <dgm:t>
        <a:bodyPr/>
        <a:lstStyle/>
        <a:p>
          <a:endParaRPr lang="en-US"/>
        </a:p>
      </dgm:t>
    </dgm:pt>
    <dgm:pt modelId="{AEB0684B-F5BF-4C86-B5DB-76692F8F5DF2}" type="sibTrans" cxnId="{4F5D8DA3-B702-4500-9E60-C36C9F991D4A}">
      <dgm:prSet/>
      <dgm:spPr/>
      <dgm:t>
        <a:bodyPr/>
        <a:lstStyle/>
        <a:p>
          <a:endParaRPr lang="en-US"/>
        </a:p>
      </dgm:t>
    </dgm:pt>
    <dgm:pt modelId="{2325CC40-4175-454F-B464-0D595EBF510B}" type="pres">
      <dgm:prSet presAssocID="{BCEF15DD-D940-40DA-BE37-39731F6CE333}" presName="vert0" presStyleCnt="0">
        <dgm:presLayoutVars>
          <dgm:dir/>
          <dgm:animOne val="branch"/>
          <dgm:animLvl val="lvl"/>
        </dgm:presLayoutVars>
      </dgm:prSet>
      <dgm:spPr/>
    </dgm:pt>
    <dgm:pt modelId="{0DE8DC16-A6CF-444F-B806-41DF34E536DA}" type="pres">
      <dgm:prSet presAssocID="{F86EB269-7465-4034-89B0-97CBFB8267D1}" presName="thickLine" presStyleLbl="alignNode1" presStyleIdx="0" presStyleCnt="7"/>
      <dgm:spPr/>
    </dgm:pt>
    <dgm:pt modelId="{81125058-9A5B-4D0C-9DC1-EA1720CE535B}" type="pres">
      <dgm:prSet presAssocID="{F86EB269-7465-4034-89B0-97CBFB8267D1}" presName="horz1" presStyleCnt="0"/>
      <dgm:spPr/>
    </dgm:pt>
    <dgm:pt modelId="{2488A8D2-4CF7-4611-9C17-B59862FCDD72}" type="pres">
      <dgm:prSet presAssocID="{F86EB269-7465-4034-89B0-97CBFB8267D1}" presName="tx1" presStyleLbl="revTx" presStyleIdx="0" presStyleCnt="7"/>
      <dgm:spPr/>
    </dgm:pt>
    <dgm:pt modelId="{6ADAAE2F-AD61-4EC6-B879-772207D1D3FD}" type="pres">
      <dgm:prSet presAssocID="{F86EB269-7465-4034-89B0-97CBFB8267D1}" presName="vert1" presStyleCnt="0"/>
      <dgm:spPr/>
    </dgm:pt>
    <dgm:pt modelId="{5E0E899F-246D-4285-AC67-C4AAC4D2C955}" type="pres">
      <dgm:prSet presAssocID="{6BEF8375-C7F3-4509-A74C-7285EE622AF7}" presName="thickLine" presStyleLbl="alignNode1" presStyleIdx="1" presStyleCnt="7"/>
      <dgm:spPr/>
    </dgm:pt>
    <dgm:pt modelId="{EE53D90D-D6D4-423E-993F-8D75B967F680}" type="pres">
      <dgm:prSet presAssocID="{6BEF8375-C7F3-4509-A74C-7285EE622AF7}" presName="horz1" presStyleCnt="0"/>
      <dgm:spPr/>
    </dgm:pt>
    <dgm:pt modelId="{F4273FA7-8F83-45AC-8CC0-E2A9B7560B2C}" type="pres">
      <dgm:prSet presAssocID="{6BEF8375-C7F3-4509-A74C-7285EE622AF7}" presName="tx1" presStyleLbl="revTx" presStyleIdx="1" presStyleCnt="7"/>
      <dgm:spPr/>
    </dgm:pt>
    <dgm:pt modelId="{83DF7CB9-684D-4649-BC98-70021B2572EE}" type="pres">
      <dgm:prSet presAssocID="{6BEF8375-C7F3-4509-A74C-7285EE622AF7}" presName="vert1" presStyleCnt="0"/>
      <dgm:spPr/>
    </dgm:pt>
    <dgm:pt modelId="{5100CCD7-7677-4C2C-89D7-A8344C22B817}" type="pres">
      <dgm:prSet presAssocID="{55BA4997-B363-4CD3-A336-126583AEF8F8}" presName="thickLine" presStyleLbl="alignNode1" presStyleIdx="2" presStyleCnt="7"/>
      <dgm:spPr/>
    </dgm:pt>
    <dgm:pt modelId="{FF3D51F9-976E-4292-A9FB-7E670C4408D8}" type="pres">
      <dgm:prSet presAssocID="{55BA4997-B363-4CD3-A336-126583AEF8F8}" presName="horz1" presStyleCnt="0"/>
      <dgm:spPr/>
    </dgm:pt>
    <dgm:pt modelId="{F4F4ECD0-B19A-46E6-9539-448A65C3CFFD}" type="pres">
      <dgm:prSet presAssocID="{55BA4997-B363-4CD3-A336-126583AEF8F8}" presName="tx1" presStyleLbl="revTx" presStyleIdx="2" presStyleCnt="7"/>
      <dgm:spPr/>
    </dgm:pt>
    <dgm:pt modelId="{71CAD912-405B-42CC-B04A-711747583310}" type="pres">
      <dgm:prSet presAssocID="{55BA4997-B363-4CD3-A336-126583AEF8F8}" presName="vert1" presStyleCnt="0"/>
      <dgm:spPr/>
    </dgm:pt>
    <dgm:pt modelId="{E9FF1174-6DAF-4DC9-A01F-5C657C9D290B}" type="pres">
      <dgm:prSet presAssocID="{EA2D7FF4-5B14-4D89-9D29-722C02939B26}" presName="thickLine" presStyleLbl="alignNode1" presStyleIdx="3" presStyleCnt="7"/>
      <dgm:spPr/>
    </dgm:pt>
    <dgm:pt modelId="{F64DB496-4E43-4739-A114-9621C5DDBC39}" type="pres">
      <dgm:prSet presAssocID="{EA2D7FF4-5B14-4D89-9D29-722C02939B26}" presName="horz1" presStyleCnt="0"/>
      <dgm:spPr/>
    </dgm:pt>
    <dgm:pt modelId="{E1EB1C81-060D-466F-9914-76B831C604ED}" type="pres">
      <dgm:prSet presAssocID="{EA2D7FF4-5B14-4D89-9D29-722C02939B26}" presName="tx1" presStyleLbl="revTx" presStyleIdx="3" presStyleCnt="7"/>
      <dgm:spPr/>
    </dgm:pt>
    <dgm:pt modelId="{0779218C-D72F-4429-A9E5-AE03FD4CD6F0}" type="pres">
      <dgm:prSet presAssocID="{EA2D7FF4-5B14-4D89-9D29-722C02939B26}" presName="vert1" presStyleCnt="0"/>
      <dgm:spPr/>
    </dgm:pt>
    <dgm:pt modelId="{DB013D37-C56A-41D9-9CE9-6BD72AA09F9D}" type="pres">
      <dgm:prSet presAssocID="{A9DEC894-E185-454B-8898-434168762AFB}" presName="thickLine" presStyleLbl="alignNode1" presStyleIdx="4" presStyleCnt="7"/>
      <dgm:spPr/>
    </dgm:pt>
    <dgm:pt modelId="{1535F815-BF3E-4125-ACF6-FE3B0C532093}" type="pres">
      <dgm:prSet presAssocID="{A9DEC894-E185-454B-8898-434168762AFB}" presName="horz1" presStyleCnt="0"/>
      <dgm:spPr/>
    </dgm:pt>
    <dgm:pt modelId="{A378BFB5-D2FB-4D14-A13B-671ECF48F2B7}" type="pres">
      <dgm:prSet presAssocID="{A9DEC894-E185-454B-8898-434168762AFB}" presName="tx1" presStyleLbl="revTx" presStyleIdx="4" presStyleCnt="7"/>
      <dgm:spPr/>
    </dgm:pt>
    <dgm:pt modelId="{18AE808B-9081-4AFE-B8EE-A049B884C886}" type="pres">
      <dgm:prSet presAssocID="{A9DEC894-E185-454B-8898-434168762AFB}" presName="vert1" presStyleCnt="0"/>
      <dgm:spPr/>
    </dgm:pt>
    <dgm:pt modelId="{98C0D20F-DF33-48C1-81AF-5147A0BB4626}" type="pres">
      <dgm:prSet presAssocID="{B0E0B9A5-3DB4-44DB-AA4F-5A063A3A8EBC}" presName="thickLine" presStyleLbl="alignNode1" presStyleIdx="5" presStyleCnt="7"/>
      <dgm:spPr/>
    </dgm:pt>
    <dgm:pt modelId="{089ACE09-2B26-4903-A3BF-5EF2DE5D2A27}" type="pres">
      <dgm:prSet presAssocID="{B0E0B9A5-3DB4-44DB-AA4F-5A063A3A8EBC}" presName="horz1" presStyleCnt="0"/>
      <dgm:spPr/>
    </dgm:pt>
    <dgm:pt modelId="{814E7F9C-60FE-4750-AC6B-1E35E89C61F7}" type="pres">
      <dgm:prSet presAssocID="{B0E0B9A5-3DB4-44DB-AA4F-5A063A3A8EBC}" presName="tx1" presStyleLbl="revTx" presStyleIdx="5" presStyleCnt="7"/>
      <dgm:spPr/>
    </dgm:pt>
    <dgm:pt modelId="{16D1FC72-B73A-44EE-8BC8-67B984638E5E}" type="pres">
      <dgm:prSet presAssocID="{B0E0B9A5-3DB4-44DB-AA4F-5A063A3A8EBC}" presName="vert1" presStyleCnt="0"/>
      <dgm:spPr/>
    </dgm:pt>
    <dgm:pt modelId="{E8849896-7F1B-4026-9994-DDF1D27ADE20}" type="pres">
      <dgm:prSet presAssocID="{3EB20112-C4AB-4BCA-83BD-749D9BF5A3B4}" presName="thickLine" presStyleLbl="alignNode1" presStyleIdx="6" presStyleCnt="7"/>
      <dgm:spPr/>
    </dgm:pt>
    <dgm:pt modelId="{03FA8C2F-EAF7-403C-B5AF-609551D3709B}" type="pres">
      <dgm:prSet presAssocID="{3EB20112-C4AB-4BCA-83BD-749D9BF5A3B4}" presName="horz1" presStyleCnt="0"/>
      <dgm:spPr/>
    </dgm:pt>
    <dgm:pt modelId="{7F012753-F29A-43CE-AB6D-7DC84EC2DEF7}" type="pres">
      <dgm:prSet presAssocID="{3EB20112-C4AB-4BCA-83BD-749D9BF5A3B4}" presName="tx1" presStyleLbl="revTx" presStyleIdx="6" presStyleCnt="7"/>
      <dgm:spPr/>
    </dgm:pt>
    <dgm:pt modelId="{00903FB5-B8DC-4D37-81A7-E5A40D122CDE}" type="pres">
      <dgm:prSet presAssocID="{3EB20112-C4AB-4BCA-83BD-749D9BF5A3B4}" presName="vert1" presStyleCnt="0"/>
      <dgm:spPr/>
    </dgm:pt>
  </dgm:ptLst>
  <dgm:cxnLst>
    <dgm:cxn modelId="{3BC21A03-52A9-4BDF-B40F-92074EEEF55D}" type="presOf" srcId="{3EB20112-C4AB-4BCA-83BD-749D9BF5A3B4}" destId="{7F012753-F29A-43CE-AB6D-7DC84EC2DEF7}" srcOrd="0" destOrd="0" presId="urn:microsoft.com/office/officeart/2008/layout/LinedList"/>
    <dgm:cxn modelId="{5942DA16-A98C-4307-90C6-2790BB7DC5DD}" type="presOf" srcId="{55BA4997-B363-4CD3-A336-126583AEF8F8}" destId="{F4F4ECD0-B19A-46E6-9539-448A65C3CFFD}" srcOrd="0" destOrd="0" presId="urn:microsoft.com/office/officeart/2008/layout/LinedList"/>
    <dgm:cxn modelId="{A0A2AD18-A073-4F93-9EC1-DCE4F0E3C82E}" type="presOf" srcId="{B0E0B9A5-3DB4-44DB-AA4F-5A063A3A8EBC}" destId="{814E7F9C-60FE-4750-AC6B-1E35E89C61F7}" srcOrd="0" destOrd="0" presId="urn:microsoft.com/office/officeart/2008/layout/LinedList"/>
    <dgm:cxn modelId="{040B3F24-0A49-4831-8B57-36E468A435E6}" srcId="{BCEF15DD-D940-40DA-BE37-39731F6CE333}" destId="{A9DEC894-E185-454B-8898-434168762AFB}" srcOrd="4" destOrd="0" parTransId="{5F85ED9D-9781-4A63-9D14-75F78AB4E397}" sibTransId="{1878FB49-80C1-41C1-9C63-C9E1044DF7E4}"/>
    <dgm:cxn modelId="{70E39C2D-EE71-44D1-ADF1-36EBCDB2D336}" type="presOf" srcId="{BCEF15DD-D940-40DA-BE37-39731F6CE333}" destId="{2325CC40-4175-454F-B464-0D595EBF510B}" srcOrd="0" destOrd="0" presId="urn:microsoft.com/office/officeart/2008/layout/LinedList"/>
    <dgm:cxn modelId="{81410944-B417-49FB-A159-CAAE24DF1C77}" srcId="{BCEF15DD-D940-40DA-BE37-39731F6CE333}" destId="{6BEF8375-C7F3-4509-A74C-7285EE622AF7}" srcOrd="1" destOrd="0" parTransId="{F8D234DF-36D9-4C9B-8086-D3A526A23B40}" sibTransId="{A6E5FF39-EC0A-435C-810C-1C6D6BF6A9E2}"/>
    <dgm:cxn modelId="{14DE3F65-10B5-4372-B13D-0A5724255CFD}" srcId="{BCEF15DD-D940-40DA-BE37-39731F6CE333}" destId="{F86EB269-7465-4034-89B0-97CBFB8267D1}" srcOrd="0" destOrd="0" parTransId="{A7F304F9-B7B8-43F1-AACE-4E275B11ACBA}" sibTransId="{6B7195AE-D504-4341-AA87-193B77267A73}"/>
    <dgm:cxn modelId="{D8620469-C53A-42E5-92E2-80DD84110F00}" type="presOf" srcId="{6BEF8375-C7F3-4509-A74C-7285EE622AF7}" destId="{F4273FA7-8F83-45AC-8CC0-E2A9B7560B2C}" srcOrd="0" destOrd="0" presId="urn:microsoft.com/office/officeart/2008/layout/LinedList"/>
    <dgm:cxn modelId="{3CD1104B-2C7C-4A2B-AE94-BDEDFE31CD59}" type="presOf" srcId="{F86EB269-7465-4034-89B0-97CBFB8267D1}" destId="{2488A8D2-4CF7-4611-9C17-B59862FCDD72}" srcOrd="0" destOrd="0" presId="urn:microsoft.com/office/officeart/2008/layout/LinedList"/>
    <dgm:cxn modelId="{1F249C7F-7671-4D61-A26A-E82E381AB186}" srcId="{BCEF15DD-D940-40DA-BE37-39731F6CE333}" destId="{55BA4997-B363-4CD3-A336-126583AEF8F8}" srcOrd="2" destOrd="0" parTransId="{BD95B7F3-5CB1-4ADD-A122-D68A044D1DBF}" sibTransId="{2AE4C558-7118-4938-AE27-F567409F8421}"/>
    <dgm:cxn modelId="{968FE38B-6BDB-47F5-B185-8F2358B05699}" type="presOf" srcId="{EA2D7FF4-5B14-4D89-9D29-722C02939B26}" destId="{E1EB1C81-060D-466F-9914-76B831C604ED}" srcOrd="0" destOrd="0" presId="urn:microsoft.com/office/officeart/2008/layout/LinedList"/>
    <dgm:cxn modelId="{4F5D8DA3-B702-4500-9E60-C36C9F991D4A}" srcId="{BCEF15DD-D940-40DA-BE37-39731F6CE333}" destId="{3EB20112-C4AB-4BCA-83BD-749D9BF5A3B4}" srcOrd="6" destOrd="0" parTransId="{829133F1-E8F1-421C-9C71-6360A6E70979}" sibTransId="{AEB0684B-F5BF-4C86-B5DB-76692F8F5DF2}"/>
    <dgm:cxn modelId="{FDE66AAC-BCF5-4B88-974A-C4DA239BE271}" srcId="{BCEF15DD-D940-40DA-BE37-39731F6CE333}" destId="{EA2D7FF4-5B14-4D89-9D29-722C02939B26}" srcOrd="3" destOrd="0" parTransId="{56C9DFAD-9781-4BAB-80F7-C3F703024274}" sibTransId="{B7BBD312-A6A6-47FF-9C90-3761F911F2CD}"/>
    <dgm:cxn modelId="{ECEA2CD2-DF60-455E-AE40-5B00E1CC8456}" srcId="{BCEF15DD-D940-40DA-BE37-39731F6CE333}" destId="{B0E0B9A5-3DB4-44DB-AA4F-5A063A3A8EBC}" srcOrd="5" destOrd="0" parTransId="{16D2F172-892C-4594-98D9-9EAB51DD600F}" sibTransId="{CD2C9F65-2A70-47A3-80B2-AE4B8CF6C80C}"/>
    <dgm:cxn modelId="{7D0430D3-3EEB-4B3C-8A43-F0437E0C57B5}" type="presOf" srcId="{A9DEC894-E185-454B-8898-434168762AFB}" destId="{A378BFB5-D2FB-4D14-A13B-671ECF48F2B7}" srcOrd="0" destOrd="0" presId="urn:microsoft.com/office/officeart/2008/layout/LinedList"/>
    <dgm:cxn modelId="{CA564B8E-03E1-414C-8B90-A462B5D1BF56}" type="presParOf" srcId="{2325CC40-4175-454F-B464-0D595EBF510B}" destId="{0DE8DC16-A6CF-444F-B806-41DF34E536DA}" srcOrd="0" destOrd="0" presId="urn:microsoft.com/office/officeart/2008/layout/LinedList"/>
    <dgm:cxn modelId="{CAB40517-979B-4C79-A52D-894838040AB6}" type="presParOf" srcId="{2325CC40-4175-454F-B464-0D595EBF510B}" destId="{81125058-9A5B-4D0C-9DC1-EA1720CE535B}" srcOrd="1" destOrd="0" presId="urn:microsoft.com/office/officeart/2008/layout/LinedList"/>
    <dgm:cxn modelId="{7BCFEE54-366C-4EEC-B357-5051F6EF4F8B}" type="presParOf" srcId="{81125058-9A5B-4D0C-9DC1-EA1720CE535B}" destId="{2488A8D2-4CF7-4611-9C17-B59862FCDD72}" srcOrd="0" destOrd="0" presId="urn:microsoft.com/office/officeart/2008/layout/LinedList"/>
    <dgm:cxn modelId="{7FB7FCD3-E5E8-44BC-9189-797D8C7E6BB4}" type="presParOf" srcId="{81125058-9A5B-4D0C-9DC1-EA1720CE535B}" destId="{6ADAAE2F-AD61-4EC6-B879-772207D1D3FD}" srcOrd="1" destOrd="0" presId="urn:microsoft.com/office/officeart/2008/layout/LinedList"/>
    <dgm:cxn modelId="{1FEBBD71-83A0-4038-B8DA-F4F8B49A642F}" type="presParOf" srcId="{2325CC40-4175-454F-B464-0D595EBF510B}" destId="{5E0E899F-246D-4285-AC67-C4AAC4D2C955}" srcOrd="2" destOrd="0" presId="urn:microsoft.com/office/officeart/2008/layout/LinedList"/>
    <dgm:cxn modelId="{84CC45A3-227C-431B-AD7C-C5F41287234B}" type="presParOf" srcId="{2325CC40-4175-454F-B464-0D595EBF510B}" destId="{EE53D90D-D6D4-423E-993F-8D75B967F680}" srcOrd="3" destOrd="0" presId="urn:microsoft.com/office/officeart/2008/layout/LinedList"/>
    <dgm:cxn modelId="{FFB22F5D-AF77-465B-946A-9039FCCD4D2D}" type="presParOf" srcId="{EE53D90D-D6D4-423E-993F-8D75B967F680}" destId="{F4273FA7-8F83-45AC-8CC0-E2A9B7560B2C}" srcOrd="0" destOrd="0" presId="urn:microsoft.com/office/officeart/2008/layout/LinedList"/>
    <dgm:cxn modelId="{01A21F48-EF94-4AA4-B6FD-8D7679A39D88}" type="presParOf" srcId="{EE53D90D-D6D4-423E-993F-8D75B967F680}" destId="{83DF7CB9-684D-4649-BC98-70021B2572EE}" srcOrd="1" destOrd="0" presId="urn:microsoft.com/office/officeart/2008/layout/LinedList"/>
    <dgm:cxn modelId="{A4CD9343-4099-4FE8-96CD-02F783487915}" type="presParOf" srcId="{2325CC40-4175-454F-B464-0D595EBF510B}" destId="{5100CCD7-7677-4C2C-89D7-A8344C22B817}" srcOrd="4" destOrd="0" presId="urn:microsoft.com/office/officeart/2008/layout/LinedList"/>
    <dgm:cxn modelId="{F9C2D42A-A836-4D16-ACCF-C134C94A67CF}" type="presParOf" srcId="{2325CC40-4175-454F-B464-0D595EBF510B}" destId="{FF3D51F9-976E-4292-A9FB-7E670C4408D8}" srcOrd="5" destOrd="0" presId="urn:microsoft.com/office/officeart/2008/layout/LinedList"/>
    <dgm:cxn modelId="{50503974-8909-46A2-A9D6-AC235101F8A4}" type="presParOf" srcId="{FF3D51F9-976E-4292-A9FB-7E670C4408D8}" destId="{F4F4ECD0-B19A-46E6-9539-448A65C3CFFD}" srcOrd="0" destOrd="0" presId="urn:microsoft.com/office/officeart/2008/layout/LinedList"/>
    <dgm:cxn modelId="{D9052D7A-41D1-48DD-95B4-25BBE7F168A6}" type="presParOf" srcId="{FF3D51F9-976E-4292-A9FB-7E670C4408D8}" destId="{71CAD912-405B-42CC-B04A-711747583310}" srcOrd="1" destOrd="0" presId="urn:microsoft.com/office/officeart/2008/layout/LinedList"/>
    <dgm:cxn modelId="{FA8727A0-BA2C-4CD3-B3DB-F5F6E4D33FB0}" type="presParOf" srcId="{2325CC40-4175-454F-B464-0D595EBF510B}" destId="{E9FF1174-6DAF-4DC9-A01F-5C657C9D290B}" srcOrd="6" destOrd="0" presId="urn:microsoft.com/office/officeart/2008/layout/LinedList"/>
    <dgm:cxn modelId="{BFEF45EB-5AC5-43B9-9291-A9120CF4AF58}" type="presParOf" srcId="{2325CC40-4175-454F-B464-0D595EBF510B}" destId="{F64DB496-4E43-4739-A114-9621C5DDBC39}" srcOrd="7" destOrd="0" presId="urn:microsoft.com/office/officeart/2008/layout/LinedList"/>
    <dgm:cxn modelId="{F79B0253-D121-4731-9B51-5488B0EE50FE}" type="presParOf" srcId="{F64DB496-4E43-4739-A114-9621C5DDBC39}" destId="{E1EB1C81-060D-466F-9914-76B831C604ED}" srcOrd="0" destOrd="0" presId="urn:microsoft.com/office/officeart/2008/layout/LinedList"/>
    <dgm:cxn modelId="{7B90E32D-F11C-4E04-AA2B-B6A386FAD1A3}" type="presParOf" srcId="{F64DB496-4E43-4739-A114-9621C5DDBC39}" destId="{0779218C-D72F-4429-A9E5-AE03FD4CD6F0}" srcOrd="1" destOrd="0" presId="urn:microsoft.com/office/officeart/2008/layout/LinedList"/>
    <dgm:cxn modelId="{A5DA731E-2F4B-4932-B7BA-ACDD91D3DB0B}" type="presParOf" srcId="{2325CC40-4175-454F-B464-0D595EBF510B}" destId="{DB013D37-C56A-41D9-9CE9-6BD72AA09F9D}" srcOrd="8" destOrd="0" presId="urn:microsoft.com/office/officeart/2008/layout/LinedList"/>
    <dgm:cxn modelId="{6E3365F1-9EC0-4F78-B0CE-A7E663918436}" type="presParOf" srcId="{2325CC40-4175-454F-B464-0D595EBF510B}" destId="{1535F815-BF3E-4125-ACF6-FE3B0C532093}" srcOrd="9" destOrd="0" presId="urn:microsoft.com/office/officeart/2008/layout/LinedList"/>
    <dgm:cxn modelId="{75F8891B-2B0F-4B05-BB6F-12A764DD6FD7}" type="presParOf" srcId="{1535F815-BF3E-4125-ACF6-FE3B0C532093}" destId="{A378BFB5-D2FB-4D14-A13B-671ECF48F2B7}" srcOrd="0" destOrd="0" presId="urn:microsoft.com/office/officeart/2008/layout/LinedList"/>
    <dgm:cxn modelId="{3EECD750-221B-46AD-A546-28121BFA48FE}" type="presParOf" srcId="{1535F815-BF3E-4125-ACF6-FE3B0C532093}" destId="{18AE808B-9081-4AFE-B8EE-A049B884C886}" srcOrd="1" destOrd="0" presId="urn:microsoft.com/office/officeart/2008/layout/LinedList"/>
    <dgm:cxn modelId="{F80BE229-411C-4DEB-9370-289E7A81D888}" type="presParOf" srcId="{2325CC40-4175-454F-B464-0D595EBF510B}" destId="{98C0D20F-DF33-48C1-81AF-5147A0BB4626}" srcOrd="10" destOrd="0" presId="urn:microsoft.com/office/officeart/2008/layout/LinedList"/>
    <dgm:cxn modelId="{0011DD2D-87E6-403F-8119-395163515D6E}" type="presParOf" srcId="{2325CC40-4175-454F-B464-0D595EBF510B}" destId="{089ACE09-2B26-4903-A3BF-5EF2DE5D2A27}" srcOrd="11" destOrd="0" presId="urn:microsoft.com/office/officeart/2008/layout/LinedList"/>
    <dgm:cxn modelId="{15040FE5-65F4-45FB-8B43-A4A90A375248}" type="presParOf" srcId="{089ACE09-2B26-4903-A3BF-5EF2DE5D2A27}" destId="{814E7F9C-60FE-4750-AC6B-1E35E89C61F7}" srcOrd="0" destOrd="0" presId="urn:microsoft.com/office/officeart/2008/layout/LinedList"/>
    <dgm:cxn modelId="{B9D4F3E8-7BFF-4C76-BDD2-A3CE888EE718}" type="presParOf" srcId="{089ACE09-2B26-4903-A3BF-5EF2DE5D2A27}" destId="{16D1FC72-B73A-44EE-8BC8-67B984638E5E}" srcOrd="1" destOrd="0" presId="urn:microsoft.com/office/officeart/2008/layout/LinedList"/>
    <dgm:cxn modelId="{7B4B18E7-0921-4A93-A509-3A7A3FA540C8}" type="presParOf" srcId="{2325CC40-4175-454F-B464-0D595EBF510B}" destId="{E8849896-7F1B-4026-9994-DDF1D27ADE20}" srcOrd="12" destOrd="0" presId="urn:microsoft.com/office/officeart/2008/layout/LinedList"/>
    <dgm:cxn modelId="{2A26273A-2FD1-4CE7-863C-CE55D2D80EE0}" type="presParOf" srcId="{2325CC40-4175-454F-B464-0D595EBF510B}" destId="{03FA8C2F-EAF7-403C-B5AF-609551D3709B}" srcOrd="13" destOrd="0" presId="urn:microsoft.com/office/officeart/2008/layout/LinedList"/>
    <dgm:cxn modelId="{F27E6577-5146-49C4-AA2E-E8A58B73CB92}" type="presParOf" srcId="{03FA8C2F-EAF7-403C-B5AF-609551D3709B}" destId="{7F012753-F29A-43CE-AB6D-7DC84EC2DEF7}" srcOrd="0" destOrd="0" presId="urn:microsoft.com/office/officeart/2008/layout/LinedList"/>
    <dgm:cxn modelId="{4D22962E-830E-43D0-B280-610FDAC12B76}" type="presParOf" srcId="{03FA8C2F-EAF7-403C-B5AF-609551D3709B}" destId="{00903FB5-B8DC-4D37-81A7-E5A40D122CDE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E8DC16-A6CF-444F-B806-41DF34E536DA}">
      <dsp:nvSpPr>
        <dsp:cNvPr id="0" name=""/>
        <dsp:cNvSpPr/>
      </dsp:nvSpPr>
      <dsp:spPr>
        <a:xfrm>
          <a:off x="0" y="479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88A8D2-4CF7-4611-9C17-B59862FCDD72}">
      <dsp:nvSpPr>
        <dsp:cNvPr id="0" name=""/>
        <dsp:cNvSpPr/>
      </dsp:nvSpPr>
      <dsp:spPr>
        <a:xfrm>
          <a:off x="0" y="479"/>
          <a:ext cx="10058399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Check in Process </a:t>
          </a:r>
          <a:endParaRPr lang="en-US" sz="2500" kern="1200" dirty="0"/>
        </a:p>
      </dsp:txBody>
      <dsp:txXfrm>
        <a:off x="0" y="479"/>
        <a:ext cx="10058399" cy="561565"/>
      </dsp:txXfrm>
    </dsp:sp>
    <dsp:sp modelId="{5E0E899F-246D-4285-AC67-C4AAC4D2C955}">
      <dsp:nvSpPr>
        <dsp:cNvPr id="0" name=""/>
        <dsp:cNvSpPr/>
      </dsp:nvSpPr>
      <dsp:spPr>
        <a:xfrm>
          <a:off x="0" y="562045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273FA7-8F83-45AC-8CC0-E2A9B7560B2C}">
      <dsp:nvSpPr>
        <dsp:cNvPr id="0" name=""/>
        <dsp:cNvSpPr/>
      </dsp:nvSpPr>
      <dsp:spPr>
        <a:xfrm>
          <a:off x="0" y="562045"/>
          <a:ext cx="10058399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Mindful based activity </a:t>
          </a:r>
          <a:endParaRPr lang="en-US" sz="2500" kern="1200"/>
        </a:p>
      </dsp:txBody>
      <dsp:txXfrm>
        <a:off x="0" y="562045"/>
        <a:ext cx="10058399" cy="561565"/>
      </dsp:txXfrm>
    </dsp:sp>
    <dsp:sp modelId="{5100CCD7-7677-4C2C-89D7-A8344C22B817}">
      <dsp:nvSpPr>
        <dsp:cNvPr id="0" name=""/>
        <dsp:cNvSpPr/>
      </dsp:nvSpPr>
      <dsp:spPr>
        <a:xfrm>
          <a:off x="0" y="1123611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F4ECD0-B19A-46E6-9539-448A65C3CFFD}">
      <dsp:nvSpPr>
        <dsp:cNvPr id="0" name=""/>
        <dsp:cNvSpPr/>
      </dsp:nvSpPr>
      <dsp:spPr>
        <a:xfrm>
          <a:off x="0" y="1123611"/>
          <a:ext cx="10058399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Review of contract</a:t>
          </a:r>
          <a:endParaRPr lang="en-US" sz="2500" kern="1200" dirty="0"/>
        </a:p>
      </dsp:txBody>
      <dsp:txXfrm>
        <a:off x="0" y="1123611"/>
        <a:ext cx="10058399" cy="561565"/>
      </dsp:txXfrm>
    </dsp:sp>
    <dsp:sp modelId="{E9FF1174-6DAF-4DC9-A01F-5C657C9D290B}">
      <dsp:nvSpPr>
        <dsp:cNvPr id="0" name=""/>
        <dsp:cNvSpPr/>
      </dsp:nvSpPr>
      <dsp:spPr>
        <a:xfrm>
          <a:off x="0" y="1685177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EB1C81-060D-466F-9914-76B831C604ED}">
      <dsp:nvSpPr>
        <dsp:cNvPr id="0" name=""/>
        <dsp:cNvSpPr/>
      </dsp:nvSpPr>
      <dsp:spPr>
        <a:xfrm>
          <a:off x="0" y="1685177"/>
          <a:ext cx="10058399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/>
            <a:t>Review of Skills for Practice – Use of Questions</a:t>
          </a:r>
        </a:p>
      </dsp:txBody>
      <dsp:txXfrm>
        <a:off x="0" y="1685177"/>
        <a:ext cx="10058399" cy="561565"/>
      </dsp:txXfrm>
    </dsp:sp>
    <dsp:sp modelId="{DB013D37-C56A-41D9-9CE9-6BD72AA09F9D}">
      <dsp:nvSpPr>
        <dsp:cNvPr id="0" name=""/>
        <dsp:cNvSpPr/>
      </dsp:nvSpPr>
      <dsp:spPr>
        <a:xfrm>
          <a:off x="0" y="2246742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78BFB5-D2FB-4D14-A13B-671ECF48F2B7}">
      <dsp:nvSpPr>
        <dsp:cNvPr id="0" name=""/>
        <dsp:cNvSpPr/>
      </dsp:nvSpPr>
      <dsp:spPr>
        <a:xfrm>
          <a:off x="0" y="2246742"/>
          <a:ext cx="10058399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Role of Observer</a:t>
          </a:r>
          <a:endParaRPr lang="en-US" sz="2500" kern="1200"/>
        </a:p>
      </dsp:txBody>
      <dsp:txXfrm>
        <a:off x="0" y="2246742"/>
        <a:ext cx="10058399" cy="561565"/>
      </dsp:txXfrm>
    </dsp:sp>
    <dsp:sp modelId="{98C0D20F-DF33-48C1-81AF-5147A0BB4626}">
      <dsp:nvSpPr>
        <dsp:cNvPr id="0" name=""/>
        <dsp:cNvSpPr/>
      </dsp:nvSpPr>
      <dsp:spPr>
        <a:xfrm>
          <a:off x="0" y="2808308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4E7F9C-60FE-4750-AC6B-1E35E89C61F7}">
      <dsp:nvSpPr>
        <dsp:cNvPr id="0" name=""/>
        <dsp:cNvSpPr/>
      </dsp:nvSpPr>
      <dsp:spPr>
        <a:xfrm>
          <a:off x="0" y="2808308"/>
          <a:ext cx="10058399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 dirty="0"/>
            <a:t>Triad Work</a:t>
          </a:r>
          <a:endParaRPr lang="en-US" sz="2500" kern="1200" dirty="0"/>
        </a:p>
      </dsp:txBody>
      <dsp:txXfrm>
        <a:off x="0" y="2808308"/>
        <a:ext cx="10058399" cy="561565"/>
      </dsp:txXfrm>
    </dsp:sp>
    <dsp:sp modelId="{E8849896-7F1B-4026-9994-DDF1D27ADE20}">
      <dsp:nvSpPr>
        <dsp:cNvPr id="0" name=""/>
        <dsp:cNvSpPr/>
      </dsp:nvSpPr>
      <dsp:spPr>
        <a:xfrm>
          <a:off x="0" y="3369874"/>
          <a:ext cx="1005839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12753-F29A-43CE-AB6D-7DC84EC2DEF7}">
      <dsp:nvSpPr>
        <dsp:cNvPr id="0" name=""/>
        <dsp:cNvSpPr/>
      </dsp:nvSpPr>
      <dsp:spPr>
        <a:xfrm>
          <a:off x="0" y="3369874"/>
          <a:ext cx="10058399" cy="561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/>
            <a:t>Closing Round</a:t>
          </a:r>
          <a:endParaRPr lang="en-US" sz="2500" kern="1200"/>
        </a:p>
      </dsp:txBody>
      <dsp:txXfrm>
        <a:off x="0" y="3369874"/>
        <a:ext cx="10058399" cy="56156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2F17359-000A-9044-B834-9FBD0018D52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98B882-BA21-D947-B59A-B375F7B018C9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BD95890B-B5F7-47BB-AD03-2F66934E7936}" type="datetime1">
              <a:rPr lang="en-GB" smtClean="0"/>
              <a:t>02/03/2024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19AD5B-1A75-1A4A-8459-A96AB79E9D2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9C6818-84EB-2D43-AA44-FC64C4595BF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1B28A1AC-D174-D44D-BB31-612041F19AA1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517033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EE97CF-47BE-4E56-8867-5B4547E04FF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CABB647-C433-47FB-A32A-A6B0297C7E48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115227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5327471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3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64308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4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111950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6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186710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CABB647-C433-47FB-A32A-A6B0297C7E48}" type="slidenum">
              <a:rPr lang="en-GB" noProof="0" smtClean="0"/>
              <a:t>7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721021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ED291B17-9318-49DB-B28B-6E5994AE9581}" type="datetime1">
              <a:rPr lang="en-US" smtClean="0"/>
              <a:t>3/2/2024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45932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1F839A3-6DD4-47BB-8E7A-0C313BD6BCA1}" type="datetimeFigureOut">
              <a:rPr lang="en-GB" smtClean="0"/>
              <a:pPr>
                <a:defRPr/>
              </a:pPr>
              <a:t>02/03/2024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3C6F4E-AFD9-4DDB-87F5-A899A460FD2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60119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6611094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83945EE-F198-4C0F-8B3F-9FBA27B624C3}" type="datetimeFigureOut">
              <a:rPr lang="en-GB" smtClean="0"/>
              <a:pPr>
                <a:defRPr/>
              </a:pPr>
              <a:t>02/03/2024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DB6D89E-D6B6-470B-99FE-0EE8AD8D3D82}" type="slidenum">
              <a:rPr lang="en-GB" altLang="en-US" smtClean="0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812033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7461348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9537715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38079317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pPr rtl="0"/>
            <a:endParaRPr lang="en-GB" noProof="0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9406237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365531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47669465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6019799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w/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568512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568512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6414763-7D4F-994A-AAA9-7DC46C19D816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49482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-2946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D7A90A1-A930-7E45-A0C6-7B528BC17B68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22892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093055" y="0"/>
            <a:ext cx="6098946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0" y="1720312"/>
            <a:ext cx="609305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2492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9525627-537D-D740-918D-FD8895672A9F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75684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esentation Title_5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1" cy="6858000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B4FF4E3-951F-F040-800F-0DDAC2CCC507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2215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3B65938-0EDD-464B-AC01-17656E9F302B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850572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91DF7114-976E-3345-A7C4-77F951EA42C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B40CBD5-F0AF-47A5-97ED-057590559D01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27321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27322" y="1507066"/>
            <a:ext cx="10134371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78CECE2-CD4D-4A44-927A-53FFE158AF1C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8067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5">
            <a:extLst>
              <a:ext uri="{FF2B5EF4-FFF2-40B4-BE49-F238E27FC236}">
                <a16:creationId xmlns:a16="http://schemas.microsoft.com/office/drawing/2014/main" id="{CCA2E80D-B045-2346-9C1F-70BFBD4AF7B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890AB12-9A7B-4CBC-BFB2-60F425C1D50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11369070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40B4699-8C04-D74B-BFAF-27221E81DEBB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387057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215342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71328B3-338C-BB43-A9F5-AACCE2E54E86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66953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928264"/>
            <a:ext cx="5822209" cy="4427316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01B97752-63E3-7E41-86AA-8084AC3E48D7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487905" y="4498670"/>
            <a:ext cx="4179375" cy="356462"/>
          </a:xfrm>
        </p:spPr>
        <p:txBody>
          <a:bodyPr lIns="0" rIns="0" rtlCol="0">
            <a:normAutofit/>
          </a:bodyPr>
          <a:lstStyle>
            <a:lvl1pPr marL="0" indent="0" algn="r">
              <a:buNone/>
              <a:defRPr sz="1800" b="1" i="0" cap="all" spc="300" baseline="0">
                <a:solidFill>
                  <a:schemeClr val="tx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B45521CA-473D-274E-A252-50E49A3EFD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7905" y="1928264"/>
            <a:ext cx="4179376" cy="2387600"/>
          </a:xfrm>
        </p:spPr>
        <p:txBody>
          <a:bodyPr lIns="0" rIns="0" rtlCol="0" anchor="b">
            <a:normAutofit/>
          </a:bodyPr>
          <a:lstStyle>
            <a:lvl1pPr algn="r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327254B-5501-7248-A89F-42912B5A8BD2}"/>
              </a:ext>
            </a:extLst>
          </p:cNvPr>
          <p:cNvCxnSpPr>
            <a:cxnSpLocks/>
          </p:cNvCxnSpPr>
          <p:nvPr userDrawn="1"/>
        </p:nvCxnSpPr>
        <p:spPr>
          <a:xfrm>
            <a:off x="0" y="1405468"/>
            <a:ext cx="1219200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970053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24487" y="0"/>
            <a:ext cx="11067514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124487" y="-1"/>
            <a:ext cx="11067514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C4B436F-A511-A141-900B-BA20A19A1BCE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30879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21" descr="Woman on tablet ">
            <a:extLst>
              <a:ext uri="{FF2B5EF4-FFF2-40B4-BE49-F238E27FC236}">
                <a16:creationId xmlns:a16="http://schemas.microsoft.com/office/drawing/2014/main" id="{79F82B97-E9C9-C740-AE3A-A0BB4822DD8F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 cstate="screen">
            <a:alphaModFix amt="35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0" y="0"/>
            <a:ext cx="12192001" cy="6858000"/>
          </a:xfrm>
          <a:prstGeom prst="rect">
            <a:avLst/>
          </a:prstGeom>
          <a:solidFill>
            <a:schemeClr val="tx1"/>
          </a:solidFill>
        </p:spPr>
      </p:pic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37D7B648-BE60-43F4-8E11-2AB267410D48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662FCA-743F-AC4A-B6AC-269A9A26ECF8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1524000" y="5286196"/>
            <a:ext cx="4179375" cy="356462"/>
          </a:xfrm>
        </p:spPr>
        <p:txBody>
          <a:bodyPr lIns="0" rIns="0" rtlCol="0">
            <a:normAutofit/>
          </a:bodyPr>
          <a:lstStyle>
            <a:lvl1pPr marL="0" indent="0">
              <a:buNone/>
              <a:defRPr sz="1800" b="1" i="0" cap="all" spc="300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Subtitle goes here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BC2EA4E-1692-1548-A245-3DC65B856D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715790"/>
            <a:ext cx="4179376" cy="2387600"/>
          </a:xfrm>
        </p:spPr>
        <p:txBody>
          <a:bodyPr lIns="0" rIns="0" rtlCol="0" anchor="b">
            <a:normAutofit/>
          </a:bodyPr>
          <a:lstStyle>
            <a:lvl1pPr algn="l">
              <a:defRPr sz="48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A57CAA2-2658-B441-A787-4B54C65D3BF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12387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0668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35662" y="339644"/>
            <a:ext cx="5014993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0856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4C8C2B99-ED08-1F48-BE5D-40E40D09C7B7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88755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/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/>
          <p:cNvSpPr>
            <a:spLocks noGrp="1"/>
          </p:cNvSpPr>
          <p:nvPr>
            <p:ph type="pic" sz="quarter" idx="10"/>
          </p:nvPr>
        </p:nvSpPr>
        <p:spPr>
          <a:xfrm>
            <a:off x="0" y="3482977"/>
            <a:ext cx="12192000" cy="3375025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40C0F668-C1BA-A349-A542-9E54E73E8178}"/>
              </a:ext>
            </a:extLst>
          </p:cNvPr>
          <p:cNvCxnSpPr>
            <a:cxnSpLocks/>
          </p:cNvCxnSpPr>
          <p:nvPr userDrawn="1"/>
        </p:nvCxnSpPr>
        <p:spPr>
          <a:xfrm>
            <a:off x="4961621" y="339644"/>
            <a:ext cx="0" cy="2806512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5832AA92-D0AC-8247-A360-19A5932C4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244" y="339644"/>
            <a:ext cx="6002556" cy="28065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600">
                <a:latin typeface="+mj-lt"/>
              </a:defRPr>
            </a:lvl1pPr>
            <a:lvl2pPr algn="l">
              <a:defRPr sz="1600">
                <a:latin typeface="+mj-lt"/>
              </a:defRPr>
            </a:lvl2pPr>
            <a:lvl3pPr algn="l">
              <a:defRPr sz="1600">
                <a:latin typeface="+mj-lt"/>
              </a:defRPr>
            </a:lvl3pPr>
            <a:lvl4pPr algn="l">
              <a:defRPr sz="1600">
                <a:latin typeface="+mj-lt"/>
              </a:defRPr>
            </a:lvl4pPr>
            <a:lvl5pPr algn="l"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E3AD9F76-09D6-0D4E-99ED-D9391C974AD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2623" y="339644"/>
            <a:ext cx="4179376" cy="2806512"/>
          </a:xfrm>
        </p:spPr>
        <p:txBody>
          <a:bodyPr lIns="0" rIns="0" rtlCol="0" anchor="ctr">
            <a:normAutofit/>
          </a:bodyPr>
          <a:lstStyle>
            <a:lvl1pPr algn="l">
              <a:defRPr sz="48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032671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6D5678C-FCEF-426B-BD1B-4B3EB8BB6128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0134369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11B2D7F8-9505-6148-BEA2-27C4290FF6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A9ADB053-F5D5-D34D-B6E3-A8AB7297F1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33265" y="2330824"/>
            <a:ext cx="4693727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B75E12F7-C53F-EB47-8D86-3CE7D6B2A8FB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4" y="1468740"/>
            <a:ext cx="4672156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0C3895DE-E9F7-5A41-91A4-BC8DE509CF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33265" y="1468740"/>
            <a:ext cx="4695165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E28CCA37-00BD-0A43-8647-67DD0510A7E3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919667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AC5E112-1A77-4100-A10D-110C68F58880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8164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5">
            <a:extLst>
              <a:ext uri="{FF2B5EF4-FFF2-40B4-BE49-F238E27FC236}">
                <a16:creationId xmlns:a16="http://schemas.microsoft.com/office/drawing/2014/main" id="{C5233AE2-5078-C34D-8EAD-6F7B344F52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" y="-1"/>
            <a:ext cx="12192000" cy="6857999"/>
          </a:xfrm>
          <a:custGeom>
            <a:avLst/>
            <a:gdLst>
              <a:gd name="connsiteX0" fmla="*/ 0 w 5822209"/>
              <a:gd name="connsiteY0" fmla="*/ 0 h 4427316"/>
              <a:gd name="connsiteX1" fmla="*/ 5822209 w 5822209"/>
              <a:gd name="connsiteY1" fmla="*/ 0 h 4427316"/>
              <a:gd name="connsiteX2" fmla="*/ 5822209 w 5822209"/>
              <a:gd name="connsiteY2" fmla="*/ 4427316 h 4427316"/>
              <a:gd name="connsiteX3" fmla="*/ 0 w 5822209"/>
              <a:gd name="connsiteY3" fmla="*/ 4427316 h 44273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822209" h="4427316">
                <a:moveTo>
                  <a:pt x="0" y="0"/>
                </a:moveTo>
                <a:lnTo>
                  <a:pt x="5822209" y="0"/>
                </a:lnTo>
                <a:lnTo>
                  <a:pt x="5822209" y="4427316"/>
                </a:lnTo>
                <a:lnTo>
                  <a:pt x="0" y="4427316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4699EEF-FB75-1A46-B6B6-39CCF65A9EA4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C62D062-522F-42F0-888D-56F83698B8C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89CD5966-5C30-E943-A71E-F48460A377D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CF969977-F5DB-3A45-9E9E-556F0938C0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2623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36D6BBCB-7852-8449-BC02-C5471A775B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30824"/>
            <a:ext cx="5181600" cy="3846139"/>
          </a:xfrm>
        </p:spPr>
        <p:txBody>
          <a:bodyPr rtlCol="0">
            <a:normAutofit/>
          </a:bodyPr>
          <a:lstStyle>
            <a:lvl1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1pPr>
            <a:lvl2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2pPr>
            <a:lvl3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3pPr>
            <a:lvl4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4pPr>
            <a:lvl5pPr>
              <a:lnSpc>
                <a:spcPct val="100000"/>
              </a:lnSpc>
              <a:defRPr sz="1600">
                <a:solidFill>
                  <a:schemeClr val="bg1"/>
                </a:solidFill>
                <a:latin typeface="+mj-lt"/>
                <a:cs typeface="Calibri" panose="020F0502020204030204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725055FA-EC63-034E-B383-78552FAEA37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392623" y="1468740"/>
            <a:ext cx="5157787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" name="Text Placeholder 4">
            <a:extLst>
              <a:ext uri="{FF2B5EF4-FFF2-40B4-BE49-F238E27FC236}">
                <a16:creationId xmlns:a16="http://schemas.microsoft.com/office/drawing/2014/main" id="{163F1262-F0B7-5B4F-A1EE-7A2D9835E6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468740"/>
            <a:ext cx="5183188" cy="823912"/>
          </a:xfrm>
        </p:spPr>
        <p:txBody>
          <a:bodyPr rtlCol="0" anchor="b">
            <a:normAutofit/>
          </a:bodyPr>
          <a:lstStyle>
            <a:lvl1pPr marL="0" indent="0">
              <a:buNone/>
              <a:defRPr sz="2800" b="1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F5877A-6F1B-5C4C-8792-78CDE344D0E0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99690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588936"/>
            <a:ext cx="11432584" cy="5976637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2C41291C-383F-CF4B-AB8E-2B40741A62AF}"/>
              </a:ext>
            </a:extLst>
          </p:cNvPr>
          <p:cNvCxnSpPr>
            <a:cxnSpLocks/>
          </p:cNvCxnSpPr>
          <p:nvPr userDrawn="1"/>
        </p:nvCxnSpPr>
        <p:spPr>
          <a:xfrm>
            <a:off x="0" y="292426"/>
            <a:ext cx="12192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D34C5937-11C0-4E5A-867C-7AB68EA5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719577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92623" y="292426"/>
            <a:ext cx="10219457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516C013-C8E5-B44C-B6D6-DE71D0CC52C4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34E2D069-321B-434C-BB63-530EE51B64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1218354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1134319" y="0"/>
            <a:ext cx="1105768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DCA0415B-CCA3-7142-BDAA-6DAC63FB634C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3040D77-4CF4-4BFB-9FFB-8C9746D390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24926477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3A34E77-65E8-214A-93DD-907ECB950F42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C15D6B-DF62-4A31-87F3-2084A6C59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4789345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4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134319" y="1"/>
            <a:ext cx="1105768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F368BD9-D2FA-4457-BF34-0B4794DDABB6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24487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239448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" y="1"/>
            <a:ext cx="12192000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0A1A0D6-8385-49CC-9CD1-FD1A6FA813C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69E9592-D634-1947-B3FB-EB3B7F16FF28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">
            <a:extLst>
              <a:ext uri="{FF2B5EF4-FFF2-40B4-BE49-F238E27FC236}">
                <a16:creationId xmlns:a16="http://schemas.microsoft.com/office/drawing/2014/main" id="{6D456EAF-F3B8-AF4A-90FF-4B0693C56A3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7FB4ADF-1B3E-A442-B2C9-518CBE7637D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4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44899669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346059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7313354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13355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39C4094-208E-7E4A-848A-F76A1573073A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2355006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5445942" y="292426"/>
            <a:ext cx="6297515" cy="6273148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4418889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5080791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BE71BC7-72EE-294C-9A39-61A77EE295A0}"/>
              </a:ext>
            </a:extLst>
          </p:cNvPr>
          <p:cNvCxnSpPr>
            <a:cxnSpLocks/>
          </p:cNvCxnSpPr>
          <p:nvPr userDrawn="1"/>
        </p:nvCxnSpPr>
        <p:spPr>
          <a:xfrm>
            <a:off x="392623" y="5080791"/>
            <a:ext cx="4609683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738497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5581" y="4418889"/>
            <a:ext cx="3289100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</a:t>
            </a:r>
            <a:br>
              <a:rPr lang="en-GB" noProof="0"/>
            </a:br>
            <a:r>
              <a:rPr lang="en-GB" noProof="0"/>
              <a:t>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2" y="5080791"/>
            <a:ext cx="3289100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776AC280-5A8D-B048-BECC-9C306F32508F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8906193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aption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5">
            <a:extLst>
              <a:ext uri="{FF2B5EF4-FFF2-40B4-BE49-F238E27FC236}">
                <a16:creationId xmlns:a16="http://schemas.microsoft.com/office/drawing/2014/main" id="{1F4417F7-7CDE-DF44-9B0E-AC44EE99BF4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7670D6E-CED1-EE4B-A761-0D1C7A246FD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429000"/>
            <a:ext cx="4609683" cy="637507"/>
          </a:xfrm>
        </p:spPr>
        <p:txBody>
          <a:bodyPr lIns="0" rIns="0" rtlCol="0" anchor="b">
            <a:noAutofit/>
          </a:bodyPr>
          <a:lstStyle>
            <a:lvl1pPr algn="l">
              <a:defRPr sz="40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GOEs HERE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0DAC9D44-F28B-2B43-8B6F-260CB811AA38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392622" y="4090902"/>
            <a:ext cx="4609683" cy="14847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9F22032-BAB9-744C-B14E-54350BBD1C71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7523809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8249B4BA-06C3-4858-A057-B2FD24098A6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2" y="339645"/>
            <a:ext cx="1021945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2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5605550" y="229400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5683052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5610992" y="3519693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5683052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5610992" y="4784289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5683052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2257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22570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2257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22570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2257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22570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500441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6500441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00441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6500441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6500441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6500441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58A232C0-1AC5-164D-B8B6-CC8F07CF2E21}"/>
              </a:ext>
            </a:extLst>
          </p:cNvPr>
          <p:cNvCxnSpPr>
            <a:cxnSpLocks/>
          </p:cNvCxnSpPr>
          <p:nvPr userDrawn="1"/>
        </p:nvCxnSpPr>
        <p:spPr>
          <a:xfrm>
            <a:off x="11057682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283075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/>
          <a:p>
            <a:pPr rtl="0"/>
            <a:fld id="{2E200C6E-6FAB-49D0-B5C8-F7B3EA55D8AD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1405468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: Rounded corners 16">
            <a:extLst>
              <a:ext uri="{FF2B5EF4-FFF2-40B4-BE49-F238E27FC236}">
                <a16:creationId xmlns:a16="http://schemas.microsoft.com/office/drawing/2014/main" id="{B3776AA3-9860-D247-8A43-85FD58FFFD43}"/>
              </a:ext>
            </a:extLst>
          </p:cNvPr>
          <p:cNvSpPr/>
          <p:nvPr/>
        </p:nvSpPr>
        <p:spPr>
          <a:xfrm>
            <a:off x="392623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7" name="Rectangle: Rounded corners 16">
            <a:extLst>
              <a:ext uri="{FF2B5EF4-FFF2-40B4-BE49-F238E27FC236}">
                <a16:creationId xmlns:a16="http://schemas.microsoft.com/office/drawing/2014/main" id="{F5244B71-4557-B64C-8C28-456C7623AE5B}"/>
              </a:ext>
            </a:extLst>
          </p:cNvPr>
          <p:cNvSpPr/>
          <p:nvPr userDrawn="1"/>
        </p:nvSpPr>
        <p:spPr>
          <a:xfrm>
            <a:off x="392623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1" name="Rectangle: Rounded corners 16">
            <a:extLst>
              <a:ext uri="{FF2B5EF4-FFF2-40B4-BE49-F238E27FC236}">
                <a16:creationId xmlns:a16="http://schemas.microsoft.com/office/drawing/2014/main" id="{1A5F3004-02A9-1E43-A3E5-8ABCD5ED1A1C}"/>
              </a:ext>
            </a:extLst>
          </p:cNvPr>
          <p:cNvSpPr/>
          <p:nvPr userDrawn="1"/>
        </p:nvSpPr>
        <p:spPr>
          <a:xfrm>
            <a:off x="392623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8" name="Rectangle: Rounded corners 16">
            <a:extLst>
              <a:ext uri="{FF2B5EF4-FFF2-40B4-BE49-F238E27FC236}">
                <a16:creationId xmlns:a16="http://schemas.microsoft.com/office/drawing/2014/main" id="{491E125D-06D1-A343-A3C9-CBC63A66CDC0}"/>
              </a:ext>
            </a:extLst>
          </p:cNvPr>
          <p:cNvSpPr/>
          <p:nvPr userDrawn="1"/>
        </p:nvSpPr>
        <p:spPr>
          <a:xfrm>
            <a:off x="6472581" y="2356447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428792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0" name="Rectangle: Rounded corners 16">
            <a:extLst>
              <a:ext uri="{FF2B5EF4-FFF2-40B4-BE49-F238E27FC236}">
                <a16:creationId xmlns:a16="http://schemas.microsoft.com/office/drawing/2014/main" id="{9DDF7684-5C6D-B344-A059-87C2BDD8657A}"/>
              </a:ext>
            </a:extLst>
          </p:cNvPr>
          <p:cNvSpPr/>
          <p:nvPr userDrawn="1"/>
        </p:nvSpPr>
        <p:spPr>
          <a:xfrm>
            <a:off x="6472581" y="3582132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654477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2" name="Rectangle: Rounded corners 16">
            <a:extLst>
              <a:ext uri="{FF2B5EF4-FFF2-40B4-BE49-F238E27FC236}">
                <a16:creationId xmlns:a16="http://schemas.microsoft.com/office/drawing/2014/main" id="{FE14D617-9285-9D4D-84E4-7BBD145B397E}"/>
              </a:ext>
            </a:extLst>
          </p:cNvPr>
          <p:cNvSpPr/>
          <p:nvPr userDrawn="1"/>
        </p:nvSpPr>
        <p:spPr>
          <a:xfrm>
            <a:off x="6472581" y="4846728"/>
            <a:ext cx="506948" cy="506948"/>
          </a:xfrm>
          <a:prstGeom prst="roundRect">
            <a:avLst/>
          </a:prstGeom>
          <a:noFill/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91907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/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574890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328032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807945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561087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5068709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tx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821851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4402679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D2B2CC15-A5D6-7646-B184-255F86FB708E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E4F03198-901F-4FCE-8BD1-C22FE8354134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10113030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73089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3089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173089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949266" y="2366353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949266" y="3592038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949266" y="485663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248878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2488784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48878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2488784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248878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2488784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766655" y="2512451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766655" y="2265592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766655" y="3745506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766655" y="3498647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766655" y="5006270"/>
            <a:ext cx="3995035" cy="426685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766655" y="4759411"/>
            <a:ext cx="3995036" cy="365095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2D604C81-B013-4641-9B16-5E9ECBD30CBA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116817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verview_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icture Placeholder 5">
            <a:extLst>
              <a:ext uri="{FF2B5EF4-FFF2-40B4-BE49-F238E27FC236}">
                <a16:creationId xmlns:a16="http://schemas.microsoft.com/office/drawing/2014/main" id="{C76CA39F-4826-EC4A-B911-A0B38E489269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0" y="0"/>
            <a:ext cx="12191999" cy="6858000"/>
          </a:xfrm>
          <a:custGeom>
            <a:avLst/>
            <a:gdLst>
              <a:gd name="connsiteX0" fmla="*/ 0 w 6096000"/>
              <a:gd name="connsiteY0" fmla="*/ 0 h 6858000"/>
              <a:gd name="connsiteX1" fmla="*/ 6096000 w 6096000"/>
              <a:gd name="connsiteY1" fmla="*/ 0 h 6858000"/>
              <a:gd name="connsiteX2" fmla="*/ 6096000 w 6096000"/>
              <a:gd name="connsiteY2" fmla="*/ 6858000 h 6858000"/>
              <a:gd name="connsiteX3" fmla="*/ 0 w 60960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6096000" y="0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4">
              <a:lumMod val="50000"/>
            </a:schemeClr>
          </a:solidFill>
        </p:spPr>
        <p:txBody>
          <a:bodyPr wrap="square" rtlCol="0" anchor="ctr">
            <a:noAutofit/>
          </a:bodyPr>
          <a:lstStyle>
            <a:lvl1pPr algn="ctr">
              <a:defRPr sz="16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2E328C92-D491-4317-8EC5-56D7B7A70FE2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31FEFF75-79D2-EE46-877B-299D1510E681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392623" y="339645"/>
            <a:ext cx="11369068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bg1"/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974810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CF93E56-30EE-384E-9A8A-090C645582DB}"/>
              </a:ext>
            </a:extLst>
          </p:cNvPr>
          <p:cNvCxnSpPr>
            <a:cxnSpLocks/>
          </p:cNvCxnSpPr>
          <p:nvPr userDrawn="1"/>
        </p:nvCxnSpPr>
        <p:spPr>
          <a:xfrm>
            <a:off x="392623" y="2038081"/>
            <a:ext cx="11369068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7A07194D-FDC6-4941-AE99-5ED1F7F4C58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64683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58" name="Picture Placeholder 5">
            <a:extLst>
              <a:ext uri="{FF2B5EF4-FFF2-40B4-BE49-F238E27FC236}">
                <a16:creationId xmlns:a16="http://schemas.microsoft.com/office/drawing/2014/main" id="{B12F4613-2BD8-E54D-A2E0-8707A28A10A4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464683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62" name="Picture Placeholder 5">
            <a:extLst>
              <a:ext uri="{FF2B5EF4-FFF2-40B4-BE49-F238E27FC236}">
                <a16:creationId xmlns:a16="http://schemas.microsoft.com/office/drawing/2014/main" id="{1A844DD7-EE1E-F04F-91C7-38039BFF204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64683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99" name="Picture Placeholder 5">
            <a:extLst>
              <a:ext uri="{FF2B5EF4-FFF2-40B4-BE49-F238E27FC236}">
                <a16:creationId xmlns:a16="http://schemas.microsoft.com/office/drawing/2014/main" id="{26670858-0422-9546-B0BD-9B2D594140BA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6544641" y="2215464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1" name="Picture Placeholder 5">
            <a:extLst>
              <a:ext uri="{FF2B5EF4-FFF2-40B4-BE49-F238E27FC236}">
                <a16:creationId xmlns:a16="http://schemas.microsoft.com/office/drawing/2014/main" id="{72578CBB-F47F-C740-982B-BA1719663CC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44641" y="3441149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3" name="Picture Placeholder 5">
            <a:extLst>
              <a:ext uri="{FF2B5EF4-FFF2-40B4-BE49-F238E27FC236}">
                <a16:creationId xmlns:a16="http://schemas.microsoft.com/office/drawing/2014/main" id="{32A1D8CC-0021-A243-9775-CF930D41B94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6544641" y="4705745"/>
            <a:ext cx="369944" cy="368788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8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107" name="Text Placeholder 10">
            <a:extLst>
              <a:ext uri="{FF2B5EF4-FFF2-40B4-BE49-F238E27FC236}">
                <a16:creationId xmlns:a16="http://schemas.microsoft.com/office/drawing/2014/main" id="{8867B6C6-0A29-A04E-BAE5-B9060225E124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1213862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09" name="Text Placeholder 2">
            <a:extLst>
              <a:ext uri="{FF2B5EF4-FFF2-40B4-BE49-F238E27FC236}">
                <a16:creationId xmlns:a16="http://schemas.microsoft.com/office/drawing/2014/main" id="{9DF49D7C-2E08-9348-9C2B-0496EF9612DF}"/>
              </a:ext>
            </a:extLst>
          </p:cNvPr>
          <p:cNvSpPr>
            <a:spLocks noGrp="1"/>
          </p:cNvSpPr>
          <p:nvPr>
            <p:ph type="body" idx="26"/>
          </p:nvPr>
        </p:nvSpPr>
        <p:spPr>
          <a:xfrm>
            <a:off x="1213862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0" name="Text Placeholder 10">
            <a:extLst>
              <a:ext uri="{FF2B5EF4-FFF2-40B4-BE49-F238E27FC236}">
                <a16:creationId xmlns:a16="http://schemas.microsoft.com/office/drawing/2014/main" id="{2733402A-D14F-6D48-A59D-329C3824DD2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13862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1" name="Text Placeholder 2">
            <a:extLst>
              <a:ext uri="{FF2B5EF4-FFF2-40B4-BE49-F238E27FC236}">
                <a16:creationId xmlns:a16="http://schemas.microsoft.com/office/drawing/2014/main" id="{3886AD51-641D-6B44-B558-2B15E88D1BC5}"/>
              </a:ext>
            </a:extLst>
          </p:cNvPr>
          <p:cNvSpPr>
            <a:spLocks noGrp="1"/>
          </p:cNvSpPr>
          <p:nvPr>
            <p:ph type="body" idx="28"/>
          </p:nvPr>
        </p:nvSpPr>
        <p:spPr>
          <a:xfrm>
            <a:off x="1213862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2" name="Text Placeholder 10">
            <a:extLst>
              <a:ext uri="{FF2B5EF4-FFF2-40B4-BE49-F238E27FC236}">
                <a16:creationId xmlns:a16="http://schemas.microsoft.com/office/drawing/2014/main" id="{C00297CA-1F0B-4C44-852F-CF6FEA9F948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13862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13" name="Text Placeholder 2">
            <a:extLst>
              <a:ext uri="{FF2B5EF4-FFF2-40B4-BE49-F238E27FC236}">
                <a16:creationId xmlns:a16="http://schemas.microsoft.com/office/drawing/2014/main" id="{3F704107-F38D-E044-8226-ACDDEDEDC605}"/>
              </a:ext>
            </a:extLst>
          </p:cNvPr>
          <p:cNvSpPr>
            <a:spLocks noGrp="1"/>
          </p:cNvSpPr>
          <p:nvPr>
            <p:ph type="body" idx="30"/>
          </p:nvPr>
        </p:nvSpPr>
        <p:spPr>
          <a:xfrm>
            <a:off x="1213862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4" name="Text Placeholder 10">
            <a:extLst>
              <a:ext uri="{FF2B5EF4-FFF2-40B4-BE49-F238E27FC236}">
                <a16:creationId xmlns:a16="http://schemas.microsoft.com/office/drawing/2014/main" id="{7A332327-16D9-9B48-8EAC-A4F377D5904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7358765" y="2361562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5" name="Text Placeholder 2">
            <a:extLst>
              <a:ext uri="{FF2B5EF4-FFF2-40B4-BE49-F238E27FC236}">
                <a16:creationId xmlns:a16="http://schemas.microsoft.com/office/drawing/2014/main" id="{8EB0263B-D418-C14A-A00B-092B5EB5C515}"/>
              </a:ext>
            </a:extLst>
          </p:cNvPr>
          <p:cNvSpPr>
            <a:spLocks noGrp="1"/>
          </p:cNvSpPr>
          <p:nvPr>
            <p:ph type="body" idx="34"/>
          </p:nvPr>
        </p:nvSpPr>
        <p:spPr>
          <a:xfrm>
            <a:off x="7358764" y="2114704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6" name="Text Placeholder 10">
            <a:extLst>
              <a:ext uri="{FF2B5EF4-FFF2-40B4-BE49-F238E27FC236}">
                <a16:creationId xmlns:a16="http://schemas.microsoft.com/office/drawing/2014/main" id="{53CC49A6-2AB5-664B-9A6C-56D70E1382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358765" y="3594617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7" name="Text Placeholder 2">
            <a:extLst>
              <a:ext uri="{FF2B5EF4-FFF2-40B4-BE49-F238E27FC236}">
                <a16:creationId xmlns:a16="http://schemas.microsoft.com/office/drawing/2014/main" id="{718CCABC-AF06-5241-8D13-EB2F4637D435}"/>
              </a:ext>
            </a:extLst>
          </p:cNvPr>
          <p:cNvSpPr>
            <a:spLocks noGrp="1"/>
          </p:cNvSpPr>
          <p:nvPr>
            <p:ph type="body" idx="36"/>
          </p:nvPr>
        </p:nvSpPr>
        <p:spPr>
          <a:xfrm>
            <a:off x="7358764" y="3347759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8" name="Text Placeholder 10">
            <a:extLst>
              <a:ext uri="{FF2B5EF4-FFF2-40B4-BE49-F238E27FC236}">
                <a16:creationId xmlns:a16="http://schemas.microsoft.com/office/drawing/2014/main" id="{5119242C-1FE8-C140-9349-8172F954E3CB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358765" y="4855381"/>
            <a:ext cx="4411704" cy="365077"/>
          </a:xfrm>
        </p:spPr>
        <p:txBody>
          <a:bodyPr lIns="0" rIns="0" rtlCol="0" anchor="t">
            <a:no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chemeClr val="bg1"/>
                </a:solidFill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2pPr>
            <a:lvl3pPr marL="9144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3pPr>
            <a:lvl4pPr marL="13716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4pPr>
            <a:lvl5pPr marL="1828800" indent="0">
              <a:lnSpc>
                <a:spcPct val="100000"/>
              </a:lnSpc>
              <a:buNone/>
              <a:defRPr sz="900">
                <a:solidFill>
                  <a:schemeClr val="tx1"/>
                </a:solidFill>
                <a:latin typeface="Speak Pro" panose="020B0504020101020102" pitchFamily="34" charset="0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</p:txBody>
      </p:sp>
      <p:sp>
        <p:nvSpPr>
          <p:cNvPr id="129" name="Text Placeholder 2">
            <a:extLst>
              <a:ext uri="{FF2B5EF4-FFF2-40B4-BE49-F238E27FC236}">
                <a16:creationId xmlns:a16="http://schemas.microsoft.com/office/drawing/2014/main" id="{23F2AE0B-3E70-BB47-8FBC-FE66A5A297BD}"/>
              </a:ext>
            </a:extLst>
          </p:cNvPr>
          <p:cNvSpPr>
            <a:spLocks noGrp="1"/>
          </p:cNvSpPr>
          <p:nvPr>
            <p:ph type="body" idx="38"/>
          </p:nvPr>
        </p:nvSpPr>
        <p:spPr>
          <a:xfrm>
            <a:off x="7358764" y="4608523"/>
            <a:ext cx="4411705" cy="312380"/>
          </a:xfrm>
        </p:spPr>
        <p:txBody>
          <a:bodyPr lIns="0" rtlCol="0" anchor="b">
            <a:noAutofit/>
          </a:bodyPr>
          <a:lstStyle>
            <a:lvl1pPr marL="0" indent="0">
              <a:buNone/>
              <a:defRPr sz="1800" b="1" cap="all" baseline="0">
                <a:solidFill>
                  <a:schemeClr val="bg1"/>
                </a:solidFill>
                <a:latin typeface="Speak Pro" panose="020B0504020101020102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Edit Master text styles</a:t>
            </a:r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AF7CBB0-F32C-B84C-AEEA-FA0944BBB865}"/>
              </a:ext>
            </a:extLst>
          </p:cNvPr>
          <p:cNvCxnSpPr>
            <a:cxnSpLocks/>
          </p:cNvCxnSpPr>
          <p:nvPr userDrawn="1"/>
        </p:nvCxnSpPr>
        <p:spPr>
          <a:xfrm>
            <a:off x="0" y="5992966"/>
            <a:ext cx="12192000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9585746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mage and 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062DFD1-09C0-6845-8219-0846F32ED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CBB070-458D-4610-B80D-90D1A946D183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7D7355-C4D0-1F4D-A365-E4AF1D8FE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771307-5F5C-D847-B837-8C60542C4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1FEFF75-79D2-EE46-877B-299D1510E681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6" name="Picture Placeholder 8">
            <a:extLst>
              <a:ext uri="{FF2B5EF4-FFF2-40B4-BE49-F238E27FC236}">
                <a16:creationId xmlns:a16="http://schemas.microsoft.com/office/drawing/2014/main" id="{E0B206EA-4BA0-3F4C-A4ED-E78F311CD8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993359" y="1"/>
            <a:ext cx="5198641" cy="6858002"/>
          </a:xfrm>
          <a:prstGeom prst="rect">
            <a:avLst/>
          </a:prstGeom>
          <a:solidFill>
            <a:schemeClr val="accent4">
              <a:lumMod val="50000"/>
            </a:schemeClr>
          </a:solidFill>
        </p:spPr>
        <p:txBody>
          <a:bodyPr rtlCol="0"/>
          <a:lstStyle/>
          <a:p>
            <a:pPr rt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9B04801C-3319-AC43-9484-8377A4F8F25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648661" y="339645"/>
            <a:ext cx="4890577" cy="1002552"/>
          </a:xfrm>
        </p:spPr>
        <p:txBody>
          <a:bodyPr lIns="0" rIns="0" rtlCol="0" anchor="b">
            <a:noAutofit/>
          </a:bodyPr>
          <a:lstStyle>
            <a:lvl1pPr algn="l">
              <a:defRPr sz="4500" b="0" i="0" cap="all" baseline="0">
                <a:solidFill>
                  <a:schemeClr val="accent4">
                    <a:lumMod val="75000"/>
                  </a:schemeClr>
                </a:solidFill>
                <a:latin typeface="Sagona ExtraLight" panose="02020303050505020204" pitchFamily="18" charset="0"/>
              </a:defRPr>
            </a:lvl1pPr>
          </a:lstStyle>
          <a:p>
            <a:pPr rtl="0"/>
            <a:r>
              <a:rPr lang="en-GB" noProof="0"/>
              <a:t>TITLE GOE HERE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3D67D640-AB06-EE4B-868D-F46A30705F62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645581" y="1507066"/>
            <a:ext cx="4890578" cy="4849283"/>
          </a:xfrm>
        </p:spPr>
        <p:txBody>
          <a:bodyPr lIns="0" rIns="0" rtlCol="0" anchor="t"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latin typeface="+mj-lt"/>
              </a:defRPr>
            </a:lvl1pPr>
            <a:lvl2pPr marL="457200" indent="0">
              <a:lnSpc>
                <a:spcPct val="100000"/>
              </a:lnSpc>
              <a:buNone/>
              <a:defRPr sz="1600">
                <a:latin typeface="+mj-lt"/>
              </a:defRPr>
            </a:lvl2pPr>
            <a:lvl3pPr marL="914400" indent="0">
              <a:lnSpc>
                <a:spcPct val="100000"/>
              </a:lnSpc>
              <a:buNone/>
              <a:defRPr sz="1600">
                <a:latin typeface="+mj-lt"/>
              </a:defRPr>
            </a:lvl3pPr>
            <a:lvl4pPr marL="1371600" indent="0">
              <a:lnSpc>
                <a:spcPct val="100000"/>
              </a:lnSpc>
              <a:buNone/>
              <a:defRPr sz="1600">
                <a:latin typeface="+mj-lt"/>
              </a:defRPr>
            </a:lvl4pPr>
            <a:lvl5pPr marL="1828800" indent="0">
              <a:lnSpc>
                <a:spcPct val="100000"/>
              </a:lnSpc>
              <a:buNone/>
              <a:defRPr sz="1600">
                <a:latin typeface="+mj-lt"/>
              </a:defRPr>
            </a:lvl5pPr>
          </a:lstStyle>
          <a:p>
            <a:pPr lvl="0" rtl="0"/>
            <a:r>
              <a:rPr lang="en-US" noProof="0"/>
              <a:t>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B781E455-9E6F-1B48-A537-F86699963276}"/>
              </a:ext>
            </a:extLst>
          </p:cNvPr>
          <p:cNvCxnSpPr>
            <a:cxnSpLocks/>
          </p:cNvCxnSpPr>
          <p:nvPr userDrawn="1"/>
        </p:nvCxnSpPr>
        <p:spPr>
          <a:xfrm>
            <a:off x="392623" y="1342197"/>
            <a:ext cx="0" cy="0"/>
          </a:xfrm>
          <a:prstGeom prst="line">
            <a:avLst/>
          </a:prstGeom>
          <a:ln w="127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2B907ACF-A34F-FE4A-8511-B7FE12F69496}"/>
              </a:ext>
            </a:extLst>
          </p:cNvPr>
          <p:cNvCxnSpPr>
            <a:cxnSpLocks/>
          </p:cNvCxnSpPr>
          <p:nvPr userDrawn="1"/>
        </p:nvCxnSpPr>
        <p:spPr>
          <a:xfrm>
            <a:off x="1134319" y="0"/>
            <a:ext cx="0" cy="6858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6371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E6A80EED-24B3-4BD0-916A-2782446FD12C}" type="datetime1">
              <a:rPr lang="en-GB" noProof="0" smtClean="0"/>
              <a:t>02/03/2024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62C6627B-E4D5-2947-8E88-B84039729B99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78241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669" r:id="rId13"/>
    <p:sldLayoutId id="2147483673" r:id="rId14"/>
    <p:sldLayoutId id="2147483670" r:id="rId15"/>
    <p:sldLayoutId id="2147483674" r:id="rId16"/>
    <p:sldLayoutId id="2147483675" r:id="rId17"/>
    <p:sldLayoutId id="2147483677" r:id="rId18"/>
    <p:sldLayoutId id="2147483678" r:id="rId19"/>
    <p:sldLayoutId id="2147483679" r:id="rId20"/>
    <p:sldLayoutId id="2147483681" r:id="rId21"/>
    <p:sldLayoutId id="2147483682" r:id="rId22"/>
    <p:sldLayoutId id="2147483686" r:id="rId23"/>
    <p:sldLayoutId id="2147483683" r:id="rId24"/>
    <p:sldLayoutId id="2147483684" r:id="rId25"/>
    <p:sldLayoutId id="2147483692" r:id="rId26"/>
    <p:sldLayoutId id="2147483693" r:id="rId27"/>
    <p:sldLayoutId id="2147483694" r:id="rId28"/>
    <p:sldLayoutId id="2147483688" r:id="rId29"/>
    <p:sldLayoutId id="2147483687" r:id="rId30"/>
    <p:sldLayoutId id="2147483689" r:id="rId31"/>
    <p:sldLayoutId id="2147483690" r:id="rId32"/>
    <p:sldLayoutId id="2147483697" r:id="rId33"/>
    <p:sldLayoutId id="2147483698" r:id="rId34"/>
    <p:sldLayoutId id="2147483703" r:id="rId35"/>
    <p:sldLayoutId id="2147483704" r:id="rId36"/>
    <p:sldLayoutId id="2147483705" r:id="rId37"/>
    <p:sldLayoutId id="2147483706" r:id="rId38"/>
    <p:sldLayoutId id="2147483700" r:id="rId39"/>
    <p:sldLayoutId id="2147483699" r:id="rId40"/>
    <p:sldLayoutId id="2147483701" r:id="rId41"/>
    <p:sldLayoutId id="2147483702" r:id="rId42"/>
    <p:sldLayoutId id="2147483723" r:id="rId43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viajedetelemaco.blogspot.com/2019/02/sobre-la-segunda-sesion-considerando.html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967F423-D21C-4F37-A0B7-750026A1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FC5398-C628-478A-822A-BE6CBC5155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46137" y="727626"/>
            <a:ext cx="4602152" cy="17182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Introduction to Counselling Skills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3047B46-4F2F-4746-8B82-B30EAAAE03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866" y="0"/>
            <a:ext cx="63443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54E8A8E-D194-4D55-92A3-6B0799722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024" y="253548"/>
            <a:ext cx="5851795" cy="6384816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4" name="Picture 2" descr="Image result for free images of online counselling">
            <a:extLst>
              <a:ext uri="{FF2B5EF4-FFF2-40B4-BE49-F238E27FC236}">
                <a16:creationId xmlns:a16="http://schemas.microsoft.com/office/drawing/2014/main" id="{6604CC6A-9396-42C4-B7A8-93174E15770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60" r="11001"/>
          <a:stretch/>
        </p:blipFill>
        <p:spPr bwMode="auto">
          <a:xfrm>
            <a:off x="407432" y="419292"/>
            <a:ext cx="5522976" cy="6053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07730D41-D3A4-4CFC-91DC-62E6A5AE50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6137" y="2538919"/>
            <a:ext cx="4602152" cy="35968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  <a:latin typeface="+mn-lt"/>
              </a:rPr>
              <a:t>Practical Skills Session </a:t>
            </a:r>
          </a:p>
          <a:p>
            <a:pPr marL="0" indent="0">
              <a:buNone/>
            </a:pPr>
            <a:r>
              <a:rPr lang="en-US" sz="4000" b="1" dirty="0">
                <a:solidFill>
                  <a:schemeClr val="accent1"/>
                </a:solidFill>
                <a:latin typeface="+mn-lt"/>
              </a:rPr>
              <a:t>Week 5</a:t>
            </a:r>
          </a:p>
        </p:txBody>
      </p:sp>
    </p:spTree>
    <p:extLst>
      <p:ext uri="{BB962C8B-B14F-4D97-AF65-F5344CB8AC3E}">
        <p14:creationId xmlns:p14="http://schemas.microsoft.com/office/powerpoint/2010/main" val="674873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D45DAE-5311-2EA8-B164-1A64D78EA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5597538-11BD-19E3-66BE-BB027E33F2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59415792"/>
              </p:ext>
            </p:extLst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1286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967F423-D21C-4F37-A0B7-750026A171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/>
          <a:srcRect l="22511" r="37769" b="-1"/>
          <a:stretch/>
        </p:blipFill>
        <p:spPr>
          <a:xfrm>
            <a:off x="190846" y="237744"/>
            <a:ext cx="4040033" cy="6382512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E7270DF-375F-4ECC-989A-D033E481A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9465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4522381" y="1921565"/>
            <a:ext cx="6723637" cy="411347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5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Review of Skills and Use of Questions </a:t>
            </a:r>
          </a:p>
          <a:p>
            <a:pPr>
              <a:lnSpc>
                <a:spcPct val="90000"/>
              </a:lnSpc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598203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Rectangle 117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2059582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7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Beginning – Contract</a:t>
            </a:r>
            <a:br>
              <a:rPr lang="en-US" sz="37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</a:br>
            <a:r>
              <a:rPr lang="en-US" sz="37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Middle – Dialogue </a:t>
            </a:r>
            <a:br>
              <a:rPr lang="en-US" sz="37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</a:br>
            <a:r>
              <a:rPr lang="en-US" sz="37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Ending -  </a:t>
            </a:r>
            <a:r>
              <a:rPr lang="en-US" sz="3700" b="1" cap="none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Summarising</a:t>
            </a:r>
            <a:r>
              <a:rPr lang="en-US" sz="37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 </a:t>
            </a:r>
            <a:br>
              <a:rPr lang="en-US" sz="37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</a:br>
            <a:endParaRPr lang="en-US" sz="3700" b="1" cap="none" dirty="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Picture 6" descr="A logo of two people&#10;&#10;Description automatically generated">
            <a:extLst>
              <a:ext uri="{FF2B5EF4-FFF2-40B4-BE49-F238E27FC236}">
                <a16:creationId xmlns:a16="http://schemas.microsoft.com/office/drawing/2014/main" id="{0FDFEA13-1A27-77CD-81BB-5242A50836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204017" y="1779990"/>
            <a:ext cx="4414438" cy="3310828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/>
          </a:bodyPr>
          <a:lstStyle/>
          <a:p>
            <a:pPr marL="0">
              <a:lnSpc>
                <a:spcPct val="90000"/>
              </a:lnSpc>
            </a:pPr>
            <a:endParaRPr lang="en-US" dirty="0">
              <a:latin typeface="+mn-lt"/>
            </a:endParaRPr>
          </a:p>
          <a:p>
            <a:pPr marL="0">
              <a:lnSpc>
                <a:spcPct val="90000"/>
              </a:lnSpc>
            </a:pPr>
            <a:r>
              <a:rPr lang="en-US" b="1" dirty="0">
                <a:latin typeface="+mn-lt"/>
              </a:rPr>
              <a:t>Demonstrating Active Listening Skills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+mn-lt"/>
              </a:rPr>
              <a:t>SOLER – Nonverbal skills, Using Minimal encourages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+mn-lt"/>
              </a:rPr>
              <a:t>Reflective Skills - Restating, Paraphrasing, Summarizing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+mn-lt"/>
              </a:rPr>
              <a:t>Identifying and reflecting feelings, content and meaning. “track the client” (Cully and Bond 2004)</a:t>
            </a:r>
          </a:p>
          <a:p>
            <a:pPr>
              <a:lnSpc>
                <a:spcPct val="90000"/>
              </a:lnSpc>
            </a:pPr>
            <a:r>
              <a:rPr lang="en-US" dirty="0">
                <a:latin typeface="+mn-lt"/>
              </a:rPr>
              <a:t>Asking Questions</a:t>
            </a:r>
          </a:p>
          <a:p>
            <a:pPr lvl="1">
              <a:lnSpc>
                <a:spcPct val="90000"/>
              </a:lnSpc>
            </a:pPr>
            <a:r>
              <a:rPr lang="en-US" dirty="0">
                <a:latin typeface="+mn-lt"/>
              </a:rPr>
              <a:t>Closed and Open Questions, Clarifying Questions</a:t>
            </a:r>
          </a:p>
          <a:p>
            <a:pPr>
              <a:lnSpc>
                <a:spcPct val="90000"/>
              </a:lnSpc>
            </a:pPr>
            <a:endParaRPr lang="en-US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357292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0C184-C7AA-6B3A-5592-8EF8E9CA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6"/>
            <a:ext cx="4957553" cy="4998375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Skills Practice 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Triad - Groups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0A2FCB16-0595-76ED-2B7C-773E57A8F6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1067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4999FE9C-D8F9-4F9B-B95B-608C3EF6B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>
          <a:xfrm>
            <a:off x="6579450" y="727627"/>
            <a:ext cx="4957553" cy="16459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cap="none" dirty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Gibb’s reflective Cycle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5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4017" y="1472770"/>
            <a:ext cx="4414438" cy="3925269"/>
          </a:xfrm>
          <a:prstGeom prst="rect">
            <a:avLst/>
          </a:prstGeom>
        </p:spPr>
      </p:pic>
      <p:sp>
        <p:nvSpPr>
          <p:cNvPr id="4" name="Text Placeholder 3"/>
          <p:cNvSpPr>
            <a:spLocks noGrp="1"/>
          </p:cNvSpPr>
          <p:nvPr>
            <p:ph type="body" sz="quarter" idx="14"/>
          </p:nvPr>
        </p:nvSpPr>
        <p:spPr>
          <a:xfrm>
            <a:off x="6579450" y="2538919"/>
            <a:ext cx="4957554" cy="349612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Description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Feelings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Evaluation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Analysis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Conclusion</a:t>
            </a:r>
          </a:p>
          <a:p>
            <a:pPr indent="-182880">
              <a:buFont typeface="Garamond" pitchFamily="18" charset="0"/>
              <a:buChar char="◦"/>
            </a:pPr>
            <a:r>
              <a:rPr lang="en-US" sz="2000" dirty="0">
                <a:latin typeface="+mn-lt"/>
              </a:rPr>
              <a:t>Action Plan</a:t>
            </a:r>
          </a:p>
          <a:p>
            <a:pPr indent="-182880">
              <a:buFont typeface="Garamond" pitchFamily="18" charset="0"/>
              <a:buChar char="◦"/>
            </a:pPr>
            <a:endParaRPr lang="en-US" b="1" dirty="0">
              <a:latin typeface="+mn-lt"/>
            </a:endParaRPr>
          </a:p>
          <a:p>
            <a:r>
              <a:rPr lang="en-US" dirty="0">
                <a:latin typeface="+mn-lt"/>
              </a:rPr>
              <a:t>Adapted from: Gibbs, G. (1988) Learning by doing: a guide to teaching and learning methods. Oxford: Further Education Unit</a:t>
            </a:r>
            <a:endParaRPr lang="en-US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98458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31D0D-A0EE-B07C-0A21-4D31634771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9450" y="727627"/>
            <a:ext cx="4957553" cy="1645920"/>
          </a:xfrm>
        </p:spPr>
        <p:txBody>
          <a:bodyPr>
            <a:normAutofit/>
          </a:bodyPr>
          <a:lstStyle/>
          <a:p>
            <a:r>
              <a:rPr lang="en-GB" sz="3400"/>
              <a:t>Observations/Closing Round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7" name="Graphic 6" descr="Questions">
            <a:extLst>
              <a:ext uri="{FF2B5EF4-FFF2-40B4-BE49-F238E27FC236}">
                <a16:creationId xmlns:a16="http://schemas.microsoft.com/office/drawing/2014/main" id="{84FDEC45-39D0-01C4-CBFE-EF3F797A30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204017" y="1228185"/>
            <a:ext cx="4414438" cy="4414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725616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381CF805-3B31-4459-975B-CA3F910B04AC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0</TotalTime>
  <Words>164</Words>
  <Application>Microsoft Office PowerPoint</Application>
  <PresentationFormat>Widescreen</PresentationFormat>
  <Paragraphs>36</Paragraphs>
  <Slides>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Calibri</vt:lpstr>
      <vt:lpstr>Century Gothic</vt:lpstr>
      <vt:lpstr>Garamond</vt:lpstr>
      <vt:lpstr>Sagona ExtraLight</vt:lpstr>
      <vt:lpstr>Speak Pro</vt:lpstr>
      <vt:lpstr>Savon</vt:lpstr>
      <vt:lpstr>Introduction to Counselling Skills </vt:lpstr>
      <vt:lpstr>Aims </vt:lpstr>
      <vt:lpstr>PowerPoint Presentation</vt:lpstr>
      <vt:lpstr>Beginning – Contract Middle – Dialogue  Ending -  Summarising  </vt:lpstr>
      <vt:lpstr>   Skills Practice   Triad - Groups     </vt:lpstr>
      <vt:lpstr>Gibb’s reflective Cycle</vt:lpstr>
      <vt:lpstr>Observations/Closing Round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2021-02-27T15:28:36Z</dcterms:created>
  <dcterms:modified xsi:type="dcterms:W3CDTF">2024-03-03T10:12:59Z</dcterms:modified>
</cp:coreProperties>
</file>