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D813AD-1089-5FB9-6159-BAB732D064AA}" v="410" dt="2026-06-14T09:07:13.5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hrunnisa Durrani (2421022)" userId="S::2421022@student.uwtsd.ac.uk::acc7358c-f7e3-40f0-a4dd-7ce6e2c646a4" providerId="AD" clId="Web-{1CA907DE-9B07-DA49-74DE-9ED33D92EE83}"/>
    <pc:docChg chg="mod addSld modSld addMainMaster delMainMaster">
      <pc:chgData name="Mehrunnisa Durrani (2421022)" userId="S::2421022@student.uwtsd.ac.uk::acc7358c-f7e3-40f0-a4dd-7ce6e2c646a4" providerId="AD" clId="Web-{1CA907DE-9B07-DA49-74DE-9ED33D92EE83}" dt="2026-05-31T10:58:44.409" v="925" actId="14100"/>
      <pc:docMkLst>
        <pc:docMk/>
      </pc:docMkLst>
      <pc:sldChg chg="addSp delSp modSp mod modClrScheme chgLayout">
        <pc:chgData name="Mehrunnisa Durrani (2421022)" userId="S::2421022@student.uwtsd.ac.uk::acc7358c-f7e3-40f0-a4dd-7ce6e2c646a4" providerId="AD" clId="Web-{1CA907DE-9B07-DA49-74DE-9ED33D92EE83}" dt="2026-05-31T09:06:22.812" v="118" actId="1076"/>
        <pc:sldMkLst>
          <pc:docMk/>
          <pc:sldMk cId="109857222" sldId="256"/>
        </pc:sldMkLst>
        <pc:spChg chg="mod ord">
          <ac:chgData name="Mehrunnisa Durrani (2421022)" userId="S::2421022@student.uwtsd.ac.uk::acc7358c-f7e3-40f0-a4dd-7ce6e2c646a4" providerId="AD" clId="Web-{1CA907DE-9B07-DA49-74DE-9ED33D92EE83}" dt="2026-05-31T09:06:07.623" v="117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Mehrunnisa Durrani (2421022)" userId="S::2421022@student.uwtsd.ac.uk::acc7358c-f7e3-40f0-a4dd-7ce6e2c646a4" providerId="AD" clId="Web-{1CA907DE-9B07-DA49-74DE-9ED33D92EE83}" dt="2026-05-31T08:58:45.041" v="26"/>
          <ac:spMkLst>
            <pc:docMk/>
            <pc:sldMk cId="109857222" sldId="256"/>
            <ac:spMk id="32" creationId="{A11669F9-9752-A6EC-F91B-7360151EB21E}"/>
          </ac:spMkLst>
        </pc:spChg>
        <pc:spChg chg="add mod">
          <ac:chgData name="Mehrunnisa Durrani (2421022)" userId="S::2421022@student.uwtsd.ac.uk::acc7358c-f7e3-40f0-a4dd-7ce6e2c646a4" providerId="AD" clId="Web-{1CA907DE-9B07-DA49-74DE-9ED33D92EE83}" dt="2026-05-31T08:58:45.041" v="26"/>
          <ac:spMkLst>
            <pc:docMk/>
            <pc:sldMk cId="109857222" sldId="256"/>
            <ac:spMk id="33" creationId="{267C2D6D-ABAF-C341-3579-C00958B1F10C}"/>
          </ac:spMkLst>
        </pc:spChg>
        <pc:spChg chg="add mod">
          <ac:chgData name="Mehrunnisa Durrani (2421022)" userId="S::2421022@student.uwtsd.ac.uk::acc7358c-f7e3-40f0-a4dd-7ce6e2c646a4" providerId="AD" clId="Web-{1CA907DE-9B07-DA49-74DE-9ED33D92EE83}" dt="2026-05-31T08:58:45.041" v="26"/>
          <ac:spMkLst>
            <pc:docMk/>
            <pc:sldMk cId="109857222" sldId="256"/>
            <ac:spMk id="34" creationId="{54325CD8-F842-2760-73D3-56EE7FE0B475}"/>
          </ac:spMkLst>
        </pc:spChg>
        <pc:picChg chg="add mod ord">
          <ac:chgData name="Mehrunnisa Durrani (2421022)" userId="S::2421022@student.uwtsd.ac.uk::acc7358c-f7e3-40f0-a4dd-7ce6e2c646a4" providerId="AD" clId="Web-{1CA907DE-9B07-DA49-74DE-9ED33D92EE83}" dt="2026-05-31T09:06:22.812" v="118" actId="1076"/>
          <ac:picMkLst>
            <pc:docMk/>
            <pc:sldMk cId="109857222" sldId="256"/>
            <ac:picMk id="6" creationId="{1E506EAD-8EF1-1754-82CB-E8A3BD7A0675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1CA907DE-9B07-DA49-74DE-9ED33D92EE83}" dt="2026-05-31T10:00:55.033" v="487" actId="14100"/>
        <pc:sldMkLst>
          <pc:docMk/>
          <pc:sldMk cId="279263059" sldId="257"/>
        </pc:sldMkLst>
        <pc:spChg chg="mod">
          <ac:chgData name="Mehrunnisa Durrani (2421022)" userId="S::2421022@student.uwtsd.ac.uk::acc7358c-f7e3-40f0-a4dd-7ce6e2c646a4" providerId="AD" clId="Web-{1CA907DE-9B07-DA49-74DE-9ED33D92EE83}" dt="2026-05-31T09:10:29.003" v="133"/>
          <ac:spMkLst>
            <pc:docMk/>
            <pc:sldMk cId="279263059" sldId="257"/>
            <ac:spMk id="2" creationId="{1C689E7C-753A-63E8-96CF-B8C856AFEAC1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10:29.003" v="133"/>
          <ac:spMkLst>
            <pc:docMk/>
            <pc:sldMk cId="279263059" sldId="257"/>
            <ac:spMk id="3" creationId="{BCE89091-127B-C584-D02A-90CA74FBC532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10:29.003" v="133"/>
          <ac:spMkLst>
            <pc:docMk/>
            <pc:sldMk cId="279263059" sldId="257"/>
            <ac:spMk id="4" creationId="{0DE79FF5-1246-8D81-711C-11572D29390D}"/>
          </ac:spMkLst>
        </pc:spChg>
        <pc:spChg chg="add mod ord">
          <ac:chgData name="Mehrunnisa Durrani (2421022)" userId="S::2421022@student.uwtsd.ac.uk::acc7358c-f7e3-40f0-a4dd-7ce6e2c646a4" providerId="AD" clId="Web-{1CA907DE-9B07-DA49-74DE-9ED33D92EE83}" dt="2026-05-31T10:00:41.985" v="484" actId="20577"/>
          <ac:spMkLst>
            <pc:docMk/>
            <pc:sldMk cId="279263059" sldId="257"/>
            <ac:spMk id="5" creationId="{647019B3-A253-E8D3-786C-B0F711AB691E}"/>
          </ac:spMkLst>
        </pc:spChg>
        <pc:picChg chg="add mod">
          <ac:chgData name="Mehrunnisa Durrani (2421022)" userId="S::2421022@student.uwtsd.ac.uk::acc7358c-f7e3-40f0-a4dd-7ce6e2c646a4" providerId="AD" clId="Web-{1CA907DE-9B07-DA49-74DE-9ED33D92EE83}" dt="2026-05-31T10:00:55.033" v="487" actId="14100"/>
          <ac:picMkLst>
            <pc:docMk/>
            <pc:sldMk cId="279263059" sldId="257"/>
            <ac:picMk id="8" creationId="{561F37B3-2CD0-6EAC-CBD0-BC5CB8DEE62E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1CA907DE-9B07-DA49-74DE-9ED33D92EE83}" dt="2026-05-31T09:24:35.261" v="254" actId="1076"/>
        <pc:sldMkLst>
          <pc:docMk/>
          <pc:sldMk cId="1470626214" sldId="258"/>
        </pc:sldMkLst>
        <pc:spChg chg="mod">
          <ac:chgData name="Mehrunnisa Durrani (2421022)" userId="S::2421022@student.uwtsd.ac.uk::acc7358c-f7e3-40f0-a4dd-7ce6e2c646a4" providerId="AD" clId="Web-{1CA907DE-9B07-DA49-74DE-9ED33D92EE83}" dt="2026-05-31T09:18:31.245" v="187"/>
          <ac:spMkLst>
            <pc:docMk/>
            <pc:sldMk cId="1470626214" sldId="258"/>
            <ac:spMk id="2" creationId="{3CD77132-91CA-FDB1-9FE2-CEB77DF853CC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18:31.245" v="187"/>
          <ac:spMkLst>
            <pc:docMk/>
            <pc:sldMk cId="1470626214" sldId="258"/>
            <ac:spMk id="3" creationId="{841DE5F8-7D1C-A872-7B35-1DAFC211C9EC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18:31.245" v="187"/>
          <ac:spMkLst>
            <pc:docMk/>
            <pc:sldMk cId="1470626214" sldId="258"/>
            <ac:spMk id="4" creationId="{44B2916B-9498-49DE-2CFD-D9D0B7B54650}"/>
          </ac:spMkLst>
        </pc:spChg>
        <pc:spChg chg="add mod ord">
          <ac:chgData name="Mehrunnisa Durrani (2421022)" userId="S::2421022@student.uwtsd.ac.uk::acc7358c-f7e3-40f0-a4dd-7ce6e2c646a4" providerId="AD" clId="Web-{1CA907DE-9B07-DA49-74DE-9ED33D92EE83}" dt="2026-05-31T09:24:00.864" v="244" actId="14100"/>
          <ac:spMkLst>
            <pc:docMk/>
            <pc:sldMk cId="1470626214" sldId="258"/>
            <ac:spMk id="5" creationId="{FAAE3D2B-7331-9893-0861-F5D9642AEE65}"/>
          </ac:spMkLst>
        </pc:spChg>
        <pc:spChg chg="add mod">
          <ac:chgData name="Mehrunnisa Durrani (2421022)" userId="S::2421022@student.uwtsd.ac.uk::acc7358c-f7e3-40f0-a4dd-7ce6e2c646a4" providerId="AD" clId="Web-{1CA907DE-9B07-DA49-74DE-9ED33D92EE83}" dt="2026-05-31T09:24:22.713" v="250" actId="14100"/>
          <ac:spMkLst>
            <pc:docMk/>
            <pc:sldMk cId="1470626214" sldId="258"/>
            <ac:spMk id="8" creationId="{5F4ACFC0-AFDC-F1B9-6DFB-0AA950B580EB}"/>
          </ac:spMkLst>
        </pc:spChg>
        <pc:picChg chg="add mod ord modCrop">
          <ac:chgData name="Mehrunnisa Durrani (2421022)" userId="S::2421022@student.uwtsd.ac.uk::acc7358c-f7e3-40f0-a4dd-7ce6e2c646a4" providerId="AD" clId="Web-{1CA907DE-9B07-DA49-74DE-9ED33D92EE83}" dt="2026-05-31T09:24:35.261" v="254" actId="1076"/>
          <ac:picMkLst>
            <pc:docMk/>
            <pc:sldMk cId="1470626214" sldId="258"/>
            <ac:picMk id="7" creationId="{04F61B83-F892-48B4-4C9E-6590D5626F2B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1CA907DE-9B07-DA49-74DE-9ED33D92EE83}" dt="2026-05-31T09:32:02.906" v="310" actId="14100"/>
        <pc:sldMkLst>
          <pc:docMk/>
          <pc:sldMk cId="700057832" sldId="259"/>
        </pc:sldMkLst>
        <pc:spChg chg="mod">
          <ac:chgData name="Mehrunnisa Durrani (2421022)" userId="S::2421022@student.uwtsd.ac.uk::acc7358c-f7e3-40f0-a4dd-7ce6e2c646a4" providerId="AD" clId="Web-{1CA907DE-9B07-DA49-74DE-9ED33D92EE83}" dt="2026-05-31T09:28:22.217" v="263"/>
          <ac:spMkLst>
            <pc:docMk/>
            <pc:sldMk cId="700057832" sldId="259"/>
            <ac:spMk id="2" creationId="{52158B0C-4A2D-E67D-3206-4003BAD7E753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28:22.217" v="263"/>
          <ac:spMkLst>
            <pc:docMk/>
            <pc:sldMk cId="700057832" sldId="259"/>
            <ac:spMk id="3" creationId="{9389BE93-7D44-ADD3-CBE2-86DF3BDA7854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28:22.217" v="263"/>
          <ac:spMkLst>
            <pc:docMk/>
            <pc:sldMk cId="700057832" sldId="259"/>
            <ac:spMk id="4" creationId="{749E6A4B-AB2B-017B-A4B9-642518D2C36C}"/>
          </ac:spMkLst>
        </pc:spChg>
        <pc:spChg chg="add mod ord">
          <ac:chgData name="Mehrunnisa Durrani (2421022)" userId="S::2421022@student.uwtsd.ac.uk::acc7358c-f7e3-40f0-a4dd-7ce6e2c646a4" providerId="AD" clId="Web-{1CA907DE-9B07-DA49-74DE-9ED33D92EE83}" dt="2026-05-31T09:32:02.906" v="310" actId="14100"/>
          <ac:spMkLst>
            <pc:docMk/>
            <pc:sldMk cId="700057832" sldId="259"/>
            <ac:spMk id="5" creationId="{455B84EF-9961-67AB-C687-CC6F394B168C}"/>
          </ac:spMkLst>
        </pc:spChg>
        <pc:picChg chg="add mod ord modCrop">
          <ac:chgData name="Mehrunnisa Durrani (2421022)" userId="S::2421022@student.uwtsd.ac.uk::acc7358c-f7e3-40f0-a4dd-7ce6e2c646a4" providerId="AD" clId="Web-{1CA907DE-9B07-DA49-74DE-9ED33D92EE83}" dt="2026-05-31T09:31:02.182" v="298" actId="14100"/>
          <ac:picMkLst>
            <pc:docMk/>
            <pc:sldMk cId="700057832" sldId="259"/>
            <ac:picMk id="6" creationId="{B38AD9FE-CD02-B29A-434B-FED0DEB3E76B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1CA907DE-9B07-DA49-74DE-9ED33D92EE83}" dt="2026-05-31T09:44:18.750" v="402" actId="1076"/>
        <pc:sldMkLst>
          <pc:docMk/>
          <pc:sldMk cId="3761512627" sldId="260"/>
        </pc:sldMkLst>
        <pc:spChg chg="mod">
          <ac:chgData name="Mehrunnisa Durrani (2421022)" userId="S::2421022@student.uwtsd.ac.uk::acc7358c-f7e3-40f0-a4dd-7ce6e2c646a4" providerId="AD" clId="Web-{1CA907DE-9B07-DA49-74DE-9ED33D92EE83}" dt="2026-05-31T09:39:41.916" v="337"/>
          <ac:spMkLst>
            <pc:docMk/>
            <pc:sldMk cId="3761512627" sldId="260"/>
            <ac:spMk id="2" creationId="{C4D2B44C-7CAE-FE18-9F44-2D0BEF464056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39:41.916" v="337"/>
          <ac:spMkLst>
            <pc:docMk/>
            <pc:sldMk cId="3761512627" sldId="260"/>
            <ac:spMk id="3" creationId="{CE0A3157-FEF5-254E-ED6B-45154D5C6912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39:41.916" v="337"/>
          <ac:spMkLst>
            <pc:docMk/>
            <pc:sldMk cId="3761512627" sldId="260"/>
            <ac:spMk id="4" creationId="{A6AC790C-369B-2AC7-0649-58E0445F1745}"/>
          </ac:spMkLst>
        </pc:spChg>
        <pc:spChg chg="add mod ord">
          <ac:chgData name="Mehrunnisa Durrani (2421022)" userId="S::2421022@student.uwtsd.ac.uk::acc7358c-f7e3-40f0-a4dd-7ce6e2c646a4" providerId="AD" clId="Web-{1CA907DE-9B07-DA49-74DE-9ED33D92EE83}" dt="2026-05-31T09:43:30.481" v="394" actId="20577"/>
          <ac:spMkLst>
            <pc:docMk/>
            <pc:sldMk cId="3761512627" sldId="260"/>
            <ac:spMk id="5" creationId="{C34D6188-39AE-871F-32ED-4CAE09595158}"/>
          </ac:spMkLst>
        </pc:spChg>
        <pc:picChg chg="add mod ord modCrop">
          <ac:chgData name="Mehrunnisa Durrani (2421022)" userId="S::2421022@student.uwtsd.ac.uk::acc7358c-f7e3-40f0-a4dd-7ce6e2c646a4" providerId="AD" clId="Web-{1CA907DE-9B07-DA49-74DE-9ED33D92EE83}" dt="2026-05-31T09:44:18.750" v="402" actId="1076"/>
          <ac:picMkLst>
            <pc:docMk/>
            <pc:sldMk cId="3761512627" sldId="260"/>
            <ac:picMk id="6" creationId="{66F7D978-9F62-05F6-C2E5-6090417FCC33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1CA907DE-9B07-DA49-74DE-9ED33D92EE83}" dt="2026-05-31T10:00:09.935" v="481" actId="20577"/>
        <pc:sldMkLst>
          <pc:docMk/>
          <pc:sldMk cId="339017700" sldId="261"/>
        </pc:sldMkLst>
        <pc:spChg chg="mod">
          <ac:chgData name="Mehrunnisa Durrani (2421022)" userId="S::2421022@student.uwtsd.ac.uk::acc7358c-f7e3-40f0-a4dd-7ce6e2c646a4" providerId="AD" clId="Web-{1CA907DE-9B07-DA49-74DE-9ED33D92EE83}" dt="2026-05-31T09:56:28.464" v="419"/>
          <ac:spMkLst>
            <pc:docMk/>
            <pc:sldMk cId="339017700" sldId="261"/>
            <ac:spMk id="2" creationId="{EBA213AF-4BEA-1141-DA12-3866D97161C5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56:28.464" v="419"/>
          <ac:spMkLst>
            <pc:docMk/>
            <pc:sldMk cId="339017700" sldId="261"/>
            <ac:spMk id="3" creationId="{909AC4E9-697B-0B7F-D9C2-3AE4513DCCED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09:56:28.464" v="419"/>
          <ac:spMkLst>
            <pc:docMk/>
            <pc:sldMk cId="339017700" sldId="261"/>
            <ac:spMk id="4" creationId="{F349D2B3-9D8C-2705-F1B8-B559C1AB20F6}"/>
          </ac:spMkLst>
        </pc:spChg>
        <pc:spChg chg="add mod ord">
          <ac:chgData name="Mehrunnisa Durrani (2421022)" userId="S::2421022@student.uwtsd.ac.uk::acc7358c-f7e3-40f0-a4dd-7ce6e2c646a4" providerId="AD" clId="Web-{1CA907DE-9B07-DA49-74DE-9ED33D92EE83}" dt="2026-05-31T10:00:09.935" v="481" actId="20577"/>
          <ac:spMkLst>
            <pc:docMk/>
            <pc:sldMk cId="339017700" sldId="261"/>
            <ac:spMk id="5" creationId="{D8806139-D848-6427-2488-8EFE92D07BD3}"/>
          </ac:spMkLst>
        </pc:spChg>
        <pc:picChg chg="add mod ord">
          <ac:chgData name="Mehrunnisa Durrani (2421022)" userId="S::2421022@student.uwtsd.ac.uk::acc7358c-f7e3-40f0-a4dd-7ce6e2c646a4" providerId="AD" clId="Web-{1CA907DE-9B07-DA49-74DE-9ED33D92EE83}" dt="2026-05-31T09:59:46.605" v="478" actId="14100"/>
          <ac:picMkLst>
            <pc:docMk/>
            <pc:sldMk cId="339017700" sldId="261"/>
            <ac:picMk id="6" creationId="{C5D52084-C132-676B-1D5B-FC11BFEDAC63}"/>
          </ac:picMkLst>
        </pc:picChg>
      </pc:sldChg>
      <pc:sldChg chg="addSp modSp new">
        <pc:chgData name="Mehrunnisa Durrani (2421022)" userId="S::2421022@student.uwtsd.ac.uk::acc7358c-f7e3-40f0-a4dd-7ce6e2c646a4" providerId="AD" clId="Web-{1CA907DE-9B07-DA49-74DE-9ED33D92EE83}" dt="2026-05-31T10:07:36.002" v="529" actId="1076"/>
        <pc:sldMkLst>
          <pc:docMk/>
          <pc:sldMk cId="3650195874" sldId="262"/>
        </pc:sldMkLst>
        <pc:spChg chg="add mod">
          <ac:chgData name="Mehrunnisa Durrani (2421022)" userId="S::2421022@student.uwtsd.ac.uk::acc7358c-f7e3-40f0-a4dd-7ce6e2c646a4" providerId="AD" clId="Web-{1CA907DE-9B07-DA49-74DE-9ED33D92EE83}" dt="2026-05-31T10:06:14.652" v="520" actId="20577"/>
          <ac:spMkLst>
            <pc:docMk/>
            <pc:sldMk cId="3650195874" sldId="262"/>
            <ac:spMk id="5" creationId="{EE1E7A85-34A5-DB45-0A18-E18697D508A1}"/>
          </ac:spMkLst>
        </pc:spChg>
        <pc:picChg chg="add mod">
          <ac:chgData name="Mehrunnisa Durrani (2421022)" userId="S::2421022@student.uwtsd.ac.uk::acc7358c-f7e3-40f0-a4dd-7ce6e2c646a4" providerId="AD" clId="Web-{1CA907DE-9B07-DA49-74DE-9ED33D92EE83}" dt="2026-05-31T10:07:36.002" v="529" actId="1076"/>
          <ac:picMkLst>
            <pc:docMk/>
            <pc:sldMk cId="3650195874" sldId="262"/>
            <ac:picMk id="6" creationId="{42E7EDF3-ADE7-0FDF-E0BF-7FC9C7DF5FBA}"/>
          </ac:picMkLst>
        </pc:picChg>
      </pc:sldChg>
      <pc:sldChg chg="addSp delSp modSp new">
        <pc:chgData name="Mehrunnisa Durrani (2421022)" userId="S::2421022@student.uwtsd.ac.uk::acc7358c-f7e3-40f0-a4dd-7ce6e2c646a4" providerId="AD" clId="Web-{1CA907DE-9B07-DA49-74DE-9ED33D92EE83}" dt="2026-05-31T10:48:58.035" v="848"/>
        <pc:sldMkLst>
          <pc:docMk/>
          <pc:sldMk cId="2514957678" sldId="263"/>
        </pc:sldMkLst>
        <pc:spChg chg="add mod">
          <ac:chgData name="Mehrunnisa Durrani (2421022)" userId="S::2421022@student.uwtsd.ac.uk::acc7358c-f7e3-40f0-a4dd-7ce6e2c646a4" providerId="AD" clId="Web-{1CA907DE-9B07-DA49-74DE-9ED33D92EE83}" dt="2026-05-31T10:47:29.934" v="725" actId="20577"/>
          <ac:spMkLst>
            <pc:docMk/>
            <pc:sldMk cId="2514957678" sldId="263"/>
            <ac:spMk id="8" creationId="{1EA9565D-B095-8A7E-B313-104A843C9E30}"/>
          </ac:spMkLst>
        </pc:spChg>
        <pc:spChg chg="add mod">
          <ac:chgData name="Mehrunnisa Durrani (2421022)" userId="S::2421022@student.uwtsd.ac.uk::acc7358c-f7e3-40f0-a4dd-7ce6e2c646a4" providerId="AD" clId="Web-{1CA907DE-9B07-DA49-74DE-9ED33D92EE83}" dt="2026-05-31T10:47:00.885" v="716" actId="14100"/>
          <ac:spMkLst>
            <pc:docMk/>
            <pc:sldMk cId="2514957678" sldId="263"/>
            <ac:spMk id="9" creationId="{AFDE2BD6-BE22-58C6-6476-2BC0238B5C76}"/>
          </ac:spMkLst>
        </pc:spChg>
        <pc:graphicFrameChg chg="add mod modGraphic">
          <ac:chgData name="Mehrunnisa Durrani (2421022)" userId="S::2421022@student.uwtsd.ac.uk::acc7358c-f7e3-40f0-a4dd-7ce6e2c646a4" providerId="AD" clId="Web-{1CA907DE-9B07-DA49-74DE-9ED33D92EE83}" dt="2026-05-31T10:48:58.035" v="848"/>
          <ac:graphicFrameMkLst>
            <pc:docMk/>
            <pc:sldMk cId="2514957678" sldId="263"/>
            <ac:graphicFrameMk id="7" creationId="{CD6CD403-A7CC-F161-F66B-76D3E4AD65BD}"/>
          </ac:graphicFrameMkLst>
        </pc:graphicFrameChg>
      </pc:sldChg>
      <pc:sldChg chg="addSp modSp new">
        <pc:chgData name="Mehrunnisa Durrani (2421022)" userId="S::2421022@student.uwtsd.ac.uk::acc7358c-f7e3-40f0-a4dd-7ce6e2c646a4" providerId="AD" clId="Web-{1CA907DE-9B07-DA49-74DE-9ED33D92EE83}" dt="2026-05-31T10:24:38.942" v="701" actId="14100"/>
        <pc:sldMkLst>
          <pc:docMk/>
          <pc:sldMk cId="869772939" sldId="264"/>
        </pc:sldMkLst>
        <pc:spChg chg="add mod">
          <ac:chgData name="Mehrunnisa Durrani (2421022)" userId="S::2421022@student.uwtsd.ac.uk::acc7358c-f7e3-40f0-a4dd-7ce6e2c646a4" providerId="AD" clId="Web-{1CA907DE-9B07-DA49-74DE-9ED33D92EE83}" dt="2026-05-31T10:24:38.942" v="701" actId="14100"/>
          <ac:spMkLst>
            <pc:docMk/>
            <pc:sldMk cId="869772939" sldId="264"/>
            <ac:spMk id="5" creationId="{BFD12E05-08A5-FFD4-9239-E034B08190AA}"/>
          </ac:spMkLst>
        </pc:spChg>
        <pc:picChg chg="add mod modCrop">
          <ac:chgData name="Mehrunnisa Durrani (2421022)" userId="S::2421022@student.uwtsd.ac.uk::acc7358c-f7e3-40f0-a4dd-7ce6e2c646a4" providerId="AD" clId="Web-{1CA907DE-9B07-DA49-74DE-9ED33D92EE83}" dt="2026-05-31T10:24:09.721" v="698" actId="14100"/>
          <ac:picMkLst>
            <pc:docMk/>
            <pc:sldMk cId="869772939" sldId="264"/>
            <ac:picMk id="6" creationId="{76835154-BD66-D4F5-E789-1E3C46586181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1CA907DE-9B07-DA49-74DE-9ED33D92EE83}" dt="2026-05-31T10:58:44.409" v="925" actId="14100"/>
        <pc:sldMkLst>
          <pc:docMk/>
          <pc:sldMk cId="991483586" sldId="265"/>
        </pc:sldMkLst>
        <pc:spChg chg="mod">
          <ac:chgData name="Mehrunnisa Durrani (2421022)" userId="S::2421022@student.uwtsd.ac.uk::acc7358c-f7e3-40f0-a4dd-7ce6e2c646a4" providerId="AD" clId="Web-{1CA907DE-9B07-DA49-74DE-9ED33D92EE83}" dt="2026-05-31T10:53:26.353" v="869"/>
          <ac:spMkLst>
            <pc:docMk/>
            <pc:sldMk cId="991483586" sldId="265"/>
            <ac:spMk id="2" creationId="{85CE8B10-4C1D-AF56-0C58-C526FEBA0133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10:53:26.353" v="869"/>
          <ac:spMkLst>
            <pc:docMk/>
            <pc:sldMk cId="991483586" sldId="265"/>
            <ac:spMk id="3" creationId="{4EC27471-9A7F-F740-1196-B088DC73A8F9}"/>
          </ac:spMkLst>
        </pc:spChg>
        <pc:spChg chg="mod">
          <ac:chgData name="Mehrunnisa Durrani (2421022)" userId="S::2421022@student.uwtsd.ac.uk::acc7358c-f7e3-40f0-a4dd-7ce6e2c646a4" providerId="AD" clId="Web-{1CA907DE-9B07-DA49-74DE-9ED33D92EE83}" dt="2026-05-31T10:53:26.353" v="869"/>
          <ac:spMkLst>
            <pc:docMk/>
            <pc:sldMk cId="991483586" sldId="265"/>
            <ac:spMk id="4" creationId="{6C3BDB46-B299-2AB1-12A4-ED231A7466B3}"/>
          </ac:spMkLst>
        </pc:spChg>
        <pc:spChg chg="add mod ord">
          <ac:chgData name="Mehrunnisa Durrani (2421022)" userId="S::2421022@student.uwtsd.ac.uk::acc7358c-f7e3-40f0-a4dd-7ce6e2c646a4" providerId="AD" clId="Web-{1CA907DE-9B07-DA49-74DE-9ED33D92EE83}" dt="2026-05-31T10:57:44.451" v="911" actId="14100"/>
          <ac:spMkLst>
            <pc:docMk/>
            <pc:sldMk cId="991483586" sldId="265"/>
            <ac:spMk id="5" creationId="{AA123A8C-753D-ADE1-70C4-5E7115F53ADD}"/>
          </ac:spMkLst>
        </pc:spChg>
        <pc:picChg chg="add mod">
          <ac:chgData name="Mehrunnisa Durrani (2421022)" userId="S::2421022@student.uwtsd.ac.uk::acc7358c-f7e3-40f0-a4dd-7ce6e2c646a4" providerId="AD" clId="Web-{1CA907DE-9B07-DA49-74DE-9ED33D92EE83}" dt="2026-05-31T10:58:44.409" v="925" actId="14100"/>
          <ac:picMkLst>
            <pc:docMk/>
            <pc:sldMk cId="991483586" sldId="265"/>
            <ac:picMk id="8" creationId="{CE2195CB-4365-7D05-F5F2-A49E16AD0C1C}"/>
          </ac:picMkLst>
        </pc:picChg>
      </pc:sldChg>
      <pc:sldMasterChg chg="add addSldLayout modSldLayout">
        <pc:chgData name="Mehrunnisa Durrani (2421022)" userId="S::2421022@student.uwtsd.ac.uk::acc7358c-f7e3-40f0-a4dd-7ce6e2c646a4" providerId="AD" clId="Web-{1CA907DE-9B07-DA49-74DE-9ED33D92EE83}" dt="2026-05-31T08:53:36.408" v="0"/>
        <pc:sldMasterMkLst>
          <pc:docMk/>
          <pc:sldMasterMk cId="2279351022" sldId="2147483672"/>
        </pc:sldMasterMkLst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956415176" sldId="2147483673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24737373" sldId="2147483674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836398551" sldId="2147483675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165041163" sldId="2147483676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75416944" sldId="2147483677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337737633" sldId="2147483678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1478204141" sldId="2147483679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990037966" sldId="2147483680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2660311593" sldId="2147483681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1172202070" sldId="2147483682"/>
          </pc:sldLayoutMkLst>
        </pc:sldLayoutChg>
        <pc:sldLayoutChg chg="add mod replId">
          <pc:chgData name="Mehrunnisa Durrani (2421022)" userId="S::2421022@student.uwtsd.ac.uk::acc7358c-f7e3-40f0-a4dd-7ce6e2c646a4" providerId="AD" clId="Web-{1CA907DE-9B07-DA49-74DE-9ED33D92EE83}" dt="2026-05-31T08:53:36.408" v="0"/>
          <pc:sldLayoutMkLst>
            <pc:docMk/>
            <pc:sldMasterMk cId="2279351022" sldId="2147483672"/>
            <pc:sldLayoutMk cId="646828578" sldId="2147483683"/>
          </pc:sldLayoutMkLst>
        </pc:sldLayoutChg>
      </pc:sldMasterChg>
    </pc:docChg>
  </pc:docChgLst>
  <pc:docChgLst>
    <pc:chgData name="Mehrunnisa Durrani (2421022)" userId="S::2421022@student.uwtsd.ac.uk::acc7358c-f7e3-40f0-a4dd-7ce6e2c646a4" providerId="AD" clId="Web-{A59FC630-233D-6BB7-C509-CDD9233E994E}"/>
    <pc:docChg chg="addSld modSld sldOrd">
      <pc:chgData name="Mehrunnisa Durrani (2421022)" userId="S::2421022@student.uwtsd.ac.uk::acc7358c-f7e3-40f0-a4dd-7ce6e2c646a4" providerId="AD" clId="Web-{A59FC630-233D-6BB7-C509-CDD9233E994E}" dt="2026-06-07T09:28:06.753" v="427"/>
      <pc:docMkLst>
        <pc:docMk/>
      </pc:docMkLst>
      <pc:sldChg chg="delSp modSp">
        <pc:chgData name="Mehrunnisa Durrani (2421022)" userId="S::2421022@student.uwtsd.ac.uk::acc7358c-f7e3-40f0-a4dd-7ce6e2c646a4" providerId="AD" clId="Web-{A59FC630-233D-6BB7-C509-CDD9233E994E}" dt="2026-06-07T08:19:04.952" v="9" actId="14100"/>
        <pc:sldMkLst>
          <pc:docMk/>
          <pc:sldMk cId="3761512627" sldId="260"/>
        </pc:sldMkLst>
        <pc:spChg chg="mod">
          <ac:chgData name="Mehrunnisa Durrani (2421022)" userId="S::2421022@student.uwtsd.ac.uk::acc7358c-f7e3-40f0-a4dd-7ce6e2c646a4" providerId="AD" clId="Web-{A59FC630-233D-6BB7-C509-CDD9233E994E}" dt="2026-06-07T08:19:04.952" v="9" actId="14100"/>
          <ac:spMkLst>
            <pc:docMk/>
            <pc:sldMk cId="3761512627" sldId="260"/>
            <ac:spMk id="5" creationId="{C34D6188-39AE-871F-32ED-4CAE09595158}"/>
          </ac:spMkLst>
        </pc:spChg>
        <pc:picChg chg="mod">
          <ac:chgData name="Mehrunnisa Durrani (2421022)" userId="S::2421022@student.uwtsd.ac.uk::acc7358c-f7e3-40f0-a4dd-7ce6e2c646a4" providerId="AD" clId="Web-{A59FC630-233D-6BB7-C509-CDD9233E994E}" dt="2026-06-07T08:18:45.139" v="7" actId="14100"/>
          <ac:picMkLst>
            <pc:docMk/>
            <pc:sldMk cId="3761512627" sldId="260"/>
            <ac:picMk id="6" creationId="{66F7D978-9F62-05F6-C2E5-6090417FCC33}"/>
          </ac:picMkLst>
        </pc:picChg>
      </pc:sldChg>
      <pc:sldChg chg="addSp delSp modSp new mod modClrScheme chgLayout">
        <pc:chgData name="Mehrunnisa Durrani (2421022)" userId="S::2421022@student.uwtsd.ac.uk::acc7358c-f7e3-40f0-a4dd-7ce6e2c646a4" providerId="AD" clId="Web-{A59FC630-233D-6BB7-C509-CDD9233E994E}" dt="2026-06-07T08:39:46.687" v="63" actId="20577"/>
        <pc:sldMkLst>
          <pc:docMk/>
          <pc:sldMk cId="876413928" sldId="266"/>
        </pc:sldMkLst>
        <pc:spChg chg="mod">
          <ac:chgData name="Mehrunnisa Durrani (2421022)" userId="S::2421022@student.uwtsd.ac.uk::acc7358c-f7e3-40f0-a4dd-7ce6e2c646a4" providerId="AD" clId="Web-{A59FC630-233D-6BB7-C509-CDD9233E994E}" dt="2026-06-07T08:36:43.681" v="29"/>
          <ac:spMkLst>
            <pc:docMk/>
            <pc:sldMk cId="876413928" sldId="266"/>
            <ac:spMk id="2" creationId="{F62B7FE1-C917-DC5E-2777-2C09E2B73771}"/>
          </ac:spMkLst>
        </pc:spChg>
        <pc:spChg chg="mod">
          <ac:chgData name="Mehrunnisa Durrani (2421022)" userId="S::2421022@student.uwtsd.ac.uk::acc7358c-f7e3-40f0-a4dd-7ce6e2c646a4" providerId="AD" clId="Web-{A59FC630-233D-6BB7-C509-CDD9233E994E}" dt="2026-06-07T08:36:43.681" v="29"/>
          <ac:spMkLst>
            <pc:docMk/>
            <pc:sldMk cId="876413928" sldId="266"/>
            <ac:spMk id="3" creationId="{FABC40B0-7567-BFA5-B487-E8FDC5912CA6}"/>
          </ac:spMkLst>
        </pc:spChg>
        <pc:spChg chg="mod">
          <ac:chgData name="Mehrunnisa Durrani (2421022)" userId="S::2421022@student.uwtsd.ac.uk::acc7358c-f7e3-40f0-a4dd-7ce6e2c646a4" providerId="AD" clId="Web-{A59FC630-233D-6BB7-C509-CDD9233E994E}" dt="2026-06-07T08:36:43.681" v="29"/>
          <ac:spMkLst>
            <pc:docMk/>
            <pc:sldMk cId="876413928" sldId="266"/>
            <ac:spMk id="4" creationId="{D335980F-ABA3-FF72-BF22-F8A58837855B}"/>
          </ac:spMkLst>
        </pc:spChg>
        <pc:spChg chg="add mod ord">
          <ac:chgData name="Mehrunnisa Durrani (2421022)" userId="S::2421022@student.uwtsd.ac.uk::acc7358c-f7e3-40f0-a4dd-7ce6e2c646a4" providerId="AD" clId="Web-{A59FC630-233D-6BB7-C509-CDD9233E994E}" dt="2026-06-07T08:39:46.687" v="63" actId="20577"/>
          <ac:spMkLst>
            <pc:docMk/>
            <pc:sldMk cId="876413928" sldId="266"/>
            <ac:spMk id="5" creationId="{A79321D0-4928-622D-9BF9-4535F4AF2567}"/>
          </ac:spMkLst>
        </pc:spChg>
        <pc:picChg chg="add mod ord">
          <ac:chgData name="Mehrunnisa Durrani (2421022)" userId="S::2421022@student.uwtsd.ac.uk::acc7358c-f7e3-40f0-a4dd-7ce6e2c646a4" providerId="AD" clId="Web-{A59FC630-233D-6BB7-C509-CDD9233E994E}" dt="2026-06-07T08:38:38.435" v="48" actId="14100"/>
          <ac:picMkLst>
            <pc:docMk/>
            <pc:sldMk cId="876413928" sldId="266"/>
            <ac:picMk id="6" creationId="{A184AC97-7FD6-9CA4-1D75-4944A8C653F8}"/>
          </ac:picMkLst>
        </pc:picChg>
      </pc:sldChg>
      <pc:sldChg chg="addSp delSp modSp new ord">
        <pc:chgData name="Mehrunnisa Durrani (2421022)" userId="S::2421022@student.uwtsd.ac.uk::acc7358c-f7e3-40f0-a4dd-7ce6e2c646a4" providerId="AD" clId="Web-{A59FC630-233D-6BB7-C509-CDD9233E994E}" dt="2026-06-07T08:55:57.347" v="150" actId="14100"/>
        <pc:sldMkLst>
          <pc:docMk/>
          <pc:sldMk cId="3650358869" sldId="267"/>
        </pc:sldMkLst>
        <pc:spChg chg="add mod">
          <ac:chgData name="Mehrunnisa Durrani (2421022)" userId="S::2421022@student.uwtsd.ac.uk::acc7358c-f7e3-40f0-a4dd-7ce6e2c646a4" providerId="AD" clId="Web-{A59FC630-233D-6BB7-C509-CDD9233E994E}" dt="2026-06-07T08:53:29.919" v="129" actId="14100"/>
          <ac:spMkLst>
            <pc:docMk/>
            <pc:sldMk cId="3650358869" sldId="267"/>
            <ac:spMk id="5" creationId="{45BF4F6E-9C26-DDD5-54B8-8DDEE7BC048E}"/>
          </ac:spMkLst>
        </pc:spChg>
        <pc:picChg chg="add mod">
          <ac:chgData name="Mehrunnisa Durrani (2421022)" userId="S::2421022@student.uwtsd.ac.uk::acc7358c-f7e3-40f0-a4dd-7ce6e2c646a4" providerId="AD" clId="Web-{A59FC630-233D-6BB7-C509-CDD9233E994E}" dt="2026-06-07T08:55:57.347" v="150" actId="14100"/>
          <ac:picMkLst>
            <pc:docMk/>
            <pc:sldMk cId="3650358869" sldId="267"/>
            <ac:picMk id="8" creationId="{86A0FC16-FD46-0915-4E4A-32F21B3970BD}"/>
          </ac:picMkLst>
        </pc:picChg>
        <pc:picChg chg="add mod">
          <ac:chgData name="Mehrunnisa Durrani (2421022)" userId="S::2421022@student.uwtsd.ac.uk::acc7358c-f7e3-40f0-a4dd-7ce6e2c646a4" providerId="AD" clId="Web-{A59FC630-233D-6BB7-C509-CDD9233E994E}" dt="2026-06-07T08:54:31.578" v="144" actId="1076"/>
          <ac:picMkLst>
            <pc:docMk/>
            <pc:sldMk cId="3650358869" sldId="267"/>
            <ac:picMk id="9" creationId="{5EE09B22-BC7B-2ED7-0A7D-2D3104B5859F}"/>
          </ac:picMkLst>
        </pc:picChg>
        <pc:picChg chg="add mod">
          <ac:chgData name="Mehrunnisa Durrani (2421022)" userId="S::2421022@student.uwtsd.ac.uk::acc7358c-f7e3-40f0-a4dd-7ce6e2c646a4" providerId="AD" clId="Web-{A59FC630-233D-6BB7-C509-CDD9233E994E}" dt="2026-06-07T08:54:41.578" v="146" actId="1076"/>
          <ac:picMkLst>
            <pc:docMk/>
            <pc:sldMk cId="3650358869" sldId="267"/>
            <ac:picMk id="10" creationId="{8BE6A1F6-7333-382F-FB62-0B694FABFDA2}"/>
          </ac:picMkLst>
        </pc:picChg>
        <pc:picChg chg="add mod">
          <ac:chgData name="Mehrunnisa Durrani (2421022)" userId="S::2421022@student.uwtsd.ac.uk::acc7358c-f7e3-40f0-a4dd-7ce6e2c646a4" providerId="AD" clId="Web-{A59FC630-233D-6BB7-C509-CDD9233E994E}" dt="2026-06-07T08:54:53.672" v="148" actId="1076"/>
          <ac:picMkLst>
            <pc:docMk/>
            <pc:sldMk cId="3650358869" sldId="267"/>
            <ac:picMk id="11" creationId="{030048DE-3EA5-F2D9-46B3-1CE8C47E3342}"/>
          </ac:picMkLst>
        </pc:picChg>
      </pc:sldChg>
      <pc:sldChg chg="addSp delSp modSp new">
        <pc:chgData name="Mehrunnisa Durrani (2421022)" userId="S::2421022@student.uwtsd.ac.uk::acc7358c-f7e3-40f0-a4dd-7ce6e2c646a4" providerId="AD" clId="Web-{A59FC630-233D-6BB7-C509-CDD9233E994E}" dt="2026-06-07T09:05:52.868" v="210" actId="1076"/>
        <pc:sldMkLst>
          <pc:docMk/>
          <pc:sldMk cId="69099825" sldId="268"/>
        </pc:sldMkLst>
        <pc:spChg chg="add mod">
          <ac:chgData name="Mehrunnisa Durrani (2421022)" userId="S::2421022@student.uwtsd.ac.uk::acc7358c-f7e3-40f0-a4dd-7ce6e2c646a4" providerId="AD" clId="Web-{A59FC630-233D-6BB7-C509-CDD9233E994E}" dt="2026-06-07T09:05:47.977" v="209" actId="20577"/>
          <ac:spMkLst>
            <pc:docMk/>
            <pc:sldMk cId="69099825" sldId="268"/>
            <ac:spMk id="5" creationId="{23BFFCF6-64BE-BAF0-699B-428DB6180160}"/>
          </ac:spMkLst>
        </pc:spChg>
        <pc:picChg chg="add mod">
          <ac:chgData name="Mehrunnisa Durrani (2421022)" userId="S::2421022@student.uwtsd.ac.uk::acc7358c-f7e3-40f0-a4dd-7ce6e2c646a4" providerId="AD" clId="Web-{A59FC630-233D-6BB7-C509-CDD9233E994E}" dt="2026-06-07T09:05:52.868" v="210" actId="1076"/>
          <ac:picMkLst>
            <pc:docMk/>
            <pc:sldMk cId="69099825" sldId="268"/>
            <ac:picMk id="6" creationId="{D553C452-DF3B-22D4-7966-122B2EDCAE59}"/>
          </ac:picMkLst>
        </pc:picChg>
        <pc:picChg chg="add mod">
          <ac:chgData name="Mehrunnisa Durrani (2421022)" userId="S::2421022@student.uwtsd.ac.uk::acc7358c-f7e3-40f0-a4dd-7ce6e2c646a4" providerId="AD" clId="Web-{A59FC630-233D-6BB7-C509-CDD9233E994E}" dt="2026-06-07T09:05:26.102" v="200" actId="14100"/>
          <ac:picMkLst>
            <pc:docMk/>
            <pc:sldMk cId="69099825" sldId="268"/>
            <ac:picMk id="8" creationId="{456F7E0A-B827-A22A-FA0E-916FAB8D521D}"/>
          </ac:picMkLst>
        </pc:picChg>
      </pc:sldChg>
      <pc:sldChg chg="addSp modSp new">
        <pc:chgData name="Mehrunnisa Durrani (2421022)" userId="S::2421022@student.uwtsd.ac.uk::acc7358c-f7e3-40f0-a4dd-7ce6e2c646a4" providerId="AD" clId="Web-{A59FC630-233D-6BB7-C509-CDD9233E994E}" dt="2026-06-07T09:11:37.758" v="329" actId="14100"/>
        <pc:sldMkLst>
          <pc:docMk/>
          <pc:sldMk cId="1769708462" sldId="269"/>
        </pc:sldMkLst>
        <pc:spChg chg="add mod">
          <ac:chgData name="Mehrunnisa Durrani (2421022)" userId="S::2421022@student.uwtsd.ac.uk::acc7358c-f7e3-40f0-a4dd-7ce6e2c646a4" providerId="AD" clId="Web-{A59FC630-233D-6BB7-C509-CDD9233E994E}" dt="2026-06-07T09:11:37.758" v="329" actId="14100"/>
          <ac:spMkLst>
            <pc:docMk/>
            <pc:sldMk cId="1769708462" sldId="269"/>
            <ac:spMk id="5" creationId="{7A96F1D9-7DB6-E27F-1AC8-29309D8B0394}"/>
          </ac:spMkLst>
        </pc:spChg>
      </pc:sldChg>
      <pc:sldChg chg="addSp delSp modSp new mod modClrScheme chgLayout">
        <pc:chgData name="Mehrunnisa Durrani (2421022)" userId="S::2421022@student.uwtsd.ac.uk::acc7358c-f7e3-40f0-a4dd-7ce6e2c646a4" providerId="AD" clId="Web-{A59FC630-233D-6BB7-C509-CDD9233E994E}" dt="2026-06-07T09:21:57.557" v="398" actId="14100"/>
        <pc:sldMkLst>
          <pc:docMk/>
          <pc:sldMk cId="4249641357" sldId="270"/>
        </pc:sldMkLst>
        <pc:spChg chg="mod">
          <ac:chgData name="Mehrunnisa Durrani (2421022)" userId="S::2421022@student.uwtsd.ac.uk::acc7358c-f7e3-40f0-a4dd-7ce6e2c646a4" providerId="AD" clId="Web-{A59FC630-233D-6BB7-C509-CDD9233E994E}" dt="2026-06-07T09:16:21.229" v="347"/>
          <ac:spMkLst>
            <pc:docMk/>
            <pc:sldMk cId="4249641357" sldId="270"/>
            <ac:spMk id="2" creationId="{01EE1969-53FC-191D-D5C7-492E97A83ACE}"/>
          </ac:spMkLst>
        </pc:spChg>
        <pc:spChg chg="mod">
          <ac:chgData name="Mehrunnisa Durrani (2421022)" userId="S::2421022@student.uwtsd.ac.uk::acc7358c-f7e3-40f0-a4dd-7ce6e2c646a4" providerId="AD" clId="Web-{A59FC630-233D-6BB7-C509-CDD9233E994E}" dt="2026-06-07T09:16:21.229" v="347"/>
          <ac:spMkLst>
            <pc:docMk/>
            <pc:sldMk cId="4249641357" sldId="270"/>
            <ac:spMk id="3" creationId="{BEBCB1AF-4DD3-3D29-88C3-369DF6A4AAE0}"/>
          </ac:spMkLst>
        </pc:spChg>
        <pc:spChg chg="mod">
          <ac:chgData name="Mehrunnisa Durrani (2421022)" userId="S::2421022@student.uwtsd.ac.uk::acc7358c-f7e3-40f0-a4dd-7ce6e2c646a4" providerId="AD" clId="Web-{A59FC630-233D-6BB7-C509-CDD9233E994E}" dt="2026-06-07T09:16:21.229" v="347"/>
          <ac:spMkLst>
            <pc:docMk/>
            <pc:sldMk cId="4249641357" sldId="270"/>
            <ac:spMk id="4" creationId="{BA1764FC-99D9-88B6-4C6C-D529305D375B}"/>
          </ac:spMkLst>
        </pc:spChg>
        <pc:spChg chg="add mod ord">
          <ac:chgData name="Mehrunnisa Durrani (2421022)" userId="S::2421022@student.uwtsd.ac.uk::acc7358c-f7e3-40f0-a4dd-7ce6e2c646a4" providerId="AD" clId="Web-{A59FC630-233D-6BB7-C509-CDD9233E994E}" dt="2026-06-07T09:21:29.306" v="392" actId="1076"/>
          <ac:spMkLst>
            <pc:docMk/>
            <pc:sldMk cId="4249641357" sldId="270"/>
            <ac:spMk id="5" creationId="{D8FFEC6A-5989-C87A-CBAB-E2259E1929DD}"/>
          </ac:spMkLst>
        </pc:spChg>
        <pc:spChg chg="add mod">
          <ac:chgData name="Mehrunnisa Durrani (2421022)" userId="S::2421022@student.uwtsd.ac.uk::acc7358c-f7e3-40f0-a4dd-7ce6e2c646a4" providerId="AD" clId="Web-{A59FC630-233D-6BB7-C509-CDD9233E994E}" dt="2026-06-07T09:21:57.557" v="398" actId="14100"/>
          <ac:spMkLst>
            <pc:docMk/>
            <pc:sldMk cId="4249641357" sldId="270"/>
            <ac:spMk id="7" creationId="{AC953578-7495-2970-2102-9A5DFE6652A3}"/>
          </ac:spMkLst>
        </pc:spChg>
        <pc:picChg chg="add mod ord">
          <ac:chgData name="Mehrunnisa Durrani (2421022)" userId="S::2421022@student.uwtsd.ac.uk::acc7358c-f7e3-40f0-a4dd-7ce6e2c646a4" providerId="AD" clId="Web-{A59FC630-233D-6BB7-C509-CDD9233E994E}" dt="2026-06-07T09:17:32.497" v="354" actId="1076"/>
          <ac:picMkLst>
            <pc:docMk/>
            <pc:sldMk cId="4249641357" sldId="270"/>
            <ac:picMk id="6" creationId="{D75F038D-83C9-C191-C10F-4244467E1BC1}"/>
          </ac:picMkLst>
        </pc:picChg>
      </pc:sldChg>
      <pc:sldChg chg="addSp modSp new">
        <pc:chgData name="Mehrunnisa Durrani (2421022)" userId="S::2421022@student.uwtsd.ac.uk::acc7358c-f7e3-40f0-a4dd-7ce6e2c646a4" providerId="AD" clId="Web-{A59FC630-233D-6BB7-C509-CDD9233E994E}" dt="2026-06-07T09:27:56.018" v="426" actId="1076"/>
        <pc:sldMkLst>
          <pc:docMk/>
          <pc:sldMk cId="816809757" sldId="271"/>
        </pc:sldMkLst>
        <pc:spChg chg="add mod">
          <ac:chgData name="Mehrunnisa Durrani (2421022)" userId="S::2421022@student.uwtsd.ac.uk::acc7358c-f7e3-40f0-a4dd-7ce6e2c646a4" providerId="AD" clId="Web-{A59FC630-233D-6BB7-C509-CDD9233E994E}" dt="2026-06-07T09:27:48.096" v="424" actId="14100"/>
          <ac:spMkLst>
            <pc:docMk/>
            <pc:sldMk cId="816809757" sldId="271"/>
            <ac:spMk id="5" creationId="{B7437DCC-F003-9177-5F38-2329976E2F6B}"/>
          </ac:spMkLst>
        </pc:spChg>
        <pc:picChg chg="add mod">
          <ac:chgData name="Mehrunnisa Durrani (2421022)" userId="S::2421022@student.uwtsd.ac.uk::acc7358c-f7e3-40f0-a4dd-7ce6e2c646a4" providerId="AD" clId="Web-{A59FC630-233D-6BB7-C509-CDD9233E994E}" dt="2026-06-07T09:26:17.031" v="415" actId="14100"/>
          <ac:picMkLst>
            <pc:docMk/>
            <pc:sldMk cId="816809757" sldId="271"/>
            <ac:picMk id="6" creationId="{E9A62F46-EF0A-0853-C429-BB3041533CFE}"/>
          </ac:picMkLst>
        </pc:picChg>
        <pc:picChg chg="add mod">
          <ac:chgData name="Mehrunnisa Durrani (2421022)" userId="S::2421022@student.uwtsd.ac.uk::acc7358c-f7e3-40f0-a4dd-7ce6e2c646a4" providerId="AD" clId="Web-{A59FC630-233D-6BB7-C509-CDD9233E994E}" dt="2026-06-07T09:27:53.565" v="425" actId="1076"/>
          <ac:picMkLst>
            <pc:docMk/>
            <pc:sldMk cId="816809757" sldId="271"/>
            <ac:picMk id="8" creationId="{0FF729AC-6510-10E1-44E5-0B2196B70313}"/>
          </ac:picMkLst>
        </pc:picChg>
        <pc:picChg chg="add mod">
          <ac:chgData name="Mehrunnisa Durrani (2421022)" userId="S::2421022@student.uwtsd.ac.uk::acc7358c-f7e3-40f0-a4dd-7ce6e2c646a4" providerId="AD" clId="Web-{A59FC630-233D-6BB7-C509-CDD9233E994E}" dt="2026-06-07T09:27:56.018" v="426" actId="1076"/>
          <ac:picMkLst>
            <pc:docMk/>
            <pc:sldMk cId="816809757" sldId="271"/>
            <ac:picMk id="10" creationId="{4068FDF3-F07C-0CC0-10C4-1054B56700F3}"/>
          </ac:picMkLst>
        </pc:picChg>
      </pc:sldChg>
      <pc:sldChg chg="new">
        <pc:chgData name="Mehrunnisa Durrani (2421022)" userId="S::2421022@student.uwtsd.ac.uk::acc7358c-f7e3-40f0-a4dd-7ce6e2c646a4" providerId="AD" clId="Web-{A59FC630-233D-6BB7-C509-CDD9233E994E}" dt="2026-06-07T09:28:06.753" v="427"/>
        <pc:sldMkLst>
          <pc:docMk/>
          <pc:sldMk cId="526458154" sldId="272"/>
        </pc:sldMkLst>
      </pc:sldChg>
    </pc:docChg>
  </pc:docChgLst>
  <pc:docChgLst>
    <pc:chgData name="Mehrunnisa Durrani (2421022)" userId="S::2421022@student.uwtsd.ac.uk::acc7358c-f7e3-40f0-a4dd-7ce6e2c646a4" providerId="AD" clId="Web-{99D813AD-1089-5FB9-6159-BAB732D064AA}"/>
    <pc:docChg chg="modSld">
      <pc:chgData name="Mehrunnisa Durrani (2421022)" userId="S::2421022@student.uwtsd.ac.uk::acc7358c-f7e3-40f0-a4dd-7ce6e2c646a4" providerId="AD" clId="Web-{99D813AD-1089-5FB9-6159-BAB732D064AA}" dt="2026-06-14T09:04:11.081" v="295" actId="20577"/>
      <pc:docMkLst>
        <pc:docMk/>
      </pc:docMkLst>
      <pc:sldChg chg="modSp">
        <pc:chgData name="Mehrunnisa Durrani (2421022)" userId="S::2421022@student.uwtsd.ac.uk::acc7358c-f7e3-40f0-a4dd-7ce6e2c646a4" providerId="AD" clId="Web-{99D813AD-1089-5FB9-6159-BAB732D064AA}" dt="2026-06-14T08:22:33.518" v="5" actId="20577"/>
        <pc:sldMkLst>
          <pc:docMk/>
          <pc:sldMk cId="109857222" sldId="256"/>
        </pc:sldMkLst>
        <pc:spChg chg="mod">
          <ac:chgData name="Mehrunnisa Durrani (2421022)" userId="S::2421022@student.uwtsd.ac.uk::acc7358c-f7e3-40f0-a4dd-7ce6e2c646a4" providerId="AD" clId="Web-{99D813AD-1089-5FB9-6159-BAB732D064AA}" dt="2026-06-14T08:22:33.518" v="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35:05.432" v="7" actId="20577"/>
        <pc:sldMkLst>
          <pc:docMk/>
          <pc:sldMk cId="279263059" sldId="257"/>
        </pc:sldMkLst>
        <pc:spChg chg="mod">
          <ac:chgData name="Mehrunnisa Durrani (2421022)" userId="S::2421022@student.uwtsd.ac.uk::acc7358c-f7e3-40f0-a4dd-7ce6e2c646a4" providerId="AD" clId="Web-{99D813AD-1089-5FB9-6159-BAB732D064AA}" dt="2026-06-14T08:35:05.432" v="7" actId="20577"/>
          <ac:spMkLst>
            <pc:docMk/>
            <pc:sldMk cId="279263059" sldId="257"/>
            <ac:spMk id="5" creationId="{647019B3-A253-E8D3-786C-B0F711AB691E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35:54.246" v="11" actId="20577"/>
        <pc:sldMkLst>
          <pc:docMk/>
          <pc:sldMk cId="1470626214" sldId="258"/>
        </pc:sldMkLst>
        <pc:spChg chg="mod">
          <ac:chgData name="Mehrunnisa Durrani (2421022)" userId="S::2421022@student.uwtsd.ac.uk::acc7358c-f7e3-40f0-a4dd-7ce6e2c646a4" providerId="AD" clId="Web-{99D813AD-1089-5FB9-6159-BAB732D064AA}" dt="2026-06-14T08:35:54.246" v="11" actId="20577"/>
          <ac:spMkLst>
            <pc:docMk/>
            <pc:sldMk cId="1470626214" sldId="258"/>
            <ac:spMk id="5" creationId="{FAAE3D2B-7331-9893-0861-F5D9642AEE65}"/>
          </ac:spMkLst>
        </pc:spChg>
      </pc:sldChg>
      <pc:sldChg chg="addSp modSp">
        <pc:chgData name="Mehrunnisa Durrani (2421022)" userId="S::2421022@student.uwtsd.ac.uk::acc7358c-f7e3-40f0-a4dd-7ce6e2c646a4" providerId="AD" clId="Web-{99D813AD-1089-5FB9-6159-BAB732D064AA}" dt="2026-06-14T08:38:08.344" v="31" actId="14100"/>
        <pc:sldMkLst>
          <pc:docMk/>
          <pc:sldMk cId="700057832" sldId="259"/>
        </pc:sldMkLst>
        <pc:spChg chg="mod">
          <ac:chgData name="Mehrunnisa Durrani (2421022)" userId="S::2421022@student.uwtsd.ac.uk::acc7358c-f7e3-40f0-a4dd-7ce6e2c646a4" providerId="AD" clId="Web-{99D813AD-1089-5FB9-6159-BAB732D064AA}" dt="2026-06-14T08:37:16.671" v="24" actId="20577"/>
          <ac:spMkLst>
            <pc:docMk/>
            <pc:sldMk cId="700057832" sldId="259"/>
            <ac:spMk id="5" creationId="{455B84EF-9961-67AB-C687-CC6F394B168C}"/>
          </ac:spMkLst>
        </pc:spChg>
        <pc:spChg chg="add mod">
          <ac:chgData name="Mehrunnisa Durrani (2421022)" userId="S::2421022@student.uwtsd.ac.uk::acc7358c-f7e3-40f0-a4dd-7ce6e2c646a4" providerId="AD" clId="Web-{99D813AD-1089-5FB9-6159-BAB732D064AA}" dt="2026-06-14T08:37:49.938" v="28" actId="20577"/>
          <ac:spMkLst>
            <pc:docMk/>
            <pc:sldMk cId="700057832" sldId="259"/>
            <ac:spMk id="7" creationId="{0ED9C844-26DE-86BC-41B1-6B068E407369}"/>
          </ac:spMkLst>
        </pc:spChg>
        <pc:picChg chg="mod">
          <ac:chgData name="Mehrunnisa Durrani (2421022)" userId="S::2421022@student.uwtsd.ac.uk::acc7358c-f7e3-40f0-a4dd-7ce6e2c646a4" providerId="AD" clId="Web-{99D813AD-1089-5FB9-6159-BAB732D064AA}" dt="2026-06-14T08:38:08.344" v="31" actId="14100"/>
          <ac:picMkLst>
            <pc:docMk/>
            <pc:sldMk cId="700057832" sldId="259"/>
            <ac:picMk id="6" creationId="{B38AD9FE-CD02-B29A-434B-FED0DEB3E76B}"/>
          </ac:picMkLst>
        </pc:picChg>
      </pc:sldChg>
      <pc:sldChg chg="modSp">
        <pc:chgData name="Mehrunnisa Durrani (2421022)" userId="S::2421022@student.uwtsd.ac.uk::acc7358c-f7e3-40f0-a4dd-7ce6e2c646a4" providerId="AD" clId="Web-{99D813AD-1089-5FB9-6159-BAB732D064AA}" dt="2026-06-14T08:40:54.287" v="79" actId="20577"/>
        <pc:sldMkLst>
          <pc:docMk/>
          <pc:sldMk cId="3761512627" sldId="260"/>
        </pc:sldMkLst>
        <pc:spChg chg="mod">
          <ac:chgData name="Mehrunnisa Durrani (2421022)" userId="S::2421022@student.uwtsd.ac.uk::acc7358c-f7e3-40f0-a4dd-7ce6e2c646a4" providerId="AD" clId="Web-{99D813AD-1089-5FB9-6159-BAB732D064AA}" dt="2026-06-14T08:40:54.287" v="79" actId="20577"/>
          <ac:spMkLst>
            <pc:docMk/>
            <pc:sldMk cId="3761512627" sldId="260"/>
            <ac:spMk id="5" creationId="{C34D6188-39AE-871F-32ED-4CAE09595158}"/>
          </ac:spMkLst>
        </pc:spChg>
      </pc:sldChg>
      <pc:sldChg chg="addSp delSp modSp">
        <pc:chgData name="Mehrunnisa Durrani (2421022)" userId="S::2421022@student.uwtsd.ac.uk::acc7358c-f7e3-40f0-a4dd-7ce6e2c646a4" providerId="AD" clId="Web-{99D813AD-1089-5FB9-6159-BAB732D064AA}" dt="2026-06-14T08:58:00.976" v="236"/>
        <pc:sldMkLst>
          <pc:docMk/>
          <pc:sldMk cId="339017700" sldId="261"/>
        </pc:sldMkLst>
        <pc:spChg chg="add del mod">
          <ac:chgData name="Mehrunnisa Durrani (2421022)" userId="S::2421022@student.uwtsd.ac.uk::acc7358c-f7e3-40f0-a4dd-7ce6e2c646a4" providerId="AD" clId="Web-{99D813AD-1089-5FB9-6159-BAB732D064AA}" dt="2026-06-14T08:57:55.132" v="235"/>
          <ac:spMkLst>
            <pc:docMk/>
            <pc:sldMk cId="339017700" sldId="261"/>
            <ac:spMk id="7" creationId="{B4DE5855-A921-7AD0-AFD5-63B2BAC12541}"/>
          </ac:spMkLst>
        </pc:spChg>
        <pc:spChg chg="add">
          <ac:chgData name="Mehrunnisa Durrani (2421022)" userId="S::2421022@student.uwtsd.ac.uk::acc7358c-f7e3-40f0-a4dd-7ce6e2c646a4" providerId="AD" clId="Web-{99D813AD-1089-5FB9-6159-BAB732D064AA}" dt="2026-06-14T08:58:00.976" v="236"/>
          <ac:spMkLst>
            <pc:docMk/>
            <pc:sldMk cId="339017700" sldId="261"/>
            <ac:spMk id="8" creationId="{B4DE5855-A921-7AD0-AFD5-63B2BAC12541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57:31.803" v="234" actId="20577"/>
        <pc:sldMkLst>
          <pc:docMk/>
          <pc:sldMk cId="3650195874" sldId="262"/>
        </pc:sldMkLst>
        <pc:spChg chg="mod">
          <ac:chgData name="Mehrunnisa Durrani (2421022)" userId="S::2421022@student.uwtsd.ac.uk::acc7358c-f7e3-40f0-a4dd-7ce6e2c646a4" providerId="AD" clId="Web-{99D813AD-1089-5FB9-6159-BAB732D064AA}" dt="2026-06-14T08:57:31.803" v="234" actId="20577"/>
          <ac:spMkLst>
            <pc:docMk/>
            <pc:sldMk cId="3650195874" sldId="262"/>
            <ac:spMk id="5" creationId="{EE1E7A85-34A5-DB45-0A18-E18697D508A1}"/>
          </ac:spMkLst>
        </pc:spChg>
      </pc:sldChg>
      <pc:sldChg chg="addSp modSp">
        <pc:chgData name="Mehrunnisa Durrani (2421022)" userId="S::2421022@student.uwtsd.ac.uk::acc7358c-f7e3-40f0-a4dd-7ce6e2c646a4" providerId="AD" clId="Web-{99D813AD-1089-5FB9-6159-BAB732D064AA}" dt="2026-06-14T08:56:10.660" v="214" actId="14100"/>
        <pc:sldMkLst>
          <pc:docMk/>
          <pc:sldMk cId="2514957678" sldId="263"/>
        </pc:sldMkLst>
        <pc:spChg chg="add mod">
          <ac:chgData name="Mehrunnisa Durrani (2421022)" userId="S::2421022@student.uwtsd.ac.uk::acc7358c-f7e3-40f0-a4dd-7ce6e2c646a4" providerId="AD" clId="Web-{99D813AD-1089-5FB9-6159-BAB732D064AA}" dt="2026-06-14T08:56:10.660" v="214" actId="14100"/>
          <ac:spMkLst>
            <pc:docMk/>
            <pc:sldMk cId="2514957678" sldId="263"/>
            <ac:spMk id="5" creationId="{207440B4-3886-377B-A5BF-D411F37A75B8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57:01.865" v="232" actId="20577"/>
        <pc:sldMkLst>
          <pc:docMk/>
          <pc:sldMk cId="869772939" sldId="264"/>
        </pc:sldMkLst>
        <pc:spChg chg="mod">
          <ac:chgData name="Mehrunnisa Durrani (2421022)" userId="S::2421022@student.uwtsd.ac.uk::acc7358c-f7e3-40f0-a4dd-7ce6e2c646a4" providerId="AD" clId="Web-{99D813AD-1089-5FB9-6159-BAB732D064AA}" dt="2026-06-14T08:57:01.865" v="232" actId="20577"/>
          <ac:spMkLst>
            <pc:docMk/>
            <pc:sldMk cId="869772939" sldId="264"/>
            <ac:spMk id="5" creationId="{BFD12E05-08A5-FFD4-9239-E034B08190AA}"/>
          </ac:spMkLst>
        </pc:spChg>
      </pc:sldChg>
      <pc:sldChg chg="addSp modSp">
        <pc:chgData name="Mehrunnisa Durrani (2421022)" userId="S::2421022@student.uwtsd.ac.uk::acc7358c-f7e3-40f0-a4dd-7ce6e2c646a4" providerId="AD" clId="Web-{99D813AD-1089-5FB9-6159-BAB732D064AA}" dt="2026-06-14T08:55:17.377" v="205" actId="20577"/>
        <pc:sldMkLst>
          <pc:docMk/>
          <pc:sldMk cId="991483586" sldId="265"/>
        </pc:sldMkLst>
        <pc:spChg chg="add mod">
          <ac:chgData name="Mehrunnisa Durrani (2421022)" userId="S::2421022@student.uwtsd.ac.uk::acc7358c-f7e3-40f0-a4dd-7ce6e2c646a4" providerId="AD" clId="Web-{99D813AD-1089-5FB9-6159-BAB732D064AA}" dt="2026-06-14T08:55:17.377" v="205" actId="20577"/>
          <ac:spMkLst>
            <pc:docMk/>
            <pc:sldMk cId="991483586" sldId="265"/>
            <ac:spMk id="6" creationId="{63E2692C-B958-09BC-4D60-17CEA223EC68}"/>
          </ac:spMkLst>
        </pc:spChg>
      </pc:sldChg>
      <pc:sldChg chg="addSp modSp">
        <pc:chgData name="Mehrunnisa Durrani (2421022)" userId="S::2421022@student.uwtsd.ac.uk::acc7358c-f7e3-40f0-a4dd-7ce6e2c646a4" providerId="AD" clId="Web-{99D813AD-1089-5FB9-6159-BAB732D064AA}" dt="2026-06-14T08:54:31.298" v="195" actId="20577"/>
        <pc:sldMkLst>
          <pc:docMk/>
          <pc:sldMk cId="876413928" sldId="266"/>
        </pc:sldMkLst>
        <pc:spChg chg="add mod">
          <ac:chgData name="Mehrunnisa Durrani (2421022)" userId="S::2421022@student.uwtsd.ac.uk::acc7358c-f7e3-40f0-a4dd-7ce6e2c646a4" providerId="AD" clId="Web-{99D813AD-1089-5FB9-6159-BAB732D064AA}" dt="2026-06-14T08:54:31.298" v="195" actId="20577"/>
          <ac:spMkLst>
            <pc:docMk/>
            <pc:sldMk cId="876413928" sldId="266"/>
            <ac:spMk id="7" creationId="{67452FF4-F6E7-2AEE-AFF5-37429AFA600E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53:37.390" v="186" actId="20577"/>
        <pc:sldMkLst>
          <pc:docMk/>
          <pc:sldMk cId="3650358869" sldId="267"/>
        </pc:sldMkLst>
        <pc:spChg chg="mod">
          <ac:chgData name="Mehrunnisa Durrani (2421022)" userId="S::2421022@student.uwtsd.ac.uk::acc7358c-f7e3-40f0-a4dd-7ce6e2c646a4" providerId="AD" clId="Web-{99D813AD-1089-5FB9-6159-BAB732D064AA}" dt="2026-06-14T08:53:37.390" v="186" actId="20577"/>
          <ac:spMkLst>
            <pc:docMk/>
            <pc:sldMk cId="3650358869" sldId="267"/>
            <ac:spMk id="5" creationId="{45BF4F6E-9C26-DDD5-54B8-8DDEE7BC048E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52:51.732" v="175" actId="20577"/>
        <pc:sldMkLst>
          <pc:docMk/>
          <pc:sldMk cId="69099825" sldId="268"/>
        </pc:sldMkLst>
        <pc:spChg chg="mod">
          <ac:chgData name="Mehrunnisa Durrani (2421022)" userId="S::2421022@student.uwtsd.ac.uk::acc7358c-f7e3-40f0-a4dd-7ce6e2c646a4" providerId="AD" clId="Web-{99D813AD-1089-5FB9-6159-BAB732D064AA}" dt="2026-06-14T08:52:51.732" v="175" actId="20577"/>
          <ac:spMkLst>
            <pc:docMk/>
            <pc:sldMk cId="69099825" sldId="268"/>
            <ac:spMk id="5" creationId="{23BFFCF6-64BE-BAF0-699B-428DB6180160}"/>
          </ac:spMkLst>
        </pc:spChg>
      </pc:sldChg>
      <pc:sldChg chg="modSp">
        <pc:chgData name="Mehrunnisa Durrani (2421022)" userId="S::2421022@student.uwtsd.ac.uk::acc7358c-f7e3-40f0-a4dd-7ce6e2c646a4" providerId="AD" clId="Web-{99D813AD-1089-5FB9-6159-BAB732D064AA}" dt="2026-06-14T08:52:18.450" v="174" actId="14100"/>
        <pc:sldMkLst>
          <pc:docMk/>
          <pc:sldMk cId="1769708462" sldId="269"/>
        </pc:sldMkLst>
        <pc:spChg chg="mod">
          <ac:chgData name="Mehrunnisa Durrani (2421022)" userId="S::2421022@student.uwtsd.ac.uk::acc7358c-f7e3-40f0-a4dd-7ce6e2c646a4" providerId="AD" clId="Web-{99D813AD-1089-5FB9-6159-BAB732D064AA}" dt="2026-06-14T08:52:18.450" v="174" actId="14100"/>
          <ac:spMkLst>
            <pc:docMk/>
            <pc:sldMk cId="1769708462" sldId="269"/>
            <ac:spMk id="5" creationId="{7A96F1D9-7DB6-E27F-1AC8-29309D8B0394}"/>
          </ac:spMkLst>
        </pc:spChg>
      </pc:sldChg>
      <pc:sldChg chg="addSp modSp">
        <pc:chgData name="Mehrunnisa Durrani (2421022)" userId="S::2421022@student.uwtsd.ac.uk::acc7358c-f7e3-40f0-a4dd-7ce6e2c646a4" providerId="AD" clId="Web-{99D813AD-1089-5FB9-6159-BAB732D064AA}" dt="2026-06-14T08:50:20.352" v="123" actId="20577"/>
        <pc:sldMkLst>
          <pc:docMk/>
          <pc:sldMk cId="4249641357" sldId="270"/>
        </pc:sldMkLst>
        <pc:spChg chg="add mod">
          <ac:chgData name="Mehrunnisa Durrani (2421022)" userId="S::2421022@student.uwtsd.ac.uk::acc7358c-f7e3-40f0-a4dd-7ce6e2c646a4" providerId="AD" clId="Web-{99D813AD-1089-5FB9-6159-BAB732D064AA}" dt="2026-06-14T08:50:20.352" v="123" actId="20577"/>
          <ac:spMkLst>
            <pc:docMk/>
            <pc:sldMk cId="4249641357" sldId="270"/>
            <ac:spMk id="8" creationId="{44F2D6CA-30E0-C54C-5486-4581F7BF8B23}"/>
          </ac:spMkLst>
        </pc:spChg>
        <pc:picChg chg="mod">
          <ac:chgData name="Mehrunnisa Durrani (2421022)" userId="S::2421022@student.uwtsd.ac.uk::acc7358c-f7e3-40f0-a4dd-7ce6e2c646a4" providerId="AD" clId="Web-{99D813AD-1089-5FB9-6159-BAB732D064AA}" dt="2026-06-14T08:50:14.821" v="121" actId="1076"/>
          <ac:picMkLst>
            <pc:docMk/>
            <pc:sldMk cId="4249641357" sldId="270"/>
            <ac:picMk id="6" creationId="{D75F038D-83C9-C191-C10F-4244467E1BC1}"/>
          </ac:picMkLst>
        </pc:picChg>
      </pc:sldChg>
      <pc:sldChg chg="addSp modSp">
        <pc:chgData name="Mehrunnisa Durrani (2421022)" userId="S::2421022@student.uwtsd.ac.uk::acc7358c-f7e3-40f0-a4dd-7ce6e2c646a4" providerId="AD" clId="Web-{99D813AD-1089-5FB9-6159-BAB732D064AA}" dt="2026-06-14T09:01:32.779" v="253" actId="14100"/>
        <pc:sldMkLst>
          <pc:docMk/>
          <pc:sldMk cId="816809757" sldId="271"/>
        </pc:sldMkLst>
        <pc:spChg chg="mod">
          <ac:chgData name="Mehrunnisa Durrani (2421022)" userId="S::2421022@student.uwtsd.ac.uk::acc7358c-f7e3-40f0-a4dd-7ce6e2c646a4" providerId="AD" clId="Web-{99D813AD-1089-5FB9-6159-BAB732D064AA}" dt="2026-06-14T09:01:13.341" v="250" actId="20577"/>
          <ac:spMkLst>
            <pc:docMk/>
            <pc:sldMk cId="816809757" sldId="271"/>
            <ac:spMk id="5" creationId="{B7437DCC-F003-9177-5F38-2329976E2F6B}"/>
          </ac:spMkLst>
        </pc:spChg>
        <pc:spChg chg="add mod">
          <ac:chgData name="Mehrunnisa Durrani (2421022)" userId="S::2421022@student.uwtsd.ac.uk::acc7358c-f7e3-40f0-a4dd-7ce6e2c646a4" providerId="AD" clId="Web-{99D813AD-1089-5FB9-6159-BAB732D064AA}" dt="2026-06-14T09:01:32.779" v="253" actId="14100"/>
          <ac:spMkLst>
            <pc:docMk/>
            <pc:sldMk cId="816809757" sldId="271"/>
            <ac:spMk id="7" creationId="{06302619-2116-9648-11E8-0225A5B6F473}"/>
          </ac:spMkLst>
        </pc:spChg>
      </pc:sldChg>
      <pc:sldChg chg="addSp modSp">
        <pc:chgData name="Mehrunnisa Durrani (2421022)" userId="S::2421022@student.uwtsd.ac.uk::acc7358c-f7e3-40f0-a4dd-7ce6e2c646a4" providerId="AD" clId="Web-{99D813AD-1089-5FB9-6159-BAB732D064AA}" dt="2026-06-14T09:04:11.081" v="295" actId="20577"/>
        <pc:sldMkLst>
          <pc:docMk/>
          <pc:sldMk cId="526458154" sldId="272"/>
        </pc:sldMkLst>
        <pc:spChg chg="add mod">
          <ac:chgData name="Mehrunnisa Durrani (2421022)" userId="S::2421022@student.uwtsd.ac.uk::acc7358c-f7e3-40f0-a4dd-7ce6e2c646a4" providerId="AD" clId="Web-{99D813AD-1089-5FB9-6159-BAB732D064AA}" dt="2026-06-14T09:03:12.751" v="278" actId="14100"/>
          <ac:spMkLst>
            <pc:docMk/>
            <pc:sldMk cId="526458154" sldId="272"/>
            <ac:spMk id="5" creationId="{7D9E5840-984F-21E1-2577-2419BCB0062D}"/>
          </ac:spMkLst>
        </pc:spChg>
        <pc:spChg chg="add mod">
          <ac:chgData name="Mehrunnisa Durrani (2421022)" userId="S::2421022@student.uwtsd.ac.uk::acc7358c-f7e3-40f0-a4dd-7ce6e2c646a4" providerId="AD" clId="Web-{99D813AD-1089-5FB9-6159-BAB732D064AA}" dt="2026-06-14T09:04:11.081" v="295" actId="20577"/>
          <ac:spMkLst>
            <pc:docMk/>
            <pc:sldMk cId="526458154" sldId="272"/>
            <ac:spMk id="6" creationId="{8AEF70C6-3E5A-CBE7-E4C1-3329989564E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151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7373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6398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041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4169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737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8204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0037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311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22020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8285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6/14/2026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351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3840" userDrawn="1">
          <p15:clr>
            <a:srgbClr val="F26B43"/>
          </p15:clr>
        </p15:guide>
        <p15:guide id="5" orient="horz" pos="3816" userDrawn="1">
          <p15:clr>
            <a:srgbClr val="F26B43"/>
          </p15:clr>
        </p15:guide>
        <p15:guide id="6" orient="horz" pos="117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ico.org.uk%2F&amp;data=05%7C02%7C2421022%40student.uwtsd.ac.uk%7C96c6cec63786413736b508dec9ef1b9c%7C4e0f11f9046e45059cb8db2152311e21%7C0%7C0%7C639170225959307787%7CUnknown%7CTWFpbGZsb3d8eyJFbXB0eU1hcGkiOnRydWUsIlYiOiIwLjAuMDAwMCIsIlAiOiJXaW4zMiIsIkFOIjoiTWFpbCIsIldUIjoyfQ%3D%3D%7C0%7C%7C%7C&amp;sdata=1Wru0jZp9UmpRDyHk2PvLvEDQi6nPw4jh4ArvqqzY5g%3D&amp;reserved=0" TargetMode="External"/><Relationship Id="rId2" Type="http://schemas.openxmlformats.org/officeDocument/2006/relationships/hyperlink" Target="https://eur01.safelinks.protection.outlook.com/?url=https%3A%2F%2Fcommission.europa.eu%2F&amp;data=05%7C02%7C2421022%40student.uwtsd.ac.uk%7C96c6cec63786413736b508dec9ef1b9c%7C4e0f11f9046e45059cb8db2152311e21%7C0%7C0%7C639170225959273925%7CUnknown%7CTWFpbGZsb3d8eyJFbXB0eU1hcGkiOnRydWUsIlYiOiIwLjAuMDAwMCIsIlAiOiJXaW4zMiIsIkFOIjoiTWFpbCIsIldUIjoyfQ%3D%3D%7C0%7C%7C%7C&amp;sdata=mcEPGPMLdgMpokeNApOl6J39aHsnX2v%2BYdCfOzmW0B0%3D&amp;reserved=0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eur01.safelinks.protection.outlook.com/?url=https%3A%2F%2Fwww.salesforce.com%2Fcrm%2F&amp;data=05%7C02%7C2421022%40student.uwtsd.ac.uk%7C96c6cec63786413736b508dec9ef1b9c%7C4e0f11f9046e45059cb8db2152311e21%7C0%7C0%7C639170225959345354%7CUnknown%7CTWFpbGZsb3d8eyJFbXB0eU1hcGkiOnRydWUsIlYiOiIwLjAuMDAwMCIsIlAiOiJXaW4zMiIsIkFOIjoiTWFpbCIsIldUIjoyfQ%3D%3D%7C0%7C%7C%7C&amp;sdata=GULYxAwuFWU%2BCjpkhKGA7tvMo60hk6EV2qSvprTgx%2Bo%3D&amp;reserved=0" TargetMode="External"/><Relationship Id="rId4" Type="http://schemas.openxmlformats.org/officeDocument/2006/relationships/hyperlink" Target="https://eur01.safelinks.protection.outlook.com/?url=https%3A%2F%2Fwww.oracle.com%2Ferp%2F&amp;data=05%7C02%7C2421022%40student.uwtsd.ac.uk%7C96c6cec63786413736b508dec9ef1b9c%7C4e0f11f9046e45059cb8db2152311e21%7C0%7C0%7C639170225959327128%7CUnknown%7CTWFpbGZsb3d8eyJFbXB0eU1hcGkiOnRydWUsIlYiOiIwLjAuMDAwMCIsIlAiOiJXaW4zMiIsIkFOIjoiTWFpbCIsIldUIjoyfQ%3D%3D%7C0%7C%7C%7C&amp;sdata=C%2F6EpgMqR4%2F%2FQ%2FfkhGfiRLxAMKy4dCjrlRTEpRSjTAM%3D&amp;reserved=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What Are the Key Benefits of Managed Services for Your Business">
            <a:extLst>
              <a:ext uri="{FF2B5EF4-FFF2-40B4-BE49-F238E27FC236}">
                <a16:creationId xmlns:a16="http://schemas.microsoft.com/office/drawing/2014/main" id="{1E506EAD-8EF1-1754-82CB-E8A3BD7A06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12" r="7878"/>
          <a:stretch>
            <a:fillRect/>
          </a:stretch>
        </p:blipFill>
        <p:spPr>
          <a:xfrm>
            <a:off x="5648987" y="739628"/>
            <a:ext cx="5922489" cy="5712824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188624" y="80445"/>
            <a:ext cx="5318559" cy="5703761"/>
          </a:xfrm>
        </p:spPr>
        <p:txBody>
          <a:bodyPr anchor="b">
            <a:normAutofit fontScale="40000" lnSpcReduction="20000"/>
          </a:bodyPr>
          <a:lstStyle/>
          <a:p>
            <a:pPr algn="ctr"/>
            <a:r>
              <a:rPr lang="en-US" sz="5400" b="1">
                <a:highlight>
                  <a:srgbClr val="FFFFFF"/>
                </a:highlight>
              </a:rPr>
              <a:t>Leadership and Management Skills for the Workplace – UWTSD Level 5</a:t>
            </a:r>
            <a:endParaRPr lang="en-US" sz="5400" b="1"/>
          </a:p>
          <a:p>
            <a:pPr algn="ctr"/>
            <a:r>
              <a:rPr lang="en-US" sz="5400" b="1"/>
              <a:t>Information Systems in Modern Business Operations</a:t>
            </a:r>
          </a:p>
          <a:p>
            <a:pPr algn="ctr"/>
            <a:r>
              <a:rPr lang="en-US" sz="5400" b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UWTSD Level 5</a:t>
            </a:r>
            <a:endParaRPr lang="en-US" sz="5400" b="1"/>
          </a:p>
          <a:p>
            <a:pPr algn="ctr"/>
            <a:endParaRPr lang="en-US" dirty="0"/>
          </a:p>
          <a:p>
            <a:pPr algn="ctr"/>
            <a:r>
              <a:rPr lang="en-US" sz="5400" b="1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Name</a:t>
            </a:r>
            <a:r>
              <a:rPr lang="en-US" sz="5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 </a:t>
            </a:r>
            <a:r>
              <a:rPr lang="en-US" sz="5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Mehrunnisa</a:t>
            </a:r>
            <a:r>
              <a:rPr lang="en-US" sz="5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 Durrani /</a:t>
            </a:r>
            <a:r>
              <a:rPr lang="en-US" sz="55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Mareka </a:t>
            </a:r>
            <a:r>
              <a:rPr lang="en-US" sz="55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kraukle</a:t>
            </a:r>
          </a:p>
          <a:p>
            <a:pPr algn="ctr"/>
            <a:r>
              <a:rPr lang="en-US" sz="5400" b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Student ID</a:t>
            </a:r>
            <a:r>
              <a:rPr lang="en-US" sz="540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:2410419/2421022</a:t>
            </a:r>
            <a:endParaRPr lang="en-US" sz="5400"/>
          </a:p>
          <a:p>
            <a:pPr algn="ctr"/>
            <a:r>
              <a:rPr lang="en-US" sz="5400" b="1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Module </a:t>
            </a:r>
            <a:r>
              <a:rPr lang="en-US" sz="5400" b="1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Tutor</a:t>
            </a:r>
            <a:r>
              <a:rPr lang="en-US" sz="5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:Chinomso</a:t>
            </a:r>
            <a:r>
              <a:rPr lang="en-US" sz="54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 </a:t>
            </a:r>
            <a:r>
              <a:rPr lang="en-US" sz="5400" dirty="0" err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Nwagboso</a:t>
            </a:r>
            <a:endParaRPr lang="en-US" sz="5400" dirty="0" err="1"/>
          </a:p>
          <a:p>
            <a:pPr algn="ctr"/>
            <a:r>
              <a:rPr lang="en-US" sz="5400" b="1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Submission Date</a:t>
            </a:r>
            <a:r>
              <a:rPr lang="en-US" sz="540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cs typeface="Segoe UI"/>
              </a:rPr>
              <a:t>:</a:t>
            </a:r>
            <a:r>
              <a:rPr lang="en-US" sz="4800" b="1">
                <a:solidFill>
                  <a:srgbClr val="000000"/>
                </a:solidFill>
                <a:highlight>
                  <a:srgbClr val="FFFFFF"/>
                </a:highlight>
                <a:latin typeface="Aptos Narrow"/>
                <a:cs typeface="Segoe UI"/>
              </a:rPr>
              <a:t>15/06/2026</a:t>
            </a:r>
            <a:endParaRPr lang="en-US" sz="4800"/>
          </a:p>
          <a:p>
            <a:pPr algn="ctr"/>
            <a:br>
              <a:rPr lang="en-US" sz="2400" b="1" dirty="0"/>
            </a:br>
            <a:endParaRPr lang="en-US" b="1"/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A11669F9-9752-A6EC-F91B-7360151EB2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32A3E6C-9D46-4591-AEA9-D2FAF1711061}" type="datetime1">
              <a:rPr lang="en-US" smtClean="0"/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267C2D6D-ABAF-C341-3579-C00958B1F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54325CD8-F842-2760-73D3-56EE7FE0B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47019B3-A253-E8D3-786C-B0F711AB691E}"/>
              </a:ext>
            </a:extLst>
          </p:cNvPr>
          <p:cNvSpPr txBox="1"/>
          <p:nvPr/>
        </p:nvSpPr>
        <p:spPr>
          <a:xfrm>
            <a:off x="4931" y="134758"/>
            <a:ext cx="12184975" cy="604220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Introduction</a:t>
            </a:r>
            <a:endParaRPr lang="en-US"/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Information Systems (IS) are integrated systems that collect, process, store, and distribute information to support business activities and decision-making.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 dirty="0">
                <a:solidFill>
                  <a:schemeClr val="tx2"/>
                </a:solidFill>
              </a:rPr>
              <a:t>Modern </a:t>
            </a:r>
            <a:r>
              <a:rPr lang="en-US" sz="2400" b="0" i="0" u="none" strike="noStrike" dirty="0" err="1">
                <a:solidFill>
                  <a:schemeClr val="tx2"/>
                </a:solidFill>
              </a:rPr>
              <a:t>organisations</a:t>
            </a:r>
            <a:r>
              <a:rPr lang="en-US" sz="2400" b="0" i="0" u="none" strike="noStrike" dirty="0">
                <a:solidFill>
                  <a:schemeClr val="tx2"/>
                </a:solidFill>
              </a:rPr>
              <a:t> depend on information systems to: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Improve efficiency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Enhance customer service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Support management decisions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Gain competitive advantage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>
                <a:solidFill>
                  <a:schemeClr val="tx2"/>
                </a:solidFill>
                <a:ea typeface="+mn-lt"/>
                <a:cs typeface="+mn-lt"/>
              </a:rPr>
              <a:t>References: (Laudon and Laudon, 2022)</a:t>
            </a:r>
            <a:endParaRPr lang="en-US" sz="2400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>
                <a:solidFill>
                  <a:schemeClr val="tx2"/>
                </a:solidFill>
              </a:rPr>
              <a:t>This presentation analyses Enterprise Resource Planning (ERP), Customer Relationship Management (CRM), and Business Intelligence (BI) systems, evaluates ethical concerns, and provides recommendations for a growing business.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689E7C-753A-63E8-96CF-B8C856AFEA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C6A81A5-87CE-4162-9E8D-B97F2B778C58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E89091-127B-C584-D02A-90CA74FBC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E79FF5-1246-8D81-711C-11572D293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8" name="Picture 7" descr="5 Ways To Improve Your Customer Service">
            <a:extLst>
              <a:ext uri="{FF2B5EF4-FFF2-40B4-BE49-F238E27FC236}">
                <a16:creationId xmlns:a16="http://schemas.microsoft.com/office/drawing/2014/main" id="{561F37B3-2CD0-6EAC-CBD0-BC5CB8DEE6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504" y="1169365"/>
            <a:ext cx="4369557" cy="38368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63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trategic Information Systems">
            <a:extLst>
              <a:ext uri="{FF2B5EF4-FFF2-40B4-BE49-F238E27FC236}">
                <a16:creationId xmlns:a16="http://schemas.microsoft.com/office/drawing/2014/main" id="{04F61B83-F892-48B4-4C9E-6590D5626F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836" t="30341" r="30362" b="11765"/>
          <a:stretch>
            <a:fillRect/>
          </a:stretch>
        </p:blipFill>
        <p:spPr>
          <a:xfrm>
            <a:off x="87909" y="1259507"/>
            <a:ext cx="3507784" cy="3648664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AAE3D2B-7331-9893-0861-F5D9642AEE65}"/>
              </a:ext>
            </a:extLst>
          </p:cNvPr>
          <p:cNvSpPr txBox="1"/>
          <p:nvPr/>
        </p:nvSpPr>
        <p:spPr>
          <a:xfrm>
            <a:off x="3874277" y="803085"/>
            <a:ext cx="8231262" cy="510133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2400" b="1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0" i="0" u="none" strike="noStrike">
                <a:solidFill>
                  <a:schemeClr val="tx2"/>
                </a:solidFill>
              </a:rPr>
              <a:t>Information systems are essential because they: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Automate routine business processes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Improve communication between departments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Reduce operational costs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Support strategic planning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Increase productivity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Enable faster decision-making</a:t>
            </a:r>
            <a:endParaRPr lang="en-US" sz="2400" b="0" i="0" u="none" strike="noStrike" dirty="0">
              <a:solidFill>
                <a:schemeClr val="tx2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 dirty="0">
                <a:solidFill>
                  <a:schemeClr val="tx2"/>
                </a:solidFill>
              </a:rPr>
              <a:t>According to Laudon and Laudon (2022), </a:t>
            </a:r>
            <a:r>
              <a:rPr lang="en-US" sz="1600" b="0" i="0" u="none" strike="noStrike" dirty="0" err="1">
                <a:solidFill>
                  <a:schemeClr val="tx2"/>
                </a:solidFill>
              </a:rPr>
              <a:t>organisations</a:t>
            </a:r>
            <a:r>
              <a:rPr lang="en-US" sz="1600" b="0" i="0" u="none" strike="noStrike" dirty="0">
                <a:solidFill>
                  <a:schemeClr val="tx2"/>
                </a:solidFill>
              </a:rPr>
              <a:t> that effectively </a:t>
            </a:r>
            <a:r>
              <a:rPr lang="en-US" sz="1600" b="0" i="0" u="none" strike="noStrike" dirty="0" err="1">
                <a:solidFill>
                  <a:schemeClr val="tx2"/>
                </a:solidFill>
              </a:rPr>
              <a:t>utilise</a:t>
            </a:r>
            <a:r>
              <a:rPr lang="en-US" sz="1600" b="0" i="0" u="none" strike="noStrike" dirty="0">
                <a:solidFill>
                  <a:schemeClr val="tx2"/>
                </a:solidFill>
              </a:rPr>
              <a:t> information systems are better positioned to respond to market changes and achieve sustainable </a:t>
            </a:r>
            <a:r>
              <a:rPr lang="en-US" sz="1600" b="0" i="0" u="none" strike="noStrike" dirty="0" err="1">
                <a:solidFill>
                  <a:schemeClr val="tx2"/>
                </a:solidFill>
              </a:rPr>
              <a:t>growth.</a:t>
            </a:r>
            <a:r>
              <a:rPr lang="en-US" sz="1600" dirty="0" err="1">
                <a:solidFill>
                  <a:schemeClr val="tx2"/>
                </a:solidFill>
                <a:ea typeface="+mn-lt"/>
                <a:cs typeface="+mn-lt"/>
              </a:rPr>
              <a:t>References</a:t>
            </a:r>
            <a:r>
              <a:rPr lang="en-US" sz="1600" dirty="0">
                <a:solidFill>
                  <a:schemeClr val="tx2"/>
                </a:solidFill>
                <a:ea typeface="+mn-lt"/>
                <a:cs typeface="+mn-lt"/>
              </a:rPr>
              <a:t>: (Laudon and Laudon, 2022; Westerman, Bonnet and McAfee, 2014)</a:t>
            </a:r>
            <a:endParaRPr lang="en-US" sz="1600" b="0" i="0" u="none" strike="noStrike" dirty="0">
              <a:solidFill>
                <a:schemeClr val="tx2"/>
              </a:solidFill>
              <a:ea typeface="+mn-lt"/>
              <a:cs typeface="+mn-lt"/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600" b="1" i="0" u="none" strike="noStrike">
                <a:solidFill>
                  <a:schemeClr val="tx2"/>
                </a:solidFill>
              </a:rPr>
              <a:t>Key Benefit: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>
                <a:solidFill>
                  <a:schemeClr val="tx2"/>
                </a:solidFill>
              </a:rPr>
              <a:t>Information becomes a strategic business asset rather than simply stored data.</a:t>
            </a:r>
            <a:endParaRPr lang="en-US" sz="1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D77132-91CA-FDB1-9FE2-CEB77DF8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693EC7F-5410-4B56-B4FB-CBB8D1C7738D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41DE5F8-7D1C-A872-7B35-1DAFC211C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B2916B-9498-49DE-2CFD-D9D0B7B54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F4ACFC0-AFDC-F1B9-6DFB-0AA950B580EB}"/>
              </a:ext>
            </a:extLst>
          </p:cNvPr>
          <p:cNvSpPr txBox="1"/>
          <p:nvPr/>
        </p:nvSpPr>
        <p:spPr>
          <a:xfrm>
            <a:off x="2502090" y="244523"/>
            <a:ext cx="7654118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latin typeface="UICTFontTextStyleEmphasizedBody"/>
                <a:ea typeface="UICTFontTextStyleEmphasizedBody"/>
                <a:cs typeface="UICTFontTextStyleEmphasizedBody"/>
              </a:rPr>
              <a:t>Strategic Importance of Information Systems</a:t>
            </a:r>
            <a:endParaRPr lang="en-US" sz="240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626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5B84EF-9961-67AB-C687-CC6F394B168C}"/>
              </a:ext>
            </a:extLst>
          </p:cNvPr>
          <p:cNvSpPr txBox="1"/>
          <p:nvPr/>
        </p:nvSpPr>
        <p:spPr>
          <a:xfrm>
            <a:off x="-100264" y="-706854"/>
            <a:ext cx="8582734" cy="846468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0000"/>
              </a:lnSpc>
              <a:spcBef>
                <a:spcPts val="1000"/>
              </a:spcBef>
            </a:pPr>
            <a:endParaRPr lang="en-US" sz="3200" b="1" dirty="0">
              <a:solidFill>
                <a:schemeClr val="tx2"/>
              </a:solidFill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3200" b="1" i="0" u="none" strike="noStrike">
                <a:solidFill>
                  <a:schemeClr val="tx2"/>
                </a:solidFill>
              </a:rPr>
              <a:t>Types of Information Systems</a:t>
            </a:r>
            <a:endParaRPr lang="en-US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Businesses commonly use several information systems: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Transaction Processing Systems (TPS)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Handle day-to-day transactions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Management Information Systems (MIS)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Produce routine management reports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Enterprise Resource Planning (ERP)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Integrate business processes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Customer Relationship Management (CRM)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Manage customer interactions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Business Intelligence (BI)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lvl="1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 dirty="0" err="1">
                <a:solidFill>
                  <a:schemeClr val="tx2"/>
                </a:solidFill>
              </a:rPr>
              <a:t>Analyse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 data for decision-making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 dirty="0">
                <a:solidFill>
                  <a:schemeClr val="tx2"/>
                </a:solidFill>
              </a:rPr>
              <a:t>Each system supports different </a:t>
            </a:r>
            <a:r>
              <a:rPr lang="en-US" sz="2000" b="0" i="0" u="none" strike="noStrike" dirty="0" err="1">
                <a:solidFill>
                  <a:schemeClr val="tx2"/>
                </a:solidFill>
              </a:rPr>
              <a:t>organisational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 objectives.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tx2"/>
              </a:solidFill>
            </a:endParaRPr>
          </a:p>
        </p:txBody>
      </p:sp>
      <p:pic>
        <p:nvPicPr>
          <p:cNvPr id="6" name="Picture 5" descr="The 6 Types of Information Systems (2023) - InterviewBit">
            <a:extLst>
              <a:ext uri="{FF2B5EF4-FFF2-40B4-BE49-F238E27FC236}">
                <a16:creationId xmlns:a16="http://schemas.microsoft.com/office/drawing/2014/main" id="{B38AD9FE-CD02-B29A-434B-FED0DEB3E7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278" t="13793" r="278" b="-13301"/>
          <a:stretch>
            <a:fillRect/>
          </a:stretch>
        </p:blipFill>
        <p:spPr>
          <a:xfrm>
            <a:off x="8016549" y="335509"/>
            <a:ext cx="3862361" cy="620898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158B0C-4A2D-E67D-3206-4003BAD7E75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A83E64B-8696-4B94-9981-B21487703496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89BE93-7D44-ADD3-CBE2-86DF3BDA7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9E6A4B-AB2B-017B-A4B9-642518D2C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D9C844-26DE-86BC-41B1-6B068E407369}"/>
              </a:ext>
            </a:extLst>
          </p:cNvPr>
          <p:cNvSpPr txBox="1"/>
          <p:nvPr/>
        </p:nvSpPr>
        <p:spPr>
          <a:xfrm>
            <a:off x="286987" y="6123641"/>
            <a:ext cx="6096000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4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(Stair and Reynolds, 2021; Laudon and Laudon, 2022)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00578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4D6188-39AE-871F-32ED-4CAE09595158}"/>
              </a:ext>
            </a:extLst>
          </p:cNvPr>
          <p:cNvSpPr txBox="1"/>
          <p:nvPr/>
        </p:nvSpPr>
        <p:spPr>
          <a:xfrm>
            <a:off x="392304" y="1451"/>
            <a:ext cx="10763836" cy="672360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400" b="1" i="0" u="none" strike="noStrike">
                <a:solidFill>
                  <a:schemeClr val="tx2"/>
                </a:solidFill>
              </a:rPr>
              <a:t>Enterprise Resource Planning (ERP)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Definition:</a:t>
            </a:r>
            <a:endParaRPr lang="en-US" sz="2400" b="1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0" i="0" u="none" strike="noStrike">
                <a:solidFill>
                  <a:schemeClr val="tx2"/>
                </a:solidFill>
              </a:rPr>
              <a:t>ERP systems integrate multiple business functions</a:t>
            </a:r>
            <a:endParaRPr lang="en-US" sz="200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 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into one </a:t>
            </a:r>
            <a:r>
              <a:rPr lang="en-US" sz="2000" b="0" i="0" u="none" strike="noStrike" dirty="0" err="1">
                <a:solidFill>
                  <a:schemeClr val="tx2"/>
                </a:solidFill>
              </a:rPr>
              <a:t>centralised</a:t>
            </a:r>
            <a:r>
              <a:rPr lang="en-US" sz="2000" b="0" i="0" u="none" strike="noStrike" dirty="0">
                <a:solidFill>
                  <a:schemeClr val="tx2"/>
                </a:solidFill>
              </a:rPr>
              <a:t> platform.</a:t>
            </a: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Functions: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 </a:t>
            </a:r>
            <a:r>
              <a:rPr lang="en-US" sz="2000" b="0" i="0" u="none" strike="noStrike">
                <a:solidFill>
                  <a:schemeClr val="tx2"/>
                </a:solidFill>
              </a:rPr>
              <a:t>Finance and accounting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Human resources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Procurement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Inventory management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Supply chain operations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1" i="0" u="none" strike="noStrike">
                <a:solidFill>
                  <a:schemeClr val="tx2"/>
                </a:solidFill>
              </a:rPr>
              <a:t>Examples:</a:t>
            </a:r>
            <a:endParaRPr lang="en-US" sz="2400" b="1" i="0" u="none" strike="noStrike">
              <a:solidFill>
                <a:schemeClr val="tx2"/>
              </a:solidFill>
              <a:ea typeface="+mn-lt"/>
              <a:cs typeface="+mn-lt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400" b="0" i="0" u="none" strike="noStrike">
                <a:solidFill>
                  <a:schemeClr val="tx2"/>
                </a:solidFill>
              </a:rPr>
              <a:t>•</a:t>
            </a:r>
            <a:r>
              <a:rPr lang="en-US" sz="2000" b="0" i="0" u="none" strike="noStrike">
                <a:solidFill>
                  <a:schemeClr val="tx2"/>
                </a:solidFill>
              </a:rPr>
              <a:t> SAP S/4HANA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 dirty="0">
                <a:solidFill>
                  <a:schemeClr val="tx2"/>
                </a:solidFill>
              </a:rPr>
              <a:t>• Oracle ERP </a:t>
            </a:r>
            <a:r>
              <a:rPr lang="en-US" sz="2000">
                <a:solidFill>
                  <a:schemeClr val="tx2"/>
                </a:solidFill>
              </a:rPr>
              <a:t>Cloud   </a:t>
            </a:r>
            <a:r>
              <a:rPr lang="en-US" sz="2000" dirty="0">
                <a:solidFill>
                  <a:schemeClr val="tx2"/>
                </a:solidFill>
                <a:ea typeface="+mn-lt"/>
                <a:cs typeface="+mn-lt"/>
              </a:rPr>
              <a:t>                     </a:t>
            </a:r>
            <a:r>
              <a:rPr lang="en-US" sz="1600">
                <a:solidFill>
                  <a:schemeClr val="tx2"/>
                </a:solidFill>
                <a:ea typeface="+mn-lt"/>
                <a:cs typeface="+mn-lt"/>
              </a:rPr>
              <a:t>References: (Davenport, 1998; Oracle, 2024)</a:t>
            </a:r>
            <a:endParaRPr lang="en-US" sz="160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 b="0" i="0" u="none" strike="noStrike">
                <a:solidFill>
                  <a:schemeClr val="tx2"/>
                </a:solidFill>
              </a:rPr>
              <a:t>• Microsoft Dynamics 365</a:t>
            </a:r>
            <a:endParaRPr lang="en-US" sz="20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00" b="0" i="0" u="none" strike="noStrike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00" b="0" i="0" u="none" strike="noStrike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500">
              <a:solidFill>
                <a:schemeClr val="tx2"/>
              </a:solidFill>
            </a:endParaRPr>
          </a:p>
        </p:txBody>
      </p:sp>
      <p:pic>
        <p:nvPicPr>
          <p:cNvPr id="6" name="Picture 5" descr="What is ERP? Enterprise resource planning systems explained | CIO">
            <a:extLst>
              <a:ext uri="{FF2B5EF4-FFF2-40B4-BE49-F238E27FC236}">
                <a16:creationId xmlns:a16="http://schemas.microsoft.com/office/drawing/2014/main" id="{66F7D978-9F62-05F6-C2E5-6090417FCC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692" t="1446" r="11905" b="-1446"/>
          <a:stretch>
            <a:fillRect/>
          </a:stretch>
        </p:blipFill>
        <p:spPr>
          <a:xfrm>
            <a:off x="5349246" y="285631"/>
            <a:ext cx="6713552" cy="587903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D2B44C-7CAE-FE18-9F44-2D0BEF4640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8037147-8F07-4FE8-9DED-9EF69E023D5B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0A3157-FEF5-254E-ED6B-45154D5C6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C790C-369B-2AC7-0649-58E0445F1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512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ERP. Enterprise resource planning. The ...">
            <a:extLst>
              <a:ext uri="{FF2B5EF4-FFF2-40B4-BE49-F238E27FC236}">
                <a16:creationId xmlns:a16="http://schemas.microsoft.com/office/drawing/2014/main" id="{C5D52084-C132-676B-1D5B-FC11BFEDAC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213" y="669294"/>
            <a:ext cx="3758016" cy="470017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806139-D848-6427-2488-8EFE92D07BD3}"/>
              </a:ext>
            </a:extLst>
          </p:cNvPr>
          <p:cNvSpPr txBox="1"/>
          <p:nvPr/>
        </p:nvSpPr>
        <p:spPr>
          <a:xfrm>
            <a:off x="4645168" y="282608"/>
            <a:ext cx="5975247" cy="5791995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800" b="1">
                <a:solidFill>
                  <a:schemeClr val="tx2"/>
                </a:solidFill>
              </a:rPr>
              <a:t>Enterprise Resource Planning (ERP)</a:t>
            </a:r>
            <a:endParaRPr lang="en-US" sz="280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i="0" u="none" strike="noStrike" baseline="0">
                <a:solidFill>
                  <a:schemeClr val="tx2"/>
                </a:solidFill>
              </a:rPr>
              <a:t>Benefits:</a:t>
            </a:r>
            <a:r>
              <a:rPr lang="en-US" sz="1600" b="1" i="0">
                <a:solidFill>
                  <a:schemeClr val="tx2"/>
                </a:solidFill>
              </a:rPr>
              <a:t>​</a:t>
            </a:r>
            <a:endParaRPr lang="en-US" sz="1600" b="1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 baseline="0">
                <a:solidFill>
                  <a:schemeClr val="tx2"/>
                </a:solidFill>
              </a:rPr>
              <a:t>• </a:t>
            </a:r>
            <a:r>
              <a:rPr lang="en-US" b="0" i="0" u="none" strike="noStrike" baseline="0">
                <a:solidFill>
                  <a:schemeClr val="tx2"/>
                </a:solidFill>
              </a:rPr>
              <a:t>Improved efficiency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Real-time information sharing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Reduced duplication of work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Better coordination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1" i="0" u="none" strike="noStrike" baseline="0">
                <a:solidFill>
                  <a:schemeClr val="tx2"/>
                </a:solidFill>
              </a:rPr>
              <a:t>Limitations:</a:t>
            </a:r>
            <a:r>
              <a:rPr lang="en-US" sz="1600" b="1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1600" b="0" i="0" u="none" strike="noStrike" baseline="0">
                <a:solidFill>
                  <a:schemeClr val="tx2"/>
                </a:solidFill>
              </a:rPr>
              <a:t>• </a:t>
            </a:r>
            <a:r>
              <a:rPr lang="en-US" b="0" i="0" u="none" strike="noStrike" baseline="0">
                <a:solidFill>
                  <a:schemeClr val="tx2"/>
                </a:solidFill>
              </a:rPr>
              <a:t>High implementation costs</a:t>
            </a: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Employee resistance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>
                <a:solidFill>
                  <a:schemeClr val="tx2"/>
                </a:solidFill>
              </a:rPr>
              <a:t>• Complex deployment process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b="0" i="0" u="none" strike="noStrike" baseline="0">
                <a:solidFill>
                  <a:schemeClr val="tx2"/>
                </a:solidFill>
              </a:rPr>
              <a:t>Critical Evaluation:</a:t>
            </a:r>
            <a:r>
              <a:rPr lang="en-US" b="0" i="0">
                <a:solidFill>
                  <a:schemeClr val="tx2"/>
                </a:solidFill>
              </a:rPr>
              <a:t>​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 baseline="0" dirty="0">
                <a:solidFill>
                  <a:schemeClr val="tx2"/>
                </a:solidFill>
              </a:rPr>
              <a:t>While ERP systems improve operational performance, </a:t>
            </a:r>
            <a:r>
              <a:rPr lang="en-US" b="0" i="0" u="none" strike="noStrike" baseline="0" dirty="0" err="1">
                <a:solidFill>
                  <a:schemeClr val="tx2"/>
                </a:solidFill>
              </a:rPr>
              <a:t>organisations</a:t>
            </a:r>
            <a:r>
              <a:rPr lang="en-US" b="0" i="0" u="none" strike="noStrike" baseline="0" dirty="0">
                <a:solidFill>
                  <a:schemeClr val="tx2"/>
                </a:solidFill>
              </a:rPr>
              <a:t> must carefully manage implementation because failed ERP projects can result in significant financial </a:t>
            </a:r>
            <a:r>
              <a:rPr lang="en-US" dirty="0" err="1">
                <a:solidFill>
                  <a:schemeClr val="tx2"/>
                </a:solidFill>
              </a:rPr>
              <a:t>losse</a:t>
            </a:r>
            <a:r>
              <a:rPr lang="en-US" dirty="0">
                <a:solidFill>
                  <a:schemeClr val="tx2"/>
                </a:solidFill>
              </a:rPr>
              <a:t>s</a:t>
            </a:r>
            <a:endParaRPr lang="en-US" b="0" i="0" u="none" strike="noStrike" baseline="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40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A213AF-4BEA-1141-DA12-3866D9716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5AC0F54-4B5F-4FCF-9056-94AB04A1E688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9AC4E9-697B-0B7F-D9C2-3AE4513DC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49D2B3-9D8C-2705-F1B8-B559C1AB2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B4DE5855-A921-7AD0-AFD5-63B2BAC12541}"/>
              </a:ext>
            </a:extLst>
          </p:cNvPr>
          <p:cNvSpPr txBox="1"/>
          <p:nvPr/>
        </p:nvSpPr>
        <p:spPr>
          <a:xfrm rot="-10800000" flipV="1">
            <a:off x="8461164" y="6064350"/>
            <a:ext cx="3562602" cy="120032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(Laudon and Laudon, 2022; Salesforce, 2024)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17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CBD19B-A0FC-7A4B-BF8F-220D144896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504872-5982-47FB-8C06-4CC166C668D7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0480E1-BA95-9CDE-908D-FA03733B1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A38386-F294-E813-87F4-46A08F2F4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1E7A85-34A5-DB45-0A18-E18697D508A1}"/>
              </a:ext>
            </a:extLst>
          </p:cNvPr>
          <p:cNvSpPr txBox="1"/>
          <p:nvPr/>
        </p:nvSpPr>
        <p:spPr>
          <a:xfrm>
            <a:off x="136479" y="-5686"/>
            <a:ext cx="11725700" cy="74481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i="0" u="none" strike="noStrike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 </a:t>
            </a:r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Customer Relationship Management (CRM)</a:t>
            </a:r>
            <a:endParaRPr lang="en-US"/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Definition: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CRM systems help </a:t>
            </a:r>
            <a:r>
              <a:rPr lang="en-US" sz="1600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organisations</a:t>
            </a:r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manage customer interactions and improve customer relationships.</a:t>
            </a:r>
          </a:p>
          <a:p>
            <a:pPr algn="l"/>
            <a:r>
              <a:rPr lang="en-US" sz="1600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Functions:</a:t>
            </a:r>
            <a:endParaRPr lang="en-US" sz="1600" b="1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Customer database management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Marketing automation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Sales tracking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Customer support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sz="1600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Examples:</a:t>
            </a:r>
            <a:endParaRPr lang="en-US" sz="1600" b="1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Salesforce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HubSpot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Zoho CRM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Benefits</a:t>
            </a:r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Increased customer loyalty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Improved customer satisfaction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sales performance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</a:t>
            </a:r>
            <a:r>
              <a:rPr lang="en-US" sz="1600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Personalised</a:t>
            </a:r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marketing</a:t>
            </a:r>
          </a:p>
          <a:p>
            <a:pPr algn="l"/>
            <a:endParaRPr lang="en-US" sz="1600" b="0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Limitations</a:t>
            </a:r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Dependence on accurate customer data</a:t>
            </a: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Privacy concerns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Ongoing subscription </a:t>
            </a:r>
            <a:r>
              <a:rPr lang="en-US" sz="160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costs                                                            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References: (Laudon and Laudon, 2022; Salesforce, 2024</a:t>
            </a:r>
          </a:p>
          <a:p>
            <a:pPr algn="l"/>
            <a:r>
              <a:rPr lang="en-US" sz="16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Critical Evaluation:</a:t>
            </a:r>
            <a:endParaRPr lang="en-US" sz="1600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CRM systems create value by improving customer retention, which is generally less expensive than acquiring new customers.</a:t>
            </a:r>
          </a:p>
          <a:p>
            <a:pPr algn="ctr"/>
            <a:endParaRPr lang="en-US"/>
          </a:p>
        </p:txBody>
      </p:sp>
      <p:pic>
        <p:nvPicPr>
          <p:cNvPr id="6" name="Picture 5" descr="What is a CRM? Definition and role in Customer Relationships">
            <a:extLst>
              <a:ext uri="{FF2B5EF4-FFF2-40B4-BE49-F238E27FC236}">
                <a16:creationId xmlns:a16="http://schemas.microsoft.com/office/drawing/2014/main" id="{42E7EDF3-ADE7-0FDF-E0BF-7FC9C7DF5F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5224" y="974893"/>
            <a:ext cx="7935461" cy="490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195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6BB1EE-FCE7-762D-BC7B-D93637A908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F2F5D-026A-444A-B4FF-F848ECFB60D4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DCA9BD-AFBB-E8BC-C9DA-84703A85A6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E61AF5-CB2B-63DF-21F3-2BAA67E58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8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D12E05-08A5-FFD4-9239-E034B08190AA}"/>
              </a:ext>
            </a:extLst>
          </p:cNvPr>
          <p:cNvSpPr txBox="1"/>
          <p:nvPr/>
        </p:nvSpPr>
        <p:spPr>
          <a:xfrm>
            <a:off x="238836" y="5687"/>
            <a:ext cx="11316268" cy="74020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8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Business Intelligence (</a:t>
            </a:r>
            <a:r>
              <a:rPr lang="en-US" sz="2800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BI)</a:t>
            </a:r>
            <a:endParaRPr lang="en-US" sz="2800"/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Definition:</a:t>
            </a: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BI systems convert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organisational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data into useful business insights.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Functions: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Data analysis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Dashboards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Reporting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Predictive analytics</a:t>
            </a:r>
          </a:p>
          <a:p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Examples: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Microsoft Power BI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Tableau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Qlik Sense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Benefits: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strategic decisions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Identification of market trends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Performance measurement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Competitive advantage</a:t>
            </a:r>
          </a:p>
          <a:p>
            <a:r>
              <a:rPr lang="en-US" sz="2000" b="1" dirty="0">
                <a:solidFill>
                  <a:srgbClr val="000000"/>
                </a:solidFill>
                <a:latin typeface="Segoe UI"/>
                <a:cs typeface="Segoe UI"/>
              </a:rPr>
              <a:t> </a:t>
            </a:r>
            <a:r>
              <a:rPr lang="en-US" sz="2000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Limitations:</a:t>
            </a:r>
            <a:endParaRPr lang="en-US" sz="2000" b="1" i="0" u="none" strike="noStrike" dirty="0">
              <a:solidFill>
                <a:srgbClr val="000000"/>
              </a:solidFill>
              <a:latin typeface="Segoe UI"/>
              <a:ea typeface="UICTFontTextStyleBody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Requires high-quality data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Technical complexity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Expensive implementation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Critical Evaluation:</a:t>
            </a:r>
            <a:endParaRPr lang="en-US" b="1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r>
              <a:rPr lang="en-US" b="1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BI systems support evidence-based management but poor data quality can produce misleading conclusions.</a:t>
            </a:r>
            <a:r>
              <a:rPr lang="en-US" b="1" dirty="0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               </a:t>
            </a:r>
            <a:r>
              <a:rPr lang="en-US" sz="1300" dirty="0">
                <a:highlight>
                  <a:srgbClr val="FFFFFF"/>
                </a:highlight>
                <a:latin typeface="Segoe UI"/>
                <a:cs typeface="Segoe UI"/>
              </a:rPr>
              <a:t>References: (Sharda, Delen and Turban, 2023; Marr, 2023)</a:t>
            </a:r>
            <a:endParaRPr lang="en-US"/>
          </a:p>
          <a:p>
            <a:pPr algn="ctr"/>
            <a:br>
              <a:rPr lang="en-US" dirty="0"/>
            </a:br>
            <a:endParaRPr lang="en-US" dirty="0"/>
          </a:p>
        </p:txBody>
      </p:sp>
      <p:pic>
        <p:nvPicPr>
          <p:cNvPr id="6" name="Picture 5" descr="What is Business Intelligence (BI ...">
            <a:extLst>
              <a:ext uri="{FF2B5EF4-FFF2-40B4-BE49-F238E27FC236}">
                <a16:creationId xmlns:a16="http://schemas.microsoft.com/office/drawing/2014/main" id="{76835154-BD66-D4F5-E789-1E3C465861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760" r="553" b="-3279"/>
          <a:stretch>
            <a:fillRect/>
          </a:stretch>
        </p:blipFill>
        <p:spPr>
          <a:xfrm>
            <a:off x="4064474" y="1935138"/>
            <a:ext cx="7884410" cy="4192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772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2D6E94-819A-BC3B-4C40-52844B77C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13FE1-B3BC-4E74-A81A-CB3C36F2A82E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1074438-9196-7905-E493-B081291DB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3B4329-E1AB-7814-B0D4-179707F3D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9</a:t>
            </a:fld>
            <a:endParaRPr 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D6CD403-A7CC-F161-F66B-76D3E4AD6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3844012"/>
              </p:ext>
            </p:extLst>
          </p:nvPr>
        </p:nvGraphicFramePr>
        <p:xfrm>
          <a:off x="108857" y="1622961"/>
          <a:ext cx="11839406" cy="275208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09275">
                  <a:extLst>
                    <a:ext uri="{9D8B030D-6E8A-4147-A177-3AD203B41FA5}">
                      <a16:colId xmlns:a16="http://schemas.microsoft.com/office/drawing/2014/main" val="1556555668"/>
                    </a:ext>
                  </a:extLst>
                </a:gridCol>
                <a:gridCol w="2943377">
                  <a:extLst>
                    <a:ext uri="{9D8B030D-6E8A-4147-A177-3AD203B41FA5}">
                      <a16:colId xmlns:a16="http://schemas.microsoft.com/office/drawing/2014/main" val="810481084"/>
                    </a:ext>
                  </a:extLst>
                </a:gridCol>
                <a:gridCol w="2943377">
                  <a:extLst>
                    <a:ext uri="{9D8B030D-6E8A-4147-A177-3AD203B41FA5}">
                      <a16:colId xmlns:a16="http://schemas.microsoft.com/office/drawing/2014/main" val="3050483616"/>
                    </a:ext>
                  </a:extLst>
                </a:gridCol>
                <a:gridCol w="2943377">
                  <a:extLst>
                    <a:ext uri="{9D8B030D-6E8A-4147-A177-3AD203B41FA5}">
                      <a16:colId xmlns:a16="http://schemas.microsoft.com/office/drawing/2014/main" val="3527514701"/>
                    </a:ext>
                  </a:extLst>
                </a:gridCol>
              </a:tblGrid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Feature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ERP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CRM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UICTFontTextStyleEmphasizedBody"/>
                        </a:rPr>
                        <a:t>BI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9154805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Main Focus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Internal Operations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Customer Management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Data Analysis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44175657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Primary Users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 dirty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Entire </a:t>
                      </a:r>
                      <a:r>
                        <a:rPr lang="en-US" sz="1600" b="0" dirty="0" err="1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Organisation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Sales &amp; Marketing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Managers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71989818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Main Benefit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Efficiency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Customer Retention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Better Decisions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65489620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Major Limitation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High Cost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Privacy Concerns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Data Complexity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35409674"/>
                  </a:ext>
                </a:extLst>
              </a:tr>
              <a:tr h="458681"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Strategic Value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Process Integration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Revenue Growth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>
                        <a:buNone/>
                      </a:pPr>
                      <a:r>
                        <a:rPr lang="en-US" sz="1600" b="0">
                          <a:solidFill>
                            <a:schemeClr val="tx1"/>
                          </a:solidFill>
                          <a:effectLst/>
                          <a:latin typeface="UICTFontTextStyleBody"/>
                        </a:rPr>
                        <a:t>Competitive I</a:t>
                      </a:r>
                      <a:endParaRPr lang="en-US" sz="1600" b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7625" marR="47625" marT="9525" marB="9525" anchor="ctr">
                    <a:lnL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AAAAA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713331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EA9565D-B095-8A7E-B313-104A843C9E30}"/>
              </a:ext>
            </a:extLst>
          </p:cNvPr>
          <p:cNvSpPr txBox="1"/>
          <p:nvPr/>
        </p:nvSpPr>
        <p:spPr>
          <a:xfrm>
            <a:off x="118755" y="4200896"/>
            <a:ext cx="11667504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sz="2000" i="0" u="none" strike="noStrike" dirty="0">
              <a:solidFill>
                <a:srgbClr val="000000"/>
              </a:solidFill>
              <a:latin typeface="UICTFontTextStyleEmphasizedBody"/>
              <a:ea typeface="Segoe UI"/>
              <a:cs typeface="Segoe UI"/>
            </a:endParaRPr>
          </a:p>
          <a:p>
            <a:pPr algn="l"/>
            <a:r>
              <a:rPr lang="en-US" sz="2000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Analysis: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ERP improves operational efficiency, CRM strengthens customer relationships, and BI enhances strategic decision-making.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Organisations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often achieve the greatest value when these systems work together.</a:t>
            </a:r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FDE2BD6-BE22-58C6-6476-2BC0238B5C76}"/>
              </a:ext>
            </a:extLst>
          </p:cNvPr>
          <p:cNvSpPr txBox="1"/>
          <p:nvPr/>
        </p:nvSpPr>
        <p:spPr>
          <a:xfrm>
            <a:off x="2127664" y="331520"/>
            <a:ext cx="71449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0" u="none" strike="noStrike" baseline="0">
                <a:solidFill>
                  <a:srgbClr val="000000"/>
                </a:solidFill>
                <a:latin typeface="UICTFontTextStyleEmphasizedBody"/>
              </a:rPr>
              <a:t>Comparative Analysis of ERP, CRM and BI</a:t>
            </a:r>
            <a:r>
              <a:rPr sz="2400" b="0" i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​</a:t>
            </a:r>
            <a:endParaRPr lang="en-US" sz="2400" dirty="0"/>
          </a:p>
          <a:p>
            <a:pPr algn="ctr"/>
            <a:endParaRPr lang="en-US" sz="2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7440B4-3886-377B-A5BF-D411F37A75B8}"/>
              </a:ext>
            </a:extLst>
          </p:cNvPr>
          <p:cNvSpPr txBox="1"/>
          <p:nvPr/>
        </p:nvSpPr>
        <p:spPr>
          <a:xfrm rot="-10800000" flipV="1">
            <a:off x="118754" y="5881138"/>
            <a:ext cx="818407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(Laudon and Laudon, 2022; Sharda, Delen and Turban, 2023)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9576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A123A8C-753D-ADE1-70C4-5E7115F53ADD}"/>
              </a:ext>
            </a:extLst>
          </p:cNvPr>
          <p:cNvSpPr txBox="1"/>
          <p:nvPr/>
        </p:nvSpPr>
        <p:spPr>
          <a:xfrm>
            <a:off x="6100928" y="293982"/>
            <a:ext cx="4985785" cy="588298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 fontScale="25000" lnSpcReduction="20000"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600" b="1" i="0" u="none" strike="noStrike" dirty="0">
                <a:solidFill>
                  <a:schemeClr val="tx2"/>
                </a:solidFill>
              </a:rPr>
              <a:t> </a:t>
            </a:r>
            <a:r>
              <a:rPr lang="en-US" sz="6600" b="1" i="0" u="none" strike="noStrike">
                <a:solidFill>
                  <a:schemeClr val="tx2"/>
                </a:solidFill>
              </a:rPr>
              <a:t>Information Systems and Leadership</a:t>
            </a:r>
            <a:endParaRPr lang="en-US" sz="660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00" b="0" i="0" u="none" strike="noStrike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Modern leaders rely on information systems to: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Monitor </a:t>
            </a:r>
            <a:r>
              <a:rPr lang="en-US" sz="6600" b="0" i="0" u="none" strike="noStrike" err="1">
                <a:solidFill>
                  <a:schemeClr val="tx2"/>
                </a:solidFill>
              </a:rPr>
              <a:t>organisational</a:t>
            </a:r>
            <a:r>
              <a:rPr lang="en-US" sz="6600" b="0" i="0" u="none" strike="noStrike">
                <a:solidFill>
                  <a:schemeClr val="tx2"/>
                </a:solidFill>
              </a:rPr>
              <a:t> performance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Make evidence-based decisions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Identify business opportunities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Improve resource allocation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Manage </a:t>
            </a:r>
            <a:r>
              <a:rPr lang="en-US" sz="6600" b="0" i="0" u="none" strike="noStrike" err="1">
                <a:solidFill>
                  <a:schemeClr val="tx2"/>
                </a:solidFill>
              </a:rPr>
              <a:t>organisational</a:t>
            </a:r>
            <a:r>
              <a:rPr lang="en-US" sz="6600" b="0" i="0" u="none" strike="noStrike">
                <a:solidFill>
                  <a:schemeClr val="tx2"/>
                </a:solidFill>
              </a:rPr>
              <a:t> change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Leadership Benefits: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Faster decisions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Greater transparency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6600" b="0" i="0" u="none" strike="noStrike">
                <a:solidFill>
                  <a:schemeClr val="tx2"/>
                </a:solidFill>
              </a:rPr>
              <a:t>• Improved accountability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6600" b="0" i="0" u="none" strike="noStrike">
                <a:solidFill>
                  <a:schemeClr val="tx2"/>
                </a:solidFill>
              </a:rPr>
              <a:t>Managers who effectively use information systems are more likely to achieve </a:t>
            </a:r>
            <a:r>
              <a:rPr lang="en-US" sz="6600" b="0" i="0" u="none" strike="noStrike" err="1">
                <a:solidFill>
                  <a:schemeClr val="tx2"/>
                </a:solidFill>
              </a:rPr>
              <a:t>organisational</a:t>
            </a:r>
            <a:r>
              <a:rPr lang="en-US" sz="6600" b="0" i="0" u="none" strike="noStrike" dirty="0">
                <a:solidFill>
                  <a:schemeClr val="tx2"/>
                </a:solidFill>
              </a:rPr>
              <a:t> </a:t>
            </a:r>
            <a:r>
              <a:rPr lang="en-US" sz="6600" b="0" i="0" u="none" strike="noStrike">
                <a:solidFill>
                  <a:schemeClr val="tx2"/>
                </a:solidFill>
              </a:rPr>
              <a:t>objectives.</a:t>
            </a:r>
            <a:endParaRPr lang="en-US" sz="6600" b="0" i="0" u="none" strike="noStrike" dirty="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00">
              <a:solidFill>
                <a:schemeClr val="tx2"/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60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5CE8B10-4C1D-AF56-0C58-C526FEBA01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D7A0C23-E6B1-413D-9844-1B73AC45BB90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C27471-9A7F-F740-1196-B088DC73A8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3BDB46-B299-2AB1-12A4-ED231A746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8" name="Picture 7" descr="Information Systems Management">
            <a:extLst>
              <a:ext uri="{FF2B5EF4-FFF2-40B4-BE49-F238E27FC236}">
                <a16:creationId xmlns:a16="http://schemas.microsoft.com/office/drawing/2014/main" id="{CE2195CB-4365-7D05-F5F2-A49E16AD0C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495" y="964188"/>
            <a:ext cx="4420464" cy="4846492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E2692C-B958-09BC-4D60-17CEA223EC68}"/>
              </a:ext>
            </a:extLst>
          </p:cNvPr>
          <p:cNvSpPr txBox="1"/>
          <p:nvPr/>
        </p:nvSpPr>
        <p:spPr>
          <a:xfrm>
            <a:off x="1830779" y="5958490"/>
            <a:ext cx="4275118" cy="8002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0" dirty="0">
                <a:latin typeface="UICTFontTextStyleBody"/>
                <a:ea typeface="UICTFontTextStyleBody"/>
                <a:cs typeface="UICTFontTextStyleBody"/>
              </a:rPr>
              <a:t>References: (Westerman, Bonnet and McAfee, 2014; Laudon and Laudon, 2022)</a:t>
            </a:r>
            <a:endParaRPr lang="en-US" sz="1400" dirty="0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4835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2B7FE1-C917-DC5E-2777-2C09E2B73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EF53BE-1103-43D7-95F4-5480D5589B89}" type="datetime1">
              <a:rPr lang="en-US"/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BC40B0-7567-BFA5-B487-E8FDC5912C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35980F-ABA3-FF72-BF22-F8A588378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11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9321D0-4928-622D-9BF9-4535F4AF2567}"/>
              </a:ext>
            </a:extLst>
          </p:cNvPr>
          <p:cNvSpPr txBox="1"/>
          <p:nvPr/>
        </p:nvSpPr>
        <p:spPr>
          <a:xfrm>
            <a:off x="254000" y="234462"/>
            <a:ext cx="11439236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Ethical Issues in Information Systems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The use of information systems creates several ethical challenges.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Issues:</a:t>
            </a:r>
          </a:p>
          <a:p>
            <a:endParaRPr lang="en-US" b="1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Data Privacy</a:t>
            </a:r>
          </a:p>
          <a:p>
            <a:pPr lvl="1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Collection of personal information</a:t>
            </a:r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Cybersecurity</a:t>
            </a:r>
          </a:p>
          <a:p>
            <a:pPr lvl="1">
              <a:buFont typeface=""/>
              <a:buChar char="•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Protection against cyber attacks</a:t>
            </a:r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Employee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Monitoring</a:t>
            </a:r>
          </a:p>
          <a:p>
            <a:pPr lvl="1">
              <a:buFont typeface=""/>
              <a:buChar char="•"/>
            </a:pP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Workplace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surveillance concerns</a:t>
            </a:r>
            <a:endParaRPr lang="en-US"/>
          </a:p>
          <a:p>
            <a:pPr>
              <a:buFont typeface=""/>
              <a:buAutoNum type="arabicPeriod"/>
            </a:pP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Data Ownership</a:t>
            </a:r>
          </a:p>
          <a:p>
            <a:pPr lvl="1">
              <a:buFont typeface=""/>
              <a:buChar char="•"/>
            </a:pP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Questions regarding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control of information</a:t>
            </a:r>
          </a:p>
          <a:p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Potential Consequences:</a:t>
            </a:r>
          </a:p>
          <a:p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Financial penalties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Reputational damage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Loss of customer trust</a:t>
            </a:r>
          </a:p>
          <a:p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Businesses must balance </a:t>
            </a:r>
            <a:r>
              <a:rPr lang="en-US" b="0" i="0" u="none" strike="noStrike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organisational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benefits with individual rights.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6" name="Picture 5" descr="Ethical and Social Issues in Information System">
            <a:extLst>
              <a:ext uri="{FF2B5EF4-FFF2-40B4-BE49-F238E27FC236}">
                <a16:creationId xmlns:a16="http://schemas.microsoft.com/office/drawing/2014/main" id="{A184AC97-7FD6-9CA4-1D75-4944A8C65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092" y="6927"/>
            <a:ext cx="5056910" cy="48490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7452FF4-F6E7-2AEE-AFF5-37429AFA600E}"/>
              </a:ext>
            </a:extLst>
          </p:cNvPr>
          <p:cNvSpPr txBox="1"/>
          <p:nvPr/>
        </p:nvSpPr>
        <p:spPr>
          <a:xfrm rot="-10800000" flipV="1">
            <a:off x="3048000" y="6397955"/>
            <a:ext cx="60960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0">
                <a:latin typeface="UICTFontTextStyleBody"/>
                <a:ea typeface="UICTFontTextStyleBody"/>
                <a:cs typeface="UICTFontTextStyleBody"/>
              </a:rPr>
              <a:t>(Information Commissioner’s Office, 2024; European Commission, 2024)</a:t>
            </a:r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4139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68EF7E-A4C5-DEA0-B82A-E055FEADC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D1E53-6062-448A-8C39-CB19C7FFEDD5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49F176-5482-BF91-5FFC-5BED180B4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CA9F1-68CF-30C3-7535-38C9B49A5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12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BF4F6E-9C26-DDD5-54B8-8DDEE7BC048E}"/>
              </a:ext>
            </a:extLst>
          </p:cNvPr>
          <p:cNvSpPr txBox="1"/>
          <p:nvPr/>
        </p:nvSpPr>
        <p:spPr>
          <a:xfrm>
            <a:off x="1201615" y="0"/>
            <a:ext cx="10482384" cy="72268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AI Decision-Making and Ethical Concerns</a:t>
            </a:r>
            <a:endParaRPr lang="en-US" sz="2400"/>
          </a:p>
          <a:p>
            <a:endParaRPr lang="en-US" b="1" dirty="0">
              <a:solidFill>
                <a:srgbClr val="000000"/>
              </a:solidFill>
              <a:latin typeface="UICTFontTextStyleEmphasizedBody"/>
              <a:ea typeface="UICTFontTextStyleBody"/>
              <a:cs typeface="UICTFontTextStyleBody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Artificial Intelligence is increasingly integrated into information systems.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Applications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Recruitment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Customer service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Fraud detection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Predictive analytics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Risks: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Algorithmic bias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Lack of transparency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Discrimination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Accountability issues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Recommendations: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Human oversight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Regular AI audits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Transparent decision-making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processes </a:t>
            </a:r>
            <a:r>
              <a:rPr lang="en-US" dirty="0">
                <a:solidFill>
                  <a:srgbClr val="000000"/>
                </a:solidFill>
                <a:latin typeface="UICTFontTextStyleBody"/>
                <a:ea typeface="+mn-lt"/>
                <a:cs typeface="+mn-lt"/>
              </a:rPr>
              <a:t>                  </a:t>
            </a:r>
            <a:r>
              <a:rPr lang="en-US">
                <a:solidFill>
                  <a:srgbClr val="000000"/>
                </a:solidFill>
                <a:ea typeface="+mn-lt"/>
                <a:cs typeface="+mn-lt"/>
              </a:rPr>
              <a:t>References: (Marr, 2023; Laudon and Laudon, 2022)</a:t>
            </a:r>
            <a:endParaRPr lang="en-US" b="0" i="0" u="none" strike="noStrike">
              <a:solidFill>
                <a:srgbClr val="000000"/>
              </a:solidFill>
              <a:ea typeface="+mn-lt"/>
              <a:cs typeface="+mn-lt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Diverse datasets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Responsible AI governance is essential to maintain trust and fairness.</a:t>
            </a:r>
          </a:p>
          <a:p>
            <a:endParaRPr lang="en-US"/>
          </a:p>
          <a:p>
            <a:pPr algn="ctr"/>
            <a:endParaRPr lang="en-US"/>
          </a:p>
        </p:txBody>
      </p:sp>
      <p:pic>
        <p:nvPicPr>
          <p:cNvPr id="8" name="Picture 7" descr="5 ways companies are incorporating AI ethics – WFTV">
            <a:extLst>
              <a:ext uri="{FF2B5EF4-FFF2-40B4-BE49-F238E27FC236}">
                <a16:creationId xmlns:a16="http://schemas.microsoft.com/office/drawing/2014/main" id="{86A0FC16-FD46-0915-4E4A-32F21B3970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13246" y="341073"/>
            <a:ext cx="4882660" cy="4280624"/>
          </a:xfrm>
          <a:prstGeom prst="rect">
            <a:avLst/>
          </a:prstGeom>
        </p:spPr>
      </p:pic>
      <p:pic>
        <p:nvPicPr>
          <p:cNvPr id="9" name="Picture 8" descr="Right Arrow Outline - Hand Drawn Arrow Ppt, HD Png Download - kindpng">
            <a:extLst>
              <a:ext uri="{FF2B5EF4-FFF2-40B4-BE49-F238E27FC236}">
                <a16:creationId xmlns:a16="http://schemas.microsoft.com/office/drawing/2014/main" id="{5EE09B22-BC7B-2ED7-0A7D-2D3104B585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51" y="999147"/>
            <a:ext cx="865066" cy="444013"/>
          </a:xfrm>
          <a:prstGeom prst="rect">
            <a:avLst/>
          </a:prstGeom>
        </p:spPr>
      </p:pic>
      <p:pic>
        <p:nvPicPr>
          <p:cNvPr id="10" name="Picture 9" descr="Right Arrow Outline - Hand Drawn Arrow Ppt, HD Png Download - kindpng">
            <a:extLst>
              <a:ext uri="{FF2B5EF4-FFF2-40B4-BE49-F238E27FC236}">
                <a16:creationId xmlns:a16="http://schemas.microsoft.com/office/drawing/2014/main" id="{8BE6A1F6-7333-382F-FB62-0B694FABFD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51" y="2571993"/>
            <a:ext cx="865066" cy="444013"/>
          </a:xfrm>
          <a:prstGeom prst="rect">
            <a:avLst/>
          </a:prstGeom>
        </p:spPr>
      </p:pic>
      <p:pic>
        <p:nvPicPr>
          <p:cNvPr id="11" name="Picture 10" descr="Right Arrow Outline - Hand Drawn Arrow Ppt, HD Png Download - kindpng">
            <a:extLst>
              <a:ext uri="{FF2B5EF4-FFF2-40B4-BE49-F238E27FC236}">
                <a16:creationId xmlns:a16="http://schemas.microsoft.com/office/drawing/2014/main" id="{030048DE-3EA5-F2D9-46B3-1CE8C47E33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50" y="4301146"/>
            <a:ext cx="865066" cy="444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358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F122218-297E-5319-D171-06AEA9FD6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2F07C-AC92-4782-90F9-139F66048167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7DAA31-5DDE-8716-AA2E-36324FC95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C8CAA4-D43F-90D5-2B34-CC07A98B8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13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BFFCF6-64BE-BAF0-699B-428DB6180160}"/>
              </a:ext>
            </a:extLst>
          </p:cNvPr>
          <p:cNvSpPr txBox="1"/>
          <p:nvPr/>
        </p:nvSpPr>
        <p:spPr>
          <a:xfrm>
            <a:off x="0" y="-37562"/>
            <a:ext cx="12889605" cy="69249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Case Study</a:t>
            </a:r>
            <a:r>
              <a:rPr lang="en-US" b="1" i="0" u="none" strike="noStrike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</a:t>
            </a:r>
            <a:endParaRPr lang="en-US" dirty="0"/>
          </a:p>
          <a:p>
            <a:pPr algn="ctr"/>
            <a:r>
              <a:rPr lang="en-US" sz="2400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AND</a:t>
            </a:r>
            <a:r>
              <a:rPr lang="en-US" sz="2400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</a:t>
            </a:r>
            <a:endParaRPr lang="en-US" i="0" u="none" strike="noStrike">
              <a:solidFill>
                <a:srgbClr val="000000"/>
              </a:solidFill>
              <a:latin typeface="Aptos Light"/>
              <a:ea typeface="Segoe UI"/>
              <a:cs typeface="Segoe UI"/>
            </a:endParaRPr>
          </a:p>
          <a:p>
            <a:endParaRPr lang="en-US" b="1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Challenge:</a:t>
            </a:r>
            <a:endParaRPr lang="en-US"/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Amazon needed to manage a complex global supply chain while maintaining fast delivery times.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Solution:</a:t>
            </a:r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ERP technologies integrated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Inventory management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Procurement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Logistics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Financial operations</a:t>
            </a:r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Results: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Improved operational efficiency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Faster order fulfilment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inventory control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Consideration:</a:t>
            </a: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Employee monitoring practices have generated concerns regarding workplace privacy and employee wellbeing.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Learning: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ERP systems can transform operational performance but require ethical management practices.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endParaRPr lang="en-US" b="0" i="0" u="none" strike="noStrike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ctr"/>
            <a:r>
              <a:rPr lang="en-US">
                <a:ea typeface="+mn-lt"/>
                <a:cs typeface="+mn-lt"/>
              </a:rPr>
              <a:t>References: (Davenport, 1998; Laudon and Laudon, 2022)</a:t>
            </a:r>
            <a:endParaRPr lang="en-US"/>
          </a:p>
        </p:txBody>
      </p:sp>
      <p:pic>
        <p:nvPicPr>
          <p:cNvPr id="6" name="Graphic 5" descr="Xentral ERP for Hybrid Business Models - B2B &amp; B2C">
            <a:extLst>
              <a:ext uri="{FF2B5EF4-FFF2-40B4-BE49-F238E27FC236}">
                <a16:creationId xmlns:a16="http://schemas.microsoft.com/office/drawing/2014/main" id="{D553C452-DF3B-22D4-7966-122B2EDCAE5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101923" y="373874"/>
            <a:ext cx="2067058" cy="808448"/>
          </a:xfrm>
          <a:prstGeom prst="rect">
            <a:avLst/>
          </a:prstGeom>
        </p:spPr>
      </p:pic>
      <p:pic>
        <p:nvPicPr>
          <p:cNvPr id="8" name="Picture 7" descr="Erp - Free communications icons">
            <a:extLst>
              <a:ext uri="{FF2B5EF4-FFF2-40B4-BE49-F238E27FC236}">
                <a16:creationId xmlns:a16="http://schemas.microsoft.com/office/drawing/2014/main" id="{456F7E0A-B827-A22A-FA0E-916FAB8D52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1570" y="225850"/>
            <a:ext cx="1795395" cy="95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998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904AC6-E3C7-00E5-2E0D-0B838BE45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6F994-A52F-4FD3-BE83-65051A764CC1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732735-0B14-75E3-8AB5-A35AD16E3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C487D9-CE8F-27D9-0ACD-C01FEB008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14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96F1D9-7DB6-E27F-1AC8-29309D8B0394}"/>
              </a:ext>
            </a:extLst>
          </p:cNvPr>
          <p:cNvSpPr txBox="1"/>
          <p:nvPr/>
        </p:nvSpPr>
        <p:spPr>
          <a:xfrm>
            <a:off x="108858" y="-1394721"/>
            <a:ext cx="11718240" cy="93025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           </a:t>
            </a:r>
            <a:endParaRPr lang="en-US" dirty="0"/>
          </a:p>
          <a:p>
            <a:endParaRPr lang="en-US" b="1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r>
              <a:rPr lang="en-US" b="1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     </a:t>
            </a:r>
            <a:endParaRPr lang="en-US">
              <a:solidFill>
                <a:srgbClr val="000000"/>
              </a:solidFill>
              <a:latin typeface="Aptos Light"/>
              <a:ea typeface="UICTFontTextStyleEmphasizedBody"/>
              <a:cs typeface="UICTFontTextStyleEmphasizedBody"/>
            </a:endParaRPr>
          </a:p>
          <a:p>
            <a:r>
              <a:rPr lang="en-US" b="1" dirty="0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</a:t>
            </a:r>
            <a:endParaRPr lang="en-US" dirty="0">
              <a:solidFill>
                <a:srgbClr val="000000"/>
              </a:solidFill>
              <a:latin typeface="Aptos Light"/>
              <a:ea typeface="UICTFontTextStyleEmphasizedBody"/>
              <a:cs typeface="UICTFontTextStyleEmphasizedBody"/>
            </a:endParaRPr>
          </a:p>
          <a:p>
            <a:endParaRPr lang="en-US" b="1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r>
              <a:rPr lang="en-US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                                                                                                                  </a:t>
            </a:r>
            <a:r>
              <a:rPr lang="en-US" b="1" i="0" u="none" strike="noStrike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Case Study – Salesforce and </a:t>
            </a:r>
            <a:r>
              <a:rPr lang="en-US" b="1">
                <a:solidFill>
                  <a:srgbClr val="000000"/>
                </a:solidFill>
                <a:latin typeface="UICTFontTextStyleEmphasizedBody"/>
                <a:ea typeface="UICTFontTextStyleEmphasizedBody"/>
                <a:cs typeface="UICTFontTextStyleEmphasizedBody"/>
              </a:rPr>
              <a:t>Netflix</a:t>
            </a:r>
            <a:endParaRPr lang="en-US">
              <a:solidFill>
                <a:srgbClr val="000000"/>
              </a:solidFill>
              <a:latin typeface="Aptos Light"/>
              <a:ea typeface="UICTFontTextStyleEmphasizedBody"/>
              <a:cs typeface="UICTFontTextStyleEmphasizedBody"/>
            </a:endParaRPr>
          </a:p>
          <a:p>
            <a:r>
              <a:rPr lang="en-US">
                <a:solidFill>
                  <a:srgbClr val="000000"/>
                </a:solidFill>
                <a:latin typeface="UICTFontTextStyleBody"/>
                <a:ea typeface="UICTFontTextStyleEmphasizedBody"/>
                <a:cs typeface="UICTFontTextStyleEmphasizedBody"/>
              </a:rPr>
              <a:t>Salesforce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(CRM)</a:t>
            </a:r>
            <a:endParaRPr lang="en-US" b="0" i="0" u="none" strike="noStrike" dirty="0">
              <a:solidFill>
                <a:srgbClr val="000000"/>
              </a:solidFill>
              <a:latin typeface="Aptos Light"/>
              <a:ea typeface="UICTFontTextStyleBody"/>
              <a:cs typeface="UICTFontTextStyleBody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Challenge: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Businesses needed a better way to manage customer relationships.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Solution: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Cloud-based CRM platform.</a:t>
            </a:r>
          </a:p>
          <a:p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Results</a:t>
            </a:r>
            <a:r>
              <a:rPr lang="en-US" b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 </a:t>
            </a:r>
            <a:r>
              <a:rPr lang="en-US" b="1" dirty="0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                                                    </a:t>
            </a:r>
            <a:endParaRPr lang="en-US" sz="1300" dirty="0">
              <a:highlight>
                <a:srgbClr val="FFFFFF"/>
              </a:highlight>
              <a:latin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Improved customer engagement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Increased sales productivity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Better customer retention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Issue: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 data privacy.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Netflix (BI)</a:t>
            </a:r>
          </a:p>
          <a:p>
            <a:pPr algn="l"/>
            <a:r>
              <a:rPr lang="en-US" b="1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Challenge:</a:t>
            </a:r>
          </a:p>
          <a:p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Understanding customer viewing preferences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. </a:t>
            </a:r>
            <a:r>
              <a:rPr lang="en-US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</a:t>
            </a:r>
            <a:endParaRPr lang="en-US" sz="1300">
              <a:solidFill>
                <a:srgbClr val="000000"/>
              </a:solidFill>
              <a:latin typeface="Segoe UI"/>
              <a:ea typeface="UICTFontTextStyleBody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Solution: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Advanced analytics and business intelligence systems.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Results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:</a:t>
            </a: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</a:t>
            </a:r>
            <a:r>
              <a:rPr lang="en-US" b="0" i="0" u="none" strike="noStrike" dirty="0" err="1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Personalised</a:t>
            </a:r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 recommendations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Higher customer satisfaction</a:t>
            </a:r>
            <a:r>
              <a:rPr lang="en-US" dirty="0">
                <a:solidFill>
                  <a:srgbClr val="000000"/>
                </a:solidFill>
                <a:latin typeface="UICTFontTextStyleBody"/>
                <a:ea typeface="UICTFontTextStyleBody"/>
                <a:cs typeface="Segoe UI"/>
              </a:rPr>
              <a:t>                                                                            </a:t>
            </a:r>
            <a:r>
              <a:rPr lang="en-US" sz="1300" dirty="0">
                <a:solidFill>
                  <a:srgbClr val="000000"/>
                </a:solidFill>
                <a:highlight>
                  <a:srgbClr val="FFFFFF"/>
                </a:highlight>
                <a:latin typeface="Segoe UI"/>
                <a:ea typeface="UICTFontTextStyleBody"/>
                <a:cs typeface="Segoe UI"/>
              </a:rPr>
              <a:t>(Salesforce, 2024; Sharda, Delen and Turban, 2023)</a:t>
            </a:r>
            <a:endParaRPr lang="en-US" sz="1300" dirty="0">
              <a:solidFill>
                <a:srgbClr val="000000"/>
              </a:solidFill>
              <a:latin typeface="Segoe UI"/>
              <a:ea typeface="UICTFontTextStyleBody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Increased subscriber retention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Ethical Issue: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Large-scale collection and analysis of user data.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Learning: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Customer-focused information systems create significant value when privacy concerns are properly addressed.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708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Blog: 7 tips to grow and expand your business in Essex - UK DIRECTOR  MAGAZINES">
            <a:extLst>
              <a:ext uri="{FF2B5EF4-FFF2-40B4-BE49-F238E27FC236}">
                <a16:creationId xmlns:a16="http://schemas.microsoft.com/office/drawing/2014/main" id="{D75F038D-83C9-C191-C10F-4244467E1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69" y="807725"/>
            <a:ext cx="4977453" cy="3478666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FFEC6A-5989-C87A-CBAB-E2259E1929DD}"/>
              </a:ext>
            </a:extLst>
          </p:cNvPr>
          <p:cNvSpPr txBox="1"/>
          <p:nvPr/>
        </p:nvSpPr>
        <p:spPr>
          <a:xfrm>
            <a:off x="5974222" y="-459530"/>
            <a:ext cx="5125306" cy="7097984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endParaRPr lang="en-US" b="1" dirty="0">
              <a:solidFill>
                <a:schemeClr val="tx2"/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Short-Term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Implement a CRM system to improve customer engagement and sales performance.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Medium-Term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Adopt an ERP system to integrate business functions and improve operational efficiency.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Long-Term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Develop BI capabilities to support strategic decision-making.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Ethical Recommendation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Establish a governance framework including: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GDPR compliance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Cybersecurity policies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AI ethics guidelines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• Employee privacy protections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b="0" i="0" u="none" strike="noStrike">
                <a:solidFill>
                  <a:schemeClr val="tx1">
                    <a:lumMod val="95000"/>
                    <a:lumOff val="5000"/>
                  </a:schemeClr>
                </a:solidFill>
              </a:rPr>
              <a:t>This phased approach balances growth, efficiency, and responsible technology use.</a:t>
            </a:r>
            <a:endParaRPr lang="en-US" b="0" i="0" u="none" strike="noStrike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400">
              <a:solidFill>
                <a:schemeClr val="tx2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EE1969-53FC-191D-D5C7-492E97A83A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03ED25D-7F7F-4FE4-B3F6-316A1A0F1378}" type="datetime1">
              <a:pPr>
                <a:spcAft>
                  <a:spcPts val="600"/>
                </a:spcAft>
              </a:pPr>
              <a:t>6/14/2026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BCB1AF-4DD3-3D29-88C3-369DF6A4A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1764FC-99D9-88B6-4C6C-D529305D3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953578-7495-2970-2102-9A5DFE6652A3}"/>
              </a:ext>
            </a:extLst>
          </p:cNvPr>
          <p:cNvSpPr txBox="1"/>
          <p:nvPr/>
        </p:nvSpPr>
        <p:spPr>
          <a:xfrm>
            <a:off x="107325" y="209282"/>
            <a:ext cx="903667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i="0" u="none" strike="noStrike" baseline="0">
                <a:solidFill>
                  <a:srgbClr val="35403A"/>
                </a:solidFill>
                <a:latin typeface="Aptos Light"/>
              </a:rPr>
              <a:t>Recommendations for the Growing Business</a:t>
            </a:r>
            <a:endParaRPr lang="en-US" sz="2400"/>
          </a:p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2D6CA-30E0-C54C-5486-4581F7BF8B23}"/>
              </a:ext>
            </a:extLst>
          </p:cNvPr>
          <p:cNvSpPr txBox="1"/>
          <p:nvPr/>
        </p:nvSpPr>
        <p:spPr>
          <a:xfrm rot="-10800000" flipV="1">
            <a:off x="643248" y="5008150"/>
            <a:ext cx="512618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1600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sz="1600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(Westerman, Bonnet and McAfee, 2014; Laudon and Laudon, 2022)</a:t>
            </a:r>
            <a:endParaRPr lang="en-US" dirty="0"/>
          </a:p>
          <a:p>
            <a:endParaRPr lang="en-US" sz="1600" dirty="0"/>
          </a:p>
          <a:p>
            <a:pPr algn="ctr"/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249641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D4015F-AEFC-01F3-36F1-1BE570E49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D026F-47DA-459B-89CC-1E60B9F7FE03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E22E2C-1F61-C93C-975D-764D0AF20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775EB1-FC38-ADED-EC51-036E2E1D6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16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437DCC-F003-9177-5F38-2329976E2F6B}"/>
              </a:ext>
            </a:extLst>
          </p:cNvPr>
          <p:cNvSpPr txBox="1"/>
          <p:nvPr/>
        </p:nvSpPr>
        <p:spPr>
          <a:xfrm>
            <a:off x="2515421" y="963505"/>
            <a:ext cx="6983303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b="1" i="0" u="none" strike="noStrike" dirty="0">
              <a:solidFill>
                <a:srgbClr val="000000"/>
              </a:solidFill>
              <a:latin typeface="UICTFontTextStyleEmphasizedBody"/>
              <a:ea typeface="UICTFontTextStyleEmphasizedBody"/>
              <a:cs typeface="UICTFontTextStyleEmphasizedBody"/>
            </a:endParaRP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Information systems are essential for modern business success</a:t>
            </a:r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.</a:t>
            </a:r>
          </a:p>
          <a:p>
            <a:pPr algn="l"/>
            <a:endParaRPr lang="en-US" b="1" i="0" u="none" strike="noStrike" dirty="0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Key Findings:</a:t>
            </a:r>
          </a:p>
          <a:p>
            <a:pPr algn="l"/>
            <a:endParaRPr lang="en-US" b="0" i="0" u="none" strike="noStrike">
              <a:solidFill>
                <a:srgbClr val="000000"/>
              </a:solidFill>
              <a:latin typeface="Segoe UI"/>
              <a:ea typeface="Segoe UI"/>
              <a:cs typeface="Segoe UI"/>
            </a:endParaRP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ERP improves operational efficiency.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CRM enhances customer relationships.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BI strengthens decision-making.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Ethical issues must be carefully managed.</a:t>
            </a:r>
          </a:p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• Responsible leadership is critical to successful implementation.</a:t>
            </a:r>
          </a:p>
          <a:p>
            <a:pPr algn="l"/>
            <a:r>
              <a:rPr lang="en-US" b="1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Final Conclusion:</a:t>
            </a:r>
          </a:p>
          <a:p>
            <a:endParaRPr lang="en-US" b="1" dirty="0">
              <a:solidFill>
                <a:srgbClr val="000000"/>
              </a:solidFill>
              <a:latin typeface="UICTFontTextStyleBody"/>
              <a:ea typeface="UICTFontTextStyleBody"/>
              <a:cs typeface="UICTFontTextStyleBody"/>
            </a:endParaRPr>
          </a:p>
          <a:p>
            <a:pPr algn="l"/>
            <a:r>
              <a:rPr lang="en-US" b="0" i="0" u="none" strike="noStrike" dirty="0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A growing business should combine CRM, ERP, and BI technologies while maintaining strong ethical and governance practices to achieve sustainable competitive advantage.</a:t>
            </a:r>
          </a:p>
          <a:p>
            <a:pPr algn="ctr"/>
            <a:endParaRPr lang="en-US"/>
          </a:p>
        </p:txBody>
      </p:sp>
      <p:pic>
        <p:nvPicPr>
          <p:cNvPr id="6" name="Picture 5" descr="5,258 Conclusion Presentation Royalty ...">
            <a:extLst>
              <a:ext uri="{FF2B5EF4-FFF2-40B4-BE49-F238E27FC236}">
                <a16:creationId xmlns:a16="http://schemas.microsoft.com/office/drawing/2014/main" id="{E9A62F46-EF0A-0853-C429-BB3041533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4468" y="216119"/>
            <a:ext cx="5188168" cy="1485900"/>
          </a:xfrm>
          <a:prstGeom prst="rect">
            <a:avLst/>
          </a:prstGeom>
        </p:spPr>
      </p:pic>
      <p:pic>
        <p:nvPicPr>
          <p:cNvPr id="8" name="Picture 7" descr="Right Arrow Outline - Hand Drawn Arrow Ppt, HD Png Download - kindpng">
            <a:extLst>
              <a:ext uri="{FF2B5EF4-FFF2-40B4-BE49-F238E27FC236}">
                <a16:creationId xmlns:a16="http://schemas.microsoft.com/office/drawing/2014/main" id="{0FF729AC-6510-10E1-44E5-0B2196B703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144" y="2762961"/>
            <a:ext cx="865066" cy="444013"/>
          </a:xfrm>
          <a:prstGeom prst="rect">
            <a:avLst/>
          </a:prstGeom>
        </p:spPr>
      </p:pic>
      <p:pic>
        <p:nvPicPr>
          <p:cNvPr id="10" name="Picture 9" descr="Right Arrow Outline - Hand Drawn Arrow Ppt, HD Png Download - kindpng">
            <a:extLst>
              <a:ext uri="{FF2B5EF4-FFF2-40B4-BE49-F238E27FC236}">
                <a16:creationId xmlns:a16="http://schemas.microsoft.com/office/drawing/2014/main" id="{4068FDF3-F07C-0CC0-10C4-1054B56700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8144" y="5051181"/>
            <a:ext cx="865066" cy="44401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302619-2116-9648-11E8-0225A5B6F473}"/>
              </a:ext>
            </a:extLst>
          </p:cNvPr>
          <p:cNvSpPr txBox="1"/>
          <p:nvPr/>
        </p:nvSpPr>
        <p:spPr>
          <a:xfrm>
            <a:off x="237507" y="5655623"/>
            <a:ext cx="122810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0" i="0" u="none" strike="noStrike">
                <a:solidFill>
                  <a:srgbClr val="000000"/>
                </a:solidFill>
                <a:latin typeface="UICTFontTextStyleBody"/>
                <a:ea typeface="UICTFontTextStyleBody"/>
                <a:cs typeface="UICTFontTextStyleBody"/>
              </a:rPr>
              <a:t>References: (Laudon and Laudon, 2022; Westerman, Bonnet and McAfee, 2014)</a:t>
            </a:r>
          </a:p>
          <a:p>
            <a:endParaRPr lang="en-US"/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809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363233-651D-087B-B9C9-CAA206BE9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E8CF5A-9A6B-4DC3-B267-D23479396B7B}" type="datetime1">
              <a:t>6/14/2026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203F2FB-0EDC-7304-C65A-DC8046B76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BCC88-DDFE-1E1C-B28F-5DD8E5FA2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17</a:t>
            </a:fld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D9E5840-984F-21E1-2577-2419BCB0062D}"/>
              </a:ext>
            </a:extLst>
          </p:cNvPr>
          <p:cNvSpPr txBox="1"/>
          <p:nvPr/>
        </p:nvSpPr>
        <p:spPr>
          <a:xfrm>
            <a:off x="1345870" y="1598219"/>
            <a:ext cx="9767455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Davenport, T.H. (1998) ‘Putting the enterprise into the enterprise system’, Harvard Business Review, 76(4), pp. 121–131.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European Commission (2024) Data protection and privacy.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https://commission.europa.eu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(Accessed: 14 June 2026).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Information Commissioner’s Office (2024) Guide to UK GDPR.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(Accessed: 14 June 2026).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Laudon, K.C. and Laudon, J.P. (2022) Management information systems: Managing the digital firm. 17th </a:t>
            </a:r>
            <a:r>
              <a:rPr lang="en-US" sz="1600" b="0" i="0" u="none" strike="noStrike" dirty="0" err="1">
                <a:latin typeface="UICTFontTextStyleBody"/>
                <a:ea typeface="UICTFontTextStyleBody"/>
                <a:cs typeface="UICTFontTextStyleBody"/>
              </a:rPr>
              <a:t>edn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. Harlow: Pearson.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Marr, B. (2023) Data strategy: How to profit from a world of big data, analytics and artificial intelligence. London: Kogan Page.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Oracle (2024) What is ERP?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https://www.oracle.com/erp/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 (Accessed: 14 June 2026).</a:t>
            </a:r>
          </a:p>
          <a:p>
            <a:pPr algn="l"/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Salesforce (2024) What is CRM? Available at: 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https://www.salesforce.com/crm/</a:t>
            </a:r>
            <a:r>
              <a:rPr lang="en-US" sz="1600" b="0" i="0" u="none" strike="noStrike">
                <a:latin typeface="UICTFontTextStyleBody"/>
                <a:ea typeface="UICTFontTextStyleBody"/>
                <a:cs typeface="UICTFontTextStyleBody"/>
              </a:rPr>
              <a:t> (Accessed: 14 June 2026).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Sharda, R., Delen, D. and Turban, E. (2023) Business intelligence, analytics and data science. 5th </a:t>
            </a:r>
            <a:r>
              <a:rPr lang="en-US" sz="1600" b="0" i="0" u="none" strike="noStrike" dirty="0" err="1">
                <a:latin typeface="UICTFontTextStyleBody"/>
                <a:ea typeface="UICTFontTextStyleBody"/>
                <a:cs typeface="UICTFontTextStyleBody"/>
              </a:rPr>
              <a:t>edn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. Harlow: Pearson.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Stair, R. and Reynolds, G. (2021) Principles of information systems. 14th </a:t>
            </a:r>
            <a:r>
              <a:rPr lang="en-US" sz="1600" b="0" i="0" u="none" strike="noStrike" dirty="0" err="1">
                <a:latin typeface="UICTFontTextStyleBody"/>
                <a:ea typeface="UICTFontTextStyleBody"/>
                <a:cs typeface="UICTFontTextStyleBody"/>
              </a:rPr>
              <a:t>edn</a:t>
            </a:r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. Boston: Cengage Learning.</a:t>
            </a:r>
          </a:p>
          <a:p>
            <a:pPr algn="l"/>
            <a:r>
              <a:rPr lang="en-US" sz="1600" b="0" i="0" u="none" strike="noStrike" dirty="0">
                <a:latin typeface="UICTFontTextStyleBody"/>
                <a:ea typeface="UICTFontTextStyleBody"/>
                <a:cs typeface="UICTFontTextStyleBody"/>
              </a:rPr>
              <a:t>Westerman, G., Bonnet, D. and McAfee, A. (2014) Leading digital: Turning technology into business transformation. Boston: Harvard Business Review Press.</a:t>
            </a:r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EF70C6-3E5A-CBE7-E4C1-3329989564E1}"/>
              </a:ext>
            </a:extLst>
          </p:cNvPr>
          <p:cNvSpPr txBox="1"/>
          <p:nvPr/>
        </p:nvSpPr>
        <p:spPr>
          <a:xfrm>
            <a:off x="4186051" y="532410"/>
            <a:ext cx="274320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526458154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BohoVogueVTI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791</cp:revision>
  <dcterms:created xsi:type="dcterms:W3CDTF">2026-05-31T08:53:09Z</dcterms:created>
  <dcterms:modified xsi:type="dcterms:W3CDTF">2026-06-14T09:07:13Z</dcterms:modified>
</cp:coreProperties>
</file>