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6" r:id="rId2"/>
    <p:sldId id="273" r:id="rId3"/>
    <p:sldId id="276" r:id="rId4"/>
    <p:sldId id="275" r:id="rId5"/>
    <p:sldId id="277" r:id="rId6"/>
    <p:sldId id="279" r:id="rId7"/>
    <p:sldId id="278" r:id="rId8"/>
    <p:sldId id="274" r:id="rId9"/>
    <p:sldId id="27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EB5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334" autoAdjust="0"/>
  </p:normalViewPr>
  <p:slideViewPr>
    <p:cSldViewPr snapToGrid="0">
      <p:cViewPr varScale="1">
        <p:scale>
          <a:sx n="105" d="100"/>
          <a:sy n="105" d="100"/>
        </p:scale>
        <p:origin x="798" y="108"/>
      </p:cViewPr>
      <p:guideLst/>
    </p:cSldViewPr>
  </p:slideViewPr>
  <p:notesTextViewPr>
    <p:cViewPr>
      <p:scale>
        <a:sx n="1" d="1"/>
        <a:sy n="1" d="1"/>
      </p:scale>
      <p:origin x="0" y="0"/>
    </p:cViewPr>
  </p:notesTextViewPr>
  <p:sorterViewPr>
    <p:cViewPr>
      <p:scale>
        <a:sx n="100" d="100"/>
        <a:sy n="100" d="100"/>
      </p:scale>
      <p:origin x="0" y="-169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A3608D-893A-49EC-86FA-7EDFFF401AF7}" type="doc">
      <dgm:prSet loTypeId="urn:microsoft.com/office/officeart/2005/8/layout/hProcess11" loCatId="process" qsTypeId="urn:microsoft.com/office/officeart/2005/8/quickstyle/simple1" qsCatId="simple" csTypeId="urn:microsoft.com/office/officeart/2005/8/colors/accent1_2" csCatId="accent1" phldr="1"/>
      <dgm:spPr/>
    </dgm:pt>
    <dgm:pt modelId="{74952CBC-2ED8-476B-8FF7-9AEFF744411F}">
      <dgm:prSet phldrT="[Text]"/>
      <dgm:spPr/>
      <dgm:t>
        <a:bodyPr/>
        <a:lstStyle/>
        <a:p>
          <a:r>
            <a:rPr lang="en-GB" dirty="0" smtClean="0"/>
            <a:t>1955</a:t>
          </a:r>
          <a:endParaRPr lang="en-GB" dirty="0"/>
        </a:p>
      </dgm:t>
    </dgm:pt>
    <dgm:pt modelId="{60A540A8-47C5-41D2-B5A3-9FA3E5B78238}" type="parTrans" cxnId="{583BBD68-31B5-491E-A7F3-4E46F73CE19E}">
      <dgm:prSet/>
      <dgm:spPr/>
      <dgm:t>
        <a:bodyPr/>
        <a:lstStyle/>
        <a:p>
          <a:endParaRPr lang="en-GB"/>
        </a:p>
      </dgm:t>
    </dgm:pt>
    <dgm:pt modelId="{FC97F5A4-CC5A-4845-9B7F-A4CB9B7B3213}" type="sibTrans" cxnId="{583BBD68-31B5-491E-A7F3-4E46F73CE19E}">
      <dgm:prSet/>
      <dgm:spPr/>
      <dgm:t>
        <a:bodyPr/>
        <a:lstStyle/>
        <a:p>
          <a:endParaRPr lang="en-GB"/>
        </a:p>
      </dgm:t>
    </dgm:pt>
    <dgm:pt modelId="{6752858E-021C-490E-828F-902828EEE928}">
      <dgm:prSet phldrT="[Text]"/>
      <dgm:spPr/>
      <dgm:t>
        <a:bodyPr/>
        <a:lstStyle/>
        <a:p>
          <a:endParaRPr lang="en-GB" dirty="0"/>
        </a:p>
      </dgm:t>
    </dgm:pt>
    <dgm:pt modelId="{E4B2D608-9D5D-4602-A30F-1F2AF7E943D1}" type="parTrans" cxnId="{CFA4C2CC-BBF7-49EC-8FE5-3EFACA29E61C}">
      <dgm:prSet/>
      <dgm:spPr/>
      <dgm:t>
        <a:bodyPr/>
        <a:lstStyle/>
        <a:p>
          <a:endParaRPr lang="en-GB"/>
        </a:p>
      </dgm:t>
    </dgm:pt>
    <dgm:pt modelId="{A69905C3-6D00-40BF-BBD5-291BE0543B37}" type="sibTrans" cxnId="{CFA4C2CC-BBF7-49EC-8FE5-3EFACA29E61C}">
      <dgm:prSet/>
      <dgm:spPr/>
      <dgm:t>
        <a:bodyPr/>
        <a:lstStyle/>
        <a:p>
          <a:endParaRPr lang="en-GB"/>
        </a:p>
      </dgm:t>
    </dgm:pt>
    <dgm:pt modelId="{2732D65C-1E4A-4A24-98F2-C05D66AD6AEB}">
      <dgm:prSet phldrT="[Text]"/>
      <dgm:spPr/>
      <dgm:t>
        <a:bodyPr/>
        <a:lstStyle/>
        <a:p>
          <a:r>
            <a:rPr lang="en-GB" dirty="0" smtClean="0"/>
            <a:t>2018</a:t>
          </a:r>
          <a:endParaRPr lang="en-GB" dirty="0"/>
        </a:p>
      </dgm:t>
    </dgm:pt>
    <dgm:pt modelId="{E1CCB052-27C2-427B-8458-FDC10783E680}" type="parTrans" cxnId="{9228419C-1A12-434C-B263-DAC9EFB0E7B1}">
      <dgm:prSet/>
      <dgm:spPr/>
      <dgm:t>
        <a:bodyPr/>
        <a:lstStyle/>
        <a:p>
          <a:endParaRPr lang="en-GB"/>
        </a:p>
      </dgm:t>
    </dgm:pt>
    <dgm:pt modelId="{EA9A40AF-8846-4B75-A1BA-113783E54107}" type="sibTrans" cxnId="{9228419C-1A12-434C-B263-DAC9EFB0E7B1}">
      <dgm:prSet/>
      <dgm:spPr/>
      <dgm:t>
        <a:bodyPr/>
        <a:lstStyle/>
        <a:p>
          <a:endParaRPr lang="en-GB"/>
        </a:p>
      </dgm:t>
    </dgm:pt>
    <dgm:pt modelId="{9A654983-D7B5-4B65-AC1C-41B94941FCCE}" type="pres">
      <dgm:prSet presAssocID="{15A3608D-893A-49EC-86FA-7EDFFF401AF7}" presName="Name0" presStyleCnt="0">
        <dgm:presLayoutVars>
          <dgm:dir/>
          <dgm:resizeHandles val="exact"/>
        </dgm:presLayoutVars>
      </dgm:prSet>
      <dgm:spPr/>
    </dgm:pt>
    <dgm:pt modelId="{18A4794E-35B2-4E0F-8419-2D7FE9F02F5E}" type="pres">
      <dgm:prSet presAssocID="{15A3608D-893A-49EC-86FA-7EDFFF401AF7}" presName="arrow" presStyleLbl="bgShp" presStyleIdx="0" presStyleCnt="1"/>
      <dgm:spPr/>
    </dgm:pt>
    <dgm:pt modelId="{6C42D15B-CEA0-4A3E-A0F6-E2D9C9CFF238}" type="pres">
      <dgm:prSet presAssocID="{15A3608D-893A-49EC-86FA-7EDFFF401AF7}" presName="points" presStyleCnt="0"/>
      <dgm:spPr/>
    </dgm:pt>
    <dgm:pt modelId="{2884F6DC-7AEC-4478-A3A0-5FB203A1B70F}" type="pres">
      <dgm:prSet presAssocID="{74952CBC-2ED8-476B-8FF7-9AEFF744411F}" presName="compositeA" presStyleCnt="0"/>
      <dgm:spPr/>
    </dgm:pt>
    <dgm:pt modelId="{8CEAD2DC-21FE-4AFE-8609-6661F3F15575}" type="pres">
      <dgm:prSet presAssocID="{74952CBC-2ED8-476B-8FF7-9AEFF744411F}" presName="textA" presStyleLbl="revTx" presStyleIdx="0" presStyleCnt="3">
        <dgm:presLayoutVars>
          <dgm:bulletEnabled val="1"/>
        </dgm:presLayoutVars>
      </dgm:prSet>
      <dgm:spPr/>
      <dgm:t>
        <a:bodyPr/>
        <a:lstStyle/>
        <a:p>
          <a:endParaRPr lang="en-GB"/>
        </a:p>
      </dgm:t>
    </dgm:pt>
    <dgm:pt modelId="{C0DADEC6-6877-42C8-9F88-A077A9F151E5}" type="pres">
      <dgm:prSet presAssocID="{74952CBC-2ED8-476B-8FF7-9AEFF744411F}" presName="circleA" presStyleLbl="node1" presStyleIdx="0" presStyleCnt="3"/>
      <dgm:spPr/>
    </dgm:pt>
    <dgm:pt modelId="{8619B434-4DBE-4A49-88BC-23D6C33D0DF2}" type="pres">
      <dgm:prSet presAssocID="{74952CBC-2ED8-476B-8FF7-9AEFF744411F}" presName="spaceA" presStyleCnt="0"/>
      <dgm:spPr/>
    </dgm:pt>
    <dgm:pt modelId="{016A57DD-7E20-4460-8FE9-096CF5919AD2}" type="pres">
      <dgm:prSet presAssocID="{FC97F5A4-CC5A-4845-9B7F-A4CB9B7B3213}" presName="space" presStyleCnt="0"/>
      <dgm:spPr/>
    </dgm:pt>
    <dgm:pt modelId="{EBA19CCB-924D-433E-91FF-9C7A537F2AB6}" type="pres">
      <dgm:prSet presAssocID="{6752858E-021C-490E-828F-902828EEE928}" presName="compositeB" presStyleCnt="0"/>
      <dgm:spPr/>
    </dgm:pt>
    <dgm:pt modelId="{FFB2351C-54FD-48BB-B8D3-0CEB1BDA2A28}" type="pres">
      <dgm:prSet presAssocID="{6752858E-021C-490E-828F-902828EEE928}" presName="textB" presStyleLbl="revTx" presStyleIdx="1" presStyleCnt="3">
        <dgm:presLayoutVars>
          <dgm:bulletEnabled val="1"/>
        </dgm:presLayoutVars>
      </dgm:prSet>
      <dgm:spPr/>
      <dgm:t>
        <a:bodyPr/>
        <a:lstStyle/>
        <a:p>
          <a:endParaRPr lang="en-GB"/>
        </a:p>
      </dgm:t>
    </dgm:pt>
    <dgm:pt modelId="{BB08D951-E247-4BDC-B6DB-7149EBD09660}" type="pres">
      <dgm:prSet presAssocID="{6752858E-021C-490E-828F-902828EEE928}" presName="circleB" presStyleLbl="node1" presStyleIdx="1" presStyleCnt="3"/>
      <dgm:spPr/>
    </dgm:pt>
    <dgm:pt modelId="{03791B51-24A3-40BA-B0D6-9F92DA7DA7BB}" type="pres">
      <dgm:prSet presAssocID="{6752858E-021C-490E-828F-902828EEE928}" presName="spaceB" presStyleCnt="0"/>
      <dgm:spPr/>
    </dgm:pt>
    <dgm:pt modelId="{C8EEC642-41B6-4CE9-B15E-576B70689202}" type="pres">
      <dgm:prSet presAssocID="{A69905C3-6D00-40BF-BBD5-291BE0543B37}" presName="space" presStyleCnt="0"/>
      <dgm:spPr/>
    </dgm:pt>
    <dgm:pt modelId="{07526C94-3302-4000-8701-D66CBFA3078D}" type="pres">
      <dgm:prSet presAssocID="{2732D65C-1E4A-4A24-98F2-C05D66AD6AEB}" presName="compositeA" presStyleCnt="0"/>
      <dgm:spPr/>
    </dgm:pt>
    <dgm:pt modelId="{1C2B5155-33E3-42AC-B6AB-EDECD6244E2E}" type="pres">
      <dgm:prSet presAssocID="{2732D65C-1E4A-4A24-98F2-C05D66AD6AEB}" presName="textA" presStyleLbl="revTx" presStyleIdx="2" presStyleCnt="3">
        <dgm:presLayoutVars>
          <dgm:bulletEnabled val="1"/>
        </dgm:presLayoutVars>
      </dgm:prSet>
      <dgm:spPr/>
      <dgm:t>
        <a:bodyPr/>
        <a:lstStyle/>
        <a:p>
          <a:endParaRPr lang="en-GB"/>
        </a:p>
      </dgm:t>
    </dgm:pt>
    <dgm:pt modelId="{FB12A77F-F261-42F4-94F8-37C928336511}" type="pres">
      <dgm:prSet presAssocID="{2732D65C-1E4A-4A24-98F2-C05D66AD6AEB}" presName="circleA" presStyleLbl="node1" presStyleIdx="2" presStyleCnt="3"/>
      <dgm:spPr/>
    </dgm:pt>
    <dgm:pt modelId="{649FDC30-EAB5-40F9-9ACF-7E8B3977E8D1}" type="pres">
      <dgm:prSet presAssocID="{2732D65C-1E4A-4A24-98F2-C05D66AD6AEB}" presName="spaceA" presStyleCnt="0"/>
      <dgm:spPr/>
    </dgm:pt>
  </dgm:ptLst>
  <dgm:cxnLst>
    <dgm:cxn modelId="{87FD57CE-34E7-4838-AFD0-28ACCD471050}" type="presOf" srcId="{74952CBC-2ED8-476B-8FF7-9AEFF744411F}" destId="{8CEAD2DC-21FE-4AFE-8609-6661F3F15575}" srcOrd="0" destOrd="0" presId="urn:microsoft.com/office/officeart/2005/8/layout/hProcess11"/>
    <dgm:cxn modelId="{9228419C-1A12-434C-B263-DAC9EFB0E7B1}" srcId="{15A3608D-893A-49EC-86FA-7EDFFF401AF7}" destId="{2732D65C-1E4A-4A24-98F2-C05D66AD6AEB}" srcOrd="2" destOrd="0" parTransId="{E1CCB052-27C2-427B-8458-FDC10783E680}" sibTransId="{EA9A40AF-8846-4B75-A1BA-113783E54107}"/>
    <dgm:cxn modelId="{9B411283-131F-4245-AE9D-337943F8345D}" type="presOf" srcId="{15A3608D-893A-49EC-86FA-7EDFFF401AF7}" destId="{9A654983-D7B5-4B65-AC1C-41B94941FCCE}" srcOrd="0" destOrd="0" presId="urn:microsoft.com/office/officeart/2005/8/layout/hProcess11"/>
    <dgm:cxn modelId="{CFA4C2CC-BBF7-49EC-8FE5-3EFACA29E61C}" srcId="{15A3608D-893A-49EC-86FA-7EDFFF401AF7}" destId="{6752858E-021C-490E-828F-902828EEE928}" srcOrd="1" destOrd="0" parTransId="{E4B2D608-9D5D-4602-A30F-1F2AF7E943D1}" sibTransId="{A69905C3-6D00-40BF-BBD5-291BE0543B37}"/>
    <dgm:cxn modelId="{D9EDE6EE-5934-47BA-9FAC-94573FF86CE1}" type="presOf" srcId="{2732D65C-1E4A-4A24-98F2-C05D66AD6AEB}" destId="{1C2B5155-33E3-42AC-B6AB-EDECD6244E2E}" srcOrd="0" destOrd="0" presId="urn:microsoft.com/office/officeart/2005/8/layout/hProcess11"/>
    <dgm:cxn modelId="{DE003A1F-E7B0-403A-A0B5-009B9E9C74D7}" type="presOf" srcId="{6752858E-021C-490E-828F-902828EEE928}" destId="{FFB2351C-54FD-48BB-B8D3-0CEB1BDA2A28}" srcOrd="0" destOrd="0" presId="urn:microsoft.com/office/officeart/2005/8/layout/hProcess11"/>
    <dgm:cxn modelId="{583BBD68-31B5-491E-A7F3-4E46F73CE19E}" srcId="{15A3608D-893A-49EC-86FA-7EDFFF401AF7}" destId="{74952CBC-2ED8-476B-8FF7-9AEFF744411F}" srcOrd="0" destOrd="0" parTransId="{60A540A8-47C5-41D2-B5A3-9FA3E5B78238}" sibTransId="{FC97F5A4-CC5A-4845-9B7F-A4CB9B7B3213}"/>
    <dgm:cxn modelId="{2CB97125-CF66-41A0-B555-436797A49296}" type="presParOf" srcId="{9A654983-D7B5-4B65-AC1C-41B94941FCCE}" destId="{18A4794E-35B2-4E0F-8419-2D7FE9F02F5E}" srcOrd="0" destOrd="0" presId="urn:microsoft.com/office/officeart/2005/8/layout/hProcess11"/>
    <dgm:cxn modelId="{FFAA58AE-0760-4C9A-8348-3134498DE7AF}" type="presParOf" srcId="{9A654983-D7B5-4B65-AC1C-41B94941FCCE}" destId="{6C42D15B-CEA0-4A3E-A0F6-E2D9C9CFF238}" srcOrd="1" destOrd="0" presId="urn:microsoft.com/office/officeart/2005/8/layout/hProcess11"/>
    <dgm:cxn modelId="{1D8E250F-3F96-46E2-B3C2-0E093250D065}" type="presParOf" srcId="{6C42D15B-CEA0-4A3E-A0F6-E2D9C9CFF238}" destId="{2884F6DC-7AEC-4478-A3A0-5FB203A1B70F}" srcOrd="0" destOrd="0" presId="urn:microsoft.com/office/officeart/2005/8/layout/hProcess11"/>
    <dgm:cxn modelId="{D03BF0FE-AA6D-4958-BB1F-ABF9A428CFE6}" type="presParOf" srcId="{2884F6DC-7AEC-4478-A3A0-5FB203A1B70F}" destId="{8CEAD2DC-21FE-4AFE-8609-6661F3F15575}" srcOrd="0" destOrd="0" presId="urn:microsoft.com/office/officeart/2005/8/layout/hProcess11"/>
    <dgm:cxn modelId="{D255BF99-968D-4135-B0BF-4030CD82235E}" type="presParOf" srcId="{2884F6DC-7AEC-4478-A3A0-5FB203A1B70F}" destId="{C0DADEC6-6877-42C8-9F88-A077A9F151E5}" srcOrd="1" destOrd="0" presId="urn:microsoft.com/office/officeart/2005/8/layout/hProcess11"/>
    <dgm:cxn modelId="{23B98AAD-32DB-499C-8324-5A7C7455FD5C}" type="presParOf" srcId="{2884F6DC-7AEC-4478-A3A0-5FB203A1B70F}" destId="{8619B434-4DBE-4A49-88BC-23D6C33D0DF2}" srcOrd="2" destOrd="0" presId="urn:microsoft.com/office/officeart/2005/8/layout/hProcess11"/>
    <dgm:cxn modelId="{FA7F05A7-4D95-4EB9-90F0-8B04E23D049E}" type="presParOf" srcId="{6C42D15B-CEA0-4A3E-A0F6-E2D9C9CFF238}" destId="{016A57DD-7E20-4460-8FE9-096CF5919AD2}" srcOrd="1" destOrd="0" presId="urn:microsoft.com/office/officeart/2005/8/layout/hProcess11"/>
    <dgm:cxn modelId="{C210F74F-E46D-4AC8-9E96-0FC6D8CD6E8C}" type="presParOf" srcId="{6C42D15B-CEA0-4A3E-A0F6-E2D9C9CFF238}" destId="{EBA19CCB-924D-433E-91FF-9C7A537F2AB6}" srcOrd="2" destOrd="0" presId="urn:microsoft.com/office/officeart/2005/8/layout/hProcess11"/>
    <dgm:cxn modelId="{F050FAB2-30A6-4ABF-A0F9-AEEC64490B94}" type="presParOf" srcId="{EBA19CCB-924D-433E-91FF-9C7A537F2AB6}" destId="{FFB2351C-54FD-48BB-B8D3-0CEB1BDA2A28}" srcOrd="0" destOrd="0" presId="urn:microsoft.com/office/officeart/2005/8/layout/hProcess11"/>
    <dgm:cxn modelId="{89343717-3E35-4290-8AF9-F25A44321F39}" type="presParOf" srcId="{EBA19CCB-924D-433E-91FF-9C7A537F2AB6}" destId="{BB08D951-E247-4BDC-B6DB-7149EBD09660}" srcOrd="1" destOrd="0" presId="urn:microsoft.com/office/officeart/2005/8/layout/hProcess11"/>
    <dgm:cxn modelId="{2984BEA0-246C-467B-9557-79567846DBC0}" type="presParOf" srcId="{EBA19CCB-924D-433E-91FF-9C7A537F2AB6}" destId="{03791B51-24A3-40BA-B0D6-9F92DA7DA7BB}" srcOrd="2" destOrd="0" presId="urn:microsoft.com/office/officeart/2005/8/layout/hProcess11"/>
    <dgm:cxn modelId="{60569FE0-744D-4EE6-AC05-8E2A1FCEA9C1}" type="presParOf" srcId="{6C42D15B-CEA0-4A3E-A0F6-E2D9C9CFF238}" destId="{C8EEC642-41B6-4CE9-B15E-576B70689202}" srcOrd="3" destOrd="0" presId="urn:microsoft.com/office/officeart/2005/8/layout/hProcess11"/>
    <dgm:cxn modelId="{114AC211-A854-476A-94E0-F44E18738665}" type="presParOf" srcId="{6C42D15B-CEA0-4A3E-A0F6-E2D9C9CFF238}" destId="{07526C94-3302-4000-8701-D66CBFA3078D}" srcOrd="4" destOrd="0" presId="urn:microsoft.com/office/officeart/2005/8/layout/hProcess11"/>
    <dgm:cxn modelId="{E6A1C8D4-4F13-42D8-AF9A-CA0111E933D1}" type="presParOf" srcId="{07526C94-3302-4000-8701-D66CBFA3078D}" destId="{1C2B5155-33E3-42AC-B6AB-EDECD6244E2E}" srcOrd="0" destOrd="0" presId="urn:microsoft.com/office/officeart/2005/8/layout/hProcess11"/>
    <dgm:cxn modelId="{D2143ABF-4F91-4E78-9006-9C4E1856131D}" type="presParOf" srcId="{07526C94-3302-4000-8701-D66CBFA3078D}" destId="{FB12A77F-F261-42F4-94F8-37C928336511}" srcOrd="1" destOrd="0" presId="urn:microsoft.com/office/officeart/2005/8/layout/hProcess11"/>
    <dgm:cxn modelId="{9D555401-023D-4703-B689-71FA96E2E35F}" type="presParOf" srcId="{07526C94-3302-4000-8701-D66CBFA3078D}" destId="{649FDC30-EAB5-40F9-9ACF-7E8B3977E8D1}" srcOrd="2" destOrd="0" presId="urn:microsoft.com/office/officeart/2005/8/layout/hProcess1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BFC9CA-FAF6-44AA-9667-C8D3F3CB5DFE}" type="datetimeFigureOut">
              <a:rPr lang="en-GB" smtClean="0"/>
              <a:t>22/10/2018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a:t>
            </a:fld>
            <a:endParaRPr lang="en-GB"/>
          </a:p>
        </p:txBody>
      </p:sp>
    </p:spTree>
    <p:extLst>
      <p:ext uri="{BB962C8B-B14F-4D97-AF65-F5344CB8AC3E}">
        <p14:creationId xmlns:p14="http://schemas.microsoft.com/office/powerpoint/2010/main" val="1464819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err="1" smtClean="0"/>
              <a:t>Yaz</a:t>
            </a:r>
            <a:r>
              <a:rPr lang="en-GB" sz="1200" dirty="0" smtClean="0"/>
              <a:t> talks about having people call her a terrorist or yell slurs at her, while Ryan notes that he gets stopped by police far more often than his white friends. </a:t>
            </a:r>
          </a:p>
          <a:p>
            <a:r>
              <a:rPr lang="en-GB" sz="1200" dirty="0" smtClean="0"/>
              <a:t>The scene directly grapples with the complex question of how to appreciate how far we’ve come while still acknowledging how far we have left to go. </a:t>
            </a:r>
          </a:p>
          <a:p>
            <a:endParaRPr lang="en-GB" sz="1200" dirty="0" smtClean="0"/>
          </a:p>
          <a:p>
            <a:r>
              <a:rPr lang="en-GB" sz="1200" dirty="0" smtClean="0"/>
              <a:t>As optimistic </a:t>
            </a:r>
            <a:r>
              <a:rPr lang="en-GB" sz="1200" dirty="0" err="1" smtClean="0"/>
              <a:t>Yaz</a:t>
            </a:r>
            <a:r>
              <a:rPr lang="en-GB" sz="1200" dirty="0" smtClean="0"/>
              <a:t> puts it, “They don’t win, those people. I can be a police officer now because people like Rosa Parks fought those battles for me. For us. And in 53 years they’ll have a black president as leader. Who knows where they’ll be 50 years after that.”</a:t>
            </a:r>
          </a:p>
          <a:p>
            <a:endParaRPr lang="en-GB" dirty="0"/>
          </a:p>
        </p:txBody>
      </p:sp>
      <p:sp>
        <p:nvSpPr>
          <p:cNvPr id="4" name="Slide Number Placeholder 3"/>
          <p:cNvSpPr>
            <a:spLocks noGrp="1"/>
          </p:cNvSpPr>
          <p:nvPr>
            <p:ph type="sldNum" sz="quarter" idx="10"/>
          </p:nvPr>
        </p:nvSpPr>
        <p:spPr/>
        <p:txBody>
          <a:bodyPr/>
          <a:lstStyle/>
          <a:p>
            <a:fld id="{B0B5EF69-6282-41D6-98DF-E801433ABD80}" type="slidenum">
              <a:rPr lang="en-GB" smtClean="0"/>
              <a:t>3</a:t>
            </a:fld>
            <a:endParaRPr lang="en-GB"/>
          </a:p>
        </p:txBody>
      </p:sp>
    </p:spTree>
    <p:extLst>
      <p:ext uri="{BB962C8B-B14F-4D97-AF65-F5344CB8AC3E}">
        <p14:creationId xmlns:p14="http://schemas.microsoft.com/office/powerpoint/2010/main" val="3088391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22/10/2018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22/10/2018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22/10/2018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22/10/2018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22/10/2018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22/10/2018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hyperlink" Target="https://inews.co.uk/culture/doctor-who-season-11-episode-three-review-rosa/"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www.youtube.com/watch?v=Bq4QqxnWlLg" TargetMode="External"/><Relationship Id="rId7" Type="http://schemas.openxmlformats.org/officeDocument/2006/relationships/diagramColors" Target="../diagrams/colors1.xml"/><Relationship Id="rId2" Type="http://schemas.openxmlformats.org/officeDocument/2006/relationships/hyperlink" Target="https://www.bbc.co.uk/iplayer/episode/b0bpwm2m/doctor-who-series-11-3-rosa" TargetMode="External"/><Relationship Id="rId1" Type="http://schemas.openxmlformats.org/officeDocument/2006/relationships/slideLayout" Target="../slideLayouts/slideLayout5.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 xmlns:a16="http://schemas.microsoft.com/office/drawing/2014/main" id="{0ADFFC45-3DC9-4433-926F-043E879D9DF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 xmlns:a16="http://schemas.microsoft.com/office/drawing/2014/main" id="{B5F26A87-0610-435F-AA13-BD658385C9D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4267230" y="-8468"/>
            <a:ext cx="4763558" cy="6866467"/>
            <a:chOff x="67175" y="-8467"/>
            <a:chExt cx="4763558" cy="6866467"/>
          </a:xfrm>
        </p:grpSpPr>
        <p:cxnSp>
          <p:nvCxnSpPr>
            <p:cNvPr id="13" name="Straight Connector 12">
              <a:extLst>
                <a:ext uri="{FF2B5EF4-FFF2-40B4-BE49-F238E27FC236}">
                  <a16:creationId xmlns="" xmlns:a16="http://schemas.microsoft.com/office/drawing/2014/main" id="{E6321436-5AAD-4FB6-BB0D-316D4540E82A}"/>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 xmlns:a16="http://schemas.microsoft.com/office/drawing/2014/main" id="{94B0BD33-3D46-4F43-947A-825DFEF6106A}"/>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 xmlns:a16="http://schemas.microsoft.com/office/drawing/2014/main" id="{92E26C27-E1F5-47DC-9F83-469D196C55D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 xmlns:a16="http://schemas.microsoft.com/office/drawing/2014/main" id="{95F944E7-2B4E-4AE2-B4DB-846FF8AE0B7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 xmlns:a16="http://schemas.microsoft.com/office/drawing/2014/main" id="{FF14952D-390F-46CC-B302-73DDD9C4160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 xmlns:a16="http://schemas.microsoft.com/office/drawing/2014/main" id="{867CDE55-B22A-40D0-882A-9452919EEC2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 xmlns:a16="http://schemas.microsoft.com/office/drawing/2014/main" id="{8C409231-C942-4808-B529-DAC32A7DB00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02402" y="1282701"/>
            <a:ext cx="5270993" cy="4307148"/>
          </a:xfrm>
        </p:spPr>
        <p:txBody>
          <a:bodyPr anchor="ctr">
            <a:normAutofit/>
          </a:bodyPr>
          <a:lstStyle/>
          <a:p>
            <a:pPr algn="l"/>
            <a:r>
              <a:rPr lang="en-GB" dirty="0" smtClean="0"/>
              <a:t>“Rosa”</a:t>
            </a:r>
            <a:endParaRPr lang="en-GB" dirty="0"/>
          </a:p>
        </p:txBody>
      </p:sp>
      <p:sp>
        <p:nvSpPr>
          <p:cNvPr id="21" name="Freeform: Shape 20">
            <a:extLst>
              <a:ext uri="{FF2B5EF4-FFF2-40B4-BE49-F238E27FC236}">
                <a16:creationId xmlns="" xmlns:a16="http://schemas.microsoft.com/office/drawing/2014/main" id="{69370F01-B8C9-4CE4-824C-92B2792E6E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8229600" y="5589850"/>
            <a:ext cx="3946525" cy="1224956"/>
          </a:xfrm>
        </p:spPr>
        <p:txBody>
          <a:bodyPr anchor="b">
            <a:normAutofit/>
          </a:bodyPr>
          <a:lstStyle/>
          <a:p>
            <a:pPr algn="ctr"/>
            <a:r>
              <a:rPr lang="en-GB" sz="3600" dirty="0" smtClean="0">
                <a:solidFill>
                  <a:srgbClr val="FFFFFF"/>
                </a:solidFill>
              </a:rPr>
              <a:t>Dr Who</a:t>
            </a:r>
            <a:endParaRPr lang="en-GB" sz="3600" dirty="0">
              <a:solidFill>
                <a:srgbClr val="FFFFFF"/>
              </a:solidFill>
            </a:endParaRPr>
          </a:p>
          <a:p>
            <a:pPr algn="ctr"/>
            <a:endParaRPr lang="en-GB" dirty="0">
              <a:solidFill>
                <a:srgbClr val="FFFFFF"/>
              </a:solidFill>
            </a:endParaRPr>
          </a:p>
        </p:txBody>
      </p:sp>
      <p:pic>
        <p:nvPicPr>
          <p:cNvPr id="1026" name="Picture 2" descr="Image result for uwtsd logo">
            <a:extLst>
              <a:ext uri="{FF2B5EF4-FFF2-40B4-BE49-F238E27FC236}">
                <a16:creationId xmlns="" xmlns:a16="http://schemas.microsoft.com/office/drawing/2014/main" id="{7CC71A0F-38C3-4E91-B49F-7707C4943E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9598" y="149376"/>
            <a:ext cx="3810000" cy="176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213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1645921"/>
            <a:ext cx="8596668" cy="4395442"/>
          </a:xfrm>
        </p:spPr>
        <p:txBody>
          <a:bodyPr>
            <a:normAutofit/>
          </a:bodyPr>
          <a:lstStyle/>
          <a:p>
            <a:pPr algn="just"/>
            <a:r>
              <a:rPr lang="en-GB" sz="2800" dirty="0"/>
              <a:t>There’s a moment in </a:t>
            </a:r>
            <a:r>
              <a:rPr lang="en-GB" sz="2800" i="1" dirty="0"/>
              <a:t>The Lord Of The Rings </a:t>
            </a:r>
            <a:r>
              <a:rPr lang="en-GB" sz="2800" dirty="0"/>
              <a:t>where Frodo tells Gandalf he wishes he didn’t have to live through such hardship. Gandalf </a:t>
            </a:r>
            <a:r>
              <a:rPr lang="en-GB" sz="2800" dirty="0" smtClean="0"/>
              <a:t>responds:</a:t>
            </a:r>
          </a:p>
          <a:p>
            <a:pPr algn="just"/>
            <a:endParaRPr lang="en-GB" sz="2800" dirty="0"/>
          </a:p>
          <a:p>
            <a:pPr algn="just"/>
            <a:r>
              <a:rPr lang="en-GB" sz="2800" dirty="0" smtClean="0"/>
              <a:t>“So </a:t>
            </a:r>
            <a:r>
              <a:rPr lang="en-GB" sz="2800" dirty="0"/>
              <a:t>do all who live to see such times. But that is not for them to decide. All we have to decide is what to do with the time that is given us</a:t>
            </a:r>
            <a:r>
              <a:rPr lang="en-GB" sz="2800" dirty="0" smtClean="0"/>
              <a:t>.”</a:t>
            </a:r>
            <a:endParaRPr lang="en-GB" sz="2800" dirty="0"/>
          </a:p>
        </p:txBody>
      </p:sp>
      <p:sp>
        <p:nvSpPr>
          <p:cNvPr id="4" name="Slide Number Placeholder 3"/>
          <p:cNvSpPr>
            <a:spLocks noGrp="1"/>
          </p:cNvSpPr>
          <p:nvPr>
            <p:ph type="sldNum" sz="quarter" idx="12"/>
          </p:nvPr>
        </p:nvSpPr>
        <p:spPr/>
        <p:txBody>
          <a:bodyPr/>
          <a:lstStyle/>
          <a:p>
            <a:fld id="{5DFEDB64-84C3-4240-BCBA-134AE1D9082C}" type="slidenum">
              <a:rPr lang="en-GB" smtClean="0"/>
              <a:t>2</a:t>
            </a:fld>
            <a:endParaRPr lang="en-GB"/>
          </a:p>
        </p:txBody>
      </p:sp>
    </p:spTree>
    <p:extLst>
      <p:ext uri="{BB962C8B-B14F-4D97-AF65-F5344CB8AC3E}">
        <p14:creationId xmlns:p14="http://schemas.microsoft.com/office/powerpoint/2010/main" val="21044577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Segregation and Racis</a:t>
            </a:r>
            <a:r>
              <a:rPr lang="en-GB" dirty="0"/>
              <a:t>m</a:t>
            </a:r>
          </a:p>
        </p:txBody>
      </p:sp>
      <p:sp>
        <p:nvSpPr>
          <p:cNvPr id="3" name="Content Placeholder 2"/>
          <p:cNvSpPr>
            <a:spLocks noGrp="1"/>
          </p:cNvSpPr>
          <p:nvPr>
            <p:ph sz="half" idx="1"/>
          </p:nvPr>
        </p:nvSpPr>
        <p:spPr>
          <a:xfrm>
            <a:off x="677334" y="1930400"/>
            <a:ext cx="8718761" cy="4476087"/>
          </a:xfrm>
        </p:spPr>
        <p:txBody>
          <a:bodyPr>
            <a:noAutofit/>
          </a:bodyPr>
          <a:lstStyle/>
          <a:p>
            <a:r>
              <a:rPr lang="en-GB" sz="2000" dirty="0"/>
              <a:t>“Rosa” also avoids making the </a:t>
            </a:r>
            <a:r>
              <a:rPr lang="en-GB" sz="2000" dirty="0" smtClean="0"/>
              <a:t>mistake </a:t>
            </a:r>
            <a:r>
              <a:rPr lang="en-GB" sz="2000" dirty="0"/>
              <a:t>it would’ve been easy for this episode to make, which would be presenting racism as a thing of the past that we can pat ourselves on the back for overcoming. </a:t>
            </a:r>
            <a:endParaRPr lang="en-GB" sz="2000" dirty="0" smtClean="0"/>
          </a:p>
          <a:p>
            <a:r>
              <a:rPr lang="en-GB" sz="2000" dirty="0" smtClean="0"/>
              <a:t>Forced </a:t>
            </a:r>
            <a:r>
              <a:rPr lang="en-GB" sz="2000" dirty="0"/>
              <a:t>to hide behind a dumpster in an alley while a cop searches their “whites only” motel room, Ryan and </a:t>
            </a:r>
            <a:r>
              <a:rPr lang="en-GB" sz="2000" dirty="0" err="1"/>
              <a:t>Yaz</a:t>
            </a:r>
            <a:r>
              <a:rPr lang="en-GB" sz="2000" dirty="0"/>
              <a:t> discuss the racism they still face in 21st century England. </a:t>
            </a:r>
            <a:endParaRPr lang="en-GB" sz="2000" dirty="0" smtClean="0"/>
          </a:p>
        </p:txBody>
      </p:sp>
      <p:sp>
        <p:nvSpPr>
          <p:cNvPr id="4" name="Slide Number Placeholder 3"/>
          <p:cNvSpPr>
            <a:spLocks noGrp="1"/>
          </p:cNvSpPr>
          <p:nvPr>
            <p:ph type="sldNum" sz="quarter" idx="12"/>
          </p:nvPr>
        </p:nvSpPr>
        <p:spPr/>
        <p:txBody>
          <a:bodyPr/>
          <a:lstStyle/>
          <a:p>
            <a:fld id="{5DFEDB64-84C3-4240-BCBA-134AE1D9082C}" type="slidenum">
              <a:rPr lang="en-GB" smtClean="0"/>
              <a:t>3</a:t>
            </a:fld>
            <a:endParaRPr lang="en-GB"/>
          </a:p>
        </p:txBody>
      </p:sp>
      <p:pic>
        <p:nvPicPr>
          <p:cNvPr id="9" name="Content Placeholder 8"/>
          <p:cNvPicPr>
            <a:picLocks noGrp="1" noChangeAspect="1"/>
          </p:cNvPicPr>
          <p:nvPr>
            <p:ph sz="half" idx="2"/>
          </p:nvPr>
        </p:nvPicPr>
        <p:blipFill>
          <a:blip r:embed="rId3"/>
          <a:stretch>
            <a:fillRect/>
          </a:stretch>
        </p:blipFill>
        <p:spPr>
          <a:xfrm>
            <a:off x="2883343" y="4513644"/>
            <a:ext cx="4184650" cy="1992939"/>
          </a:xfrm>
          <a:prstGeom prst="rect">
            <a:avLst/>
          </a:prstGeom>
        </p:spPr>
      </p:pic>
    </p:spTree>
    <p:extLst>
      <p:ext uri="{BB962C8B-B14F-4D97-AF65-F5344CB8AC3E}">
        <p14:creationId xmlns:p14="http://schemas.microsoft.com/office/powerpoint/2010/main" val="41706135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Rosa Parks</a:t>
            </a:r>
            <a:endParaRPr lang="en-GB" dirty="0"/>
          </a:p>
        </p:txBody>
      </p:sp>
      <p:sp>
        <p:nvSpPr>
          <p:cNvPr id="3" name="Content Placeholder 2"/>
          <p:cNvSpPr>
            <a:spLocks noGrp="1"/>
          </p:cNvSpPr>
          <p:nvPr>
            <p:ph sz="half" idx="1"/>
          </p:nvPr>
        </p:nvSpPr>
        <p:spPr>
          <a:xfrm>
            <a:off x="5089967" y="2045495"/>
            <a:ext cx="4184035" cy="3880772"/>
          </a:xfrm>
        </p:spPr>
        <p:txBody>
          <a:bodyPr/>
          <a:lstStyle/>
          <a:p>
            <a:r>
              <a:rPr lang="en-GB" dirty="0"/>
              <a:t>Rosa Louise McCauley Parks was an activist in the civil rights movement best known for her pivotal role in the Montgomery Bus Boycott. </a:t>
            </a:r>
            <a:endParaRPr lang="en-GB" dirty="0" smtClean="0"/>
          </a:p>
          <a:p>
            <a:endParaRPr lang="en-GB" dirty="0"/>
          </a:p>
          <a:p>
            <a:r>
              <a:rPr lang="en-GB" dirty="0" smtClean="0"/>
              <a:t>The </a:t>
            </a:r>
            <a:r>
              <a:rPr lang="en-GB" dirty="0"/>
              <a:t>United States Congress has called her "the first lady of civil rights" and "the mother of the freedom movement".</a:t>
            </a:r>
          </a:p>
        </p:txBody>
      </p:sp>
      <p:sp>
        <p:nvSpPr>
          <p:cNvPr id="5" name="Slide Number Placeholder 4"/>
          <p:cNvSpPr>
            <a:spLocks noGrp="1"/>
          </p:cNvSpPr>
          <p:nvPr>
            <p:ph type="sldNum" sz="quarter" idx="12"/>
          </p:nvPr>
        </p:nvSpPr>
        <p:spPr/>
        <p:txBody>
          <a:bodyPr/>
          <a:lstStyle/>
          <a:p>
            <a:fld id="{5DFEDB64-84C3-4240-BCBA-134AE1D9082C}" type="slidenum">
              <a:rPr lang="en-GB" smtClean="0"/>
              <a:t>4</a:t>
            </a:fld>
            <a:endParaRPr lang="en-GB"/>
          </a:p>
        </p:txBody>
      </p:sp>
      <p:pic>
        <p:nvPicPr>
          <p:cNvPr id="7" name="Content Placeholder 6"/>
          <p:cNvPicPr>
            <a:picLocks noGrp="1" noChangeAspect="1"/>
          </p:cNvPicPr>
          <p:nvPr>
            <p:ph sz="half" idx="2"/>
          </p:nvPr>
        </p:nvPicPr>
        <p:blipFill>
          <a:blip r:embed="rId2"/>
          <a:stretch>
            <a:fillRect/>
          </a:stretch>
        </p:blipFill>
        <p:spPr>
          <a:xfrm>
            <a:off x="1264112" y="1930400"/>
            <a:ext cx="3004983" cy="3881437"/>
          </a:xfrm>
          <a:prstGeom prst="rect">
            <a:avLst/>
          </a:prstGeom>
        </p:spPr>
      </p:pic>
    </p:spTree>
    <p:extLst>
      <p:ext uri="{BB962C8B-B14F-4D97-AF65-F5344CB8AC3E}">
        <p14:creationId xmlns:p14="http://schemas.microsoft.com/office/powerpoint/2010/main" val="36588227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 Who interpretation</a:t>
            </a:r>
            <a:endParaRPr lang="en-GB" dirty="0"/>
          </a:p>
        </p:txBody>
      </p:sp>
      <p:sp>
        <p:nvSpPr>
          <p:cNvPr id="3" name="Content Placeholder 2"/>
          <p:cNvSpPr>
            <a:spLocks noGrp="1"/>
          </p:cNvSpPr>
          <p:nvPr>
            <p:ph idx="1"/>
          </p:nvPr>
        </p:nvSpPr>
        <p:spPr>
          <a:xfrm>
            <a:off x="677334" y="2160589"/>
            <a:ext cx="8929962" cy="3880773"/>
          </a:xfrm>
        </p:spPr>
        <p:txBody>
          <a:bodyPr>
            <a:normAutofit/>
          </a:bodyPr>
          <a:lstStyle/>
          <a:p>
            <a:r>
              <a:rPr lang="en-GB" sz="2800" dirty="0"/>
              <a:t>Doctor who must act against her instincts to stand up for what is right, who must instead remain seated as a complicit onlooker to injustice. Not only because of the greater good of history, but also </a:t>
            </a:r>
            <a:r>
              <a:rPr lang="en-GB" sz="2800" b="1" dirty="0"/>
              <a:t>so that Rosa Parks herself</a:t>
            </a:r>
            <a:r>
              <a:rPr lang="en-GB" sz="2800" b="1" dirty="0" smtClean="0"/>
              <a:t>, </a:t>
            </a:r>
            <a:r>
              <a:rPr lang="en-GB" sz="2800" b="1" dirty="0"/>
              <a:t>could be the hero of her own story.</a:t>
            </a:r>
            <a:r>
              <a:rPr lang="en-GB" b="1" dirty="0"/>
              <a:t/>
            </a:r>
            <a:br>
              <a:rPr lang="en-GB" b="1" dirty="0"/>
            </a:br>
            <a:r>
              <a:rPr lang="en-GB" dirty="0"/>
              <a:t/>
            </a:r>
            <a:br>
              <a:rPr lang="en-GB" dirty="0"/>
            </a:br>
            <a:endParaRPr lang="en-GB" dirty="0" smtClean="0"/>
          </a:p>
          <a:p>
            <a:r>
              <a:rPr lang="en-GB" dirty="0" smtClean="0"/>
              <a:t>Read </a:t>
            </a:r>
            <a:r>
              <a:rPr lang="en-GB" dirty="0"/>
              <a:t>more at: </a:t>
            </a:r>
            <a:r>
              <a:rPr lang="en-GB" dirty="0" smtClean="0"/>
              <a:t/>
            </a:r>
            <a:br>
              <a:rPr lang="en-GB" dirty="0" smtClean="0"/>
            </a:br>
            <a:r>
              <a:rPr lang="en-GB" dirty="0" smtClean="0">
                <a:hlinkClick r:id="rId2"/>
              </a:rPr>
              <a:t>https</a:t>
            </a:r>
            <a:r>
              <a:rPr lang="en-GB" dirty="0">
                <a:hlinkClick r:id="rId2"/>
              </a:rPr>
              <a:t>://inews.co.uk/culture/doctor-who-season-11-episode-three-review-rosa</a:t>
            </a:r>
            <a:r>
              <a:rPr lang="en-GB" dirty="0" smtClean="0">
                <a:hlinkClick r:id="rId2"/>
              </a:rPr>
              <a:t>/</a:t>
            </a:r>
            <a:r>
              <a:rPr lang="en-GB" dirty="0" smtClean="0"/>
              <a:t> </a:t>
            </a:r>
            <a:endParaRPr lang="en-GB" dirty="0"/>
          </a:p>
        </p:txBody>
      </p:sp>
      <p:sp>
        <p:nvSpPr>
          <p:cNvPr id="4" name="Slide Number Placeholder 3"/>
          <p:cNvSpPr>
            <a:spLocks noGrp="1"/>
          </p:cNvSpPr>
          <p:nvPr>
            <p:ph type="sldNum" sz="quarter" idx="12"/>
          </p:nvPr>
        </p:nvSpPr>
        <p:spPr/>
        <p:txBody>
          <a:bodyPr/>
          <a:lstStyle/>
          <a:p>
            <a:fld id="{5DFEDB64-84C3-4240-BCBA-134AE1D9082C}" type="slidenum">
              <a:rPr lang="en-GB" smtClean="0"/>
              <a:t>5</a:t>
            </a:fld>
            <a:endParaRPr lang="en-GB"/>
          </a:p>
        </p:txBody>
      </p:sp>
    </p:spTree>
    <p:extLst>
      <p:ext uri="{BB962C8B-B14F-4D97-AF65-F5344CB8AC3E}">
        <p14:creationId xmlns:p14="http://schemas.microsoft.com/office/powerpoint/2010/main" val="2225274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DFEDB64-84C3-4240-BCBA-134AE1D9082C}" type="slidenum">
              <a:rPr lang="en-GB" smtClean="0"/>
              <a:t>6</a:t>
            </a:fld>
            <a:endParaRPr lang="en-GB"/>
          </a:p>
        </p:txBody>
      </p:sp>
      <p:pic>
        <p:nvPicPr>
          <p:cNvPr id="4" name="Picture 3"/>
          <p:cNvPicPr>
            <a:picLocks noChangeAspect="1"/>
          </p:cNvPicPr>
          <p:nvPr/>
        </p:nvPicPr>
        <p:blipFill>
          <a:blip r:embed="rId2"/>
          <a:stretch>
            <a:fillRect/>
          </a:stretch>
        </p:blipFill>
        <p:spPr>
          <a:xfrm>
            <a:off x="146304" y="371475"/>
            <a:ext cx="7242048" cy="2277285"/>
          </a:xfrm>
          <a:prstGeom prst="rect">
            <a:avLst/>
          </a:prstGeom>
        </p:spPr>
      </p:pic>
      <p:sp>
        <p:nvSpPr>
          <p:cNvPr id="5" name="Rectangle 4"/>
          <p:cNvSpPr/>
          <p:nvPr/>
        </p:nvSpPr>
        <p:spPr>
          <a:xfrm>
            <a:off x="1560576" y="408051"/>
            <a:ext cx="4450080" cy="3966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smtClean="0">
                <a:solidFill>
                  <a:schemeClr val="bg1"/>
                </a:solidFill>
              </a:rPr>
              <a:t>Censored Username </a:t>
            </a:r>
            <a:endParaRPr lang="en-GB" sz="1600" dirty="0">
              <a:solidFill>
                <a:schemeClr val="bg1"/>
              </a:solidFill>
            </a:endParaRPr>
          </a:p>
        </p:txBody>
      </p:sp>
      <p:sp>
        <p:nvSpPr>
          <p:cNvPr id="6" name="Rectangle 5"/>
          <p:cNvSpPr/>
          <p:nvPr/>
        </p:nvSpPr>
        <p:spPr>
          <a:xfrm>
            <a:off x="3078480" y="841248"/>
            <a:ext cx="2895600" cy="3966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smtClean="0">
                <a:solidFill>
                  <a:schemeClr val="bg1"/>
                </a:solidFill>
              </a:rPr>
              <a:t>Censored Username </a:t>
            </a:r>
            <a:endParaRPr lang="en-GB" sz="1600" dirty="0">
              <a:solidFill>
                <a:schemeClr val="bg1"/>
              </a:solidFill>
            </a:endParaRPr>
          </a:p>
        </p:txBody>
      </p:sp>
      <p:pic>
        <p:nvPicPr>
          <p:cNvPr id="7" name="Picture 6"/>
          <p:cNvPicPr>
            <a:picLocks noChangeAspect="1"/>
          </p:cNvPicPr>
          <p:nvPr/>
        </p:nvPicPr>
        <p:blipFill rotWithShape="1">
          <a:blip r:embed="rId3"/>
          <a:srcRect l="34467" t="41674" r="35437" b="29289"/>
          <a:stretch/>
        </p:blipFill>
        <p:spPr>
          <a:xfrm>
            <a:off x="521208" y="2531924"/>
            <a:ext cx="7971439" cy="4326076"/>
          </a:xfrm>
          <a:prstGeom prst="rect">
            <a:avLst/>
          </a:prstGeom>
        </p:spPr>
      </p:pic>
      <p:sp>
        <p:nvSpPr>
          <p:cNvPr id="8" name="Rectangle 7"/>
          <p:cNvSpPr/>
          <p:nvPr/>
        </p:nvSpPr>
        <p:spPr>
          <a:xfrm>
            <a:off x="1438656" y="2531924"/>
            <a:ext cx="3133344" cy="3517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smtClean="0">
                <a:solidFill>
                  <a:schemeClr val="bg1"/>
                </a:solidFill>
              </a:rPr>
              <a:t>Censored Username </a:t>
            </a:r>
            <a:endParaRPr lang="en-GB" sz="1600" dirty="0">
              <a:solidFill>
                <a:schemeClr val="bg1"/>
              </a:solidFill>
            </a:endParaRPr>
          </a:p>
        </p:txBody>
      </p:sp>
      <p:sp>
        <p:nvSpPr>
          <p:cNvPr id="9" name="Rectangle 8"/>
          <p:cNvSpPr/>
          <p:nvPr/>
        </p:nvSpPr>
        <p:spPr>
          <a:xfrm>
            <a:off x="914400" y="1487424"/>
            <a:ext cx="170688" cy="10445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1066800" y="2062151"/>
            <a:ext cx="5260848" cy="43319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7761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Text Placeholder 2"/>
          <p:cNvSpPr>
            <a:spLocks noGrp="1"/>
          </p:cNvSpPr>
          <p:nvPr>
            <p:ph type="body" idx="1"/>
          </p:nvPr>
        </p:nvSpPr>
        <p:spPr/>
        <p:txBody>
          <a:bodyPr/>
          <a:lstStyle/>
          <a:p>
            <a:r>
              <a:rPr lang="en-GB" dirty="0" smtClean="0"/>
              <a:t>Doctor Who 2018</a:t>
            </a:r>
            <a:endParaRPr lang="en-GB" dirty="0"/>
          </a:p>
        </p:txBody>
      </p:sp>
      <p:sp>
        <p:nvSpPr>
          <p:cNvPr id="4" name="Content Placeholder 3"/>
          <p:cNvSpPr>
            <a:spLocks noGrp="1"/>
          </p:cNvSpPr>
          <p:nvPr>
            <p:ph sz="half" idx="2"/>
          </p:nvPr>
        </p:nvSpPr>
        <p:spPr/>
        <p:txBody>
          <a:bodyPr/>
          <a:lstStyle/>
          <a:p>
            <a:endParaRPr lang="en-GB" dirty="0" smtClean="0">
              <a:hlinkClick r:id="rId2"/>
            </a:endParaRPr>
          </a:p>
          <a:p>
            <a:r>
              <a:rPr lang="en-GB" dirty="0" smtClean="0">
                <a:hlinkClick r:id="rId2"/>
              </a:rPr>
              <a:t>https</a:t>
            </a:r>
            <a:r>
              <a:rPr lang="en-GB" dirty="0">
                <a:hlinkClick r:id="rId2"/>
              </a:rPr>
              <a:t>://www.bbc.co.uk/iplayer/episode/b0bpwm2m/doctor-who-series-11-3-rosa</a:t>
            </a:r>
            <a:r>
              <a:rPr lang="en-GB" dirty="0" smtClean="0">
                <a:hlinkClick r:id="rId2"/>
              </a:rPr>
              <a:t>#</a:t>
            </a:r>
            <a:r>
              <a:rPr lang="en-GB" dirty="0" smtClean="0"/>
              <a:t> </a:t>
            </a:r>
            <a:endParaRPr lang="en-GB" dirty="0"/>
          </a:p>
        </p:txBody>
      </p:sp>
      <p:sp>
        <p:nvSpPr>
          <p:cNvPr id="5" name="Text Placeholder 4"/>
          <p:cNvSpPr>
            <a:spLocks noGrp="1"/>
          </p:cNvSpPr>
          <p:nvPr>
            <p:ph type="body" sz="quarter" idx="3"/>
          </p:nvPr>
        </p:nvSpPr>
        <p:spPr/>
        <p:txBody>
          <a:bodyPr/>
          <a:lstStyle/>
          <a:p>
            <a:r>
              <a:rPr lang="en-GB" dirty="0" smtClean="0"/>
              <a:t>Ryan Air 2018</a:t>
            </a:r>
            <a:endParaRPr lang="en-GB" dirty="0"/>
          </a:p>
        </p:txBody>
      </p:sp>
      <p:sp>
        <p:nvSpPr>
          <p:cNvPr id="6" name="Content Placeholder 5"/>
          <p:cNvSpPr>
            <a:spLocks noGrp="1"/>
          </p:cNvSpPr>
          <p:nvPr>
            <p:ph sz="quarter" idx="4"/>
          </p:nvPr>
        </p:nvSpPr>
        <p:spPr/>
        <p:txBody>
          <a:bodyPr/>
          <a:lstStyle/>
          <a:p>
            <a:endParaRPr lang="en-GB" dirty="0" smtClean="0">
              <a:hlinkClick r:id="rId3"/>
            </a:endParaRPr>
          </a:p>
          <a:p>
            <a:r>
              <a:rPr lang="en-GB" dirty="0" smtClean="0">
                <a:hlinkClick r:id="rId3"/>
              </a:rPr>
              <a:t>https</a:t>
            </a:r>
            <a:r>
              <a:rPr lang="en-GB" dirty="0">
                <a:hlinkClick r:id="rId3"/>
              </a:rPr>
              <a:t>://</a:t>
            </a:r>
            <a:r>
              <a:rPr lang="en-GB" dirty="0" smtClean="0">
                <a:hlinkClick r:id="rId3"/>
              </a:rPr>
              <a:t>www.youtube.com/watch?v=Bq4QqxnWlLg</a:t>
            </a:r>
            <a:r>
              <a:rPr lang="en-GB" dirty="0" smtClean="0"/>
              <a:t> </a:t>
            </a:r>
            <a:endParaRPr lang="en-GB" dirty="0"/>
          </a:p>
        </p:txBody>
      </p:sp>
      <p:sp>
        <p:nvSpPr>
          <p:cNvPr id="7" name="Slide Number Placeholder 6"/>
          <p:cNvSpPr>
            <a:spLocks noGrp="1"/>
          </p:cNvSpPr>
          <p:nvPr>
            <p:ph type="sldNum" sz="quarter" idx="12"/>
          </p:nvPr>
        </p:nvSpPr>
        <p:spPr/>
        <p:txBody>
          <a:bodyPr/>
          <a:lstStyle/>
          <a:p>
            <a:fld id="{5DFEDB64-84C3-4240-BCBA-134AE1D9082C}" type="slidenum">
              <a:rPr lang="en-GB" smtClean="0"/>
              <a:t>7</a:t>
            </a:fld>
            <a:endParaRPr lang="en-GB"/>
          </a:p>
        </p:txBody>
      </p:sp>
      <p:graphicFrame>
        <p:nvGraphicFramePr>
          <p:cNvPr id="8" name="Diagram 7"/>
          <p:cNvGraphicFramePr/>
          <p:nvPr>
            <p:extLst>
              <p:ext uri="{D42A27DB-BD31-4B8C-83A1-F6EECF244321}">
                <p14:modId xmlns:p14="http://schemas.microsoft.com/office/powerpoint/2010/main" val="1910786110"/>
              </p:ext>
            </p:extLst>
          </p:nvPr>
        </p:nvGraphicFramePr>
        <p:xfrm>
          <a:off x="910876" y="4194048"/>
          <a:ext cx="8128000" cy="254169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949531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1716452"/>
            <a:ext cx="8596668" cy="3880773"/>
          </a:xfrm>
        </p:spPr>
        <p:txBody>
          <a:bodyPr>
            <a:normAutofit/>
          </a:bodyPr>
          <a:lstStyle/>
          <a:p>
            <a:r>
              <a:rPr lang="en-GB" sz="6000" dirty="0" smtClean="0"/>
              <a:t>You must never fear 	what you are doing 	when it is right.</a:t>
            </a:r>
          </a:p>
          <a:p>
            <a:pPr marL="457200" lvl="1" indent="0" algn="r">
              <a:buNone/>
            </a:pPr>
            <a:r>
              <a:rPr lang="en-GB" sz="2400" dirty="0" smtClean="0"/>
              <a:t>Rosa Parks</a:t>
            </a:r>
            <a:endParaRPr lang="en-GB" sz="2400" dirty="0"/>
          </a:p>
        </p:txBody>
      </p:sp>
      <p:sp>
        <p:nvSpPr>
          <p:cNvPr id="4" name="Slide Number Placeholder 3"/>
          <p:cNvSpPr>
            <a:spLocks noGrp="1"/>
          </p:cNvSpPr>
          <p:nvPr>
            <p:ph type="sldNum" sz="quarter" idx="12"/>
          </p:nvPr>
        </p:nvSpPr>
        <p:spPr/>
        <p:txBody>
          <a:bodyPr/>
          <a:lstStyle/>
          <a:p>
            <a:fld id="{5DFEDB64-84C3-4240-BCBA-134AE1D9082C}" type="slidenum">
              <a:rPr lang="en-GB" smtClean="0"/>
              <a:t>8</a:t>
            </a:fld>
            <a:endParaRPr lang="en-GB"/>
          </a:p>
        </p:txBody>
      </p:sp>
    </p:spTree>
    <p:extLst>
      <p:ext uri="{BB962C8B-B14F-4D97-AF65-F5344CB8AC3E}">
        <p14:creationId xmlns:p14="http://schemas.microsoft.com/office/powerpoint/2010/main" val="31408590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 xmlns:a16="http://schemas.microsoft.com/office/drawing/2014/main" id="{548CE539-7463-4421-AADE-805096726F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
        <p:nvSpPr>
          <p:cNvPr id="4" name="Subtitle 3">
            <a:extLst>
              <a:ext uri="{FF2B5EF4-FFF2-40B4-BE49-F238E27FC236}">
                <a16:creationId xmlns="" xmlns:a16="http://schemas.microsoft.com/office/drawing/2014/main" id="{C7088133-3566-422A-AB07-8B768473F502}"/>
              </a:ext>
            </a:extLst>
          </p:cNvPr>
          <p:cNvSpPr>
            <a:spLocks noGrp="1"/>
          </p:cNvSpPr>
          <p:nvPr>
            <p:ph type="subTitle" idx="1"/>
          </p:nvPr>
        </p:nvSpPr>
        <p:spPr>
          <a:xfrm>
            <a:off x="1674795" y="5659655"/>
            <a:ext cx="7599205" cy="611896"/>
          </a:xfrm>
        </p:spPr>
        <p:txBody>
          <a:bodyPr>
            <a:normAutofit/>
          </a:bodyPr>
          <a:lstStyle/>
          <a:p>
            <a:pPr algn="ctr"/>
            <a:r>
              <a:rPr lang="en-GB" dirty="0"/>
              <a:t>C.Newton-Evans@UWTSD.ac.uk</a:t>
            </a:r>
          </a:p>
        </p:txBody>
      </p:sp>
    </p:spTree>
    <p:extLst>
      <p:ext uri="{BB962C8B-B14F-4D97-AF65-F5344CB8AC3E}">
        <p14:creationId xmlns:p14="http://schemas.microsoft.com/office/powerpoint/2010/main" val="1897846411"/>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120</TotalTime>
  <Words>348</Words>
  <Application>Microsoft Office PowerPoint</Application>
  <PresentationFormat>Widescreen</PresentationFormat>
  <Paragraphs>43</Paragraphs>
  <Slides>9</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Trebuchet MS</vt:lpstr>
      <vt:lpstr>Wingdings 3</vt:lpstr>
      <vt:lpstr>Facet</vt:lpstr>
      <vt:lpstr>“Rosa”</vt:lpstr>
      <vt:lpstr>PowerPoint Presentation</vt:lpstr>
      <vt:lpstr>Segregation and Racism</vt:lpstr>
      <vt:lpstr>Rosa Parks</vt:lpstr>
      <vt:lpstr>Dr Who interpretation</vt:lpstr>
      <vt:lpstr>PowerPoint Presentation</vt:lpstr>
      <vt:lpstr>PowerPoint Presentation</vt:lpstr>
      <vt:lpstr>PowerPoint Presentation</vt:lpstr>
      <vt:lpstr>Any Questions?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Sameness &amp; Difference</dc:title>
  <dc:creator>Cairn Newton-Evans</dc:creator>
  <cp:lastModifiedBy>Cairn Newton-Evans</cp:lastModifiedBy>
  <cp:revision>12</cp:revision>
  <dcterms:created xsi:type="dcterms:W3CDTF">2018-09-27T15:42:22Z</dcterms:created>
  <dcterms:modified xsi:type="dcterms:W3CDTF">2018-10-22T10:44:16Z</dcterms:modified>
</cp:coreProperties>
</file>