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4" r:id="rId4"/>
    <p:sldId id="265" r:id="rId5"/>
    <p:sldId id="266" r:id="rId6"/>
    <p:sldId id="263"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3469B-7FAA-8048-31E6-BF9888D2EA6E}" v="150" dt="2026-08-10T13:51:03.248"/>
    <p1510:client id="{6B178A79-2EAB-82D3-0848-955FC0A1CFF7}" v="30" dt="2026-08-10T14:11:42.728"/>
    <p1510:client id="{6E2CC84E-3400-7F44-5AD9-8AB2026A5ABF}" v="203" dt="2026-08-09T18:51:26.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Robbie Aniemeka (2512060)" userId="S::2512060@student.uwtsd.ac.uk::0ed94e49-7e16-4d66-9b79-e9030c99d947" providerId="AD" clId="Web-{6E2CC84E-3400-7F44-5AD9-8AB2026A5ABF}"/>
    <pc:docChg chg="addSld delSld modSld sldOrd">
      <pc:chgData name="Malachi Robbie Aniemeka (2512060)" userId="S::2512060@student.uwtsd.ac.uk::0ed94e49-7e16-4d66-9b79-e9030c99d947" providerId="AD" clId="Web-{6E2CC84E-3400-7F44-5AD9-8AB2026A5ABF}" dt="2026-08-09T18:51:26.038" v="218"/>
      <pc:docMkLst>
        <pc:docMk/>
      </pc:docMkLst>
      <pc:sldChg chg="modSp del">
        <pc:chgData name="Malachi Robbie Aniemeka (2512060)" userId="S::2512060@student.uwtsd.ac.uk::0ed94e49-7e16-4d66-9b79-e9030c99d947" providerId="AD" clId="Web-{6E2CC84E-3400-7F44-5AD9-8AB2026A5ABF}" dt="2026-08-09T18:12:55.874" v="24"/>
        <pc:sldMkLst>
          <pc:docMk/>
          <pc:sldMk cId="109857222" sldId="256"/>
        </pc:sldMkLst>
        <pc:spChg chg="mod">
          <ac:chgData name="Malachi Robbie Aniemeka (2512060)" userId="S::2512060@student.uwtsd.ac.uk::0ed94e49-7e16-4d66-9b79-e9030c99d947" providerId="AD" clId="Web-{6E2CC84E-3400-7F44-5AD9-8AB2026A5ABF}" dt="2026-08-09T13:24:34.196" v="22" actId="14100"/>
          <ac:spMkLst>
            <pc:docMk/>
            <pc:sldMk cId="109857222" sldId="256"/>
            <ac:spMk id="2" creationId="{00000000-0000-0000-0000-000000000000}"/>
          </ac:spMkLst>
        </pc:spChg>
        <pc:spChg chg="mod">
          <ac:chgData name="Malachi Robbie Aniemeka (2512060)" userId="S::2512060@student.uwtsd.ac.uk::0ed94e49-7e16-4d66-9b79-e9030c99d947" providerId="AD" clId="Web-{6E2CC84E-3400-7F44-5AD9-8AB2026A5ABF}" dt="2026-08-09T13:24:40.384" v="23" actId="14100"/>
          <ac:spMkLst>
            <pc:docMk/>
            <pc:sldMk cId="109857222" sldId="256"/>
            <ac:spMk id="3" creationId="{00000000-0000-0000-0000-000000000000}"/>
          </ac:spMkLst>
        </pc:spChg>
      </pc:sldChg>
      <pc:sldChg chg="addSp delSp modSp new">
        <pc:chgData name="Malachi Robbie Aniemeka (2512060)" userId="S::2512060@student.uwtsd.ac.uk::0ed94e49-7e16-4d66-9b79-e9030c99d947" providerId="AD" clId="Web-{6E2CC84E-3400-7F44-5AD9-8AB2026A5ABF}" dt="2026-08-09T18:17:21.035" v="52" actId="20577"/>
        <pc:sldMkLst>
          <pc:docMk/>
          <pc:sldMk cId="1090688316" sldId="257"/>
        </pc:sldMkLst>
        <pc:spChg chg="mod">
          <ac:chgData name="Malachi Robbie Aniemeka (2512060)" userId="S::2512060@student.uwtsd.ac.uk::0ed94e49-7e16-4d66-9b79-e9030c99d947" providerId="AD" clId="Web-{6E2CC84E-3400-7F44-5AD9-8AB2026A5ABF}" dt="2026-08-09T18:17:21.035" v="52" actId="20577"/>
          <ac:spMkLst>
            <pc:docMk/>
            <pc:sldMk cId="1090688316" sldId="257"/>
            <ac:spMk id="2" creationId="{73334552-A801-625F-D9FA-D33E5491AB29}"/>
          </ac:spMkLst>
        </pc:spChg>
        <pc:spChg chg="del mod">
          <ac:chgData name="Malachi Robbie Aniemeka (2512060)" userId="S::2512060@student.uwtsd.ac.uk::0ed94e49-7e16-4d66-9b79-e9030c99d947" providerId="AD" clId="Web-{6E2CC84E-3400-7F44-5AD9-8AB2026A5ABF}" dt="2026-08-09T18:15:35.996" v="34"/>
          <ac:spMkLst>
            <pc:docMk/>
            <pc:sldMk cId="1090688316" sldId="257"/>
            <ac:spMk id="3" creationId="{B5D273B5-E8AF-53E9-523B-CC9F4FCCA3E8}"/>
          </ac:spMkLst>
        </pc:spChg>
        <pc:picChg chg="add mod ord modCrop">
          <ac:chgData name="Malachi Robbie Aniemeka (2512060)" userId="S::2512060@student.uwtsd.ac.uk::0ed94e49-7e16-4d66-9b79-e9030c99d947" providerId="AD" clId="Web-{6E2CC84E-3400-7F44-5AD9-8AB2026A5ABF}" dt="2026-08-09T18:16:50.408" v="49"/>
          <ac:picMkLst>
            <pc:docMk/>
            <pc:sldMk cId="1090688316" sldId="257"/>
            <ac:picMk id="4" creationId="{EBA3D5DD-E731-C54C-0805-C12E13D1E121}"/>
          </ac:picMkLst>
        </pc:picChg>
      </pc:sldChg>
      <pc:sldChg chg="addSp delSp modSp new del mod setBg setClrOvrMap">
        <pc:chgData name="Malachi Robbie Aniemeka (2512060)" userId="S::2512060@student.uwtsd.ac.uk::0ed94e49-7e16-4d66-9b79-e9030c99d947" providerId="AD" clId="Web-{6E2CC84E-3400-7F44-5AD9-8AB2026A5ABF}" dt="2026-08-09T18:35:42.793" v="137"/>
        <pc:sldMkLst>
          <pc:docMk/>
          <pc:sldMk cId="2925166347" sldId="258"/>
        </pc:sldMkLst>
        <pc:spChg chg="mod">
          <ac:chgData name="Malachi Robbie Aniemeka (2512060)" userId="S::2512060@student.uwtsd.ac.uk::0ed94e49-7e16-4d66-9b79-e9030c99d947" providerId="AD" clId="Web-{6E2CC84E-3400-7F44-5AD9-8AB2026A5ABF}" dt="2026-08-09T18:31:28.382" v="130" actId="20577"/>
          <ac:spMkLst>
            <pc:docMk/>
            <pc:sldMk cId="2925166347" sldId="258"/>
            <ac:spMk id="2" creationId="{D61211A1-9F22-402E-6D0B-88F43D124BD9}"/>
          </ac:spMkLst>
        </pc:spChg>
        <pc:spChg chg="add del mod">
          <ac:chgData name="Malachi Robbie Aniemeka (2512060)" userId="S::2512060@student.uwtsd.ac.uk::0ed94e49-7e16-4d66-9b79-e9030c99d947" providerId="AD" clId="Web-{6E2CC84E-3400-7F44-5AD9-8AB2026A5ABF}" dt="2026-08-09T18:20:24.550" v="58"/>
          <ac:spMkLst>
            <pc:docMk/>
            <pc:sldMk cId="2925166347" sldId="258"/>
            <ac:spMk id="3" creationId="{378FC8E1-8C8B-01BA-2915-8058AC0A3DCD}"/>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8" creationId="{1A3C89F8-0D2F-47FF-B903-151248265F47}"/>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10" creationId="{C5CB530E-515E-412C-9DF1-5F8FFBD6F383}"/>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12" creationId="{712D4376-A578-4FF1-94FC-245E7A6A489F}"/>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14" creationId="{AEA7509D-F04F-40CB-A0B3-EEF16499CC9F}"/>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18" creationId="{508BEF50-7B1E-49A4-BC19-5F4F1D755E64}"/>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20" creationId="{3FBAD350-5664-4811-A208-657FB882D350}"/>
          </ac:spMkLst>
        </pc:spChg>
        <pc:spChg chg="add del">
          <ac:chgData name="Malachi Robbie Aniemeka (2512060)" userId="S::2512060@student.uwtsd.ac.uk::0ed94e49-7e16-4d66-9b79-e9030c99d947" providerId="AD" clId="Web-{6E2CC84E-3400-7F44-5AD9-8AB2026A5ABF}" dt="2026-08-09T18:20:15.315" v="55"/>
          <ac:spMkLst>
            <pc:docMk/>
            <pc:sldMk cId="2925166347" sldId="258"/>
            <ac:spMk id="22" creationId="{C39ADB8F-D187-49D7-BDCF-C1B6DC727068}"/>
          </ac:spMkLst>
        </pc:spChg>
        <pc:spChg chg="add del">
          <ac:chgData name="Malachi Robbie Aniemeka (2512060)" userId="S::2512060@student.uwtsd.ac.uk::0ed94e49-7e16-4d66-9b79-e9030c99d947" providerId="AD" clId="Web-{6E2CC84E-3400-7F44-5AD9-8AB2026A5ABF}" dt="2026-08-09T18:20:24.534" v="57"/>
          <ac:spMkLst>
            <pc:docMk/>
            <pc:sldMk cId="2925166347" sldId="258"/>
            <ac:spMk id="24" creationId="{5C8908E2-EE49-44D2-9428-A28D2312A8D5}"/>
          </ac:spMkLst>
        </pc:spChg>
        <pc:spChg chg="add del">
          <ac:chgData name="Malachi Robbie Aniemeka (2512060)" userId="S::2512060@student.uwtsd.ac.uk::0ed94e49-7e16-4d66-9b79-e9030c99d947" providerId="AD" clId="Web-{6E2CC84E-3400-7F44-5AD9-8AB2026A5ABF}" dt="2026-08-09T18:20:24.534" v="57"/>
          <ac:spMkLst>
            <pc:docMk/>
            <pc:sldMk cId="2925166347" sldId="258"/>
            <ac:spMk id="27" creationId="{BD92035A-AA2F-4CD8-A556-1CE8BDEC75BD}"/>
          </ac:spMkLst>
        </pc:spChg>
        <pc:spChg chg="add del">
          <ac:chgData name="Malachi Robbie Aniemeka (2512060)" userId="S::2512060@student.uwtsd.ac.uk::0ed94e49-7e16-4d66-9b79-e9030c99d947" providerId="AD" clId="Web-{6E2CC84E-3400-7F44-5AD9-8AB2026A5ABF}" dt="2026-08-09T18:20:24.534" v="57"/>
          <ac:spMkLst>
            <pc:docMk/>
            <pc:sldMk cId="2925166347" sldId="258"/>
            <ac:spMk id="28" creationId="{ED888B23-07FA-482A-96DF-47E31AF1A603}"/>
          </ac:spMkLst>
        </pc:spChg>
        <pc:spChg chg="add del">
          <ac:chgData name="Malachi Robbie Aniemeka (2512060)" userId="S::2512060@student.uwtsd.ac.uk::0ed94e49-7e16-4d66-9b79-e9030c99d947" providerId="AD" clId="Web-{6E2CC84E-3400-7F44-5AD9-8AB2026A5ABF}" dt="2026-08-09T18:20:24.534" v="57"/>
          <ac:spMkLst>
            <pc:docMk/>
            <pc:sldMk cId="2925166347" sldId="258"/>
            <ac:spMk id="29" creationId="{378FC8E1-8C8B-01BA-2915-8058AC0A3DCD}"/>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1" creationId="{1A3C89F8-0D2F-47FF-B903-151248265F47}"/>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2" creationId="{C5CB530E-515E-412C-9DF1-5F8FFBD6F383}"/>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3" creationId="{712D4376-A578-4FF1-94FC-245E7A6A489F}"/>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4" creationId="{AEA7509D-F04F-40CB-A0B3-EEF16499CC9F}"/>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6" creationId="{508BEF50-7B1E-49A4-BC19-5F4F1D755E64}"/>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7" creationId="{3FBAD350-5664-4811-A208-657FB882D350}"/>
          </ac:spMkLst>
        </pc:spChg>
        <pc:spChg chg="add del">
          <ac:chgData name="Malachi Robbie Aniemeka (2512060)" userId="S::2512060@student.uwtsd.ac.uk::0ed94e49-7e16-4d66-9b79-e9030c99d947" providerId="AD" clId="Web-{6E2CC84E-3400-7F44-5AD9-8AB2026A5ABF}" dt="2026-08-09T18:22:17.371" v="59"/>
          <ac:spMkLst>
            <pc:docMk/>
            <pc:sldMk cId="2925166347" sldId="258"/>
            <ac:spMk id="38" creationId="{C39ADB8F-D187-49D7-BDCF-C1B6DC727068}"/>
          </ac:spMkLst>
        </pc:spChg>
        <pc:spChg chg="add del">
          <ac:chgData name="Malachi Robbie Aniemeka (2512060)" userId="S::2512060@student.uwtsd.ac.uk::0ed94e49-7e16-4d66-9b79-e9030c99d947" providerId="AD" clId="Web-{6E2CC84E-3400-7F44-5AD9-8AB2026A5ABF}" dt="2026-08-09T18:25:18.057" v="73"/>
          <ac:spMkLst>
            <pc:docMk/>
            <pc:sldMk cId="2925166347" sldId="258"/>
            <ac:spMk id="43" creationId="{66B332A4-D438-4773-A77F-5ED49A448D9D}"/>
          </ac:spMkLst>
        </pc:spChg>
        <pc:spChg chg="add del">
          <ac:chgData name="Malachi Robbie Aniemeka (2512060)" userId="S::2512060@student.uwtsd.ac.uk::0ed94e49-7e16-4d66-9b79-e9030c99d947" providerId="AD" clId="Web-{6E2CC84E-3400-7F44-5AD9-8AB2026A5ABF}" dt="2026-08-09T18:25:18.057" v="73"/>
          <ac:spMkLst>
            <pc:docMk/>
            <pc:sldMk cId="2925166347" sldId="258"/>
            <ac:spMk id="45" creationId="{DF9AD32D-FF05-44F4-BD4D-9CEE89B71EB9}"/>
          </ac:spMkLst>
        </pc:spChg>
        <pc:spChg chg="add">
          <ac:chgData name="Malachi Robbie Aniemeka (2512060)" userId="S::2512060@student.uwtsd.ac.uk::0ed94e49-7e16-4d66-9b79-e9030c99d947" providerId="AD" clId="Web-{6E2CC84E-3400-7F44-5AD9-8AB2026A5ABF}" dt="2026-08-09T18:25:18.057" v="73"/>
          <ac:spMkLst>
            <pc:docMk/>
            <pc:sldMk cId="2925166347" sldId="258"/>
            <ac:spMk id="51" creationId="{F609FF9A-4FCE-468E-A86A-C9AB525EAE71}"/>
          </ac:spMkLst>
        </pc:spChg>
        <pc:spChg chg="add">
          <ac:chgData name="Malachi Robbie Aniemeka (2512060)" userId="S::2512060@student.uwtsd.ac.uk::0ed94e49-7e16-4d66-9b79-e9030c99d947" providerId="AD" clId="Web-{6E2CC84E-3400-7F44-5AD9-8AB2026A5ABF}" dt="2026-08-09T18:25:18.057" v="73"/>
          <ac:spMkLst>
            <pc:docMk/>
            <pc:sldMk cId="2925166347" sldId="258"/>
            <ac:spMk id="53" creationId="{021E12D4-3A88-428D-8E5E-AF1AFD923D63}"/>
          </ac:spMkLst>
        </pc:spChg>
        <pc:grpChg chg="add del">
          <ac:chgData name="Malachi Robbie Aniemeka (2512060)" userId="S::2512060@student.uwtsd.ac.uk::0ed94e49-7e16-4d66-9b79-e9030c99d947" providerId="AD" clId="Web-{6E2CC84E-3400-7F44-5AD9-8AB2026A5ABF}" dt="2026-08-09T18:20:24.534" v="57"/>
          <ac:grpSpMkLst>
            <pc:docMk/>
            <pc:sldMk cId="2925166347" sldId="258"/>
            <ac:grpSpMk id="25" creationId="{5D1A9D8B-3117-4D9D-BDA4-DD81895098B0}"/>
          </ac:grpSpMkLst>
        </pc:grpChg>
        <pc:picChg chg="add">
          <ac:chgData name="Malachi Robbie Aniemeka (2512060)" userId="S::2512060@student.uwtsd.ac.uk::0ed94e49-7e16-4d66-9b79-e9030c99d947" providerId="AD" clId="Web-{6E2CC84E-3400-7F44-5AD9-8AB2026A5ABF}" dt="2026-08-09T18:25:18.057" v="73"/>
          <ac:picMkLst>
            <pc:docMk/>
            <pc:sldMk cId="2925166347" sldId="258"/>
            <ac:picMk id="47" creationId="{E7BBF39A-4CB2-C034-3CB8-AD63B1EB4BEE}"/>
          </ac:picMkLst>
        </pc:picChg>
        <pc:cxnChg chg="add del">
          <ac:chgData name="Malachi Robbie Aniemeka (2512060)" userId="S::2512060@student.uwtsd.ac.uk::0ed94e49-7e16-4d66-9b79-e9030c99d947" providerId="AD" clId="Web-{6E2CC84E-3400-7F44-5AD9-8AB2026A5ABF}" dt="2026-08-09T18:20:15.315" v="55"/>
          <ac:cxnSpMkLst>
            <pc:docMk/>
            <pc:sldMk cId="2925166347" sldId="258"/>
            <ac:cxnSpMk id="16" creationId="{56020367-4FD5-4596-8E10-C5F095CD8DBF}"/>
          </ac:cxnSpMkLst>
        </pc:cxnChg>
        <pc:cxnChg chg="add">
          <ac:chgData name="Malachi Robbie Aniemeka (2512060)" userId="S::2512060@student.uwtsd.ac.uk::0ed94e49-7e16-4d66-9b79-e9030c99d947" providerId="AD" clId="Web-{6E2CC84E-3400-7F44-5AD9-8AB2026A5ABF}" dt="2026-08-09T18:20:24.550" v="58"/>
          <ac:cxnSpMkLst>
            <pc:docMk/>
            <pc:sldMk cId="2925166347" sldId="258"/>
            <ac:cxnSpMk id="35" creationId="{56020367-4FD5-4596-8E10-C5F095CD8DBF}"/>
          </ac:cxnSpMkLst>
        </pc:cxnChg>
      </pc:sldChg>
      <pc:sldChg chg="addSp delSp modSp new del mod setBg">
        <pc:chgData name="Malachi Robbie Aniemeka (2512060)" userId="S::2512060@student.uwtsd.ac.uk::0ed94e49-7e16-4d66-9b79-e9030c99d947" providerId="AD" clId="Web-{6E2CC84E-3400-7F44-5AD9-8AB2026A5ABF}" dt="2026-08-09T18:38:19.383" v="145"/>
        <pc:sldMkLst>
          <pc:docMk/>
          <pc:sldMk cId="1295416649" sldId="259"/>
        </pc:sldMkLst>
        <pc:spChg chg="mod">
          <ac:chgData name="Malachi Robbie Aniemeka (2512060)" userId="S::2512060@student.uwtsd.ac.uk::0ed94e49-7e16-4d66-9b79-e9030c99d947" providerId="AD" clId="Web-{6E2CC84E-3400-7F44-5AD9-8AB2026A5ABF}" dt="2026-08-09T18:38:12.805" v="144" actId="20577"/>
          <ac:spMkLst>
            <pc:docMk/>
            <pc:sldMk cId="1295416649" sldId="259"/>
            <ac:spMk id="2" creationId="{9686884E-2085-E5FF-3473-6296D039BA45}"/>
          </ac:spMkLst>
        </pc:spChg>
        <pc:spChg chg="del mod">
          <ac:chgData name="Malachi Robbie Aniemeka (2512060)" userId="S::2512060@student.uwtsd.ac.uk::0ed94e49-7e16-4d66-9b79-e9030c99d947" providerId="AD" clId="Web-{6E2CC84E-3400-7F44-5AD9-8AB2026A5ABF}" dt="2026-08-09T18:23:47.956" v="61"/>
          <ac:spMkLst>
            <pc:docMk/>
            <pc:sldMk cId="1295416649" sldId="259"/>
            <ac:spMk id="3" creationId="{50732465-47B8-F5BF-E6CD-D683C588E80F}"/>
          </ac:spMkLst>
        </pc:spChg>
        <pc:spChg chg="add">
          <ac:chgData name="Malachi Robbie Aniemeka (2512060)" userId="S::2512060@student.uwtsd.ac.uk::0ed94e49-7e16-4d66-9b79-e9030c99d947" providerId="AD" clId="Web-{6E2CC84E-3400-7F44-5AD9-8AB2026A5ABF}" dt="2026-08-09T18:23:47.956" v="61"/>
          <ac:spMkLst>
            <pc:docMk/>
            <pc:sldMk cId="1295416649" sldId="259"/>
            <ac:spMk id="8" creationId="{1A3C89F8-0D2F-47FF-B903-151248265F47}"/>
          </ac:spMkLst>
        </pc:spChg>
        <pc:spChg chg="add">
          <ac:chgData name="Malachi Robbie Aniemeka (2512060)" userId="S::2512060@student.uwtsd.ac.uk::0ed94e49-7e16-4d66-9b79-e9030c99d947" providerId="AD" clId="Web-{6E2CC84E-3400-7F44-5AD9-8AB2026A5ABF}" dt="2026-08-09T18:23:47.956" v="61"/>
          <ac:spMkLst>
            <pc:docMk/>
            <pc:sldMk cId="1295416649" sldId="259"/>
            <ac:spMk id="10" creationId="{C5CB530E-515E-412C-9DF1-5F8FFBD6F383}"/>
          </ac:spMkLst>
        </pc:spChg>
        <pc:spChg chg="add">
          <ac:chgData name="Malachi Robbie Aniemeka (2512060)" userId="S::2512060@student.uwtsd.ac.uk::0ed94e49-7e16-4d66-9b79-e9030c99d947" providerId="AD" clId="Web-{6E2CC84E-3400-7F44-5AD9-8AB2026A5ABF}" dt="2026-08-09T18:23:47.956" v="61"/>
          <ac:spMkLst>
            <pc:docMk/>
            <pc:sldMk cId="1295416649" sldId="259"/>
            <ac:spMk id="12" creationId="{712D4376-A578-4FF1-94FC-245E7A6A489F}"/>
          </ac:spMkLst>
        </pc:spChg>
        <pc:spChg chg="add">
          <ac:chgData name="Malachi Robbie Aniemeka (2512060)" userId="S::2512060@student.uwtsd.ac.uk::0ed94e49-7e16-4d66-9b79-e9030c99d947" providerId="AD" clId="Web-{6E2CC84E-3400-7F44-5AD9-8AB2026A5ABF}" dt="2026-08-09T18:23:47.956" v="61"/>
          <ac:spMkLst>
            <pc:docMk/>
            <pc:sldMk cId="1295416649" sldId="259"/>
            <ac:spMk id="14" creationId="{AEA7509D-F04F-40CB-A0B3-EEF16499CC9F}"/>
          </ac:spMkLst>
        </pc:spChg>
        <pc:spChg chg="add">
          <ac:chgData name="Malachi Robbie Aniemeka (2512060)" userId="S::2512060@student.uwtsd.ac.uk::0ed94e49-7e16-4d66-9b79-e9030c99d947" providerId="AD" clId="Web-{6E2CC84E-3400-7F44-5AD9-8AB2026A5ABF}" dt="2026-08-09T18:23:47.956" v="61"/>
          <ac:spMkLst>
            <pc:docMk/>
            <pc:sldMk cId="1295416649" sldId="259"/>
            <ac:spMk id="18" creationId="{508BEF50-7B1E-49A4-BC19-5F4F1D755E64}"/>
          </ac:spMkLst>
        </pc:spChg>
        <pc:spChg chg="add">
          <ac:chgData name="Malachi Robbie Aniemeka (2512060)" userId="S::2512060@student.uwtsd.ac.uk::0ed94e49-7e16-4d66-9b79-e9030c99d947" providerId="AD" clId="Web-{6E2CC84E-3400-7F44-5AD9-8AB2026A5ABF}" dt="2026-08-09T18:23:47.956" v="61"/>
          <ac:spMkLst>
            <pc:docMk/>
            <pc:sldMk cId="1295416649" sldId="259"/>
            <ac:spMk id="20" creationId="{3FBAD350-5664-4811-A208-657FB882D350}"/>
          </ac:spMkLst>
        </pc:spChg>
        <pc:spChg chg="add">
          <ac:chgData name="Malachi Robbie Aniemeka (2512060)" userId="S::2512060@student.uwtsd.ac.uk::0ed94e49-7e16-4d66-9b79-e9030c99d947" providerId="AD" clId="Web-{6E2CC84E-3400-7F44-5AD9-8AB2026A5ABF}" dt="2026-08-09T18:23:47.956" v="61"/>
          <ac:spMkLst>
            <pc:docMk/>
            <pc:sldMk cId="1295416649" sldId="259"/>
            <ac:spMk id="22" creationId="{C39ADB8F-D187-49D7-BDCF-C1B6DC727068}"/>
          </ac:spMkLst>
        </pc:spChg>
        <pc:cxnChg chg="add">
          <ac:chgData name="Malachi Robbie Aniemeka (2512060)" userId="S::2512060@student.uwtsd.ac.uk::0ed94e49-7e16-4d66-9b79-e9030c99d947" providerId="AD" clId="Web-{6E2CC84E-3400-7F44-5AD9-8AB2026A5ABF}" dt="2026-08-09T18:23:47.956" v="61"/>
          <ac:cxnSpMkLst>
            <pc:docMk/>
            <pc:sldMk cId="1295416649" sldId="259"/>
            <ac:cxnSpMk id="16" creationId="{56020367-4FD5-4596-8E10-C5F095CD8DBF}"/>
          </ac:cxnSpMkLst>
        </pc:cxnChg>
      </pc:sldChg>
      <pc:sldChg chg="addSp modSp new del">
        <pc:chgData name="Malachi Robbie Aniemeka (2512060)" userId="S::2512060@student.uwtsd.ac.uk::0ed94e49-7e16-4d66-9b79-e9030c99d947" providerId="AD" clId="Web-{6E2CC84E-3400-7F44-5AD9-8AB2026A5ABF}" dt="2026-08-09T18:38:41.135" v="149"/>
        <pc:sldMkLst>
          <pc:docMk/>
          <pc:sldMk cId="3132239008" sldId="260"/>
        </pc:sldMkLst>
        <pc:spChg chg="add mod">
          <ac:chgData name="Malachi Robbie Aniemeka (2512060)" userId="S::2512060@student.uwtsd.ac.uk::0ed94e49-7e16-4d66-9b79-e9030c99d947" providerId="AD" clId="Web-{6E2CC84E-3400-7F44-5AD9-8AB2026A5ABF}" dt="2026-08-09T18:38:32.072" v="148" actId="1076"/>
          <ac:spMkLst>
            <pc:docMk/>
            <pc:sldMk cId="3132239008" sldId="260"/>
            <ac:spMk id="4" creationId="{D180DD11-BE76-15F1-3E95-41D1679919F5}"/>
          </ac:spMkLst>
        </pc:spChg>
      </pc:sldChg>
      <pc:sldChg chg="addSp delSp modSp new mod setBg">
        <pc:chgData name="Malachi Robbie Aniemeka (2512060)" userId="S::2512060@student.uwtsd.ac.uk::0ed94e49-7e16-4d66-9b79-e9030c99d947" providerId="AD" clId="Web-{6E2CC84E-3400-7F44-5AD9-8AB2026A5ABF}" dt="2026-08-09T18:51:04.177" v="214"/>
        <pc:sldMkLst>
          <pc:docMk/>
          <pc:sldMk cId="864522140" sldId="261"/>
        </pc:sldMkLst>
        <pc:spChg chg="mod">
          <ac:chgData name="Malachi Robbie Aniemeka (2512060)" userId="S::2512060@student.uwtsd.ac.uk::0ed94e49-7e16-4d66-9b79-e9030c99d947" providerId="AD" clId="Web-{6E2CC84E-3400-7F44-5AD9-8AB2026A5ABF}" dt="2026-08-09T18:51:04.177" v="214"/>
          <ac:spMkLst>
            <pc:docMk/>
            <pc:sldMk cId="864522140" sldId="261"/>
            <ac:spMk id="2" creationId="{26E0040A-5210-A523-6B74-00C1D1490375}"/>
          </ac:spMkLst>
        </pc:spChg>
        <pc:spChg chg="add del mod">
          <ac:chgData name="Malachi Robbie Aniemeka (2512060)" userId="S::2512060@student.uwtsd.ac.uk::0ed94e49-7e16-4d66-9b79-e9030c99d947" providerId="AD" clId="Web-{6E2CC84E-3400-7F44-5AD9-8AB2026A5ABF}" dt="2026-08-09T18:51:04.177" v="214"/>
          <ac:spMkLst>
            <pc:docMk/>
            <pc:sldMk cId="864522140" sldId="261"/>
            <ac:spMk id="3" creationId="{ECAB776A-850F-5C31-2D05-6D43E1B9ED06}"/>
          </ac:spMkLst>
        </pc:spChg>
        <pc:spChg chg="add del mod">
          <ac:chgData name="Malachi Robbie Aniemeka (2512060)" userId="S::2512060@student.uwtsd.ac.uk::0ed94e49-7e16-4d66-9b79-e9030c99d947" providerId="AD" clId="Web-{6E2CC84E-3400-7F44-5AD9-8AB2026A5ABF}" dt="2026-08-09T18:51:04.177" v="214"/>
          <ac:spMkLst>
            <pc:docMk/>
            <pc:sldMk cId="864522140" sldId="261"/>
            <ac:spMk id="4" creationId="{67DA56AF-7724-7A9F-40FC-65DE775D198D}"/>
          </ac:spMkLst>
        </pc:spChg>
        <pc:spChg chg="add">
          <ac:chgData name="Malachi Robbie Aniemeka (2512060)" userId="S::2512060@student.uwtsd.ac.uk::0ed94e49-7e16-4d66-9b79-e9030c99d947" providerId="AD" clId="Web-{6E2CC84E-3400-7F44-5AD9-8AB2026A5ABF}" dt="2026-08-09T18:51:04.177" v="214"/>
          <ac:spMkLst>
            <pc:docMk/>
            <pc:sldMk cId="864522140" sldId="261"/>
            <ac:spMk id="9" creationId="{5C8908E2-EE49-44D2-9428-A28D2312A8D5}"/>
          </ac:spMkLst>
        </pc:spChg>
        <pc:spChg chg="add del">
          <ac:chgData name="Malachi Robbie Aniemeka (2512060)" userId="S::2512060@student.uwtsd.ac.uk::0ed94e49-7e16-4d66-9b79-e9030c99d947" providerId="AD" clId="Web-{6E2CC84E-3400-7F44-5AD9-8AB2026A5ABF}" dt="2026-08-09T18:51:00.177" v="211"/>
          <ac:spMkLst>
            <pc:docMk/>
            <pc:sldMk cId="864522140" sldId="261"/>
            <ac:spMk id="10" creationId="{C1DD1A8A-57D5-4A81-AD04-532B043C5611}"/>
          </ac:spMkLst>
        </pc:spChg>
        <pc:spChg chg="add del">
          <ac:chgData name="Malachi Robbie Aniemeka (2512060)" userId="S::2512060@student.uwtsd.ac.uk::0ed94e49-7e16-4d66-9b79-e9030c99d947" providerId="AD" clId="Web-{6E2CC84E-3400-7F44-5AD9-8AB2026A5ABF}" dt="2026-08-09T18:51:00.177" v="211"/>
          <ac:spMkLst>
            <pc:docMk/>
            <pc:sldMk cId="864522140" sldId="261"/>
            <ac:spMk id="12" creationId="{007891EC-4501-44ED-A8C8-B11B6DB767AB}"/>
          </ac:spMkLst>
        </pc:spChg>
        <pc:spChg chg="add del">
          <ac:chgData name="Malachi Robbie Aniemeka (2512060)" userId="S::2512060@student.uwtsd.ac.uk::0ed94e49-7e16-4d66-9b79-e9030c99d947" providerId="AD" clId="Web-{6E2CC84E-3400-7F44-5AD9-8AB2026A5ABF}" dt="2026-08-09T18:51:03.693" v="213"/>
          <ac:spMkLst>
            <pc:docMk/>
            <pc:sldMk cId="864522140" sldId="261"/>
            <ac:spMk id="14" creationId="{AAD0DBB9-1A4B-4391-81D4-CB19F9AB918A}"/>
          </ac:spMkLst>
        </pc:spChg>
        <pc:spChg chg="add del">
          <ac:chgData name="Malachi Robbie Aniemeka (2512060)" userId="S::2512060@student.uwtsd.ac.uk::0ed94e49-7e16-4d66-9b79-e9030c99d947" providerId="AD" clId="Web-{6E2CC84E-3400-7F44-5AD9-8AB2026A5ABF}" dt="2026-08-09T18:51:03.693" v="213"/>
          <ac:spMkLst>
            <pc:docMk/>
            <pc:sldMk cId="864522140" sldId="261"/>
            <ac:spMk id="15" creationId="{BACC6370-2D7E-4714-9D71-7542949D7D5D}"/>
          </ac:spMkLst>
        </pc:spChg>
        <pc:spChg chg="add del">
          <ac:chgData name="Malachi Robbie Aniemeka (2512060)" userId="S::2512060@student.uwtsd.ac.uk::0ed94e49-7e16-4d66-9b79-e9030c99d947" providerId="AD" clId="Web-{6E2CC84E-3400-7F44-5AD9-8AB2026A5ABF}" dt="2026-08-09T18:51:03.693" v="213"/>
          <ac:spMkLst>
            <pc:docMk/>
            <pc:sldMk cId="864522140" sldId="261"/>
            <ac:spMk id="16" creationId="{063BBA22-50EA-4C4D-BE05-F1CE4E63AA56}"/>
          </ac:spMkLst>
        </pc:spChg>
        <pc:spChg chg="add del">
          <ac:chgData name="Malachi Robbie Aniemeka (2512060)" userId="S::2512060@student.uwtsd.ac.uk::0ed94e49-7e16-4d66-9b79-e9030c99d947" providerId="AD" clId="Web-{6E2CC84E-3400-7F44-5AD9-8AB2026A5ABF}" dt="2026-08-09T18:51:03.693" v="213"/>
          <ac:spMkLst>
            <pc:docMk/>
            <pc:sldMk cId="864522140" sldId="261"/>
            <ac:spMk id="17" creationId="{F68B3F68-107C-434F-AA38-110D5EA91B85}"/>
          </ac:spMkLst>
        </pc:spChg>
        <pc:spChg chg="add">
          <ac:chgData name="Malachi Robbie Aniemeka (2512060)" userId="S::2512060@student.uwtsd.ac.uk::0ed94e49-7e16-4d66-9b79-e9030c99d947" providerId="AD" clId="Web-{6E2CC84E-3400-7F44-5AD9-8AB2026A5ABF}" dt="2026-08-09T18:51:04.177" v="214"/>
          <ac:spMkLst>
            <pc:docMk/>
            <pc:sldMk cId="864522140" sldId="261"/>
            <ac:spMk id="21" creationId="{BD92035A-AA2F-4CD8-A556-1CE8BDEC75BD}"/>
          </ac:spMkLst>
        </pc:spChg>
        <pc:spChg chg="add">
          <ac:chgData name="Malachi Robbie Aniemeka (2512060)" userId="S::2512060@student.uwtsd.ac.uk::0ed94e49-7e16-4d66-9b79-e9030c99d947" providerId="AD" clId="Web-{6E2CC84E-3400-7F44-5AD9-8AB2026A5ABF}" dt="2026-08-09T18:51:04.177" v="214"/>
          <ac:spMkLst>
            <pc:docMk/>
            <pc:sldMk cId="864522140" sldId="261"/>
            <ac:spMk id="22" creationId="{ED888B23-07FA-482A-96DF-47E31AF1A603}"/>
          </ac:spMkLst>
        </pc:spChg>
        <pc:spChg chg="add">
          <ac:chgData name="Malachi Robbie Aniemeka (2512060)" userId="S::2512060@student.uwtsd.ac.uk::0ed94e49-7e16-4d66-9b79-e9030c99d947" providerId="AD" clId="Web-{6E2CC84E-3400-7F44-5AD9-8AB2026A5ABF}" dt="2026-08-09T18:51:04.177" v="214"/>
          <ac:spMkLst>
            <pc:docMk/>
            <pc:sldMk cId="864522140" sldId="261"/>
            <ac:spMk id="23" creationId="{ECAB776A-850F-5C31-2D05-6D43E1B9ED06}"/>
          </ac:spMkLst>
        </pc:spChg>
        <pc:grpChg chg="add">
          <ac:chgData name="Malachi Robbie Aniemeka (2512060)" userId="S::2512060@student.uwtsd.ac.uk::0ed94e49-7e16-4d66-9b79-e9030c99d947" providerId="AD" clId="Web-{6E2CC84E-3400-7F44-5AD9-8AB2026A5ABF}" dt="2026-08-09T18:51:04.177" v="214"/>
          <ac:grpSpMkLst>
            <pc:docMk/>
            <pc:sldMk cId="864522140" sldId="261"/>
            <ac:grpSpMk id="11" creationId="{5D1A9D8B-3117-4D9D-BDA4-DD81895098B0}"/>
          </ac:grpSpMkLst>
        </pc:grpChg>
        <pc:graphicFrameChg chg="add del">
          <ac:chgData name="Malachi Robbie Aniemeka (2512060)" userId="S::2512060@student.uwtsd.ac.uk::0ed94e49-7e16-4d66-9b79-e9030c99d947" providerId="AD" clId="Web-{6E2CC84E-3400-7F44-5AD9-8AB2026A5ABF}" dt="2026-08-09T18:51:03.693" v="213"/>
          <ac:graphicFrameMkLst>
            <pc:docMk/>
            <pc:sldMk cId="864522140" sldId="261"/>
            <ac:graphicFrameMk id="18" creationId="{85823DBF-BFD8-4973-C535-EE2274705A8A}"/>
          </ac:graphicFrameMkLst>
        </pc:graphicFrameChg>
        <pc:picChg chg="add del">
          <ac:chgData name="Malachi Robbie Aniemeka (2512060)" userId="S::2512060@student.uwtsd.ac.uk::0ed94e49-7e16-4d66-9b79-e9030c99d947" providerId="AD" clId="Web-{6E2CC84E-3400-7F44-5AD9-8AB2026A5ABF}" dt="2026-08-09T18:51:00.177" v="211"/>
          <ac:picMkLst>
            <pc:docMk/>
            <pc:sldMk cId="864522140" sldId="261"/>
            <ac:picMk id="6" creationId="{B3B1C8F9-682A-F319-D067-58BBFCDAA19B}"/>
          </ac:picMkLst>
        </pc:picChg>
      </pc:sldChg>
      <pc:sldChg chg="addSp modSp new del">
        <pc:chgData name="Malachi Robbie Aniemeka (2512060)" userId="S::2512060@student.uwtsd.ac.uk::0ed94e49-7e16-4d66-9b79-e9030c99d947" providerId="AD" clId="Web-{6E2CC84E-3400-7F44-5AD9-8AB2026A5ABF}" dt="2026-08-09T18:40:06.782" v="157"/>
        <pc:sldMkLst>
          <pc:docMk/>
          <pc:sldMk cId="51397916" sldId="262"/>
        </pc:sldMkLst>
        <pc:spChg chg="mod">
          <ac:chgData name="Malachi Robbie Aniemeka (2512060)" userId="S::2512060@student.uwtsd.ac.uk::0ed94e49-7e16-4d66-9b79-e9030c99d947" providerId="AD" clId="Web-{6E2CC84E-3400-7F44-5AD9-8AB2026A5ABF}" dt="2026-08-09T18:39:50.984" v="153" actId="20577"/>
          <ac:spMkLst>
            <pc:docMk/>
            <pc:sldMk cId="51397916" sldId="262"/>
            <ac:spMk id="3" creationId="{FC5B6117-62B0-E71B-DA40-A20061D6CFA5}"/>
          </ac:spMkLst>
        </pc:spChg>
        <pc:spChg chg="add mod">
          <ac:chgData name="Malachi Robbie Aniemeka (2512060)" userId="S::2512060@student.uwtsd.ac.uk::0ed94e49-7e16-4d66-9b79-e9030c99d947" providerId="AD" clId="Web-{6E2CC84E-3400-7F44-5AD9-8AB2026A5ABF}" dt="2026-08-09T18:39:59.469" v="156"/>
          <ac:spMkLst>
            <pc:docMk/>
            <pc:sldMk cId="51397916" sldId="262"/>
            <ac:spMk id="4" creationId="{99B9A9B4-06CB-A911-7FC1-A241776228AD}"/>
          </ac:spMkLst>
        </pc:spChg>
      </pc:sldChg>
      <pc:sldChg chg="addSp delSp modSp new mod ord setBg">
        <pc:chgData name="Malachi Robbie Aniemeka (2512060)" userId="S::2512060@student.uwtsd.ac.uk::0ed94e49-7e16-4d66-9b79-e9030c99d947" providerId="AD" clId="Web-{6E2CC84E-3400-7F44-5AD9-8AB2026A5ABF}" dt="2026-08-09T18:50:44.535" v="208"/>
        <pc:sldMkLst>
          <pc:docMk/>
          <pc:sldMk cId="2808755567" sldId="263"/>
        </pc:sldMkLst>
        <pc:spChg chg="mod">
          <ac:chgData name="Malachi Robbie Aniemeka (2512060)" userId="S::2512060@student.uwtsd.ac.uk::0ed94e49-7e16-4d66-9b79-e9030c99d947" providerId="AD" clId="Web-{6E2CC84E-3400-7F44-5AD9-8AB2026A5ABF}" dt="2026-08-09T18:50:44.535" v="208"/>
          <ac:spMkLst>
            <pc:docMk/>
            <pc:sldMk cId="2808755567" sldId="263"/>
            <ac:spMk id="2" creationId="{FAB7541F-2082-14C0-6E35-D9723B0A1ADB}"/>
          </ac:spMkLst>
        </pc:spChg>
        <pc:spChg chg="mod">
          <ac:chgData name="Malachi Robbie Aniemeka (2512060)" userId="S::2512060@student.uwtsd.ac.uk::0ed94e49-7e16-4d66-9b79-e9030c99d947" providerId="AD" clId="Web-{6E2CC84E-3400-7F44-5AD9-8AB2026A5ABF}" dt="2026-08-09T18:50:44.535" v="208"/>
          <ac:spMkLst>
            <pc:docMk/>
            <pc:sldMk cId="2808755567" sldId="263"/>
            <ac:spMk id="3" creationId="{EE9B8020-5743-39DB-38BA-B21B26D74FA8}"/>
          </ac:spMkLst>
        </pc:spChg>
        <pc:spChg chg="add mod">
          <ac:chgData name="Malachi Robbie Aniemeka (2512060)" userId="S::2512060@student.uwtsd.ac.uk::0ed94e49-7e16-4d66-9b79-e9030c99d947" providerId="AD" clId="Web-{6E2CC84E-3400-7F44-5AD9-8AB2026A5ABF}" dt="2026-08-09T18:50:44.535" v="208"/>
          <ac:spMkLst>
            <pc:docMk/>
            <pc:sldMk cId="2808755567" sldId="263"/>
            <ac:spMk id="4" creationId="{9D4D1AEF-41BB-ED83-C9BF-6BB89E3C544F}"/>
          </ac:spMkLst>
        </pc:spChg>
        <pc:spChg chg="add del mod">
          <ac:chgData name="Malachi Robbie Aniemeka (2512060)" userId="S::2512060@student.uwtsd.ac.uk::0ed94e49-7e16-4d66-9b79-e9030c99d947" providerId="AD" clId="Web-{6E2CC84E-3400-7F44-5AD9-8AB2026A5ABF}" dt="2026-08-09T18:45:00.133" v="183"/>
          <ac:spMkLst>
            <pc:docMk/>
            <pc:sldMk cId="2808755567" sldId="263"/>
            <ac:spMk id="5" creationId="{180FF136-5849-126A-C10D-B75D2AD6BF9C}"/>
          </ac:spMkLst>
        </pc:spChg>
        <pc:spChg chg="add">
          <ac:chgData name="Malachi Robbie Aniemeka (2512060)" userId="S::2512060@student.uwtsd.ac.uk::0ed94e49-7e16-4d66-9b79-e9030c99d947" providerId="AD" clId="Web-{6E2CC84E-3400-7F44-5AD9-8AB2026A5ABF}" dt="2026-08-09T18:50:44.535" v="208"/>
          <ac:spMkLst>
            <pc:docMk/>
            <pc:sldMk cId="2808755567" sldId="263"/>
            <ac:spMk id="9" creationId="{428D436F-9ACD-4C92-AFC8-C934C527A6A4}"/>
          </ac:spMkLst>
        </pc:spChg>
        <pc:spChg chg="add">
          <ac:chgData name="Malachi Robbie Aniemeka (2512060)" userId="S::2512060@student.uwtsd.ac.uk::0ed94e49-7e16-4d66-9b79-e9030c99d947" providerId="AD" clId="Web-{6E2CC84E-3400-7F44-5AD9-8AB2026A5ABF}" dt="2026-08-09T18:50:44.535" v="208"/>
          <ac:spMkLst>
            <pc:docMk/>
            <pc:sldMk cId="2808755567" sldId="263"/>
            <ac:spMk id="11" creationId="{090538E0-A884-4E60-A6AB-77D830E2FCED}"/>
          </ac:spMkLst>
        </pc:spChg>
        <pc:spChg chg="add">
          <ac:chgData name="Malachi Robbie Aniemeka (2512060)" userId="S::2512060@student.uwtsd.ac.uk::0ed94e49-7e16-4d66-9b79-e9030c99d947" providerId="AD" clId="Web-{6E2CC84E-3400-7F44-5AD9-8AB2026A5ABF}" dt="2026-08-09T18:50:44.535" v="208"/>
          <ac:spMkLst>
            <pc:docMk/>
            <pc:sldMk cId="2808755567" sldId="263"/>
            <ac:spMk id="13" creationId="{DB0D7DD0-1C67-4D4C-9E06-678233DB8468}"/>
          </ac:spMkLst>
        </pc:spChg>
      </pc:sldChg>
      <pc:sldChg chg="new del ord">
        <pc:chgData name="Malachi Robbie Aniemeka (2512060)" userId="S::2512060@student.uwtsd.ac.uk::0ed94e49-7e16-4d66-9b79-e9030c99d947" providerId="AD" clId="Web-{6E2CC84E-3400-7F44-5AD9-8AB2026A5ABF}" dt="2026-08-09T18:42:44.607" v="173"/>
        <pc:sldMkLst>
          <pc:docMk/>
          <pc:sldMk cId="449087851" sldId="264"/>
        </pc:sldMkLst>
      </pc:sldChg>
      <pc:sldChg chg="addSp delSp modSp new mod setBg">
        <pc:chgData name="Malachi Robbie Aniemeka (2512060)" userId="S::2512060@student.uwtsd.ac.uk::0ed94e49-7e16-4d66-9b79-e9030c99d947" providerId="AD" clId="Web-{6E2CC84E-3400-7F44-5AD9-8AB2026A5ABF}" dt="2026-08-09T18:50:50.645" v="209"/>
        <pc:sldMkLst>
          <pc:docMk/>
          <pc:sldMk cId="2065871046" sldId="264"/>
        </pc:sldMkLst>
        <pc:spChg chg="mod">
          <ac:chgData name="Malachi Robbie Aniemeka (2512060)" userId="S::2512060@student.uwtsd.ac.uk::0ed94e49-7e16-4d66-9b79-e9030c99d947" providerId="AD" clId="Web-{6E2CC84E-3400-7F44-5AD9-8AB2026A5ABF}" dt="2026-08-09T18:50:50.645" v="209"/>
          <ac:spMkLst>
            <pc:docMk/>
            <pc:sldMk cId="2065871046" sldId="264"/>
            <ac:spMk id="2" creationId="{D320CD3C-CDF1-72A6-4E33-A1F10B232E68}"/>
          </ac:spMkLst>
        </pc:spChg>
        <pc:spChg chg="mod">
          <ac:chgData name="Malachi Robbie Aniemeka (2512060)" userId="S::2512060@student.uwtsd.ac.uk::0ed94e49-7e16-4d66-9b79-e9030c99d947" providerId="AD" clId="Web-{6E2CC84E-3400-7F44-5AD9-8AB2026A5ABF}" dt="2026-08-09T18:50:50.645" v="209"/>
          <ac:spMkLst>
            <pc:docMk/>
            <pc:sldMk cId="2065871046" sldId="264"/>
            <ac:spMk id="3" creationId="{774B6515-E271-4AF6-0009-A8CCF0A5EF51}"/>
          </ac:spMkLst>
        </pc:spChg>
        <pc:spChg chg="add del mod">
          <ac:chgData name="Malachi Robbie Aniemeka (2512060)" userId="S::2512060@student.uwtsd.ac.uk::0ed94e49-7e16-4d66-9b79-e9030c99d947" providerId="AD" clId="Web-{6E2CC84E-3400-7F44-5AD9-8AB2026A5ABF}" dt="2026-08-09T18:45:24.244" v="187"/>
          <ac:spMkLst>
            <pc:docMk/>
            <pc:sldMk cId="2065871046" sldId="264"/>
            <ac:spMk id="4" creationId="{83705C60-26F9-526F-122C-6940D6E1316A}"/>
          </ac:spMkLst>
        </pc:spChg>
        <pc:spChg chg="add mod">
          <ac:chgData name="Malachi Robbie Aniemeka (2512060)" userId="S::2512060@student.uwtsd.ac.uk::0ed94e49-7e16-4d66-9b79-e9030c99d947" providerId="AD" clId="Web-{6E2CC84E-3400-7F44-5AD9-8AB2026A5ABF}" dt="2026-08-09T18:50:50.645" v="209"/>
          <ac:spMkLst>
            <pc:docMk/>
            <pc:sldMk cId="2065871046" sldId="264"/>
            <ac:spMk id="5" creationId="{4ED192F4-A0CC-A4AA-F3CD-58BF8CB82EF9}"/>
          </ac:spMkLst>
        </pc:spChg>
        <pc:spChg chg="add">
          <ac:chgData name="Malachi Robbie Aniemeka (2512060)" userId="S::2512060@student.uwtsd.ac.uk::0ed94e49-7e16-4d66-9b79-e9030c99d947" providerId="AD" clId="Web-{6E2CC84E-3400-7F44-5AD9-8AB2026A5ABF}" dt="2026-08-09T18:50:50.645" v="209"/>
          <ac:spMkLst>
            <pc:docMk/>
            <pc:sldMk cId="2065871046" sldId="264"/>
            <ac:spMk id="10" creationId="{428D436F-9ACD-4C92-AFC8-C934C527A6A4}"/>
          </ac:spMkLst>
        </pc:spChg>
        <pc:spChg chg="add">
          <ac:chgData name="Malachi Robbie Aniemeka (2512060)" userId="S::2512060@student.uwtsd.ac.uk::0ed94e49-7e16-4d66-9b79-e9030c99d947" providerId="AD" clId="Web-{6E2CC84E-3400-7F44-5AD9-8AB2026A5ABF}" dt="2026-08-09T18:50:50.645" v="209"/>
          <ac:spMkLst>
            <pc:docMk/>
            <pc:sldMk cId="2065871046" sldId="264"/>
            <ac:spMk id="12" creationId="{090538E0-A884-4E60-A6AB-77D830E2FCED}"/>
          </ac:spMkLst>
        </pc:spChg>
        <pc:spChg chg="add">
          <ac:chgData name="Malachi Robbie Aniemeka (2512060)" userId="S::2512060@student.uwtsd.ac.uk::0ed94e49-7e16-4d66-9b79-e9030c99d947" providerId="AD" clId="Web-{6E2CC84E-3400-7F44-5AD9-8AB2026A5ABF}" dt="2026-08-09T18:50:50.645" v="209"/>
          <ac:spMkLst>
            <pc:docMk/>
            <pc:sldMk cId="2065871046" sldId="264"/>
            <ac:spMk id="14" creationId="{DB0D7DD0-1C67-4D4C-9E06-678233DB8468}"/>
          </ac:spMkLst>
        </pc:spChg>
      </pc:sldChg>
      <pc:sldChg chg="addSp modSp new del">
        <pc:chgData name="Malachi Robbie Aniemeka (2512060)" userId="S::2512060@student.uwtsd.ac.uk::0ed94e49-7e16-4d66-9b79-e9030c99d947" providerId="AD" clId="Web-{6E2CC84E-3400-7F44-5AD9-8AB2026A5ABF}" dt="2026-08-09T18:43:46.237" v="177"/>
        <pc:sldMkLst>
          <pc:docMk/>
          <pc:sldMk cId="3808689973" sldId="264"/>
        </pc:sldMkLst>
        <pc:spChg chg="add mod">
          <ac:chgData name="Malachi Robbie Aniemeka (2512060)" userId="S::2512060@student.uwtsd.ac.uk::0ed94e49-7e16-4d66-9b79-e9030c99d947" providerId="AD" clId="Web-{6E2CC84E-3400-7F44-5AD9-8AB2026A5ABF}" dt="2026-08-09T18:43:27.282" v="176"/>
          <ac:spMkLst>
            <pc:docMk/>
            <pc:sldMk cId="3808689973" sldId="264"/>
            <ac:spMk id="4" creationId="{325115B2-364C-DAA8-739D-64C3A0DE81F1}"/>
          </ac:spMkLst>
        </pc:spChg>
      </pc:sldChg>
      <pc:sldChg chg="addSp delSp modSp new mod modClrScheme chgLayout">
        <pc:chgData name="Malachi Robbie Aniemeka (2512060)" userId="S::2512060@student.uwtsd.ac.uk::0ed94e49-7e16-4d66-9b79-e9030c99d947" providerId="AD" clId="Web-{6E2CC84E-3400-7F44-5AD9-8AB2026A5ABF}" dt="2026-08-09T18:51:26.038" v="218"/>
        <pc:sldMkLst>
          <pc:docMk/>
          <pc:sldMk cId="278529215" sldId="265"/>
        </pc:sldMkLst>
        <pc:spChg chg="mod ord">
          <ac:chgData name="Malachi Robbie Aniemeka (2512060)" userId="S::2512060@student.uwtsd.ac.uk::0ed94e49-7e16-4d66-9b79-e9030c99d947" providerId="AD" clId="Web-{6E2CC84E-3400-7F44-5AD9-8AB2026A5ABF}" dt="2026-08-09T18:50:11.986" v="207" actId="20577"/>
          <ac:spMkLst>
            <pc:docMk/>
            <pc:sldMk cId="278529215" sldId="265"/>
            <ac:spMk id="2" creationId="{1C328764-9942-567D-F990-797DD2ACCE25}"/>
          </ac:spMkLst>
        </pc:spChg>
        <pc:spChg chg="mod ord">
          <ac:chgData name="Malachi Robbie Aniemeka (2512060)" userId="S::2512060@student.uwtsd.ac.uk::0ed94e49-7e16-4d66-9b79-e9030c99d947" providerId="AD" clId="Web-{6E2CC84E-3400-7F44-5AD9-8AB2026A5ABF}" dt="2026-08-09T18:50:02.688" v="206"/>
          <ac:spMkLst>
            <pc:docMk/>
            <pc:sldMk cId="278529215" sldId="265"/>
            <ac:spMk id="3" creationId="{F55A5252-7F45-8542-BD31-9362B8AABA42}"/>
          </ac:spMkLst>
        </pc:spChg>
        <pc:spChg chg="add del mod">
          <ac:chgData name="Malachi Robbie Aniemeka (2512060)" userId="S::2512060@student.uwtsd.ac.uk::0ed94e49-7e16-4d66-9b79-e9030c99d947" providerId="AD" clId="Web-{6E2CC84E-3400-7F44-5AD9-8AB2026A5ABF}" dt="2026-08-09T18:47:05.034" v="192"/>
          <ac:spMkLst>
            <pc:docMk/>
            <pc:sldMk cId="278529215" sldId="265"/>
            <ac:spMk id="4" creationId="{F4E51243-79FE-A63E-1666-A511D646B817}"/>
          </ac:spMkLst>
        </pc:spChg>
        <pc:spChg chg="add del mod ord">
          <ac:chgData name="Malachi Robbie Aniemeka (2512060)" userId="S::2512060@student.uwtsd.ac.uk::0ed94e49-7e16-4d66-9b79-e9030c99d947" providerId="AD" clId="Web-{6E2CC84E-3400-7F44-5AD9-8AB2026A5ABF}" dt="2026-08-09T18:50:02.688" v="206"/>
          <ac:spMkLst>
            <pc:docMk/>
            <pc:sldMk cId="278529215" sldId="265"/>
            <ac:spMk id="5" creationId="{5EA5C3B6-A249-F8E6-F452-87EA97A1DE18}"/>
          </ac:spMkLst>
        </pc:spChg>
        <pc:spChg chg="add del mod">
          <ac:chgData name="Malachi Robbie Aniemeka (2512060)" userId="S::2512060@student.uwtsd.ac.uk::0ed94e49-7e16-4d66-9b79-e9030c99d947" providerId="AD" clId="Web-{6E2CC84E-3400-7F44-5AD9-8AB2026A5ABF}" dt="2026-08-09T18:51:26.038" v="218"/>
          <ac:spMkLst>
            <pc:docMk/>
            <pc:sldMk cId="278529215" sldId="265"/>
            <ac:spMk id="6" creationId="{A4C41D49-6BA4-84CD-048A-96A2C7443E76}"/>
          </ac:spMkLst>
        </pc:spChg>
      </pc:sldChg>
    </pc:docChg>
  </pc:docChgLst>
  <pc:docChgLst>
    <pc:chgData name="Malachi Robbie Aniemeka (2512060)" userId="S::2512060@student.uwtsd.ac.uk::0ed94e49-7e16-4d66-9b79-e9030c99d947" providerId="AD" clId="Web-{3BF3469B-7FAA-8048-31E6-BF9888D2EA6E}"/>
    <pc:docChg chg="addSld delSld modSld">
      <pc:chgData name="Malachi Robbie Aniemeka (2512060)" userId="S::2512060@student.uwtsd.ac.uk::0ed94e49-7e16-4d66-9b79-e9030c99d947" providerId="AD" clId="Web-{3BF3469B-7FAA-8048-31E6-BF9888D2EA6E}" dt="2026-08-10T13:51:03.248" v="146" actId="1076"/>
      <pc:docMkLst>
        <pc:docMk/>
      </pc:docMkLst>
      <pc:sldChg chg="modSp">
        <pc:chgData name="Malachi Robbie Aniemeka (2512060)" userId="S::2512060@student.uwtsd.ac.uk::0ed94e49-7e16-4d66-9b79-e9030c99d947" providerId="AD" clId="Web-{3BF3469B-7FAA-8048-31E6-BF9888D2EA6E}" dt="2026-08-10T13:42:26.262" v="89" actId="20577"/>
        <pc:sldMkLst>
          <pc:docMk/>
          <pc:sldMk cId="2808755567" sldId="263"/>
        </pc:sldMkLst>
        <pc:spChg chg="mod">
          <ac:chgData name="Malachi Robbie Aniemeka (2512060)" userId="S::2512060@student.uwtsd.ac.uk::0ed94e49-7e16-4d66-9b79-e9030c99d947" providerId="AD" clId="Web-{3BF3469B-7FAA-8048-31E6-BF9888D2EA6E}" dt="2026-08-10T13:42:26.262" v="89" actId="20577"/>
          <ac:spMkLst>
            <pc:docMk/>
            <pc:sldMk cId="2808755567" sldId="263"/>
            <ac:spMk id="4" creationId="{9D4D1AEF-41BB-ED83-C9BF-6BB89E3C544F}"/>
          </ac:spMkLst>
        </pc:spChg>
      </pc:sldChg>
      <pc:sldChg chg="addSp modSp">
        <pc:chgData name="Malachi Robbie Aniemeka (2512060)" userId="S::2512060@student.uwtsd.ac.uk::0ed94e49-7e16-4d66-9b79-e9030c99d947" providerId="AD" clId="Web-{3BF3469B-7FAA-8048-31E6-BF9888D2EA6E}" dt="2026-08-10T13:35:07.218" v="63" actId="20577"/>
        <pc:sldMkLst>
          <pc:docMk/>
          <pc:sldMk cId="278529215" sldId="265"/>
        </pc:sldMkLst>
        <pc:spChg chg="mod">
          <ac:chgData name="Malachi Robbie Aniemeka (2512060)" userId="S::2512060@student.uwtsd.ac.uk::0ed94e49-7e16-4d66-9b79-e9030c99d947" providerId="AD" clId="Web-{3BF3469B-7FAA-8048-31E6-BF9888D2EA6E}" dt="2026-08-10T13:27:33.688" v="16" actId="14100"/>
          <ac:spMkLst>
            <pc:docMk/>
            <pc:sldMk cId="278529215" sldId="265"/>
            <ac:spMk id="2" creationId="{1C328764-9942-567D-F990-797DD2ACCE25}"/>
          </ac:spMkLst>
        </pc:spChg>
        <pc:spChg chg="mod">
          <ac:chgData name="Malachi Robbie Aniemeka (2512060)" userId="S::2512060@student.uwtsd.ac.uk::0ed94e49-7e16-4d66-9b79-e9030c99d947" providerId="AD" clId="Web-{3BF3469B-7FAA-8048-31E6-BF9888D2EA6E}" dt="2026-08-10T13:31:44.524" v="47" actId="1076"/>
          <ac:spMkLst>
            <pc:docMk/>
            <pc:sldMk cId="278529215" sldId="265"/>
            <ac:spMk id="3" creationId="{F55A5252-7F45-8542-BD31-9362B8AABA42}"/>
          </ac:spMkLst>
        </pc:spChg>
        <pc:spChg chg="add mod">
          <ac:chgData name="Malachi Robbie Aniemeka (2512060)" userId="S::2512060@student.uwtsd.ac.uk::0ed94e49-7e16-4d66-9b79-e9030c99d947" providerId="AD" clId="Web-{3BF3469B-7FAA-8048-31E6-BF9888D2EA6E}" dt="2026-08-10T13:35:07.218" v="63" actId="20577"/>
          <ac:spMkLst>
            <pc:docMk/>
            <pc:sldMk cId="278529215" sldId="265"/>
            <ac:spMk id="4" creationId="{273FFC3E-8ED2-9B07-757C-5A748A58B8C7}"/>
          </ac:spMkLst>
        </pc:spChg>
      </pc:sldChg>
      <pc:sldChg chg="addSp delSp modSp new">
        <pc:chgData name="Malachi Robbie Aniemeka (2512060)" userId="S::2512060@student.uwtsd.ac.uk::0ed94e49-7e16-4d66-9b79-e9030c99d947" providerId="AD" clId="Web-{3BF3469B-7FAA-8048-31E6-BF9888D2EA6E}" dt="2026-08-10T13:51:03.248" v="146" actId="1076"/>
        <pc:sldMkLst>
          <pc:docMk/>
          <pc:sldMk cId="1014839871" sldId="266"/>
        </pc:sldMkLst>
        <pc:spChg chg="mod">
          <ac:chgData name="Malachi Robbie Aniemeka (2512060)" userId="S::2512060@student.uwtsd.ac.uk::0ed94e49-7e16-4d66-9b79-e9030c99d947" providerId="AD" clId="Web-{3BF3469B-7FAA-8048-31E6-BF9888D2EA6E}" dt="2026-08-10T13:49:26.135" v="133" actId="14100"/>
          <ac:spMkLst>
            <pc:docMk/>
            <pc:sldMk cId="1014839871" sldId="266"/>
            <ac:spMk id="2" creationId="{686F2A21-E049-483A-01E2-6A1F5BF85C75}"/>
          </ac:spMkLst>
        </pc:spChg>
        <pc:spChg chg="del">
          <ac:chgData name="Malachi Robbie Aniemeka (2512060)" userId="S::2512060@student.uwtsd.ac.uk::0ed94e49-7e16-4d66-9b79-e9030c99d947" providerId="AD" clId="Web-{3BF3469B-7FAA-8048-31E6-BF9888D2EA6E}" dt="2026-08-10T13:45:01.002" v="101"/>
          <ac:spMkLst>
            <pc:docMk/>
            <pc:sldMk cId="1014839871" sldId="266"/>
            <ac:spMk id="3" creationId="{4FB25286-527B-AFFF-C3FE-4866E67481A9}"/>
          </ac:spMkLst>
        </pc:spChg>
        <pc:spChg chg="add mod">
          <ac:chgData name="Malachi Robbie Aniemeka (2512060)" userId="S::2512060@student.uwtsd.ac.uk::0ed94e49-7e16-4d66-9b79-e9030c99d947" providerId="AD" clId="Web-{3BF3469B-7FAA-8048-31E6-BF9888D2EA6E}" dt="2026-08-10T13:51:03.248" v="146" actId="1076"/>
          <ac:spMkLst>
            <pc:docMk/>
            <pc:sldMk cId="1014839871" sldId="266"/>
            <ac:spMk id="4" creationId="{4B79CE53-9D90-5E0A-9D1B-2939B0DA3E7D}"/>
          </ac:spMkLst>
        </pc:spChg>
        <pc:spChg chg="add mod">
          <ac:chgData name="Malachi Robbie Aniemeka (2512060)" userId="S::2512060@student.uwtsd.ac.uk::0ed94e49-7e16-4d66-9b79-e9030c99d947" providerId="AD" clId="Web-{3BF3469B-7FAA-8048-31E6-BF9888D2EA6E}" dt="2026-08-10T13:46:52.005" v="112" actId="1076"/>
          <ac:spMkLst>
            <pc:docMk/>
            <pc:sldMk cId="1014839871" sldId="266"/>
            <ac:spMk id="13" creationId="{9A7FE932-3D5B-C668-67FA-0CFA4CC84950}"/>
          </ac:spMkLst>
        </pc:spChg>
        <pc:graphicFrameChg chg="add del mod ord modGraphic">
          <ac:chgData name="Malachi Robbie Aniemeka (2512060)" userId="S::2512060@student.uwtsd.ac.uk::0ed94e49-7e16-4d66-9b79-e9030c99d947" providerId="AD" clId="Web-{3BF3469B-7FAA-8048-31E6-BF9888D2EA6E}" dt="2026-08-10T13:45:13.924" v="102"/>
          <ac:graphicFrameMkLst>
            <pc:docMk/>
            <pc:sldMk cId="1014839871" sldId="266"/>
            <ac:graphicFrameMk id="5" creationId="{8D80CC05-CDB6-9871-E81C-68D5F85B5EF4}"/>
          </ac:graphicFrameMkLst>
        </pc:graphicFrameChg>
      </pc:sldChg>
      <pc:sldChg chg="modSp new add del">
        <pc:chgData name="Malachi Robbie Aniemeka (2512060)" userId="S::2512060@student.uwtsd.ac.uk::0ed94e49-7e16-4d66-9b79-e9030c99d947" providerId="AD" clId="Web-{3BF3469B-7FAA-8048-31E6-BF9888D2EA6E}" dt="2026-08-10T13:37:51.364" v="77"/>
        <pc:sldMkLst>
          <pc:docMk/>
          <pc:sldMk cId="2053337047" sldId="266"/>
        </pc:sldMkLst>
        <pc:spChg chg="mod">
          <ac:chgData name="Malachi Robbie Aniemeka (2512060)" userId="S::2512060@student.uwtsd.ac.uk::0ed94e49-7e16-4d66-9b79-e9030c99d947" providerId="AD" clId="Web-{3BF3469B-7FAA-8048-31E6-BF9888D2EA6E}" dt="2026-08-10T13:37:13.269" v="72" actId="20577"/>
          <ac:spMkLst>
            <pc:docMk/>
            <pc:sldMk cId="2053337047" sldId="266"/>
            <ac:spMk id="3" creationId="{4C1FA604-021E-2F04-875F-81E4A971FB95}"/>
          </ac:spMkLst>
        </pc:spChg>
      </pc:sldChg>
      <pc:sldChg chg="modSp new del">
        <pc:chgData name="Malachi Robbie Aniemeka (2512060)" userId="S::2512060@student.uwtsd.ac.uk::0ed94e49-7e16-4d66-9b79-e9030c99d947" providerId="AD" clId="Web-{3BF3469B-7FAA-8048-31E6-BF9888D2EA6E}" dt="2026-08-10T13:41:52.731" v="88"/>
        <pc:sldMkLst>
          <pc:docMk/>
          <pc:sldMk cId="3873035713" sldId="266"/>
        </pc:sldMkLst>
        <pc:spChg chg="mod">
          <ac:chgData name="Malachi Robbie Aniemeka (2512060)" userId="S::2512060@student.uwtsd.ac.uk::0ed94e49-7e16-4d66-9b79-e9030c99d947" providerId="AD" clId="Web-{3BF3469B-7FAA-8048-31E6-BF9888D2EA6E}" dt="2026-08-10T13:39:40.054" v="87" actId="20577"/>
          <ac:spMkLst>
            <pc:docMk/>
            <pc:sldMk cId="3873035713" sldId="266"/>
            <ac:spMk id="2" creationId="{CA77190B-04FC-B4B8-5248-F684BA4B91AD}"/>
          </ac:spMkLst>
        </pc:spChg>
        <pc:spChg chg="mod">
          <ac:chgData name="Malachi Robbie Aniemeka (2512060)" userId="S::2512060@student.uwtsd.ac.uk::0ed94e49-7e16-4d66-9b79-e9030c99d947" providerId="AD" clId="Web-{3BF3469B-7FAA-8048-31E6-BF9888D2EA6E}" dt="2026-08-10T13:39:25.038" v="85" actId="20577"/>
          <ac:spMkLst>
            <pc:docMk/>
            <pc:sldMk cId="3873035713" sldId="266"/>
            <ac:spMk id="3" creationId="{E16F4048-1D88-AEC6-721B-19F0202034E2}"/>
          </ac:spMkLst>
        </pc:spChg>
      </pc:sldChg>
      <pc:sldChg chg="add del replId">
        <pc:chgData name="Malachi Robbie Aniemeka (2512060)" userId="S::2512060@student.uwtsd.ac.uk::0ed94e49-7e16-4d66-9b79-e9030c99d947" providerId="AD" clId="Web-{3BF3469B-7FAA-8048-31E6-BF9888D2EA6E}" dt="2026-08-10T13:36:12.329" v="65"/>
        <pc:sldMkLst>
          <pc:docMk/>
          <pc:sldMk cId="813773743" sldId="267"/>
        </pc:sldMkLst>
      </pc:sldChg>
      <pc:sldChg chg="add del replId">
        <pc:chgData name="Malachi Robbie Aniemeka (2512060)" userId="S::2512060@student.uwtsd.ac.uk::0ed94e49-7e16-4d66-9b79-e9030c99d947" providerId="AD" clId="Web-{3BF3469B-7FAA-8048-31E6-BF9888D2EA6E}" dt="2026-08-10T13:38:01.286" v="78"/>
        <pc:sldMkLst>
          <pc:docMk/>
          <pc:sldMk cId="1127674618" sldId="267"/>
        </pc:sldMkLst>
      </pc:sldChg>
      <pc:sldChg chg="add del">
        <pc:chgData name="Malachi Robbie Aniemeka (2512060)" userId="S::2512060@student.uwtsd.ac.uk::0ed94e49-7e16-4d66-9b79-e9030c99d947" providerId="AD" clId="Web-{3BF3469B-7FAA-8048-31E6-BF9888D2EA6E}" dt="2026-08-10T13:39:16.319" v="81"/>
        <pc:sldMkLst>
          <pc:docMk/>
          <pc:sldMk cId="2053337047" sldId="267"/>
        </pc:sldMkLst>
      </pc:sldChg>
      <pc:sldChg chg="add del replId">
        <pc:chgData name="Malachi Robbie Aniemeka (2512060)" userId="S::2512060@student.uwtsd.ac.uk::0ed94e49-7e16-4d66-9b79-e9030c99d947" providerId="AD" clId="Web-{3BF3469B-7FAA-8048-31E6-BF9888D2EA6E}" dt="2026-08-10T13:36:54.596" v="69"/>
        <pc:sldMkLst>
          <pc:docMk/>
          <pc:sldMk cId="281644361" sldId="268"/>
        </pc:sldMkLst>
      </pc:sldChg>
      <pc:sldChg chg="add del">
        <pc:chgData name="Malachi Robbie Aniemeka (2512060)" userId="S::2512060@student.uwtsd.ac.uk::0ed94e49-7e16-4d66-9b79-e9030c99d947" providerId="AD" clId="Web-{3BF3469B-7FAA-8048-31E6-BF9888D2EA6E}" dt="2026-08-10T13:37:32.972" v="74"/>
        <pc:sldMkLst>
          <pc:docMk/>
          <pc:sldMk cId="514309786" sldId="268"/>
        </pc:sldMkLst>
      </pc:sldChg>
    </pc:docChg>
  </pc:docChgLst>
  <pc:docChgLst>
    <pc:chgData name="Malachi Robbie Aniemeka (2512060)" userId="S::2512060@student.uwtsd.ac.uk::0ed94e49-7e16-4d66-9b79-e9030c99d947" providerId="AD" clId="Web-{6B178A79-2EAB-82D3-0848-955FC0A1CFF7}"/>
    <pc:docChg chg="modSld">
      <pc:chgData name="Malachi Robbie Aniemeka (2512060)" userId="S::2512060@student.uwtsd.ac.uk::0ed94e49-7e16-4d66-9b79-e9030c99d947" providerId="AD" clId="Web-{6B178A79-2EAB-82D3-0848-955FC0A1CFF7}" dt="2026-08-10T14:11:39.603" v="42" actId="20577"/>
      <pc:docMkLst>
        <pc:docMk/>
      </pc:docMkLst>
      <pc:sldChg chg="addSp modSp">
        <pc:chgData name="Malachi Robbie Aniemeka (2512060)" userId="S::2512060@student.uwtsd.ac.uk::0ed94e49-7e16-4d66-9b79-e9030c99d947" providerId="AD" clId="Web-{6B178A79-2EAB-82D3-0848-955FC0A1CFF7}" dt="2026-08-10T13:56:38.203" v="21" actId="20577"/>
        <pc:sldMkLst>
          <pc:docMk/>
          <pc:sldMk cId="1090688316" sldId="257"/>
        </pc:sldMkLst>
        <pc:spChg chg="mod">
          <ac:chgData name="Malachi Robbie Aniemeka (2512060)" userId="S::2512060@student.uwtsd.ac.uk::0ed94e49-7e16-4d66-9b79-e9030c99d947" providerId="AD" clId="Web-{6B178A79-2EAB-82D3-0848-955FC0A1CFF7}" dt="2026-08-10T13:56:38.203" v="21" actId="20577"/>
          <ac:spMkLst>
            <pc:docMk/>
            <pc:sldMk cId="1090688316" sldId="257"/>
            <ac:spMk id="2" creationId="{73334552-A801-625F-D9FA-D33E5491AB29}"/>
          </ac:spMkLst>
        </pc:spChg>
        <pc:picChg chg="add mod">
          <ac:chgData name="Malachi Robbie Aniemeka (2512060)" userId="S::2512060@student.uwtsd.ac.uk::0ed94e49-7e16-4d66-9b79-e9030c99d947" providerId="AD" clId="Web-{6B178A79-2EAB-82D3-0848-955FC0A1CFF7}" dt="2026-08-10T13:54:43.872" v="9" actId="14100"/>
          <ac:picMkLst>
            <pc:docMk/>
            <pc:sldMk cId="1090688316" sldId="257"/>
            <ac:picMk id="3" creationId="{81EB3B30-C3F4-68E5-1F37-519FADAFDF07}"/>
          </ac:picMkLst>
        </pc:picChg>
        <pc:picChg chg="mod">
          <ac:chgData name="Malachi Robbie Aniemeka (2512060)" userId="S::2512060@student.uwtsd.ac.uk::0ed94e49-7e16-4d66-9b79-e9030c99d947" providerId="AD" clId="Web-{6B178A79-2EAB-82D3-0848-955FC0A1CFF7}" dt="2026-08-10T13:54:50.341" v="12" actId="1076"/>
          <ac:picMkLst>
            <pc:docMk/>
            <pc:sldMk cId="1090688316" sldId="257"/>
            <ac:picMk id="4" creationId="{EBA3D5DD-E731-C54C-0805-C12E13D1E121}"/>
          </ac:picMkLst>
        </pc:picChg>
      </pc:sldChg>
      <pc:sldChg chg="addSp delSp modSp mod setBg setClrOvrMap">
        <pc:chgData name="Malachi Robbie Aniemeka (2512060)" userId="S::2512060@student.uwtsd.ac.uk::0ed94e49-7e16-4d66-9b79-e9030c99d947" providerId="AD" clId="Web-{6B178A79-2EAB-82D3-0848-955FC0A1CFF7}" dt="2026-08-10T14:04:38.419" v="24"/>
        <pc:sldMkLst>
          <pc:docMk/>
          <pc:sldMk cId="2808755567" sldId="263"/>
        </pc:sldMkLst>
        <pc:spChg chg="mod">
          <ac:chgData name="Malachi Robbie Aniemeka (2512060)" userId="S::2512060@student.uwtsd.ac.uk::0ed94e49-7e16-4d66-9b79-e9030c99d947" providerId="AD" clId="Web-{6B178A79-2EAB-82D3-0848-955FC0A1CFF7}" dt="2026-08-10T14:04:38.419" v="24"/>
          <ac:spMkLst>
            <pc:docMk/>
            <pc:sldMk cId="2808755567" sldId="263"/>
            <ac:spMk id="2" creationId="{FAB7541F-2082-14C0-6E35-D9723B0A1ADB}"/>
          </ac:spMkLst>
        </pc:spChg>
        <pc:spChg chg="mod">
          <ac:chgData name="Malachi Robbie Aniemeka (2512060)" userId="S::2512060@student.uwtsd.ac.uk::0ed94e49-7e16-4d66-9b79-e9030c99d947" providerId="AD" clId="Web-{6B178A79-2EAB-82D3-0848-955FC0A1CFF7}" dt="2026-08-10T14:04:38.419" v="24"/>
          <ac:spMkLst>
            <pc:docMk/>
            <pc:sldMk cId="2808755567" sldId="263"/>
            <ac:spMk id="3" creationId="{EE9B8020-5743-39DB-38BA-B21B26D74FA8}"/>
          </ac:spMkLst>
        </pc:spChg>
        <pc:spChg chg="mod">
          <ac:chgData name="Malachi Robbie Aniemeka (2512060)" userId="S::2512060@student.uwtsd.ac.uk::0ed94e49-7e16-4d66-9b79-e9030c99d947" providerId="AD" clId="Web-{6B178A79-2EAB-82D3-0848-955FC0A1CFF7}" dt="2026-08-10T14:04:38.419" v="24"/>
          <ac:spMkLst>
            <pc:docMk/>
            <pc:sldMk cId="2808755567" sldId="263"/>
            <ac:spMk id="4" creationId="{9D4D1AEF-41BB-ED83-C9BF-6BB89E3C544F}"/>
          </ac:spMkLst>
        </pc:spChg>
        <pc:spChg chg="add del">
          <ac:chgData name="Malachi Robbie Aniemeka (2512060)" userId="S::2512060@student.uwtsd.ac.uk::0ed94e49-7e16-4d66-9b79-e9030c99d947" providerId="AD" clId="Web-{6B178A79-2EAB-82D3-0848-955FC0A1CFF7}" dt="2026-08-10T14:04:38.419" v="24"/>
          <ac:spMkLst>
            <pc:docMk/>
            <pc:sldMk cId="2808755567" sldId="263"/>
            <ac:spMk id="9" creationId="{428D436F-9ACD-4C92-AFC8-C934C527A6A4}"/>
          </ac:spMkLst>
        </pc:spChg>
        <pc:spChg chg="add del">
          <ac:chgData name="Malachi Robbie Aniemeka (2512060)" userId="S::2512060@student.uwtsd.ac.uk::0ed94e49-7e16-4d66-9b79-e9030c99d947" providerId="AD" clId="Web-{6B178A79-2EAB-82D3-0848-955FC0A1CFF7}" dt="2026-08-10T14:04:38.419" v="24"/>
          <ac:spMkLst>
            <pc:docMk/>
            <pc:sldMk cId="2808755567" sldId="263"/>
            <ac:spMk id="11" creationId="{090538E0-A884-4E60-A6AB-77D830E2FCED}"/>
          </ac:spMkLst>
        </pc:spChg>
        <pc:spChg chg="add del">
          <ac:chgData name="Malachi Robbie Aniemeka (2512060)" userId="S::2512060@student.uwtsd.ac.uk::0ed94e49-7e16-4d66-9b79-e9030c99d947" providerId="AD" clId="Web-{6B178A79-2EAB-82D3-0848-955FC0A1CFF7}" dt="2026-08-10T14:04:38.419" v="24"/>
          <ac:spMkLst>
            <pc:docMk/>
            <pc:sldMk cId="2808755567" sldId="263"/>
            <ac:spMk id="13" creationId="{DB0D7DD0-1C67-4D4C-9E06-678233DB8468}"/>
          </ac:spMkLst>
        </pc:spChg>
        <pc:spChg chg="add del">
          <ac:chgData name="Malachi Robbie Aniemeka (2512060)" userId="S::2512060@student.uwtsd.ac.uk::0ed94e49-7e16-4d66-9b79-e9030c99d947" providerId="AD" clId="Web-{6B178A79-2EAB-82D3-0848-955FC0A1CFF7}" dt="2026-08-10T14:04:38.404" v="23"/>
          <ac:spMkLst>
            <pc:docMk/>
            <pc:sldMk cId="2808755567" sldId="263"/>
            <ac:spMk id="18" creationId="{1DE7243B-5109-444B-8FAF-7437C66BC0E9}"/>
          </ac:spMkLst>
        </pc:spChg>
        <pc:spChg chg="add del">
          <ac:chgData name="Malachi Robbie Aniemeka (2512060)" userId="S::2512060@student.uwtsd.ac.uk::0ed94e49-7e16-4d66-9b79-e9030c99d947" providerId="AD" clId="Web-{6B178A79-2EAB-82D3-0848-955FC0A1CFF7}" dt="2026-08-10T14:04:38.404" v="23"/>
          <ac:spMkLst>
            <pc:docMk/>
            <pc:sldMk cId="2808755567" sldId="263"/>
            <ac:spMk id="20" creationId="{4C5D6221-DA7B-4611-AA26-7D8E349FDE96}"/>
          </ac:spMkLst>
        </pc:spChg>
        <pc:spChg chg="add">
          <ac:chgData name="Malachi Robbie Aniemeka (2512060)" userId="S::2512060@student.uwtsd.ac.uk::0ed94e49-7e16-4d66-9b79-e9030c99d947" providerId="AD" clId="Web-{6B178A79-2EAB-82D3-0848-955FC0A1CFF7}" dt="2026-08-10T14:04:38.419" v="24"/>
          <ac:spMkLst>
            <pc:docMk/>
            <pc:sldMk cId="2808755567" sldId="263"/>
            <ac:spMk id="22" creationId="{2A6B319F-86FE-4754-878E-06F0804D882B}"/>
          </ac:spMkLst>
        </pc:spChg>
        <pc:spChg chg="add">
          <ac:chgData name="Malachi Robbie Aniemeka (2512060)" userId="S::2512060@student.uwtsd.ac.uk::0ed94e49-7e16-4d66-9b79-e9030c99d947" providerId="AD" clId="Web-{6B178A79-2EAB-82D3-0848-955FC0A1CFF7}" dt="2026-08-10T14:04:38.419" v="24"/>
          <ac:spMkLst>
            <pc:docMk/>
            <pc:sldMk cId="2808755567" sldId="263"/>
            <ac:spMk id="23" creationId="{DCF7D1B5-3477-499F-ACC5-2C8B07F4EDB3}"/>
          </ac:spMkLst>
        </pc:spChg>
      </pc:sldChg>
      <pc:sldChg chg="addSp delSp modSp mod setBg">
        <pc:chgData name="Malachi Robbie Aniemeka (2512060)" userId="S::2512060@student.uwtsd.ac.uk::0ed94e49-7e16-4d66-9b79-e9030c99d947" providerId="AD" clId="Web-{6B178A79-2EAB-82D3-0848-955FC0A1CFF7}" dt="2026-08-10T14:11:39.603" v="42" actId="20577"/>
        <pc:sldMkLst>
          <pc:docMk/>
          <pc:sldMk cId="278529215" sldId="265"/>
        </pc:sldMkLst>
        <pc:spChg chg="mod">
          <ac:chgData name="Malachi Robbie Aniemeka (2512060)" userId="S::2512060@student.uwtsd.ac.uk::0ed94e49-7e16-4d66-9b79-e9030c99d947" providerId="AD" clId="Web-{6B178A79-2EAB-82D3-0848-955FC0A1CFF7}" dt="2026-08-10T14:08:20.660" v="39"/>
          <ac:spMkLst>
            <pc:docMk/>
            <pc:sldMk cId="278529215" sldId="265"/>
            <ac:spMk id="2" creationId="{1C328764-9942-567D-F990-797DD2ACCE25}"/>
          </ac:spMkLst>
        </pc:spChg>
        <pc:spChg chg="mod">
          <ac:chgData name="Malachi Robbie Aniemeka (2512060)" userId="S::2512060@student.uwtsd.ac.uk::0ed94e49-7e16-4d66-9b79-e9030c99d947" providerId="AD" clId="Web-{6B178A79-2EAB-82D3-0848-955FC0A1CFF7}" dt="2026-08-10T14:08:20.660" v="39"/>
          <ac:spMkLst>
            <pc:docMk/>
            <pc:sldMk cId="278529215" sldId="265"/>
            <ac:spMk id="3" creationId="{F55A5252-7F45-8542-BD31-9362B8AABA42}"/>
          </ac:spMkLst>
        </pc:spChg>
        <pc:spChg chg="add del mod">
          <ac:chgData name="Malachi Robbie Aniemeka (2512060)" userId="S::2512060@student.uwtsd.ac.uk::0ed94e49-7e16-4d66-9b79-e9030c99d947" providerId="AD" clId="Web-{6B178A79-2EAB-82D3-0848-955FC0A1CFF7}" dt="2026-08-10T14:11:39.603" v="42" actId="20577"/>
          <ac:spMkLst>
            <pc:docMk/>
            <pc:sldMk cId="278529215" sldId="265"/>
            <ac:spMk id="4" creationId="{273FFC3E-8ED2-9B07-757C-5A748A58B8C7}"/>
          </ac:spMkLst>
        </pc:spChg>
        <pc:spChg chg="add del">
          <ac:chgData name="Malachi Robbie Aniemeka (2512060)" userId="S::2512060@student.uwtsd.ac.uk::0ed94e49-7e16-4d66-9b79-e9030c99d947" providerId="AD" clId="Web-{6B178A79-2EAB-82D3-0848-955FC0A1CFF7}" dt="2026-08-10T14:08:20.660" v="39"/>
          <ac:spMkLst>
            <pc:docMk/>
            <pc:sldMk cId="278529215" sldId="265"/>
            <ac:spMk id="10" creationId="{C1DD1A8A-57D5-4A81-AD04-532B043C5611}"/>
          </ac:spMkLst>
        </pc:spChg>
        <pc:spChg chg="add del">
          <ac:chgData name="Malachi Robbie Aniemeka (2512060)" userId="S::2512060@student.uwtsd.ac.uk::0ed94e49-7e16-4d66-9b79-e9030c99d947" providerId="AD" clId="Web-{6B178A79-2EAB-82D3-0848-955FC0A1CFF7}" dt="2026-08-10T14:08:20.660" v="39"/>
          <ac:spMkLst>
            <pc:docMk/>
            <pc:sldMk cId="278529215" sldId="265"/>
            <ac:spMk id="12" creationId="{007891EC-4501-44ED-A8C8-B11B6DB767AB}"/>
          </ac:spMkLst>
        </pc:spChg>
        <pc:spChg chg="add del">
          <ac:chgData name="Malachi Robbie Aniemeka (2512060)" userId="S::2512060@student.uwtsd.ac.uk::0ed94e49-7e16-4d66-9b79-e9030c99d947" providerId="AD" clId="Web-{6B178A79-2EAB-82D3-0848-955FC0A1CFF7}" dt="2026-08-10T14:05:47.359" v="30"/>
          <ac:spMkLst>
            <pc:docMk/>
            <pc:sldMk cId="278529215" sldId="265"/>
            <ac:spMk id="17" creationId="{B6FACB3C-9069-4791-BC5C-0DB7CD19B853}"/>
          </ac:spMkLst>
        </pc:spChg>
        <pc:spChg chg="add del">
          <ac:chgData name="Malachi Robbie Aniemeka (2512060)" userId="S::2512060@student.uwtsd.ac.uk::0ed94e49-7e16-4d66-9b79-e9030c99d947" providerId="AD" clId="Web-{6B178A79-2EAB-82D3-0848-955FC0A1CFF7}" dt="2026-08-10T14:05:47.359" v="30"/>
          <ac:spMkLst>
            <pc:docMk/>
            <pc:sldMk cId="278529215" sldId="265"/>
            <ac:spMk id="19" creationId="{71F2038E-D777-4B76-81DD-DD13EE91B9DD}"/>
          </ac:spMkLst>
        </pc:spChg>
        <pc:spChg chg="add del">
          <ac:chgData name="Malachi Robbie Aniemeka (2512060)" userId="S::2512060@student.uwtsd.ac.uk::0ed94e49-7e16-4d66-9b79-e9030c99d947" providerId="AD" clId="Web-{6B178A79-2EAB-82D3-0848-955FC0A1CFF7}" dt="2026-08-10T14:05:53.609" v="32"/>
          <ac:spMkLst>
            <pc:docMk/>
            <pc:sldMk cId="278529215" sldId="265"/>
            <ac:spMk id="27" creationId="{13EFA6C3-82DC-4131-9929-2523E6FD0B81}"/>
          </ac:spMkLst>
        </pc:spChg>
        <pc:spChg chg="add del">
          <ac:chgData name="Malachi Robbie Aniemeka (2512060)" userId="S::2512060@student.uwtsd.ac.uk::0ed94e49-7e16-4d66-9b79-e9030c99d947" providerId="AD" clId="Web-{6B178A79-2EAB-82D3-0848-955FC0A1CFF7}" dt="2026-08-10T14:05:53.609" v="32"/>
          <ac:spMkLst>
            <pc:docMk/>
            <pc:sldMk cId="278529215" sldId="265"/>
            <ac:spMk id="28" creationId="{AEC9469E-14CA-4358-BABC-CBF836A6142D}"/>
          </ac:spMkLst>
        </pc:spChg>
        <pc:spChg chg="add del">
          <ac:chgData name="Malachi Robbie Aniemeka (2512060)" userId="S::2512060@student.uwtsd.ac.uk::0ed94e49-7e16-4d66-9b79-e9030c99d947" providerId="AD" clId="Web-{6B178A79-2EAB-82D3-0848-955FC0A1CFF7}" dt="2026-08-10T14:05:53.609" v="32"/>
          <ac:spMkLst>
            <pc:docMk/>
            <pc:sldMk cId="278529215" sldId="265"/>
            <ac:spMk id="29" creationId="{048EB4C9-ACAF-4CCA-BA6E-9314431923B2}"/>
          </ac:spMkLst>
        </pc:spChg>
        <pc:spChg chg="add del">
          <ac:chgData name="Malachi Robbie Aniemeka (2512060)" userId="S::2512060@student.uwtsd.ac.uk::0ed94e49-7e16-4d66-9b79-e9030c99d947" providerId="AD" clId="Web-{6B178A79-2EAB-82D3-0848-955FC0A1CFF7}" dt="2026-08-10T14:08:12.300" v="38"/>
          <ac:spMkLst>
            <pc:docMk/>
            <pc:sldMk cId="278529215" sldId="265"/>
            <ac:spMk id="32" creationId="{D1942232-83D0-49E2-AF9B-1F97E3C1EF8E}"/>
          </ac:spMkLst>
        </pc:spChg>
        <pc:spChg chg="add del">
          <ac:chgData name="Malachi Robbie Aniemeka (2512060)" userId="S::2512060@student.uwtsd.ac.uk::0ed94e49-7e16-4d66-9b79-e9030c99d947" providerId="AD" clId="Web-{6B178A79-2EAB-82D3-0848-955FC0A1CFF7}" dt="2026-08-10T14:08:12.300" v="38"/>
          <ac:spMkLst>
            <pc:docMk/>
            <pc:sldMk cId="278529215" sldId="265"/>
            <ac:spMk id="33" creationId="{E9E70D72-6E23-4015-A4A6-85C120C19167}"/>
          </ac:spMkLst>
        </pc:spChg>
        <pc:grpChg chg="add del">
          <ac:chgData name="Malachi Robbie Aniemeka (2512060)" userId="S::2512060@student.uwtsd.ac.uk::0ed94e49-7e16-4d66-9b79-e9030c99d947" providerId="AD" clId="Web-{6B178A79-2EAB-82D3-0848-955FC0A1CFF7}" dt="2026-08-10T14:05:47.359" v="30"/>
          <ac:grpSpMkLst>
            <pc:docMk/>
            <pc:sldMk cId="278529215" sldId="265"/>
            <ac:grpSpMk id="21" creationId="{DD354807-230F-4402-B1B9-F733A8F1F190}"/>
          </ac:grpSpMkLst>
        </pc:grpChg>
        <pc:grpChg chg="add del">
          <ac:chgData name="Malachi Robbie Aniemeka (2512060)" userId="S::2512060@student.uwtsd.ac.uk::0ed94e49-7e16-4d66-9b79-e9030c99d947" providerId="AD" clId="Web-{6B178A79-2EAB-82D3-0848-955FC0A1CFF7}" dt="2026-08-10T14:08:12.300" v="38"/>
          <ac:grpSpMkLst>
            <pc:docMk/>
            <pc:sldMk cId="278529215" sldId="265"/>
            <ac:grpSpMk id="34" creationId="{C28A977F-B603-4D81-B0FC-C8DE048A7931}"/>
          </ac:grpSpMkLst>
        </pc:grpChg>
        <pc:grpChg chg="add del">
          <ac:chgData name="Malachi Robbie Aniemeka (2512060)" userId="S::2512060@student.uwtsd.ac.uk::0ed94e49-7e16-4d66-9b79-e9030c99d947" providerId="AD" clId="Web-{6B178A79-2EAB-82D3-0848-955FC0A1CFF7}" dt="2026-08-10T14:08:12.300" v="38"/>
          <ac:grpSpMkLst>
            <pc:docMk/>
            <pc:sldMk cId="278529215" sldId="265"/>
            <ac:grpSpMk id="35" creationId="{C78D9229-E61D-4FEE-8321-2F8B64A8CADF}"/>
          </ac:grpSpMkLst>
        </pc:grpChg>
        <pc:picChg chg="add del mod ord">
          <ac:chgData name="Malachi Robbie Aniemeka (2512060)" userId="S::2512060@student.uwtsd.ac.uk::0ed94e49-7e16-4d66-9b79-e9030c99d947" providerId="AD" clId="Web-{6B178A79-2EAB-82D3-0848-955FC0A1CFF7}" dt="2026-08-10T14:08:20.660" v="39"/>
          <ac:picMkLst>
            <pc:docMk/>
            <pc:sldMk cId="278529215" sldId="265"/>
            <ac:picMk id="7" creationId="{91DF82B3-8A89-B1CD-C325-0C105F22D1AF}"/>
          </ac:picMkLst>
        </pc:picChg>
      </pc:sldChg>
      <pc:sldChg chg="addSp delSp modSp mod setBg">
        <pc:chgData name="Malachi Robbie Aniemeka (2512060)" userId="S::2512060@student.uwtsd.ac.uk::0ed94e49-7e16-4d66-9b79-e9030c99d947" providerId="AD" clId="Web-{6B178A79-2EAB-82D3-0848-955FC0A1CFF7}" dt="2026-08-10T14:04:57.717" v="27"/>
        <pc:sldMkLst>
          <pc:docMk/>
          <pc:sldMk cId="1014839871" sldId="266"/>
        </pc:sldMkLst>
        <pc:spChg chg="mod ord">
          <ac:chgData name="Malachi Robbie Aniemeka (2512060)" userId="S::2512060@student.uwtsd.ac.uk::0ed94e49-7e16-4d66-9b79-e9030c99d947" providerId="AD" clId="Web-{6B178A79-2EAB-82D3-0848-955FC0A1CFF7}" dt="2026-08-10T14:04:57.717" v="27"/>
          <ac:spMkLst>
            <pc:docMk/>
            <pc:sldMk cId="1014839871" sldId="266"/>
            <ac:spMk id="2" creationId="{686F2A21-E049-483A-01E2-6A1F5BF85C75}"/>
          </ac:spMkLst>
        </pc:spChg>
        <pc:spChg chg="mod">
          <ac:chgData name="Malachi Robbie Aniemeka (2512060)" userId="S::2512060@student.uwtsd.ac.uk::0ed94e49-7e16-4d66-9b79-e9030c99d947" providerId="AD" clId="Web-{6B178A79-2EAB-82D3-0848-955FC0A1CFF7}" dt="2026-08-10T14:04:57.717" v="27"/>
          <ac:spMkLst>
            <pc:docMk/>
            <pc:sldMk cId="1014839871" sldId="266"/>
            <ac:spMk id="4" creationId="{4B79CE53-9D90-5E0A-9D1B-2939B0DA3E7D}"/>
          </ac:spMkLst>
        </pc:spChg>
        <pc:spChg chg="add del">
          <ac:chgData name="Malachi Robbie Aniemeka (2512060)" userId="S::2512060@student.uwtsd.ac.uk::0ed94e49-7e16-4d66-9b79-e9030c99d947" providerId="AD" clId="Web-{6B178A79-2EAB-82D3-0848-955FC0A1CFF7}" dt="2026-08-10T14:04:57.686" v="26"/>
          <ac:spMkLst>
            <pc:docMk/>
            <pc:sldMk cId="1014839871" sldId="266"/>
            <ac:spMk id="18" creationId="{815925C2-A704-4D47-B1C1-3FCA52512EC1}"/>
          </ac:spMkLst>
        </pc:spChg>
        <pc:spChg chg="add del">
          <ac:chgData name="Malachi Robbie Aniemeka (2512060)" userId="S::2512060@student.uwtsd.ac.uk::0ed94e49-7e16-4d66-9b79-e9030c99d947" providerId="AD" clId="Web-{6B178A79-2EAB-82D3-0848-955FC0A1CFF7}" dt="2026-08-10T14:04:57.686" v="26"/>
          <ac:spMkLst>
            <pc:docMk/>
            <pc:sldMk cId="1014839871" sldId="266"/>
            <ac:spMk id="20" creationId="{01D4315C-C23C-4FD3-98DF-08C29E2292A8}"/>
          </ac:spMkLst>
        </pc:spChg>
        <pc:spChg chg="add">
          <ac:chgData name="Malachi Robbie Aniemeka (2512060)" userId="S::2512060@student.uwtsd.ac.uk::0ed94e49-7e16-4d66-9b79-e9030c99d947" providerId="AD" clId="Web-{6B178A79-2EAB-82D3-0848-955FC0A1CFF7}" dt="2026-08-10T14:04:57.717" v="27"/>
          <ac:spMkLst>
            <pc:docMk/>
            <pc:sldMk cId="1014839871" sldId="266"/>
            <ac:spMk id="24" creationId="{CABBD4C1-E6F8-46F6-8152-A8A97490BF4D}"/>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0" creationId="{88853921-7BC9-4BDE-ACAB-133C683C82D6}"/>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2" creationId="{09192968-3AE7-4470-A61C-97294BB92731}"/>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4" creationId="{3AB72E55-43E4-4356-BFE8-E2102CB0B505}"/>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5" creationId="{F837543A-6020-4505-A233-C9DB4BF74011}"/>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6" creationId="{35B16301-FB18-48BA-A6DD-C37CAF6F9A18}"/>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7" creationId="{C3C0D90E-074A-4F52-9B11-B52BEF4BCBE5}"/>
          </ac:spMkLst>
        </pc:spChg>
        <pc:spChg chg="add">
          <ac:chgData name="Malachi Robbie Aniemeka (2512060)" userId="S::2512060@student.uwtsd.ac.uk::0ed94e49-7e16-4d66-9b79-e9030c99d947" providerId="AD" clId="Web-{6B178A79-2EAB-82D3-0848-955FC0A1CFF7}" dt="2026-08-10T14:04:57.717" v="27"/>
          <ac:spMkLst>
            <pc:docMk/>
            <pc:sldMk cId="1014839871" sldId="266"/>
            <ac:spMk id="38" creationId="{83BA5EF5-1FE9-4BF9-83BB-269BCDDF6156}"/>
          </ac:spMkLst>
        </pc:spChg>
        <pc:grpChg chg="add del">
          <ac:chgData name="Malachi Robbie Aniemeka (2512060)" userId="S::2512060@student.uwtsd.ac.uk::0ed94e49-7e16-4d66-9b79-e9030c99d947" providerId="AD" clId="Web-{6B178A79-2EAB-82D3-0848-955FC0A1CFF7}" dt="2026-08-10T14:04:57.686" v="26"/>
          <ac:grpSpMkLst>
            <pc:docMk/>
            <pc:sldMk cId="1014839871" sldId="266"/>
            <ac:grpSpMk id="22" creationId="{5E6B47BC-43FD-4C91-8BFF-B41B99A8A39E}"/>
          </ac:grpSpMkLst>
        </pc:grpChg>
        <pc:grpChg chg="add del">
          <ac:chgData name="Malachi Robbie Aniemeka (2512060)" userId="S::2512060@student.uwtsd.ac.uk::0ed94e49-7e16-4d66-9b79-e9030c99d947" providerId="AD" clId="Web-{6B178A79-2EAB-82D3-0848-955FC0A1CFF7}" dt="2026-08-10T14:04:57.686" v="26"/>
          <ac:grpSpMkLst>
            <pc:docMk/>
            <pc:sldMk cId="1014839871" sldId="266"/>
            <ac:grpSpMk id="26" creationId="{43F5E015-E085-4624-B431-B42414448684}"/>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4552-A801-625F-D9FA-D33E5491AB29}"/>
              </a:ext>
            </a:extLst>
          </p:cNvPr>
          <p:cNvSpPr>
            <a:spLocks noGrp="1"/>
          </p:cNvSpPr>
          <p:nvPr>
            <p:ph type="title"/>
          </p:nvPr>
        </p:nvSpPr>
        <p:spPr/>
        <p:txBody>
          <a:bodyPr>
            <a:normAutofit/>
          </a:bodyPr>
          <a:lstStyle/>
          <a:p>
            <a:r>
              <a:rPr lang="en-GB"/>
              <a:t>Enterprise and entrepreneurship Lclm4006</a:t>
            </a:r>
            <a:br>
              <a:rPr lang="en-GB"/>
            </a:br>
            <a:r>
              <a:rPr lang="en-GB" err="1"/>
              <a:t>mustakkima</a:t>
            </a:r>
            <a:r>
              <a:rPr lang="en-GB"/>
              <a:t> affinity </a:t>
            </a:r>
          </a:p>
        </p:txBody>
      </p:sp>
      <p:pic>
        <p:nvPicPr>
          <p:cNvPr id="4" name="Content Placeholder 3">
            <a:extLst>
              <a:ext uri="{FF2B5EF4-FFF2-40B4-BE49-F238E27FC236}">
                <a16:creationId xmlns:a16="http://schemas.microsoft.com/office/drawing/2014/main" id="{EBA3D5DD-E731-C54C-0805-C12E13D1E121}"/>
              </a:ext>
            </a:extLst>
          </p:cNvPr>
          <p:cNvPicPr>
            <a:picLocks noGrp="1" noChangeAspect="1"/>
          </p:cNvPicPr>
          <p:nvPr>
            <p:ph idx="1"/>
          </p:nvPr>
        </p:nvPicPr>
        <p:blipFill>
          <a:blip r:embed="rId2"/>
          <a:srcRect l="31404" t="33482" r="24326" b="18345"/>
          <a:stretch>
            <a:fillRect/>
          </a:stretch>
        </p:blipFill>
        <p:spPr>
          <a:xfrm>
            <a:off x="401675" y="1995843"/>
            <a:ext cx="5691467" cy="4470008"/>
          </a:xfrm>
          <a:prstGeom prst="rect">
            <a:avLst/>
          </a:prstGeom>
        </p:spPr>
      </p:pic>
      <p:pic>
        <p:nvPicPr>
          <p:cNvPr id="3" name="Picture 2">
            <a:extLst>
              <a:ext uri="{FF2B5EF4-FFF2-40B4-BE49-F238E27FC236}">
                <a16:creationId xmlns:a16="http://schemas.microsoft.com/office/drawing/2014/main" id="{81EB3B30-C3F4-68E5-1F37-519FADAFDF07}"/>
              </a:ext>
            </a:extLst>
          </p:cNvPr>
          <p:cNvPicPr>
            <a:picLocks noChangeAspect="1"/>
          </p:cNvPicPr>
          <p:nvPr/>
        </p:nvPicPr>
        <p:blipFill>
          <a:blip r:embed="rId3"/>
          <a:stretch>
            <a:fillRect/>
          </a:stretch>
        </p:blipFill>
        <p:spPr>
          <a:xfrm>
            <a:off x="6518330" y="1887940"/>
            <a:ext cx="5672143" cy="4583374"/>
          </a:xfrm>
          <a:prstGeom prst="rect">
            <a:avLst/>
          </a:prstGeom>
        </p:spPr>
      </p:pic>
    </p:spTree>
    <p:extLst>
      <p:ext uri="{BB962C8B-B14F-4D97-AF65-F5344CB8AC3E}">
        <p14:creationId xmlns:p14="http://schemas.microsoft.com/office/powerpoint/2010/main" val="109068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1"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6E0040A-5210-A523-6B74-00C1D1490375}"/>
              </a:ext>
            </a:extLst>
          </p:cNvPr>
          <p:cNvSpPr>
            <a:spLocks noGrp="1"/>
          </p:cNvSpPr>
          <p:nvPr>
            <p:ph type="title"/>
          </p:nvPr>
        </p:nvSpPr>
        <p:spPr>
          <a:xfrm>
            <a:off x="1143000" y="1676400"/>
            <a:ext cx="3810000" cy="3505200"/>
          </a:xfrm>
        </p:spPr>
        <p:txBody>
          <a:bodyPr anchor="t">
            <a:normAutofit/>
          </a:bodyPr>
          <a:lstStyle/>
          <a:p>
            <a:r>
              <a:rPr lang="en-GB" sz="4000"/>
              <a:t>Question 1.</a:t>
            </a:r>
          </a:p>
        </p:txBody>
      </p:sp>
      <p:sp>
        <p:nvSpPr>
          <p:cNvPr id="23" name="Content Placeholder 2">
            <a:extLst>
              <a:ext uri="{FF2B5EF4-FFF2-40B4-BE49-F238E27FC236}">
                <a16:creationId xmlns:a16="http://schemas.microsoft.com/office/drawing/2014/main" id="{ECAB776A-850F-5C31-2D05-6D43E1B9ED06}"/>
              </a:ext>
            </a:extLst>
          </p:cNvPr>
          <p:cNvSpPr>
            <a:spLocks noGrp="1"/>
          </p:cNvSpPr>
          <p:nvPr>
            <p:ph idx="1"/>
          </p:nvPr>
        </p:nvSpPr>
        <p:spPr>
          <a:xfrm>
            <a:off x="5181604" y="1676400"/>
            <a:ext cx="5638796" cy="3505200"/>
          </a:xfrm>
        </p:spPr>
        <p:txBody>
          <a:bodyPr>
            <a:normAutofit/>
          </a:bodyPr>
          <a:lstStyle/>
          <a:p>
            <a:r>
              <a:rPr lang="en-US" sz="1700">
                <a:solidFill>
                  <a:schemeClr val="tx1">
                    <a:alpha val="55000"/>
                  </a:schemeClr>
                </a:solidFill>
                <a:latin typeface="-apple-system"/>
                <a:ea typeface="-apple-system"/>
                <a:cs typeface="-apple-system"/>
              </a:rPr>
              <a:t>University of Palms will be a contemporary beauty and wellness training institution located in Brixton, South West London. The university will provide students with practical and career-focused education in hairdressing, nail technology and massage therapy within a welcoming and professionally designed learning environment.</a:t>
            </a:r>
          </a:p>
          <a:p>
            <a:r>
              <a:rPr lang="en-US" sz="1700">
                <a:solidFill>
                  <a:schemeClr val="tx1">
                    <a:alpha val="55000"/>
                  </a:schemeClr>
                </a:solidFill>
                <a:latin typeface="-apple-system"/>
                <a:ea typeface="-apple-system"/>
                <a:cs typeface="-apple-system"/>
              </a:rPr>
              <a:t>The business will differentiate itself by creating a student-centred learning experience that combines technical training with creativity, confidence-building and entrepreneurial development. Students will have the opportunity to develop practical skills, build professional portfolios and understand how to provide high-quality services to clients. The location in Brixton</a:t>
            </a:r>
          </a:p>
          <a:p>
            <a:endParaRPr lang="en-GB" sz="1700">
              <a:solidFill>
                <a:schemeClr val="tx1">
                  <a:alpha val="55000"/>
                </a:schemeClr>
              </a:solidFill>
            </a:endParaRPr>
          </a:p>
        </p:txBody>
      </p:sp>
    </p:spTree>
    <p:extLst>
      <p:ext uri="{BB962C8B-B14F-4D97-AF65-F5344CB8AC3E}">
        <p14:creationId xmlns:p14="http://schemas.microsoft.com/office/powerpoint/2010/main" val="864522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0CD3C-CDF1-72A6-4E33-A1F10B232E68}"/>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Question 3</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4B6515-E271-4AF6-0009-A8CCF0A5EF51}"/>
              </a:ext>
            </a:extLst>
          </p:cNvPr>
          <p:cNvSpPr>
            <a:spLocks noGrp="1"/>
          </p:cNvSpPr>
          <p:nvPr>
            <p:ph idx="1"/>
          </p:nvPr>
        </p:nvSpPr>
        <p:spPr>
          <a:xfrm>
            <a:off x="6574536" y="640080"/>
            <a:ext cx="5053066" cy="2546604"/>
          </a:xfrm>
        </p:spPr>
        <p:txBody>
          <a:bodyPr vert="horz" lIns="91440" tIns="45720" rIns="91440" bIns="45720" rtlCol="0">
            <a:normAutofit/>
          </a:bodyPr>
          <a:lstStyle/>
          <a:p>
            <a:endParaRPr lang="en-US" sz="2000"/>
          </a:p>
          <a:p>
            <a:endParaRPr lang="en-US" sz="2000"/>
          </a:p>
        </p:txBody>
      </p:sp>
      <p:sp>
        <p:nvSpPr>
          <p:cNvPr id="5" name="TextBox 4">
            <a:extLst>
              <a:ext uri="{FF2B5EF4-FFF2-40B4-BE49-F238E27FC236}">
                <a16:creationId xmlns:a16="http://schemas.microsoft.com/office/drawing/2014/main" id="{4ED192F4-A0CC-A4AA-F3CD-58BF8CB82EF9}"/>
              </a:ext>
            </a:extLst>
          </p:cNvPr>
          <p:cNvSpPr txBox="1"/>
          <p:nvPr/>
        </p:nvSpPr>
        <p:spPr>
          <a:xfrm>
            <a:off x="6570204" y="3671315"/>
            <a:ext cx="5057398" cy="25466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b="0" i="0" u="none" strike="noStrike"/>
              <a:t>Online Marketing – The business will create a professional website with service information, prices and online booking. Search-engine optimisation and social media advertising will help potential customers find the business when searching for hair, nail or massage services in Brixton.Customer Relationship Marketing – The business will encourage repeat visits through loyalty cards, personalised offers and referral schemes. Customers who recommend friends or regularly use the services can receive discounts or rewards, helping the enterprise build long-term relationships.</a:t>
            </a:r>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2065871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8764-9942-567D-F990-797DD2ACCE25}"/>
              </a:ext>
            </a:extLst>
          </p:cNvPr>
          <p:cNvSpPr>
            <a:spLocks noGrp="1"/>
          </p:cNvSpPr>
          <p:nvPr>
            <p:ph type="ctrTitle"/>
          </p:nvPr>
        </p:nvSpPr>
        <p:spPr>
          <a:xfrm>
            <a:off x="1524000" y="3443970"/>
            <a:ext cx="9144000" cy="30386"/>
          </a:xfrm>
        </p:spPr>
        <p:txBody>
          <a:bodyPr>
            <a:normAutofit fontScale="90000"/>
          </a:bodyPr>
          <a:lstStyle/>
          <a:p>
            <a:pPr marL="228600" indent="-228600" algn="l">
              <a:spcBef>
                <a:spcPts val="1000"/>
              </a:spcBef>
              <a:buFont typeface="Arial" panose="020B0604020202020204" pitchFamily="34" charset="0"/>
              <a:buChar char="•"/>
            </a:pPr>
            <a:endParaRPr lang="en-GB" sz="2800">
              <a:latin typeface="Aptos"/>
            </a:endParaRPr>
          </a:p>
          <a:p>
            <a:endParaRPr lang="en-GB"/>
          </a:p>
        </p:txBody>
      </p:sp>
      <p:sp>
        <p:nvSpPr>
          <p:cNvPr id="3" name="Content Placeholder 2">
            <a:extLst>
              <a:ext uri="{FF2B5EF4-FFF2-40B4-BE49-F238E27FC236}">
                <a16:creationId xmlns:a16="http://schemas.microsoft.com/office/drawing/2014/main" id="{F55A5252-7F45-8542-BD31-9362B8AABA42}"/>
              </a:ext>
            </a:extLst>
          </p:cNvPr>
          <p:cNvSpPr>
            <a:spLocks noGrp="1"/>
          </p:cNvSpPr>
          <p:nvPr>
            <p:ph type="subTitle" idx="1"/>
          </p:nvPr>
        </p:nvSpPr>
        <p:spPr>
          <a:xfrm flipV="1">
            <a:off x="8047288" y="2337986"/>
            <a:ext cx="391683" cy="46275"/>
          </a:xfrm>
        </p:spPr>
        <p:txBody>
          <a:bodyPr vert="horz" lIns="91440" tIns="45720" rIns="91440" bIns="45720" rtlCol="0" anchor="t">
            <a:normAutofit fontScale="25000" lnSpcReduction="20000"/>
          </a:bodyPr>
          <a:lstStyle/>
          <a:p>
            <a:endParaRPr lang="en-US"/>
          </a:p>
        </p:txBody>
      </p:sp>
      <p:sp>
        <p:nvSpPr>
          <p:cNvPr id="4" name="TextBox 3">
            <a:extLst>
              <a:ext uri="{FF2B5EF4-FFF2-40B4-BE49-F238E27FC236}">
                <a16:creationId xmlns:a16="http://schemas.microsoft.com/office/drawing/2014/main" id="{273FFC3E-8ED2-9B07-757C-5A748A58B8C7}"/>
              </a:ext>
            </a:extLst>
          </p:cNvPr>
          <p:cNvSpPr txBox="1"/>
          <p:nvPr/>
        </p:nvSpPr>
        <p:spPr>
          <a:xfrm>
            <a:off x="15013" y="16176"/>
            <a:ext cx="12184793"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ple-system"/>
                <a:ea typeface="-apple-system"/>
                <a:cs typeface="-apple-system"/>
              </a:rPr>
              <a:t>The enterprise will require approximately £50,000 in start-up funding to establish a professional </a:t>
            </a:r>
          </a:p>
          <a:p>
            <a:r>
              <a:rPr lang="en-US">
                <a:latin typeface="-apple-system"/>
                <a:ea typeface="-apple-system"/>
                <a:cs typeface="-apple-system"/>
              </a:rPr>
              <a:t>Premises deposit, rent and refurbishment</a:t>
            </a:r>
          </a:p>
          <a:p>
            <a:r>
              <a:rPr lang="en-US">
                <a:latin typeface="-apple-system"/>
                <a:ea typeface="-apple-system"/>
                <a:cs typeface="-apple-system"/>
              </a:rPr>
              <a:t>£12,000</a:t>
            </a:r>
          </a:p>
          <a:p>
            <a:r>
              <a:rPr lang="en-US">
                <a:latin typeface="-apple-system"/>
                <a:ea typeface="-apple-system"/>
                <a:cs typeface="-apple-system"/>
              </a:rPr>
              <a:t>Hairdressing equipment and furniture</a:t>
            </a:r>
          </a:p>
          <a:p>
            <a:r>
              <a:rPr lang="en-US">
                <a:latin typeface="-apple-system"/>
                <a:ea typeface="-apple-system"/>
                <a:cs typeface="-apple-system"/>
              </a:rPr>
              <a:t>£7,000</a:t>
            </a:r>
          </a:p>
          <a:p>
            <a:r>
              <a:rPr lang="en-US">
                <a:latin typeface="-apple-system"/>
                <a:ea typeface="-apple-system"/>
                <a:cs typeface="-apple-system"/>
              </a:rPr>
              <a:t>Nail technology equipment and products</a:t>
            </a:r>
          </a:p>
          <a:p>
            <a:r>
              <a:rPr lang="en-US">
                <a:latin typeface="-apple-system"/>
                <a:ea typeface="-apple-system"/>
                <a:cs typeface="-apple-system"/>
              </a:rPr>
              <a:t>£4,000</a:t>
            </a:r>
          </a:p>
          <a:p>
            <a:r>
              <a:rPr lang="en-US">
                <a:latin typeface="-apple-system"/>
                <a:ea typeface="-apple-system"/>
                <a:cs typeface="-apple-system"/>
              </a:rPr>
              <a:t>Massage equipment and treatment furniture</a:t>
            </a:r>
          </a:p>
          <a:p>
            <a:r>
              <a:rPr lang="en-US">
                <a:latin typeface="-apple-system"/>
                <a:ea typeface="-apple-system"/>
                <a:cs typeface="-apple-system"/>
              </a:rPr>
              <a:t>£4,000</a:t>
            </a:r>
          </a:p>
          <a:p>
            <a:r>
              <a:rPr lang="en-US">
                <a:latin typeface="-apple-system"/>
                <a:ea typeface="-apple-system"/>
                <a:cs typeface="-apple-system"/>
              </a:rPr>
              <a:t>Initial stock and supplies</a:t>
            </a:r>
          </a:p>
          <a:p>
            <a:r>
              <a:rPr lang="en-US">
                <a:latin typeface="-apple-system"/>
                <a:ea typeface="-apple-system"/>
                <a:cs typeface="-apple-system"/>
              </a:rPr>
              <a:t>£3,500</a:t>
            </a:r>
          </a:p>
          <a:p>
            <a:r>
              <a:rPr lang="en-US">
                <a:latin typeface="-apple-system"/>
                <a:ea typeface="-apple-system"/>
                <a:cs typeface="-apple-system"/>
              </a:rPr>
              <a:t>Website, booking system and technology</a:t>
            </a:r>
          </a:p>
          <a:p>
            <a:r>
              <a:rPr lang="en-US">
                <a:latin typeface="-apple-system"/>
                <a:ea typeface="-apple-system"/>
                <a:cs typeface="-apple-system"/>
              </a:rPr>
              <a:t>£2,500</a:t>
            </a:r>
          </a:p>
          <a:p>
            <a:r>
              <a:rPr lang="en-US">
                <a:latin typeface="-apple-system"/>
                <a:ea typeface="-apple-system"/>
                <a:cs typeface="-apple-system"/>
              </a:rPr>
              <a:t>Insurance, registration and professional costs</a:t>
            </a:r>
          </a:p>
          <a:p>
            <a:r>
              <a:rPr lang="en-US">
                <a:latin typeface="-apple-system"/>
                <a:ea typeface="-apple-system"/>
                <a:cs typeface="-apple-system"/>
              </a:rPr>
              <a:t>£2,000</a:t>
            </a:r>
          </a:p>
          <a:p>
            <a:r>
              <a:rPr lang="en-US">
                <a:latin typeface="-apple-system"/>
                <a:ea typeface="-apple-system"/>
                <a:cs typeface="-apple-system"/>
              </a:rPr>
              <a:t>Marketing and launch advertising</a:t>
            </a:r>
          </a:p>
          <a:p>
            <a:r>
              <a:rPr lang="en-US">
                <a:latin typeface="-apple-system"/>
                <a:ea typeface="-apple-system"/>
                <a:cs typeface="-apple-system"/>
              </a:rPr>
              <a:t>£5,000</a:t>
            </a:r>
          </a:p>
          <a:p>
            <a:r>
              <a:rPr lang="en-US">
                <a:latin typeface="-apple-system"/>
                <a:ea typeface="-apple-system"/>
                <a:cs typeface="-apple-system"/>
              </a:rPr>
              <a:t>Staff recruitment and initial training</a:t>
            </a:r>
          </a:p>
          <a:p>
            <a:r>
              <a:rPr lang="en-US">
                <a:latin typeface="-apple-system"/>
                <a:ea typeface="-apple-system"/>
                <a:cs typeface="-apple-system"/>
              </a:rPr>
              <a:t>£3,000</a:t>
            </a:r>
          </a:p>
          <a:p>
            <a:r>
              <a:rPr lang="en-US">
                <a:latin typeface="-apple-system"/>
                <a:ea typeface="-apple-system"/>
                <a:cs typeface="-apple-system"/>
              </a:rPr>
              <a:t>Working-capital/emergency reserve</a:t>
            </a:r>
          </a:p>
          <a:p>
            <a:r>
              <a:rPr lang="en-US">
                <a:latin typeface="-apple-system"/>
                <a:ea typeface="-apple-system"/>
                <a:cs typeface="-apple-system"/>
              </a:rPr>
              <a:t>£7,000</a:t>
            </a:r>
          </a:p>
          <a:p>
            <a:r>
              <a:rPr lang="en-US">
                <a:latin typeface="-apple-system"/>
                <a:ea typeface="-apple-system"/>
                <a:cs typeface="-apple-system"/>
              </a:rPr>
              <a:t>Total Funding Required</a:t>
            </a:r>
          </a:p>
          <a:p>
            <a:r>
              <a:rPr lang="en-US">
                <a:latin typeface="-apple-system"/>
                <a:ea typeface="-apple-system"/>
                <a:cs typeface="-apple-system"/>
              </a:rPr>
              <a:t>£50,000</a:t>
            </a:r>
          </a:p>
          <a:p>
            <a:r>
              <a:rPr lang="en-US">
                <a:latin typeface="-apple-system"/>
                <a:ea typeface="-apple-system"/>
                <a:cs typeface="-apple-system"/>
              </a:rPr>
              <a:t>The funding will allow the enterprise to create a professional and welcoming environment, </a:t>
            </a:r>
          </a:p>
          <a:p>
            <a:pPr algn="ctr"/>
            <a:endParaRPr lang="en-GB"/>
          </a:p>
        </p:txBody>
      </p:sp>
    </p:spTree>
    <p:extLst>
      <p:ext uri="{BB962C8B-B14F-4D97-AF65-F5344CB8AC3E}">
        <p14:creationId xmlns:p14="http://schemas.microsoft.com/office/powerpoint/2010/main" val="278529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4B79CE53-9D90-5E0A-9D1B-2939B0DA3E7D}"/>
              </a:ext>
            </a:extLst>
          </p:cNvPr>
          <p:cNvSpPr txBox="1"/>
          <p:nvPr/>
        </p:nvSpPr>
        <p:spPr>
          <a:xfrm>
            <a:off x="838200" y="1825625"/>
            <a:ext cx="5558489"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700" b="1"/>
              <a:t>1. Legal structure</a:t>
            </a:r>
            <a:br>
              <a:rPr lang="en-US" sz="700"/>
            </a:br>
            <a:r>
              <a:rPr lang="en-US" sz="700"/>
              <a:t>A private limited company (Ltd) to protect personal finances and support future investment.</a:t>
            </a:r>
          </a:p>
          <a:p>
            <a:pPr indent="-228600">
              <a:lnSpc>
                <a:spcPct val="90000"/>
              </a:lnSpc>
              <a:spcAft>
                <a:spcPts val="600"/>
              </a:spcAft>
              <a:buFont typeface="Arial" panose="020B0604020202020204" pitchFamily="34" charset="0"/>
              <a:buChar char="•"/>
            </a:pPr>
            <a:r>
              <a:rPr lang="en-US" sz="700" b="1"/>
              <a:t>2. Why Brixton?</a:t>
            </a:r>
            <a:br>
              <a:rPr lang="en-US" sz="700"/>
            </a:br>
            <a:r>
              <a:rPr lang="en-US" sz="700"/>
              <a:t>Brixton has a diverse, busy community with strong demand for beauty and wellness services.</a:t>
            </a:r>
          </a:p>
          <a:p>
            <a:pPr indent="-228600">
              <a:lnSpc>
                <a:spcPct val="90000"/>
              </a:lnSpc>
              <a:spcAft>
                <a:spcPts val="600"/>
              </a:spcAft>
              <a:buFont typeface="Arial" panose="020B0604020202020204" pitchFamily="34" charset="0"/>
              <a:buChar char="•"/>
            </a:pPr>
            <a:r>
              <a:rPr lang="en-US" sz="700" b="1"/>
              <a:t>3. Target customers</a:t>
            </a:r>
            <a:br>
              <a:rPr lang="en-US" sz="700"/>
            </a:br>
            <a:r>
              <a:rPr lang="en-US" sz="700"/>
              <a:t>Local residents, students and workers who want convenient, high-quality beauty services.</a:t>
            </a:r>
          </a:p>
          <a:p>
            <a:pPr indent="-228600">
              <a:lnSpc>
                <a:spcPct val="90000"/>
              </a:lnSpc>
              <a:spcAft>
                <a:spcPts val="600"/>
              </a:spcAft>
              <a:buFont typeface="Arial" panose="020B0604020202020204" pitchFamily="34" charset="0"/>
              <a:buChar char="•"/>
            </a:pPr>
            <a:r>
              <a:rPr lang="en-US" sz="700" b="1"/>
              <a:t>4. Why choose us?</a:t>
            </a:r>
            <a:br>
              <a:rPr lang="en-US" sz="700"/>
            </a:br>
            <a:r>
              <a:rPr lang="en-US" sz="700"/>
              <a:t>We offer hair, nails and massage in one place with good service, fair prices and easy booking.</a:t>
            </a:r>
          </a:p>
          <a:p>
            <a:pPr indent="-228600">
              <a:lnSpc>
                <a:spcPct val="90000"/>
              </a:lnSpc>
              <a:spcAft>
                <a:spcPts val="600"/>
              </a:spcAft>
              <a:buFont typeface="Arial" panose="020B0604020202020204" pitchFamily="34" charset="0"/>
              <a:buChar char="•"/>
            </a:pPr>
            <a:r>
              <a:rPr lang="en-US" sz="700" b="1"/>
              <a:t>5. Why Instagram and TikTok?</a:t>
            </a:r>
            <a:br>
              <a:rPr lang="en-US" sz="700"/>
            </a:br>
            <a:r>
              <a:rPr lang="en-US" sz="700"/>
              <a:t>They are visual platforms that help us show results and attract local customers.</a:t>
            </a:r>
          </a:p>
          <a:p>
            <a:pPr indent="-228600">
              <a:lnSpc>
                <a:spcPct val="90000"/>
              </a:lnSpc>
              <a:spcAft>
                <a:spcPts val="600"/>
              </a:spcAft>
              <a:buFont typeface="Arial" panose="020B0604020202020204" pitchFamily="34" charset="0"/>
              <a:buChar char="•"/>
            </a:pPr>
            <a:r>
              <a:rPr lang="en-US" sz="700" b="1"/>
              <a:t>6. Marketing example</a:t>
            </a:r>
            <a:br>
              <a:rPr lang="en-US" sz="700"/>
            </a:br>
            <a:r>
              <a:rPr lang="en-US" sz="700"/>
              <a:t>“Brixton Beauty Week” discounts promoted on social media with referral offers.</a:t>
            </a:r>
          </a:p>
          <a:p>
            <a:pPr indent="-228600">
              <a:lnSpc>
                <a:spcPct val="90000"/>
              </a:lnSpc>
              <a:spcAft>
                <a:spcPts val="600"/>
              </a:spcAft>
              <a:buFont typeface="Arial" panose="020B0604020202020204" pitchFamily="34" charset="0"/>
              <a:buChar char="•"/>
            </a:pPr>
            <a:r>
              <a:rPr lang="en-US" sz="700" b="1"/>
              <a:t>7. Funding needed</a:t>
            </a:r>
            <a:br>
              <a:rPr lang="en-US" sz="700"/>
            </a:br>
            <a:r>
              <a:rPr lang="en-US" sz="700"/>
              <a:t>Around £50,000 for setup, equipment, staff, marketing and early running costs.</a:t>
            </a:r>
          </a:p>
          <a:p>
            <a:pPr indent="-228600">
              <a:lnSpc>
                <a:spcPct val="90000"/>
              </a:lnSpc>
              <a:spcAft>
                <a:spcPts val="600"/>
              </a:spcAft>
              <a:buFont typeface="Arial" panose="020B0604020202020204" pitchFamily="34" charset="0"/>
              <a:buChar char="•"/>
            </a:pPr>
            <a:r>
              <a:rPr lang="en-US" sz="700" b="1"/>
              <a:t>8. Why £50,000?</a:t>
            </a:r>
            <a:br>
              <a:rPr lang="en-US" sz="700"/>
            </a:br>
            <a:r>
              <a:rPr lang="en-US" sz="700"/>
              <a:t>To cover start-up costs and ensure the business can operate before becoming profitable.</a:t>
            </a:r>
          </a:p>
          <a:p>
            <a:pPr indent="-228600">
              <a:lnSpc>
                <a:spcPct val="90000"/>
              </a:lnSpc>
              <a:spcAft>
                <a:spcPts val="600"/>
              </a:spcAft>
              <a:buFont typeface="Arial" panose="020B0604020202020204" pitchFamily="34" charset="0"/>
              <a:buChar char="•"/>
            </a:pPr>
            <a:r>
              <a:rPr lang="en-US" sz="700" b="1"/>
              <a:t>9. How we make money</a:t>
            </a:r>
            <a:br>
              <a:rPr lang="en-US" sz="700"/>
            </a:br>
            <a:r>
              <a:rPr lang="en-US" sz="700"/>
              <a:t>Through hair, nail and massage services plus packages and loyalty offers.</a:t>
            </a:r>
          </a:p>
          <a:p>
            <a:pPr indent="-228600">
              <a:lnSpc>
                <a:spcPct val="90000"/>
              </a:lnSpc>
              <a:spcAft>
                <a:spcPts val="600"/>
              </a:spcAft>
              <a:buFont typeface="Arial" panose="020B0604020202020204" pitchFamily="34" charset="0"/>
              <a:buChar char="•"/>
            </a:pPr>
            <a:r>
              <a:rPr lang="en-US" sz="700" b="1"/>
              <a:t>10. Main risk</a:t>
            </a:r>
            <a:br>
              <a:rPr lang="en-US" sz="700"/>
            </a:br>
            <a:r>
              <a:rPr lang="en-US" sz="700"/>
              <a:t>Competition from other salons, managed through strong branding and service quality.</a:t>
            </a:r>
          </a:p>
          <a:p>
            <a:pPr indent="-228600">
              <a:lnSpc>
                <a:spcPct val="90000"/>
              </a:lnSpc>
              <a:spcAft>
                <a:spcPts val="600"/>
              </a:spcAft>
              <a:buFont typeface="Arial" panose="020B0604020202020204" pitchFamily="34" charset="0"/>
              <a:buChar char="•"/>
            </a:pPr>
            <a:r>
              <a:rPr lang="en-US" sz="700" b="1"/>
              <a:t>11. Measuring success</a:t>
            </a:r>
            <a:br>
              <a:rPr lang="en-US" sz="700"/>
            </a:br>
            <a:r>
              <a:rPr lang="en-US" sz="700"/>
              <a:t>Tracking bookings, new customers, repeat clients, social media engagement and revenue.</a:t>
            </a:r>
          </a:p>
          <a:p>
            <a:pPr indent="-228600">
              <a:lnSpc>
                <a:spcPct val="90000"/>
              </a:lnSpc>
              <a:spcAft>
                <a:spcPts val="600"/>
              </a:spcAft>
              <a:buFont typeface="Arial" panose="020B0604020202020204" pitchFamily="34" charset="0"/>
              <a:buChar char="•"/>
            </a:pPr>
            <a:r>
              <a:rPr lang="en-US" sz="700" b="1"/>
              <a:t>12. If customers are low</a:t>
            </a:r>
            <a:br>
              <a:rPr lang="en-US" sz="700"/>
            </a:br>
            <a:r>
              <a:rPr lang="en-US" sz="700"/>
              <a:t>Improve marketing, adjust pricing, run promotions and respond to customer feedback.</a:t>
            </a:r>
          </a:p>
          <a:p>
            <a:pPr indent="-228600">
              <a:lnSpc>
                <a:spcPct val="90000"/>
              </a:lnSpc>
              <a:spcAft>
                <a:spcPts val="600"/>
              </a:spcAft>
              <a:buFont typeface="Arial" panose="020B0604020202020204" pitchFamily="34" charset="0"/>
              <a:buChar char="•"/>
            </a:pPr>
            <a:r>
              <a:rPr lang="en-US" sz="700" b="1"/>
              <a:t>13. Why invest?</a:t>
            </a:r>
            <a:br>
              <a:rPr lang="en-US" sz="700"/>
            </a:br>
            <a:r>
              <a:rPr lang="en-US" sz="700"/>
              <a:t>Multiple income streams, strong location and clear growth potential.</a:t>
            </a:r>
          </a:p>
          <a:p>
            <a:pPr indent="-228600">
              <a:lnSpc>
                <a:spcPct val="90000"/>
              </a:lnSpc>
              <a:spcAft>
                <a:spcPts val="600"/>
              </a:spcAft>
              <a:buFont typeface="Arial" panose="020B0604020202020204" pitchFamily="34" charset="0"/>
              <a:buChar char="•"/>
            </a:pPr>
            <a:r>
              <a:rPr lang="en-US" sz="700" b="1"/>
              <a:t>14. Long-term goal</a:t>
            </a:r>
            <a:br>
              <a:rPr lang="en-US" sz="700"/>
            </a:br>
            <a:r>
              <a:rPr lang="en-US" sz="700"/>
              <a:t>Build a successful beauty brand and expand to more locations in </a:t>
            </a:r>
          </a:p>
          <a:p>
            <a:pPr indent="-228600">
              <a:lnSpc>
                <a:spcPct val="90000"/>
              </a:lnSpc>
              <a:spcAft>
                <a:spcPts val="600"/>
              </a:spcAft>
              <a:buFont typeface="Arial" panose="020B0604020202020204" pitchFamily="34" charset="0"/>
              <a:buChar char="•"/>
            </a:pPr>
            <a:endParaRPr lang="en-US" sz="700"/>
          </a:p>
        </p:txBody>
      </p:sp>
      <p:sp>
        <p:nvSpPr>
          <p:cNvPr id="37" name="Oval 3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Block Arc 2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8" name="Freeform: Shape 2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Arc 3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Freeform: Shape 3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F2A21-E049-483A-01E2-6A1F5BF85C75}"/>
              </a:ext>
            </a:extLst>
          </p:cNvPr>
          <p:cNvSpPr>
            <a:spLocks noGrp="1"/>
          </p:cNvSpPr>
          <p:nvPr>
            <p:ph type="title"/>
          </p:nvPr>
        </p:nvSpPr>
        <p:spPr>
          <a:xfrm>
            <a:off x="869359" y="-804706"/>
            <a:ext cx="10330442" cy="271581"/>
          </a:xfrm>
        </p:spPr>
        <p:txBody>
          <a:bodyPr>
            <a:normAutofit/>
          </a:bodyPr>
          <a:lstStyle/>
          <a:p>
            <a:r>
              <a:rPr lang="en-GB" sz="1300"/>
              <a:t>Question 5</a:t>
            </a:r>
          </a:p>
        </p:txBody>
      </p:sp>
      <p:sp>
        <p:nvSpPr>
          <p:cNvPr id="13" name="Content Placeholder 12">
            <a:extLst>
              <a:ext uri="{FF2B5EF4-FFF2-40B4-BE49-F238E27FC236}">
                <a16:creationId xmlns:a16="http://schemas.microsoft.com/office/drawing/2014/main" id="{9A7FE932-3D5B-C668-67FA-0CFA4CC84950}"/>
              </a:ext>
            </a:extLst>
          </p:cNvPr>
          <p:cNvSpPr>
            <a:spLocks noGrp="1"/>
          </p:cNvSpPr>
          <p:nvPr>
            <p:ph idx="1"/>
          </p:nvPr>
        </p:nvSpPr>
        <p:spPr>
          <a:xfrm>
            <a:off x="-1640081" y="-3066842"/>
            <a:ext cx="61245" cy="512852"/>
          </a:xfrm>
        </p:spPr>
        <p:txBody>
          <a:bodyPr vert="horz" lIns="91440" tIns="45720" rIns="91440" bIns="45720" rtlCol="0" anchor="t">
            <a:normAutofit/>
          </a:bodyPr>
          <a:lstStyle/>
          <a:p>
            <a:pPr>
              <a:buNone/>
            </a:pPr>
            <a:endParaRPr lang="en-US"/>
          </a:p>
        </p:txBody>
      </p:sp>
    </p:spTree>
    <p:extLst>
      <p:ext uri="{BB962C8B-B14F-4D97-AF65-F5344CB8AC3E}">
        <p14:creationId xmlns:p14="http://schemas.microsoft.com/office/powerpoint/2010/main" val="1014839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22">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7541F-2082-14C0-6E35-D9723B0A1ADB}"/>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kern="1200">
                <a:solidFill>
                  <a:srgbClr val="FFFFFF"/>
                </a:solidFill>
                <a:latin typeface="+mj-lt"/>
                <a:ea typeface="+mj-ea"/>
                <a:cs typeface="+mj-cs"/>
              </a:rPr>
              <a:t>Question 2</a:t>
            </a:r>
          </a:p>
        </p:txBody>
      </p:sp>
      <p:sp>
        <p:nvSpPr>
          <p:cNvPr id="3" name="Content Placeholder 2">
            <a:extLst>
              <a:ext uri="{FF2B5EF4-FFF2-40B4-BE49-F238E27FC236}">
                <a16:creationId xmlns:a16="http://schemas.microsoft.com/office/drawing/2014/main" id="{EE9B8020-5743-39DB-38BA-B21B26D74FA8}"/>
              </a:ext>
            </a:extLst>
          </p:cNvPr>
          <p:cNvSpPr>
            <a:spLocks noGrp="1"/>
          </p:cNvSpPr>
          <p:nvPr>
            <p:ph idx="1"/>
          </p:nvPr>
        </p:nvSpPr>
        <p:spPr>
          <a:xfrm>
            <a:off x="4547698" y="1608667"/>
            <a:ext cx="3421958" cy="4501127"/>
          </a:xfrm>
        </p:spPr>
        <p:txBody>
          <a:bodyPr vert="horz" lIns="91440" tIns="45720" rIns="91440" bIns="45720" rtlCol="0">
            <a:normAutofit/>
          </a:bodyPr>
          <a:lstStyle/>
          <a:p>
            <a:endParaRPr lang="en-US" sz="2000"/>
          </a:p>
          <a:p>
            <a:endParaRPr lang="en-US" sz="2000"/>
          </a:p>
          <a:p>
            <a:endParaRPr lang="en-US" sz="2000"/>
          </a:p>
        </p:txBody>
      </p:sp>
      <p:sp>
        <p:nvSpPr>
          <p:cNvPr id="4" name="TextBox 3">
            <a:extLst>
              <a:ext uri="{FF2B5EF4-FFF2-40B4-BE49-F238E27FC236}">
                <a16:creationId xmlns:a16="http://schemas.microsoft.com/office/drawing/2014/main" id="{9D4D1AEF-41BB-ED83-C9BF-6BB89E3C544F}"/>
              </a:ext>
            </a:extLst>
          </p:cNvPr>
          <p:cNvSpPr txBox="1"/>
          <p:nvPr/>
        </p:nvSpPr>
        <p:spPr>
          <a:xfrm>
            <a:off x="8289696" y="1608667"/>
            <a:ext cx="3421957" cy="450112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Technological Change – Digital marketing, Instagram, TikTok and online booking provide opportunities to promote the business at a relatively low cost and attract a younger customer base.</a:t>
            </a:r>
          </a:p>
          <a:p>
            <a:pPr indent="-228600">
              <a:lnSpc>
                <a:spcPct val="90000"/>
              </a:lnSpc>
              <a:spcAft>
                <a:spcPts val="600"/>
              </a:spcAft>
              <a:buFont typeface="Arial" panose="020B0604020202020204" pitchFamily="34" charset="0"/>
              <a:buChar char="•"/>
            </a:pPr>
            <a:r>
              <a:rPr lang="en-US" sz="1400"/>
              <a:t>Environmental Factors – Customers are becoming more conscious of sustainability. Using environmentally friendly products, reducing waste and introducing recyclable packaging could improve the company's reputation and attract environmentally aware customers.</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Social and Cultural Trends – Brixton's multicultural population provides an opportunity to offer personalised services that reflect different hair types, beauty styles and customer preferences. Understanding local trends could help the business differentiate itself from competitors.</a:t>
            </a:r>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280875556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Enterprise and entrepreneurship Lclm4006 mustakkima affinity </vt:lpstr>
      <vt:lpstr>Question 1.</vt:lpstr>
      <vt:lpstr>Question 3</vt:lpstr>
      <vt:lpstr> </vt:lpstr>
      <vt:lpstr>Question 5</vt:lpstr>
      <vt:lpstr>Question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2026-08-09T13:13:50Z</dcterms:created>
  <dcterms:modified xsi:type="dcterms:W3CDTF">2026-08-10T14:11:52Z</dcterms:modified>
</cp:coreProperties>
</file>