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4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BDF5"/>
    <a:srgbClr val="DCF7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EED9CF-CF29-D3D8-B410-2863E6FF5248}" v="175" dt="2025-11-15T10:56:05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Renata Gheorghe (2513389)" userId="S::2513389@student.uwtsd.ac.uk::59ce6ab3-d6ea-4e3c-9531-860b9a808ea5" providerId="AD" clId="Web-{6BEED9CF-CF29-D3D8-B410-2863E6FF5248}"/>
    <pc:docChg chg="mod modSld addMainMaster delMainMaster">
      <pc:chgData name="Andreea Renata Gheorghe (2513389)" userId="S::2513389@student.uwtsd.ac.uk::59ce6ab3-d6ea-4e3c-9531-860b9a808ea5" providerId="AD" clId="Web-{6BEED9CF-CF29-D3D8-B410-2863E6FF5248}" dt="2025-11-15T10:56:05.553" v="95" actId="1076"/>
      <pc:docMkLst>
        <pc:docMk/>
      </pc:docMkLst>
      <pc:sldChg chg="modSp mod modClrScheme chgLayout">
        <pc:chgData name="Andreea Renata Gheorghe (2513389)" userId="S::2513389@student.uwtsd.ac.uk::59ce6ab3-d6ea-4e3c-9531-860b9a808ea5" providerId="AD" clId="Web-{6BEED9CF-CF29-D3D8-B410-2863E6FF5248}" dt="2025-11-15T10:56:05.553" v="95" actId="1076"/>
        <pc:sldMkLst>
          <pc:docMk/>
          <pc:sldMk cId="109857222" sldId="256"/>
        </pc:sldMkLst>
        <pc:spChg chg="mod">
          <ac:chgData name="Andreea Renata Gheorghe (2513389)" userId="S::2513389@student.uwtsd.ac.uk::59ce6ab3-d6ea-4e3c-9531-860b9a808ea5" providerId="AD" clId="Web-{6BEED9CF-CF29-D3D8-B410-2863E6FF5248}" dt="2025-11-15T10:53:45.006" v="12" actId="20577"/>
          <ac:spMkLst>
            <pc:docMk/>
            <pc:sldMk cId="109857222" sldId="256"/>
            <ac:spMk id="5" creationId="{7B89BF61-730F-62D5-3003-E6A64C05A23E}"/>
          </ac:spMkLst>
        </pc:spChg>
        <pc:spChg chg="mod">
          <ac:chgData name="Andreea Renata Gheorghe (2513389)" userId="S::2513389@student.uwtsd.ac.uk::59ce6ab3-d6ea-4e3c-9531-860b9a808ea5" providerId="AD" clId="Web-{6BEED9CF-CF29-D3D8-B410-2863E6FF5248}" dt="2025-11-15T10:54:02.256" v="19" actId="20577"/>
          <ac:spMkLst>
            <pc:docMk/>
            <pc:sldMk cId="109857222" sldId="256"/>
            <ac:spMk id="7" creationId="{8FE3765A-FE6C-223A-935B-B4FE75F96F21}"/>
          </ac:spMkLst>
        </pc:spChg>
        <pc:spChg chg="mod">
          <ac:chgData name="Andreea Renata Gheorghe (2513389)" userId="S::2513389@student.uwtsd.ac.uk::59ce6ab3-d6ea-4e3c-9531-860b9a808ea5" providerId="AD" clId="Web-{6BEED9CF-CF29-D3D8-B410-2863E6FF5248}" dt="2025-11-15T10:54:13.615" v="21" actId="20577"/>
          <ac:spMkLst>
            <pc:docMk/>
            <pc:sldMk cId="109857222" sldId="256"/>
            <ac:spMk id="9" creationId="{859FA1AC-525B-8FAB-112A-CD9DA2FC3DC4}"/>
          </ac:spMkLst>
        </pc:spChg>
        <pc:spChg chg="mod">
          <ac:chgData name="Andreea Renata Gheorghe (2513389)" userId="S::2513389@student.uwtsd.ac.uk::59ce6ab3-d6ea-4e3c-9531-860b9a808ea5" providerId="AD" clId="Web-{6BEED9CF-CF29-D3D8-B410-2863E6FF5248}" dt="2025-11-15T10:54:18.100" v="24" actId="20577"/>
          <ac:spMkLst>
            <pc:docMk/>
            <pc:sldMk cId="109857222" sldId="256"/>
            <ac:spMk id="11" creationId="{7188F9D9-B2B7-A5BE-8441-EA048F26CA4C}"/>
          </ac:spMkLst>
        </pc:spChg>
        <pc:spChg chg="mod">
          <ac:chgData name="Andreea Renata Gheorghe (2513389)" userId="S::2513389@student.uwtsd.ac.uk::59ce6ab3-d6ea-4e3c-9531-860b9a808ea5" providerId="AD" clId="Web-{6BEED9CF-CF29-D3D8-B410-2863E6FF5248}" dt="2025-11-15T10:56:05.553" v="95" actId="1076"/>
          <ac:spMkLst>
            <pc:docMk/>
            <pc:sldMk cId="109857222" sldId="256"/>
            <ac:spMk id="15" creationId="{32AB974F-055F-F750-0F6D-288BDC87842A}"/>
          </ac:spMkLst>
        </pc:spChg>
        <pc:spChg chg="mod">
          <ac:chgData name="Andreea Renata Gheorghe (2513389)" userId="S::2513389@student.uwtsd.ac.uk::59ce6ab3-d6ea-4e3c-9531-860b9a808ea5" providerId="AD" clId="Web-{6BEED9CF-CF29-D3D8-B410-2863E6FF5248}" dt="2025-11-15T10:55:59.584" v="94" actId="1076"/>
          <ac:spMkLst>
            <pc:docMk/>
            <pc:sldMk cId="109857222" sldId="256"/>
            <ac:spMk id="17" creationId="{DDF30D77-7AC6-ECF0-128B-548A83EA9A5E}"/>
          </ac:spMkLst>
        </pc:spChg>
      </pc:sldChg>
      <pc:sldMasterChg chg="del delSldLayout">
        <pc:chgData name="Andreea Renata Gheorghe (2513389)" userId="S::2513389@student.uwtsd.ac.uk::59ce6ab3-d6ea-4e3c-9531-860b9a808ea5" providerId="AD" clId="Web-{6BEED9CF-CF29-D3D8-B410-2863E6FF5248}" dt="2025-11-15T10:52:01.878" v="0"/>
        <pc:sldMasterMkLst>
          <pc:docMk/>
          <pc:sldMasterMk cId="40866999" sldId="2147483792"/>
        </pc:sldMasterMkLst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4012740911" sldId="2147483793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883462958" sldId="2147483794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800131736" sldId="2147483795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363782886" sldId="2147483796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1481769972" sldId="2147483797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4052531018" sldId="2147483798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3771824355" sldId="2147483799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1562831991" sldId="2147483800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899916322" sldId="2147483801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835239170" sldId="2147483802"/>
          </pc:sldLayoutMkLst>
        </pc:sldLayoutChg>
        <pc:sldLayoutChg chg="del">
          <pc:chgData name="Andreea Renata Gheorghe (2513389)" userId="S::2513389@student.uwtsd.ac.uk::59ce6ab3-d6ea-4e3c-9531-860b9a808ea5" providerId="AD" clId="Web-{6BEED9CF-CF29-D3D8-B410-2863E6FF5248}" dt="2025-11-15T10:52:01.878" v="0"/>
          <pc:sldLayoutMkLst>
            <pc:docMk/>
            <pc:sldMasterMk cId="40866999" sldId="2147483792"/>
            <pc:sldLayoutMk cId="3561834809" sldId="2147483803"/>
          </pc:sldLayoutMkLst>
        </pc:sldLayoutChg>
      </pc:sldMasterChg>
      <pc:sldMasterChg chg="add del addSldLayout delSldLayout modSldLayout">
        <pc:chgData name="Andreea Renata Gheorghe (2513389)" userId="S::2513389@student.uwtsd.ac.uk::59ce6ab3-d6ea-4e3c-9531-860b9a808ea5" providerId="AD" clId="Web-{6BEED9CF-CF29-D3D8-B410-2863E6FF5248}" dt="2025-11-15T10:52:05.394" v="1"/>
        <pc:sldMasterMkLst>
          <pc:docMk/>
          <pc:sldMasterMk cId="757675499" sldId="2147483804"/>
        </pc:sldMasterMkLst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2754027941" sldId="214748380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3492688551" sldId="214748380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3647983637" sldId="214748380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955158551" sldId="214748380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2396363943" sldId="214748380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1580626976" sldId="214748381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3268987651" sldId="214748381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952371143" sldId="214748381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2856421930" sldId="214748381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4152072975" sldId="214748381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05.394" v="1"/>
          <pc:sldLayoutMkLst>
            <pc:docMk/>
            <pc:sldMasterMk cId="757675499" sldId="2147483804"/>
            <pc:sldLayoutMk cId="4286213991" sldId="2147483815"/>
          </pc:sldLayoutMkLst>
        </pc:sldLayoutChg>
      </pc:sldMasterChg>
      <pc:sldMasterChg chg="add del addSldLayout delSldLayout modSldLayout">
        <pc:chgData name="Andreea Renata Gheorghe (2513389)" userId="S::2513389@student.uwtsd.ac.uk::59ce6ab3-d6ea-4e3c-9531-860b9a808ea5" providerId="AD" clId="Web-{6BEED9CF-CF29-D3D8-B410-2863E6FF5248}" dt="2025-11-15T10:52:12.504" v="2"/>
        <pc:sldMasterMkLst>
          <pc:docMk/>
          <pc:sldMasterMk cId="2464008280" sldId="2147483816"/>
        </pc:sldMasterMkLst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3973549939" sldId="214748381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1400902063" sldId="214748381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1844947419" sldId="214748381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3543028532" sldId="214748382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2603567322" sldId="214748382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3920488840" sldId="214748382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147904071" sldId="214748382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445505872" sldId="214748382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2044838899" sldId="214748382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792560249" sldId="214748382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2.504" v="2"/>
          <pc:sldLayoutMkLst>
            <pc:docMk/>
            <pc:sldMasterMk cId="2464008280" sldId="2147483816"/>
            <pc:sldLayoutMk cId="3536253492" sldId="2147483827"/>
          </pc:sldLayoutMkLst>
        </pc:sldLayoutChg>
      </pc:sldMasterChg>
      <pc:sldMasterChg chg="add del addSldLayout delSldLayout modSldLayout">
        <pc:chgData name="Andreea Renata Gheorghe (2513389)" userId="S::2513389@student.uwtsd.ac.uk::59ce6ab3-d6ea-4e3c-9531-860b9a808ea5" providerId="AD" clId="Web-{6BEED9CF-CF29-D3D8-B410-2863E6FF5248}" dt="2025-11-15T10:52:19.348" v="3"/>
        <pc:sldMasterMkLst>
          <pc:docMk/>
          <pc:sldMasterMk cId="1484254809" sldId="2147483828"/>
        </pc:sldMasterMkLst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2698526359" sldId="214748382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1562618704" sldId="214748383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1713153515" sldId="214748383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2214855852" sldId="214748383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3285425198" sldId="214748383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273455465" sldId="214748383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52622248" sldId="214748383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734088199" sldId="214748383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2618583442" sldId="214748383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2901432811" sldId="214748383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19.348" v="3"/>
          <pc:sldLayoutMkLst>
            <pc:docMk/>
            <pc:sldMasterMk cId="1484254809" sldId="2147483828"/>
            <pc:sldLayoutMk cId="2702467924" sldId="2147483839"/>
          </pc:sldLayoutMkLst>
        </pc:sldLayoutChg>
      </pc:sldMasterChg>
      <pc:sldMasterChg chg="add del addSldLayout delSldLayout modSldLayout">
        <pc:chgData name="Andreea Renata Gheorghe (2513389)" userId="S::2513389@student.uwtsd.ac.uk::59ce6ab3-d6ea-4e3c-9531-860b9a808ea5" providerId="AD" clId="Web-{6BEED9CF-CF29-D3D8-B410-2863E6FF5248}" dt="2025-11-15T10:52:27.067" v="4"/>
        <pc:sldMasterMkLst>
          <pc:docMk/>
          <pc:sldMasterMk cId="724555279" sldId="2147483840"/>
        </pc:sldMasterMkLst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2833022917" sldId="214748384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3360886824" sldId="214748384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3922383044" sldId="214748384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2510054729" sldId="214748384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1737489194" sldId="214748384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2418609044" sldId="214748384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3733272247" sldId="214748384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675687712" sldId="214748384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2613509647" sldId="214748384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1907279579" sldId="214748385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27.067" v="4"/>
          <pc:sldLayoutMkLst>
            <pc:docMk/>
            <pc:sldMasterMk cId="724555279" sldId="2147483840"/>
            <pc:sldLayoutMk cId="1413799994" sldId="2147483851"/>
          </pc:sldLayoutMkLst>
        </pc:sldLayoutChg>
      </pc:sldMasterChg>
      <pc:sldMasterChg chg="add del addSldLayout delSldLayout modSldLayout">
        <pc:chgData name="Andreea Renata Gheorghe (2513389)" userId="S::2513389@student.uwtsd.ac.uk::59ce6ab3-d6ea-4e3c-9531-860b9a808ea5" providerId="AD" clId="Web-{6BEED9CF-CF29-D3D8-B410-2863E6FF5248}" dt="2025-11-15T10:52:38.630" v="5"/>
        <pc:sldMasterMkLst>
          <pc:docMk/>
          <pc:sldMasterMk cId="3692761686" sldId="2147483852"/>
        </pc:sldMasterMkLst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3841442469" sldId="214748385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1886856616" sldId="214748385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2235985403" sldId="214748385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1540063017" sldId="214748385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1731962030" sldId="214748385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2963910152" sldId="214748385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4025149883" sldId="214748385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181650903" sldId="214748386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2751364374" sldId="214748386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125118246" sldId="214748386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38.630" v="5"/>
          <pc:sldLayoutMkLst>
            <pc:docMk/>
            <pc:sldMasterMk cId="3692761686" sldId="2147483852"/>
            <pc:sldLayoutMk cId="4075437660" sldId="2147483863"/>
          </pc:sldLayoutMkLst>
        </pc:sldLayoutChg>
      </pc:sldMasterChg>
      <pc:sldMasterChg chg="add del addSldLayout delSldLayout modSldLayout">
        <pc:chgData name="Andreea Renata Gheorghe (2513389)" userId="S::2513389@student.uwtsd.ac.uk::59ce6ab3-d6ea-4e3c-9531-860b9a808ea5" providerId="AD" clId="Web-{6BEED9CF-CF29-D3D8-B410-2863E6FF5248}" dt="2025-11-15T10:52:45.614" v="6"/>
        <pc:sldMasterMkLst>
          <pc:docMk/>
          <pc:sldMasterMk cId="2925257416" sldId="2147483864"/>
        </pc:sldMasterMkLst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3112385606" sldId="214748386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1107988412" sldId="214748386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4091074773" sldId="214748386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3443631463" sldId="214748386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3758280942" sldId="214748386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2197781455" sldId="214748387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1822791188" sldId="214748387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3642547693" sldId="214748387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2655196072" sldId="214748387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3516875003" sldId="214748387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210980752" sldId="214748387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3416700040" sldId="214748387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568183820" sldId="214748387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1950465659" sldId="214748387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1269239433" sldId="214748387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1833352689" sldId="214748388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5.614" v="6"/>
          <pc:sldLayoutMkLst>
            <pc:docMk/>
            <pc:sldMasterMk cId="2925257416" sldId="2147483864"/>
            <pc:sldLayoutMk cId="465335541" sldId="2147483881"/>
          </pc:sldLayoutMkLst>
        </pc:sldLayoutChg>
      </pc:sldMasterChg>
      <pc:sldMasterChg chg="add del addSldLayout delSldLayout modSldLayout">
        <pc:chgData name="Andreea Renata Gheorghe (2513389)" userId="S::2513389@student.uwtsd.ac.uk::59ce6ab3-d6ea-4e3c-9531-860b9a808ea5" providerId="AD" clId="Web-{6BEED9CF-CF29-D3D8-B410-2863E6FF5248}" dt="2025-11-15T10:52:49.895" v="7"/>
        <pc:sldMasterMkLst>
          <pc:docMk/>
          <pc:sldMasterMk cId="4055539392" sldId="2147483882"/>
        </pc:sldMasterMkLst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215492207" sldId="214748388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3311150742" sldId="214748388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610673856" sldId="214748388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630501566" sldId="214748388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2300259585" sldId="214748388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3004580958" sldId="214748388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2038473751" sldId="214748388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1602405742" sldId="214748389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2155391124" sldId="214748389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2662970792" sldId="214748389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4239919581" sldId="214748389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2549813494" sldId="214748389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422754944" sldId="214748389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1611158015" sldId="214748389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4112794769" sldId="214748389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3838279454" sldId="214748389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49.895" v="7"/>
          <pc:sldLayoutMkLst>
            <pc:docMk/>
            <pc:sldMasterMk cId="4055539392" sldId="2147483882"/>
            <pc:sldLayoutMk cId="936643598" sldId="2147483899"/>
          </pc:sldLayoutMkLst>
        </pc:sldLayoutChg>
      </pc:sldMasterChg>
      <pc:sldMasterChg chg="add del addSldLayout delSldLayout modSldLayout">
        <pc:chgData name="Andreea Renata Gheorghe (2513389)" userId="S::2513389@student.uwtsd.ac.uk::59ce6ab3-d6ea-4e3c-9531-860b9a808ea5" providerId="AD" clId="Web-{6BEED9CF-CF29-D3D8-B410-2863E6FF5248}" dt="2025-11-15T10:52:54.927" v="8"/>
        <pc:sldMasterMkLst>
          <pc:docMk/>
          <pc:sldMasterMk cId="3864011835" sldId="2147483900"/>
        </pc:sldMasterMkLst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1383011291" sldId="214748390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1673475439" sldId="214748390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54018866" sldId="214748390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4063323814" sldId="214748390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4087631647" sldId="214748390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1657679426" sldId="214748390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2937703366" sldId="214748390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3554120307" sldId="214748390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1783584629" sldId="214748390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3073151111" sldId="214748391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1304491819" sldId="214748391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1706801199" sldId="214748391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1561326021" sldId="214748391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36893281" sldId="214748391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3008591521" sldId="214748391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2884921226" sldId="214748391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4.927" v="8"/>
          <pc:sldLayoutMkLst>
            <pc:docMk/>
            <pc:sldMasterMk cId="3864011835" sldId="2147483900"/>
            <pc:sldLayoutMk cId="2825985046" sldId="2147483917"/>
          </pc:sldLayoutMkLst>
        </pc:sldLayoutChg>
      </pc:sldMasterChg>
      <pc:sldMasterChg chg="add del addSldLayout delSldLayout modSldLayout">
        <pc:chgData name="Andreea Renata Gheorghe (2513389)" userId="S::2513389@student.uwtsd.ac.uk::59ce6ab3-d6ea-4e3c-9531-860b9a808ea5" providerId="AD" clId="Web-{6BEED9CF-CF29-D3D8-B410-2863E6FF5248}" dt="2025-11-15T10:52:57.708" v="9"/>
        <pc:sldMasterMkLst>
          <pc:docMk/>
          <pc:sldMasterMk cId="456016061" sldId="2147483918"/>
        </pc:sldMasterMkLst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4098155154" sldId="214748391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39378654" sldId="214748392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2516908333" sldId="214748392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3239727526" sldId="214748392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4099603031" sldId="214748392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3941151940" sldId="214748392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4085885742" sldId="2147483925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3771603520" sldId="2147483926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1016830711" sldId="2147483927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2733202716" sldId="2147483928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1068067683" sldId="2147483929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761015504" sldId="2147483930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2147428724" sldId="2147483931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930251879" sldId="2147483932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1771149079" sldId="2147483933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203576239" sldId="2147483934"/>
          </pc:sldLayoutMkLst>
        </pc:sldLayoutChg>
        <pc:sldLayoutChg chg="add del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456016061" sldId="2147483918"/>
            <pc:sldLayoutMk cId="1085628142" sldId="2147483935"/>
          </pc:sldLayoutMkLst>
        </pc:sldLayoutChg>
      </pc:sldMasterChg>
      <pc:sldMasterChg chg="add addSldLayout modSldLayout">
        <pc:chgData name="Andreea Renata Gheorghe (2513389)" userId="S::2513389@student.uwtsd.ac.uk::59ce6ab3-d6ea-4e3c-9531-860b9a808ea5" providerId="AD" clId="Web-{6BEED9CF-CF29-D3D8-B410-2863E6FF5248}" dt="2025-11-15T10:52:57.708" v="9"/>
        <pc:sldMasterMkLst>
          <pc:docMk/>
          <pc:sldMasterMk cId="3023914513" sldId="2147483936"/>
        </pc:sldMasterMkLst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3416027576" sldId="2147483937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4066074999" sldId="2147483938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2326321364" sldId="2147483939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1251456873" sldId="2147483940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1192668874" sldId="2147483941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772168292" sldId="2147483942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77665025" sldId="2147483943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1485150644" sldId="2147483944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3289032824" sldId="2147483945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1198202593" sldId="2147483946"/>
          </pc:sldLayoutMkLst>
        </pc:sldLayoutChg>
        <pc:sldLayoutChg chg="add mod replId">
          <pc:chgData name="Andreea Renata Gheorghe (2513389)" userId="S::2513389@student.uwtsd.ac.uk::59ce6ab3-d6ea-4e3c-9531-860b9a808ea5" providerId="AD" clId="Web-{6BEED9CF-CF29-D3D8-B410-2863E6FF5248}" dt="2025-11-15T10:52:57.708" v="9"/>
          <pc:sldLayoutMkLst>
            <pc:docMk/>
            <pc:sldMasterMk cId="3023914513" sldId="2147483936"/>
            <pc:sldLayoutMk cId="1350666818" sldId="2147483947"/>
          </pc:sldLayoutMkLst>
        </pc:sldLayoutChg>
      </pc:sldMasterChg>
    </pc:docChg>
  </pc:docChgLst>
  <pc:docChgLst>
    <pc:chgData name="Andreea Renata Gheorghe (2513389)" userId="S::2513389@student.uwtsd.ac.uk::59ce6ab3-d6ea-4e3c-9531-860b9a808ea5" providerId="AD" clId="Web-{090405BA-30BD-4C14-8A05-9728999F94B5}"/>
    <pc:docChg chg="modSld">
      <pc:chgData name="Andreea Renata Gheorghe (2513389)" userId="S::2513389@student.uwtsd.ac.uk::59ce6ab3-d6ea-4e3c-9531-860b9a808ea5" providerId="AD" clId="Web-{090405BA-30BD-4C14-8A05-9728999F94B5}" dt="2025-10-25T09:08:48.973" v="137" actId="20577"/>
      <pc:docMkLst>
        <pc:docMk/>
      </pc:docMkLst>
      <pc:sldChg chg="addSp delSp modSp">
        <pc:chgData name="Andreea Renata Gheorghe (2513389)" userId="S::2513389@student.uwtsd.ac.uk::59ce6ab3-d6ea-4e3c-9531-860b9a808ea5" providerId="AD" clId="Web-{090405BA-30BD-4C14-8A05-9728999F94B5}" dt="2025-10-25T09:08:48.973" v="137" actId="20577"/>
        <pc:sldMkLst>
          <pc:docMk/>
          <pc:sldMk cId="109857222" sldId="256"/>
        </pc:sldMkLst>
        <pc:spChg chg="add mod">
          <ac:chgData name="Andreea Renata Gheorghe (2513389)" userId="S::2513389@student.uwtsd.ac.uk::59ce6ab3-d6ea-4e3c-9531-860b9a808ea5" providerId="AD" clId="Web-{090405BA-30BD-4C14-8A05-9728999F94B5}" dt="2025-10-25T08:55:20.662" v="29" actId="1076"/>
          <ac:spMkLst>
            <pc:docMk/>
            <pc:sldMk cId="109857222" sldId="256"/>
            <ac:spMk id="5" creationId="{7B89BF61-730F-62D5-3003-E6A64C05A23E}"/>
          </ac:spMkLst>
        </pc:spChg>
        <pc:spChg chg="add mod">
          <ac:chgData name="Andreea Renata Gheorghe (2513389)" userId="S::2513389@student.uwtsd.ac.uk::59ce6ab3-d6ea-4e3c-9531-860b9a808ea5" providerId="AD" clId="Web-{090405BA-30BD-4C14-8A05-9728999F94B5}" dt="2025-10-25T08:57:00.275" v="51" actId="20577"/>
          <ac:spMkLst>
            <pc:docMk/>
            <pc:sldMk cId="109857222" sldId="256"/>
            <ac:spMk id="7" creationId="{8FE3765A-FE6C-223A-935B-B4FE75F96F21}"/>
          </ac:spMkLst>
        </pc:spChg>
        <pc:spChg chg="add mod">
          <ac:chgData name="Andreea Renata Gheorghe (2513389)" userId="S::2513389@student.uwtsd.ac.uk::59ce6ab3-d6ea-4e3c-9531-860b9a808ea5" providerId="AD" clId="Web-{090405BA-30BD-4C14-8A05-9728999F94B5}" dt="2025-10-25T09:07:12.049" v="97" actId="1076"/>
          <ac:spMkLst>
            <pc:docMk/>
            <pc:sldMk cId="109857222" sldId="256"/>
            <ac:spMk id="9" creationId="{859FA1AC-525B-8FAB-112A-CD9DA2FC3DC4}"/>
          </ac:spMkLst>
        </pc:spChg>
        <pc:spChg chg="add mod">
          <ac:chgData name="Andreea Renata Gheorghe (2513389)" userId="S::2513389@student.uwtsd.ac.uk::59ce6ab3-d6ea-4e3c-9531-860b9a808ea5" providerId="AD" clId="Web-{090405BA-30BD-4C14-8A05-9728999F94B5}" dt="2025-10-25T09:07:09.346" v="96" actId="1076"/>
          <ac:spMkLst>
            <pc:docMk/>
            <pc:sldMk cId="109857222" sldId="256"/>
            <ac:spMk id="11" creationId="{7188F9D9-B2B7-A5BE-8441-EA048F26CA4C}"/>
          </ac:spMkLst>
        </pc:spChg>
        <pc:spChg chg="add mod">
          <ac:chgData name="Andreea Renata Gheorghe (2513389)" userId="S::2513389@student.uwtsd.ac.uk::59ce6ab3-d6ea-4e3c-9531-860b9a808ea5" providerId="AD" clId="Web-{090405BA-30BD-4C14-8A05-9728999F94B5}" dt="2025-10-25T09:08:21.863" v="123" actId="1076"/>
          <ac:spMkLst>
            <pc:docMk/>
            <pc:sldMk cId="109857222" sldId="256"/>
            <ac:spMk id="15" creationId="{32AB974F-055F-F750-0F6D-288BDC87842A}"/>
          </ac:spMkLst>
        </pc:spChg>
        <pc:spChg chg="add mod">
          <ac:chgData name="Andreea Renata Gheorghe (2513389)" userId="S::2513389@student.uwtsd.ac.uk::59ce6ab3-d6ea-4e3c-9531-860b9a808ea5" providerId="AD" clId="Web-{090405BA-30BD-4C14-8A05-9728999F94B5}" dt="2025-10-25T09:08:48.973" v="137" actId="20577"/>
          <ac:spMkLst>
            <pc:docMk/>
            <pc:sldMk cId="109857222" sldId="256"/>
            <ac:spMk id="17" creationId="{DDF30D77-7AC6-ECF0-128B-548A83EA9A5E}"/>
          </ac:spMkLst>
        </pc:spChg>
        <pc:picChg chg="add mod">
          <ac:chgData name="Andreea Renata Gheorghe (2513389)" userId="S::2513389@student.uwtsd.ac.uk::59ce6ab3-d6ea-4e3c-9531-860b9a808ea5" providerId="AD" clId="Web-{090405BA-30BD-4C14-8A05-9728999F94B5}" dt="2025-10-25T08:55:10.864" v="27" actId="14100"/>
          <ac:picMkLst>
            <pc:docMk/>
            <pc:sldMk cId="109857222" sldId="256"/>
            <ac:picMk id="4" creationId="{D4813164-64FC-DF86-9215-A2CF55141CDC}"/>
          </ac:picMkLst>
        </pc:picChg>
        <pc:picChg chg="add mod">
          <ac:chgData name="Andreea Renata Gheorghe (2513389)" userId="S::2513389@student.uwtsd.ac.uk::59ce6ab3-d6ea-4e3c-9531-860b9a808ea5" providerId="AD" clId="Web-{090405BA-30BD-4C14-8A05-9728999F94B5}" dt="2025-10-25T08:55:13.302" v="28" actId="1076"/>
          <ac:picMkLst>
            <pc:docMk/>
            <pc:sldMk cId="109857222" sldId="256"/>
            <ac:picMk id="6" creationId="{A2313B2D-695C-6575-3970-95FD9A075A90}"/>
          </ac:picMkLst>
        </pc:picChg>
        <pc:picChg chg="add mod">
          <ac:chgData name="Andreea Renata Gheorghe (2513389)" userId="S::2513389@student.uwtsd.ac.uk::59ce6ab3-d6ea-4e3c-9531-860b9a808ea5" providerId="AD" clId="Web-{090405BA-30BD-4C14-8A05-9728999F94B5}" dt="2025-10-25T08:58:42.934" v="53" actId="1076"/>
          <ac:picMkLst>
            <pc:docMk/>
            <pc:sldMk cId="109857222" sldId="256"/>
            <ac:picMk id="8" creationId="{D243CDDF-C09F-5182-F39B-7FCABFFE990F}"/>
          </ac:picMkLst>
        </pc:picChg>
        <pc:picChg chg="add mod">
          <ac:chgData name="Andreea Renata Gheorghe (2513389)" userId="S::2513389@student.uwtsd.ac.uk::59ce6ab3-d6ea-4e3c-9531-860b9a808ea5" providerId="AD" clId="Web-{090405BA-30BD-4C14-8A05-9728999F94B5}" dt="2025-10-25T09:03:21.761" v="68" actId="1076"/>
          <ac:picMkLst>
            <pc:docMk/>
            <pc:sldMk cId="109857222" sldId="256"/>
            <ac:picMk id="10" creationId="{23BE5299-9599-5365-D9CA-854E360F09BC}"/>
          </ac:picMkLst>
        </pc:picChg>
        <pc:picChg chg="add mod">
          <ac:chgData name="Andreea Renata Gheorghe (2513389)" userId="S::2513389@student.uwtsd.ac.uk::59ce6ab3-d6ea-4e3c-9531-860b9a808ea5" providerId="AD" clId="Web-{090405BA-30BD-4C14-8A05-9728999F94B5}" dt="2025-10-25T09:06:53.612" v="93" actId="1076"/>
          <ac:picMkLst>
            <pc:docMk/>
            <pc:sldMk cId="109857222" sldId="256"/>
            <ac:picMk id="13" creationId="{C1493F16-9A39-FDCF-B39E-AB13B8105076}"/>
          </ac:picMkLst>
        </pc:picChg>
        <pc:picChg chg="add mod">
          <ac:chgData name="Andreea Renata Gheorghe (2513389)" userId="S::2513389@student.uwtsd.ac.uk::59ce6ab3-d6ea-4e3c-9531-860b9a808ea5" providerId="AD" clId="Web-{090405BA-30BD-4C14-8A05-9728999F94B5}" dt="2025-10-25T09:08:28.582" v="125" actId="1076"/>
          <ac:picMkLst>
            <pc:docMk/>
            <pc:sldMk cId="109857222" sldId="256"/>
            <ac:picMk id="16" creationId="{AA0FC2CA-7430-E094-F09F-F46942F6BFD3}"/>
          </ac:picMkLst>
        </pc:picChg>
      </pc:sldChg>
    </pc:docChg>
  </pc:docChgLst>
  <pc:docChgLst>
    <pc:chgData name="Andreea Renata Gheorghe (2513389)" userId="S::2513389@student.uwtsd.ac.uk::59ce6ab3-d6ea-4e3c-9531-860b9a808ea5" providerId="AD" clId="Web-{CFCACE6A-5EFE-4987-0E93-46ECE0C85753}"/>
    <pc:docChg chg="mod modSld addMainMaster delMainMaster">
      <pc:chgData name="Andreea Renata Gheorghe (2513389)" userId="S::2513389@student.uwtsd.ac.uk::59ce6ab3-d6ea-4e3c-9531-860b9a808ea5" providerId="AD" clId="Web-{CFCACE6A-5EFE-4987-0E93-46ECE0C85753}" dt="2025-11-08T19:59:40.906" v="80" actId="1076"/>
      <pc:docMkLst>
        <pc:docMk/>
      </pc:docMkLst>
      <pc:sldChg chg="modSp mod modClrScheme chgLayout">
        <pc:chgData name="Andreea Renata Gheorghe (2513389)" userId="S::2513389@student.uwtsd.ac.uk::59ce6ab3-d6ea-4e3c-9531-860b9a808ea5" providerId="AD" clId="Web-{CFCACE6A-5EFE-4987-0E93-46ECE0C85753}" dt="2025-11-08T19:59:40.906" v="80" actId="1076"/>
        <pc:sldMkLst>
          <pc:docMk/>
          <pc:sldMk cId="109857222" sldId="256"/>
        </pc:sldMkLst>
        <pc:spChg chg="mod">
          <ac:chgData name="Andreea Renata Gheorghe (2513389)" userId="S::2513389@student.uwtsd.ac.uk::59ce6ab3-d6ea-4e3c-9531-860b9a808ea5" providerId="AD" clId="Web-{CFCACE6A-5EFE-4987-0E93-46ECE0C85753}" dt="2025-11-08T19:55:25.403" v="44" actId="20577"/>
          <ac:spMkLst>
            <pc:docMk/>
            <pc:sldMk cId="109857222" sldId="256"/>
            <ac:spMk id="5" creationId="{7B89BF61-730F-62D5-3003-E6A64C05A23E}"/>
          </ac:spMkLst>
        </pc:spChg>
        <pc:spChg chg="mod">
          <ac:chgData name="Andreea Renata Gheorghe (2513389)" userId="S::2513389@student.uwtsd.ac.uk::59ce6ab3-d6ea-4e3c-9531-860b9a808ea5" providerId="AD" clId="Web-{CFCACE6A-5EFE-4987-0E93-46ECE0C85753}" dt="2025-11-08T19:55:41.246" v="47" actId="20577"/>
          <ac:spMkLst>
            <pc:docMk/>
            <pc:sldMk cId="109857222" sldId="256"/>
            <ac:spMk id="7" creationId="{8FE3765A-FE6C-223A-935B-B4FE75F96F21}"/>
          </ac:spMkLst>
        </pc:spChg>
        <pc:spChg chg="mod">
          <ac:chgData name="Andreea Renata Gheorghe (2513389)" userId="S::2513389@student.uwtsd.ac.uk::59ce6ab3-d6ea-4e3c-9531-860b9a808ea5" providerId="AD" clId="Web-{CFCACE6A-5EFE-4987-0E93-46ECE0C85753}" dt="2025-11-08T19:55:47.856" v="48" actId="20577"/>
          <ac:spMkLst>
            <pc:docMk/>
            <pc:sldMk cId="109857222" sldId="256"/>
            <ac:spMk id="9" creationId="{859FA1AC-525B-8FAB-112A-CD9DA2FC3DC4}"/>
          </ac:spMkLst>
        </pc:spChg>
        <pc:spChg chg="mod">
          <ac:chgData name="Andreea Renata Gheorghe (2513389)" userId="S::2513389@student.uwtsd.ac.uk::59ce6ab3-d6ea-4e3c-9531-860b9a808ea5" providerId="AD" clId="Web-{CFCACE6A-5EFE-4987-0E93-46ECE0C85753}" dt="2025-11-08T19:54:21.320" v="35" actId="20577"/>
          <ac:spMkLst>
            <pc:docMk/>
            <pc:sldMk cId="109857222" sldId="256"/>
            <ac:spMk id="11" creationId="{7188F9D9-B2B7-A5BE-8441-EA048F26CA4C}"/>
          </ac:spMkLst>
        </pc:spChg>
        <pc:spChg chg="mod">
          <ac:chgData name="Andreea Renata Gheorghe (2513389)" userId="S::2513389@student.uwtsd.ac.uk::59ce6ab3-d6ea-4e3c-9531-860b9a808ea5" providerId="AD" clId="Web-{CFCACE6A-5EFE-4987-0E93-46ECE0C85753}" dt="2025-11-08T19:58:41.046" v="70" actId="20577"/>
          <ac:spMkLst>
            <pc:docMk/>
            <pc:sldMk cId="109857222" sldId="256"/>
            <ac:spMk id="12" creationId="{6822B0BA-6AB4-5311-92BD-19939BB2CDC2}"/>
          </ac:spMkLst>
        </pc:spChg>
        <pc:spChg chg="mod">
          <ac:chgData name="Andreea Renata Gheorghe (2513389)" userId="S::2513389@student.uwtsd.ac.uk::59ce6ab3-d6ea-4e3c-9531-860b9a808ea5" providerId="AD" clId="Web-{CFCACE6A-5EFE-4987-0E93-46ECE0C85753}" dt="2025-11-08T19:53:48.991" v="34" actId="20577"/>
          <ac:spMkLst>
            <pc:docMk/>
            <pc:sldMk cId="109857222" sldId="256"/>
            <ac:spMk id="15" creationId="{32AB974F-055F-F750-0F6D-288BDC87842A}"/>
          </ac:spMkLst>
        </pc:spChg>
        <pc:spChg chg="mod">
          <ac:chgData name="Andreea Renata Gheorghe (2513389)" userId="S::2513389@student.uwtsd.ac.uk::59ce6ab3-d6ea-4e3c-9531-860b9a808ea5" providerId="AD" clId="Web-{CFCACE6A-5EFE-4987-0E93-46ECE0C85753}" dt="2025-11-08T19:57:57.685" v="64" actId="14100"/>
          <ac:spMkLst>
            <pc:docMk/>
            <pc:sldMk cId="109857222" sldId="256"/>
            <ac:spMk id="17" creationId="{DDF30D77-7AC6-ECF0-128B-548A83EA9A5E}"/>
          </ac:spMkLst>
        </pc:spChg>
        <pc:picChg chg="mod">
          <ac:chgData name="Andreea Renata Gheorghe (2513389)" userId="S::2513389@student.uwtsd.ac.uk::59ce6ab3-d6ea-4e3c-9531-860b9a808ea5" providerId="AD" clId="Web-{CFCACE6A-5EFE-4987-0E93-46ECE0C85753}" dt="2025-11-08T19:59:40.906" v="80" actId="1076"/>
          <ac:picMkLst>
            <pc:docMk/>
            <pc:sldMk cId="109857222" sldId="256"/>
            <ac:picMk id="6" creationId="{A2313B2D-695C-6575-3970-95FD9A075A90}"/>
          </ac:picMkLst>
        </pc:picChg>
        <pc:picChg chg="mod">
          <ac:chgData name="Andreea Renata Gheorghe (2513389)" userId="S::2513389@student.uwtsd.ac.uk::59ce6ab3-d6ea-4e3c-9531-860b9a808ea5" providerId="AD" clId="Web-{CFCACE6A-5EFE-4987-0E93-46ECE0C85753}" dt="2025-11-08T19:59:05.624" v="73" actId="14100"/>
          <ac:picMkLst>
            <pc:docMk/>
            <pc:sldMk cId="109857222" sldId="256"/>
            <ac:picMk id="8" creationId="{D243CDDF-C09F-5182-F39B-7FCABFFE990F}"/>
          </ac:picMkLst>
        </pc:picChg>
        <pc:picChg chg="mod">
          <ac:chgData name="Andreea Renata Gheorghe (2513389)" userId="S::2513389@student.uwtsd.ac.uk::59ce6ab3-d6ea-4e3c-9531-860b9a808ea5" providerId="AD" clId="Web-{CFCACE6A-5EFE-4987-0E93-46ECE0C85753}" dt="2025-11-08T19:59:09.327" v="74" actId="14100"/>
          <ac:picMkLst>
            <pc:docMk/>
            <pc:sldMk cId="109857222" sldId="256"/>
            <ac:picMk id="10" creationId="{23BE5299-9599-5365-D9CA-854E360F09BC}"/>
          </ac:picMkLst>
        </pc:picChg>
        <pc:picChg chg="mod">
          <ac:chgData name="Andreea Renata Gheorghe (2513389)" userId="S::2513389@student.uwtsd.ac.uk::59ce6ab3-d6ea-4e3c-9531-860b9a808ea5" providerId="AD" clId="Web-{CFCACE6A-5EFE-4987-0E93-46ECE0C85753}" dt="2025-11-08T19:59:13.046" v="75" actId="14100"/>
          <ac:picMkLst>
            <pc:docMk/>
            <pc:sldMk cId="109857222" sldId="256"/>
            <ac:picMk id="13" creationId="{C1493F16-9A39-FDCF-B39E-AB13B8105076}"/>
          </ac:picMkLst>
        </pc:picChg>
        <pc:picChg chg="mod">
          <ac:chgData name="Andreea Renata Gheorghe (2513389)" userId="S::2513389@student.uwtsd.ac.uk::59ce6ab3-d6ea-4e3c-9531-860b9a808ea5" providerId="AD" clId="Web-{CFCACE6A-5EFE-4987-0E93-46ECE0C85753}" dt="2025-11-08T19:59:22.328" v="77" actId="14100"/>
          <ac:picMkLst>
            <pc:docMk/>
            <pc:sldMk cId="109857222" sldId="256"/>
            <ac:picMk id="16" creationId="{AA0FC2CA-7430-E094-F09F-F46942F6BFD3}"/>
          </ac:picMkLst>
        </pc:picChg>
      </pc:sldChg>
    </pc:docChg>
  </pc:docChgLst>
  <pc:docChgLst>
    <pc:chgData name="Andreea Renata Gheorghe (2513389)" userId="S::2513389@student.uwtsd.ac.uk::59ce6ab3-d6ea-4e3c-9531-860b9a808ea5" providerId="AD" clId="Web-{4456BAB9-EA43-B8CD-96F1-6239EEA8DA1E}"/>
    <pc:docChg chg="modSld">
      <pc:chgData name="Andreea Renata Gheorghe (2513389)" userId="S::2513389@student.uwtsd.ac.uk::59ce6ab3-d6ea-4e3c-9531-860b9a808ea5" providerId="AD" clId="Web-{4456BAB9-EA43-B8CD-96F1-6239EEA8DA1E}" dt="2025-11-08T12:48:01.469" v="78" actId="1076"/>
      <pc:docMkLst>
        <pc:docMk/>
      </pc:docMkLst>
      <pc:sldChg chg="addSp modSp">
        <pc:chgData name="Andreea Renata Gheorghe (2513389)" userId="S::2513389@student.uwtsd.ac.uk::59ce6ab3-d6ea-4e3c-9531-860b9a808ea5" providerId="AD" clId="Web-{4456BAB9-EA43-B8CD-96F1-6239EEA8DA1E}" dt="2025-11-08T12:48:01.469" v="78" actId="1076"/>
        <pc:sldMkLst>
          <pc:docMk/>
          <pc:sldMk cId="109857222" sldId="256"/>
        </pc:sldMkLst>
        <pc:spChg chg="add mod">
          <ac:chgData name="Andreea Renata Gheorghe (2513389)" userId="S::2513389@student.uwtsd.ac.uk::59ce6ab3-d6ea-4e3c-9531-860b9a808ea5" providerId="AD" clId="Web-{4456BAB9-EA43-B8CD-96F1-6239EEA8DA1E}" dt="2025-11-08T12:47:29.375" v="74"/>
          <ac:spMkLst>
            <pc:docMk/>
            <pc:sldMk cId="109857222" sldId="256"/>
            <ac:spMk id="2" creationId="{64B8032A-7CA9-3711-BC96-A9C9E4800F77}"/>
          </ac:spMkLst>
        </pc:spChg>
        <pc:spChg chg="mod">
          <ac:chgData name="Andreea Renata Gheorghe (2513389)" userId="S::2513389@student.uwtsd.ac.uk::59ce6ab3-d6ea-4e3c-9531-860b9a808ea5" providerId="AD" clId="Web-{4456BAB9-EA43-B8CD-96F1-6239EEA8DA1E}" dt="2025-11-08T12:40:24.166" v="12"/>
          <ac:spMkLst>
            <pc:docMk/>
            <pc:sldMk cId="109857222" sldId="256"/>
            <ac:spMk id="5" creationId="{7B89BF61-730F-62D5-3003-E6A64C05A23E}"/>
          </ac:spMkLst>
        </pc:spChg>
        <pc:spChg chg="mod">
          <ac:chgData name="Andreea Renata Gheorghe (2513389)" userId="S::2513389@student.uwtsd.ac.uk::59ce6ab3-d6ea-4e3c-9531-860b9a808ea5" providerId="AD" clId="Web-{4456BAB9-EA43-B8CD-96F1-6239EEA8DA1E}" dt="2025-11-08T12:43:09.248" v="41"/>
          <ac:spMkLst>
            <pc:docMk/>
            <pc:sldMk cId="109857222" sldId="256"/>
            <ac:spMk id="7" creationId="{8FE3765A-FE6C-223A-935B-B4FE75F96F21}"/>
          </ac:spMkLst>
        </pc:spChg>
        <pc:spChg chg="mod">
          <ac:chgData name="Andreea Renata Gheorghe (2513389)" userId="S::2513389@student.uwtsd.ac.uk::59ce6ab3-d6ea-4e3c-9531-860b9a808ea5" providerId="AD" clId="Web-{4456BAB9-EA43-B8CD-96F1-6239EEA8DA1E}" dt="2025-11-08T12:43:01.810" v="40"/>
          <ac:spMkLst>
            <pc:docMk/>
            <pc:sldMk cId="109857222" sldId="256"/>
            <ac:spMk id="9" creationId="{859FA1AC-525B-8FAB-112A-CD9DA2FC3DC4}"/>
          </ac:spMkLst>
        </pc:spChg>
        <pc:spChg chg="mod">
          <ac:chgData name="Andreea Renata Gheorghe (2513389)" userId="S::2513389@student.uwtsd.ac.uk::59ce6ab3-d6ea-4e3c-9531-860b9a808ea5" providerId="AD" clId="Web-{4456BAB9-EA43-B8CD-96F1-6239EEA8DA1E}" dt="2025-11-08T12:43:41.858" v="45" actId="1076"/>
          <ac:spMkLst>
            <pc:docMk/>
            <pc:sldMk cId="109857222" sldId="256"/>
            <ac:spMk id="11" creationId="{7188F9D9-B2B7-A5BE-8441-EA048F26CA4C}"/>
          </ac:spMkLst>
        </pc:spChg>
        <pc:spChg chg="mod">
          <ac:chgData name="Andreea Renata Gheorghe (2513389)" userId="S::2513389@student.uwtsd.ac.uk::59ce6ab3-d6ea-4e3c-9531-860b9a808ea5" providerId="AD" clId="Web-{4456BAB9-EA43-B8CD-96F1-6239EEA8DA1E}" dt="2025-11-08T12:47:20.078" v="73"/>
          <ac:spMkLst>
            <pc:docMk/>
            <pc:sldMk cId="109857222" sldId="256"/>
            <ac:spMk id="12" creationId="{6822B0BA-6AB4-5311-92BD-19939BB2CDC2}"/>
          </ac:spMkLst>
        </pc:spChg>
        <pc:spChg chg="add mod">
          <ac:chgData name="Andreea Renata Gheorghe (2513389)" userId="S::2513389@student.uwtsd.ac.uk::59ce6ab3-d6ea-4e3c-9531-860b9a808ea5" providerId="AD" clId="Web-{4456BAB9-EA43-B8CD-96F1-6239EEA8DA1E}" dt="2025-11-08T12:42:01.074" v="33" actId="1076"/>
          <ac:spMkLst>
            <pc:docMk/>
            <pc:sldMk cId="109857222" sldId="256"/>
            <ac:spMk id="14" creationId="{4455D908-064E-941D-9800-FF0E9EBC2EFF}"/>
          </ac:spMkLst>
        </pc:spChg>
        <pc:spChg chg="mod">
          <ac:chgData name="Andreea Renata Gheorghe (2513389)" userId="S::2513389@student.uwtsd.ac.uk::59ce6ab3-d6ea-4e3c-9531-860b9a808ea5" providerId="AD" clId="Web-{4456BAB9-EA43-B8CD-96F1-6239EEA8DA1E}" dt="2025-11-08T12:44:15.468" v="51"/>
          <ac:spMkLst>
            <pc:docMk/>
            <pc:sldMk cId="109857222" sldId="256"/>
            <ac:spMk id="15" creationId="{32AB974F-055F-F750-0F6D-288BDC87842A}"/>
          </ac:spMkLst>
        </pc:spChg>
        <pc:spChg chg="mod">
          <ac:chgData name="Andreea Renata Gheorghe (2513389)" userId="S::2513389@student.uwtsd.ac.uk::59ce6ab3-d6ea-4e3c-9531-860b9a808ea5" providerId="AD" clId="Web-{4456BAB9-EA43-B8CD-96F1-6239EEA8DA1E}" dt="2025-11-08T12:46:30.921" v="63" actId="1076"/>
          <ac:spMkLst>
            <pc:docMk/>
            <pc:sldMk cId="109857222" sldId="256"/>
            <ac:spMk id="17" creationId="{DDF30D77-7AC6-ECF0-128B-548A83EA9A5E}"/>
          </ac:spMkLst>
        </pc:spChg>
        <pc:spChg chg="add mod">
          <ac:chgData name="Andreea Renata Gheorghe (2513389)" userId="S::2513389@student.uwtsd.ac.uk::59ce6ab3-d6ea-4e3c-9531-860b9a808ea5" providerId="AD" clId="Web-{4456BAB9-EA43-B8CD-96F1-6239EEA8DA1E}" dt="2025-11-08T12:48:01.469" v="78" actId="1076"/>
          <ac:spMkLst>
            <pc:docMk/>
            <pc:sldMk cId="109857222" sldId="256"/>
            <ac:spMk id="18" creationId="{A4161328-2DA1-A589-2143-84F883C06374}"/>
          </ac:spMkLst>
        </pc:spChg>
        <pc:picChg chg="mod modCrop">
          <ac:chgData name="Andreea Renata Gheorghe (2513389)" userId="S::2513389@student.uwtsd.ac.uk::59ce6ab3-d6ea-4e3c-9531-860b9a808ea5" providerId="AD" clId="Web-{4456BAB9-EA43-B8CD-96F1-6239EEA8DA1E}" dt="2025-11-08T12:47:01.515" v="70" actId="1076"/>
          <ac:picMkLst>
            <pc:docMk/>
            <pc:sldMk cId="109857222" sldId="256"/>
            <ac:picMk id="3" creationId="{3463600F-1F4D-F38A-1117-8BA2A05FFCAB}"/>
          </ac:picMkLst>
        </pc:picChg>
        <pc:picChg chg="mod">
          <ac:chgData name="Andreea Renata Gheorghe (2513389)" userId="S::2513389@student.uwtsd.ac.uk::59ce6ab3-d6ea-4e3c-9531-860b9a808ea5" providerId="AD" clId="Web-{4456BAB9-EA43-B8CD-96F1-6239EEA8DA1E}" dt="2025-11-08T12:40:01.291" v="7" actId="14100"/>
          <ac:picMkLst>
            <pc:docMk/>
            <pc:sldMk cId="109857222" sldId="256"/>
            <ac:picMk id="4" creationId="{D4813164-64FC-DF86-9215-A2CF55141CDC}"/>
          </ac:picMkLst>
        </pc:picChg>
        <pc:picChg chg="mod">
          <ac:chgData name="Andreea Renata Gheorghe (2513389)" userId="S::2513389@student.uwtsd.ac.uk::59ce6ab3-d6ea-4e3c-9531-860b9a808ea5" providerId="AD" clId="Web-{4456BAB9-EA43-B8CD-96F1-6239EEA8DA1E}" dt="2025-11-08T12:40:37.276" v="16" actId="1076"/>
          <ac:picMkLst>
            <pc:docMk/>
            <pc:sldMk cId="109857222" sldId="256"/>
            <ac:picMk id="6" creationId="{A2313B2D-695C-6575-3970-95FD9A075A90}"/>
          </ac:picMkLst>
        </pc:picChg>
        <pc:picChg chg="mod">
          <ac:chgData name="Andreea Renata Gheorghe (2513389)" userId="S::2513389@student.uwtsd.ac.uk::59ce6ab3-d6ea-4e3c-9531-860b9a808ea5" providerId="AD" clId="Web-{4456BAB9-EA43-B8CD-96F1-6239EEA8DA1E}" dt="2025-11-08T12:41:40.292" v="27" actId="14100"/>
          <ac:picMkLst>
            <pc:docMk/>
            <pc:sldMk cId="109857222" sldId="256"/>
            <ac:picMk id="8" creationId="{D243CDDF-C09F-5182-F39B-7FCABFFE990F}"/>
          </ac:picMkLst>
        </pc:picChg>
        <pc:picChg chg="mod">
          <ac:chgData name="Andreea Renata Gheorghe (2513389)" userId="S::2513389@student.uwtsd.ac.uk::59ce6ab3-d6ea-4e3c-9531-860b9a808ea5" providerId="AD" clId="Web-{4456BAB9-EA43-B8CD-96F1-6239EEA8DA1E}" dt="2025-11-08T12:41:47.636" v="30" actId="1076"/>
          <ac:picMkLst>
            <pc:docMk/>
            <pc:sldMk cId="109857222" sldId="256"/>
            <ac:picMk id="10" creationId="{23BE5299-9599-5365-D9CA-854E360F09BC}"/>
          </ac:picMkLst>
        </pc:picChg>
        <pc:picChg chg="mod">
          <ac:chgData name="Andreea Renata Gheorghe (2513389)" userId="S::2513389@student.uwtsd.ac.uk::59ce6ab3-d6ea-4e3c-9531-860b9a808ea5" providerId="AD" clId="Web-{4456BAB9-EA43-B8CD-96F1-6239EEA8DA1E}" dt="2025-11-08T12:43:47.327" v="47" actId="1076"/>
          <ac:picMkLst>
            <pc:docMk/>
            <pc:sldMk cId="109857222" sldId="256"/>
            <ac:picMk id="13" creationId="{C1493F16-9A39-FDCF-B39E-AB13B8105076}"/>
          </ac:picMkLst>
        </pc:picChg>
        <pc:picChg chg="mod">
          <ac:chgData name="Andreea Renata Gheorghe (2513389)" userId="S::2513389@student.uwtsd.ac.uk::59ce6ab3-d6ea-4e3c-9531-860b9a808ea5" providerId="AD" clId="Web-{4456BAB9-EA43-B8CD-96F1-6239EEA8DA1E}" dt="2025-11-08T12:46:35" v="64" actId="1076"/>
          <ac:picMkLst>
            <pc:docMk/>
            <pc:sldMk cId="109857222" sldId="256"/>
            <ac:picMk id="16" creationId="{AA0FC2CA-7430-E094-F09F-F46942F6BFD3}"/>
          </ac:picMkLst>
        </pc:picChg>
      </pc:sldChg>
    </pc:docChg>
  </pc:docChgLst>
  <pc:docChgLst>
    <pc:chgData name="Andreea Renata Gheorghe (2513389)" userId="S::2513389@student.uwtsd.ac.uk::59ce6ab3-d6ea-4e3c-9531-860b9a808ea5" providerId="AD" clId="Web-{8E5C19A5-1918-67F4-BE14-3A3BCF595F49}"/>
    <pc:docChg chg="modSld">
      <pc:chgData name="Andreea Renata Gheorghe (2513389)" userId="S::2513389@student.uwtsd.ac.uk::59ce6ab3-d6ea-4e3c-9531-860b9a808ea5" providerId="AD" clId="Web-{8E5C19A5-1918-67F4-BE14-3A3BCF595F49}" dt="2025-10-25T10:43:42.216" v="73" actId="1076"/>
      <pc:docMkLst>
        <pc:docMk/>
      </pc:docMkLst>
      <pc:sldChg chg="addSp delSp modSp">
        <pc:chgData name="Andreea Renata Gheorghe (2513389)" userId="S::2513389@student.uwtsd.ac.uk::59ce6ab3-d6ea-4e3c-9531-860b9a808ea5" providerId="AD" clId="Web-{8E5C19A5-1918-67F4-BE14-3A3BCF595F49}" dt="2025-10-25T10:43:42.216" v="73" actId="1076"/>
        <pc:sldMkLst>
          <pc:docMk/>
          <pc:sldMk cId="109857222" sldId="256"/>
        </pc:sldMkLst>
        <pc:spChg chg="add mod">
          <ac:chgData name="Andreea Renata Gheorghe (2513389)" userId="S::2513389@student.uwtsd.ac.uk::59ce6ab3-d6ea-4e3c-9531-860b9a808ea5" providerId="AD" clId="Web-{8E5C19A5-1918-67F4-BE14-3A3BCF595F49}" dt="2025-10-25T10:43:42.216" v="73" actId="1076"/>
          <ac:spMkLst>
            <pc:docMk/>
            <pc:sldMk cId="109857222" sldId="256"/>
            <ac:spMk id="12" creationId="{6822B0BA-6AB4-5311-92BD-19939BB2CDC2}"/>
          </ac:spMkLst>
        </pc:spChg>
        <pc:spChg chg="mod">
          <ac:chgData name="Andreea Renata Gheorghe (2513389)" userId="S::2513389@student.uwtsd.ac.uk::59ce6ab3-d6ea-4e3c-9531-860b9a808ea5" providerId="AD" clId="Web-{8E5C19A5-1918-67F4-BE14-3A3BCF595F49}" dt="2025-10-25T10:43:31.528" v="71" actId="1076"/>
          <ac:spMkLst>
            <pc:docMk/>
            <pc:sldMk cId="109857222" sldId="256"/>
            <ac:spMk id="17" creationId="{DDF30D77-7AC6-ECF0-128B-548A83EA9A5E}"/>
          </ac:spMkLst>
        </pc:spChg>
        <pc:picChg chg="add mod">
          <ac:chgData name="Andreea Renata Gheorghe (2513389)" userId="S::2513389@student.uwtsd.ac.uk::59ce6ab3-d6ea-4e3c-9531-860b9a808ea5" providerId="AD" clId="Web-{8E5C19A5-1918-67F4-BE14-3A3BCF595F49}" dt="2025-10-25T10:42:54.918" v="59" actId="1076"/>
          <ac:picMkLst>
            <pc:docMk/>
            <pc:sldMk cId="109857222" sldId="256"/>
            <ac:picMk id="3" creationId="{3463600F-1F4D-F38A-1117-8BA2A05FFCAB}"/>
          </ac:picMkLst>
        </pc:picChg>
      </pc:sldChg>
    </pc:docChg>
  </pc:docChgLst>
  <pc:docChgLst>
    <pc:chgData name="Andreea Renata Gheorghe (2513389)" userId="S::2513389@student.uwtsd.ac.uk::59ce6ab3-d6ea-4e3c-9531-860b9a808ea5" providerId="AD" clId="Web-{8DB22D00-4E1F-40ED-3012-AD3F8DBE7D04}"/>
    <pc:docChg chg="mod modSld addMainMaster delMainMaster">
      <pc:chgData name="Andreea Renata Gheorghe (2513389)" userId="S::2513389@student.uwtsd.ac.uk::59ce6ab3-d6ea-4e3c-9531-860b9a808ea5" providerId="AD" clId="Web-{8DB22D00-4E1F-40ED-3012-AD3F8DBE7D04}" dt="2025-11-08T19:46:17.828" v="27"/>
      <pc:docMkLst>
        <pc:docMk/>
      </pc:docMkLst>
      <pc:sldChg chg="addSp modSp mod modClrScheme chgLayout">
        <pc:chgData name="Andreea Renata Gheorghe (2513389)" userId="S::2513389@student.uwtsd.ac.uk::59ce6ab3-d6ea-4e3c-9531-860b9a808ea5" providerId="AD" clId="Web-{8DB22D00-4E1F-40ED-3012-AD3F8DBE7D04}" dt="2025-11-08T19:46:17.828" v="27"/>
        <pc:sldMkLst>
          <pc:docMk/>
          <pc:sldMk cId="109857222" sldId="256"/>
        </pc:sldMkLst>
        <pc:spChg chg="mod">
          <ac:chgData name="Andreea Renata Gheorghe (2513389)" userId="S::2513389@student.uwtsd.ac.uk::59ce6ab3-d6ea-4e3c-9531-860b9a808ea5" providerId="AD" clId="Web-{8DB22D00-4E1F-40ED-3012-AD3F8DBE7D04}" dt="2025-11-08T19:43:17.795" v="14" actId="1076"/>
          <ac:spMkLst>
            <pc:docMk/>
            <pc:sldMk cId="109857222" sldId="256"/>
            <ac:spMk id="11" creationId="{7188F9D9-B2B7-A5BE-8441-EA048F26CA4C}"/>
          </ac:spMkLst>
        </pc:spChg>
        <pc:spChg chg="mod">
          <ac:chgData name="Andreea Renata Gheorghe (2513389)" userId="S::2513389@student.uwtsd.ac.uk::59ce6ab3-d6ea-4e3c-9531-860b9a808ea5" providerId="AD" clId="Web-{8DB22D00-4E1F-40ED-3012-AD3F8DBE7D04}" dt="2025-11-08T19:44:15.170" v="18" actId="20577"/>
          <ac:spMkLst>
            <pc:docMk/>
            <pc:sldMk cId="109857222" sldId="256"/>
            <ac:spMk id="12" creationId="{6822B0BA-6AB4-5311-92BD-19939BB2CDC2}"/>
          </ac:spMkLst>
        </pc:spChg>
        <pc:spChg chg="mod">
          <ac:chgData name="Andreea Renata Gheorghe (2513389)" userId="S::2513389@student.uwtsd.ac.uk::59ce6ab3-d6ea-4e3c-9531-860b9a808ea5" providerId="AD" clId="Web-{8DB22D00-4E1F-40ED-3012-AD3F8DBE7D04}" dt="2025-11-08T19:44:33.374" v="20" actId="1076"/>
          <ac:spMkLst>
            <pc:docMk/>
            <pc:sldMk cId="109857222" sldId="256"/>
            <ac:spMk id="15" creationId="{32AB974F-055F-F750-0F6D-288BDC87842A}"/>
          </ac:spMkLst>
        </pc:spChg>
        <pc:spChg chg="mod">
          <ac:chgData name="Andreea Renata Gheorghe (2513389)" userId="S::2513389@student.uwtsd.ac.uk::59ce6ab3-d6ea-4e3c-9531-860b9a808ea5" providerId="AD" clId="Web-{8DB22D00-4E1F-40ED-3012-AD3F8DBE7D04}" dt="2025-11-08T19:45:31.421" v="26" actId="1076"/>
          <ac:spMkLst>
            <pc:docMk/>
            <pc:sldMk cId="109857222" sldId="256"/>
            <ac:spMk id="17" creationId="{DDF30D77-7AC6-ECF0-128B-548A83EA9A5E}"/>
          </ac:spMkLst>
        </pc:spChg>
        <pc:spChg chg="mod">
          <ac:chgData name="Andreea Renata Gheorghe (2513389)" userId="S::2513389@student.uwtsd.ac.uk::59ce6ab3-d6ea-4e3c-9531-860b9a808ea5" providerId="AD" clId="Web-{8DB22D00-4E1F-40ED-3012-AD3F8DBE7D04}" dt="2025-11-08T19:42:40.295" v="9" actId="1076"/>
          <ac:spMkLst>
            <pc:docMk/>
            <pc:sldMk cId="109857222" sldId="256"/>
            <ac:spMk id="18" creationId="{A4161328-2DA1-A589-2143-84F883C06374}"/>
          </ac:spMkLst>
        </pc:spChg>
        <pc:spChg chg="add mod">
          <ac:chgData name="Andreea Renata Gheorghe (2513389)" userId="S::2513389@student.uwtsd.ac.uk::59ce6ab3-d6ea-4e3c-9531-860b9a808ea5" providerId="AD" clId="Web-{8DB22D00-4E1F-40ED-3012-AD3F8DBE7D04}" dt="2025-11-08T19:43:26.779" v="16" actId="1076"/>
          <ac:spMkLst>
            <pc:docMk/>
            <pc:sldMk cId="109857222" sldId="256"/>
            <ac:spMk id="19" creationId="{5E38C801-A002-BDD1-40DE-0E84F058BEA3}"/>
          </ac:spMkLst>
        </pc:spChg>
        <pc:spChg chg="add mod">
          <ac:chgData name="Andreea Renata Gheorghe (2513389)" userId="S::2513389@student.uwtsd.ac.uk::59ce6ab3-d6ea-4e3c-9531-860b9a808ea5" providerId="AD" clId="Web-{8DB22D00-4E1F-40ED-3012-AD3F8DBE7D04}" dt="2025-11-08T19:44:52.186" v="22" actId="1076"/>
          <ac:spMkLst>
            <pc:docMk/>
            <pc:sldMk cId="109857222" sldId="256"/>
            <ac:spMk id="20" creationId="{E51F0DB4-0F9C-3157-91DF-55508E42FDB5}"/>
          </ac:spMkLst>
        </pc:spChg>
        <pc:spChg chg="add mod">
          <ac:chgData name="Andreea Renata Gheorghe (2513389)" userId="S::2513389@student.uwtsd.ac.uk::59ce6ab3-d6ea-4e3c-9531-860b9a808ea5" providerId="AD" clId="Web-{8DB22D00-4E1F-40ED-3012-AD3F8DBE7D04}" dt="2025-11-08T19:45:24.499" v="25"/>
          <ac:spMkLst>
            <pc:docMk/>
            <pc:sldMk cId="109857222" sldId="256"/>
            <ac:spMk id="21" creationId="{06A39B2C-C8AD-C5AD-E6C2-BA0BE12B91BE}"/>
          </ac:spMkLst>
        </pc:spChg>
        <pc:picChg chg="mod">
          <ac:chgData name="Andreea Renata Gheorghe (2513389)" userId="S::2513389@student.uwtsd.ac.uk::59ce6ab3-d6ea-4e3c-9531-860b9a808ea5" providerId="AD" clId="Web-{8DB22D00-4E1F-40ED-3012-AD3F8DBE7D04}" dt="2025-11-08T19:41:17.059" v="2" actId="14100"/>
          <ac:picMkLst>
            <pc:docMk/>
            <pc:sldMk cId="109857222" sldId="256"/>
            <ac:picMk id="13" creationId="{C1493F16-9A39-FDCF-B39E-AB13B8105076}"/>
          </ac:picMkLst>
        </pc:picChg>
        <pc:picChg chg="mod">
          <ac:chgData name="Andreea Renata Gheorghe (2513389)" userId="S::2513389@student.uwtsd.ac.uk::59ce6ab3-d6ea-4e3c-9531-860b9a808ea5" providerId="AD" clId="Web-{8DB22D00-4E1F-40ED-3012-AD3F8DBE7D04}" dt="2025-11-08T19:41:23.356" v="3" actId="1076"/>
          <ac:picMkLst>
            <pc:docMk/>
            <pc:sldMk cId="109857222" sldId="256"/>
            <ac:picMk id="16" creationId="{AA0FC2CA-7430-E094-F09F-F46942F6BFD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58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00111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331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92648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60092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888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639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52077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240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010006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89746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4959162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63166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8909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8835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8516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13888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68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47" r:id="rId1"/>
    <p:sldLayoutId id="2147484348" r:id="rId2"/>
    <p:sldLayoutId id="2147484349" r:id="rId3"/>
    <p:sldLayoutId id="2147484350" r:id="rId4"/>
    <p:sldLayoutId id="2147484351" r:id="rId5"/>
    <p:sldLayoutId id="2147484352" r:id="rId6"/>
    <p:sldLayoutId id="2147484353" r:id="rId7"/>
    <p:sldLayoutId id="2147484354" r:id="rId8"/>
    <p:sldLayoutId id="2147484355" r:id="rId9"/>
    <p:sldLayoutId id="2147484356" r:id="rId10"/>
    <p:sldLayoutId id="2147484357" r:id="rId11"/>
    <p:sldLayoutId id="2147484358" r:id="rId12"/>
    <p:sldLayoutId id="2147484359" r:id="rId13"/>
    <p:sldLayoutId id="2147484360" r:id="rId14"/>
    <p:sldLayoutId id="2147484361" r:id="rId15"/>
    <p:sldLayoutId id="2147484362" r:id="rId16"/>
    <p:sldLayoutId id="2147484363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D4813164-64FC-DF86-9215-A2CF55141C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223" y="1348"/>
            <a:ext cx="4408308" cy="843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89BF61-730F-62D5-3003-E6A64C05A23E}"/>
              </a:ext>
            </a:extLst>
          </p:cNvPr>
          <p:cNvSpPr txBox="1"/>
          <p:nvPr/>
        </p:nvSpPr>
        <p:spPr>
          <a:xfrm>
            <a:off x="5330950" y="100512"/>
            <a:ext cx="3446638" cy="523220"/>
          </a:xfrm>
          <a:prstGeom prst="rect">
            <a:avLst/>
          </a:prstGeom>
          <a:noFill/>
          <a:ln w="57150"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OCRB"/>
              </a:rPr>
              <a:t>Step 1: write something down where you need to hyperlink</a:t>
            </a:r>
          </a:p>
        </p:txBody>
      </p:sp>
      <p:pic>
        <p:nvPicPr>
          <p:cNvPr id="6" name="Picture 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A2313B2D-695C-6575-3970-95FD9A075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9190" y="894623"/>
            <a:ext cx="3583979" cy="5391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E3765A-FE6C-223A-935B-B4FE75F96F21}"/>
              </a:ext>
            </a:extLst>
          </p:cNvPr>
          <p:cNvSpPr txBox="1"/>
          <p:nvPr/>
        </p:nvSpPr>
        <p:spPr>
          <a:xfrm>
            <a:off x="596663" y="918274"/>
            <a:ext cx="3429546" cy="584775"/>
          </a:xfrm>
          <a:prstGeom prst="rect">
            <a:avLst/>
          </a:prstGeom>
          <a:noFill/>
          <a:ln w="57150">
            <a:solidFill>
              <a:schemeClr val="accent4">
                <a:lumMod val="40000"/>
                <a:lumOff val="60000"/>
              </a:schemeClr>
            </a:solidFill>
            <a:prstDash val="dash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chemeClr val="accent3">
                    <a:lumMod val="75000"/>
                  </a:schemeClr>
                </a:solidFill>
                <a:latin typeface="STCaiyun" panose="020B0503020204020204" pitchFamily="2" charset="-122"/>
                <a:ea typeface="STCaiyun" panose="020B0503020204020204" pitchFamily="2" charset="-122"/>
              </a:rPr>
              <a:t>Step 2: select any word you need to link or hyperlink</a:t>
            </a:r>
          </a:p>
        </p:txBody>
      </p:sp>
      <p:pic>
        <p:nvPicPr>
          <p:cNvPr id="8" name="Picture 7" descr="A blue and white rectangle with white text&#10;&#10;AI-generated content may be incorrect.">
            <a:extLst>
              <a:ext uri="{FF2B5EF4-FFF2-40B4-BE49-F238E27FC236}">
                <a16:creationId xmlns:a16="http://schemas.microsoft.com/office/drawing/2014/main" id="{D243CDDF-C09F-5182-F39B-7FCABFFE99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052" y="1587687"/>
            <a:ext cx="4398560" cy="8651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9FA1AC-525B-8FAB-112A-CD9DA2FC3DC4}"/>
              </a:ext>
            </a:extLst>
          </p:cNvPr>
          <p:cNvSpPr txBox="1"/>
          <p:nvPr/>
        </p:nvSpPr>
        <p:spPr>
          <a:xfrm>
            <a:off x="5328752" y="1711953"/>
            <a:ext cx="3431297" cy="646331"/>
          </a:xfrm>
          <a:custGeom>
            <a:avLst/>
            <a:gdLst>
              <a:gd name="connsiteX0" fmla="*/ 0 w 3431297"/>
              <a:gd name="connsiteY0" fmla="*/ 0 h 646331"/>
              <a:gd name="connsiteX1" fmla="*/ 537570 w 3431297"/>
              <a:gd name="connsiteY1" fmla="*/ 0 h 646331"/>
              <a:gd name="connsiteX2" fmla="*/ 1040827 w 3431297"/>
              <a:gd name="connsiteY2" fmla="*/ 0 h 646331"/>
              <a:gd name="connsiteX3" fmla="*/ 1544084 w 3431297"/>
              <a:gd name="connsiteY3" fmla="*/ 0 h 646331"/>
              <a:gd name="connsiteX4" fmla="*/ 2013028 w 3431297"/>
              <a:gd name="connsiteY4" fmla="*/ 0 h 646331"/>
              <a:gd name="connsiteX5" fmla="*/ 2481971 w 3431297"/>
              <a:gd name="connsiteY5" fmla="*/ 0 h 646331"/>
              <a:gd name="connsiteX6" fmla="*/ 3431297 w 3431297"/>
              <a:gd name="connsiteY6" fmla="*/ 0 h 646331"/>
              <a:gd name="connsiteX7" fmla="*/ 3431297 w 3431297"/>
              <a:gd name="connsiteY7" fmla="*/ 329629 h 646331"/>
              <a:gd name="connsiteX8" fmla="*/ 3431297 w 3431297"/>
              <a:gd name="connsiteY8" fmla="*/ 646331 h 646331"/>
              <a:gd name="connsiteX9" fmla="*/ 2825101 w 3431297"/>
              <a:gd name="connsiteY9" fmla="*/ 646331 h 646331"/>
              <a:gd name="connsiteX10" fmla="*/ 2321844 w 3431297"/>
              <a:gd name="connsiteY10" fmla="*/ 646331 h 646331"/>
              <a:gd name="connsiteX11" fmla="*/ 1852900 w 3431297"/>
              <a:gd name="connsiteY11" fmla="*/ 646331 h 646331"/>
              <a:gd name="connsiteX12" fmla="*/ 1246705 w 3431297"/>
              <a:gd name="connsiteY12" fmla="*/ 646331 h 646331"/>
              <a:gd name="connsiteX13" fmla="*/ 743448 w 3431297"/>
              <a:gd name="connsiteY13" fmla="*/ 646331 h 646331"/>
              <a:gd name="connsiteX14" fmla="*/ 0 w 3431297"/>
              <a:gd name="connsiteY14" fmla="*/ 646331 h 646331"/>
              <a:gd name="connsiteX15" fmla="*/ 0 w 3431297"/>
              <a:gd name="connsiteY15" fmla="*/ 316702 h 646331"/>
              <a:gd name="connsiteX16" fmla="*/ 0 w 3431297"/>
              <a:gd name="connsiteY16" fmla="*/ 0 h 646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31297" h="646331" extrusionOk="0">
                <a:moveTo>
                  <a:pt x="0" y="0"/>
                </a:moveTo>
                <a:cubicBezTo>
                  <a:pt x="162508" y="-26190"/>
                  <a:pt x="293842" y="58374"/>
                  <a:pt x="537570" y="0"/>
                </a:cubicBezTo>
                <a:cubicBezTo>
                  <a:pt x="781298" y="-58374"/>
                  <a:pt x="933384" y="1758"/>
                  <a:pt x="1040827" y="0"/>
                </a:cubicBezTo>
                <a:cubicBezTo>
                  <a:pt x="1148270" y="-1758"/>
                  <a:pt x="1394152" y="8650"/>
                  <a:pt x="1544084" y="0"/>
                </a:cubicBezTo>
                <a:cubicBezTo>
                  <a:pt x="1694016" y="-8650"/>
                  <a:pt x="1832835" y="30769"/>
                  <a:pt x="2013028" y="0"/>
                </a:cubicBezTo>
                <a:cubicBezTo>
                  <a:pt x="2193221" y="-30769"/>
                  <a:pt x="2256400" y="34560"/>
                  <a:pt x="2481971" y="0"/>
                </a:cubicBezTo>
                <a:cubicBezTo>
                  <a:pt x="2707542" y="-34560"/>
                  <a:pt x="3088495" y="110941"/>
                  <a:pt x="3431297" y="0"/>
                </a:cubicBezTo>
                <a:cubicBezTo>
                  <a:pt x="3442058" y="75951"/>
                  <a:pt x="3426918" y="182614"/>
                  <a:pt x="3431297" y="329629"/>
                </a:cubicBezTo>
                <a:cubicBezTo>
                  <a:pt x="3435676" y="476644"/>
                  <a:pt x="3420704" y="518537"/>
                  <a:pt x="3431297" y="646331"/>
                </a:cubicBezTo>
                <a:cubicBezTo>
                  <a:pt x="3244480" y="671699"/>
                  <a:pt x="3065807" y="604992"/>
                  <a:pt x="2825101" y="646331"/>
                </a:cubicBezTo>
                <a:cubicBezTo>
                  <a:pt x="2584395" y="687670"/>
                  <a:pt x="2436099" y="600264"/>
                  <a:pt x="2321844" y="646331"/>
                </a:cubicBezTo>
                <a:cubicBezTo>
                  <a:pt x="2207589" y="692398"/>
                  <a:pt x="2018535" y="624634"/>
                  <a:pt x="1852900" y="646331"/>
                </a:cubicBezTo>
                <a:cubicBezTo>
                  <a:pt x="1687265" y="668028"/>
                  <a:pt x="1508303" y="606485"/>
                  <a:pt x="1246705" y="646331"/>
                </a:cubicBezTo>
                <a:cubicBezTo>
                  <a:pt x="985107" y="686177"/>
                  <a:pt x="890599" y="628059"/>
                  <a:pt x="743448" y="646331"/>
                </a:cubicBezTo>
                <a:cubicBezTo>
                  <a:pt x="596297" y="664603"/>
                  <a:pt x="175690" y="638331"/>
                  <a:pt x="0" y="646331"/>
                </a:cubicBezTo>
                <a:cubicBezTo>
                  <a:pt x="-13943" y="522615"/>
                  <a:pt x="15315" y="410391"/>
                  <a:pt x="0" y="316702"/>
                </a:cubicBezTo>
                <a:cubicBezTo>
                  <a:pt x="-15315" y="223013"/>
                  <a:pt x="28744" y="125544"/>
                  <a:pt x="0" y="0"/>
                </a:cubicBezTo>
                <a:close/>
              </a:path>
            </a:pathLst>
          </a:custGeom>
          <a:noFill/>
          <a:ln>
            <a:solidFill>
              <a:srgbClr val="FFC000"/>
            </a:solidFill>
            <a:prstDash val="sysDot"/>
            <a:extLst>
              <a:ext uri="{C807C97D-BFC1-408E-A445-0C87EB9F89A2}">
                <ask:lineSketchStyleProps xmlns:ask="http://schemas.microsoft.com/office/drawing/2018/sketchyshapes" sd="349921161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Dreaming Outloud Pro"/>
                <a:ea typeface="DotumChe"/>
                <a:cs typeface="Dreaming Outloud Pro"/>
              </a:rPr>
              <a:t>Step 3: copy the link from online/YouTube</a:t>
            </a:r>
          </a:p>
        </p:txBody>
      </p:sp>
      <p:pic>
        <p:nvPicPr>
          <p:cNvPr id="10" name="Picture 9" descr="A screenshot of a social media post&#10;&#10;AI-generated content may be incorrect.">
            <a:extLst>
              <a:ext uri="{FF2B5EF4-FFF2-40B4-BE49-F238E27FC236}">
                <a16:creationId xmlns:a16="http://schemas.microsoft.com/office/drawing/2014/main" id="{23BE5299-9599-5365-D9CA-854E360F09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7150" y="2502112"/>
            <a:ext cx="3572822" cy="10203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188F9D9-B2B7-A5BE-8441-EA048F26CA4C}"/>
              </a:ext>
            </a:extLst>
          </p:cNvPr>
          <p:cNvSpPr txBox="1"/>
          <p:nvPr/>
        </p:nvSpPr>
        <p:spPr>
          <a:xfrm>
            <a:off x="586785" y="2707611"/>
            <a:ext cx="3439424" cy="646331"/>
          </a:xfrm>
          <a:prstGeom prst="rect">
            <a:avLst/>
          </a:prstGeom>
          <a:noFill/>
          <a:ln w="57150">
            <a:solidFill>
              <a:srgbClr val="FFBDF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Ink Free"/>
              </a:rPr>
              <a:t>Step 4:  select the tool to insert hyperlink into the word</a:t>
            </a:r>
          </a:p>
        </p:txBody>
      </p: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1493F16-9A39-FDCF-B39E-AB13B81050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4605" y="3623976"/>
            <a:ext cx="4399113" cy="17774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2AB974F-055F-F750-0F6D-288BDC87842A}"/>
              </a:ext>
            </a:extLst>
          </p:cNvPr>
          <p:cNvSpPr txBox="1"/>
          <p:nvPr/>
        </p:nvSpPr>
        <p:spPr>
          <a:xfrm>
            <a:off x="5326494" y="4078826"/>
            <a:ext cx="3433506" cy="1200329"/>
          </a:xfrm>
          <a:custGeom>
            <a:avLst/>
            <a:gdLst>
              <a:gd name="connsiteX0" fmla="*/ 0 w 3433506"/>
              <a:gd name="connsiteY0" fmla="*/ 0 h 1200329"/>
              <a:gd name="connsiteX1" fmla="*/ 3433506 w 3433506"/>
              <a:gd name="connsiteY1" fmla="*/ 0 h 1200329"/>
              <a:gd name="connsiteX2" fmla="*/ 3433506 w 3433506"/>
              <a:gd name="connsiteY2" fmla="*/ 1200329 h 1200329"/>
              <a:gd name="connsiteX3" fmla="*/ 0 w 3433506"/>
              <a:gd name="connsiteY3" fmla="*/ 1200329 h 1200329"/>
              <a:gd name="connsiteX4" fmla="*/ 0 w 3433506"/>
              <a:gd name="connsiteY4" fmla="*/ 0 h 1200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33506" h="1200329" extrusionOk="0">
                <a:moveTo>
                  <a:pt x="0" y="0"/>
                </a:moveTo>
                <a:cubicBezTo>
                  <a:pt x="716126" y="81465"/>
                  <a:pt x="2116368" y="-20941"/>
                  <a:pt x="3433506" y="0"/>
                </a:cubicBezTo>
                <a:cubicBezTo>
                  <a:pt x="3472366" y="345781"/>
                  <a:pt x="3487065" y="821958"/>
                  <a:pt x="3433506" y="1200329"/>
                </a:cubicBezTo>
                <a:cubicBezTo>
                  <a:pt x="1844792" y="1170606"/>
                  <a:pt x="1428735" y="1056676"/>
                  <a:pt x="0" y="1200329"/>
                </a:cubicBezTo>
                <a:cubicBezTo>
                  <a:pt x="-8469" y="651493"/>
                  <a:pt x="-84630" y="190635"/>
                  <a:pt x="0" y="0"/>
                </a:cubicBezTo>
                <a:close/>
              </a:path>
            </a:pathLst>
          </a:custGeom>
          <a:noFill/>
          <a:ln>
            <a:solidFill>
              <a:srgbClr val="DCF76F"/>
            </a:solidFill>
            <a:extLst>
              <a:ext uri="{C807C97D-BFC1-408E-A445-0C87EB9F89A2}">
                <ask:lineSketchStyleProps xmlns:ask="http://schemas.microsoft.com/office/drawing/2018/sketchyshapes" sd="260070439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Step 5: paste the link into the word you have selected and then insert.</a:t>
            </a:r>
          </a:p>
          <a:p>
            <a:endParaRPr lang="en-GB" dirty="0"/>
          </a:p>
        </p:txBody>
      </p:sp>
      <p:pic>
        <p:nvPicPr>
          <p:cNvPr id="16" name="Picture 15" descr="A red circle with black text&#10;&#10;AI-generated content may be incorrect.">
            <a:extLst>
              <a:ext uri="{FF2B5EF4-FFF2-40B4-BE49-F238E27FC236}">
                <a16:creationId xmlns:a16="http://schemas.microsoft.com/office/drawing/2014/main" id="{AA0FC2CA-7430-E094-F09F-F46942F6BF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20551" y="5144397"/>
            <a:ext cx="3386019" cy="13484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DF30D77-7AC6-ECF0-128B-548A83EA9A5E}"/>
              </a:ext>
            </a:extLst>
          </p:cNvPr>
          <p:cNvSpPr txBox="1"/>
          <p:nvPr/>
        </p:nvSpPr>
        <p:spPr>
          <a:xfrm>
            <a:off x="501941" y="5570697"/>
            <a:ext cx="3386019" cy="830997"/>
          </a:xfrm>
          <a:prstGeom prst="rect">
            <a:avLst/>
          </a:prstGeom>
          <a:noFill/>
          <a:ln>
            <a:solidFill>
              <a:srgbClr val="7030A0"/>
            </a:solidFill>
            <a:prstDash val="sysDot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MV Boli"/>
                <a:cs typeface="MV Boli"/>
              </a:rPr>
              <a:t>Step 6: the link is ready to go, looking clean without the whole link.</a:t>
            </a:r>
          </a:p>
        </p:txBody>
      </p:sp>
      <p:pic>
        <p:nvPicPr>
          <p:cNvPr id="3" name="Picture 2" descr="University of Wales Hub: description, news and contact info">
            <a:extLst>
              <a:ext uri="{FF2B5EF4-FFF2-40B4-BE49-F238E27FC236}">
                <a16:creationId xmlns:a16="http://schemas.microsoft.com/office/drawing/2014/main" id="{3463600F-1F4D-F38A-1117-8BA2A05FFCA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4976" t="18548" r="14905" b="18961"/>
          <a:stretch>
            <a:fillRect/>
          </a:stretch>
        </p:blipFill>
        <p:spPr>
          <a:xfrm>
            <a:off x="9336050" y="194411"/>
            <a:ext cx="2630211" cy="131652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822B0BA-6AB4-5311-92BD-19939BB2CDC2}"/>
              </a:ext>
            </a:extLst>
          </p:cNvPr>
          <p:cNvSpPr txBox="1"/>
          <p:nvPr/>
        </p:nvSpPr>
        <p:spPr>
          <a:xfrm>
            <a:off x="9412329" y="1809614"/>
            <a:ext cx="2642019" cy="1384995"/>
          </a:xfrm>
          <a:custGeom>
            <a:avLst/>
            <a:gdLst>
              <a:gd name="connsiteX0" fmla="*/ 0 w 2642019"/>
              <a:gd name="connsiteY0" fmla="*/ 0 h 1384995"/>
              <a:gd name="connsiteX1" fmla="*/ 501984 w 2642019"/>
              <a:gd name="connsiteY1" fmla="*/ 0 h 1384995"/>
              <a:gd name="connsiteX2" fmla="*/ 1003967 w 2642019"/>
              <a:gd name="connsiteY2" fmla="*/ 0 h 1384995"/>
              <a:gd name="connsiteX3" fmla="*/ 1479531 w 2642019"/>
              <a:gd name="connsiteY3" fmla="*/ 0 h 1384995"/>
              <a:gd name="connsiteX4" fmla="*/ 1955094 w 2642019"/>
              <a:gd name="connsiteY4" fmla="*/ 0 h 1384995"/>
              <a:gd name="connsiteX5" fmla="*/ 2642019 w 2642019"/>
              <a:gd name="connsiteY5" fmla="*/ 0 h 1384995"/>
              <a:gd name="connsiteX6" fmla="*/ 2642019 w 2642019"/>
              <a:gd name="connsiteY6" fmla="*/ 420115 h 1384995"/>
              <a:gd name="connsiteX7" fmla="*/ 2642019 w 2642019"/>
              <a:gd name="connsiteY7" fmla="*/ 895630 h 1384995"/>
              <a:gd name="connsiteX8" fmla="*/ 2642019 w 2642019"/>
              <a:gd name="connsiteY8" fmla="*/ 1384995 h 1384995"/>
              <a:gd name="connsiteX9" fmla="*/ 2192876 w 2642019"/>
              <a:gd name="connsiteY9" fmla="*/ 1384995 h 1384995"/>
              <a:gd name="connsiteX10" fmla="*/ 1611632 w 2642019"/>
              <a:gd name="connsiteY10" fmla="*/ 1384995 h 1384995"/>
              <a:gd name="connsiteX11" fmla="*/ 1162488 w 2642019"/>
              <a:gd name="connsiteY11" fmla="*/ 1384995 h 1384995"/>
              <a:gd name="connsiteX12" fmla="*/ 660505 w 2642019"/>
              <a:gd name="connsiteY12" fmla="*/ 1384995 h 1384995"/>
              <a:gd name="connsiteX13" fmla="*/ 0 w 2642019"/>
              <a:gd name="connsiteY13" fmla="*/ 1384995 h 1384995"/>
              <a:gd name="connsiteX14" fmla="*/ 0 w 2642019"/>
              <a:gd name="connsiteY14" fmla="*/ 895630 h 1384995"/>
              <a:gd name="connsiteX15" fmla="*/ 0 w 2642019"/>
              <a:gd name="connsiteY15" fmla="*/ 433965 h 1384995"/>
              <a:gd name="connsiteX16" fmla="*/ 0 w 2642019"/>
              <a:gd name="connsiteY16" fmla="*/ 0 h 138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642019" h="1384995" extrusionOk="0">
                <a:moveTo>
                  <a:pt x="0" y="0"/>
                </a:moveTo>
                <a:cubicBezTo>
                  <a:pt x="222038" y="-38"/>
                  <a:pt x="272134" y="9787"/>
                  <a:pt x="501984" y="0"/>
                </a:cubicBezTo>
                <a:cubicBezTo>
                  <a:pt x="731834" y="-9787"/>
                  <a:pt x="852031" y="45079"/>
                  <a:pt x="1003967" y="0"/>
                </a:cubicBezTo>
                <a:cubicBezTo>
                  <a:pt x="1155903" y="-45079"/>
                  <a:pt x="1341748" y="49070"/>
                  <a:pt x="1479531" y="0"/>
                </a:cubicBezTo>
                <a:cubicBezTo>
                  <a:pt x="1617314" y="-49070"/>
                  <a:pt x="1816744" y="17105"/>
                  <a:pt x="1955094" y="0"/>
                </a:cubicBezTo>
                <a:cubicBezTo>
                  <a:pt x="2093444" y="-17105"/>
                  <a:pt x="2416786" y="47840"/>
                  <a:pt x="2642019" y="0"/>
                </a:cubicBezTo>
                <a:cubicBezTo>
                  <a:pt x="2665595" y="110060"/>
                  <a:pt x="2601489" y="311793"/>
                  <a:pt x="2642019" y="420115"/>
                </a:cubicBezTo>
                <a:cubicBezTo>
                  <a:pt x="2682549" y="528437"/>
                  <a:pt x="2622010" y="697960"/>
                  <a:pt x="2642019" y="895630"/>
                </a:cubicBezTo>
                <a:cubicBezTo>
                  <a:pt x="2662028" y="1093301"/>
                  <a:pt x="2594348" y="1167542"/>
                  <a:pt x="2642019" y="1384995"/>
                </a:cubicBezTo>
                <a:cubicBezTo>
                  <a:pt x="2499679" y="1388617"/>
                  <a:pt x="2322621" y="1365657"/>
                  <a:pt x="2192876" y="1384995"/>
                </a:cubicBezTo>
                <a:cubicBezTo>
                  <a:pt x="2063131" y="1404333"/>
                  <a:pt x="1741133" y="1353530"/>
                  <a:pt x="1611632" y="1384995"/>
                </a:cubicBezTo>
                <a:cubicBezTo>
                  <a:pt x="1482131" y="1416460"/>
                  <a:pt x="1360432" y="1349033"/>
                  <a:pt x="1162488" y="1384995"/>
                </a:cubicBezTo>
                <a:cubicBezTo>
                  <a:pt x="964544" y="1420957"/>
                  <a:pt x="898820" y="1351388"/>
                  <a:pt x="660505" y="1384995"/>
                </a:cubicBezTo>
                <a:cubicBezTo>
                  <a:pt x="422190" y="1418602"/>
                  <a:pt x="185478" y="1358107"/>
                  <a:pt x="0" y="1384995"/>
                </a:cubicBezTo>
                <a:cubicBezTo>
                  <a:pt x="-7473" y="1145905"/>
                  <a:pt x="47686" y="1032926"/>
                  <a:pt x="0" y="895630"/>
                </a:cubicBezTo>
                <a:cubicBezTo>
                  <a:pt x="-47686" y="758335"/>
                  <a:pt x="51329" y="660215"/>
                  <a:pt x="0" y="433965"/>
                </a:cubicBezTo>
                <a:cubicBezTo>
                  <a:pt x="-51329" y="207715"/>
                  <a:pt x="8499" y="144884"/>
                  <a:pt x="0" y="0"/>
                </a:cubicBezTo>
                <a:close/>
              </a:path>
            </a:pathLst>
          </a:custGeom>
          <a:noFill/>
          <a:ln>
            <a:solidFill>
              <a:srgbClr val="4472C4"/>
            </a:solidFill>
            <a:extLst>
              <a:ext uri="{C807C97D-BFC1-408E-A445-0C87EB9F89A2}">
                <ask:lineSketchStyleProps xmlns:ask="http://schemas.microsoft.com/office/drawing/2018/sketchyshapes" sd="3365574774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accent2"/>
                </a:solidFill>
                <a:latin typeface="Eras Light ITC" panose="020B0402030504020804" pitchFamily="34" charset="0"/>
              </a:rPr>
              <a:t>Andreea Renata Gheorghe</a:t>
            </a:r>
          </a:p>
          <a:p>
            <a:endParaRPr lang="en-GB" sz="1400" dirty="0">
              <a:solidFill>
                <a:schemeClr val="accent2"/>
              </a:solidFill>
              <a:latin typeface="Eras Light ITC" panose="020B0402030504020804" pitchFamily="34" charset="0"/>
            </a:endParaRPr>
          </a:p>
          <a:p>
            <a:r>
              <a:rPr lang="en-GB" sz="1400">
                <a:solidFill>
                  <a:schemeClr val="accent2"/>
                </a:solidFill>
                <a:latin typeface="Eras Light ITC" panose="020B0402030504020804" pitchFamily="34" charset="0"/>
              </a:rPr>
              <a:t>Business </a:t>
            </a:r>
            <a:r>
              <a:rPr lang="en-GB" sz="1400" dirty="0">
                <a:solidFill>
                  <a:schemeClr val="accent2"/>
                </a:solidFill>
                <a:latin typeface="Eras Light ITC" panose="020B0402030504020804" pitchFamily="34" charset="0"/>
              </a:rPr>
              <a:t>skills within </a:t>
            </a:r>
            <a:r>
              <a:rPr lang="en-GB" sz="1400">
                <a:solidFill>
                  <a:schemeClr val="accent2"/>
                </a:solidFill>
                <a:latin typeface="Eras Light ITC" panose="020B0402030504020804" pitchFamily="34" charset="0"/>
              </a:rPr>
              <a:t>the workplace Digital skills</a:t>
            </a:r>
            <a:endParaRPr lang="en-GB" sz="1400" dirty="0">
              <a:solidFill>
                <a:schemeClr val="accent2"/>
              </a:solidFill>
              <a:latin typeface="Eras Light ITC" panose="020B0402030504020804" pitchFamily="34" charset="0"/>
            </a:endParaRPr>
          </a:p>
          <a:p>
            <a:endParaRPr lang="en-GB" sz="1400" dirty="0">
              <a:solidFill>
                <a:schemeClr val="accent2"/>
              </a:solidFill>
              <a:latin typeface="Eras Light ITC" panose="020B0402030504020804" pitchFamily="34" charset="0"/>
            </a:endParaRPr>
          </a:p>
          <a:p>
            <a:r>
              <a:rPr lang="en-GB" sz="1400" dirty="0">
                <a:solidFill>
                  <a:schemeClr val="accent2"/>
                </a:solidFill>
                <a:latin typeface="Eras Light ITC" panose="020B0402030504020804" pitchFamily="34" charset="0"/>
              </a:rPr>
              <a:t>Mr Rejwan Bin Suliman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64B8032A-7CA9-3711-BC96-A9C9E4800F77}"/>
              </a:ext>
            </a:extLst>
          </p:cNvPr>
          <p:cNvSpPr/>
          <p:nvPr/>
        </p:nvSpPr>
        <p:spPr>
          <a:xfrm>
            <a:off x="4630114" y="290721"/>
            <a:ext cx="579100" cy="231640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4455D908-064E-941D-9800-FF0E9EBC2EFF}"/>
              </a:ext>
            </a:extLst>
          </p:cNvPr>
          <p:cNvSpPr/>
          <p:nvPr/>
        </p:nvSpPr>
        <p:spPr>
          <a:xfrm rot="10800000">
            <a:off x="4622540" y="1057822"/>
            <a:ext cx="591969" cy="270246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A4161328-2DA1-A589-2143-84F883C06374}"/>
              </a:ext>
            </a:extLst>
          </p:cNvPr>
          <p:cNvSpPr/>
          <p:nvPr/>
        </p:nvSpPr>
        <p:spPr>
          <a:xfrm>
            <a:off x="4627759" y="1935512"/>
            <a:ext cx="581595" cy="28051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5E38C801-A002-BDD1-40DE-0E84F058BEA3}"/>
              </a:ext>
            </a:extLst>
          </p:cNvPr>
          <p:cNvSpPr/>
          <p:nvPr/>
        </p:nvSpPr>
        <p:spPr>
          <a:xfrm rot="10800000">
            <a:off x="4625079" y="2854346"/>
            <a:ext cx="553362" cy="257378"/>
          </a:xfrm>
          <a:prstGeom prst="rightArrow">
            <a:avLst/>
          </a:prstGeom>
          <a:solidFill>
            <a:srgbClr val="DCF76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E51F0DB4-0F9C-3157-91DF-55508E42FDB5}"/>
              </a:ext>
            </a:extLst>
          </p:cNvPr>
          <p:cNvSpPr/>
          <p:nvPr/>
        </p:nvSpPr>
        <p:spPr>
          <a:xfrm>
            <a:off x="4619925" y="4403736"/>
            <a:ext cx="540493" cy="28311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06A39B2C-C8AD-C5AD-E6C2-BA0BE12B91BE}"/>
              </a:ext>
            </a:extLst>
          </p:cNvPr>
          <p:cNvSpPr/>
          <p:nvPr/>
        </p:nvSpPr>
        <p:spPr>
          <a:xfrm rot="10800000">
            <a:off x="4622496" y="5886221"/>
            <a:ext cx="514756" cy="283115"/>
          </a:xfrm>
          <a:prstGeom prst="rightArrow">
            <a:avLst/>
          </a:prstGeom>
          <a:solidFill>
            <a:srgbClr val="FFBDF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43</TotalTime>
  <Words>92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STCaiyun</vt:lpstr>
      <vt:lpstr>Arial</vt:lpstr>
      <vt:lpstr>Dreaming Outloud Pro</vt:lpstr>
      <vt:lpstr>Eras Light ITC</vt:lpstr>
      <vt:lpstr>Ink Free</vt:lpstr>
      <vt:lpstr>MV Boli</vt:lpstr>
      <vt:lpstr>OCRB</vt:lpstr>
      <vt:lpstr>Tw Cen MT</vt:lpstr>
      <vt:lpstr>Droplet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Andreea Renata Gheorghe (2513389)</cp:lastModifiedBy>
  <cp:revision>166</cp:revision>
  <dcterms:created xsi:type="dcterms:W3CDTF">2025-10-25T08:31:41Z</dcterms:created>
  <dcterms:modified xsi:type="dcterms:W3CDTF">2025-11-16T16:05:57Z</dcterms:modified>
</cp:coreProperties>
</file>