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EB06C-AA86-4E76-9C41-8FD0F2940E6E}" v="1" dt="2026-07-20T03:34:19.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94689"/>
  </p:normalViewPr>
  <p:slideViewPr>
    <p:cSldViewPr snapToGrid="0" showGuides="1">
      <p:cViewPr>
        <p:scale>
          <a:sx n="66" d="100"/>
          <a:sy n="66" d="100"/>
        </p:scale>
        <p:origin x="1181" y="5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1DC212-8DDC-4DBF-AC9D-F6D727D5F96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DCA9584-B7B2-49C6-8078-C649F79F8D40}">
      <dgm:prSet custT="1"/>
      <dgm:spPr/>
      <dgm:t>
        <a:bodyPr/>
        <a:lstStyle/>
        <a:p>
          <a:r>
            <a:rPr lang="en-GB" sz="1200" b="1" dirty="0">
              <a:solidFill>
                <a:schemeClr val="bg1"/>
              </a:solidFill>
              <a:latin typeface="Arial" panose="020B0604020202020204" pitchFamily="34" charset="0"/>
              <a:cs typeface="Arial" panose="020B0604020202020204" pitchFamily="34" charset="0"/>
            </a:rPr>
            <a:t>Focus- Working in Teams</a:t>
          </a:r>
          <a:endParaRPr lang="en-US" sz="1200" dirty="0">
            <a:solidFill>
              <a:schemeClr val="bg1"/>
            </a:solidFill>
            <a:latin typeface="Arial" panose="020B0604020202020204" pitchFamily="34" charset="0"/>
            <a:cs typeface="Arial" panose="020B0604020202020204" pitchFamily="34" charset="0"/>
          </a:endParaRPr>
        </a:p>
      </dgm:t>
    </dgm:pt>
    <dgm:pt modelId="{3B025D0A-67D6-41E7-B4FE-5AF7E0094700}" type="parTrans" cxnId="{F0C1E0EA-68CF-49C6-B42B-D4ABF0450C63}">
      <dgm:prSet/>
      <dgm:spPr/>
      <dgm:t>
        <a:bodyPr/>
        <a:lstStyle/>
        <a:p>
          <a:endParaRPr lang="en-US"/>
        </a:p>
      </dgm:t>
    </dgm:pt>
    <dgm:pt modelId="{0BE8D6B5-AF13-4DE8-972F-76A9B852AD89}" type="sibTrans" cxnId="{F0C1E0EA-68CF-49C6-B42B-D4ABF0450C63}">
      <dgm:prSet/>
      <dgm:spPr/>
      <dgm:t>
        <a:bodyPr/>
        <a:lstStyle/>
        <a:p>
          <a:endParaRPr lang="en-US"/>
        </a:p>
      </dgm:t>
    </dgm:pt>
    <dgm:pt modelId="{BB75A5DE-ECD9-452F-9CC5-C1483FE9B169}">
      <dgm:prSet custT="1"/>
      <dgm:spPr/>
      <dgm:t>
        <a:bodyPr/>
        <a:lstStyle/>
        <a:p>
          <a:r>
            <a:rPr lang="en-GB" sz="1200" dirty="0">
              <a:solidFill>
                <a:schemeClr val="bg1"/>
              </a:solidFill>
              <a:latin typeface="Arial" panose="020B0604020202020204" pitchFamily="34" charset="0"/>
              <a:cs typeface="Arial" panose="020B0604020202020204" pitchFamily="34" charset="0"/>
            </a:rPr>
            <a:t>Definition.</a:t>
          </a:r>
          <a:endParaRPr lang="en-US" sz="1200" dirty="0">
            <a:solidFill>
              <a:schemeClr val="bg1"/>
            </a:solidFill>
            <a:latin typeface="Arial" panose="020B0604020202020204" pitchFamily="34" charset="0"/>
            <a:cs typeface="Arial" panose="020B0604020202020204" pitchFamily="34" charset="0"/>
          </a:endParaRPr>
        </a:p>
      </dgm:t>
    </dgm:pt>
    <dgm:pt modelId="{FC7C24BE-0CAD-44BC-85DE-F38C837E3221}" type="parTrans" cxnId="{3A02E039-018D-4C0D-9728-DE90693EC580}">
      <dgm:prSet/>
      <dgm:spPr/>
      <dgm:t>
        <a:bodyPr/>
        <a:lstStyle/>
        <a:p>
          <a:endParaRPr lang="en-US"/>
        </a:p>
      </dgm:t>
    </dgm:pt>
    <dgm:pt modelId="{A875EA3A-52C6-47D5-9F60-C741C9ADBF33}" type="sibTrans" cxnId="{3A02E039-018D-4C0D-9728-DE90693EC580}">
      <dgm:prSet/>
      <dgm:spPr/>
      <dgm:t>
        <a:bodyPr/>
        <a:lstStyle/>
        <a:p>
          <a:endParaRPr lang="en-US"/>
        </a:p>
      </dgm:t>
    </dgm:pt>
    <dgm:pt modelId="{F94B83B5-BA44-4C60-9B81-A01DE8BB0A14}">
      <dgm:prSet custT="1"/>
      <dgm:spPr/>
      <dgm:t>
        <a:bodyPr/>
        <a:lstStyle/>
        <a:p>
          <a:r>
            <a:rPr lang="en-GB" sz="1200" dirty="0">
              <a:solidFill>
                <a:schemeClr val="bg1"/>
              </a:solidFill>
              <a:latin typeface="Arial" panose="020B0604020202020204" pitchFamily="34" charset="0"/>
              <a:cs typeface="Arial" panose="020B0604020202020204" pitchFamily="34" charset="0"/>
            </a:rPr>
            <a:t>Importance of the skill.</a:t>
          </a:r>
          <a:endParaRPr lang="en-US" sz="1200" dirty="0">
            <a:solidFill>
              <a:schemeClr val="bg1"/>
            </a:solidFill>
            <a:latin typeface="Arial" panose="020B0604020202020204" pitchFamily="34" charset="0"/>
            <a:cs typeface="Arial" panose="020B0604020202020204" pitchFamily="34" charset="0"/>
          </a:endParaRPr>
        </a:p>
      </dgm:t>
    </dgm:pt>
    <dgm:pt modelId="{519B15B5-611C-442E-A38A-55794C6D461D}" type="parTrans" cxnId="{683FC1CB-B400-4F8F-9E71-16A681AE82C2}">
      <dgm:prSet/>
      <dgm:spPr/>
      <dgm:t>
        <a:bodyPr/>
        <a:lstStyle/>
        <a:p>
          <a:endParaRPr lang="en-US"/>
        </a:p>
      </dgm:t>
    </dgm:pt>
    <dgm:pt modelId="{1AE1F3EF-1996-415E-B85E-9788E245620D}" type="sibTrans" cxnId="{683FC1CB-B400-4F8F-9E71-16A681AE82C2}">
      <dgm:prSet/>
      <dgm:spPr/>
      <dgm:t>
        <a:bodyPr/>
        <a:lstStyle/>
        <a:p>
          <a:endParaRPr lang="en-US"/>
        </a:p>
      </dgm:t>
    </dgm:pt>
    <dgm:pt modelId="{7E6F3E3E-7820-439C-8C91-C9966D31990E}">
      <dgm:prSet custT="1"/>
      <dgm:spPr/>
      <dgm:t>
        <a:bodyPr/>
        <a:lstStyle/>
        <a:p>
          <a:r>
            <a:rPr lang="en-GB" sz="1200" dirty="0">
              <a:solidFill>
                <a:schemeClr val="bg1"/>
              </a:solidFill>
              <a:latin typeface="Arial" panose="020B0604020202020204" pitchFamily="34" charset="0"/>
              <a:cs typeface="Arial" panose="020B0604020202020204" pitchFamily="34" charset="0"/>
            </a:rPr>
            <a:t>Framework that supports this skill.</a:t>
          </a:r>
          <a:endParaRPr lang="en-US" sz="1200" dirty="0">
            <a:solidFill>
              <a:schemeClr val="bg1"/>
            </a:solidFill>
            <a:latin typeface="Arial" panose="020B0604020202020204" pitchFamily="34" charset="0"/>
            <a:cs typeface="Arial" panose="020B0604020202020204" pitchFamily="34" charset="0"/>
          </a:endParaRPr>
        </a:p>
      </dgm:t>
    </dgm:pt>
    <dgm:pt modelId="{413B25C0-684C-49D6-B53D-DE5272E88D4C}" type="parTrans" cxnId="{AEDF6ADD-F302-4D8E-9480-5A378B01046A}">
      <dgm:prSet/>
      <dgm:spPr/>
      <dgm:t>
        <a:bodyPr/>
        <a:lstStyle/>
        <a:p>
          <a:endParaRPr lang="en-US"/>
        </a:p>
      </dgm:t>
    </dgm:pt>
    <dgm:pt modelId="{95BAED92-1B5E-422F-9FEC-8EF7098C8AD3}" type="sibTrans" cxnId="{AEDF6ADD-F302-4D8E-9480-5A378B01046A}">
      <dgm:prSet/>
      <dgm:spPr/>
      <dgm:t>
        <a:bodyPr/>
        <a:lstStyle/>
        <a:p>
          <a:endParaRPr lang="en-US"/>
        </a:p>
      </dgm:t>
    </dgm:pt>
    <dgm:pt modelId="{75DE58A8-5967-439E-9514-089FC80D090F}">
      <dgm:prSet custT="1"/>
      <dgm:spPr/>
      <dgm:t>
        <a:bodyPr/>
        <a:lstStyle/>
        <a:p>
          <a:r>
            <a:rPr lang="en-GB" sz="1200" dirty="0">
              <a:solidFill>
                <a:schemeClr val="bg1"/>
              </a:solidFill>
              <a:latin typeface="Arial" panose="020B0604020202020204" pitchFamily="34" charset="0"/>
              <a:cs typeface="Arial" panose="020B0604020202020204" pitchFamily="34" charset="0"/>
            </a:rPr>
            <a:t>Applying the skill in practice. </a:t>
          </a:r>
          <a:endParaRPr lang="en-US" sz="1200" dirty="0">
            <a:solidFill>
              <a:schemeClr val="bg1"/>
            </a:solidFill>
            <a:latin typeface="Arial" panose="020B0604020202020204" pitchFamily="34" charset="0"/>
            <a:cs typeface="Arial" panose="020B0604020202020204" pitchFamily="34" charset="0"/>
          </a:endParaRPr>
        </a:p>
      </dgm:t>
    </dgm:pt>
    <dgm:pt modelId="{94E3B42F-4D66-45DF-A9DA-DF62F768334C}" type="parTrans" cxnId="{FC105FFF-C164-4B96-A351-DA23ED1172A0}">
      <dgm:prSet/>
      <dgm:spPr/>
      <dgm:t>
        <a:bodyPr/>
        <a:lstStyle/>
        <a:p>
          <a:endParaRPr lang="en-US"/>
        </a:p>
      </dgm:t>
    </dgm:pt>
    <dgm:pt modelId="{4012D6C7-0925-4248-B2FE-62F886164616}" type="sibTrans" cxnId="{FC105FFF-C164-4B96-A351-DA23ED1172A0}">
      <dgm:prSet/>
      <dgm:spPr/>
      <dgm:t>
        <a:bodyPr/>
        <a:lstStyle/>
        <a:p>
          <a:endParaRPr lang="en-US"/>
        </a:p>
      </dgm:t>
    </dgm:pt>
    <dgm:pt modelId="{CBDB2512-D78D-4CDC-99E2-9F510318224A}">
      <dgm:prSet custT="1"/>
      <dgm:spPr/>
      <dgm:t>
        <a:bodyPr/>
        <a:lstStyle/>
        <a:p>
          <a:r>
            <a:rPr lang="en-GB" sz="1200" dirty="0">
              <a:solidFill>
                <a:schemeClr val="bg1"/>
              </a:solidFill>
              <a:latin typeface="Arial" panose="020B0604020202020204" pitchFamily="34" charset="0"/>
              <a:cs typeface="Arial" panose="020B0604020202020204" pitchFamily="34" charset="0"/>
            </a:rPr>
            <a:t>How the skill supports my future career. </a:t>
          </a:r>
          <a:endParaRPr lang="en-US" sz="1200" dirty="0">
            <a:solidFill>
              <a:schemeClr val="bg1"/>
            </a:solidFill>
            <a:latin typeface="Arial" panose="020B0604020202020204" pitchFamily="34" charset="0"/>
            <a:cs typeface="Arial" panose="020B0604020202020204" pitchFamily="34" charset="0"/>
          </a:endParaRPr>
        </a:p>
      </dgm:t>
    </dgm:pt>
    <dgm:pt modelId="{A82A22AA-ABD4-4562-8CFA-072EDC8D8068}" type="parTrans" cxnId="{FE48D3D7-D853-4894-BA65-5BF1F0EDCCCF}">
      <dgm:prSet/>
      <dgm:spPr/>
      <dgm:t>
        <a:bodyPr/>
        <a:lstStyle/>
        <a:p>
          <a:endParaRPr lang="en-US"/>
        </a:p>
      </dgm:t>
    </dgm:pt>
    <dgm:pt modelId="{7A23BFF8-B78D-4158-8631-D77DD2F5D877}" type="sibTrans" cxnId="{FE48D3D7-D853-4894-BA65-5BF1F0EDCCCF}">
      <dgm:prSet/>
      <dgm:spPr/>
      <dgm:t>
        <a:bodyPr/>
        <a:lstStyle/>
        <a:p>
          <a:endParaRPr lang="en-US"/>
        </a:p>
      </dgm:t>
    </dgm:pt>
    <dgm:pt modelId="{5FE722F4-43D0-4D8D-9D27-8FB837873053}">
      <dgm:prSet custT="1"/>
      <dgm:spPr/>
      <dgm:t>
        <a:bodyPr/>
        <a:lstStyle/>
        <a:p>
          <a:r>
            <a:rPr lang="en-GB" sz="1400" dirty="0">
              <a:solidFill>
                <a:schemeClr val="bg1"/>
              </a:solidFill>
              <a:latin typeface="Arial" panose="020B0604020202020204" pitchFamily="34" charset="0"/>
              <a:cs typeface="Arial" panose="020B0604020202020204" pitchFamily="34" charset="0"/>
            </a:rPr>
            <a:t>Working in teams Supports positive shared goals and outcomes.</a:t>
          </a:r>
        </a:p>
      </dgm:t>
    </dgm:pt>
    <dgm:pt modelId="{7A4A7725-97D8-4063-B18F-DE550BCC0594}" type="parTrans" cxnId="{136D1130-EEB6-4FF8-AC0A-FBD3BFD45921}">
      <dgm:prSet/>
      <dgm:spPr/>
      <dgm:t>
        <a:bodyPr/>
        <a:lstStyle/>
        <a:p>
          <a:endParaRPr lang="en-GB"/>
        </a:p>
      </dgm:t>
    </dgm:pt>
    <dgm:pt modelId="{4901CA18-1167-48F6-AB08-821899450217}" type="sibTrans" cxnId="{136D1130-EEB6-4FF8-AC0A-FBD3BFD45921}">
      <dgm:prSet/>
      <dgm:spPr/>
      <dgm:t>
        <a:bodyPr/>
        <a:lstStyle/>
        <a:p>
          <a:endParaRPr lang="en-GB"/>
        </a:p>
      </dgm:t>
    </dgm:pt>
    <dgm:pt modelId="{0634B5ED-B1E5-44DE-B019-502F19959D4B}">
      <dgm:prSet custT="1"/>
      <dgm:spPr/>
      <dgm:t>
        <a:bodyPr/>
        <a:lstStyle/>
        <a:p>
          <a:r>
            <a:rPr lang="en-GB" sz="1600" dirty="0">
              <a:solidFill>
                <a:schemeClr val="bg1"/>
              </a:solidFill>
              <a:latin typeface="Arial" panose="020B0604020202020204" pitchFamily="34" charset="0"/>
              <a:cs typeface="Arial" panose="020B0604020202020204" pitchFamily="34" charset="0"/>
            </a:rPr>
            <a:t>Worked in customer service faced roles and for three different charitable agencies.  </a:t>
          </a:r>
        </a:p>
      </dgm:t>
    </dgm:pt>
    <dgm:pt modelId="{798F1683-418F-4A44-A1B2-FBEA7ED4AF55}" type="parTrans" cxnId="{796D0757-4348-4CF4-BD6F-15737BB10C8A}">
      <dgm:prSet/>
      <dgm:spPr/>
      <dgm:t>
        <a:bodyPr/>
        <a:lstStyle/>
        <a:p>
          <a:endParaRPr lang="en-GB"/>
        </a:p>
      </dgm:t>
    </dgm:pt>
    <dgm:pt modelId="{2782976C-482D-418A-9AAB-1E4BA632342A}" type="sibTrans" cxnId="{796D0757-4348-4CF4-BD6F-15737BB10C8A}">
      <dgm:prSet/>
      <dgm:spPr/>
      <dgm:t>
        <a:bodyPr/>
        <a:lstStyle/>
        <a:p>
          <a:endParaRPr lang="en-GB"/>
        </a:p>
      </dgm:t>
    </dgm:pt>
    <dgm:pt modelId="{6EA7EC29-D590-449C-AA37-C486E5FAD50E}">
      <dgm:prSet custT="1"/>
      <dgm:spPr/>
      <dgm:t>
        <a:bodyPr/>
        <a:lstStyle/>
        <a:p>
          <a:r>
            <a:rPr lang="en-GB" sz="1600" dirty="0">
              <a:solidFill>
                <a:schemeClr val="bg1"/>
              </a:solidFill>
              <a:latin typeface="Arial" panose="020B0604020202020204" pitchFamily="34" charset="0"/>
              <a:cs typeface="Arial" panose="020B0604020202020204" pitchFamily="34" charset="0"/>
            </a:rPr>
            <a:t>Currently working as a self-employed and freelance worker, I have collaborated with personal advisers, social workers and other professionals, developing my teamwork skills.</a:t>
          </a:r>
        </a:p>
      </dgm:t>
    </dgm:pt>
    <dgm:pt modelId="{79FA49D6-C607-438F-83AC-9854B4399F8C}" type="parTrans" cxnId="{20ECE40C-CDED-43AC-846B-13D569EE263F}">
      <dgm:prSet/>
      <dgm:spPr/>
      <dgm:t>
        <a:bodyPr/>
        <a:lstStyle/>
        <a:p>
          <a:endParaRPr lang="en-GB"/>
        </a:p>
      </dgm:t>
    </dgm:pt>
    <dgm:pt modelId="{F364B8E7-7CD9-4830-B706-36559679C330}" type="sibTrans" cxnId="{20ECE40C-CDED-43AC-846B-13D569EE263F}">
      <dgm:prSet/>
      <dgm:spPr/>
      <dgm:t>
        <a:bodyPr/>
        <a:lstStyle/>
        <a:p>
          <a:endParaRPr lang="en-GB"/>
        </a:p>
      </dgm:t>
    </dgm:pt>
    <dgm:pt modelId="{A4AB667C-28C2-47D7-ACD9-1FD0071FFA8D}" type="pres">
      <dgm:prSet presAssocID="{D31DC212-8DDC-4DBF-AC9D-F6D727D5F96F}" presName="diagram" presStyleCnt="0">
        <dgm:presLayoutVars>
          <dgm:dir/>
          <dgm:resizeHandles val="exact"/>
        </dgm:presLayoutVars>
      </dgm:prSet>
      <dgm:spPr/>
    </dgm:pt>
    <dgm:pt modelId="{DB5138C3-F8FC-427A-AD26-5A79DA5FE128}" type="pres">
      <dgm:prSet presAssocID="{CDCA9584-B7B2-49C6-8078-C649F79F8D40}" presName="node" presStyleLbl="node1" presStyleIdx="0" presStyleCnt="4">
        <dgm:presLayoutVars>
          <dgm:bulletEnabled val="1"/>
        </dgm:presLayoutVars>
      </dgm:prSet>
      <dgm:spPr/>
    </dgm:pt>
    <dgm:pt modelId="{675DE558-ACB1-460D-A4B0-34C900F0D8C4}" type="pres">
      <dgm:prSet presAssocID="{0BE8D6B5-AF13-4DE8-972F-76A9B852AD89}" presName="sibTrans" presStyleCnt="0"/>
      <dgm:spPr/>
    </dgm:pt>
    <dgm:pt modelId="{5DF5DEC0-0C2F-437F-ADCC-1727E7C8D464}" type="pres">
      <dgm:prSet presAssocID="{0634B5ED-B1E5-44DE-B019-502F19959D4B}" presName="node" presStyleLbl="node1" presStyleIdx="1" presStyleCnt="4">
        <dgm:presLayoutVars>
          <dgm:bulletEnabled val="1"/>
        </dgm:presLayoutVars>
      </dgm:prSet>
      <dgm:spPr/>
    </dgm:pt>
    <dgm:pt modelId="{AE8E33B0-11A5-4F6E-AF0E-592EE46F999B}" type="pres">
      <dgm:prSet presAssocID="{2782976C-482D-418A-9AAB-1E4BA632342A}" presName="sibTrans" presStyleCnt="0"/>
      <dgm:spPr/>
    </dgm:pt>
    <dgm:pt modelId="{80757C19-EE2B-4B1C-BD16-3DB069259411}" type="pres">
      <dgm:prSet presAssocID="{6EA7EC29-D590-449C-AA37-C486E5FAD50E}" presName="node" presStyleLbl="node1" presStyleIdx="2" presStyleCnt="4">
        <dgm:presLayoutVars>
          <dgm:bulletEnabled val="1"/>
        </dgm:presLayoutVars>
      </dgm:prSet>
      <dgm:spPr/>
    </dgm:pt>
    <dgm:pt modelId="{F57CF3E1-8017-4C94-8E69-A65F2A570EF7}" type="pres">
      <dgm:prSet presAssocID="{F364B8E7-7CD9-4830-B706-36559679C330}" presName="sibTrans" presStyleCnt="0"/>
      <dgm:spPr/>
    </dgm:pt>
    <dgm:pt modelId="{C58887D7-3870-476F-9529-211F30AFCC70}" type="pres">
      <dgm:prSet presAssocID="{5FE722F4-43D0-4D8D-9D27-8FB837873053}" presName="node" presStyleLbl="node1" presStyleIdx="3" presStyleCnt="4">
        <dgm:presLayoutVars>
          <dgm:bulletEnabled val="1"/>
        </dgm:presLayoutVars>
      </dgm:prSet>
      <dgm:spPr/>
    </dgm:pt>
  </dgm:ptLst>
  <dgm:cxnLst>
    <dgm:cxn modelId="{20ECE40C-CDED-43AC-846B-13D569EE263F}" srcId="{D31DC212-8DDC-4DBF-AC9D-F6D727D5F96F}" destId="{6EA7EC29-D590-449C-AA37-C486E5FAD50E}" srcOrd="2" destOrd="0" parTransId="{79FA49D6-C607-438F-83AC-9854B4399F8C}" sibTransId="{F364B8E7-7CD9-4830-B706-36559679C330}"/>
    <dgm:cxn modelId="{136D1130-EEB6-4FF8-AC0A-FBD3BFD45921}" srcId="{D31DC212-8DDC-4DBF-AC9D-F6D727D5F96F}" destId="{5FE722F4-43D0-4D8D-9D27-8FB837873053}" srcOrd="3" destOrd="0" parTransId="{7A4A7725-97D8-4063-B18F-DE550BCC0594}" sibTransId="{4901CA18-1167-48F6-AB08-821899450217}"/>
    <dgm:cxn modelId="{11A4F938-02ED-400E-9E40-0A1AD4D9923F}" type="presOf" srcId="{0634B5ED-B1E5-44DE-B019-502F19959D4B}" destId="{5DF5DEC0-0C2F-437F-ADCC-1727E7C8D464}" srcOrd="0" destOrd="0" presId="urn:microsoft.com/office/officeart/2005/8/layout/default"/>
    <dgm:cxn modelId="{B8353539-D525-42CC-B09E-BC7A7EA00CA6}" type="presOf" srcId="{D31DC212-8DDC-4DBF-AC9D-F6D727D5F96F}" destId="{A4AB667C-28C2-47D7-ACD9-1FD0071FFA8D}" srcOrd="0" destOrd="0" presId="urn:microsoft.com/office/officeart/2005/8/layout/default"/>
    <dgm:cxn modelId="{3A02E039-018D-4C0D-9728-DE90693EC580}" srcId="{CDCA9584-B7B2-49C6-8078-C649F79F8D40}" destId="{BB75A5DE-ECD9-452F-9CC5-C1483FE9B169}" srcOrd="0" destOrd="0" parTransId="{FC7C24BE-0CAD-44BC-85DE-F38C837E3221}" sibTransId="{A875EA3A-52C6-47D5-9F60-C741C9ADBF33}"/>
    <dgm:cxn modelId="{993B3463-EB7E-4275-A234-AAE0D47BC232}" type="presOf" srcId="{6EA7EC29-D590-449C-AA37-C486E5FAD50E}" destId="{80757C19-EE2B-4B1C-BD16-3DB069259411}" srcOrd="0" destOrd="0" presId="urn:microsoft.com/office/officeart/2005/8/layout/default"/>
    <dgm:cxn modelId="{BEF44A70-7814-47E9-97F0-6DE8824E66B0}" type="presOf" srcId="{CBDB2512-D78D-4CDC-99E2-9F510318224A}" destId="{DB5138C3-F8FC-427A-AD26-5A79DA5FE128}" srcOrd="0" destOrd="5" presId="urn:microsoft.com/office/officeart/2005/8/layout/default"/>
    <dgm:cxn modelId="{F9C13273-A390-482B-A2EB-07EA223127E4}" type="presOf" srcId="{5FE722F4-43D0-4D8D-9D27-8FB837873053}" destId="{C58887D7-3870-476F-9529-211F30AFCC70}" srcOrd="0" destOrd="0" presId="urn:microsoft.com/office/officeart/2005/8/layout/default"/>
    <dgm:cxn modelId="{796D0757-4348-4CF4-BD6F-15737BB10C8A}" srcId="{D31DC212-8DDC-4DBF-AC9D-F6D727D5F96F}" destId="{0634B5ED-B1E5-44DE-B019-502F19959D4B}" srcOrd="1" destOrd="0" parTransId="{798F1683-418F-4A44-A1B2-FBEA7ED4AF55}" sibTransId="{2782976C-482D-418A-9AAB-1E4BA632342A}"/>
    <dgm:cxn modelId="{FDBF1C59-7967-4D9E-B9F4-455C8B113B5F}" type="presOf" srcId="{CDCA9584-B7B2-49C6-8078-C649F79F8D40}" destId="{DB5138C3-F8FC-427A-AD26-5A79DA5FE128}" srcOrd="0" destOrd="0" presId="urn:microsoft.com/office/officeart/2005/8/layout/default"/>
    <dgm:cxn modelId="{E040A08F-6752-4033-BFA8-4BDBF8E8FE8B}" type="presOf" srcId="{7E6F3E3E-7820-439C-8C91-C9966D31990E}" destId="{DB5138C3-F8FC-427A-AD26-5A79DA5FE128}" srcOrd="0" destOrd="3" presId="urn:microsoft.com/office/officeart/2005/8/layout/default"/>
    <dgm:cxn modelId="{A9C7929E-6F2F-4654-9D4C-903A7AA27245}" type="presOf" srcId="{F94B83B5-BA44-4C60-9B81-A01DE8BB0A14}" destId="{DB5138C3-F8FC-427A-AD26-5A79DA5FE128}" srcOrd="0" destOrd="2" presId="urn:microsoft.com/office/officeart/2005/8/layout/default"/>
    <dgm:cxn modelId="{8A61C3AD-CF5D-4B22-9196-A78FE919B9E0}" type="presOf" srcId="{BB75A5DE-ECD9-452F-9CC5-C1483FE9B169}" destId="{DB5138C3-F8FC-427A-AD26-5A79DA5FE128}" srcOrd="0" destOrd="1" presId="urn:microsoft.com/office/officeart/2005/8/layout/default"/>
    <dgm:cxn modelId="{683FC1CB-B400-4F8F-9E71-16A681AE82C2}" srcId="{CDCA9584-B7B2-49C6-8078-C649F79F8D40}" destId="{F94B83B5-BA44-4C60-9B81-A01DE8BB0A14}" srcOrd="1" destOrd="0" parTransId="{519B15B5-611C-442E-A38A-55794C6D461D}" sibTransId="{1AE1F3EF-1996-415E-B85E-9788E245620D}"/>
    <dgm:cxn modelId="{FE48D3D7-D853-4894-BA65-5BF1F0EDCCCF}" srcId="{CDCA9584-B7B2-49C6-8078-C649F79F8D40}" destId="{CBDB2512-D78D-4CDC-99E2-9F510318224A}" srcOrd="4" destOrd="0" parTransId="{A82A22AA-ABD4-4562-8CFA-072EDC8D8068}" sibTransId="{7A23BFF8-B78D-4158-8631-D77DD2F5D877}"/>
    <dgm:cxn modelId="{AEDF6ADD-F302-4D8E-9480-5A378B01046A}" srcId="{CDCA9584-B7B2-49C6-8078-C649F79F8D40}" destId="{7E6F3E3E-7820-439C-8C91-C9966D31990E}" srcOrd="2" destOrd="0" parTransId="{413B25C0-684C-49D6-B53D-DE5272E88D4C}" sibTransId="{95BAED92-1B5E-422F-9FEC-8EF7098C8AD3}"/>
    <dgm:cxn modelId="{F0C1E0EA-68CF-49C6-B42B-D4ABF0450C63}" srcId="{D31DC212-8DDC-4DBF-AC9D-F6D727D5F96F}" destId="{CDCA9584-B7B2-49C6-8078-C649F79F8D40}" srcOrd="0" destOrd="0" parTransId="{3B025D0A-67D6-41E7-B4FE-5AF7E0094700}" sibTransId="{0BE8D6B5-AF13-4DE8-972F-76A9B852AD89}"/>
    <dgm:cxn modelId="{4F3215F3-09B9-4CA1-92C1-2B09C99E8186}" type="presOf" srcId="{75DE58A8-5967-439E-9514-089FC80D090F}" destId="{DB5138C3-F8FC-427A-AD26-5A79DA5FE128}" srcOrd="0" destOrd="4" presId="urn:microsoft.com/office/officeart/2005/8/layout/default"/>
    <dgm:cxn modelId="{FC105FFF-C164-4B96-A351-DA23ED1172A0}" srcId="{CDCA9584-B7B2-49C6-8078-C649F79F8D40}" destId="{75DE58A8-5967-439E-9514-089FC80D090F}" srcOrd="3" destOrd="0" parTransId="{94E3B42F-4D66-45DF-A9DA-DF62F768334C}" sibTransId="{4012D6C7-0925-4248-B2FE-62F886164616}"/>
    <dgm:cxn modelId="{E131D63B-EE08-4511-BDA4-AD753CAF2221}" type="presParOf" srcId="{A4AB667C-28C2-47D7-ACD9-1FD0071FFA8D}" destId="{DB5138C3-F8FC-427A-AD26-5A79DA5FE128}" srcOrd="0" destOrd="0" presId="urn:microsoft.com/office/officeart/2005/8/layout/default"/>
    <dgm:cxn modelId="{73C5E6C6-7CBD-4AAA-A720-701353A26E35}" type="presParOf" srcId="{A4AB667C-28C2-47D7-ACD9-1FD0071FFA8D}" destId="{675DE558-ACB1-460D-A4B0-34C900F0D8C4}" srcOrd="1" destOrd="0" presId="urn:microsoft.com/office/officeart/2005/8/layout/default"/>
    <dgm:cxn modelId="{BB88318E-906D-4020-916A-C2BB2D4BBB1D}" type="presParOf" srcId="{A4AB667C-28C2-47D7-ACD9-1FD0071FFA8D}" destId="{5DF5DEC0-0C2F-437F-ADCC-1727E7C8D464}" srcOrd="2" destOrd="0" presId="urn:microsoft.com/office/officeart/2005/8/layout/default"/>
    <dgm:cxn modelId="{082AAEC4-C21A-46F2-862B-7361D2040CD3}" type="presParOf" srcId="{A4AB667C-28C2-47D7-ACD9-1FD0071FFA8D}" destId="{AE8E33B0-11A5-4F6E-AF0E-592EE46F999B}" srcOrd="3" destOrd="0" presId="urn:microsoft.com/office/officeart/2005/8/layout/default"/>
    <dgm:cxn modelId="{624EF85C-CA49-4ABD-92E8-5595E9A46CE9}" type="presParOf" srcId="{A4AB667C-28C2-47D7-ACD9-1FD0071FFA8D}" destId="{80757C19-EE2B-4B1C-BD16-3DB069259411}" srcOrd="4" destOrd="0" presId="urn:microsoft.com/office/officeart/2005/8/layout/default"/>
    <dgm:cxn modelId="{B1769171-9298-4C84-B4FF-B0ED17FF78F8}" type="presParOf" srcId="{A4AB667C-28C2-47D7-ACD9-1FD0071FFA8D}" destId="{F57CF3E1-8017-4C94-8E69-A65F2A570EF7}" srcOrd="5" destOrd="0" presId="urn:microsoft.com/office/officeart/2005/8/layout/default"/>
    <dgm:cxn modelId="{0D66ACDB-2C61-4295-AF28-6F904BDCFC1C}" type="presParOf" srcId="{A4AB667C-28C2-47D7-ACD9-1FD0071FFA8D}" destId="{C58887D7-3870-476F-9529-211F30AFCC70}"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760E3-E92E-4134-A2F8-101F7D1B069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4E30802-87E6-4010-BF81-3A21FC2236B4}">
      <dgm:prSet custT="1"/>
      <dgm:spPr/>
      <dgm:t>
        <a:bodyPr/>
        <a:lstStyle/>
        <a:p>
          <a:pPr>
            <a:lnSpc>
              <a:spcPct val="100000"/>
            </a:lnSpc>
          </a:pPr>
          <a:r>
            <a:rPr lang="en-US" sz="1400" dirty="0">
              <a:solidFill>
                <a:schemeClr val="bg1"/>
              </a:solidFill>
              <a:latin typeface="Arial" panose="020B0604020202020204" pitchFamily="34" charset="0"/>
              <a:cs typeface="Arial" panose="020B0604020202020204" pitchFamily="34" charset="0"/>
            </a:rPr>
            <a:t> </a:t>
          </a:r>
        </a:p>
      </dgm:t>
    </dgm:pt>
    <dgm:pt modelId="{BD83F26F-6BD3-475D-9229-09BC22F32EFF}" type="parTrans" cxnId="{B58F9E99-F6FE-4ABC-8C1F-ACDA6FCCEBBC}">
      <dgm:prSet/>
      <dgm:spPr/>
      <dgm:t>
        <a:bodyPr/>
        <a:lstStyle/>
        <a:p>
          <a:endParaRPr lang="en-US"/>
        </a:p>
      </dgm:t>
    </dgm:pt>
    <dgm:pt modelId="{487FA068-FDB7-44D6-8164-DE4E839A002D}" type="sibTrans" cxnId="{B58F9E99-F6FE-4ABC-8C1F-ACDA6FCCEBBC}">
      <dgm:prSet/>
      <dgm:spPr/>
      <dgm:t>
        <a:bodyPr/>
        <a:lstStyle/>
        <a:p>
          <a:endParaRPr lang="en-US"/>
        </a:p>
      </dgm:t>
    </dgm:pt>
    <dgm:pt modelId="{525FBFB9-4733-468A-BE0E-23D67EB1B48E}">
      <dgm:prSet custT="1"/>
      <dgm:spPr/>
      <dgm:t>
        <a:bodyPr/>
        <a:lstStyle/>
        <a:p>
          <a:pPr>
            <a:lnSpc>
              <a:spcPct val="100000"/>
            </a:lnSpc>
          </a:pPr>
          <a:r>
            <a:rPr lang="en-GB" sz="1400" dirty="0">
              <a:solidFill>
                <a:schemeClr val="bg1"/>
              </a:solidFill>
              <a:latin typeface="Arial" panose="020B0604020202020204" pitchFamily="34" charset="0"/>
              <a:cs typeface="Arial" panose="020B0604020202020204" pitchFamily="34" charset="0"/>
            </a:rPr>
            <a:t>Everyday Practice- in Multidisciplinary teams. </a:t>
          </a:r>
          <a:endParaRPr lang="en-US" sz="1400" dirty="0">
            <a:solidFill>
              <a:schemeClr val="bg1"/>
            </a:solidFill>
            <a:latin typeface="Arial" panose="020B0604020202020204" pitchFamily="34" charset="0"/>
            <a:cs typeface="Arial" panose="020B0604020202020204" pitchFamily="34" charset="0"/>
          </a:endParaRPr>
        </a:p>
      </dgm:t>
    </dgm:pt>
    <dgm:pt modelId="{DBC9B66C-C980-4FAA-90AA-98FCD7CAD4C6}" type="parTrans" cxnId="{AC8DA5B7-576B-4F5A-8798-FB0C2846DD47}">
      <dgm:prSet/>
      <dgm:spPr/>
      <dgm:t>
        <a:bodyPr/>
        <a:lstStyle/>
        <a:p>
          <a:endParaRPr lang="en-US"/>
        </a:p>
      </dgm:t>
    </dgm:pt>
    <dgm:pt modelId="{02D583F4-8FBD-4857-BB20-5CE4323DFCAE}" type="sibTrans" cxnId="{AC8DA5B7-576B-4F5A-8798-FB0C2846DD47}">
      <dgm:prSet/>
      <dgm:spPr/>
      <dgm:t>
        <a:bodyPr/>
        <a:lstStyle/>
        <a:p>
          <a:pPr>
            <a:lnSpc>
              <a:spcPct val="100000"/>
            </a:lnSpc>
          </a:pPr>
          <a:endParaRPr lang="en-US"/>
        </a:p>
      </dgm:t>
    </dgm:pt>
    <dgm:pt modelId="{12E68511-9A31-426C-A21C-D1BC54ACF110}">
      <dgm:prSet custT="1"/>
      <dgm:spPr/>
      <dgm:t>
        <a:bodyPr/>
        <a:lstStyle/>
        <a:p>
          <a:pPr>
            <a:lnSpc>
              <a:spcPct val="100000"/>
            </a:lnSpc>
          </a:pPr>
          <a:r>
            <a:rPr lang="en-GB" sz="1400" dirty="0">
              <a:solidFill>
                <a:schemeClr val="bg1"/>
              </a:solidFill>
              <a:latin typeface="Arial" panose="020B0604020202020204" pitchFamily="34" charset="0"/>
              <a:cs typeface="Arial" panose="020B0604020202020204" pitchFamily="34" charset="0"/>
            </a:rPr>
            <a:t>My Skills –My work experience has helped me develop the ability to adapt my approach when working with different people and professionals.   </a:t>
          </a:r>
          <a:endParaRPr lang="en-US" sz="1400" dirty="0">
            <a:solidFill>
              <a:schemeClr val="bg1"/>
            </a:solidFill>
            <a:latin typeface="Arial" panose="020B0604020202020204" pitchFamily="34" charset="0"/>
            <a:cs typeface="Arial" panose="020B0604020202020204" pitchFamily="34" charset="0"/>
          </a:endParaRPr>
        </a:p>
      </dgm:t>
    </dgm:pt>
    <dgm:pt modelId="{C0F1D9E1-5D54-44A6-B56E-FFE899AD9F86}" type="parTrans" cxnId="{7745D579-A895-4999-8B7E-1BA81C8D0CB6}">
      <dgm:prSet/>
      <dgm:spPr/>
      <dgm:t>
        <a:bodyPr/>
        <a:lstStyle/>
        <a:p>
          <a:endParaRPr lang="en-US"/>
        </a:p>
      </dgm:t>
    </dgm:pt>
    <dgm:pt modelId="{96EEE0A2-8C94-4C04-8E98-6066F5378C9F}" type="sibTrans" cxnId="{7745D579-A895-4999-8B7E-1BA81C8D0CB6}">
      <dgm:prSet/>
      <dgm:spPr/>
      <dgm:t>
        <a:bodyPr/>
        <a:lstStyle/>
        <a:p>
          <a:pPr>
            <a:lnSpc>
              <a:spcPct val="100000"/>
            </a:lnSpc>
          </a:pPr>
          <a:endParaRPr lang="en-US"/>
        </a:p>
      </dgm:t>
    </dgm:pt>
    <dgm:pt modelId="{122EFDAF-7305-48B7-8F5E-C378956BF29C}">
      <dgm:prSet custT="1"/>
      <dgm:spPr/>
      <dgm:t>
        <a:bodyPr/>
        <a:lstStyle/>
        <a:p>
          <a:pPr>
            <a:lnSpc>
              <a:spcPct val="100000"/>
            </a:lnSpc>
          </a:pPr>
          <a:r>
            <a:rPr lang="en-GB" sz="1400" dirty="0">
              <a:solidFill>
                <a:schemeClr val="bg1"/>
              </a:solidFill>
              <a:latin typeface="Arial" panose="020B0604020202020204" pitchFamily="34" charset="0"/>
              <a:cs typeface="Arial" panose="020B0604020202020204" pitchFamily="34" charset="0"/>
            </a:rPr>
            <a:t>Definition- Working in teams can be defined as a set of beliefs, actions and attitudes within in a group.(Same and </a:t>
          </a:r>
          <a:r>
            <a:rPr lang="en-GB" sz="1400" dirty="0" err="1">
              <a:solidFill>
                <a:schemeClr val="bg1"/>
              </a:solidFill>
              <a:latin typeface="Arial" panose="020B0604020202020204" pitchFamily="34" charset="0"/>
              <a:cs typeface="Arial" panose="020B0604020202020204" pitchFamily="34" charset="0"/>
            </a:rPr>
            <a:t>Maghbouli</a:t>
          </a:r>
          <a:r>
            <a:rPr lang="en-GB" sz="1400" dirty="0">
              <a:solidFill>
                <a:schemeClr val="bg1"/>
              </a:solidFill>
              <a:latin typeface="Arial" panose="020B0604020202020204" pitchFamily="34" charset="0"/>
              <a:cs typeface="Arial" panose="020B0604020202020204" pitchFamily="34" charset="0"/>
            </a:rPr>
            <a:t>, 2024)</a:t>
          </a:r>
        </a:p>
        <a:p>
          <a:endParaRPr lang="en-US" sz="1400" dirty="0">
            <a:latin typeface="Arial" panose="020B0604020202020204" pitchFamily="34" charset="0"/>
            <a:cs typeface="Arial" panose="020B0604020202020204" pitchFamily="34" charset="0"/>
          </a:endParaRPr>
        </a:p>
      </dgm:t>
    </dgm:pt>
    <dgm:pt modelId="{4A86F546-62AD-4FF3-BE38-6430CA8BD452}" type="parTrans" cxnId="{C9BD8C55-D72D-4EE7-A72A-F5F53D2187B3}">
      <dgm:prSet/>
      <dgm:spPr/>
      <dgm:t>
        <a:bodyPr/>
        <a:lstStyle/>
        <a:p>
          <a:endParaRPr lang="en-GB"/>
        </a:p>
      </dgm:t>
    </dgm:pt>
    <dgm:pt modelId="{B3997A61-12F3-48EE-BAA0-1637884300EA}" type="sibTrans" cxnId="{C9BD8C55-D72D-4EE7-A72A-F5F53D2187B3}">
      <dgm:prSet/>
      <dgm:spPr/>
      <dgm:t>
        <a:bodyPr/>
        <a:lstStyle/>
        <a:p>
          <a:pPr>
            <a:lnSpc>
              <a:spcPct val="100000"/>
            </a:lnSpc>
          </a:pPr>
          <a:endParaRPr lang="en-GB"/>
        </a:p>
      </dgm:t>
    </dgm:pt>
    <dgm:pt modelId="{70EB25FF-4996-46E0-964A-2870FE6BD54A}" type="pres">
      <dgm:prSet presAssocID="{396760E3-E92E-4134-A2F8-101F7D1B0692}" presName="root" presStyleCnt="0">
        <dgm:presLayoutVars>
          <dgm:dir/>
          <dgm:resizeHandles val="exact"/>
        </dgm:presLayoutVars>
      </dgm:prSet>
      <dgm:spPr/>
    </dgm:pt>
    <dgm:pt modelId="{9FA2091C-F013-41FD-9A52-38A938A63B00}" type="pres">
      <dgm:prSet presAssocID="{396760E3-E92E-4134-A2F8-101F7D1B0692}" presName="container" presStyleCnt="0">
        <dgm:presLayoutVars>
          <dgm:dir/>
          <dgm:resizeHandles val="exact"/>
        </dgm:presLayoutVars>
      </dgm:prSet>
      <dgm:spPr/>
    </dgm:pt>
    <dgm:pt modelId="{CB85B27D-83CE-44DE-9772-1F5D3DCD88E9}" type="pres">
      <dgm:prSet presAssocID="{122EFDAF-7305-48B7-8F5E-C378956BF29C}" presName="compNode" presStyleCnt="0"/>
      <dgm:spPr/>
    </dgm:pt>
    <dgm:pt modelId="{88F055C8-691C-4DA7-B876-A3FA9D409FE2}" type="pres">
      <dgm:prSet presAssocID="{122EFDAF-7305-48B7-8F5E-C378956BF29C}" presName="iconBgRect" presStyleLbl="bgShp" presStyleIdx="0" presStyleCnt="4"/>
      <dgm:spPr/>
    </dgm:pt>
    <dgm:pt modelId="{721AAE98-8311-4A62-8159-87F6690B002C}" type="pres">
      <dgm:prSet presAssocID="{122EFDAF-7305-48B7-8F5E-C378956BF29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4697CD6B-6D26-40ED-B4E3-E8A8D63606A7}" type="pres">
      <dgm:prSet presAssocID="{122EFDAF-7305-48B7-8F5E-C378956BF29C}" presName="spaceRect" presStyleCnt="0"/>
      <dgm:spPr/>
    </dgm:pt>
    <dgm:pt modelId="{0E905B98-5C2A-4DCD-B6D1-12E1CDD442AF}" type="pres">
      <dgm:prSet presAssocID="{122EFDAF-7305-48B7-8F5E-C378956BF29C}" presName="textRect" presStyleLbl="revTx" presStyleIdx="0" presStyleCnt="4">
        <dgm:presLayoutVars>
          <dgm:chMax val="1"/>
          <dgm:chPref val="1"/>
        </dgm:presLayoutVars>
      </dgm:prSet>
      <dgm:spPr/>
    </dgm:pt>
    <dgm:pt modelId="{F1C6BE8D-B6A0-43E7-9941-F8A5B842C86F}" type="pres">
      <dgm:prSet presAssocID="{B3997A61-12F3-48EE-BAA0-1637884300EA}" presName="sibTrans" presStyleLbl="sibTrans2D1" presStyleIdx="0" presStyleCnt="0"/>
      <dgm:spPr/>
    </dgm:pt>
    <dgm:pt modelId="{335B3981-23ED-4871-A664-0E666A63144B}" type="pres">
      <dgm:prSet presAssocID="{525FBFB9-4733-468A-BE0E-23D67EB1B48E}" presName="compNode" presStyleCnt="0"/>
      <dgm:spPr/>
    </dgm:pt>
    <dgm:pt modelId="{74B1A0BB-7177-45C9-A258-DAED48BD55F7}" type="pres">
      <dgm:prSet presAssocID="{525FBFB9-4733-468A-BE0E-23D67EB1B48E}" presName="iconBgRect" presStyleLbl="bgShp" presStyleIdx="1" presStyleCnt="4"/>
      <dgm:spPr/>
    </dgm:pt>
    <dgm:pt modelId="{CCC502F1-D233-48CE-A294-935D39232761}" type="pres">
      <dgm:prSet presAssocID="{525FBFB9-4733-468A-BE0E-23D67EB1B48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4499AFEA-850E-4E9A-B110-5DB69512D749}" type="pres">
      <dgm:prSet presAssocID="{525FBFB9-4733-468A-BE0E-23D67EB1B48E}" presName="spaceRect" presStyleCnt="0"/>
      <dgm:spPr/>
    </dgm:pt>
    <dgm:pt modelId="{FA28779C-E60D-401E-8297-3F79345C9A29}" type="pres">
      <dgm:prSet presAssocID="{525FBFB9-4733-468A-BE0E-23D67EB1B48E}" presName="textRect" presStyleLbl="revTx" presStyleIdx="1" presStyleCnt="4" custLinFactNeighborX="3751" custLinFactNeighborY="-78871">
        <dgm:presLayoutVars>
          <dgm:chMax val="1"/>
          <dgm:chPref val="1"/>
        </dgm:presLayoutVars>
      </dgm:prSet>
      <dgm:spPr/>
    </dgm:pt>
    <dgm:pt modelId="{6A52D2F0-962E-4968-BD7E-BE1D032C5DD7}" type="pres">
      <dgm:prSet presAssocID="{02D583F4-8FBD-4857-BB20-5CE4323DFCAE}" presName="sibTrans" presStyleLbl="sibTrans2D1" presStyleIdx="0" presStyleCnt="0"/>
      <dgm:spPr/>
    </dgm:pt>
    <dgm:pt modelId="{623D57B8-C721-4635-A0DE-B293EFA47CF7}" type="pres">
      <dgm:prSet presAssocID="{12E68511-9A31-426C-A21C-D1BC54ACF110}" presName="compNode" presStyleCnt="0"/>
      <dgm:spPr/>
    </dgm:pt>
    <dgm:pt modelId="{4A35DACB-2507-4CA3-97AD-A48D2AD369F2}" type="pres">
      <dgm:prSet presAssocID="{12E68511-9A31-426C-A21C-D1BC54ACF110}" presName="iconBgRect" presStyleLbl="bgShp" presStyleIdx="2" presStyleCnt="4"/>
      <dgm:spPr/>
    </dgm:pt>
    <dgm:pt modelId="{299EF021-DA2B-43B9-8C62-CD88BA598A1C}" type="pres">
      <dgm:prSet presAssocID="{12E68511-9A31-426C-A21C-D1BC54ACF11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s"/>
        </a:ext>
      </dgm:extLst>
    </dgm:pt>
    <dgm:pt modelId="{2DD8B6A8-28BE-4186-B45A-F554657AEFDE}" type="pres">
      <dgm:prSet presAssocID="{12E68511-9A31-426C-A21C-D1BC54ACF110}" presName="spaceRect" presStyleCnt="0"/>
      <dgm:spPr/>
    </dgm:pt>
    <dgm:pt modelId="{07EAA814-7F91-4CBE-BB84-AC1A8066AD48}" type="pres">
      <dgm:prSet presAssocID="{12E68511-9A31-426C-A21C-D1BC54ACF110}" presName="textRect" presStyleLbl="revTx" presStyleIdx="2" presStyleCnt="4">
        <dgm:presLayoutVars>
          <dgm:chMax val="1"/>
          <dgm:chPref val="1"/>
        </dgm:presLayoutVars>
      </dgm:prSet>
      <dgm:spPr/>
    </dgm:pt>
    <dgm:pt modelId="{2B867440-6F15-4FD9-A553-8F70EC967EE5}" type="pres">
      <dgm:prSet presAssocID="{96EEE0A2-8C94-4C04-8E98-6066F5378C9F}" presName="sibTrans" presStyleLbl="sibTrans2D1" presStyleIdx="0" presStyleCnt="0"/>
      <dgm:spPr/>
    </dgm:pt>
    <dgm:pt modelId="{DB6DB540-6AC3-4A18-BE20-E3BAD7628C98}" type="pres">
      <dgm:prSet presAssocID="{94E30802-87E6-4010-BF81-3A21FC2236B4}" presName="compNode" presStyleCnt="0"/>
      <dgm:spPr/>
    </dgm:pt>
    <dgm:pt modelId="{166D4C73-4B14-4876-AEBC-C80A077B7E95}" type="pres">
      <dgm:prSet presAssocID="{94E30802-87E6-4010-BF81-3A21FC2236B4}" presName="iconBgRect" presStyleLbl="bgShp" presStyleIdx="3" presStyleCnt="4"/>
      <dgm:spPr/>
    </dgm:pt>
    <dgm:pt modelId="{AC86593B-42A1-4510-8562-583DD796A65A}" type="pres">
      <dgm:prSet presAssocID="{94E30802-87E6-4010-BF81-3A21FC2236B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3EB5CD6D-9B8A-4FBC-8FCF-533E67A60135}" type="pres">
      <dgm:prSet presAssocID="{94E30802-87E6-4010-BF81-3A21FC2236B4}" presName="spaceRect" presStyleCnt="0"/>
      <dgm:spPr/>
    </dgm:pt>
    <dgm:pt modelId="{A66D509A-0019-483B-9B49-47619B9DFDEF}" type="pres">
      <dgm:prSet presAssocID="{94E30802-87E6-4010-BF81-3A21FC2236B4}" presName="textRect" presStyleLbl="revTx" presStyleIdx="3" presStyleCnt="4">
        <dgm:presLayoutVars>
          <dgm:chMax val="1"/>
          <dgm:chPref val="1"/>
        </dgm:presLayoutVars>
      </dgm:prSet>
      <dgm:spPr/>
    </dgm:pt>
  </dgm:ptLst>
  <dgm:cxnLst>
    <dgm:cxn modelId="{56FFE038-8E79-47BD-92B8-377287304B6A}" type="presOf" srcId="{B3997A61-12F3-48EE-BAA0-1637884300EA}" destId="{F1C6BE8D-B6A0-43E7-9941-F8A5B842C86F}" srcOrd="0" destOrd="0" presId="urn:microsoft.com/office/officeart/2018/2/layout/IconCircleList"/>
    <dgm:cxn modelId="{C9BD8C55-D72D-4EE7-A72A-F5F53D2187B3}" srcId="{396760E3-E92E-4134-A2F8-101F7D1B0692}" destId="{122EFDAF-7305-48B7-8F5E-C378956BF29C}" srcOrd="0" destOrd="0" parTransId="{4A86F546-62AD-4FF3-BE38-6430CA8BD452}" sibTransId="{B3997A61-12F3-48EE-BAA0-1637884300EA}"/>
    <dgm:cxn modelId="{256F2E56-231F-4E52-9A65-0EF0B570AA3F}" type="presOf" srcId="{94E30802-87E6-4010-BF81-3A21FC2236B4}" destId="{A66D509A-0019-483B-9B49-47619B9DFDEF}" srcOrd="0" destOrd="0" presId="urn:microsoft.com/office/officeart/2018/2/layout/IconCircleList"/>
    <dgm:cxn modelId="{7745D579-A895-4999-8B7E-1BA81C8D0CB6}" srcId="{396760E3-E92E-4134-A2F8-101F7D1B0692}" destId="{12E68511-9A31-426C-A21C-D1BC54ACF110}" srcOrd="2" destOrd="0" parTransId="{C0F1D9E1-5D54-44A6-B56E-FFE899AD9F86}" sibTransId="{96EEE0A2-8C94-4C04-8E98-6066F5378C9F}"/>
    <dgm:cxn modelId="{B58F9E99-F6FE-4ABC-8C1F-ACDA6FCCEBBC}" srcId="{396760E3-E92E-4134-A2F8-101F7D1B0692}" destId="{94E30802-87E6-4010-BF81-3A21FC2236B4}" srcOrd="3" destOrd="0" parTransId="{BD83F26F-6BD3-475D-9229-09BC22F32EFF}" sibTransId="{487FA068-FDB7-44D6-8164-DE4E839A002D}"/>
    <dgm:cxn modelId="{5D40ACA0-4F5F-49A8-A99B-A9A0208ECEC4}" type="presOf" srcId="{12E68511-9A31-426C-A21C-D1BC54ACF110}" destId="{07EAA814-7F91-4CBE-BB84-AC1A8066AD48}" srcOrd="0" destOrd="0" presId="urn:microsoft.com/office/officeart/2018/2/layout/IconCircleList"/>
    <dgm:cxn modelId="{691664B0-B29E-4BBA-B40A-DC8F5F979961}" type="presOf" srcId="{525FBFB9-4733-468A-BE0E-23D67EB1B48E}" destId="{FA28779C-E60D-401E-8297-3F79345C9A29}" srcOrd="0" destOrd="0" presId="urn:microsoft.com/office/officeart/2018/2/layout/IconCircleList"/>
    <dgm:cxn modelId="{AC8DA5B7-576B-4F5A-8798-FB0C2846DD47}" srcId="{396760E3-E92E-4134-A2F8-101F7D1B0692}" destId="{525FBFB9-4733-468A-BE0E-23D67EB1B48E}" srcOrd="1" destOrd="0" parTransId="{DBC9B66C-C980-4FAA-90AA-98FCD7CAD4C6}" sibTransId="{02D583F4-8FBD-4857-BB20-5CE4323DFCAE}"/>
    <dgm:cxn modelId="{D55C03CD-3957-43CB-AC05-283C19E207F5}" type="presOf" srcId="{96EEE0A2-8C94-4C04-8E98-6066F5378C9F}" destId="{2B867440-6F15-4FD9-A553-8F70EC967EE5}" srcOrd="0" destOrd="0" presId="urn:microsoft.com/office/officeart/2018/2/layout/IconCircleList"/>
    <dgm:cxn modelId="{051F63D0-5977-49DC-8FAB-5101B56960F0}" type="presOf" srcId="{396760E3-E92E-4134-A2F8-101F7D1B0692}" destId="{70EB25FF-4996-46E0-964A-2870FE6BD54A}" srcOrd="0" destOrd="0" presId="urn:microsoft.com/office/officeart/2018/2/layout/IconCircleList"/>
    <dgm:cxn modelId="{B172F2D7-FF58-4F3E-AE77-C649226A7D8C}" type="presOf" srcId="{02D583F4-8FBD-4857-BB20-5CE4323DFCAE}" destId="{6A52D2F0-962E-4968-BD7E-BE1D032C5DD7}" srcOrd="0" destOrd="0" presId="urn:microsoft.com/office/officeart/2018/2/layout/IconCircleList"/>
    <dgm:cxn modelId="{CA75E3F1-3409-49A3-8115-D2CBDF821860}" type="presOf" srcId="{122EFDAF-7305-48B7-8F5E-C378956BF29C}" destId="{0E905B98-5C2A-4DCD-B6D1-12E1CDD442AF}" srcOrd="0" destOrd="0" presId="urn:microsoft.com/office/officeart/2018/2/layout/IconCircleList"/>
    <dgm:cxn modelId="{A4E13CFA-5251-4878-AB57-8807CF80D435}" type="presParOf" srcId="{70EB25FF-4996-46E0-964A-2870FE6BD54A}" destId="{9FA2091C-F013-41FD-9A52-38A938A63B00}" srcOrd="0" destOrd="0" presId="urn:microsoft.com/office/officeart/2018/2/layout/IconCircleList"/>
    <dgm:cxn modelId="{5C443661-44D8-424A-9AAD-0237E3A38A51}" type="presParOf" srcId="{9FA2091C-F013-41FD-9A52-38A938A63B00}" destId="{CB85B27D-83CE-44DE-9772-1F5D3DCD88E9}" srcOrd="0" destOrd="0" presId="urn:microsoft.com/office/officeart/2018/2/layout/IconCircleList"/>
    <dgm:cxn modelId="{AF2113FD-68D7-4291-B29E-3A141A62B9BC}" type="presParOf" srcId="{CB85B27D-83CE-44DE-9772-1F5D3DCD88E9}" destId="{88F055C8-691C-4DA7-B876-A3FA9D409FE2}" srcOrd="0" destOrd="0" presId="urn:microsoft.com/office/officeart/2018/2/layout/IconCircleList"/>
    <dgm:cxn modelId="{B0D806BD-553D-444F-9C28-009C2F807D51}" type="presParOf" srcId="{CB85B27D-83CE-44DE-9772-1F5D3DCD88E9}" destId="{721AAE98-8311-4A62-8159-87F6690B002C}" srcOrd="1" destOrd="0" presId="urn:microsoft.com/office/officeart/2018/2/layout/IconCircleList"/>
    <dgm:cxn modelId="{B3DBA4E2-7B0A-4096-921E-47051CCBD7B9}" type="presParOf" srcId="{CB85B27D-83CE-44DE-9772-1F5D3DCD88E9}" destId="{4697CD6B-6D26-40ED-B4E3-E8A8D63606A7}" srcOrd="2" destOrd="0" presId="urn:microsoft.com/office/officeart/2018/2/layout/IconCircleList"/>
    <dgm:cxn modelId="{2465540D-ECDF-4DF1-8F00-1E6837E34C86}" type="presParOf" srcId="{CB85B27D-83CE-44DE-9772-1F5D3DCD88E9}" destId="{0E905B98-5C2A-4DCD-B6D1-12E1CDD442AF}" srcOrd="3" destOrd="0" presId="urn:microsoft.com/office/officeart/2018/2/layout/IconCircleList"/>
    <dgm:cxn modelId="{CDA51754-B49A-47AC-8B17-8D16BE3DF7EC}" type="presParOf" srcId="{9FA2091C-F013-41FD-9A52-38A938A63B00}" destId="{F1C6BE8D-B6A0-43E7-9941-F8A5B842C86F}" srcOrd="1" destOrd="0" presId="urn:microsoft.com/office/officeart/2018/2/layout/IconCircleList"/>
    <dgm:cxn modelId="{1094495F-2CAA-4791-8744-AAC509DFA1D3}" type="presParOf" srcId="{9FA2091C-F013-41FD-9A52-38A938A63B00}" destId="{335B3981-23ED-4871-A664-0E666A63144B}" srcOrd="2" destOrd="0" presId="urn:microsoft.com/office/officeart/2018/2/layout/IconCircleList"/>
    <dgm:cxn modelId="{5DE909E2-4834-47AE-B706-FFD507A8E390}" type="presParOf" srcId="{335B3981-23ED-4871-A664-0E666A63144B}" destId="{74B1A0BB-7177-45C9-A258-DAED48BD55F7}" srcOrd="0" destOrd="0" presId="urn:microsoft.com/office/officeart/2018/2/layout/IconCircleList"/>
    <dgm:cxn modelId="{0767559F-8431-444F-ABB5-D06C1CBC72BF}" type="presParOf" srcId="{335B3981-23ED-4871-A664-0E666A63144B}" destId="{CCC502F1-D233-48CE-A294-935D39232761}" srcOrd="1" destOrd="0" presId="urn:microsoft.com/office/officeart/2018/2/layout/IconCircleList"/>
    <dgm:cxn modelId="{FFA6EAC7-A518-4266-B7C0-614B10EA5559}" type="presParOf" srcId="{335B3981-23ED-4871-A664-0E666A63144B}" destId="{4499AFEA-850E-4E9A-B110-5DB69512D749}" srcOrd="2" destOrd="0" presId="urn:microsoft.com/office/officeart/2018/2/layout/IconCircleList"/>
    <dgm:cxn modelId="{48DD6C67-46E1-4621-A5CE-A47E8DCADAC8}" type="presParOf" srcId="{335B3981-23ED-4871-A664-0E666A63144B}" destId="{FA28779C-E60D-401E-8297-3F79345C9A29}" srcOrd="3" destOrd="0" presId="urn:microsoft.com/office/officeart/2018/2/layout/IconCircleList"/>
    <dgm:cxn modelId="{89DD5756-6CEE-4240-90D3-C2296B3A7733}" type="presParOf" srcId="{9FA2091C-F013-41FD-9A52-38A938A63B00}" destId="{6A52D2F0-962E-4968-BD7E-BE1D032C5DD7}" srcOrd="3" destOrd="0" presId="urn:microsoft.com/office/officeart/2018/2/layout/IconCircleList"/>
    <dgm:cxn modelId="{6B3DD5A8-90B1-4AAA-BD0A-5E74AAD37369}" type="presParOf" srcId="{9FA2091C-F013-41FD-9A52-38A938A63B00}" destId="{623D57B8-C721-4635-A0DE-B293EFA47CF7}" srcOrd="4" destOrd="0" presId="urn:microsoft.com/office/officeart/2018/2/layout/IconCircleList"/>
    <dgm:cxn modelId="{FFA3E92C-706B-4ED7-8942-E471E90BF09A}" type="presParOf" srcId="{623D57B8-C721-4635-A0DE-B293EFA47CF7}" destId="{4A35DACB-2507-4CA3-97AD-A48D2AD369F2}" srcOrd="0" destOrd="0" presId="urn:microsoft.com/office/officeart/2018/2/layout/IconCircleList"/>
    <dgm:cxn modelId="{A20958B4-AD6A-4320-B0AD-8C8DE1942A9C}" type="presParOf" srcId="{623D57B8-C721-4635-A0DE-B293EFA47CF7}" destId="{299EF021-DA2B-43B9-8C62-CD88BA598A1C}" srcOrd="1" destOrd="0" presId="urn:microsoft.com/office/officeart/2018/2/layout/IconCircleList"/>
    <dgm:cxn modelId="{44B46C61-0898-4A45-B9A9-00304BEDA790}" type="presParOf" srcId="{623D57B8-C721-4635-A0DE-B293EFA47CF7}" destId="{2DD8B6A8-28BE-4186-B45A-F554657AEFDE}" srcOrd="2" destOrd="0" presId="urn:microsoft.com/office/officeart/2018/2/layout/IconCircleList"/>
    <dgm:cxn modelId="{762834EE-CB84-408A-B7EF-E7E2E898A197}" type="presParOf" srcId="{623D57B8-C721-4635-A0DE-B293EFA47CF7}" destId="{07EAA814-7F91-4CBE-BB84-AC1A8066AD48}" srcOrd="3" destOrd="0" presId="urn:microsoft.com/office/officeart/2018/2/layout/IconCircleList"/>
    <dgm:cxn modelId="{30ED958F-7284-4ED8-8397-3445D164166B}" type="presParOf" srcId="{9FA2091C-F013-41FD-9A52-38A938A63B00}" destId="{2B867440-6F15-4FD9-A553-8F70EC967EE5}" srcOrd="5" destOrd="0" presId="urn:microsoft.com/office/officeart/2018/2/layout/IconCircleList"/>
    <dgm:cxn modelId="{99228121-BB7C-4578-B11C-20078CA3E609}" type="presParOf" srcId="{9FA2091C-F013-41FD-9A52-38A938A63B00}" destId="{DB6DB540-6AC3-4A18-BE20-E3BAD7628C98}" srcOrd="6" destOrd="0" presId="urn:microsoft.com/office/officeart/2018/2/layout/IconCircleList"/>
    <dgm:cxn modelId="{A0A62737-9491-4544-9642-E07DDF96E045}" type="presParOf" srcId="{DB6DB540-6AC3-4A18-BE20-E3BAD7628C98}" destId="{166D4C73-4B14-4876-AEBC-C80A077B7E95}" srcOrd="0" destOrd="0" presId="urn:microsoft.com/office/officeart/2018/2/layout/IconCircleList"/>
    <dgm:cxn modelId="{7007EFB1-AD97-4A40-BD34-411917FC95A7}" type="presParOf" srcId="{DB6DB540-6AC3-4A18-BE20-E3BAD7628C98}" destId="{AC86593B-42A1-4510-8562-583DD796A65A}" srcOrd="1" destOrd="0" presId="urn:microsoft.com/office/officeart/2018/2/layout/IconCircleList"/>
    <dgm:cxn modelId="{8AA992FB-14D2-4BFB-9C41-0C413C26B5C2}" type="presParOf" srcId="{DB6DB540-6AC3-4A18-BE20-E3BAD7628C98}" destId="{3EB5CD6D-9B8A-4FBC-8FCF-533E67A60135}" srcOrd="2" destOrd="0" presId="urn:microsoft.com/office/officeart/2018/2/layout/IconCircleList"/>
    <dgm:cxn modelId="{65C6C2E1-D989-4A71-9216-A83FED3788B5}" type="presParOf" srcId="{DB6DB540-6AC3-4A18-BE20-E3BAD7628C98}" destId="{A66D509A-0019-483B-9B49-47619B9DFDE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07CFBC-E9DC-498D-86AC-5111971833D0}" type="doc">
      <dgm:prSet loTypeId="urn:microsoft.com/office/officeart/2016/7/layout/RepeatingBendingProcessNew" loCatId="process" qsTypeId="urn:microsoft.com/office/officeart/2005/8/quickstyle/simple2" qsCatId="simple" csTypeId="urn:microsoft.com/office/officeart/2005/8/colors/colorful1" csCatId="colorful" phldr="1"/>
      <dgm:spPr/>
      <dgm:t>
        <a:bodyPr/>
        <a:lstStyle/>
        <a:p>
          <a:endParaRPr lang="en-US"/>
        </a:p>
      </dgm:t>
    </dgm:pt>
    <dgm:pt modelId="{ACB16EF4-DCE3-47EF-A1E7-BFC81E5109C1}">
      <dgm:prSet custT="1"/>
      <dgm:spPr/>
      <dgm:t>
        <a:bodyPr/>
        <a:lstStyle/>
        <a:p>
          <a:r>
            <a:rPr lang="en-GB" sz="1400" dirty="0">
              <a:solidFill>
                <a:schemeClr val="bg1"/>
              </a:solidFill>
              <a:latin typeface="Arial" panose="020B0604020202020204" pitchFamily="34" charset="0"/>
              <a:cs typeface="Arial" panose="020B0604020202020204" pitchFamily="34" charset="0"/>
            </a:rPr>
            <a:t> </a:t>
          </a:r>
          <a:r>
            <a:rPr lang="en-GB" sz="1400" b="1" dirty="0">
              <a:solidFill>
                <a:schemeClr val="bg1"/>
              </a:solidFill>
              <a:latin typeface="Arial" panose="020B0604020202020204" pitchFamily="34" charset="0"/>
              <a:cs typeface="Arial" panose="020B0604020202020204" pitchFamily="34" charset="0"/>
            </a:rPr>
            <a:t>one clear practical example</a:t>
          </a:r>
          <a:r>
            <a:rPr lang="en-GB" sz="1400" dirty="0">
              <a:solidFill>
                <a:schemeClr val="bg1"/>
              </a:solidFill>
              <a:latin typeface="Arial" panose="020B0604020202020204" pitchFamily="34" charset="0"/>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dgm:t>
    </dgm:pt>
    <dgm:pt modelId="{AA0EB84A-2948-4F2E-A666-AF3EC6E98900}" type="parTrans" cxnId="{100108B6-A95C-4C50-B539-9E43A820CD91}">
      <dgm:prSet/>
      <dgm:spPr/>
      <dgm:t>
        <a:bodyPr/>
        <a:lstStyle/>
        <a:p>
          <a:endParaRPr lang="en-US"/>
        </a:p>
      </dgm:t>
    </dgm:pt>
    <dgm:pt modelId="{23B41AFA-E6CF-4583-92A9-119EBA785842}" type="sibTrans" cxnId="{100108B6-A95C-4C50-B539-9E43A820CD91}">
      <dgm:prSet/>
      <dgm:spPr/>
      <dgm:t>
        <a:bodyPr/>
        <a:lstStyle/>
        <a:p>
          <a:endParaRPr lang="en-US"/>
        </a:p>
      </dgm:t>
    </dgm:pt>
    <dgm:pt modelId="{91035727-F323-4264-8811-70117BB6F3C7}">
      <dgm:prSet custT="1"/>
      <dgm:spPr/>
      <dgm:t>
        <a:bodyPr/>
        <a:lstStyle/>
        <a:p>
          <a:r>
            <a:rPr lang="en-US" sz="1400" dirty="0">
              <a:solidFill>
                <a:schemeClr val="bg1"/>
              </a:solidFill>
              <a:latin typeface="Arial" panose="020B0604020202020204" pitchFamily="34" charset="0"/>
              <a:cs typeface="Arial" panose="020B0604020202020204" pitchFamily="34" charset="0"/>
            </a:rPr>
            <a:t>Where can this skill be used? </a:t>
          </a:r>
          <a:endParaRPr lang="en-US" sz="1400" dirty="0">
            <a:solidFill>
              <a:schemeClr val="bg1"/>
            </a:solidFill>
          </a:endParaRPr>
        </a:p>
      </dgm:t>
    </dgm:pt>
    <dgm:pt modelId="{422D4992-F553-4074-BD2F-83B9289DC538}" type="parTrans" cxnId="{38FCB9E6-1E2D-4FCA-B85A-3BC9A8358482}">
      <dgm:prSet/>
      <dgm:spPr/>
      <dgm:t>
        <a:bodyPr/>
        <a:lstStyle/>
        <a:p>
          <a:endParaRPr lang="en-US"/>
        </a:p>
      </dgm:t>
    </dgm:pt>
    <dgm:pt modelId="{54650C4A-50D7-4CF0-AEE3-22F97B6BD372}" type="sibTrans" cxnId="{38FCB9E6-1E2D-4FCA-B85A-3BC9A8358482}">
      <dgm:prSet/>
      <dgm:spPr/>
      <dgm:t>
        <a:bodyPr/>
        <a:lstStyle/>
        <a:p>
          <a:endParaRPr lang="en-US"/>
        </a:p>
      </dgm:t>
    </dgm:pt>
    <dgm:pt modelId="{5B3F0B61-46E3-4901-AD15-5DA5802C681A}">
      <dgm:prSet custT="1"/>
      <dgm:spPr/>
      <dgm:t>
        <a:bodyPr/>
        <a:lstStyle/>
        <a:p>
          <a:r>
            <a:rPr lang="en-US" sz="1400" dirty="0">
              <a:solidFill>
                <a:schemeClr val="bg1"/>
              </a:solidFill>
              <a:latin typeface="Arial" panose="020B0604020202020204" pitchFamily="34" charset="0"/>
              <a:cs typeface="Arial" panose="020B0604020202020204" pitchFamily="34" charset="0"/>
            </a:rPr>
            <a:t>What is the impact on the care? </a:t>
          </a:r>
        </a:p>
      </dgm:t>
    </dgm:pt>
    <dgm:pt modelId="{997A67D2-732D-42F3-9190-8545E6788BBE}" type="parTrans" cxnId="{930C2E53-9ABC-4F4A-8EA1-CF4F44E6DDE0}">
      <dgm:prSet/>
      <dgm:spPr/>
      <dgm:t>
        <a:bodyPr/>
        <a:lstStyle/>
        <a:p>
          <a:endParaRPr lang="en-US"/>
        </a:p>
      </dgm:t>
    </dgm:pt>
    <dgm:pt modelId="{9023530D-2409-4AD6-8149-F1AFB592DAB3}" type="sibTrans" cxnId="{930C2E53-9ABC-4F4A-8EA1-CF4F44E6DDE0}">
      <dgm:prSet/>
      <dgm:spPr/>
      <dgm:t>
        <a:bodyPr/>
        <a:lstStyle/>
        <a:p>
          <a:endParaRPr lang="en-US"/>
        </a:p>
      </dgm:t>
    </dgm:pt>
    <dgm:pt modelId="{491A8771-9F78-44B3-8047-8BF3A6F541B4}">
      <dgm:prSet custT="1"/>
      <dgm:spPr/>
      <dgm:t>
        <a:bodyPr/>
        <a:lstStyle/>
        <a:p>
          <a:r>
            <a:rPr lang="en-GB" sz="1400" dirty="0">
              <a:solidFill>
                <a:schemeClr val="bg1"/>
              </a:solidFill>
              <a:latin typeface="Arial" panose="020B0604020202020204" pitchFamily="34" charset="0"/>
              <a:cs typeface="Arial" panose="020B0604020202020204" pitchFamily="34" charset="0"/>
            </a:rPr>
            <a:t> Effective teamwork can be applied In any Health and Social Care setting through Multi agency working between the social worker, support workers, care home manager, therapist, and counsellor to provide coordinated and person-centred care.</a:t>
          </a:r>
          <a:endParaRPr lang="en-US" sz="1400" dirty="0">
            <a:solidFill>
              <a:schemeClr val="bg1"/>
            </a:solidFill>
            <a:latin typeface="Arial" panose="020B0604020202020204" pitchFamily="34" charset="0"/>
            <a:cs typeface="Arial" panose="020B0604020202020204" pitchFamily="34" charset="0"/>
          </a:endParaRPr>
        </a:p>
      </dgm:t>
    </dgm:pt>
    <dgm:pt modelId="{03A3EE4A-3D99-496F-8995-E628D227A802}" type="parTrans" cxnId="{9CD7E862-C54C-4ACD-AD9A-51B6879E6583}">
      <dgm:prSet/>
      <dgm:spPr/>
      <dgm:t>
        <a:bodyPr/>
        <a:lstStyle/>
        <a:p>
          <a:endParaRPr lang="en-US"/>
        </a:p>
      </dgm:t>
    </dgm:pt>
    <dgm:pt modelId="{F112B8C1-4233-4CF9-892B-77E76B1A1CC5}" type="sibTrans" cxnId="{9CD7E862-C54C-4ACD-AD9A-51B6879E6583}">
      <dgm:prSet/>
      <dgm:spPr/>
      <dgm:t>
        <a:bodyPr/>
        <a:lstStyle/>
        <a:p>
          <a:endParaRPr lang="en-US"/>
        </a:p>
      </dgm:t>
    </dgm:pt>
    <dgm:pt modelId="{34355D99-9110-4829-9C4F-4F1622790A76}">
      <dgm:prSet custT="1"/>
      <dgm:spPr/>
      <dgm:t>
        <a:bodyPr/>
        <a:lstStyle/>
        <a:p>
          <a:pPr algn="l"/>
          <a:r>
            <a:rPr lang="en-GB" sz="1050" dirty="0">
              <a:solidFill>
                <a:schemeClr val="bg1"/>
              </a:solidFill>
              <a:latin typeface="Arial" panose="020B0604020202020204" pitchFamily="34" charset="0"/>
              <a:cs typeface="Arial" panose="020B0604020202020204" pitchFamily="34" charset="0"/>
            </a:rPr>
            <a:t> </a:t>
          </a:r>
          <a:endParaRPr lang="en-US" sz="1050" dirty="0">
            <a:solidFill>
              <a:schemeClr val="bg1"/>
            </a:solidFill>
            <a:latin typeface="Arial" panose="020B0604020202020204" pitchFamily="34" charset="0"/>
            <a:cs typeface="Arial" panose="020B0604020202020204" pitchFamily="34" charset="0"/>
          </a:endParaRPr>
        </a:p>
      </dgm:t>
    </dgm:pt>
    <dgm:pt modelId="{C8759652-B8AF-43EE-9D2B-C4D6FEEF8EE9}" type="parTrans" cxnId="{4AF9BF82-1B83-43C9-BFC6-43603A12920E}">
      <dgm:prSet/>
      <dgm:spPr/>
      <dgm:t>
        <a:bodyPr/>
        <a:lstStyle/>
        <a:p>
          <a:endParaRPr lang="en-US"/>
        </a:p>
      </dgm:t>
    </dgm:pt>
    <dgm:pt modelId="{57376E77-3B20-438B-A920-466C6B7A8D50}" type="sibTrans" cxnId="{4AF9BF82-1B83-43C9-BFC6-43603A12920E}">
      <dgm:prSet/>
      <dgm:spPr/>
      <dgm:t>
        <a:bodyPr/>
        <a:lstStyle/>
        <a:p>
          <a:endParaRPr lang="en-US"/>
        </a:p>
      </dgm:t>
    </dgm:pt>
    <dgm:pt modelId="{6EC4D588-22BC-4ED2-8A2E-D99DC295FE2F}">
      <dgm:prSet custT="1"/>
      <dgm:spPr/>
      <dgm:t>
        <a:bodyPr/>
        <a:lstStyle/>
        <a:p>
          <a:pPr algn="l"/>
          <a:r>
            <a:rPr lang="en-GB" sz="1050" dirty="0">
              <a:solidFill>
                <a:schemeClr val="bg1"/>
              </a:solidFill>
              <a:latin typeface="Arial" panose="020B0604020202020204" pitchFamily="34" charset="0"/>
              <a:cs typeface="Arial" panose="020B0604020202020204" pitchFamily="34" charset="0"/>
            </a:rPr>
            <a:t>Provides a holistic approach that benefits the service user</a:t>
          </a:r>
          <a:endParaRPr lang="en-US" sz="1050" dirty="0">
            <a:solidFill>
              <a:schemeClr val="bg1"/>
            </a:solidFill>
            <a:latin typeface="Arial" panose="020B0604020202020204" pitchFamily="34" charset="0"/>
            <a:cs typeface="Arial" panose="020B0604020202020204" pitchFamily="34" charset="0"/>
          </a:endParaRPr>
        </a:p>
      </dgm:t>
    </dgm:pt>
    <dgm:pt modelId="{E0C6CE47-BCF7-4BF0-92ED-073E8E2113B4}" type="parTrans" cxnId="{9C6250FF-1A22-4E49-81D0-E1FB4BC0A74D}">
      <dgm:prSet/>
      <dgm:spPr/>
      <dgm:t>
        <a:bodyPr/>
        <a:lstStyle/>
        <a:p>
          <a:endParaRPr lang="en-US"/>
        </a:p>
      </dgm:t>
    </dgm:pt>
    <dgm:pt modelId="{415E2BA7-2EFD-49E8-A773-E625F59B2CA2}" type="sibTrans" cxnId="{9C6250FF-1A22-4E49-81D0-E1FB4BC0A74D}">
      <dgm:prSet/>
      <dgm:spPr/>
      <dgm:t>
        <a:bodyPr/>
        <a:lstStyle/>
        <a:p>
          <a:endParaRPr lang="en-US"/>
        </a:p>
      </dgm:t>
    </dgm:pt>
    <dgm:pt modelId="{6C972FD7-6725-468E-8D9B-2B90907B9542}">
      <dgm:prSet custT="1"/>
      <dgm:spPr/>
      <dgm:t>
        <a:bodyPr/>
        <a:lstStyle/>
        <a:p>
          <a:pPr algn="l"/>
          <a:r>
            <a:rPr lang="en-GB" sz="1050" dirty="0">
              <a:solidFill>
                <a:schemeClr val="bg1"/>
              </a:solidFill>
              <a:latin typeface="Arial" panose="020B0604020202020204" pitchFamily="34" charset="0"/>
              <a:cs typeface="Arial" panose="020B0604020202020204" pitchFamily="34" charset="0"/>
            </a:rPr>
            <a:t>Provides a more efficient and safer approach of care </a:t>
          </a:r>
          <a:endParaRPr lang="en-US" sz="1050" dirty="0">
            <a:solidFill>
              <a:schemeClr val="bg1"/>
            </a:solidFill>
            <a:latin typeface="Arial" panose="020B0604020202020204" pitchFamily="34" charset="0"/>
            <a:cs typeface="Arial" panose="020B0604020202020204" pitchFamily="34" charset="0"/>
          </a:endParaRPr>
        </a:p>
      </dgm:t>
    </dgm:pt>
    <dgm:pt modelId="{F10673E1-AAF0-47D4-931B-77649EC148C9}" type="parTrans" cxnId="{FEA3C1DA-8455-4C4B-97B3-ABE22A89EFD8}">
      <dgm:prSet/>
      <dgm:spPr/>
      <dgm:t>
        <a:bodyPr/>
        <a:lstStyle/>
        <a:p>
          <a:endParaRPr lang="en-US"/>
        </a:p>
      </dgm:t>
    </dgm:pt>
    <dgm:pt modelId="{E6A969AD-02F0-4537-84AD-4B8DCDB60DF5}" type="sibTrans" cxnId="{FEA3C1DA-8455-4C4B-97B3-ABE22A89EFD8}">
      <dgm:prSet/>
      <dgm:spPr/>
      <dgm:t>
        <a:bodyPr/>
        <a:lstStyle/>
        <a:p>
          <a:endParaRPr lang="en-US"/>
        </a:p>
      </dgm:t>
    </dgm:pt>
    <dgm:pt modelId="{F8E2D972-6763-4127-A017-20701E277053}">
      <dgm:prSet custT="1"/>
      <dgm:spPr/>
      <dgm:t>
        <a:bodyPr/>
        <a:lstStyle/>
        <a:p>
          <a:pPr algn="l"/>
          <a:r>
            <a:rPr lang="en-GB" sz="1050" dirty="0">
              <a:solidFill>
                <a:schemeClr val="bg1"/>
              </a:solidFill>
              <a:latin typeface="Arial" panose="020B0604020202020204" pitchFamily="34" charset="0"/>
              <a:cs typeface="Arial" panose="020B0604020202020204" pitchFamily="34" charset="0"/>
            </a:rPr>
            <a:t>Collaborative approach should speed up the process for a service user to move to independence  </a:t>
          </a:r>
          <a:endParaRPr lang="en-US" sz="1050" dirty="0">
            <a:solidFill>
              <a:schemeClr val="bg1"/>
            </a:solidFill>
            <a:latin typeface="Arial" panose="020B0604020202020204" pitchFamily="34" charset="0"/>
            <a:cs typeface="Arial" panose="020B0604020202020204" pitchFamily="34" charset="0"/>
          </a:endParaRPr>
        </a:p>
      </dgm:t>
    </dgm:pt>
    <dgm:pt modelId="{070227F6-413B-4798-84C2-A868A6509852}" type="parTrans" cxnId="{85C1C401-6AB5-49F0-912D-DE838058B132}">
      <dgm:prSet/>
      <dgm:spPr/>
      <dgm:t>
        <a:bodyPr/>
        <a:lstStyle/>
        <a:p>
          <a:endParaRPr lang="en-US"/>
        </a:p>
      </dgm:t>
    </dgm:pt>
    <dgm:pt modelId="{95C4BDC9-33F3-4243-9970-8F5327A2FC4F}" type="sibTrans" cxnId="{85C1C401-6AB5-49F0-912D-DE838058B132}">
      <dgm:prSet/>
      <dgm:spPr/>
      <dgm:t>
        <a:bodyPr/>
        <a:lstStyle/>
        <a:p>
          <a:endParaRPr lang="en-US"/>
        </a:p>
      </dgm:t>
    </dgm:pt>
    <dgm:pt modelId="{91FF2F3A-4F04-4AB2-A6DC-B9902B76B1A6}">
      <dgm:prSet custT="1"/>
      <dgm:spPr/>
      <dgm:t>
        <a:bodyPr/>
        <a:lstStyle/>
        <a:p>
          <a:pPr algn="l"/>
          <a:r>
            <a:rPr lang="en-GB" sz="1050" dirty="0">
              <a:solidFill>
                <a:schemeClr val="bg1"/>
              </a:solidFill>
              <a:latin typeface="Arial" panose="020B0604020202020204" pitchFamily="34" charset="0"/>
              <a:cs typeface="Arial" panose="020B0604020202020204" pitchFamily="34" charset="0"/>
            </a:rPr>
            <a:t>Provides Consistency, reassurance and togetherness </a:t>
          </a:r>
          <a:endParaRPr lang="en-US" sz="1050" dirty="0">
            <a:solidFill>
              <a:schemeClr val="bg1"/>
            </a:solidFill>
            <a:latin typeface="Arial" panose="020B0604020202020204" pitchFamily="34" charset="0"/>
            <a:cs typeface="Arial" panose="020B0604020202020204" pitchFamily="34" charset="0"/>
          </a:endParaRPr>
        </a:p>
      </dgm:t>
    </dgm:pt>
    <dgm:pt modelId="{B7E2F6AF-C156-4F9C-8D79-91B103125CB2}" type="parTrans" cxnId="{EE72C4EE-D98B-49CA-8DE8-F4A3A5E828B0}">
      <dgm:prSet/>
      <dgm:spPr/>
      <dgm:t>
        <a:bodyPr/>
        <a:lstStyle/>
        <a:p>
          <a:endParaRPr lang="en-US"/>
        </a:p>
      </dgm:t>
    </dgm:pt>
    <dgm:pt modelId="{A44334AE-AF0B-46EF-A453-837473EB3D6B}" type="sibTrans" cxnId="{EE72C4EE-D98B-49CA-8DE8-F4A3A5E828B0}">
      <dgm:prSet/>
      <dgm:spPr/>
      <dgm:t>
        <a:bodyPr/>
        <a:lstStyle/>
        <a:p>
          <a:endParaRPr lang="en-US"/>
        </a:p>
      </dgm:t>
    </dgm:pt>
    <dgm:pt modelId="{E29BCBB8-F407-4952-87F5-2ECA7BAA0D75}">
      <dgm:prSet custT="1"/>
      <dgm:spPr/>
      <dgm:t>
        <a:bodyPr/>
        <a:lstStyle/>
        <a:p>
          <a:r>
            <a:rPr lang="en-GB" sz="1400" dirty="0">
              <a:solidFill>
                <a:schemeClr val="bg1"/>
              </a:solidFill>
              <a:latin typeface="Arial" panose="020B0604020202020204" pitchFamily="34" charset="0"/>
              <a:cs typeface="Arial" panose="020B0604020202020204" pitchFamily="34" charset="0"/>
            </a:rPr>
            <a:t>Supporting an individual in a residential home to develop independence and transition towards greater autonomy.</a:t>
          </a:r>
        </a:p>
      </dgm:t>
    </dgm:pt>
    <dgm:pt modelId="{6C03E607-4AAE-4714-B207-C7D53E2606D1}" type="parTrans" cxnId="{388B4CBD-B811-439E-9635-130684A66E87}">
      <dgm:prSet/>
      <dgm:spPr/>
      <dgm:t>
        <a:bodyPr/>
        <a:lstStyle/>
        <a:p>
          <a:endParaRPr lang="en-GB"/>
        </a:p>
      </dgm:t>
    </dgm:pt>
    <dgm:pt modelId="{E3A6C923-48CC-4C63-8E8F-C9AAA565B5B2}" type="sibTrans" cxnId="{388B4CBD-B811-439E-9635-130684A66E87}">
      <dgm:prSet/>
      <dgm:spPr/>
      <dgm:t>
        <a:bodyPr/>
        <a:lstStyle/>
        <a:p>
          <a:endParaRPr lang="en-GB"/>
        </a:p>
      </dgm:t>
    </dgm:pt>
    <dgm:pt modelId="{DB840DC9-232B-4BE0-9321-311425F0F0F0}" type="pres">
      <dgm:prSet presAssocID="{9307CFBC-E9DC-498D-86AC-5111971833D0}" presName="Name0" presStyleCnt="0">
        <dgm:presLayoutVars>
          <dgm:dir/>
          <dgm:resizeHandles val="exact"/>
        </dgm:presLayoutVars>
      </dgm:prSet>
      <dgm:spPr/>
    </dgm:pt>
    <dgm:pt modelId="{C13EFD3C-03C3-42A8-B2D5-42FABBC2ECE7}" type="pres">
      <dgm:prSet presAssocID="{ACB16EF4-DCE3-47EF-A1E7-BFC81E5109C1}" presName="node" presStyleLbl="node1" presStyleIdx="0" presStyleCnt="6" custLinFactNeighborY="-34">
        <dgm:presLayoutVars>
          <dgm:bulletEnabled val="1"/>
        </dgm:presLayoutVars>
      </dgm:prSet>
      <dgm:spPr/>
    </dgm:pt>
    <dgm:pt modelId="{65F60294-57E7-4534-BA52-F58A931E7E79}" type="pres">
      <dgm:prSet presAssocID="{23B41AFA-E6CF-4583-92A9-119EBA785842}" presName="sibTrans" presStyleLbl="sibTrans1D1" presStyleIdx="0" presStyleCnt="5"/>
      <dgm:spPr/>
    </dgm:pt>
    <dgm:pt modelId="{3E553ECE-4597-445B-9443-A6F4EB03CAC4}" type="pres">
      <dgm:prSet presAssocID="{23B41AFA-E6CF-4583-92A9-119EBA785842}" presName="connectorText" presStyleLbl="sibTrans1D1" presStyleIdx="0" presStyleCnt="5"/>
      <dgm:spPr/>
    </dgm:pt>
    <dgm:pt modelId="{E814F102-BF22-4F60-B23D-B18D35CC1F24}" type="pres">
      <dgm:prSet presAssocID="{E29BCBB8-F407-4952-87F5-2ECA7BAA0D75}" presName="node" presStyleLbl="node1" presStyleIdx="1" presStyleCnt="6">
        <dgm:presLayoutVars>
          <dgm:bulletEnabled val="1"/>
        </dgm:presLayoutVars>
      </dgm:prSet>
      <dgm:spPr/>
    </dgm:pt>
    <dgm:pt modelId="{A7CB7045-9E8B-4EB0-A89C-3A881F97F6E0}" type="pres">
      <dgm:prSet presAssocID="{E3A6C923-48CC-4C63-8E8F-C9AAA565B5B2}" presName="sibTrans" presStyleLbl="sibTrans1D1" presStyleIdx="1" presStyleCnt="5"/>
      <dgm:spPr/>
    </dgm:pt>
    <dgm:pt modelId="{13509812-FE4B-463C-A9AE-922BA46ADD72}" type="pres">
      <dgm:prSet presAssocID="{E3A6C923-48CC-4C63-8E8F-C9AAA565B5B2}" presName="connectorText" presStyleLbl="sibTrans1D1" presStyleIdx="1" presStyleCnt="5"/>
      <dgm:spPr/>
    </dgm:pt>
    <dgm:pt modelId="{17F79AF8-D016-4696-A9AD-C666231D59F9}" type="pres">
      <dgm:prSet presAssocID="{91035727-F323-4264-8811-70117BB6F3C7}" presName="node" presStyleLbl="node1" presStyleIdx="2" presStyleCnt="6">
        <dgm:presLayoutVars>
          <dgm:bulletEnabled val="1"/>
        </dgm:presLayoutVars>
      </dgm:prSet>
      <dgm:spPr/>
    </dgm:pt>
    <dgm:pt modelId="{CF5F3977-C174-4068-9662-C4127FF513F3}" type="pres">
      <dgm:prSet presAssocID="{54650C4A-50D7-4CF0-AEE3-22F97B6BD372}" presName="sibTrans" presStyleLbl="sibTrans1D1" presStyleIdx="2" presStyleCnt="5"/>
      <dgm:spPr/>
    </dgm:pt>
    <dgm:pt modelId="{C8243CED-43B6-4AA6-97D2-B11CB9067984}" type="pres">
      <dgm:prSet presAssocID="{54650C4A-50D7-4CF0-AEE3-22F97B6BD372}" presName="connectorText" presStyleLbl="sibTrans1D1" presStyleIdx="2" presStyleCnt="5"/>
      <dgm:spPr/>
    </dgm:pt>
    <dgm:pt modelId="{EFD117B9-B41F-4221-BE5F-038D0D90237A}" type="pres">
      <dgm:prSet presAssocID="{491A8771-9F78-44B3-8047-8BF3A6F541B4}" presName="node" presStyleLbl="node1" presStyleIdx="3" presStyleCnt="6">
        <dgm:presLayoutVars>
          <dgm:bulletEnabled val="1"/>
        </dgm:presLayoutVars>
      </dgm:prSet>
      <dgm:spPr/>
    </dgm:pt>
    <dgm:pt modelId="{DC5040A6-8327-4054-BC49-B0ED9F399A87}" type="pres">
      <dgm:prSet presAssocID="{F112B8C1-4233-4CF9-892B-77E76B1A1CC5}" presName="sibTrans" presStyleLbl="sibTrans1D1" presStyleIdx="3" presStyleCnt="5"/>
      <dgm:spPr/>
    </dgm:pt>
    <dgm:pt modelId="{644F0C7C-D30B-4542-9814-D4D152582D4E}" type="pres">
      <dgm:prSet presAssocID="{F112B8C1-4233-4CF9-892B-77E76B1A1CC5}" presName="connectorText" presStyleLbl="sibTrans1D1" presStyleIdx="3" presStyleCnt="5"/>
      <dgm:spPr/>
    </dgm:pt>
    <dgm:pt modelId="{8326A261-77EE-45E2-8CDC-E343EE3212D8}" type="pres">
      <dgm:prSet presAssocID="{5B3F0B61-46E3-4901-AD15-5DA5802C681A}" presName="node" presStyleLbl="node1" presStyleIdx="4" presStyleCnt="6">
        <dgm:presLayoutVars>
          <dgm:bulletEnabled val="1"/>
        </dgm:presLayoutVars>
      </dgm:prSet>
      <dgm:spPr/>
    </dgm:pt>
    <dgm:pt modelId="{47F47E8B-E5CF-49B6-97BE-F88AE7A87E77}" type="pres">
      <dgm:prSet presAssocID="{9023530D-2409-4AD6-8149-F1AFB592DAB3}" presName="sibTrans" presStyleLbl="sibTrans1D1" presStyleIdx="4" presStyleCnt="5"/>
      <dgm:spPr/>
    </dgm:pt>
    <dgm:pt modelId="{ECC471E0-C51E-489D-AA8C-C0E961057D44}" type="pres">
      <dgm:prSet presAssocID="{9023530D-2409-4AD6-8149-F1AFB592DAB3}" presName="connectorText" presStyleLbl="sibTrans1D1" presStyleIdx="4" presStyleCnt="5"/>
      <dgm:spPr/>
    </dgm:pt>
    <dgm:pt modelId="{794942DE-5ECD-4EE0-9C74-30CBC04B13F3}" type="pres">
      <dgm:prSet presAssocID="{34355D99-9110-4829-9C4F-4F1622790A76}" presName="node" presStyleLbl="node1" presStyleIdx="5" presStyleCnt="6" custLinFactNeighborX="702" custLinFactNeighborY="-1755">
        <dgm:presLayoutVars>
          <dgm:bulletEnabled val="1"/>
        </dgm:presLayoutVars>
      </dgm:prSet>
      <dgm:spPr/>
    </dgm:pt>
  </dgm:ptLst>
  <dgm:cxnLst>
    <dgm:cxn modelId="{85C1C401-6AB5-49F0-912D-DE838058B132}" srcId="{34355D99-9110-4829-9C4F-4F1622790A76}" destId="{F8E2D972-6763-4127-A017-20701E277053}" srcOrd="3" destOrd="0" parTransId="{070227F6-413B-4798-84C2-A868A6509852}" sibTransId="{95C4BDC9-33F3-4243-9970-8F5327A2FC4F}"/>
    <dgm:cxn modelId="{3D6C5210-8E87-4A68-8A05-D086D694C631}" type="presOf" srcId="{9307CFBC-E9DC-498D-86AC-5111971833D0}" destId="{DB840DC9-232B-4BE0-9321-311425F0F0F0}" srcOrd="0" destOrd="0" presId="urn:microsoft.com/office/officeart/2016/7/layout/RepeatingBendingProcessNew"/>
    <dgm:cxn modelId="{D52A8119-EB0D-48CE-A101-1D1B2F7A7ADC}" type="presOf" srcId="{91FF2F3A-4F04-4AB2-A6DC-B9902B76B1A6}" destId="{794942DE-5ECD-4EE0-9C74-30CBC04B13F3}" srcOrd="0" destOrd="1" presId="urn:microsoft.com/office/officeart/2016/7/layout/RepeatingBendingProcessNew"/>
    <dgm:cxn modelId="{60701F2D-BDD7-4829-B4B1-19F3E29BC4FD}" type="presOf" srcId="{34355D99-9110-4829-9C4F-4F1622790A76}" destId="{794942DE-5ECD-4EE0-9C74-30CBC04B13F3}" srcOrd="0" destOrd="0" presId="urn:microsoft.com/office/officeart/2016/7/layout/RepeatingBendingProcessNew"/>
    <dgm:cxn modelId="{E0BB4D60-D6FB-4752-BEFF-6ACE5328B2A1}" type="presOf" srcId="{9023530D-2409-4AD6-8149-F1AFB592DAB3}" destId="{47F47E8B-E5CF-49B6-97BE-F88AE7A87E77}" srcOrd="0" destOrd="0" presId="urn:microsoft.com/office/officeart/2016/7/layout/RepeatingBendingProcessNew"/>
    <dgm:cxn modelId="{9CD7E862-C54C-4ACD-AD9A-51B6879E6583}" srcId="{9307CFBC-E9DC-498D-86AC-5111971833D0}" destId="{491A8771-9F78-44B3-8047-8BF3A6F541B4}" srcOrd="3" destOrd="0" parTransId="{03A3EE4A-3D99-496F-8995-E628D227A802}" sibTransId="{F112B8C1-4233-4CF9-892B-77E76B1A1CC5}"/>
    <dgm:cxn modelId="{F7F51347-CD06-4CBC-8F24-EA0E9E23F261}" type="presOf" srcId="{E3A6C923-48CC-4C63-8E8F-C9AAA565B5B2}" destId="{A7CB7045-9E8B-4EB0-A89C-3A881F97F6E0}" srcOrd="0" destOrd="0" presId="urn:microsoft.com/office/officeart/2016/7/layout/RepeatingBendingProcessNew"/>
    <dgm:cxn modelId="{17699B4A-0183-4AA2-BA0C-514FA153AC0C}" type="presOf" srcId="{54650C4A-50D7-4CF0-AEE3-22F97B6BD372}" destId="{C8243CED-43B6-4AA6-97D2-B11CB9067984}" srcOrd="1" destOrd="0" presId="urn:microsoft.com/office/officeart/2016/7/layout/RepeatingBendingProcessNew"/>
    <dgm:cxn modelId="{886CB74B-58D1-4486-80B4-92D769C33CF8}" type="presOf" srcId="{23B41AFA-E6CF-4583-92A9-119EBA785842}" destId="{65F60294-57E7-4534-BA52-F58A931E7E79}" srcOrd="0" destOrd="0" presId="urn:microsoft.com/office/officeart/2016/7/layout/RepeatingBendingProcessNew"/>
    <dgm:cxn modelId="{18DEE26E-BF13-4254-9E2F-A9AA91561A2D}" type="presOf" srcId="{F112B8C1-4233-4CF9-892B-77E76B1A1CC5}" destId="{644F0C7C-D30B-4542-9814-D4D152582D4E}" srcOrd="1" destOrd="0" presId="urn:microsoft.com/office/officeart/2016/7/layout/RepeatingBendingProcessNew"/>
    <dgm:cxn modelId="{D5911B72-AF69-46DB-B2AD-6896C3223633}" type="presOf" srcId="{F112B8C1-4233-4CF9-892B-77E76B1A1CC5}" destId="{DC5040A6-8327-4054-BC49-B0ED9F399A87}" srcOrd="0" destOrd="0" presId="urn:microsoft.com/office/officeart/2016/7/layout/RepeatingBendingProcessNew"/>
    <dgm:cxn modelId="{930C2E53-9ABC-4F4A-8EA1-CF4F44E6DDE0}" srcId="{9307CFBC-E9DC-498D-86AC-5111971833D0}" destId="{5B3F0B61-46E3-4901-AD15-5DA5802C681A}" srcOrd="4" destOrd="0" parTransId="{997A67D2-732D-42F3-9190-8545E6788BBE}" sibTransId="{9023530D-2409-4AD6-8149-F1AFB592DAB3}"/>
    <dgm:cxn modelId="{933B6877-C3F8-4D4E-A723-E957DC155E78}" type="presOf" srcId="{491A8771-9F78-44B3-8047-8BF3A6F541B4}" destId="{EFD117B9-B41F-4221-BE5F-038D0D90237A}" srcOrd="0" destOrd="0" presId="urn:microsoft.com/office/officeart/2016/7/layout/RepeatingBendingProcessNew"/>
    <dgm:cxn modelId="{4AF9BF82-1B83-43C9-BFC6-43603A12920E}" srcId="{9307CFBC-E9DC-498D-86AC-5111971833D0}" destId="{34355D99-9110-4829-9C4F-4F1622790A76}" srcOrd="5" destOrd="0" parTransId="{C8759652-B8AF-43EE-9D2B-C4D6FEEF8EE9}" sibTransId="{57376E77-3B20-438B-A920-466C6B7A8D50}"/>
    <dgm:cxn modelId="{7734708F-531A-4CE3-8546-84B5B8FC2CD8}" type="presOf" srcId="{91035727-F323-4264-8811-70117BB6F3C7}" destId="{17F79AF8-D016-4696-A9AD-C666231D59F9}" srcOrd="0" destOrd="0" presId="urn:microsoft.com/office/officeart/2016/7/layout/RepeatingBendingProcessNew"/>
    <dgm:cxn modelId="{CD971B95-7065-4BB0-99B1-6AE5F7A36C36}" type="presOf" srcId="{6EC4D588-22BC-4ED2-8A2E-D99DC295FE2F}" destId="{794942DE-5ECD-4EE0-9C74-30CBC04B13F3}" srcOrd="0" destOrd="2" presId="urn:microsoft.com/office/officeart/2016/7/layout/RepeatingBendingProcessNew"/>
    <dgm:cxn modelId="{CAFDCB99-A68D-471A-95D3-97A8B703826B}" type="presOf" srcId="{6C972FD7-6725-468E-8D9B-2B90907B9542}" destId="{794942DE-5ECD-4EE0-9C74-30CBC04B13F3}" srcOrd="0" destOrd="3" presId="urn:microsoft.com/office/officeart/2016/7/layout/RepeatingBendingProcessNew"/>
    <dgm:cxn modelId="{0A11E2A9-1A84-4AD7-A495-BFD08A879547}" type="presOf" srcId="{F8E2D972-6763-4127-A017-20701E277053}" destId="{794942DE-5ECD-4EE0-9C74-30CBC04B13F3}" srcOrd="0" destOrd="4" presId="urn:microsoft.com/office/officeart/2016/7/layout/RepeatingBendingProcessNew"/>
    <dgm:cxn modelId="{A998F6A9-7906-4206-A6F3-4EDAC4FD9F0E}" type="presOf" srcId="{54650C4A-50D7-4CF0-AEE3-22F97B6BD372}" destId="{CF5F3977-C174-4068-9662-C4127FF513F3}" srcOrd="0" destOrd="0" presId="urn:microsoft.com/office/officeart/2016/7/layout/RepeatingBendingProcessNew"/>
    <dgm:cxn modelId="{100108B6-A95C-4C50-B539-9E43A820CD91}" srcId="{9307CFBC-E9DC-498D-86AC-5111971833D0}" destId="{ACB16EF4-DCE3-47EF-A1E7-BFC81E5109C1}" srcOrd="0" destOrd="0" parTransId="{AA0EB84A-2948-4F2E-A666-AF3EC6E98900}" sibTransId="{23B41AFA-E6CF-4583-92A9-119EBA785842}"/>
    <dgm:cxn modelId="{268B72BA-5D72-444E-8064-A80158696A9C}" type="presOf" srcId="{E29BCBB8-F407-4952-87F5-2ECA7BAA0D75}" destId="{E814F102-BF22-4F60-B23D-B18D35CC1F24}" srcOrd="0" destOrd="0" presId="urn:microsoft.com/office/officeart/2016/7/layout/RepeatingBendingProcessNew"/>
    <dgm:cxn modelId="{388B4CBD-B811-439E-9635-130684A66E87}" srcId="{9307CFBC-E9DC-498D-86AC-5111971833D0}" destId="{E29BCBB8-F407-4952-87F5-2ECA7BAA0D75}" srcOrd="1" destOrd="0" parTransId="{6C03E607-4AAE-4714-B207-C7D53E2606D1}" sibTransId="{E3A6C923-48CC-4C63-8E8F-C9AAA565B5B2}"/>
    <dgm:cxn modelId="{DCAD2CDA-4313-468B-8D5F-DBAD348CDF89}" type="presOf" srcId="{9023530D-2409-4AD6-8149-F1AFB592DAB3}" destId="{ECC471E0-C51E-489D-AA8C-C0E961057D44}" srcOrd="1" destOrd="0" presId="urn:microsoft.com/office/officeart/2016/7/layout/RepeatingBendingProcessNew"/>
    <dgm:cxn modelId="{FEA3C1DA-8455-4C4B-97B3-ABE22A89EFD8}" srcId="{34355D99-9110-4829-9C4F-4F1622790A76}" destId="{6C972FD7-6725-468E-8D9B-2B90907B9542}" srcOrd="2" destOrd="0" parTransId="{F10673E1-AAF0-47D4-931B-77649EC148C9}" sibTransId="{E6A969AD-02F0-4537-84AD-4B8DCDB60DF5}"/>
    <dgm:cxn modelId="{EFE2ECDB-744C-481D-AC64-5657CCC9C26E}" type="presOf" srcId="{E3A6C923-48CC-4C63-8E8F-C9AAA565B5B2}" destId="{13509812-FE4B-463C-A9AE-922BA46ADD72}" srcOrd="1" destOrd="0" presId="urn:microsoft.com/office/officeart/2016/7/layout/RepeatingBendingProcessNew"/>
    <dgm:cxn modelId="{77EF7FE4-3197-4063-BA9F-55E471427799}" type="presOf" srcId="{5B3F0B61-46E3-4901-AD15-5DA5802C681A}" destId="{8326A261-77EE-45E2-8CDC-E343EE3212D8}" srcOrd="0" destOrd="0" presId="urn:microsoft.com/office/officeart/2016/7/layout/RepeatingBendingProcessNew"/>
    <dgm:cxn modelId="{38FCB9E6-1E2D-4FCA-B85A-3BC9A8358482}" srcId="{9307CFBC-E9DC-498D-86AC-5111971833D0}" destId="{91035727-F323-4264-8811-70117BB6F3C7}" srcOrd="2" destOrd="0" parTransId="{422D4992-F553-4074-BD2F-83B9289DC538}" sibTransId="{54650C4A-50D7-4CF0-AEE3-22F97B6BD372}"/>
    <dgm:cxn modelId="{EE72C4EE-D98B-49CA-8DE8-F4A3A5E828B0}" srcId="{34355D99-9110-4829-9C4F-4F1622790A76}" destId="{91FF2F3A-4F04-4AB2-A6DC-B9902B76B1A6}" srcOrd="0" destOrd="0" parTransId="{B7E2F6AF-C156-4F9C-8D79-91B103125CB2}" sibTransId="{A44334AE-AF0B-46EF-A453-837473EB3D6B}"/>
    <dgm:cxn modelId="{2C1AAEF9-4AEC-4772-8806-0E2198EFAF72}" type="presOf" srcId="{ACB16EF4-DCE3-47EF-A1E7-BFC81E5109C1}" destId="{C13EFD3C-03C3-42A8-B2D5-42FABBC2ECE7}" srcOrd="0" destOrd="0" presId="urn:microsoft.com/office/officeart/2016/7/layout/RepeatingBendingProcessNew"/>
    <dgm:cxn modelId="{13F615FE-9114-48AF-84EC-869B781537E7}" type="presOf" srcId="{23B41AFA-E6CF-4583-92A9-119EBA785842}" destId="{3E553ECE-4597-445B-9443-A6F4EB03CAC4}" srcOrd="1" destOrd="0" presId="urn:microsoft.com/office/officeart/2016/7/layout/RepeatingBendingProcessNew"/>
    <dgm:cxn modelId="{9C6250FF-1A22-4E49-81D0-E1FB4BC0A74D}" srcId="{34355D99-9110-4829-9C4F-4F1622790A76}" destId="{6EC4D588-22BC-4ED2-8A2E-D99DC295FE2F}" srcOrd="1" destOrd="0" parTransId="{E0C6CE47-BCF7-4BF0-92ED-073E8E2113B4}" sibTransId="{415E2BA7-2EFD-49E8-A773-E625F59B2CA2}"/>
    <dgm:cxn modelId="{AD4D5FF6-44D7-4319-B546-BCB5BC169818}" type="presParOf" srcId="{DB840DC9-232B-4BE0-9321-311425F0F0F0}" destId="{C13EFD3C-03C3-42A8-B2D5-42FABBC2ECE7}" srcOrd="0" destOrd="0" presId="urn:microsoft.com/office/officeart/2016/7/layout/RepeatingBendingProcessNew"/>
    <dgm:cxn modelId="{4396D286-FDC6-4F9C-AD4D-742EF9AB3159}" type="presParOf" srcId="{DB840DC9-232B-4BE0-9321-311425F0F0F0}" destId="{65F60294-57E7-4534-BA52-F58A931E7E79}" srcOrd="1" destOrd="0" presId="urn:microsoft.com/office/officeart/2016/7/layout/RepeatingBendingProcessNew"/>
    <dgm:cxn modelId="{1313991F-19A4-4DE3-8FE0-D34F4D526863}" type="presParOf" srcId="{65F60294-57E7-4534-BA52-F58A931E7E79}" destId="{3E553ECE-4597-445B-9443-A6F4EB03CAC4}" srcOrd="0" destOrd="0" presId="urn:microsoft.com/office/officeart/2016/7/layout/RepeatingBendingProcessNew"/>
    <dgm:cxn modelId="{4464A1D2-832E-4F82-8A94-A32253984411}" type="presParOf" srcId="{DB840DC9-232B-4BE0-9321-311425F0F0F0}" destId="{E814F102-BF22-4F60-B23D-B18D35CC1F24}" srcOrd="2" destOrd="0" presId="urn:microsoft.com/office/officeart/2016/7/layout/RepeatingBendingProcessNew"/>
    <dgm:cxn modelId="{63A7C4ED-3D2C-4BDA-BD61-4E672C10D9D5}" type="presParOf" srcId="{DB840DC9-232B-4BE0-9321-311425F0F0F0}" destId="{A7CB7045-9E8B-4EB0-A89C-3A881F97F6E0}" srcOrd="3" destOrd="0" presId="urn:microsoft.com/office/officeart/2016/7/layout/RepeatingBendingProcessNew"/>
    <dgm:cxn modelId="{8D5C707F-1EFF-488C-B3FF-B6DBC29C2AAD}" type="presParOf" srcId="{A7CB7045-9E8B-4EB0-A89C-3A881F97F6E0}" destId="{13509812-FE4B-463C-A9AE-922BA46ADD72}" srcOrd="0" destOrd="0" presId="urn:microsoft.com/office/officeart/2016/7/layout/RepeatingBendingProcessNew"/>
    <dgm:cxn modelId="{10B9D3EE-7FDF-4B2E-9762-03BAF57EFE8F}" type="presParOf" srcId="{DB840DC9-232B-4BE0-9321-311425F0F0F0}" destId="{17F79AF8-D016-4696-A9AD-C666231D59F9}" srcOrd="4" destOrd="0" presId="urn:microsoft.com/office/officeart/2016/7/layout/RepeatingBendingProcessNew"/>
    <dgm:cxn modelId="{4983C165-E4D2-46AD-89F2-5FB2499CAE77}" type="presParOf" srcId="{DB840DC9-232B-4BE0-9321-311425F0F0F0}" destId="{CF5F3977-C174-4068-9662-C4127FF513F3}" srcOrd="5" destOrd="0" presId="urn:microsoft.com/office/officeart/2016/7/layout/RepeatingBendingProcessNew"/>
    <dgm:cxn modelId="{F4D1D3F7-D9CE-49B5-97BB-E2839252C4D7}" type="presParOf" srcId="{CF5F3977-C174-4068-9662-C4127FF513F3}" destId="{C8243CED-43B6-4AA6-97D2-B11CB9067984}" srcOrd="0" destOrd="0" presId="urn:microsoft.com/office/officeart/2016/7/layout/RepeatingBendingProcessNew"/>
    <dgm:cxn modelId="{09D0063B-12F3-4B9C-8C0B-0F065A1A03DE}" type="presParOf" srcId="{DB840DC9-232B-4BE0-9321-311425F0F0F0}" destId="{EFD117B9-B41F-4221-BE5F-038D0D90237A}" srcOrd="6" destOrd="0" presId="urn:microsoft.com/office/officeart/2016/7/layout/RepeatingBendingProcessNew"/>
    <dgm:cxn modelId="{F7764E12-7F9A-47AF-BB8C-8E590D25FEDA}" type="presParOf" srcId="{DB840DC9-232B-4BE0-9321-311425F0F0F0}" destId="{DC5040A6-8327-4054-BC49-B0ED9F399A87}" srcOrd="7" destOrd="0" presId="urn:microsoft.com/office/officeart/2016/7/layout/RepeatingBendingProcessNew"/>
    <dgm:cxn modelId="{9017E794-8475-454E-B806-9A6EB8A5739A}" type="presParOf" srcId="{DC5040A6-8327-4054-BC49-B0ED9F399A87}" destId="{644F0C7C-D30B-4542-9814-D4D152582D4E}" srcOrd="0" destOrd="0" presId="urn:microsoft.com/office/officeart/2016/7/layout/RepeatingBendingProcessNew"/>
    <dgm:cxn modelId="{F2EF3914-D101-4ACA-A42E-0B8199B01836}" type="presParOf" srcId="{DB840DC9-232B-4BE0-9321-311425F0F0F0}" destId="{8326A261-77EE-45E2-8CDC-E343EE3212D8}" srcOrd="8" destOrd="0" presId="urn:microsoft.com/office/officeart/2016/7/layout/RepeatingBendingProcessNew"/>
    <dgm:cxn modelId="{1434970A-6F7A-45C4-89CB-A3C3F201B858}" type="presParOf" srcId="{DB840DC9-232B-4BE0-9321-311425F0F0F0}" destId="{47F47E8B-E5CF-49B6-97BE-F88AE7A87E77}" srcOrd="9" destOrd="0" presId="urn:microsoft.com/office/officeart/2016/7/layout/RepeatingBendingProcessNew"/>
    <dgm:cxn modelId="{E0484827-361B-4D70-BD94-210C096985FB}" type="presParOf" srcId="{47F47E8B-E5CF-49B6-97BE-F88AE7A87E77}" destId="{ECC471E0-C51E-489D-AA8C-C0E961057D44}" srcOrd="0" destOrd="0" presId="urn:microsoft.com/office/officeart/2016/7/layout/RepeatingBendingProcessNew"/>
    <dgm:cxn modelId="{91F53DCE-1DFD-46B8-827A-E750DD855071}" type="presParOf" srcId="{DB840DC9-232B-4BE0-9321-311425F0F0F0}" destId="{794942DE-5ECD-4EE0-9C74-30CBC04B13F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FFA724-467C-4615-BBD5-DDE07F114FD4}"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46E25081-4AA7-4123-9023-B34108FA3761}">
      <dgm:prSet custT="1"/>
      <dgm:spPr/>
      <dgm:t>
        <a:bodyPr/>
        <a:lstStyle/>
        <a:p>
          <a:r>
            <a:rPr lang="en-US" sz="1600" dirty="0">
              <a:solidFill>
                <a:schemeClr val="bg1"/>
              </a:solidFill>
            </a:rPr>
            <a:t>Working in teams improves my resilience to be able to manage challenges more effectively.</a:t>
          </a:r>
        </a:p>
      </dgm:t>
    </dgm:pt>
    <dgm:pt modelId="{3999B48B-CA36-4525-9FDE-DE69674C7882}" type="parTrans" cxnId="{0448C634-B440-4104-A23A-201DB887CAAF}">
      <dgm:prSet/>
      <dgm:spPr/>
      <dgm:t>
        <a:bodyPr/>
        <a:lstStyle/>
        <a:p>
          <a:endParaRPr lang="en-US"/>
        </a:p>
      </dgm:t>
    </dgm:pt>
    <dgm:pt modelId="{07E15AB2-1584-4D06-851E-E1891D6E62BC}" type="sibTrans" cxnId="{0448C634-B440-4104-A23A-201DB887CAAF}">
      <dgm:prSet/>
      <dgm:spPr/>
      <dgm:t>
        <a:bodyPr/>
        <a:lstStyle/>
        <a:p>
          <a:endParaRPr lang="en-US"/>
        </a:p>
      </dgm:t>
    </dgm:pt>
    <dgm:pt modelId="{7E984C63-2447-41A8-A69F-61BD44D108DC}">
      <dgm:prSet custT="1"/>
      <dgm:spPr/>
      <dgm:t>
        <a:bodyPr/>
        <a:lstStyle/>
        <a:p>
          <a:r>
            <a:rPr lang="en-US" sz="1600" dirty="0">
              <a:solidFill>
                <a:schemeClr val="bg1"/>
              </a:solidFill>
            </a:rPr>
            <a:t>Working in teams supports my professional growth.</a:t>
          </a:r>
        </a:p>
      </dgm:t>
    </dgm:pt>
    <dgm:pt modelId="{16B40DAD-B0A8-418A-BE76-28AD77152836}" type="parTrans" cxnId="{24E34060-4E11-41D9-8383-688532AB0EBF}">
      <dgm:prSet/>
      <dgm:spPr/>
      <dgm:t>
        <a:bodyPr/>
        <a:lstStyle/>
        <a:p>
          <a:endParaRPr lang="en-US"/>
        </a:p>
      </dgm:t>
    </dgm:pt>
    <dgm:pt modelId="{17FB3118-A2F1-4D38-86B4-6ADC10A1E11A}" type="sibTrans" cxnId="{24E34060-4E11-41D9-8383-688532AB0EBF}">
      <dgm:prSet/>
      <dgm:spPr/>
      <dgm:t>
        <a:bodyPr/>
        <a:lstStyle/>
        <a:p>
          <a:endParaRPr lang="en-US"/>
        </a:p>
      </dgm:t>
    </dgm:pt>
    <dgm:pt modelId="{F9DEAAA8-3DE6-497C-9167-CFEE1F539FF2}">
      <dgm:prSet custT="1"/>
      <dgm:spPr/>
      <dgm:t>
        <a:bodyPr/>
        <a:lstStyle/>
        <a:p>
          <a:r>
            <a:rPr lang="en-GB" sz="1600" dirty="0">
              <a:solidFill>
                <a:schemeClr val="bg1"/>
              </a:solidFill>
            </a:rPr>
            <a:t>Prepares me for practice through placement or shadowing experiences in Health and Social Care settings to continue to develop my knowledge and abilities .</a:t>
          </a:r>
          <a:endParaRPr lang="en-US" sz="1600" dirty="0">
            <a:solidFill>
              <a:schemeClr val="bg1"/>
            </a:solidFill>
          </a:endParaRPr>
        </a:p>
      </dgm:t>
    </dgm:pt>
    <dgm:pt modelId="{96292C91-5902-470C-BEDD-E0C9A3A98129}" type="parTrans" cxnId="{751AFEF8-B611-4B29-B2F5-A4130B535FCF}">
      <dgm:prSet/>
      <dgm:spPr/>
      <dgm:t>
        <a:bodyPr/>
        <a:lstStyle/>
        <a:p>
          <a:endParaRPr lang="en-US"/>
        </a:p>
      </dgm:t>
    </dgm:pt>
    <dgm:pt modelId="{344F7CE1-7872-4BAC-83A6-DA2CE697AF77}" type="sibTrans" cxnId="{751AFEF8-B611-4B29-B2F5-A4130B535FCF}">
      <dgm:prSet/>
      <dgm:spPr/>
      <dgm:t>
        <a:bodyPr/>
        <a:lstStyle/>
        <a:p>
          <a:endParaRPr lang="en-US"/>
        </a:p>
      </dgm:t>
    </dgm:pt>
    <dgm:pt modelId="{968BE901-ABD2-4454-B977-169F902B5AB7}">
      <dgm:prSet custT="1"/>
      <dgm:spPr/>
      <dgm:t>
        <a:bodyPr/>
        <a:lstStyle/>
        <a:p>
          <a:r>
            <a:rPr lang="en-GB" sz="1600" dirty="0">
              <a:solidFill>
                <a:schemeClr val="bg1"/>
              </a:solidFill>
            </a:rPr>
            <a:t>Allows me to reflect and make  reasonable adjustments to my working style. Helping me  identify my strengths and weakness.</a:t>
          </a:r>
        </a:p>
      </dgm:t>
    </dgm:pt>
    <dgm:pt modelId="{5F43B1FA-78CB-4FCE-922A-BA1F085C85E6}" type="parTrans" cxnId="{A2927E5B-A9E9-4562-9615-E1017683E281}">
      <dgm:prSet/>
      <dgm:spPr/>
      <dgm:t>
        <a:bodyPr/>
        <a:lstStyle/>
        <a:p>
          <a:endParaRPr lang="en-GB"/>
        </a:p>
      </dgm:t>
    </dgm:pt>
    <dgm:pt modelId="{671C21C4-5FDD-4FA4-8BD9-794278B50225}" type="sibTrans" cxnId="{A2927E5B-A9E9-4562-9615-E1017683E281}">
      <dgm:prSet/>
      <dgm:spPr/>
      <dgm:t>
        <a:bodyPr/>
        <a:lstStyle/>
        <a:p>
          <a:endParaRPr lang="en-GB"/>
        </a:p>
      </dgm:t>
    </dgm:pt>
    <dgm:pt modelId="{C01BF6B6-8FAD-46E3-8783-70E04175AAC9}">
      <dgm:prSet custT="1"/>
      <dgm:spPr/>
      <dgm:t>
        <a:bodyPr/>
        <a:lstStyle/>
        <a:p>
          <a:r>
            <a:rPr lang="en-GB" sz="1600" b="0" dirty="0">
              <a:solidFill>
                <a:schemeClr val="bg1"/>
              </a:solidFill>
            </a:rPr>
            <a:t>Working in team supports my personal growth.</a:t>
          </a:r>
        </a:p>
      </dgm:t>
    </dgm:pt>
    <dgm:pt modelId="{E9E0C341-D020-40A9-BC34-1679B9EB8B56}" type="parTrans" cxnId="{8A2C13D6-4D05-465D-8CB3-8CE64B4685D4}">
      <dgm:prSet/>
      <dgm:spPr/>
      <dgm:t>
        <a:bodyPr/>
        <a:lstStyle/>
        <a:p>
          <a:endParaRPr lang="en-GB"/>
        </a:p>
      </dgm:t>
    </dgm:pt>
    <dgm:pt modelId="{B4E511FF-1507-4D79-BFEC-99518CE5278C}" type="sibTrans" cxnId="{8A2C13D6-4D05-465D-8CB3-8CE64B4685D4}">
      <dgm:prSet/>
      <dgm:spPr/>
      <dgm:t>
        <a:bodyPr/>
        <a:lstStyle/>
        <a:p>
          <a:endParaRPr lang="en-GB"/>
        </a:p>
      </dgm:t>
    </dgm:pt>
    <dgm:pt modelId="{C1B04B43-C394-4E8D-8DF8-2A0ADE4E1B86}">
      <dgm:prSet custT="1"/>
      <dgm:spPr/>
      <dgm:t>
        <a:bodyPr/>
        <a:lstStyle/>
        <a:p>
          <a:r>
            <a:rPr lang="en-GB" sz="1600" b="0" dirty="0">
              <a:solidFill>
                <a:schemeClr val="bg1"/>
              </a:solidFill>
            </a:rPr>
            <a:t>Teamwork skills support my career planning by preparing me for collaborative working in Health and Social Care.</a:t>
          </a:r>
        </a:p>
      </dgm:t>
    </dgm:pt>
    <dgm:pt modelId="{DB91FAD7-5B0B-46E1-AAA4-954BA842E079}" type="parTrans" cxnId="{DBDC1381-849C-4B7B-92BE-842EE02C1BB7}">
      <dgm:prSet/>
      <dgm:spPr/>
      <dgm:t>
        <a:bodyPr/>
        <a:lstStyle/>
        <a:p>
          <a:endParaRPr lang="en-GB"/>
        </a:p>
      </dgm:t>
    </dgm:pt>
    <dgm:pt modelId="{E095884F-BBC4-485A-991D-E4F797F88BE7}" type="sibTrans" cxnId="{DBDC1381-849C-4B7B-92BE-842EE02C1BB7}">
      <dgm:prSet/>
      <dgm:spPr/>
      <dgm:t>
        <a:bodyPr/>
        <a:lstStyle/>
        <a:p>
          <a:endParaRPr lang="en-GB"/>
        </a:p>
      </dgm:t>
    </dgm:pt>
    <dgm:pt modelId="{F251F8D0-9301-41E6-8465-BA002BF089DB}" type="pres">
      <dgm:prSet presAssocID="{F6FFA724-467C-4615-BBD5-DDE07F114FD4}" presName="diagram" presStyleCnt="0">
        <dgm:presLayoutVars>
          <dgm:dir/>
          <dgm:resizeHandles val="exact"/>
        </dgm:presLayoutVars>
      </dgm:prSet>
      <dgm:spPr/>
    </dgm:pt>
    <dgm:pt modelId="{394A7AF7-A7C4-49BF-BBCA-4C51A0FC1B9B}" type="pres">
      <dgm:prSet presAssocID="{C01BF6B6-8FAD-46E3-8783-70E04175AAC9}" presName="node" presStyleLbl="node1" presStyleIdx="0" presStyleCnt="6">
        <dgm:presLayoutVars>
          <dgm:bulletEnabled val="1"/>
        </dgm:presLayoutVars>
      </dgm:prSet>
      <dgm:spPr/>
    </dgm:pt>
    <dgm:pt modelId="{9B76477C-BCE0-4111-9C72-93A2C70A7857}" type="pres">
      <dgm:prSet presAssocID="{B4E511FF-1507-4D79-BFEC-99518CE5278C}" presName="sibTrans" presStyleCnt="0"/>
      <dgm:spPr/>
    </dgm:pt>
    <dgm:pt modelId="{54E44DE7-1580-49BE-993E-F58810378F0B}" type="pres">
      <dgm:prSet presAssocID="{46E25081-4AA7-4123-9023-B34108FA3761}" presName="node" presStyleLbl="node1" presStyleIdx="1" presStyleCnt="6">
        <dgm:presLayoutVars>
          <dgm:bulletEnabled val="1"/>
        </dgm:presLayoutVars>
      </dgm:prSet>
      <dgm:spPr/>
    </dgm:pt>
    <dgm:pt modelId="{FA8864EE-AFE1-4534-ACA7-455690D7B2CA}" type="pres">
      <dgm:prSet presAssocID="{07E15AB2-1584-4D06-851E-E1891D6E62BC}" presName="sibTrans" presStyleCnt="0"/>
      <dgm:spPr/>
    </dgm:pt>
    <dgm:pt modelId="{55D95A24-D3E4-44B9-9646-58CCD640B2A8}" type="pres">
      <dgm:prSet presAssocID="{968BE901-ABD2-4454-B977-169F902B5AB7}" presName="node" presStyleLbl="node1" presStyleIdx="2" presStyleCnt="6">
        <dgm:presLayoutVars>
          <dgm:bulletEnabled val="1"/>
        </dgm:presLayoutVars>
      </dgm:prSet>
      <dgm:spPr/>
    </dgm:pt>
    <dgm:pt modelId="{9F74C4EB-FFE0-41BC-AE21-56690DCDA097}" type="pres">
      <dgm:prSet presAssocID="{671C21C4-5FDD-4FA4-8BD9-794278B50225}" presName="sibTrans" presStyleCnt="0"/>
      <dgm:spPr/>
    </dgm:pt>
    <dgm:pt modelId="{74E5888A-516A-47B7-9B23-7F93FFF14800}" type="pres">
      <dgm:prSet presAssocID="{7E984C63-2447-41A8-A69F-61BD44D108DC}" presName="node" presStyleLbl="node1" presStyleIdx="3" presStyleCnt="6">
        <dgm:presLayoutVars>
          <dgm:bulletEnabled val="1"/>
        </dgm:presLayoutVars>
      </dgm:prSet>
      <dgm:spPr/>
    </dgm:pt>
    <dgm:pt modelId="{4B104D3D-CEEF-4694-85B0-B9605C7ED1D5}" type="pres">
      <dgm:prSet presAssocID="{17FB3118-A2F1-4D38-86B4-6ADC10A1E11A}" presName="sibTrans" presStyleCnt="0"/>
      <dgm:spPr/>
    </dgm:pt>
    <dgm:pt modelId="{73241429-2D5A-46FB-B771-2F608163AD55}" type="pres">
      <dgm:prSet presAssocID="{C1B04B43-C394-4E8D-8DF8-2A0ADE4E1B86}" presName="node" presStyleLbl="node1" presStyleIdx="4" presStyleCnt="6">
        <dgm:presLayoutVars>
          <dgm:bulletEnabled val="1"/>
        </dgm:presLayoutVars>
      </dgm:prSet>
      <dgm:spPr/>
    </dgm:pt>
    <dgm:pt modelId="{D5A9464B-BE03-4419-ABA6-8015B00A95B2}" type="pres">
      <dgm:prSet presAssocID="{E095884F-BBC4-485A-991D-E4F797F88BE7}" presName="sibTrans" presStyleCnt="0"/>
      <dgm:spPr/>
    </dgm:pt>
    <dgm:pt modelId="{09D70DDC-13A5-44A1-9496-8DAA97F4A5B9}" type="pres">
      <dgm:prSet presAssocID="{F9DEAAA8-3DE6-497C-9167-CFEE1F539FF2}" presName="node" presStyleLbl="node1" presStyleIdx="5" presStyleCnt="6">
        <dgm:presLayoutVars>
          <dgm:bulletEnabled val="1"/>
        </dgm:presLayoutVars>
      </dgm:prSet>
      <dgm:spPr/>
    </dgm:pt>
  </dgm:ptLst>
  <dgm:cxnLst>
    <dgm:cxn modelId="{EA4AE228-CAE3-4D8F-BD75-634549743E8B}" type="presOf" srcId="{7E984C63-2447-41A8-A69F-61BD44D108DC}" destId="{74E5888A-516A-47B7-9B23-7F93FFF14800}" srcOrd="0" destOrd="0" presId="urn:microsoft.com/office/officeart/2005/8/layout/default"/>
    <dgm:cxn modelId="{E3EBD62C-FC98-418A-ACDD-1ED71B91E5CA}" type="presOf" srcId="{46E25081-4AA7-4123-9023-B34108FA3761}" destId="{54E44DE7-1580-49BE-993E-F58810378F0B}" srcOrd="0" destOrd="0" presId="urn:microsoft.com/office/officeart/2005/8/layout/default"/>
    <dgm:cxn modelId="{0448C634-B440-4104-A23A-201DB887CAAF}" srcId="{F6FFA724-467C-4615-BBD5-DDE07F114FD4}" destId="{46E25081-4AA7-4123-9023-B34108FA3761}" srcOrd="1" destOrd="0" parTransId="{3999B48B-CA36-4525-9FDE-DE69674C7882}" sibTransId="{07E15AB2-1584-4D06-851E-E1891D6E62BC}"/>
    <dgm:cxn modelId="{A2927E5B-A9E9-4562-9615-E1017683E281}" srcId="{F6FFA724-467C-4615-BBD5-DDE07F114FD4}" destId="{968BE901-ABD2-4454-B977-169F902B5AB7}" srcOrd="2" destOrd="0" parTransId="{5F43B1FA-78CB-4FCE-922A-BA1F085C85E6}" sibTransId="{671C21C4-5FDD-4FA4-8BD9-794278B50225}"/>
    <dgm:cxn modelId="{24E34060-4E11-41D9-8383-688532AB0EBF}" srcId="{F6FFA724-467C-4615-BBD5-DDE07F114FD4}" destId="{7E984C63-2447-41A8-A69F-61BD44D108DC}" srcOrd="3" destOrd="0" parTransId="{16B40DAD-B0A8-418A-BE76-28AD77152836}" sibTransId="{17FB3118-A2F1-4D38-86B4-6ADC10A1E11A}"/>
    <dgm:cxn modelId="{55BA0978-AE41-4A62-A36D-0290AA0007B4}" type="presOf" srcId="{968BE901-ABD2-4454-B977-169F902B5AB7}" destId="{55D95A24-D3E4-44B9-9646-58CCD640B2A8}" srcOrd="0" destOrd="0" presId="urn:microsoft.com/office/officeart/2005/8/layout/default"/>
    <dgm:cxn modelId="{DBDC1381-849C-4B7B-92BE-842EE02C1BB7}" srcId="{F6FFA724-467C-4615-BBD5-DDE07F114FD4}" destId="{C1B04B43-C394-4E8D-8DF8-2A0ADE4E1B86}" srcOrd="4" destOrd="0" parTransId="{DB91FAD7-5B0B-46E1-AAA4-954BA842E079}" sibTransId="{E095884F-BBC4-485A-991D-E4F797F88BE7}"/>
    <dgm:cxn modelId="{D28B959E-A2D2-47B9-8B94-C59364C42407}" type="presOf" srcId="{F6FFA724-467C-4615-BBD5-DDE07F114FD4}" destId="{F251F8D0-9301-41E6-8465-BA002BF089DB}" srcOrd="0" destOrd="0" presId="urn:microsoft.com/office/officeart/2005/8/layout/default"/>
    <dgm:cxn modelId="{314C53A2-F459-4C41-995E-826539E75D3C}" type="presOf" srcId="{F9DEAAA8-3DE6-497C-9167-CFEE1F539FF2}" destId="{09D70DDC-13A5-44A1-9496-8DAA97F4A5B9}" srcOrd="0" destOrd="0" presId="urn:microsoft.com/office/officeart/2005/8/layout/default"/>
    <dgm:cxn modelId="{FD9B4AA4-3353-45A8-AF31-5B3AD33D8E9C}" type="presOf" srcId="{C01BF6B6-8FAD-46E3-8783-70E04175AAC9}" destId="{394A7AF7-A7C4-49BF-BBCA-4C51A0FC1B9B}" srcOrd="0" destOrd="0" presId="urn:microsoft.com/office/officeart/2005/8/layout/default"/>
    <dgm:cxn modelId="{B10A0EC3-BBD1-4D92-838E-2DF2405BEBC3}" type="presOf" srcId="{C1B04B43-C394-4E8D-8DF8-2A0ADE4E1B86}" destId="{73241429-2D5A-46FB-B771-2F608163AD55}" srcOrd="0" destOrd="0" presId="urn:microsoft.com/office/officeart/2005/8/layout/default"/>
    <dgm:cxn modelId="{8A2C13D6-4D05-465D-8CB3-8CE64B4685D4}" srcId="{F6FFA724-467C-4615-BBD5-DDE07F114FD4}" destId="{C01BF6B6-8FAD-46E3-8783-70E04175AAC9}" srcOrd="0" destOrd="0" parTransId="{E9E0C341-D020-40A9-BC34-1679B9EB8B56}" sibTransId="{B4E511FF-1507-4D79-BFEC-99518CE5278C}"/>
    <dgm:cxn modelId="{751AFEF8-B611-4B29-B2F5-A4130B535FCF}" srcId="{F6FFA724-467C-4615-BBD5-DDE07F114FD4}" destId="{F9DEAAA8-3DE6-497C-9167-CFEE1F539FF2}" srcOrd="5" destOrd="0" parTransId="{96292C91-5902-470C-BEDD-E0C9A3A98129}" sibTransId="{344F7CE1-7872-4BAC-83A6-DA2CE697AF77}"/>
    <dgm:cxn modelId="{E1CCF756-04D5-4AF6-906C-6A4EC87D728B}" type="presParOf" srcId="{F251F8D0-9301-41E6-8465-BA002BF089DB}" destId="{394A7AF7-A7C4-49BF-BBCA-4C51A0FC1B9B}" srcOrd="0" destOrd="0" presId="urn:microsoft.com/office/officeart/2005/8/layout/default"/>
    <dgm:cxn modelId="{AC4137E7-8D22-4067-96DA-987E5EB4922E}" type="presParOf" srcId="{F251F8D0-9301-41E6-8465-BA002BF089DB}" destId="{9B76477C-BCE0-4111-9C72-93A2C70A7857}" srcOrd="1" destOrd="0" presId="urn:microsoft.com/office/officeart/2005/8/layout/default"/>
    <dgm:cxn modelId="{47031778-B8D3-4BEB-8D4B-FDD6E51D0C11}" type="presParOf" srcId="{F251F8D0-9301-41E6-8465-BA002BF089DB}" destId="{54E44DE7-1580-49BE-993E-F58810378F0B}" srcOrd="2" destOrd="0" presId="urn:microsoft.com/office/officeart/2005/8/layout/default"/>
    <dgm:cxn modelId="{A5132BAE-0A61-47F7-8233-9B699C049320}" type="presParOf" srcId="{F251F8D0-9301-41E6-8465-BA002BF089DB}" destId="{FA8864EE-AFE1-4534-ACA7-455690D7B2CA}" srcOrd="3" destOrd="0" presId="urn:microsoft.com/office/officeart/2005/8/layout/default"/>
    <dgm:cxn modelId="{16D28036-E870-44DF-BEF2-FDE826F14E31}" type="presParOf" srcId="{F251F8D0-9301-41E6-8465-BA002BF089DB}" destId="{55D95A24-D3E4-44B9-9646-58CCD640B2A8}" srcOrd="4" destOrd="0" presId="urn:microsoft.com/office/officeart/2005/8/layout/default"/>
    <dgm:cxn modelId="{D946586B-A38A-417E-81C6-56FDB1718359}" type="presParOf" srcId="{F251F8D0-9301-41E6-8465-BA002BF089DB}" destId="{9F74C4EB-FFE0-41BC-AE21-56690DCDA097}" srcOrd="5" destOrd="0" presId="urn:microsoft.com/office/officeart/2005/8/layout/default"/>
    <dgm:cxn modelId="{E2DACAEE-3AB6-442C-B439-B7B98D4CEB2C}" type="presParOf" srcId="{F251F8D0-9301-41E6-8465-BA002BF089DB}" destId="{74E5888A-516A-47B7-9B23-7F93FFF14800}" srcOrd="6" destOrd="0" presId="urn:microsoft.com/office/officeart/2005/8/layout/default"/>
    <dgm:cxn modelId="{C9697BC6-B17D-4565-BB8D-40522A9B8A15}" type="presParOf" srcId="{F251F8D0-9301-41E6-8465-BA002BF089DB}" destId="{4B104D3D-CEEF-4694-85B0-B9605C7ED1D5}" srcOrd="7" destOrd="0" presId="urn:microsoft.com/office/officeart/2005/8/layout/default"/>
    <dgm:cxn modelId="{65E47D10-995C-4315-978E-3D3B7B9ACC76}" type="presParOf" srcId="{F251F8D0-9301-41E6-8465-BA002BF089DB}" destId="{73241429-2D5A-46FB-B771-2F608163AD55}" srcOrd="8" destOrd="0" presId="urn:microsoft.com/office/officeart/2005/8/layout/default"/>
    <dgm:cxn modelId="{7BA4DA84-297D-4914-97E2-1BCCAC1CCD2D}" type="presParOf" srcId="{F251F8D0-9301-41E6-8465-BA002BF089DB}" destId="{D5A9464B-BE03-4419-ABA6-8015B00A95B2}" srcOrd="9" destOrd="0" presId="urn:microsoft.com/office/officeart/2005/8/layout/default"/>
    <dgm:cxn modelId="{2B51685C-557B-4782-899D-FAFBD1230FE5}" type="presParOf" srcId="{F251F8D0-9301-41E6-8465-BA002BF089DB}" destId="{09D70DDC-13A5-44A1-9496-8DAA97F4A5B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38C3-F8FC-427A-AD26-5A79DA5FE128}">
      <dsp:nvSpPr>
        <dsp:cNvPr id="0" name=""/>
        <dsp:cNvSpPr/>
      </dsp:nvSpPr>
      <dsp:spPr>
        <a:xfrm>
          <a:off x="954561" y="1843"/>
          <a:ext cx="3009751" cy="180585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Focus- Working in Teams</a:t>
          </a:r>
          <a:endParaRPr lang="en-US" sz="1200" kern="1200" dirty="0">
            <a:solidFill>
              <a:schemeClr val="bg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Definition.</a:t>
          </a:r>
          <a:endParaRPr lang="en-US" sz="1200" kern="1200" dirty="0">
            <a:solidFill>
              <a:schemeClr val="bg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Importance of the skill.</a:t>
          </a:r>
          <a:endParaRPr lang="en-US" sz="1200" kern="1200" dirty="0">
            <a:solidFill>
              <a:schemeClr val="bg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Framework that supports this skill.</a:t>
          </a:r>
          <a:endParaRPr lang="en-US" sz="1200" kern="1200" dirty="0">
            <a:solidFill>
              <a:schemeClr val="bg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Applying the skill in practice. </a:t>
          </a:r>
          <a:endParaRPr lang="en-US" sz="1200" kern="1200" dirty="0">
            <a:solidFill>
              <a:schemeClr val="bg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How the skill supports my future career. </a:t>
          </a:r>
          <a:endParaRPr lang="en-US" sz="1200" kern="1200" dirty="0">
            <a:solidFill>
              <a:schemeClr val="bg1"/>
            </a:solidFill>
            <a:latin typeface="Arial" panose="020B0604020202020204" pitchFamily="34" charset="0"/>
            <a:cs typeface="Arial" panose="020B0604020202020204" pitchFamily="34" charset="0"/>
          </a:endParaRPr>
        </a:p>
      </dsp:txBody>
      <dsp:txXfrm>
        <a:off x="954561" y="1843"/>
        <a:ext cx="3009751" cy="1805850"/>
      </dsp:txXfrm>
    </dsp:sp>
    <dsp:sp modelId="{5DF5DEC0-0C2F-437F-ADCC-1727E7C8D464}">
      <dsp:nvSpPr>
        <dsp:cNvPr id="0" name=""/>
        <dsp:cNvSpPr/>
      </dsp:nvSpPr>
      <dsp:spPr>
        <a:xfrm>
          <a:off x="4265287" y="1843"/>
          <a:ext cx="3009751" cy="180585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Arial" panose="020B0604020202020204" pitchFamily="34" charset="0"/>
              <a:cs typeface="Arial" panose="020B0604020202020204" pitchFamily="34" charset="0"/>
            </a:rPr>
            <a:t>Worked in customer service faced roles and for three different charitable agencies.  </a:t>
          </a:r>
        </a:p>
      </dsp:txBody>
      <dsp:txXfrm>
        <a:off x="4265287" y="1843"/>
        <a:ext cx="3009751" cy="1805850"/>
      </dsp:txXfrm>
    </dsp:sp>
    <dsp:sp modelId="{80757C19-EE2B-4B1C-BD16-3DB069259411}">
      <dsp:nvSpPr>
        <dsp:cNvPr id="0" name=""/>
        <dsp:cNvSpPr/>
      </dsp:nvSpPr>
      <dsp:spPr>
        <a:xfrm>
          <a:off x="954561" y="2108669"/>
          <a:ext cx="3009751" cy="180585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latin typeface="Arial" panose="020B0604020202020204" pitchFamily="34" charset="0"/>
              <a:cs typeface="Arial" panose="020B0604020202020204" pitchFamily="34" charset="0"/>
            </a:rPr>
            <a:t>Currently working as a self-employed and freelance worker, I have collaborated with personal advisers, social workers and other professionals, developing my teamwork skills.</a:t>
          </a:r>
        </a:p>
      </dsp:txBody>
      <dsp:txXfrm>
        <a:off x="954561" y="2108669"/>
        <a:ext cx="3009751" cy="1805850"/>
      </dsp:txXfrm>
    </dsp:sp>
    <dsp:sp modelId="{C58887D7-3870-476F-9529-211F30AFCC70}">
      <dsp:nvSpPr>
        <dsp:cNvPr id="0" name=""/>
        <dsp:cNvSpPr/>
      </dsp:nvSpPr>
      <dsp:spPr>
        <a:xfrm>
          <a:off x="4265287" y="2108669"/>
          <a:ext cx="3009751" cy="180585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Working in teams Supports positive shared goals and outcomes.</a:t>
          </a:r>
        </a:p>
      </dsp:txBody>
      <dsp:txXfrm>
        <a:off x="4265287" y="2108669"/>
        <a:ext cx="3009751" cy="1805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055C8-691C-4DA7-B876-A3FA9D409FE2}">
      <dsp:nvSpPr>
        <dsp:cNvPr id="0" name=""/>
        <dsp:cNvSpPr/>
      </dsp:nvSpPr>
      <dsp:spPr>
        <a:xfrm>
          <a:off x="571101" y="577637"/>
          <a:ext cx="689517" cy="6895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1AAE98-8311-4A62-8159-87F6690B002C}">
      <dsp:nvSpPr>
        <dsp:cNvPr id="0" name=""/>
        <dsp:cNvSpPr/>
      </dsp:nvSpPr>
      <dsp:spPr>
        <a:xfrm>
          <a:off x="715900" y="722435"/>
          <a:ext cx="399920" cy="399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905B98-5C2A-4DCD-B6D1-12E1CDD442AF}">
      <dsp:nvSpPr>
        <dsp:cNvPr id="0" name=""/>
        <dsp:cNvSpPr/>
      </dsp:nvSpPr>
      <dsp:spPr>
        <a:xfrm>
          <a:off x="1408373" y="577637"/>
          <a:ext cx="1625292" cy="68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Definition- Working in teams can be defined as a set of beliefs, actions and attitudes within in a group.(Same and </a:t>
          </a:r>
          <a:r>
            <a:rPr lang="en-GB" sz="1400" kern="1200" dirty="0" err="1">
              <a:solidFill>
                <a:schemeClr val="bg1"/>
              </a:solidFill>
              <a:latin typeface="Arial" panose="020B0604020202020204" pitchFamily="34" charset="0"/>
              <a:cs typeface="Arial" panose="020B0604020202020204" pitchFamily="34" charset="0"/>
            </a:rPr>
            <a:t>Maghbouli</a:t>
          </a:r>
          <a:r>
            <a:rPr lang="en-GB" sz="1400" kern="1200" dirty="0">
              <a:solidFill>
                <a:schemeClr val="bg1"/>
              </a:solidFill>
              <a:latin typeface="Arial" panose="020B0604020202020204" pitchFamily="34" charset="0"/>
              <a:cs typeface="Arial" panose="020B0604020202020204" pitchFamily="34" charset="0"/>
            </a:rPr>
            <a:t>, 2024)</a:t>
          </a:r>
        </a:p>
        <a:p>
          <a:pPr marL="0" lvl="0" indent="0" algn="l" defTabSz="622300">
            <a:spcBef>
              <a:spcPct val="0"/>
            </a:spcBef>
            <a:spcAft>
              <a:spcPct val="35000"/>
            </a:spcAft>
            <a:buNone/>
          </a:pPr>
          <a:endParaRPr lang="en-US" sz="1400" kern="1200" dirty="0">
            <a:latin typeface="Arial" panose="020B0604020202020204" pitchFamily="34" charset="0"/>
            <a:cs typeface="Arial" panose="020B0604020202020204" pitchFamily="34" charset="0"/>
          </a:endParaRPr>
        </a:p>
      </dsp:txBody>
      <dsp:txXfrm>
        <a:off x="1408373" y="577637"/>
        <a:ext cx="1625292" cy="689517"/>
      </dsp:txXfrm>
    </dsp:sp>
    <dsp:sp modelId="{74B1A0BB-7177-45C9-A258-DAED48BD55F7}">
      <dsp:nvSpPr>
        <dsp:cNvPr id="0" name=""/>
        <dsp:cNvSpPr/>
      </dsp:nvSpPr>
      <dsp:spPr>
        <a:xfrm>
          <a:off x="3316860" y="577637"/>
          <a:ext cx="689517" cy="6895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C502F1-D233-48CE-A294-935D39232761}">
      <dsp:nvSpPr>
        <dsp:cNvPr id="0" name=""/>
        <dsp:cNvSpPr/>
      </dsp:nvSpPr>
      <dsp:spPr>
        <a:xfrm>
          <a:off x="3461659" y="722435"/>
          <a:ext cx="399920" cy="399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28779C-E60D-401E-8297-3F79345C9A29}">
      <dsp:nvSpPr>
        <dsp:cNvPr id="0" name=""/>
        <dsp:cNvSpPr/>
      </dsp:nvSpPr>
      <dsp:spPr>
        <a:xfrm>
          <a:off x="4215097" y="33807"/>
          <a:ext cx="1625292" cy="68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Everyday Practice- in Multidisciplinary teams. </a:t>
          </a:r>
          <a:endParaRPr lang="en-US" sz="1400" kern="1200" dirty="0">
            <a:solidFill>
              <a:schemeClr val="bg1"/>
            </a:solidFill>
            <a:latin typeface="Arial" panose="020B0604020202020204" pitchFamily="34" charset="0"/>
            <a:cs typeface="Arial" panose="020B0604020202020204" pitchFamily="34" charset="0"/>
          </a:endParaRPr>
        </a:p>
      </dsp:txBody>
      <dsp:txXfrm>
        <a:off x="4215097" y="33807"/>
        <a:ext cx="1625292" cy="689517"/>
      </dsp:txXfrm>
    </dsp:sp>
    <dsp:sp modelId="{4A35DACB-2507-4CA3-97AD-A48D2AD369F2}">
      <dsp:nvSpPr>
        <dsp:cNvPr id="0" name=""/>
        <dsp:cNvSpPr/>
      </dsp:nvSpPr>
      <dsp:spPr>
        <a:xfrm>
          <a:off x="6062619" y="577637"/>
          <a:ext cx="689517" cy="6895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9EF021-DA2B-43B9-8C62-CD88BA598A1C}">
      <dsp:nvSpPr>
        <dsp:cNvPr id="0" name=""/>
        <dsp:cNvSpPr/>
      </dsp:nvSpPr>
      <dsp:spPr>
        <a:xfrm>
          <a:off x="6207418" y="722435"/>
          <a:ext cx="399920" cy="399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EAA814-7F91-4CBE-BB84-AC1A8066AD48}">
      <dsp:nvSpPr>
        <dsp:cNvPr id="0" name=""/>
        <dsp:cNvSpPr/>
      </dsp:nvSpPr>
      <dsp:spPr>
        <a:xfrm>
          <a:off x="6899891" y="577637"/>
          <a:ext cx="1625292" cy="68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My Skills –My work experience has helped me develop the ability to adapt my approach when working with different people and professionals.   </a:t>
          </a:r>
          <a:endParaRPr lang="en-US" sz="1400" kern="1200" dirty="0">
            <a:solidFill>
              <a:schemeClr val="bg1"/>
            </a:solidFill>
            <a:latin typeface="Arial" panose="020B0604020202020204" pitchFamily="34" charset="0"/>
            <a:cs typeface="Arial" panose="020B0604020202020204" pitchFamily="34" charset="0"/>
          </a:endParaRPr>
        </a:p>
      </dsp:txBody>
      <dsp:txXfrm>
        <a:off x="6899891" y="577637"/>
        <a:ext cx="1625292" cy="689517"/>
      </dsp:txXfrm>
    </dsp:sp>
    <dsp:sp modelId="{166D4C73-4B14-4876-AEBC-C80A077B7E95}">
      <dsp:nvSpPr>
        <dsp:cNvPr id="0" name=""/>
        <dsp:cNvSpPr/>
      </dsp:nvSpPr>
      <dsp:spPr>
        <a:xfrm>
          <a:off x="8808378" y="577637"/>
          <a:ext cx="689517" cy="68951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6593B-42A1-4510-8562-583DD796A65A}">
      <dsp:nvSpPr>
        <dsp:cNvPr id="0" name=""/>
        <dsp:cNvSpPr/>
      </dsp:nvSpPr>
      <dsp:spPr>
        <a:xfrm>
          <a:off x="8953176" y="722435"/>
          <a:ext cx="399920" cy="3999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D509A-0019-483B-9B49-47619B9DFDEF}">
      <dsp:nvSpPr>
        <dsp:cNvPr id="0" name=""/>
        <dsp:cNvSpPr/>
      </dsp:nvSpPr>
      <dsp:spPr>
        <a:xfrm>
          <a:off x="9645649" y="577637"/>
          <a:ext cx="1625292" cy="689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solidFill>
                <a:schemeClr val="bg1"/>
              </a:solidFill>
              <a:latin typeface="Arial" panose="020B0604020202020204" pitchFamily="34" charset="0"/>
              <a:cs typeface="Arial" panose="020B0604020202020204" pitchFamily="34" charset="0"/>
            </a:rPr>
            <a:t> </a:t>
          </a:r>
        </a:p>
      </dsp:txBody>
      <dsp:txXfrm>
        <a:off x="9645649" y="577637"/>
        <a:ext cx="1625292" cy="689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60294-57E7-4534-BA52-F58A931E7E79}">
      <dsp:nvSpPr>
        <dsp:cNvPr id="0" name=""/>
        <dsp:cNvSpPr/>
      </dsp:nvSpPr>
      <dsp:spPr>
        <a:xfrm>
          <a:off x="2809509" y="893713"/>
          <a:ext cx="613200" cy="91440"/>
        </a:xfrm>
        <a:custGeom>
          <a:avLst/>
          <a:gdLst/>
          <a:ahLst/>
          <a:cxnLst/>
          <a:rect l="0" t="0" r="0" b="0"/>
          <a:pathLst>
            <a:path>
              <a:moveTo>
                <a:pt x="0" y="45720"/>
              </a:moveTo>
              <a:lnTo>
                <a:pt x="323700" y="45720"/>
              </a:lnTo>
              <a:lnTo>
                <a:pt x="323700" y="46291"/>
              </a:lnTo>
              <a:lnTo>
                <a:pt x="613200" y="46291"/>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015" y="936211"/>
        <a:ext cx="32190" cy="6444"/>
      </dsp:txXfrm>
    </dsp:sp>
    <dsp:sp modelId="{C13EFD3C-03C3-42A8-B2D5-42FABBC2ECE7}">
      <dsp:nvSpPr>
        <dsp:cNvPr id="0" name=""/>
        <dsp:cNvSpPr/>
      </dsp:nvSpPr>
      <dsp:spPr>
        <a:xfrm>
          <a:off x="12176" y="99693"/>
          <a:ext cx="2799133" cy="1679479"/>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 </a:t>
          </a:r>
          <a:r>
            <a:rPr lang="en-GB" sz="1400" b="1" kern="1200" dirty="0">
              <a:solidFill>
                <a:schemeClr val="bg1"/>
              </a:solidFill>
              <a:latin typeface="Arial" panose="020B0604020202020204" pitchFamily="34" charset="0"/>
              <a:cs typeface="Arial" panose="020B0604020202020204" pitchFamily="34" charset="0"/>
            </a:rPr>
            <a:t>one clear practical example</a:t>
          </a:r>
          <a:r>
            <a:rPr lang="en-GB" sz="1400" kern="1200" dirty="0">
              <a:solidFill>
                <a:schemeClr val="bg1"/>
              </a:solidFill>
              <a:latin typeface="Arial" panose="020B0604020202020204" pitchFamily="34" charset="0"/>
              <a:cs typeface="Arial" panose="020B0604020202020204" pitchFamily="34" charset="0"/>
            </a:rPr>
            <a:t>:</a:t>
          </a:r>
          <a:endParaRPr lang="en-US" sz="1400" kern="1200" dirty="0">
            <a:solidFill>
              <a:schemeClr val="bg1"/>
            </a:solidFill>
            <a:latin typeface="Arial" panose="020B0604020202020204" pitchFamily="34" charset="0"/>
            <a:cs typeface="Arial" panose="020B0604020202020204" pitchFamily="34" charset="0"/>
          </a:endParaRPr>
        </a:p>
      </dsp:txBody>
      <dsp:txXfrm>
        <a:off x="12176" y="99693"/>
        <a:ext cx="2799133" cy="1679479"/>
      </dsp:txXfrm>
    </dsp:sp>
    <dsp:sp modelId="{A7CB7045-9E8B-4EB0-A89C-3A881F97F6E0}">
      <dsp:nvSpPr>
        <dsp:cNvPr id="0" name=""/>
        <dsp:cNvSpPr/>
      </dsp:nvSpPr>
      <dsp:spPr>
        <a:xfrm>
          <a:off x="6252443" y="894284"/>
          <a:ext cx="613200" cy="91440"/>
        </a:xfrm>
        <a:custGeom>
          <a:avLst/>
          <a:gdLst/>
          <a:ahLst/>
          <a:cxnLst/>
          <a:rect l="0" t="0" r="0" b="0"/>
          <a:pathLst>
            <a:path>
              <a:moveTo>
                <a:pt x="0" y="45720"/>
              </a:moveTo>
              <a:lnTo>
                <a:pt x="61320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42948" y="936782"/>
        <a:ext cx="32190" cy="6444"/>
      </dsp:txXfrm>
    </dsp:sp>
    <dsp:sp modelId="{E814F102-BF22-4F60-B23D-B18D35CC1F24}">
      <dsp:nvSpPr>
        <dsp:cNvPr id="0" name=""/>
        <dsp:cNvSpPr/>
      </dsp:nvSpPr>
      <dsp:spPr>
        <a:xfrm>
          <a:off x="3455110" y="100264"/>
          <a:ext cx="2799133" cy="1679479"/>
        </a:xfrm>
        <a:prstGeom prst="rect">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Supporting an individual in a residential home to develop independence and transition towards greater autonomy.</a:t>
          </a:r>
        </a:p>
      </dsp:txBody>
      <dsp:txXfrm>
        <a:off x="3455110" y="100264"/>
        <a:ext cx="2799133" cy="1679479"/>
      </dsp:txXfrm>
    </dsp:sp>
    <dsp:sp modelId="{CF5F3977-C174-4068-9662-C4127FF513F3}">
      <dsp:nvSpPr>
        <dsp:cNvPr id="0" name=""/>
        <dsp:cNvSpPr/>
      </dsp:nvSpPr>
      <dsp:spPr>
        <a:xfrm>
          <a:off x="1411743" y="1777944"/>
          <a:ext cx="6885867" cy="613200"/>
        </a:xfrm>
        <a:custGeom>
          <a:avLst/>
          <a:gdLst/>
          <a:ahLst/>
          <a:cxnLst/>
          <a:rect l="0" t="0" r="0" b="0"/>
          <a:pathLst>
            <a:path>
              <a:moveTo>
                <a:pt x="6885867" y="0"/>
              </a:moveTo>
              <a:lnTo>
                <a:pt x="6885867" y="323700"/>
              </a:lnTo>
              <a:lnTo>
                <a:pt x="0" y="323700"/>
              </a:lnTo>
              <a:lnTo>
                <a:pt x="0" y="61320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81779" y="2081322"/>
        <a:ext cx="345794" cy="6444"/>
      </dsp:txXfrm>
    </dsp:sp>
    <dsp:sp modelId="{17F79AF8-D016-4696-A9AD-C666231D59F9}">
      <dsp:nvSpPr>
        <dsp:cNvPr id="0" name=""/>
        <dsp:cNvSpPr/>
      </dsp:nvSpPr>
      <dsp:spPr>
        <a:xfrm>
          <a:off x="6898044" y="100264"/>
          <a:ext cx="2799133" cy="1679479"/>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Arial" panose="020B0604020202020204" pitchFamily="34" charset="0"/>
              <a:cs typeface="Arial" panose="020B0604020202020204" pitchFamily="34" charset="0"/>
            </a:rPr>
            <a:t>Where can this skill be used? </a:t>
          </a:r>
          <a:endParaRPr lang="en-US" sz="1400" kern="1200" dirty="0">
            <a:solidFill>
              <a:schemeClr val="bg1"/>
            </a:solidFill>
          </a:endParaRPr>
        </a:p>
      </dsp:txBody>
      <dsp:txXfrm>
        <a:off x="6898044" y="100264"/>
        <a:ext cx="2799133" cy="1679479"/>
      </dsp:txXfrm>
    </dsp:sp>
    <dsp:sp modelId="{DC5040A6-8327-4054-BC49-B0ED9F399A87}">
      <dsp:nvSpPr>
        <dsp:cNvPr id="0" name=""/>
        <dsp:cNvSpPr/>
      </dsp:nvSpPr>
      <dsp:spPr>
        <a:xfrm>
          <a:off x="2809509" y="3217565"/>
          <a:ext cx="613200" cy="91440"/>
        </a:xfrm>
        <a:custGeom>
          <a:avLst/>
          <a:gdLst/>
          <a:ahLst/>
          <a:cxnLst/>
          <a:rect l="0" t="0" r="0" b="0"/>
          <a:pathLst>
            <a:path>
              <a:moveTo>
                <a:pt x="0" y="45720"/>
              </a:moveTo>
              <a:lnTo>
                <a:pt x="613200"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0015" y="3260063"/>
        <a:ext cx="32190" cy="6444"/>
      </dsp:txXfrm>
    </dsp:sp>
    <dsp:sp modelId="{EFD117B9-B41F-4221-BE5F-038D0D90237A}">
      <dsp:nvSpPr>
        <dsp:cNvPr id="0" name=""/>
        <dsp:cNvSpPr/>
      </dsp:nvSpPr>
      <dsp:spPr>
        <a:xfrm>
          <a:off x="12176" y="2423545"/>
          <a:ext cx="2799133" cy="1679479"/>
        </a:xfrm>
        <a:prstGeom prst="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 Effective teamwork can be applied In any Health and Social Care setting through Multi agency working between the social worker, support workers, care home manager, therapist, and counsellor to provide coordinated and person-centred care.</a:t>
          </a:r>
          <a:endParaRPr lang="en-US" sz="1400" kern="1200" dirty="0">
            <a:solidFill>
              <a:schemeClr val="bg1"/>
            </a:solidFill>
            <a:latin typeface="Arial" panose="020B0604020202020204" pitchFamily="34" charset="0"/>
            <a:cs typeface="Arial" panose="020B0604020202020204" pitchFamily="34" charset="0"/>
          </a:endParaRPr>
        </a:p>
      </dsp:txBody>
      <dsp:txXfrm>
        <a:off x="12176" y="2423545"/>
        <a:ext cx="2799133" cy="1679479"/>
      </dsp:txXfrm>
    </dsp:sp>
    <dsp:sp modelId="{47F47E8B-E5CF-49B6-97BE-F88AE7A87E77}">
      <dsp:nvSpPr>
        <dsp:cNvPr id="0" name=""/>
        <dsp:cNvSpPr/>
      </dsp:nvSpPr>
      <dsp:spPr>
        <a:xfrm>
          <a:off x="6252443" y="3188090"/>
          <a:ext cx="625377" cy="91440"/>
        </a:xfrm>
        <a:custGeom>
          <a:avLst/>
          <a:gdLst/>
          <a:ahLst/>
          <a:cxnLst/>
          <a:rect l="0" t="0" r="0" b="0"/>
          <a:pathLst>
            <a:path>
              <a:moveTo>
                <a:pt x="0" y="75194"/>
              </a:moveTo>
              <a:lnTo>
                <a:pt x="329788" y="75194"/>
              </a:lnTo>
              <a:lnTo>
                <a:pt x="329788" y="45720"/>
              </a:lnTo>
              <a:lnTo>
                <a:pt x="625377"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48716" y="3230588"/>
        <a:ext cx="32831" cy="6444"/>
      </dsp:txXfrm>
    </dsp:sp>
    <dsp:sp modelId="{8326A261-77EE-45E2-8CDC-E343EE3212D8}">
      <dsp:nvSpPr>
        <dsp:cNvPr id="0" name=""/>
        <dsp:cNvSpPr/>
      </dsp:nvSpPr>
      <dsp:spPr>
        <a:xfrm>
          <a:off x="3455110" y="2423545"/>
          <a:ext cx="2799133" cy="1679479"/>
        </a:xfrm>
        <a:prstGeom prst="rect">
          <a:avLst/>
        </a:prstGeom>
        <a:solidFill>
          <a:schemeClr val="accent6">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Arial" panose="020B0604020202020204" pitchFamily="34" charset="0"/>
              <a:cs typeface="Arial" panose="020B0604020202020204" pitchFamily="34" charset="0"/>
            </a:rPr>
            <a:t>What is the impact on the care? </a:t>
          </a:r>
        </a:p>
      </dsp:txBody>
      <dsp:txXfrm>
        <a:off x="3455110" y="2423545"/>
        <a:ext cx="2799133" cy="1679479"/>
      </dsp:txXfrm>
    </dsp:sp>
    <dsp:sp modelId="{794942DE-5ECD-4EE0-9C74-30CBC04B13F3}">
      <dsp:nvSpPr>
        <dsp:cNvPr id="0" name=""/>
        <dsp:cNvSpPr/>
      </dsp:nvSpPr>
      <dsp:spPr>
        <a:xfrm>
          <a:off x="6910220" y="2394070"/>
          <a:ext cx="2799133" cy="1679479"/>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43973" rIns="137160" bIns="143973" numCol="1" spcCol="1270" anchor="t" anchorCtr="0">
          <a:noAutofit/>
        </a:bodyPr>
        <a:lstStyle/>
        <a:p>
          <a:pPr marL="0" lvl="0" indent="0" algn="l" defTabSz="466725">
            <a:lnSpc>
              <a:spcPct val="90000"/>
            </a:lnSpc>
            <a:spcBef>
              <a:spcPct val="0"/>
            </a:spcBef>
            <a:spcAft>
              <a:spcPct val="35000"/>
            </a:spcAft>
            <a:buNone/>
          </a:pPr>
          <a:r>
            <a:rPr lang="en-GB" sz="1050" kern="1200" dirty="0">
              <a:solidFill>
                <a:schemeClr val="bg1"/>
              </a:solidFill>
              <a:latin typeface="Arial" panose="020B0604020202020204" pitchFamily="34" charset="0"/>
              <a:cs typeface="Arial" panose="020B0604020202020204" pitchFamily="34" charset="0"/>
            </a:rPr>
            <a:t> </a:t>
          </a:r>
          <a:endParaRPr lang="en-US" sz="1050" kern="1200" dirty="0">
            <a:solidFill>
              <a:schemeClr val="bg1"/>
            </a:solidFill>
            <a:latin typeface="Arial" panose="020B0604020202020204" pitchFamily="34" charset="0"/>
            <a:cs typeface="Arial" panose="020B0604020202020204" pitchFamily="34" charset="0"/>
          </a:endParaRPr>
        </a:p>
        <a:p>
          <a:pPr marL="57150" lvl="1" indent="-57150" algn="l" defTabSz="466725">
            <a:lnSpc>
              <a:spcPct val="90000"/>
            </a:lnSpc>
            <a:spcBef>
              <a:spcPct val="0"/>
            </a:spcBef>
            <a:spcAft>
              <a:spcPct val="15000"/>
            </a:spcAft>
            <a:buChar char="•"/>
          </a:pPr>
          <a:r>
            <a:rPr lang="en-GB" sz="1050" kern="1200" dirty="0">
              <a:solidFill>
                <a:schemeClr val="bg1"/>
              </a:solidFill>
              <a:latin typeface="Arial" panose="020B0604020202020204" pitchFamily="34" charset="0"/>
              <a:cs typeface="Arial" panose="020B0604020202020204" pitchFamily="34" charset="0"/>
            </a:rPr>
            <a:t>Provides Consistency, reassurance and togetherness </a:t>
          </a:r>
          <a:endParaRPr lang="en-US" sz="1050" kern="1200" dirty="0">
            <a:solidFill>
              <a:schemeClr val="bg1"/>
            </a:solidFill>
            <a:latin typeface="Arial" panose="020B0604020202020204" pitchFamily="34" charset="0"/>
            <a:cs typeface="Arial" panose="020B0604020202020204" pitchFamily="34" charset="0"/>
          </a:endParaRPr>
        </a:p>
        <a:p>
          <a:pPr marL="57150" lvl="1" indent="-57150" algn="l" defTabSz="466725">
            <a:lnSpc>
              <a:spcPct val="90000"/>
            </a:lnSpc>
            <a:spcBef>
              <a:spcPct val="0"/>
            </a:spcBef>
            <a:spcAft>
              <a:spcPct val="15000"/>
            </a:spcAft>
            <a:buChar char="•"/>
          </a:pPr>
          <a:r>
            <a:rPr lang="en-GB" sz="1050" kern="1200" dirty="0">
              <a:solidFill>
                <a:schemeClr val="bg1"/>
              </a:solidFill>
              <a:latin typeface="Arial" panose="020B0604020202020204" pitchFamily="34" charset="0"/>
              <a:cs typeface="Arial" panose="020B0604020202020204" pitchFamily="34" charset="0"/>
            </a:rPr>
            <a:t>Provides a holistic approach that benefits the service user</a:t>
          </a:r>
          <a:endParaRPr lang="en-US" sz="1050" kern="1200" dirty="0">
            <a:solidFill>
              <a:schemeClr val="bg1"/>
            </a:solidFill>
            <a:latin typeface="Arial" panose="020B0604020202020204" pitchFamily="34" charset="0"/>
            <a:cs typeface="Arial" panose="020B0604020202020204" pitchFamily="34" charset="0"/>
          </a:endParaRPr>
        </a:p>
        <a:p>
          <a:pPr marL="57150" lvl="1" indent="-57150" algn="l" defTabSz="466725">
            <a:lnSpc>
              <a:spcPct val="90000"/>
            </a:lnSpc>
            <a:spcBef>
              <a:spcPct val="0"/>
            </a:spcBef>
            <a:spcAft>
              <a:spcPct val="15000"/>
            </a:spcAft>
            <a:buChar char="•"/>
          </a:pPr>
          <a:r>
            <a:rPr lang="en-GB" sz="1050" kern="1200" dirty="0">
              <a:solidFill>
                <a:schemeClr val="bg1"/>
              </a:solidFill>
              <a:latin typeface="Arial" panose="020B0604020202020204" pitchFamily="34" charset="0"/>
              <a:cs typeface="Arial" panose="020B0604020202020204" pitchFamily="34" charset="0"/>
            </a:rPr>
            <a:t>Provides a more efficient and safer approach of care </a:t>
          </a:r>
          <a:endParaRPr lang="en-US" sz="1050" kern="1200" dirty="0">
            <a:solidFill>
              <a:schemeClr val="bg1"/>
            </a:solidFill>
            <a:latin typeface="Arial" panose="020B0604020202020204" pitchFamily="34" charset="0"/>
            <a:cs typeface="Arial" panose="020B0604020202020204" pitchFamily="34" charset="0"/>
          </a:endParaRPr>
        </a:p>
        <a:p>
          <a:pPr marL="57150" lvl="1" indent="-57150" algn="l" defTabSz="466725">
            <a:lnSpc>
              <a:spcPct val="90000"/>
            </a:lnSpc>
            <a:spcBef>
              <a:spcPct val="0"/>
            </a:spcBef>
            <a:spcAft>
              <a:spcPct val="15000"/>
            </a:spcAft>
            <a:buChar char="•"/>
          </a:pPr>
          <a:r>
            <a:rPr lang="en-GB" sz="1050" kern="1200" dirty="0">
              <a:solidFill>
                <a:schemeClr val="bg1"/>
              </a:solidFill>
              <a:latin typeface="Arial" panose="020B0604020202020204" pitchFamily="34" charset="0"/>
              <a:cs typeface="Arial" panose="020B0604020202020204" pitchFamily="34" charset="0"/>
            </a:rPr>
            <a:t>Collaborative approach should speed up the process for a service user to move to independence  </a:t>
          </a:r>
          <a:endParaRPr lang="en-US" sz="1050" kern="1200" dirty="0">
            <a:solidFill>
              <a:schemeClr val="bg1"/>
            </a:solidFill>
            <a:latin typeface="Arial" panose="020B0604020202020204" pitchFamily="34" charset="0"/>
            <a:cs typeface="Arial" panose="020B0604020202020204" pitchFamily="34" charset="0"/>
          </a:endParaRPr>
        </a:p>
      </dsp:txBody>
      <dsp:txXfrm>
        <a:off x="6910220" y="2394070"/>
        <a:ext cx="2799133" cy="16794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A7AF7-A7C4-49BF-BBCA-4C51A0FC1B9B}">
      <dsp:nvSpPr>
        <dsp:cNvPr id="0" name=""/>
        <dsp:cNvSpPr/>
      </dsp:nvSpPr>
      <dsp:spPr>
        <a:xfrm>
          <a:off x="541734" y="348"/>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solidFill>
                <a:schemeClr val="bg1"/>
              </a:solidFill>
            </a:rPr>
            <a:t>Working in team supports my personal growth.</a:t>
          </a:r>
        </a:p>
      </dsp:txBody>
      <dsp:txXfrm>
        <a:off x="541734" y="348"/>
        <a:ext cx="2757040" cy="1654224"/>
      </dsp:txXfrm>
    </dsp:sp>
    <dsp:sp modelId="{54E44DE7-1580-49BE-993E-F58810378F0B}">
      <dsp:nvSpPr>
        <dsp:cNvPr id="0" name=""/>
        <dsp:cNvSpPr/>
      </dsp:nvSpPr>
      <dsp:spPr>
        <a:xfrm>
          <a:off x="3574479" y="348"/>
          <a:ext cx="2757040" cy="1654224"/>
        </a:xfrm>
        <a:prstGeom prst="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Working in teams improves my resilience to be able to manage challenges more effectively.</a:t>
          </a:r>
        </a:p>
      </dsp:txBody>
      <dsp:txXfrm>
        <a:off x="3574479" y="348"/>
        <a:ext cx="2757040" cy="1654224"/>
      </dsp:txXfrm>
    </dsp:sp>
    <dsp:sp modelId="{55D95A24-D3E4-44B9-9646-58CCD640B2A8}">
      <dsp:nvSpPr>
        <dsp:cNvPr id="0" name=""/>
        <dsp:cNvSpPr/>
      </dsp:nvSpPr>
      <dsp:spPr>
        <a:xfrm>
          <a:off x="6607223" y="348"/>
          <a:ext cx="2757040" cy="1654224"/>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Allows me to reflect and make  reasonable adjustments to my working style. Helping me  identify my strengths and weakness.</a:t>
          </a:r>
        </a:p>
      </dsp:txBody>
      <dsp:txXfrm>
        <a:off x="6607223" y="348"/>
        <a:ext cx="2757040" cy="1654224"/>
      </dsp:txXfrm>
    </dsp:sp>
    <dsp:sp modelId="{74E5888A-516A-47B7-9B23-7F93FFF14800}">
      <dsp:nvSpPr>
        <dsp:cNvPr id="0" name=""/>
        <dsp:cNvSpPr/>
      </dsp:nvSpPr>
      <dsp:spPr>
        <a:xfrm>
          <a:off x="541734" y="1930277"/>
          <a:ext cx="2757040" cy="1654224"/>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Working in teams supports my professional growth.</a:t>
          </a:r>
        </a:p>
      </dsp:txBody>
      <dsp:txXfrm>
        <a:off x="541734" y="1930277"/>
        <a:ext cx="2757040" cy="1654224"/>
      </dsp:txXfrm>
    </dsp:sp>
    <dsp:sp modelId="{73241429-2D5A-46FB-B771-2F608163AD55}">
      <dsp:nvSpPr>
        <dsp:cNvPr id="0" name=""/>
        <dsp:cNvSpPr/>
      </dsp:nvSpPr>
      <dsp:spPr>
        <a:xfrm>
          <a:off x="3574479" y="1930277"/>
          <a:ext cx="2757040" cy="1654224"/>
        </a:xfrm>
        <a:prstGeom prst="rect">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solidFill>
                <a:schemeClr val="bg1"/>
              </a:solidFill>
            </a:rPr>
            <a:t>Teamwork skills support my career planning by preparing me for collaborative working in Health and Social Care.</a:t>
          </a:r>
        </a:p>
      </dsp:txBody>
      <dsp:txXfrm>
        <a:off x="3574479" y="1930277"/>
        <a:ext cx="2757040" cy="1654224"/>
      </dsp:txXfrm>
    </dsp:sp>
    <dsp:sp modelId="{09D70DDC-13A5-44A1-9496-8DAA97F4A5B9}">
      <dsp:nvSpPr>
        <dsp:cNvPr id="0" name=""/>
        <dsp:cNvSpPr/>
      </dsp:nvSpPr>
      <dsp:spPr>
        <a:xfrm>
          <a:off x="6607223" y="1930277"/>
          <a:ext cx="2757040" cy="1654224"/>
        </a:xfrm>
        <a:prstGeom prst="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Prepares me for practice through placement or shadowing experiences in Health and Social Care settings to continue to develop my knowledge and abilities .</a:t>
          </a:r>
          <a:endParaRPr lang="en-US" sz="1600" kern="1200" dirty="0">
            <a:solidFill>
              <a:schemeClr val="bg1"/>
            </a:solidFill>
          </a:endParaRPr>
        </a:p>
      </dsp:txBody>
      <dsp:txXfrm>
        <a:off x="6607223" y="1930277"/>
        <a:ext cx="2757040" cy="16542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pPr>
              <a:defRPr/>
            </a:pPr>
            <a:fld id="{FA356D0D-2478-47FE-8DAB-B92005DC1F0F}" type="datetime1">
              <a:rPr lang="en-GB" altLang="en-US" smtClean="0"/>
              <a:pPr>
                <a:defRPr/>
              </a:pPr>
              <a:t>20/07/2026</a:t>
            </a:fld>
            <a:endParaRPr lang="en-GB" altLang="en-US"/>
          </a:p>
        </p:txBody>
      </p:sp>
      <p:sp>
        <p:nvSpPr>
          <p:cNvPr id="5" name="Footer Placeholder 4"/>
          <p:cNvSpPr>
            <a:spLocks noGrp="1"/>
          </p:cNvSpPr>
          <p:nvPr>
            <p:ph type="ftr" sz="quarter" idx="11"/>
          </p:nvPr>
        </p:nvSpPr>
        <p:spPr>
          <a:xfrm>
            <a:off x="1876424" y="5410201"/>
            <a:ext cx="5124886" cy="365125"/>
          </a:xfrm>
        </p:spPr>
        <p:txBody>
          <a:bodyPr/>
          <a:lstStyle/>
          <a:p>
            <a:pPr>
              <a:defRPr/>
            </a:pPr>
            <a:endParaRPr lang="en-GB" altLang="en-US"/>
          </a:p>
        </p:txBody>
      </p:sp>
      <p:sp>
        <p:nvSpPr>
          <p:cNvPr id="6" name="Slide Number Placeholder 5"/>
          <p:cNvSpPr>
            <a:spLocks noGrp="1"/>
          </p:cNvSpPr>
          <p:nvPr>
            <p:ph type="sldNum" sz="quarter" idx="12"/>
          </p:nvPr>
        </p:nvSpPr>
        <p:spPr>
          <a:xfrm>
            <a:off x="9896911" y="5410199"/>
            <a:ext cx="771089" cy="365125"/>
          </a:xfrm>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2793911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1242388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20/07/2026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824389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3445555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20/07/2026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1809370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20/07/2026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3849653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20/07/2026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3130328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2519508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4221953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4059347290"/>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079744583"/>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28981694"/>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580733761"/>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253191441"/>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A4021392-CAC7-450A-8667-583C0A183C4A}" type="datetime1">
              <a:rPr lang="en-GB" altLang="en-US" smtClean="0"/>
              <a:pPr>
                <a:defRPr/>
              </a:pPr>
              <a:t>20/07/2026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994277810"/>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20/07/2026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6211590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20/07/2026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00219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A4021392-CAC7-450A-8667-583C0A183C4A}" type="datetime1">
              <a:rPr lang="en-GB" altLang="en-US" smtClean="0"/>
              <a:pPr>
                <a:defRPr/>
              </a:pPr>
              <a:t>20/07/2026</a:t>
            </a:fld>
            <a:endParaRPr lang="en-GB" alt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980944719"/>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normAutofit/>
          </a:bodyPr>
          <a:lstStyle/>
          <a:p>
            <a:r>
              <a:rPr lang="en-GB" altLang="en-US" sz="1400" dirty="0">
                <a:solidFill>
                  <a:schemeClr val="bg1"/>
                </a:solidFill>
                <a:latin typeface="Arial" panose="020B0604020202020204" pitchFamily="34" charset="0"/>
                <a:cs typeface="Arial" panose="020B0604020202020204" pitchFamily="34" charset="0"/>
              </a:rPr>
              <a:t>Module Title: </a:t>
            </a:r>
            <a:r>
              <a:rPr lang="en-GB" altLang="en-US" sz="1400" b="1" i="1" dirty="0">
                <a:solidFill>
                  <a:schemeClr val="bg1"/>
                </a:solidFill>
                <a:latin typeface="Arial" panose="020B0604020202020204" pitchFamily="34" charset="0"/>
                <a:cs typeface="Arial" panose="020B0604020202020204" pitchFamily="34" charset="0"/>
              </a:rPr>
              <a:t>Professional Career Development within H&amp;SC</a:t>
            </a:r>
          </a:p>
          <a:p>
            <a:r>
              <a:rPr lang="en-GB" altLang="en-US" sz="1400" u="sng" dirty="0">
                <a:solidFill>
                  <a:schemeClr val="bg1"/>
                </a:solidFill>
                <a:latin typeface="Arial" panose="020B0604020202020204" pitchFamily="34" charset="0"/>
                <a:cs typeface="Arial" panose="020B0604020202020204" pitchFamily="34" charset="0"/>
              </a:rPr>
              <a:t>Module Number</a:t>
            </a:r>
            <a:r>
              <a:rPr lang="en-GB" altLang="en-US" sz="1400" dirty="0">
                <a:solidFill>
                  <a:schemeClr val="bg1"/>
                </a:solidFill>
                <a:latin typeface="Arial" panose="020B0604020202020204" pitchFamily="34" charset="0"/>
                <a:cs typeface="Arial" panose="020B0604020202020204" pitchFamily="34" charset="0"/>
              </a:rPr>
              <a:t>: </a:t>
            </a:r>
            <a:r>
              <a:rPr lang="en-GB" altLang="en-US" sz="1400" b="1" i="1" dirty="0">
                <a:solidFill>
                  <a:schemeClr val="bg1"/>
                </a:solidFill>
                <a:latin typeface="Arial" panose="020B0604020202020204" pitchFamily="34" charset="0"/>
                <a:cs typeface="Arial" panose="020B0604020202020204" pitchFamily="34" charset="0"/>
              </a:rPr>
              <a:t>LCHS 4009 (LON)</a:t>
            </a:r>
          </a:p>
          <a:p>
            <a:r>
              <a:rPr lang="en-GB" altLang="en-US" sz="1400" u="sng" dirty="0">
                <a:solidFill>
                  <a:schemeClr val="bg1"/>
                </a:solidFill>
                <a:latin typeface="Arial" panose="020B0604020202020204" pitchFamily="34" charset="0"/>
                <a:cs typeface="Arial" panose="020B0604020202020204" pitchFamily="34" charset="0"/>
              </a:rPr>
              <a:t>Assignment No</a:t>
            </a:r>
            <a:r>
              <a:rPr lang="en-GB" altLang="en-US" sz="1400" b="1" i="1" dirty="0">
                <a:solidFill>
                  <a:schemeClr val="bg1"/>
                </a:solidFill>
                <a:latin typeface="Arial" panose="020B0604020202020204" pitchFamily="34" charset="0"/>
                <a:cs typeface="Arial" panose="020B0604020202020204" pitchFamily="34" charset="0"/>
              </a:rPr>
              <a:t>:     ASSIGNMENT 1</a:t>
            </a:r>
          </a:p>
          <a:p>
            <a:r>
              <a:rPr lang="en-GB" altLang="en-US" sz="1400" u="sng" dirty="0">
                <a:solidFill>
                  <a:schemeClr val="bg1"/>
                </a:solidFill>
                <a:latin typeface="Arial" panose="020B0604020202020204" pitchFamily="34" charset="0"/>
                <a:cs typeface="Arial" panose="020B0604020202020204" pitchFamily="34" charset="0"/>
              </a:rPr>
              <a:t>Student Name</a:t>
            </a:r>
            <a:r>
              <a:rPr lang="en-GB" altLang="en-US" sz="1400" b="1" i="1" dirty="0">
                <a:solidFill>
                  <a:schemeClr val="bg1"/>
                </a:solidFill>
                <a:latin typeface="Arial" panose="020B0604020202020204" pitchFamily="34" charset="0"/>
                <a:cs typeface="Arial" panose="020B0604020202020204" pitchFamily="34" charset="0"/>
              </a:rPr>
              <a:t>:   Sonya Kaur</a:t>
            </a:r>
          </a:p>
          <a:p>
            <a:r>
              <a:rPr lang="en-GB" altLang="en-US" sz="1400" u="sng" dirty="0">
                <a:solidFill>
                  <a:schemeClr val="bg1"/>
                </a:solidFill>
                <a:latin typeface="Arial" panose="020B0604020202020204" pitchFamily="34" charset="0"/>
                <a:cs typeface="Arial" panose="020B0604020202020204" pitchFamily="34" charset="0"/>
              </a:rPr>
              <a:t>Student ID:           </a:t>
            </a:r>
            <a:r>
              <a:rPr lang="en-GB" altLang="en-US" sz="1400" b="1" i="1" u="sng" dirty="0">
                <a:solidFill>
                  <a:schemeClr val="bg1"/>
                </a:solidFill>
                <a:latin typeface="Arial" panose="020B0604020202020204" pitchFamily="34" charset="0"/>
                <a:cs typeface="Arial" panose="020B0604020202020204" pitchFamily="34" charset="0"/>
              </a:rPr>
              <a:t>2436902</a:t>
            </a:r>
            <a:endParaRPr lang="en-GB" altLang="en-US" sz="1400" b="1" i="1" dirty="0">
              <a:solidFill>
                <a:schemeClr val="bg1"/>
              </a:solidFill>
              <a:latin typeface="Arial" panose="020B0604020202020204" pitchFamily="34" charset="0"/>
              <a:cs typeface="Arial" panose="020B0604020202020204" pitchFamily="34" charset="0"/>
            </a:endParaRPr>
          </a:p>
          <a:p>
            <a:r>
              <a:rPr lang="en-GB" altLang="en-US" sz="1400" u="sng" dirty="0">
                <a:solidFill>
                  <a:schemeClr val="bg1"/>
                </a:solidFill>
                <a:latin typeface="Arial" panose="020B0604020202020204" pitchFamily="34" charset="0"/>
                <a:cs typeface="Arial" panose="020B0604020202020204" pitchFamily="34" charset="0"/>
              </a:rPr>
              <a:t>Lecturer’s Name</a:t>
            </a:r>
            <a:r>
              <a:rPr lang="en-GB" altLang="en-US" sz="1400" b="1" i="1" dirty="0">
                <a:solidFill>
                  <a:schemeClr val="bg1"/>
                </a:solidFill>
                <a:latin typeface="Arial" panose="020B0604020202020204" pitchFamily="34" charset="0"/>
                <a:cs typeface="Arial" panose="020B0604020202020204" pitchFamily="34" charset="0"/>
              </a:rPr>
              <a:t>: Christopher </a:t>
            </a:r>
            <a:r>
              <a:rPr lang="en-GB" altLang="en-US" sz="1400" b="1" i="1" dirty="0" err="1">
                <a:solidFill>
                  <a:schemeClr val="bg1"/>
                </a:solidFill>
                <a:latin typeface="Arial" panose="020B0604020202020204" pitchFamily="34" charset="0"/>
                <a:cs typeface="Arial" panose="020B0604020202020204" pitchFamily="34" charset="0"/>
              </a:rPr>
              <a:t>Mafuva</a:t>
            </a:r>
            <a:endParaRPr lang="en-GB" altLang="en-US" sz="1400" b="1" i="1" dirty="0">
              <a:solidFill>
                <a:schemeClr val="bg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22"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224" name="Group 223">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25"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26"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7"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8"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29"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0"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1"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2"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3"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4"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5"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6"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7"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8"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9"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0"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1"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2"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3"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4"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5"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6"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7"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8"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9"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0"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1"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2"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3"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54"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5"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6"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7"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8"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9"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0"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1"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2"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3"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4"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5"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66"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7"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8"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9"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0"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1"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2"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3"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4"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5"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6"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7"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8"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280" name="Group 279">
            <a:extLst>
              <a:ext uri="{FF2B5EF4-FFF2-40B4-BE49-F238E27FC236}">
                <a16:creationId xmlns:a16="http://schemas.microsoft.com/office/drawing/2014/main" id="{82EEA7F3-64E0-47B1-9B06-0677EA6FD7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81" name="Rectangle 280">
              <a:extLst>
                <a:ext uri="{FF2B5EF4-FFF2-40B4-BE49-F238E27FC236}">
                  <a16:creationId xmlns:a16="http://schemas.microsoft.com/office/drawing/2014/main" id="{F0787433-E8FF-45C5-A1C3-70BC1491B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2" name="Picture 2">
              <a:extLst>
                <a:ext uri="{FF2B5EF4-FFF2-40B4-BE49-F238E27FC236}">
                  <a16:creationId xmlns:a16="http://schemas.microsoft.com/office/drawing/2014/main" id="{A649E977-62EB-4D2F-9AF9-947B5E73CA39}"/>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1136333" y="-2634455"/>
            <a:ext cx="7035800" cy="4038600"/>
          </a:xfrm>
        </p:spPr>
        <p:txBody>
          <a:bodyPr vert="horz" lIns="91440" tIns="45720" rIns="91440" bIns="45720" rtlCol="0" anchor="b">
            <a:normAutofit/>
          </a:bodyPr>
          <a:lstStyle/>
          <a:p>
            <a:r>
              <a:rPr lang="en-US" sz="2000" b="1" u="sng" dirty="0">
                <a:solidFill>
                  <a:schemeClr val="bg1"/>
                </a:solidFill>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1014411" y="1612795"/>
            <a:ext cx="8008842" cy="878946"/>
          </a:xfrm>
        </p:spPr>
        <p:txBody>
          <a:bodyPr vert="horz" lIns="91440" tIns="45720" rIns="91440" bIns="45720" rtlCol="0" anchor="t">
            <a:normAutofit/>
          </a:bodyPr>
          <a:lstStyle/>
          <a:p>
            <a:pPr marL="0" indent="0">
              <a:lnSpc>
                <a:spcPct val="110000"/>
              </a:lnSpc>
              <a:buNone/>
            </a:pPr>
            <a:r>
              <a:rPr lang="en-US" sz="1600" cap="all" dirty="0">
                <a:solidFill>
                  <a:schemeClr val="bg1"/>
                </a:solidFill>
                <a:latin typeface="Arial" panose="020B0604020202020204" pitchFamily="34" charset="0"/>
                <a:cs typeface="Arial" panose="020B0604020202020204" pitchFamily="34" charset="0"/>
              </a:rPr>
              <a:t>I have not used AI for writing this work. I only used AI for citating my </a:t>
            </a:r>
            <a:r>
              <a:rPr lang="en-US" sz="1600" cap="all">
                <a:solidFill>
                  <a:schemeClr val="bg1"/>
                </a:solidFill>
                <a:latin typeface="Arial" panose="020B0604020202020204" pitchFamily="34" charset="0"/>
                <a:cs typeface="Arial" panose="020B0604020202020204" pitchFamily="34" charset="0"/>
              </a:rPr>
              <a:t>references.</a:t>
            </a:r>
            <a:endParaRPr lang="en-US" sz="1600" cap="all" dirty="0">
              <a:solidFill>
                <a:schemeClr val="bg1"/>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a:xfrm>
            <a:off x="10286377" y="5884332"/>
            <a:ext cx="771089" cy="365125"/>
          </a:xfrm>
        </p:spPr>
        <p:txBody>
          <a:bodyPr vert="horz" lIns="91440" tIns="45720" rIns="91440" bIns="45720" rtlCol="0" anchor="ctr">
            <a:normAutofit/>
          </a:bodyPr>
          <a:lstStyle/>
          <a:p>
            <a:pPr>
              <a:spcAft>
                <a:spcPts val="600"/>
              </a:spcAft>
              <a:defRPr/>
            </a:pPr>
            <a:fld id="{9AFB928A-D6AD-4F2A-B2DD-923741E90643}" type="slidenum">
              <a:rPr lang="en-US" altLang="en-US" kern="1200">
                <a:solidFill>
                  <a:schemeClr val="tx1"/>
                </a:solidFill>
                <a:latin typeface="+mn-lt"/>
                <a:ea typeface="+mn-ea"/>
                <a:cs typeface="+mn-cs"/>
              </a:rPr>
              <a:pPr>
                <a:spcAft>
                  <a:spcPts val="600"/>
                </a:spcAft>
                <a:defRPr/>
              </a:pPr>
              <a:t>2</a:t>
            </a:fld>
            <a:endParaRPr lang="en-US" altLang="en-US" kern="1200">
              <a:solidFill>
                <a:schemeClr val="tx1"/>
              </a:solidFill>
              <a:latin typeface="+mn-lt"/>
              <a:ea typeface="+mn-ea"/>
              <a:cs typeface="+mn-cs"/>
            </a:endParaRPr>
          </a:p>
        </p:txBody>
      </p:sp>
    </p:spTree>
    <p:extLst>
      <p:ext uri="{BB962C8B-B14F-4D97-AF65-F5344CB8AC3E}">
        <p14:creationId xmlns:p14="http://schemas.microsoft.com/office/powerpoint/2010/main" val="128715113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normAutofit/>
          </a:bodyPr>
          <a:lstStyle/>
          <a:p>
            <a:r>
              <a:rPr lang="en-GB" altLang="en-US" sz="2000" b="1" u="sng" dirty="0">
                <a:solidFill>
                  <a:schemeClr val="bg1"/>
                </a:solidFill>
                <a:latin typeface="Arial" panose="020B0604020202020204" pitchFamily="34" charset="0"/>
                <a:cs typeface="Arial" panose="020B0604020202020204" pitchFamily="34" charset="0"/>
              </a:rPr>
              <a:t>Introduction – working in teams </a:t>
            </a:r>
            <a:endParaRPr lang="en-US" altLang="en-US" sz="2000" b="1" u="sng" dirty="0">
              <a:solidFill>
                <a:schemeClr val="bg1"/>
              </a:solidFill>
              <a:latin typeface="Arial" panose="020B0604020202020204" pitchFamily="34" charset="0"/>
              <a:cs typeface="Arial" panose="020B0604020202020204" pitchFamily="34" charset="0"/>
            </a:endParaRPr>
          </a:p>
        </p:txBody>
      </p:sp>
      <p:graphicFrame>
        <p:nvGraphicFramePr>
          <p:cNvPr id="18436" name="Content Placeholder 1">
            <a:extLst>
              <a:ext uri="{FF2B5EF4-FFF2-40B4-BE49-F238E27FC236}">
                <a16:creationId xmlns:a16="http://schemas.microsoft.com/office/drawing/2014/main" id="{204C2626-9A25-F8BE-564E-9135F01FCD0D}"/>
              </a:ext>
            </a:extLst>
          </p:cNvPr>
          <p:cNvGraphicFramePr>
            <a:graphicFrameLocks noGrp="1"/>
          </p:cNvGraphicFramePr>
          <p:nvPr>
            <p:ph idx="1"/>
            <p:extLst>
              <p:ext uri="{D42A27DB-BD31-4B8C-83A1-F6EECF244321}">
                <p14:modId xmlns:p14="http://schemas.microsoft.com/office/powerpoint/2010/main" val="2390927998"/>
              </p:ext>
            </p:extLst>
          </p:nvPr>
        </p:nvGraphicFramePr>
        <p:xfrm>
          <a:off x="1981200" y="1295401"/>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8FC58F48-EC60-BF88-4AC4-0BACAF58652D}"/>
              </a:ext>
            </a:extLst>
          </p:cNvPr>
          <p:cNvSpPr txBox="1"/>
          <p:nvPr/>
        </p:nvSpPr>
        <p:spPr>
          <a:xfrm>
            <a:off x="9173497" y="5765146"/>
            <a:ext cx="1037303" cy="369332"/>
          </a:xfrm>
          <a:prstGeom prst="rect">
            <a:avLst/>
          </a:prstGeom>
          <a:noFill/>
        </p:spPr>
        <p:txBody>
          <a:bodyPr wrap="square" rtlCol="0">
            <a:spAutoFit/>
          </a:bodyPr>
          <a:lstStyle/>
          <a:p>
            <a:r>
              <a:rPr lang="en-GB" dirty="0"/>
              <a:t>3</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normAutofit/>
          </a:bodyPr>
          <a:lstStyle/>
          <a:p>
            <a:r>
              <a:rPr lang="en-GB" altLang="en-US" sz="2000" b="1" u="sng" dirty="0">
                <a:solidFill>
                  <a:schemeClr val="bg1"/>
                </a:solidFill>
                <a:latin typeface="Arial" panose="020B0604020202020204" pitchFamily="34" charset="0"/>
                <a:cs typeface="Arial" panose="020B0604020202020204" pitchFamily="34" charset="0"/>
              </a:rPr>
              <a:t>Working in Teams</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3" name="Picture 2">
            <a:extLst>
              <a:ext uri="{FF2B5EF4-FFF2-40B4-BE49-F238E27FC236}">
                <a16:creationId xmlns:a16="http://schemas.microsoft.com/office/drawing/2014/main" id="{E389F8C5-9041-455A-6201-710FA0635719}"/>
              </a:ext>
            </a:extLst>
          </p:cNvPr>
          <p:cNvPicPr>
            <a:picLocks noChangeAspect="1"/>
          </p:cNvPicPr>
          <p:nvPr/>
        </p:nvPicPr>
        <p:blipFill>
          <a:blip r:embed="rId2"/>
          <a:stretch>
            <a:fillRect/>
          </a:stretch>
        </p:blipFill>
        <p:spPr>
          <a:xfrm>
            <a:off x="3867473" y="4400134"/>
            <a:ext cx="4373416" cy="2206943"/>
          </a:xfrm>
          <a:prstGeom prst="rect">
            <a:avLst/>
          </a:prstGeom>
          <a:ln w="228600" cap="sq" cmpd="thickThin">
            <a:solidFill>
              <a:srgbClr val="000000"/>
            </a:solidFill>
            <a:prstDash val="solid"/>
            <a:miter lim="800000"/>
          </a:ln>
          <a:effectLst>
            <a:innerShdw blurRad="76200">
              <a:srgbClr val="000000"/>
            </a:innerShdw>
          </a:effectLst>
        </p:spPr>
      </p:pic>
      <p:graphicFrame>
        <p:nvGraphicFramePr>
          <p:cNvPr id="19467" name="TextBox 4">
            <a:extLst>
              <a:ext uri="{FF2B5EF4-FFF2-40B4-BE49-F238E27FC236}">
                <a16:creationId xmlns:a16="http://schemas.microsoft.com/office/drawing/2014/main" id="{796BCD3A-4114-4D19-90CD-136A7F5E9F22}"/>
              </a:ext>
            </a:extLst>
          </p:cNvPr>
          <p:cNvGraphicFramePr/>
          <p:nvPr>
            <p:extLst>
              <p:ext uri="{D42A27DB-BD31-4B8C-83A1-F6EECF244321}">
                <p14:modId xmlns:p14="http://schemas.microsoft.com/office/powerpoint/2010/main" val="96791954"/>
              </p:ext>
            </p:extLst>
          </p:nvPr>
        </p:nvGraphicFramePr>
        <p:xfrm>
          <a:off x="0" y="1653330"/>
          <a:ext cx="11842044" cy="1844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6B312EE-C93F-3D40-CE82-9B64B50A63D4}"/>
              </a:ext>
            </a:extLst>
          </p:cNvPr>
          <p:cNvSpPr txBox="1"/>
          <p:nvPr/>
        </p:nvSpPr>
        <p:spPr>
          <a:xfrm>
            <a:off x="9563964" y="1660740"/>
            <a:ext cx="2628036" cy="1077218"/>
          </a:xfrm>
          <a:prstGeom prst="rect">
            <a:avLst/>
          </a:prstGeom>
          <a:noFill/>
        </p:spPr>
        <p:txBody>
          <a:bodyPr wrap="square" rtlCol="0">
            <a:spAutoFit/>
          </a:bodyPr>
          <a:lstStyle/>
          <a:p>
            <a:pPr algn="r"/>
            <a:r>
              <a:rPr lang="en-GB" sz="1600" dirty="0">
                <a:solidFill>
                  <a:schemeClr val="bg1"/>
                </a:solidFill>
              </a:rPr>
              <a:t>Teamwork supports effective collaboration, accountability, and coordinated care within services.</a:t>
            </a: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320" name="Rectangle 11319">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321" name="Group 11320">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322"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sp>
          <p:nvSpPr>
            <p:cNvPr id="11323"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4"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5"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6"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7"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8"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29"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0"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1"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2"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3"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334"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5"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6"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7"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38"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sp>
          <p:nvSpPr>
            <p:cNvPr id="11339"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0"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1"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2"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3"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4"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5"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6"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7"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48"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2000" b="1" dirty="0">
                <a:solidFill>
                  <a:schemeClr val="bg1"/>
                </a:solidFill>
              </a:rPr>
              <a:t>Importance of Working in Teams in professional practice</a:t>
            </a:r>
          </a:p>
        </p:txBody>
      </p:sp>
      <p:cxnSp>
        <p:nvCxnSpPr>
          <p:cNvPr id="11349" name="Straight Connector 1134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11350" name="TextBox 11349">
            <a:extLst>
              <a:ext uri="{FF2B5EF4-FFF2-40B4-BE49-F238E27FC236}">
                <a16:creationId xmlns:a16="http://schemas.microsoft.com/office/drawing/2014/main" id="{E32E3400-4CF7-D76F-91E6-1E97593C4D9A}"/>
              </a:ext>
            </a:extLst>
          </p:cNvPr>
          <p:cNvSpPr txBox="1"/>
          <p:nvPr/>
        </p:nvSpPr>
        <p:spPr>
          <a:xfrm>
            <a:off x="5047999" y="1082673"/>
            <a:ext cx="6001001" cy="5138740"/>
          </a:xfrm>
          <a:prstGeom prst="rect">
            <a:avLst/>
          </a:prstGeom>
        </p:spPr>
        <p:txBody>
          <a:bodyPr vert="horz" lIns="91440" tIns="45720" rIns="91440" bIns="45720" rtlCol="0" anchor="ctr">
            <a:normAutofit fontScale="40000" lnSpcReduction="20000"/>
          </a:bodyPr>
          <a:lstStyle/>
          <a:p>
            <a:pPr marL="342900" indent="-3429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is important to ensure concise and clear communication takes place.</a:t>
            </a:r>
          </a:p>
          <a:p>
            <a:pPr marL="342900" indent="-3429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promotes safe and effective care for all.</a:t>
            </a:r>
          </a:p>
          <a:p>
            <a:pPr marL="342900" indent="-3429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encourages professionals to perform to the best of their ability.</a:t>
            </a:r>
          </a:p>
          <a:p>
            <a:pPr marL="342900" indent="-3429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reduces errors and limitations through continuous monitoring (Same and </a:t>
            </a:r>
            <a:r>
              <a:rPr lang="en-US" sz="2900" dirty="0" err="1">
                <a:solidFill>
                  <a:schemeClr val="bg1"/>
                </a:solidFill>
                <a:latin typeface="Arial" panose="020B0604020202020204" pitchFamily="34" charset="0"/>
                <a:cs typeface="Arial" panose="020B0604020202020204" pitchFamily="34" charset="0"/>
              </a:rPr>
              <a:t>Maghbouli</a:t>
            </a:r>
            <a:r>
              <a:rPr lang="en-US" sz="2900" dirty="0">
                <a:solidFill>
                  <a:schemeClr val="bg1"/>
                </a:solidFill>
                <a:latin typeface="Arial" panose="020B0604020202020204" pitchFamily="34" charset="0"/>
                <a:cs typeface="Arial" panose="020B0604020202020204" pitchFamily="34" charset="0"/>
              </a:rPr>
              <a:t>, 2024).</a:t>
            </a:r>
          </a:p>
          <a:p>
            <a:pPr marL="571500" lvl="1" defTabSz="914400">
              <a:lnSpc>
                <a:spcPct val="110000"/>
              </a:lnSpc>
              <a:spcAft>
                <a:spcPts val="600"/>
              </a:spcAft>
              <a:buSzPct val="125000"/>
            </a:pPr>
            <a:endParaRPr lang="en-US" sz="2900" dirty="0">
              <a:solidFill>
                <a:schemeClr val="bg1"/>
              </a:solidFill>
              <a:latin typeface="Arial" panose="020B0604020202020204" pitchFamily="34" charset="0"/>
              <a:cs typeface="Arial" panose="020B0604020202020204" pitchFamily="34" charset="0"/>
            </a:endParaRPr>
          </a:p>
          <a:p>
            <a:pPr defTabSz="914400">
              <a:lnSpc>
                <a:spcPct val="110000"/>
              </a:lnSpc>
              <a:spcAft>
                <a:spcPts val="600"/>
              </a:spcAft>
              <a:buSzPct val="125000"/>
            </a:pPr>
            <a:endParaRPr lang="en-US" sz="2900" dirty="0">
              <a:solidFill>
                <a:schemeClr val="bg1"/>
              </a:solidFill>
              <a:latin typeface="Arial" panose="020B0604020202020204" pitchFamily="34" charset="0"/>
              <a:cs typeface="Arial" panose="020B0604020202020204" pitchFamily="34" charset="0"/>
            </a:endParaRPr>
          </a:p>
          <a:p>
            <a:pPr marL="342900" indent="-2286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Successful teamwork promotes to service user’s mental, emotional and physical wellbeing, resulting in a safer environment for all.</a:t>
            </a:r>
          </a:p>
          <a:p>
            <a:pPr marL="342900" indent="-2286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has a positive impact on achieving shared team goals and positive outcomes.</a:t>
            </a:r>
          </a:p>
          <a:p>
            <a:pPr marL="342900" indent="-2286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Working in teams provides support  by allowing workload shifts to be shared between colleague’s when required, which highly benefits monitoring and delivery of care  (Same and </a:t>
            </a:r>
            <a:r>
              <a:rPr lang="en-US" sz="2900" dirty="0" err="1">
                <a:solidFill>
                  <a:schemeClr val="bg1"/>
                </a:solidFill>
                <a:latin typeface="Arial" panose="020B0604020202020204" pitchFamily="34" charset="0"/>
                <a:cs typeface="Arial" panose="020B0604020202020204" pitchFamily="34" charset="0"/>
              </a:rPr>
              <a:t>Maghbouli</a:t>
            </a:r>
            <a:r>
              <a:rPr lang="en-US" sz="2900" dirty="0">
                <a:solidFill>
                  <a:schemeClr val="bg1"/>
                </a:solidFill>
                <a:latin typeface="Arial" panose="020B0604020202020204" pitchFamily="34" charset="0"/>
                <a:cs typeface="Arial" panose="020B0604020202020204" pitchFamily="34" charset="0"/>
              </a:rPr>
              <a:t>, 2024).</a:t>
            </a:r>
          </a:p>
          <a:p>
            <a:pPr marL="342900" indent="-22860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Supports professionals’ safety</a:t>
            </a:r>
          </a:p>
          <a:p>
            <a:pPr marL="114300" defTabSz="914400">
              <a:lnSpc>
                <a:spcPct val="110000"/>
              </a:lnSpc>
              <a:spcAft>
                <a:spcPts val="600"/>
              </a:spcAft>
              <a:buSzPct val="125000"/>
            </a:pPr>
            <a:endParaRPr lang="en-US" sz="2900" dirty="0">
              <a:solidFill>
                <a:schemeClr val="bg1"/>
              </a:solidFill>
              <a:latin typeface="Arial" panose="020B0604020202020204" pitchFamily="34" charset="0"/>
              <a:cs typeface="Arial" panose="020B0604020202020204" pitchFamily="34" charset="0"/>
            </a:endParaRPr>
          </a:p>
          <a:p>
            <a:pPr marL="171450" indent="-17145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Ineffective teamwork may have a negative impact on professionals’ or service users’ emotional, mental or physical wellbeing or safety..</a:t>
            </a:r>
          </a:p>
          <a:p>
            <a:pPr marL="171450" indent="-171450" defTabSz="914400">
              <a:lnSpc>
                <a:spcPct val="110000"/>
              </a:lnSpc>
              <a:spcAft>
                <a:spcPts val="600"/>
              </a:spcAft>
              <a:buSzPct val="125000"/>
              <a:buFont typeface="Arial" panose="020B0604020202020204" pitchFamily="34" charset="0"/>
              <a:buChar char="•"/>
            </a:pPr>
            <a:r>
              <a:rPr lang="en-US" sz="2900" dirty="0">
                <a:solidFill>
                  <a:schemeClr val="bg1"/>
                </a:solidFill>
                <a:latin typeface="Arial" panose="020B0604020202020204" pitchFamily="34" charset="0"/>
                <a:cs typeface="Arial" panose="020B0604020202020204" pitchFamily="34" charset="0"/>
              </a:rPr>
              <a:t>Unsuccessful collaboration can result in ineffective communication between agencies, which can have a direct negative impact on service standards and the  quality of care being provided.</a:t>
            </a:r>
          </a:p>
          <a:p>
            <a:pPr marL="800100" lvl="1" indent="-228600" defTabSz="914400">
              <a:lnSpc>
                <a:spcPct val="110000"/>
              </a:lnSpc>
              <a:spcAft>
                <a:spcPts val="600"/>
              </a:spcAft>
              <a:buSzPct val="125000"/>
              <a:buFont typeface="Arial" panose="020B0604020202020204" pitchFamily="34" charset="0"/>
              <a:buChar char="•"/>
            </a:pPr>
            <a:endParaRPr lang="en-US" sz="900" dirty="0"/>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10276321" y="5883274"/>
            <a:ext cx="77108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04BA63B0-57B7-4749-A8AB-75E15FE4EF80}" type="slidenum">
              <a:rPr lang="en-US" altLang="en-US" sz="1050" kern="1200" smtClean="0">
                <a:solidFill>
                  <a:schemeClr val="tx1">
                    <a:tint val="75000"/>
                  </a:schemeClr>
                </a:solidFill>
                <a:latin typeface="+mn-lt"/>
                <a:ea typeface="+mn-ea"/>
                <a:cs typeface="+mn-cs"/>
              </a:rPr>
              <a:pPr fontAlgn="base">
                <a:spcBef>
                  <a:spcPct val="0"/>
                </a:spcBef>
                <a:spcAft>
                  <a:spcPts val="600"/>
                </a:spcAft>
                <a:buNone/>
              </a:pPr>
              <a:t>5</a:t>
            </a:fld>
            <a:endParaRPr lang="en-US" altLang="en-US" sz="1050" kern="1200" dirty="0">
              <a:solidFill>
                <a:schemeClr val="tx1">
                  <a:tint val="75000"/>
                </a:schemeClr>
              </a:solidFill>
              <a:latin typeface="+mn-lt"/>
              <a:ea typeface="+mn-ea"/>
              <a:cs typeface="+mn-cs"/>
            </a:endParaRPr>
          </a:p>
        </p:txBody>
      </p:sp>
      <p:grpSp>
        <p:nvGrpSpPr>
          <p:cNvPr id="11351" name="Group 1135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1135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5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6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136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gr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u="sng" dirty="0">
                <a:solidFill>
                  <a:schemeClr val="bg1"/>
                </a:solidFill>
                <a:latin typeface="Arial" panose="020B0604020202020204" pitchFamily="34" charset="0"/>
                <a:cs typeface="Arial" panose="020B0604020202020204" pitchFamily="34" charset="0"/>
              </a:rPr>
              <a:t>Tuckman's team development model for working in teams </a:t>
            </a:r>
          </a:p>
        </p:txBody>
      </p:sp>
      <p:pic>
        <p:nvPicPr>
          <p:cNvPr id="9" name="Content Placeholder 8">
            <a:extLst>
              <a:ext uri="{FF2B5EF4-FFF2-40B4-BE49-F238E27FC236}">
                <a16:creationId xmlns:a16="http://schemas.microsoft.com/office/drawing/2014/main" id="{72FCE183-FA23-FC13-A1C4-4EA346D37ACB}"/>
              </a:ext>
            </a:extLst>
          </p:cNvPr>
          <p:cNvPicPr>
            <a:picLocks noGrp="1" noChangeAspect="1"/>
          </p:cNvPicPr>
          <p:nvPr>
            <p:ph idx="1"/>
          </p:nvPr>
        </p:nvPicPr>
        <p:blipFill>
          <a:blip r:embed="rId2"/>
          <a:stretch>
            <a:fillRect/>
          </a:stretch>
        </p:blipFill>
        <p:spPr>
          <a:xfrm>
            <a:off x="3822627" y="2249488"/>
            <a:ext cx="4543571" cy="3541712"/>
          </a:xfrm>
          <a:prstGeom prst="rect">
            <a:avLst/>
          </a:prstGeom>
        </p:spPr>
      </p:pic>
      <p:pic>
        <p:nvPicPr>
          <p:cNvPr id="11" name="Picture 10">
            <a:extLst>
              <a:ext uri="{FF2B5EF4-FFF2-40B4-BE49-F238E27FC236}">
                <a16:creationId xmlns:a16="http://schemas.microsoft.com/office/drawing/2014/main" id="{8066B706-BCB1-E74D-9E7F-2B9F66637CC7}"/>
              </a:ext>
            </a:extLst>
          </p:cNvPr>
          <p:cNvPicPr>
            <a:picLocks noChangeAspect="1"/>
          </p:cNvPicPr>
          <p:nvPr/>
        </p:nvPicPr>
        <p:blipFill>
          <a:blip r:embed="rId2"/>
          <a:stretch>
            <a:fillRect/>
          </a:stretch>
        </p:blipFill>
        <p:spPr>
          <a:xfrm>
            <a:off x="3538506" y="1435435"/>
            <a:ext cx="5114987" cy="3987130"/>
          </a:xfrm>
          <a:prstGeom prst="rect">
            <a:avLst/>
          </a:prstGeom>
        </p:spPr>
      </p:pic>
      <p:pic>
        <p:nvPicPr>
          <p:cNvPr id="13" name="Picture 12">
            <a:extLst>
              <a:ext uri="{FF2B5EF4-FFF2-40B4-BE49-F238E27FC236}">
                <a16:creationId xmlns:a16="http://schemas.microsoft.com/office/drawing/2014/main" id="{2EC32339-C917-9CC3-8EC2-61D2E19DA825}"/>
              </a:ext>
            </a:extLst>
          </p:cNvPr>
          <p:cNvPicPr>
            <a:picLocks noChangeAspect="1"/>
          </p:cNvPicPr>
          <p:nvPr/>
        </p:nvPicPr>
        <p:blipFill>
          <a:blip r:embed="rId3"/>
          <a:stretch>
            <a:fillRect/>
          </a:stretch>
        </p:blipFill>
        <p:spPr>
          <a:xfrm>
            <a:off x="1981200" y="1143000"/>
            <a:ext cx="7418439" cy="5213641"/>
          </a:xfrm>
          <a:prstGeom prst="rect">
            <a:avLst/>
          </a:prstGeom>
        </p:spPr>
      </p:pic>
      <p:sp>
        <p:nvSpPr>
          <p:cNvPr id="14" name="TextBox 13">
            <a:extLst>
              <a:ext uri="{FF2B5EF4-FFF2-40B4-BE49-F238E27FC236}">
                <a16:creationId xmlns:a16="http://schemas.microsoft.com/office/drawing/2014/main" id="{37B72610-7966-1DA1-485A-14A1D88ACEC8}"/>
              </a:ext>
            </a:extLst>
          </p:cNvPr>
          <p:cNvSpPr txBox="1"/>
          <p:nvPr/>
        </p:nvSpPr>
        <p:spPr>
          <a:xfrm>
            <a:off x="9881419" y="6017342"/>
            <a:ext cx="2989007" cy="36933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Tuckman's (1965)     </a:t>
            </a:r>
            <a:r>
              <a:rPr lang="en-GB" dirty="0"/>
              <a:t>6</a:t>
            </a:r>
          </a:p>
        </p:txBody>
      </p:sp>
    </p:spTree>
    <p:extLst>
      <p:ext uri="{BB962C8B-B14F-4D97-AF65-F5344CB8AC3E}">
        <p14:creationId xmlns:p14="http://schemas.microsoft.com/office/powerpoint/2010/main" val="166397496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141413" y="618518"/>
            <a:ext cx="9905998" cy="1478570"/>
          </a:xfrm>
        </p:spPr>
        <p:txBody>
          <a:bodyPr>
            <a:normAutofit fontScale="90000"/>
          </a:bodyPr>
          <a:lstStyle/>
          <a:p>
            <a:r>
              <a:rPr lang="en-GB" b="1" u="sng" dirty="0">
                <a:solidFill>
                  <a:schemeClr val="bg1"/>
                </a:solidFill>
                <a:latin typeface="Arial" panose="020B0604020202020204" pitchFamily="34" charset="0"/>
                <a:cs typeface="Arial" panose="020B0604020202020204" pitchFamily="34" charset="0"/>
              </a:rPr>
              <a:t>Applying working in teams in practice </a:t>
            </a:r>
            <a:br>
              <a:rPr lang="en-GB" dirty="0"/>
            </a:br>
            <a:endParaRPr lang="en-GB" b="1" dirty="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a:xfrm>
            <a:off x="10276321" y="5883274"/>
            <a:ext cx="771089" cy="365125"/>
          </a:xfrm>
        </p:spPr>
        <p:txBody>
          <a:bodyP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graphicFrame>
        <p:nvGraphicFramePr>
          <p:cNvPr id="56" name="Content Placeholder 2">
            <a:extLst>
              <a:ext uri="{FF2B5EF4-FFF2-40B4-BE49-F238E27FC236}">
                <a16:creationId xmlns:a16="http://schemas.microsoft.com/office/drawing/2014/main" id="{CFAF613B-A5AF-1636-2EEA-94020869ED26}"/>
              </a:ext>
            </a:extLst>
          </p:cNvPr>
          <p:cNvGraphicFramePr>
            <a:graphicFrameLocks noGrp="1"/>
          </p:cNvGraphicFramePr>
          <p:nvPr>
            <p:ph idx="1"/>
            <p:extLst>
              <p:ext uri="{D42A27DB-BD31-4B8C-83A1-F6EECF244321}">
                <p14:modId xmlns:p14="http://schemas.microsoft.com/office/powerpoint/2010/main" val="3405092558"/>
              </p:ext>
            </p:extLst>
          </p:nvPr>
        </p:nvGraphicFramePr>
        <p:xfrm>
          <a:off x="1141413" y="1435511"/>
          <a:ext cx="9709354" cy="4203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728645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2299" name="Rectangle 1229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141413" y="618518"/>
            <a:ext cx="9905998" cy="1478570"/>
          </a:xfrm>
        </p:spPr>
        <p:txBody>
          <a:bodyPr>
            <a:normAutofit/>
          </a:bodyPr>
          <a:lstStyle/>
          <a:p>
            <a:r>
              <a:rPr lang="en-GB" sz="2000" b="1" u="sng" dirty="0">
                <a:solidFill>
                  <a:schemeClr val="bg1"/>
                </a:solidFill>
                <a:latin typeface="Arial" panose="020B0604020202020204" pitchFamily="34" charset="0"/>
                <a:cs typeface="Arial" panose="020B0604020202020204" pitchFamily="34" charset="0"/>
              </a:rPr>
              <a:t>How does working in teams  support my future career?</a:t>
            </a:r>
            <a:br>
              <a:rPr lang="en-GB" sz="3300" dirty="0"/>
            </a:br>
            <a:endParaRPr lang="en-GB" altLang="en-US" sz="3300" b="1"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0276321" y="6325403"/>
            <a:ext cx="77108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pPr fontAlgn="base">
                <a:lnSpc>
                  <a:spcPct val="90000"/>
                </a:lnSpc>
                <a:spcBef>
                  <a:spcPct val="0"/>
                </a:spcBef>
                <a:spcAft>
                  <a:spcPts val="600"/>
                </a:spcAft>
                <a:buNone/>
              </a:pPr>
              <a:t>8</a:t>
            </a:fld>
            <a:endParaRPr lang="en-GB" altLang="en-US" sz="1900" dirty="0"/>
          </a:p>
        </p:txBody>
      </p:sp>
      <p:graphicFrame>
        <p:nvGraphicFramePr>
          <p:cNvPr id="12295" name="Content Placeholder 2">
            <a:extLst>
              <a:ext uri="{FF2B5EF4-FFF2-40B4-BE49-F238E27FC236}">
                <a16:creationId xmlns:a16="http://schemas.microsoft.com/office/drawing/2014/main" id="{3904CDC9-3AA4-6EE8-8E1A-BA316E676C59}"/>
              </a:ext>
            </a:extLst>
          </p:cNvPr>
          <p:cNvGraphicFramePr>
            <a:graphicFrameLocks noGrp="1"/>
          </p:cNvGraphicFramePr>
          <p:nvPr>
            <p:ph idx="1"/>
            <p:extLst>
              <p:ext uri="{D42A27DB-BD31-4B8C-83A1-F6EECF244321}">
                <p14:modId xmlns:p14="http://schemas.microsoft.com/office/powerpoint/2010/main" val="3658896597"/>
              </p:ext>
            </p:extLst>
          </p:nvPr>
        </p:nvGraphicFramePr>
        <p:xfrm>
          <a:off x="1023424" y="2418820"/>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2298" name="Rectangle 1229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00" name="Group 1229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230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sp>
          <p:nvSpPr>
            <p:cNvPr id="1230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0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231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sp>
          <p:nvSpPr>
            <p:cNvPr id="1231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1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2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gr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958849" y="1120596"/>
            <a:ext cx="3258883" cy="4708528"/>
          </a:xfrm>
        </p:spPr>
        <p:txBody>
          <a:bodyPr>
            <a:normAutofit/>
          </a:bodyPr>
          <a:lstStyle/>
          <a:p>
            <a:pPr algn="r"/>
            <a:r>
              <a:rPr lang="en-GB" altLang="en-US" sz="2000" b="1" u="sng" dirty="0">
                <a:solidFill>
                  <a:schemeClr val="bg1"/>
                </a:solidFill>
                <a:latin typeface="Arial" panose="020B0604020202020204" pitchFamily="34" charset="0"/>
                <a:cs typeface="Arial" panose="020B0604020202020204" pitchFamily="34" charset="0"/>
              </a:rPr>
              <a:t>conclusion</a:t>
            </a:r>
          </a:p>
        </p:txBody>
      </p:sp>
      <p:cxnSp>
        <p:nvCxnSpPr>
          <p:cNvPr id="12329" name="Straight Connector 1232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97763" y="1082673"/>
            <a:ext cx="5751237" cy="4708528"/>
          </a:xfrm>
        </p:spPr>
        <p:txBody>
          <a:bodyPr anchor="ctr">
            <a:normAutofit/>
          </a:bodyPr>
          <a:lstStyle/>
          <a:p>
            <a:r>
              <a:rPr lang="en-GB" altLang="en-US" sz="1600" dirty="0">
                <a:solidFill>
                  <a:schemeClr val="bg1"/>
                </a:solidFill>
                <a:latin typeface="Arial" panose="020B0604020202020204" pitchFamily="34" charset="0"/>
                <a:cs typeface="Arial" panose="020B0604020202020204" pitchFamily="34" charset="0"/>
              </a:rPr>
              <a:t>Working in teams is essential because it enhances service user and professionals' safety.</a:t>
            </a:r>
          </a:p>
          <a:p>
            <a:r>
              <a:rPr lang="en-GB" altLang="en-US" sz="1600" dirty="0">
                <a:solidFill>
                  <a:schemeClr val="bg1"/>
                </a:solidFill>
                <a:latin typeface="Arial" panose="020B0604020202020204" pitchFamily="34" charset="0"/>
                <a:cs typeface="Arial" panose="020B0604020202020204" pitchFamily="34" charset="0"/>
              </a:rPr>
              <a:t>Provides continuous care across different organisations- For example during transitions.</a:t>
            </a:r>
          </a:p>
          <a:p>
            <a:r>
              <a:rPr lang="en-GB" altLang="en-US" sz="1600" dirty="0">
                <a:solidFill>
                  <a:schemeClr val="bg1"/>
                </a:solidFill>
                <a:latin typeface="Arial" panose="020B0604020202020204" pitchFamily="34" charset="0"/>
                <a:cs typeface="Arial" panose="020B0604020202020204" pitchFamily="34" charset="0"/>
              </a:rPr>
              <a:t>In theory working in teams is a more efficient way of working together.</a:t>
            </a:r>
          </a:p>
          <a:p>
            <a:r>
              <a:rPr lang="en-GB" altLang="en-US" sz="1600" dirty="0">
                <a:solidFill>
                  <a:schemeClr val="bg1"/>
                </a:solidFill>
                <a:latin typeface="Arial" panose="020B0604020202020204" pitchFamily="34" charset="0"/>
                <a:cs typeface="Arial" panose="020B0604020202020204" pitchFamily="34" charset="0"/>
              </a:rPr>
              <a:t>Tuckman's Model can be used to understand how teams form, develop and work collaboratively over time.</a:t>
            </a:r>
          </a:p>
          <a:p>
            <a:r>
              <a:rPr lang="en-GB" altLang="en-US" sz="1600" dirty="0">
                <a:solidFill>
                  <a:schemeClr val="bg1"/>
                </a:solidFill>
                <a:latin typeface="Arial" panose="020B0604020202020204" pitchFamily="34" charset="0"/>
                <a:cs typeface="Arial" panose="020B0604020202020204" pitchFamily="34" charset="0"/>
              </a:rPr>
              <a:t>Working in Teams is an essential part of my future career development .</a:t>
            </a:r>
          </a:p>
          <a:p>
            <a:pPr marL="0" indent="0">
              <a:buNone/>
            </a:pPr>
            <a:endParaRPr lang="en-GB" altLang="en-US" sz="1700" dirty="0"/>
          </a:p>
          <a:p>
            <a:pPr marL="0" indent="0">
              <a:buNone/>
            </a:pPr>
            <a:endParaRPr lang="en-GB" altLang="en-US" sz="1700" dirty="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0276321" y="5883274"/>
            <a:ext cx="77108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pPr fontAlgn="base">
                <a:lnSpc>
                  <a:spcPct val="90000"/>
                </a:lnSpc>
                <a:spcBef>
                  <a:spcPct val="0"/>
                </a:spcBef>
                <a:spcAft>
                  <a:spcPts val="600"/>
                </a:spcAft>
                <a:buNone/>
              </a:pPr>
              <a:t>9</a:t>
            </a:fld>
            <a:endParaRPr lang="en-GB" altLang="en-US" sz="1900" dirty="0"/>
          </a:p>
        </p:txBody>
      </p:sp>
      <p:grpSp>
        <p:nvGrpSpPr>
          <p:cNvPr id="12331" name="Group 1233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1233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3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4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a:lstStyle/>
            <a:p>
              <a:endParaRPr lang="en-GB"/>
            </a:p>
          </p:txBody>
        </p:sp>
        <p:sp>
          <p:nvSpPr>
            <p:cNvPr id="1234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txBody>
            <a:bodyPr/>
            <a:lstStyle/>
            <a:p>
              <a:endParaRPr lang="en-GB"/>
            </a:p>
          </p:txBody>
        </p:sp>
      </p:gr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normAutofit/>
          </a:bodyPr>
          <a:lstStyle/>
          <a:p>
            <a:r>
              <a:rPr lang="en-GB" altLang="en-US" sz="2000" b="1" u="sng" dirty="0">
                <a:solidFill>
                  <a:schemeClr val="bg1"/>
                </a:solidFill>
                <a:latin typeface="Arial" panose="020B0604020202020204" pitchFamily="34" charset="0"/>
                <a:cs typeface="Arial" panose="020B0604020202020204" pitchFamily="34" charset="0"/>
              </a:rPr>
              <a:t>References List</a:t>
            </a:r>
            <a:endParaRPr lang="en-GB" altLang="en-US" sz="2000" u="sng" dirty="0">
              <a:solidFill>
                <a:schemeClr val="bg1"/>
              </a:solidFill>
              <a:latin typeface="Arial" panose="020B0604020202020204" pitchFamily="34" charset="0"/>
              <a:cs typeface="Arial" panose="020B06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86814" y="1750142"/>
            <a:ext cx="12378814" cy="1678858"/>
          </a:xfrm>
        </p:spPr>
        <p:txBody>
          <a:bodyPr>
            <a:noAutofit/>
          </a:bodyPr>
          <a:lstStyle/>
          <a:p>
            <a:pPr marL="0" indent="0" algn="ctr">
              <a:buNone/>
            </a:pPr>
            <a:r>
              <a:rPr lang="en-GB" altLang="en-US" sz="1600" dirty="0">
                <a:solidFill>
                  <a:schemeClr val="bg1"/>
                </a:solidFill>
              </a:rPr>
              <a:t>Nimble Foundation. (n.d.) Teamwork. Available at: https://blog.nimblefoundation.org/teamwork/ (Accessed: 6 July 2026).</a:t>
            </a:r>
          </a:p>
          <a:p>
            <a:pPr marL="0" indent="0" algn="ctr">
              <a:buNone/>
            </a:pPr>
            <a:r>
              <a:rPr lang="en-GB" altLang="en-US" sz="1600" dirty="0">
                <a:solidFill>
                  <a:schemeClr val="bg1"/>
                </a:solidFill>
              </a:rPr>
              <a:t>Same, K. and </a:t>
            </a:r>
            <a:r>
              <a:rPr lang="en-GB" altLang="en-US" sz="1600" dirty="0" err="1">
                <a:solidFill>
                  <a:schemeClr val="bg1"/>
                </a:solidFill>
              </a:rPr>
              <a:t>Maghbouli</a:t>
            </a:r>
            <a:r>
              <a:rPr lang="en-GB" altLang="en-US" sz="1600" dirty="0">
                <a:solidFill>
                  <a:schemeClr val="bg1"/>
                </a:solidFill>
              </a:rPr>
              <a:t>, N. (2024) ‘Multidisciplinary teamwork in the healthcare setting’. In: Grunberg, N.E. (ed.) Multidisciplinary Teamwork in Healthcare. London: Intech Open. Available at: https://doi.org/10.5772/intechopen.1005177 (Accessed: 5 July 2026).</a:t>
            </a:r>
          </a:p>
          <a:p>
            <a:pPr marL="0" indent="0" algn="ctr">
              <a:buNone/>
            </a:pPr>
            <a:r>
              <a:rPr lang="en-GB" altLang="en-US" sz="1600" dirty="0">
                <a:solidFill>
                  <a:schemeClr val="bg1"/>
                </a:solidFill>
              </a:rPr>
              <a:t>Shutterstock. (2023) Business team stacking hands together [Photograph]. Available at: https://www.shutterstock.com/ (Accessed: 6 July 2026).</a:t>
            </a:r>
          </a:p>
          <a:p>
            <a:pPr marL="0" indent="0" algn="ctr">
              <a:buNone/>
            </a:pPr>
            <a:r>
              <a:rPr lang="en-GB" altLang="en-US" sz="1600" dirty="0">
                <a:solidFill>
                  <a:schemeClr val="bg1"/>
                </a:solidFill>
              </a:rPr>
              <a:t>Tuckman, B.W. (1965) ‘Developmental sequence in small groups’, Psychological Bulletin, 63(6), pp. 384–399. Available at: https://doi.org/10.1037/h0022100 (Accessed: 12 July 2026).</a:t>
            </a: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27417</TotalTime>
  <Words>901</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Tw Cen MT</vt:lpstr>
      <vt:lpstr>Circuit</vt:lpstr>
      <vt:lpstr>PowerPoint Presentation</vt:lpstr>
      <vt:lpstr>Acknowledge use of AI</vt:lpstr>
      <vt:lpstr>Introduction – working in teams </vt:lpstr>
      <vt:lpstr>Working in Teams</vt:lpstr>
      <vt:lpstr>Importance of Working in Teams in professional practice</vt:lpstr>
      <vt:lpstr>Tuckman's team development model for working in teams </vt:lpstr>
      <vt:lpstr>Applying working in teams in practice  </vt:lpstr>
      <vt:lpstr>How does working in teams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sonya kaur</cp:lastModifiedBy>
  <cp:revision>28</cp:revision>
  <dcterms:created xsi:type="dcterms:W3CDTF">2025-02-21T18:28:54Z</dcterms:created>
  <dcterms:modified xsi:type="dcterms:W3CDTF">2026-07-20T03:35:01Z</dcterms:modified>
</cp:coreProperties>
</file>