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420F2C2-CDA6-4BF3-AE7F-8FA658B65C02}">
          <p14:sldIdLst>
            <p14:sldId id="256"/>
            <p14:sldId id="257"/>
            <p14:sldId id="258"/>
            <p14:sldId id="259"/>
            <p14:sldId id="260"/>
          </p14:sldIdLst>
        </p14:section>
        <p14:section name="Untitled Section" id="{8F05C0DE-0E12-427E-9CC9-31B68749BBEE}">
          <p14:sldIdLst>
            <p14:sldId id="261"/>
            <p14:sldId id="262"/>
            <p14:sldId id="263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675CC9-4D0E-975C-A531-D772C2AE9696}" v="99" dt="2025-10-01T16:14:27.2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ila Bashir (2424520)" userId="S::2424520@student.uwtsd.ac.uk::34d90586-15c8-45a1-a54c-4b10bf14f4e5" providerId="AD" clId="Web-{CC0F4F2F-0C21-0C35-5EC6-6090439226E8}"/>
    <pc:docChg chg="modSld">
      <pc:chgData name="Adila Bashir (2424520)" userId="S::2424520@student.uwtsd.ac.uk::34d90586-15c8-45a1-a54c-4b10bf14f4e5" providerId="AD" clId="Web-{CC0F4F2F-0C21-0C35-5EC6-6090439226E8}" dt="2025-09-27T09:56:00.964" v="144" actId="20577"/>
      <pc:docMkLst>
        <pc:docMk/>
      </pc:docMkLst>
      <pc:sldChg chg="modSp">
        <pc:chgData name="Adila Bashir (2424520)" userId="S::2424520@student.uwtsd.ac.uk::34d90586-15c8-45a1-a54c-4b10bf14f4e5" providerId="AD" clId="Web-{CC0F4F2F-0C21-0C35-5EC6-6090439226E8}" dt="2025-09-27T09:53:25.494" v="132" actId="20577"/>
        <pc:sldMkLst>
          <pc:docMk/>
          <pc:sldMk cId="3822197420" sldId="257"/>
        </pc:sldMkLst>
        <pc:spChg chg="mod">
          <ac:chgData name="Adila Bashir (2424520)" userId="S::2424520@student.uwtsd.ac.uk::34d90586-15c8-45a1-a54c-4b10bf14f4e5" providerId="AD" clId="Web-{CC0F4F2F-0C21-0C35-5EC6-6090439226E8}" dt="2025-09-27T09:50:43.242" v="44" actId="20577"/>
          <ac:spMkLst>
            <pc:docMk/>
            <pc:sldMk cId="3822197420" sldId="257"/>
            <ac:spMk id="2" creationId="{E42712CD-F44E-C6A7-6B0A-7E50C887EBD2}"/>
          </ac:spMkLst>
        </pc:spChg>
        <pc:graphicFrameChg chg="modGraphic">
          <ac:chgData name="Adila Bashir (2424520)" userId="S::2424520@student.uwtsd.ac.uk::34d90586-15c8-45a1-a54c-4b10bf14f4e5" providerId="AD" clId="Web-{CC0F4F2F-0C21-0C35-5EC6-6090439226E8}" dt="2025-09-27T09:53:25.494" v="132" actId="20577"/>
          <ac:graphicFrameMkLst>
            <pc:docMk/>
            <pc:sldMk cId="3822197420" sldId="257"/>
            <ac:graphicFrameMk id="5" creationId="{ED634CF6-FE94-646A-BDDB-1C4C27E23196}"/>
          </ac:graphicFrameMkLst>
        </pc:graphicFrameChg>
      </pc:sldChg>
      <pc:sldChg chg="addSp delSp modSp">
        <pc:chgData name="Adila Bashir (2424520)" userId="S::2424520@student.uwtsd.ac.uk::34d90586-15c8-45a1-a54c-4b10bf14f4e5" providerId="AD" clId="Web-{CC0F4F2F-0C21-0C35-5EC6-6090439226E8}" dt="2025-09-27T09:56:00.964" v="144" actId="20577"/>
        <pc:sldMkLst>
          <pc:docMk/>
          <pc:sldMk cId="168618059" sldId="258"/>
        </pc:sldMkLst>
        <pc:spChg chg="mod">
          <ac:chgData name="Adila Bashir (2424520)" userId="S::2424520@student.uwtsd.ac.uk::34d90586-15c8-45a1-a54c-4b10bf14f4e5" providerId="AD" clId="Web-{CC0F4F2F-0C21-0C35-5EC6-6090439226E8}" dt="2025-09-27T09:55:24.526" v="141"/>
          <ac:spMkLst>
            <pc:docMk/>
            <pc:sldMk cId="168618059" sldId="258"/>
            <ac:spMk id="2" creationId="{4C766198-93D2-284E-FCA5-5782F18FD644}"/>
          </ac:spMkLst>
        </pc:spChg>
        <pc:spChg chg="mod">
          <ac:chgData name="Adila Bashir (2424520)" userId="S::2424520@student.uwtsd.ac.uk::34d90586-15c8-45a1-a54c-4b10bf14f4e5" providerId="AD" clId="Web-{CC0F4F2F-0C21-0C35-5EC6-6090439226E8}" dt="2025-09-27T09:56:00.964" v="144" actId="20577"/>
          <ac:spMkLst>
            <pc:docMk/>
            <pc:sldMk cId="168618059" sldId="258"/>
            <ac:spMk id="3" creationId="{34049D79-5AB1-691E-0D07-270D231A4144}"/>
          </ac:spMkLst>
        </pc:spChg>
      </pc:sldChg>
    </pc:docChg>
  </pc:docChgLst>
  <pc:docChgLst>
    <pc:chgData name="Adila Bashir (2424520)" userId="S::2424520@student.uwtsd.ac.uk::34d90586-15c8-45a1-a54c-4b10bf14f4e5" providerId="AD" clId="Web-{B5889C00-558E-EA17-B5E1-62C744162922}"/>
    <pc:docChg chg="addSld delSld modSld addMainMaster delMainMaster">
      <pc:chgData name="Adila Bashir (2424520)" userId="S::2424520@student.uwtsd.ac.uk::34d90586-15c8-45a1-a54c-4b10bf14f4e5" providerId="AD" clId="Web-{B5889C00-558E-EA17-B5E1-62C744162922}" dt="2025-09-14T08:34:13.259" v="11"/>
      <pc:docMkLst>
        <pc:docMk/>
      </pc:docMkLst>
      <pc:sldMasterChg chg="add del addSldLayout delSldLayout">
        <pc:chgData name="Adila Bashir (2424520)" userId="S::2424520@student.uwtsd.ac.uk::34d90586-15c8-45a1-a54c-4b10bf14f4e5" providerId="AD" clId="Web-{B5889C00-558E-EA17-B5E1-62C744162922}" dt="2025-09-14T08:34:12.556" v="10"/>
        <pc:sldMasterMkLst>
          <pc:docMk/>
          <pc:sldMasterMk cId="3189052394" sldId="2147483783"/>
        </pc:sldMasterMkLst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765878423" sldId="2147483772"/>
          </pc:sldLayoutMkLst>
        </pc:sldLayoutChg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1253825637" sldId="2147483773"/>
          </pc:sldLayoutMkLst>
        </pc:sldLayoutChg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2261842036" sldId="2147483774"/>
          </pc:sldLayoutMkLst>
        </pc:sldLayoutChg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942614634" sldId="2147483775"/>
          </pc:sldLayoutMkLst>
        </pc:sldLayoutChg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4042138796" sldId="2147483776"/>
          </pc:sldLayoutMkLst>
        </pc:sldLayoutChg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694152298" sldId="2147483777"/>
          </pc:sldLayoutMkLst>
        </pc:sldLayoutChg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1472967508" sldId="2147483778"/>
          </pc:sldLayoutMkLst>
        </pc:sldLayoutChg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2181784482" sldId="2147483779"/>
          </pc:sldLayoutMkLst>
        </pc:sldLayoutChg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481122253" sldId="2147483780"/>
          </pc:sldLayoutMkLst>
        </pc:sldLayoutChg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2138059269" sldId="2147483781"/>
          </pc:sldLayoutMkLst>
        </pc:sldLayoutChg>
        <pc:sldLayoutChg chg="add del">
          <pc:chgData name="Adila Bashir (2424520)" userId="S::2424520@student.uwtsd.ac.uk::34d90586-15c8-45a1-a54c-4b10bf14f4e5" providerId="AD" clId="Web-{B5889C00-558E-EA17-B5E1-62C744162922}" dt="2025-09-14T08:34:12.556" v="10"/>
          <pc:sldLayoutMkLst>
            <pc:docMk/>
            <pc:sldMasterMk cId="3189052394" sldId="2147483783"/>
            <pc:sldLayoutMk cId="2560682523" sldId="2147483782"/>
          </pc:sldLayoutMkLst>
        </pc:sldLayoutChg>
      </pc:sldMasterChg>
    </pc:docChg>
  </pc:docChgLst>
  <pc:docChgLst>
    <pc:chgData name="Adila Bashir (2424520)" userId="S::2424520@student.uwtsd.ac.uk::34d90586-15c8-45a1-a54c-4b10bf14f4e5" providerId="AD" clId="Web-{800F0764-3C45-B7CB-2801-765EDDA6D5B6}"/>
    <pc:docChg chg="modSld">
      <pc:chgData name="Adila Bashir (2424520)" userId="S::2424520@student.uwtsd.ac.uk::34d90586-15c8-45a1-a54c-4b10bf14f4e5" providerId="AD" clId="Web-{800F0764-3C45-B7CB-2801-765EDDA6D5B6}" dt="2025-09-28T19:36:20.295" v="95" actId="20577"/>
      <pc:docMkLst>
        <pc:docMk/>
      </pc:docMkLst>
      <pc:sldChg chg="modSp">
        <pc:chgData name="Adila Bashir (2424520)" userId="S::2424520@student.uwtsd.ac.uk::34d90586-15c8-45a1-a54c-4b10bf14f4e5" providerId="AD" clId="Web-{800F0764-3C45-B7CB-2801-765EDDA6D5B6}" dt="2025-09-28T18:29:35.526" v="39" actId="20577"/>
        <pc:sldMkLst>
          <pc:docMk/>
          <pc:sldMk cId="3822197420" sldId="257"/>
        </pc:sldMkLst>
        <pc:graphicFrameChg chg="mod modGraphic">
          <ac:chgData name="Adila Bashir (2424520)" userId="S::2424520@student.uwtsd.ac.uk::34d90586-15c8-45a1-a54c-4b10bf14f4e5" providerId="AD" clId="Web-{800F0764-3C45-B7CB-2801-765EDDA6D5B6}" dt="2025-09-28T18:29:35.526" v="39" actId="20577"/>
          <ac:graphicFrameMkLst>
            <pc:docMk/>
            <pc:sldMk cId="3822197420" sldId="257"/>
            <ac:graphicFrameMk id="5" creationId="{ED634CF6-FE94-646A-BDDB-1C4C27E23196}"/>
          </ac:graphicFrameMkLst>
        </pc:graphicFrameChg>
      </pc:sldChg>
      <pc:sldChg chg="modSp">
        <pc:chgData name="Adila Bashir (2424520)" userId="S::2424520@student.uwtsd.ac.uk::34d90586-15c8-45a1-a54c-4b10bf14f4e5" providerId="AD" clId="Web-{800F0764-3C45-B7CB-2801-765EDDA6D5B6}" dt="2025-09-28T11:57:22.527" v="20" actId="20577"/>
        <pc:sldMkLst>
          <pc:docMk/>
          <pc:sldMk cId="3070012496" sldId="262"/>
        </pc:sldMkLst>
        <pc:graphicFrameChg chg="mod modGraphic">
          <ac:chgData name="Adila Bashir (2424520)" userId="S::2424520@student.uwtsd.ac.uk::34d90586-15c8-45a1-a54c-4b10bf14f4e5" providerId="AD" clId="Web-{800F0764-3C45-B7CB-2801-765EDDA6D5B6}" dt="2025-09-28T11:57:22.527" v="20" actId="20577"/>
          <ac:graphicFrameMkLst>
            <pc:docMk/>
            <pc:sldMk cId="3070012496" sldId="262"/>
            <ac:graphicFrameMk id="21" creationId="{0F9FFE17-F0BA-B08D-01BF-ABB03CEC3BB4}"/>
          </ac:graphicFrameMkLst>
        </pc:graphicFrameChg>
      </pc:sldChg>
      <pc:sldChg chg="modSp">
        <pc:chgData name="Adila Bashir (2424520)" userId="S::2424520@student.uwtsd.ac.uk::34d90586-15c8-45a1-a54c-4b10bf14f4e5" providerId="AD" clId="Web-{800F0764-3C45-B7CB-2801-765EDDA6D5B6}" dt="2025-09-28T19:36:20.295" v="95" actId="20577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800F0764-3C45-B7CB-2801-765EDDA6D5B6}" dt="2025-09-28T19:36:20.295" v="95" actId="20577"/>
          <ac:spMkLst>
            <pc:docMk/>
            <pc:sldMk cId="3426421292" sldId="264"/>
            <ac:spMk id="5" creationId="{A78BC1A4-9D59-EB2B-299A-898F3F863695}"/>
          </ac:spMkLst>
        </pc:spChg>
      </pc:sldChg>
    </pc:docChg>
  </pc:docChgLst>
  <pc:docChgLst>
    <pc:chgData name="Adila Bashir (2424520)" userId="S::2424520@student.uwtsd.ac.uk::34d90586-15c8-45a1-a54c-4b10bf14f4e5" providerId="AD" clId="Web-{86220FD6-CCD8-61DB-7C08-F74A57B771CD}"/>
    <pc:docChg chg="modSld">
      <pc:chgData name="Adila Bashir (2424520)" userId="S::2424520@student.uwtsd.ac.uk::34d90586-15c8-45a1-a54c-4b10bf14f4e5" providerId="AD" clId="Web-{86220FD6-CCD8-61DB-7C08-F74A57B771CD}" dt="2025-09-28T08:23:11.143" v="63" actId="14100"/>
      <pc:docMkLst>
        <pc:docMk/>
      </pc:docMkLst>
      <pc:sldChg chg="addSp delSp modSp">
        <pc:chgData name="Adila Bashir (2424520)" userId="S::2424520@student.uwtsd.ac.uk::34d90586-15c8-45a1-a54c-4b10bf14f4e5" providerId="AD" clId="Web-{86220FD6-CCD8-61DB-7C08-F74A57B771CD}" dt="2025-09-28T08:23:11.143" v="63" actId="14100"/>
        <pc:sldMkLst>
          <pc:docMk/>
          <pc:sldMk cId="4292489037" sldId="256"/>
        </pc:sldMkLst>
        <pc:spChg chg="mod">
          <ac:chgData name="Adila Bashir (2424520)" userId="S::2424520@student.uwtsd.ac.uk::34d90586-15c8-45a1-a54c-4b10bf14f4e5" providerId="AD" clId="Web-{86220FD6-CCD8-61DB-7C08-F74A57B771CD}" dt="2025-09-28T08:23:11.143" v="63" actId="14100"/>
          <ac:spMkLst>
            <pc:docMk/>
            <pc:sldMk cId="4292489037" sldId="256"/>
            <ac:spMk id="2" creationId="{BC3CDF0C-59FC-80F2-2240-18A917B2306E}"/>
          </ac:spMkLst>
        </pc:spChg>
        <pc:spChg chg="mod ord">
          <ac:chgData name="Adila Bashir (2424520)" userId="S::2424520@student.uwtsd.ac.uk::34d90586-15c8-45a1-a54c-4b10bf14f4e5" providerId="AD" clId="Web-{86220FD6-CCD8-61DB-7C08-F74A57B771CD}" dt="2025-09-28T08:19:56.271" v="57"/>
          <ac:spMkLst>
            <pc:docMk/>
            <pc:sldMk cId="4292489037" sldId="256"/>
            <ac:spMk id="3" creationId="{59731852-77FB-5320-31FA-2A0B877F8D4B}"/>
          </ac:spMkLst>
        </pc:spChg>
        <pc:spChg chg="add del">
          <ac:chgData name="Adila Bashir (2424520)" userId="S::2424520@student.uwtsd.ac.uk::34d90586-15c8-45a1-a54c-4b10bf14f4e5" providerId="AD" clId="Web-{86220FD6-CCD8-61DB-7C08-F74A57B771CD}" dt="2025-09-28T08:19:56.271" v="57"/>
          <ac:spMkLst>
            <pc:docMk/>
            <pc:sldMk cId="4292489037" sldId="256"/>
            <ac:spMk id="67" creationId="{A5D0B0D3-D735-4619-AA45-B57B791E1744}"/>
          </ac:spMkLst>
        </pc:spChg>
        <pc:spChg chg="add del">
          <ac:chgData name="Adila Bashir (2424520)" userId="S::2424520@student.uwtsd.ac.uk::34d90586-15c8-45a1-a54c-4b10bf14f4e5" providerId="AD" clId="Web-{86220FD6-CCD8-61DB-7C08-F74A57B771CD}" dt="2025-09-28T08:19:56.271" v="57"/>
          <ac:spMkLst>
            <pc:docMk/>
            <pc:sldMk cId="4292489037" sldId="256"/>
            <ac:spMk id="69" creationId="{948AEA76-67F2-4344-A189-9BFFE0076388}"/>
          </ac:spMkLst>
        </pc:spChg>
        <pc:spChg chg="add del">
          <ac:chgData name="Adila Bashir (2424520)" userId="S::2424520@student.uwtsd.ac.uk::34d90586-15c8-45a1-a54c-4b10bf14f4e5" providerId="AD" clId="Web-{86220FD6-CCD8-61DB-7C08-F74A57B771CD}" dt="2025-09-28T08:19:56.271" v="57"/>
          <ac:spMkLst>
            <pc:docMk/>
            <pc:sldMk cId="4292489037" sldId="256"/>
            <ac:spMk id="71" creationId="{838456E0-BAD6-49AA-B7F3-846752A7EE0B}"/>
          </ac:spMkLst>
        </pc:spChg>
        <pc:spChg chg="add del">
          <ac:chgData name="Adila Bashir (2424520)" userId="S::2424520@student.uwtsd.ac.uk::34d90586-15c8-45a1-a54c-4b10bf14f4e5" providerId="AD" clId="Web-{86220FD6-CCD8-61DB-7C08-F74A57B771CD}" dt="2025-09-28T08:19:56.271" v="57"/>
          <ac:spMkLst>
            <pc:docMk/>
            <pc:sldMk cId="4292489037" sldId="256"/>
            <ac:spMk id="81" creationId="{ACFC1F4B-C7BE-44D2-8FA4-1CE2FCF06B0C}"/>
          </ac:spMkLst>
        </pc:spChg>
        <pc:picChg chg="mod">
          <ac:chgData name="Adila Bashir (2424520)" userId="S::2424520@student.uwtsd.ac.uk::34d90586-15c8-45a1-a54c-4b10bf14f4e5" providerId="AD" clId="Web-{86220FD6-CCD8-61DB-7C08-F74A57B771CD}" dt="2025-09-28T08:19:56.271" v="57"/>
          <ac:picMkLst>
            <pc:docMk/>
            <pc:sldMk cId="4292489037" sldId="256"/>
            <ac:picMk id="5" creationId="{24C5AAC5-3A4B-FEE5-A11B-68675872A2C3}"/>
          </ac:picMkLst>
        </pc:picChg>
      </pc:sldChg>
      <pc:sldChg chg="addSp delSp modSp">
        <pc:chgData name="Adila Bashir (2424520)" userId="S::2424520@student.uwtsd.ac.uk::34d90586-15c8-45a1-a54c-4b10bf14f4e5" providerId="AD" clId="Web-{86220FD6-CCD8-61DB-7C08-F74A57B771CD}" dt="2025-09-28T08:06:45.588" v="44" actId="20577"/>
        <pc:sldMkLst>
          <pc:docMk/>
          <pc:sldMk cId="168618059" sldId="258"/>
        </pc:sldMkLst>
        <pc:spChg chg="mod">
          <ac:chgData name="Adila Bashir (2424520)" userId="S::2424520@student.uwtsd.ac.uk::34d90586-15c8-45a1-a54c-4b10bf14f4e5" providerId="AD" clId="Web-{86220FD6-CCD8-61DB-7C08-F74A57B771CD}" dt="2025-09-28T08:06:45.588" v="44" actId="20577"/>
          <ac:spMkLst>
            <pc:docMk/>
            <pc:sldMk cId="168618059" sldId="258"/>
            <ac:spMk id="2" creationId="{4C766198-93D2-284E-FCA5-5782F18FD644}"/>
          </ac:spMkLst>
        </pc:spChg>
        <pc:spChg chg="mod">
          <ac:chgData name="Adila Bashir (2424520)" userId="S::2424520@student.uwtsd.ac.uk::34d90586-15c8-45a1-a54c-4b10bf14f4e5" providerId="AD" clId="Web-{86220FD6-CCD8-61DB-7C08-F74A57B771CD}" dt="2025-09-28T08:06:26.258" v="42" actId="20577"/>
          <ac:spMkLst>
            <pc:docMk/>
            <pc:sldMk cId="168618059" sldId="258"/>
            <ac:spMk id="3" creationId="{34049D79-5AB1-691E-0D07-270D231A4144}"/>
          </ac:spMkLst>
        </pc:spChg>
        <pc:spChg chg="add">
          <ac:chgData name="Adila Bashir (2424520)" userId="S::2424520@student.uwtsd.ac.uk::34d90586-15c8-45a1-a54c-4b10bf14f4e5" providerId="AD" clId="Web-{86220FD6-CCD8-61DB-7C08-F74A57B771CD}" dt="2025-09-28T08:03:39.088" v="26"/>
          <ac:spMkLst>
            <pc:docMk/>
            <pc:sldMk cId="168618059" sldId="258"/>
            <ac:spMk id="78" creationId="{2F9C493A-9F03-49B4-B3FB-19CE5AC115BE}"/>
          </ac:spMkLst>
        </pc:spChg>
        <pc:spChg chg="add">
          <ac:chgData name="Adila Bashir (2424520)" userId="S::2424520@student.uwtsd.ac.uk::34d90586-15c8-45a1-a54c-4b10bf14f4e5" providerId="AD" clId="Web-{86220FD6-CCD8-61DB-7C08-F74A57B771CD}" dt="2025-09-28T08:03:39.088" v="26"/>
          <ac:spMkLst>
            <pc:docMk/>
            <pc:sldMk cId="168618059" sldId="258"/>
            <ac:spMk id="80" creationId="{90A46C7D-C1BB-49B8-8D37-39742820E964}"/>
          </ac:spMkLst>
        </pc:spChg>
        <pc:spChg chg="add">
          <ac:chgData name="Adila Bashir (2424520)" userId="S::2424520@student.uwtsd.ac.uk::34d90586-15c8-45a1-a54c-4b10bf14f4e5" providerId="AD" clId="Web-{86220FD6-CCD8-61DB-7C08-F74A57B771CD}" dt="2025-09-28T08:03:39.088" v="26"/>
          <ac:spMkLst>
            <pc:docMk/>
            <pc:sldMk cId="168618059" sldId="258"/>
            <ac:spMk id="90" creationId="{55820E42-2F9D-41EF-B67F-522A133B3373}"/>
          </ac:spMkLst>
        </pc:spChg>
        <pc:picChg chg="mod">
          <ac:chgData name="Adila Bashir (2424520)" userId="S::2424520@student.uwtsd.ac.uk::34d90586-15c8-45a1-a54c-4b10bf14f4e5" providerId="AD" clId="Web-{86220FD6-CCD8-61DB-7C08-F74A57B771CD}" dt="2025-09-28T08:05:58.257" v="34" actId="14100"/>
          <ac:picMkLst>
            <pc:docMk/>
            <pc:sldMk cId="168618059" sldId="258"/>
            <ac:picMk id="45" creationId="{2B2BB218-AB9D-9D21-B3E3-313D5158388A}"/>
          </ac:picMkLst>
        </pc:picChg>
      </pc:sldChg>
      <pc:sldChg chg="modSp">
        <pc:chgData name="Adila Bashir (2424520)" userId="S::2424520@student.uwtsd.ac.uk::34d90586-15c8-45a1-a54c-4b10bf14f4e5" providerId="AD" clId="Web-{86220FD6-CCD8-61DB-7C08-F74A57B771CD}" dt="2025-09-28T08:06:54.151" v="46" actId="20577"/>
        <pc:sldMkLst>
          <pc:docMk/>
          <pc:sldMk cId="535077354" sldId="259"/>
        </pc:sldMkLst>
        <pc:spChg chg="mod">
          <ac:chgData name="Adila Bashir (2424520)" userId="S::2424520@student.uwtsd.ac.uk::34d90586-15c8-45a1-a54c-4b10bf14f4e5" providerId="AD" clId="Web-{86220FD6-CCD8-61DB-7C08-F74A57B771CD}" dt="2025-09-28T08:06:54.151" v="46" actId="20577"/>
          <ac:spMkLst>
            <pc:docMk/>
            <pc:sldMk cId="535077354" sldId="259"/>
            <ac:spMk id="2" creationId="{39503EC6-395F-CF6E-4DAD-8D7D09EE3758}"/>
          </ac:spMkLst>
        </pc:spChg>
      </pc:sldChg>
      <pc:sldChg chg="modSp">
        <pc:chgData name="Adila Bashir (2424520)" userId="S::2424520@student.uwtsd.ac.uk::34d90586-15c8-45a1-a54c-4b10bf14f4e5" providerId="AD" clId="Web-{86220FD6-CCD8-61DB-7C08-F74A57B771CD}" dt="2025-09-28T08:07:10.105" v="48" actId="20577"/>
        <pc:sldMkLst>
          <pc:docMk/>
          <pc:sldMk cId="1571642979" sldId="260"/>
        </pc:sldMkLst>
        <pc:spChg chg="mod">
          <ac:chgData name="Adila Bashir (2424520)" userId="S::2424520@student.uwtsd.ac.uk::34d90586-15c8-45a1-a54c-4b10bf14f4e5" providerId="AD" clId="Web-{86220FD6-CCD8-61DB-7C08-F74A57B771CD}" dt="2025-09-28T08:07:10.105" v="48" actId="20577"/>
          <ac:spMkLst>
            <pc:docMk/>
            <pc:sldMk cId="1571642979" sldId="260"/>
            <ac:spMk id="2" creationId="{6DF912BF-198D-D4D2-6938-4ADB48FBC33A}"/>
          </ac:spMkLst>
        </pc:spChg>
      </pc:sldChg>
      <pc:sldChg chg="modSp">
        <pc:chgData name="Adila Bashir (2424520)" userId="S::2424520@student.uwtsd.ac.uk::34d90586-15c8-45a1-a54c-4b10bf14f4e5" providerId="AD" clId="Web-{86220FD6-CCD8-61DB-7C08-F74A57B771CD}" dt="2025-09-28T08:07:30.809" v="49" actId="20577"/>
        <pc:sldMkLst>
          <pc:docMk/>
          <pc:sldMk cId="1865792220" sldId="261"/>
        </pc:sldMkLst>
        <pc:spChg chg="mod">
          <ac:chgData name="Adila Bashir (2424520)" userId="S::2424520@student.uwtsd.ac.uk::34d90586-15c8-45a1-a54c-4b10bf14f4e5" providerId="AD" clId="Web-{86220FD6-CCD8-61DB-7C08-F74A57B771CD}" dt="2025-09-28T08:07:30.809" v="49" actId="20577"/>
          <ac:spMkLst>
            <pc:docMk/>
            <pc:sldMk cId="1865792220" sldId="261"/>
            <ac:spMk id="2" creationId="{8B2E0923-3978-767E-BE77-7DDAC5C485CD}"/>
          </ac:spMkLst>
        </pc:spChg>
      </pc:sldChg>
      <pc:sldChg chg="modSp">
        <pc:chgData name="Adila Bashir (2424520)" userId="S::2424520@student.uwtsd.ac.uk::34d90586-15c8-45a1-a54c-4b10bf14f4e5" providerId="AD" clId="Web-{86220FD6-CCD8-61DB-7C08-F74A57B771CD}" dt="2025-09-28T08:10:03.831" v="53" actId="14100"/>
        <pc:sldMkLst>
          <pc:docMk/>
          <pc:sldMk cId="3426421292" sldId="264"/>
        </pc:sldMkLst>
      </pc:sldChg>
    </pc:docChg>
  </pc:docChgLst>
  <pc:docChgLst>
    <pc:chgData name="Adila Bashir (2424520)" userId="S::2424520@student.uwtsd.ac.uk::34d90586-15c8-45a1-a54c-4b10bf14f4e5" providerId="AD" clId="Web-{F25A501E-4158-B11C-68EE-D75C687E60CA}"/>
    <pc:docChg chg="addSld delSld modSld addMainMaster delMainMaster">
      <pc:chgData name="Adila Bashir (2424520)" userId="S::2424520@student.uwtsd.ac.uk::34d90586-15c8-45a1-a54c-4b10bf14f4e5" providerId="AD" clId="Web-{F25A501E-4158-B11C-68EE-D75C687E60CA}" dt="2025-09-14T10:41:39.834" v="1272"/>
      <pc:docMkLst>
        <pc:docMk/>
      </pc:docMkLst>
      <pc:sldChg chg="addSp delSp modSp new mod setBg">
        <pc:chgData name="Adila Bashir (2424520)" userId="S::2424520@student.uwtsd.ac.uk::34d90586-15c8-45a1-a54c-4b10bf14f4e5" providerId="AD" clId="Web-{F25A501E-4158-B11C-68EE-D75C687E60CA}" dt="2025-09-14T09:13:47.107" v="762" actId="14100"/>
        <pc:sldMkLst>
          <pc:docMk/>
          <pc:sldMk cId="4292489037" sldId="256"/>
        </pc:sldMkLst>
        <pc:spChg chg="mod">
          <ac:chgData name="Adila Bashir (2424520)" userId="S::2424520@student.uwtsd.ac.uk::34d90586-15c8-45a1-a54c-4b10bf14f4e5" providerId="AD" clId="Web-{F25A501E-4158-B11C-68EE-D75C687E60CA}" dt="2025-09-14T09:13:47.107" v="762" actId="14100"/>
          <ac:spMkLst>
            <pc:docMk/>
            <pc:sldMk cId="4292489037" sldId="256"/>
            <ac:spMk id="2" creationId="{BC3CDF0C-59FC-80F2-2240-18A917B2306E}"/>
          </ac:spMkLst>
        </pc:spChg>
        <pc:spChg chg="mod">
          <ac:chgData name="Adila Bashir (2424520)" userId="S::2424520@student.uwtsd.ac.uk::34d90586-15c8-45a1-a54c-4b10bf14f4e5" providerId="AD" clId="Web-{F25A501E-4158-B11C-68EE-D75C687E60CA}" dt="2025-09-14T09:13:30.045" v="761"/>
          <ac:spMkLst>
            <pc:docMk/>
            <pc:sldMk cId="4292489037" sldId="256"/>
            <ac:spMk id="3" creationId="{59731852-77FB-5320-31FA-2A0B877F8D4B}"/>
          </ac:spMkLst>
        </pc:spChg>
        <pc:picChg chg="add">
          <ac:chgData name="Adila Bashir (2424520)" userId="S::2424520@student.uwtsd.ac.uk::34d90586-15c8-45a1-a54c-4b10bf14f4e5" providerId="AD" clId="Web-{F25A501E-4158-B11C-68EE-D75C687E60CA}" dt="2025-09-14T09:13:30.045" v="761"/>
          <ac:picMkLst>
            <pc:docMk/>
            <pc:sldMk cId="4292489037" sldId="256"/>
            <ac:picMk id="5" creationId="{24C5AAC5-3A4B-FEE5-A11B-68675872A2C3}"/>
          </ac:picMkLst>
        </pc:picChg>
      </pc:sldChg>
      <pc:sldChg chg="addSp delSp modSp new mod setBg">
        <pc:chgData name="Adila Bashir (2424520)" userId="S::2424520@student.uwtsd.ac.uk::34d90586-15c8-45a1-a54c-4b10bf14f4e5" providerId="AD" clId="Web-{F25A501E-4158-B11C-68EE-D75C687E60CA}" dt="2025-09-14T09:12:02.137" v="756"/>
        <pc:sldMkLst>
          <pc:docMk/>
          <pc:sldMk cId="3822197420" sldId="257"/>
        </pc:sldMkLst>
        <pc:spChg chg="mod">
          <ac:chgData name="Adila Bashir (2424520)" userId="S::2424520@student.uwtsd.ac.uk::34d90586-15c8-45a1-a54c-4b10bf14f4e5" providerId="AD" clId="Web-{F25A501E-4158-B11C-68EE-D75C687E60CA}" dt="2025-09-14T09:12:02.137" v="756"/>
          <ac:spMkLst>
            <pc:docMk/>
            <pc:sldMk cId="3822197420" sldId="257"/>
            <ac:spMk id="2" creationId="{E42712CD-F44E-C6A7-6B0A-7E50C887EBD2}"/>
          </ac:spMkLst>
        </pc:spChg>
        <pc:spChg chg="add">
          <ac:chgData name="Adila Bashir (2424520)" userId="S::2424520@student.uwtsd.ac.uk::34d90586-15c8-45a1-a54c-4b10bf14f4e5" providerId="AD" clId="Web-{F25A501E-4158-B11C-68EE-D75C687E60CA}" dt="2025-09-14T09:12:02.137" v="756"/>
          <ac:spMkLst>
            <pc:docMk/>
            <pc:sldMk cId="3822197420" sldId="257"/>
            <ac:spMk id="9" creationId="{2F9C493A-9F03-49B4-B3FB-19CE5AC115BE}"/>
          </ac:spMkLst>
        </pc:spChg>
        <pc:spChg chg="add">
          <ac:chgData name="Adila Bashir (2424520)" userId="S::2424520@student.uwtsd.ac.uk::34d90586-15c8-45a1-a54c-4b10bf14f4e5" providerId="AD" clId="Web-{F25A501E-4158-B11C-68EE-D75C687E60CA}" dt="2025-09-14T09:12:02.137" v="756"/>
          <ac:spMkLst>
            <pc:docMk/>
            <pc:sldMk cId="3822197420" sldId="257"/>
            <ac:spMk id="19" creationId="{90A46C7D-C1BB-49B8-8D37-39742820E964}"/>
          </ac:spMkLst>
        </pc:spChg>
        <pc:grpChg chg="add">
          <ac:chgData name="Adila Bashir (2424520)" userId="S::2424520@student.uwtsd.ac.uk::34d90586-15c8-45a1-a54c-4b10bf14f4e5" providerId="AD" clId="Web-{F25A501E-4158-B11C-68EE-D75C687E60CA}" dt="2025-09-14T09:12:02.137" v="756"/>
          <ac:grpSpMkLst>
            <pc:docMk/>
            <pc:sldMk cId="3822197420" sldId="257"/>
            <ac:grpSpMk id="11" creationId="{BC3D4A83-1EFA-4B2C-B330-849E3589503E}"/>
          </ac:grpSpMkLst>
        </pc:grpChg>
        <pc:graphicFrameChg chg="add">
          <ac:chgData name="Adila Bashir (2424520)" userId="S::2424520@student.uwtsd.ac.uk::34d90586-15c8-45a1-a54c-4b10bf14f4e5" providerId="AD" clId="Web-{F25A501E-4158-B11C-68EE-D75C687E60CA}" dt="2025-09-14T09:12:02.137" v="756"/>
          <ac:graphicFrameMkLst>
            <pc:docMk/>
            <pc:sldMk cId="3822197420" sldId="257"/>
            <ac:graphicFrameMk id="5" creationId="{ED634CF6-FE94-646A-BDDB-1C4C27E23196}"/>
          </ac:graphicFrameMkLst>
        </pc:graphicFrameChg>
      </pc:sldChg>
      <pc:sldChg chg="addSp delSp modSp new mod setBg">
        <pc:chgData name="Adila Bashir (2424520)" userId="S::2424520@student.uwtsd.ac.uk::34d90586-15c8-45a1-a54c-4b10bf14f4e5" providerId="AD" clId="Web-{F25A501E-4158-B11C-68EE-D75C687E60CA}" dt="2025-09-14T09:19:43.512" v="779" actId="20577"/>
        <pc:sldMkLst>
          <pc:docMk/>
          <pc:sldMk cId="168618059" sldId="258"/>
        </pc:sldMkLst>
        <pc:spChg chg="mod">
          <ac:chgData name="Adila Bashir (2424520)" userId="S::2424520@student.uwtsd.ac.uk::34d90586-15c8-45a1-a54c-4b10bf14f4e5" providerId="AD" clId="Web-{F25A501E-4158-B11C-68EE-D75C687E60CA}" dt="2025-09-14T09:16:09.719" v="769"/>
          <ac:spMkLst>
            <pc:docMk/>
            <pc:sldMk cId="168618059" sldId="258"/>
            <ac:spMk id="2" creationId="{4C766198-93D2-284E-FCA5-5782F18FD644}"/>
          </ac:spMkLst>
        </pc:spChg>
        <pc:spChg chg="mod">
          <ac:chgData name="Adila Bashir (2424520)" userId="S::2424520@student.uwtsd.ac.uk::34d90586-15c8-45a1-a54c-4b10bf14f4e5" providerId="AD" clId="Web-{F25A501E-4158-B11C-68EE-D75C687E60CA}" dt="2025-09-14T09:19:43.512" v="779" actId="20577"/>
          <ac:spMkLst>
            <pc:docMk/>
            <pc:sldMk cId="168618059" sldId="258"/>
            <ac:spMk id="3" creationId="{34049D79-5AB1-691E-0D07-270D231A4144}"/>
          </ac:spMkLst>
        </pc:spChg>
        <pc:picChg chg="add">
          <ac:chgData name="Adila Bashir (2424520)" userId="S::2424520@student.uwtsd.ac.uk::34d90586-15c8-45a1-a54c-4b10bf14f4e5" providerId="AD" clId="Web-{F25A501E-4158-B11C-68EE-D75C687E60CA}" dt="2025-09-14T09:16:09.719" v="769"/>
          <ac:picMkLst>
            <pc:docMk/>
            <pc:sldMk cId="168618059" sldId="258"/>
            <ac:picMk id="45" creationId="{2B2BB218-AB9D-9D21-B3E3-313D5158388A}"/>
          </ac:picMkLst>
        </pc:picChg>
      </pc:sldChg>
      <pc:sldChg chg="addSp delSp modSp new mod setBg">
        <pc:chgData name="Adila Bashir (2424520)" userId="S::2424520@student.uwtsd.ac.uk::34d90586-15c8-45a1-a54c-4b10bf14f4e5" providerId="AD" clId="Web-{F25A501E-4158-B11C-68EE-D75C687E60CA}" dt="2025-09-14T09:35:49.798" v="943" actId="1076"/>
        <pc:sldMkLst>
          <pc:docMk/>
          <pc:sldMk cId="535077354" sldId="259"/>
        </pc:sldMkLst>
        <pc:spChg chg="mod">
          <ac:chgData name="Adila Bashir (2424520)" userId="S::2424520@student.uwtsd.ac.uk::34d90586-15c8-45a1-a54c-4b10bf14f4e5" providerId="AD" clId="Web-{F25A501E-4158-B11C-68EE-D75C687E60CA}" dt="2025-09-14T09:22:52.773" v="869"/>
          <ac:spMkLst>
            <pc:docMk/>
            <pc:sldMk cId="535077354" sldId="259"/>
            <ac:spMk id="2" creationId="{39503EC6-395F-CF6E-4DAD-8D7D09EE3758}"/>
          </ac:spMkLst>
        </pc:spChg>
        <pc:graphicFrameChg chg="add mod modGraphic">
          <ac:chgData name="Adila Bashir (2424520)" userId="S::2424520@student.uwtsd.ac.uk::34d90586-15c8-45a1-a54c-4b10bf14f4e5" providerId="AD" clId="Web-{F25A501E-4158-B11C-68EE-D75C687E60CA}" dt="2025-09-14T09:35:49.798" v="943" actId="1076"/>
          <ac:graphicFrameMkLst>
            <pc:docMk/>
            <pc:sldMk cId="535077354" sldId="259"/>
            <ac:graphicFrameMk id="40" creationId="{F42F525D-A4A9-F641-91DB-C61A1291E802}"/>
          </ac:graphicFrameMkLst>
        </pc:graphicFrameChg>
        <pc:picChg chg="add mod">
          <ac:chgData name="Adila Bashir (2424520)" userId="S::2424520@student.uwtsd.ac.uk::34d90586-15c8-45a1-a54c-4b10bf14f4e5" providerId="AD" clId="Web-{F25A501E-4158-B11C-68EE-D75C687E60CA}" dt="2025-09-14T09:35:28.936" v="941" actId="14100"/>
          <ac:picMkLst>
            <pc:docMk/>
            <pc:sldMk cId="535077354" sldId="259"/>
            <ac:picMk id="36" creationId="{43D094D8-9C7E-6855-894D-8D327590624F}"/>
          </ac:picMkLst>
        </pc:picChg>
      </pc:sldChg>
      <pc:sldChg chg="addSp delSp modSp new mod setBg">
        <pc:chgData name="Adila Bashir (2424520)" userId="S::2424520@student.uwtsd.ac.uk::34d90586-15c8-45a1-a54c-4b10bf14f4e5" providerId="AD" clId="Web-{F25A501E-4158-B11C-68EE-D75C687E60CA}" dt="2025-09-14T10:40:38.474" v="1271" actId="14100"/>
        <pc:sldMkLst>
          <pc:docMk/>
          <pc:sldMk cId="1571642979" sldId="260"/>
        </pc:sldMkLst>
        <pc:spChg chg="mod">
          <ac:chgData name="Adila Bashir (2424520)" userId="S::2424520@student.uwtsd.ac.uk::34d90586-15c8-45a1-a54c-4b10bf14f4e5" providerId="AD" clId="Web-{F25A501E-4158-B11C-68EE-D75C687E60CA}" dt="2025-09-14T09:36:11.206" v="944"/>
          <ac:spMkLst>
            <pc:docMk/>
            <pc:sldMk cId="1571642979" sldId="260"/>
            <ac:spMk id="2" creationId="{6DF912BF-198D-D4D2-6938-4ADB48FBC33A}"/>
          </ac:spMkLst>
        </pc:spChg>
        <pc:spChg chg="add">
          <ac:chgData name="Adila Bashir (2424520)" userId="S::2424520@student.uwtsd.ac.uk::34d90586-15c8-45a1-a54c-4b10bf14f4e5" providerId="AD" clId="Web-{F25A501E-4158-B11C-68EE-D75C687E60CA}" dt="2025-09-14T09:36:11.206" v="944"/>
          <ac:spMkLst>
            <pc:docMk/>
            <pc:sldMk cId="1571642979" sldId="260"/>
            <ac:spMk id="9" creationId="{2F9C493A-9F03-49B4-B3FB-19CE5AC115BE}"/>
          </ac:spMkLst>
        </pc:spChg>
        <pc:spChg chg="add">
          <ac:chgData name="Adila Bashir (2424520)" userId="S::2424520@student.uwtsd.ac.uk::34d90586-15c8-45a1-a54c-4b10bf14f4e5" providerId="AD" clId="Web-{F25A501E-4158-B11C-68EE-D75C687E60CA}" dt="2025-09-14T09:36:11.206" v="944"/>
          <ac:spMkLst>
            <pc:docMk/>
            <pc:sldMk cId="1571642979" sldId="260"/>
            <ac:spMk id="19" creationId="{90A46C7D-C1BB-49B8-8D37-39742820E964}"/>
          </ac:spMkLst>
        </pc:spChg>
        <pc:grpChg chg="add">
          <ac:chgData name="Adila Bashir (2424520)" userId="S::2424520@student.uwtsd.ac.uk::34d90586-15c8-45a1-a54c-4b10bf14f4e5" providerId="AD" clId="Web-{F25A501E-4158-B11C-68EE-D75C687E60CA}" dt="2025-09-14T09:36:11.206" v="944"/>
          <ac:grpSpMkLst>
            <pc:docMk/>
            <pc:sldMk cId="1571642979" sldId="260"/>
            <ac:grpSpMk id="11" creationId="{BC3D4A83-1EFA-4B2C-B330-849E3589503E}"/>
          </ac:grpSpMkLst>
        </pc:grpChg>
        <pc:graphicFrameChg chg="add mod modGraphic">
          <ac:chgData name="Adila Bashir (2424520)" userId="S::2424520@student.uwtsd.ac.uk::34d90586-15c8-45a1-a54c-4b10bf14f4e5" providerId="AD" clId="Web-{F25A501E-4158-B11C-68EE-D75C687E60CA}" dt="2025-09-14T10:40:38.474" v="1271" actId="14100"/>
          <ac:graphicFrameMkLst>
            <pc:docMk/>
            <pc:sldMk cId="1571642979" sldId="260"/>
            <ac:graphicFrameMk id="5" creationId="{86B8CF71-9322-475B-429B-D8D3320B7E3A}"/>
          </ac:graphicFrameMkLst>
        </pc:graphicFrameChg>
      </pc:sldChg>
      <pc:sldChg chg="addSp delSp modSp new mod setBg">
        <pc:chgData name="Adila Bashir (2424520)" userId="S::2424520@student.uwtsd.ac.uk::34d90586-15c8-45a1-a54c-4b10bf14f4e5" providerId="AD" clId="Web-{F25A501E-4158-B11C-68EE-D75C687E60CA}" dt="2025-09-14T10:41:39.834" v="1272"/>
        <pc:sldMkLst>
          <pc:docMk/>
          <pc:sldMk cId="1865792220" sldId="261"/>
        </pc:sldMkLst>
        <pc:spChg chg="mod">
          <ac:chgData name="Adila Bashir (2424520)" userId="S::2424520@student.uwtsd.ac.uk::34d90586-15c8-45a1-a54c-4b10bf14f4e5" providerId="AD" clId="Web-{F25A501E-4158-B11C-68EE-D75C687E60CA}" dt="2025-09-14T10:41:39.834" v="1272"/>
          <ac:spMkLst>
            <pc:docMk/>
            <pc:sldMk cId="1865792220" sldId="261"/>
            <ac:spMk id="2" creationId="{8B2E0923-3978-767E-BE77-7DDAC5C485CD}"/>
          </ac:spMkLst>
        </pc:spChg>
        <pc:graphicFrameChg chg="add">
          <ac:chgData name="Adila Bashir (2424520)" userId="S::2424520@student.uwtsd.ac.uk::34d90586-15c8-45a1-a54c-4b10bf14f4e5" providerId="AD" clId="Web-{F25A501E-4158-B11C-68EE-D75C687E60CA}" dt="2025-09-14T10:41:39.834" v="1272"/>
          <ac:graphicFrameMkLst>
            <pc:docMk/>
            <pc:sldMk cId="1865792220" sldId="261"/>
            <ac:graphicFrameMk id="5" creationId="{83CD48C6-53DC-CA70-AD7F-592E18E4FAEB}"/>
          </ac:graphicFrameMkLst>
        </pc:graphicFrameChg>
      </pc:sldChg>
      <pc:sldChg chg="modSp new">
        <pc:chgData name="Adila Bashir (2424520)" userId="S::2424520@student.uwtsd.ac.uk::34d90586-15c8-45a1-a54c-4b10bf14f4e5" providerId="AD" clId="Web-{F25A501E-4158-B11C-68EE-D75C687E60CA}" dt="2025-09-14T09:09:44.087" v="741" actId="20577"/>
        <pc:sldMkLst>
          <pc:docMk/>
          <pc:sldMk cId="3070012496" sldId="262"/>
        </pc:sldMkLst>
        <pc:spChg chg="mod">
          <ac:chgData name="Adila Bashir (2424520)" userId="S::2424520@student.uwtsd.ac.uk::34d90586-15c8-45a1-a54c-4b10bf14f4e5" providerId="AD" clId="Web-{F25A501E-4158-B11C-68EE-D75C687E60CA}" dt="2025-09-14T09:09:44.087" v="741" actId="20577"/>
          <ac:spMkLst>
            <pc:docMk/>
            <pc:sldMk cId="3070012496" sldId="262"/>
            <ac:spMk id="2" creationId="{1F9227BA-563A-B2C3-A494-5DBFE1841F55}"/>
          </ac:spMkLst>
        </pc:spChg>
      </pc:sldChg>
      <pc:sldChg chg="modSp new">
        <pc:chgData name="Adila Bashir (2424520)" userId="S::2424520@student.uwtsd.ac.uk::34d90586-15c8-45a1-a54c-4b10bf14f4e5" providerId="AD" clId="Web-{F25A501E-4158-B11C-68EE-D75C687E60CA}" dt="2025-09-14T09:09:57.525" v="746" actId="20577"/>
        <pc:sldMkLst>
          <pc:docMk/>
          <pc:sldMk cId="3552199816" sldId="263"/>
        </pc:sldMkLst>
        <pc:spChg chg="mod">
          <ac:chgData name="Adila Bashir (2424520)" userId="S::2424520@student.uwtsd.ac.uk::34d90586-15c8-45a1-a54c-4b10bf14f4e5" providerId="AD" clId="Web-{F25A501E-4158-B11C-68EE-D75C687E60CA}" dt="2025-09-14T09:09:57.525" v="746" actId="20577"/>
          <ac:spMkLst>
            <pc:docMk/>
            <pc:sldMk cId="3552199816" sldId="263"/>
            <ac:spMk id="2" creationId="{80967BFA-C126-D622-A133-8578D7FF2871}"/>
          </ac:spMkLst>
        </pc:spChg>
      </pc:sldChg>
      <pc:sldChg chg="modSp new">
        <pc:chgData name="Adila Bashir (2424520)" userId="S::2424520@student.uwtsd.ac.uk::34d90586-15c8-45a1-a54c-4b10bf14f4e5" providerId="AD" clId="Web-{F25A501E-4158-B11C-68EE-D75C687E60CA}" dt="2025-09-14T09:11:24.011" v="755" actId="20577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F25A501E-4158-B11C-68EE-D75C687E60CA}" dt="2025-09-14T09:11:24.011" v="755" actId="20577"/>
          <ac:spMkLst>
            <pc:docMk/>
            <pc:sldMk cId="3426421292" sldId="264"/>
            <ac:spMk id="2" creationId="{C39355A1-F83F-3996-3CA6-9349FAC90E1A}"/>
          </ac:spMkLst>
        </pc:spChg>
      </pc:sldChg>
      <pc:sldMasterChg chg="add del addSldLayout delSldLayout">
        <pc:chgData name="Adila Bashir (2424520)" userId="S::2424520@student.uwtsd.ac.uk::34d90586-15c8-45a1-a54c-4b10bf14f4e5" providerId="AD" clId="Web-{F25A501E-4158-B11C-68EE-D75C687E60CA}" dt="2025-09-14T08:39:16.262" v="2"/>
        <pc:sldMasterMkLst>
          <pc:docMk/>
          <pc:sldMasterMk cId="3189052394" sldId="2147483783"/>
        </pc:sldMasterMkLst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765878423" sldId="2147483772"/>
          </pc:sldLayoutMkLst>
        </pc:sldLayoutChg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1253825637" sldId="2147483773"/>
          </pc:sldLayoutMkLst>
        </pc:sldLayoutChg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2261842036" sldId="2147483774"/>
          </pc:sldLayoutMkLst>
        </pc:sldLayoutChg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942614634" sldId="2147483775"/>
          </pc:sldLayoutMkLst>
        </pc:sldLayoutChg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4042138796" sldId="2147483776"/>
          </pc:sldLayoutMkLst>
        </pc:sldLayoutChg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694152298" sldId="2147483777"/>
          </pc:sldLayoutMkLst>
        </pc:sldLayoutChg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1472967508" sldId="2147483778"/>
          </pc:sldLayoutMkLst>
        </pc:sldLayoutChg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2181784482" sldId="2147483779"/>
          </pc:sldLayoutMkLst>
        </pc:sldLayoutChg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481122253" sldId="2147483780"/>
          </pc:sldLayoutMkLst>
        </pc:sldLayoutChg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2138059269" sldId="2147483781"/>
          </pc:sldLayoutMkLst>
        </pc:sldLayoutChg>
        <pc:sldLayoutChg chg="add del">
          <pc:chgData name="Adila Bashir (2424520)" userId="S::2424520@student.uwtsd.ac.uk::34d90586-15c8-45a1-a54c-4b10bf14f4e5" providerId="AD" clId="Web-{F25A501E-4158-B11C-68EE-D75C687E60CA}" dt="2025-09-14T08:39:16.262" v="2"/>
          <pc:sldLayoutMkLst>
            <pc:docMk/>
            <pc:sldMasterMk cId="3189052394" sldId="2147483783"/>
            <pc:sldLayoutMk cId="2560682523" sldId="2147483782"/>
          </pc:sldLayoutMkLst>
        </pc:sldLayoutChg>
      </pc:sldMasterChg>
    </pc:docChg>
  </pc:docChgLst>
  <pc:docChgLst>
    <pc:chgData name="Adila Bashir (2424520)" userId="34d90586-15c8-45a1-a54c-4b10bf14f4e5" providerId="ADAL" clId="{AC311A93-F12B-48E0-BD33-94FEE41446DE}"/>
    <pc:docChg chg="undo custSel modSld">
      <pc:chgData name="Adila Bashir (2424520)" userId="34d90586-15c8-45a1-a54c-4b10bf14f4e5" providerId="ADAL" clId="{AC311A93-F12B-48E0-BD33-94FEE41446DE}" dt="2025-09-28T19:56:07.139" v="337" actId="1076"/>
      <pc:docMkLst>
        <pc:docMk/>
      </pc:docMkLst>
      <pc:sldChg chg="addSp delSp modSp">
        <pc:chgData name="Adila Bashir (2424520)" userId="34d90586-15c8-45a1-a54c-4b10bf14f4e5" providerId="ADAL" clId="{AC311A93-F12B-48E0-BD33-94FEE41446DE}" dt="2025-09-28T19:56:07.139" v="337" actId="1076"/>
        <pc:sldMkLst>
          <pc:docMk/>
          <pc:sldMk cId="3426421292" sldId="264"/>
        </pc:sldMkLst>
        <pc:spChg chg="add mod">
          <ac:chgData name="Adila Bashir (2424520)" userId="34d90586-15c8-45a1-a54c-4b10bf14f4e5" providerId="ADAL" clId="{AC311A93-F12B-48E0-BD33-94FEE41446DE}" dt="2025-09-28T19:56:07.139" v="337" actId="1076"/>
          <ac:spMkLst>
            <pc:docMk/>
            <pc:sldMk cId="3426421292" sldId="264"/>
            <ac:spMk id="5" creationId="{A78BC1A4-9D59-EB2B-299A-898F3F863695}"/>
          </ac:spMkLst>
        </pc:spChg>
      </pc:sldChg>
    </pc:docChg>
  </pc:docChgLst>
  <pc:docChgLst>
    <pc:chgData name="Adila Bashir (2424520)" userId="S::2424520@student.uwtsd.ac.uk::34d90586-15c8-45a1-a54c-4b10bf14f4e5" providerId="AD" clId="Web-{653C0AFE-3FFB-D714-002E-C98BE7E43781}"/>
    <pc:docChg chg="modSld">
      <pc:chgData name="Adila Bashir (2424520)" userId="S::2424520@student.uwtsd.ac.uk::34d90586-15c8-45a1-a54c-4b10bf14f4e5" providerId="AD" clId="Web-{653C0AFE-3FFB-D714-002E-C98BE7E43781}" dt="2025-09-28T10:05:28.581" v="12"/>
      <pc:docMkLst>
        <pc:docMk/>
      </pc:docMkLst>
      <pc:sldChg chg="addSp delSp modSp">
        <pc:chgData name="Adila Bashir (2424520)" userId="S::2424520@student.uwtsd.ac.uk::34d90586-15c8-45a1-a54c-4b10bf14f4e5" providerId="AD" clId="Web-{653C0AFE-3FFB-D714-002E-C98BE7E43781}" dt="2025-09-28T10:05:28.581" v="12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653C0AFE-3FFB-D714-002E-C98BE7E43781}" dt="2025-09-28T10:05:28.581" v="12"/>
          <ac:spMkLst>
            <pc:docMk/>
            <pc:sldMk cId="3426421292" sldId="264"/>
            <ac:spMk id="2" creationId="{C39355A1-F83F-3996-3CA6-9349FAC90E1A}"/>
          </ac:spMkLst>
        </pc:spChg>
        <pc:spChg chg="add">
          <ac:chgData name="Adila Bashir (2424520)" userId="S::2424520@student.uwtsd.ac.uk::34d90586-15c8-45a1-a54c-4b10bf14f4e5" providerId="AD" clId="Web-{653C0AFE-3FFB-D714-002E-C98BE7E43781}" dt="2025-09-28T10:05:28.581" v="12"/>
          <ac:spMkLst>
            <pc:docMk/>
            <pc:sldMk cId="3426421292" sldId="264"/>
            <ac:spMk id="67" creationId="{142D98E1-37D2-4470-BF74-845E897954C6}"/>
          </ac:spMkLst>
        </pc:spChg>
        <pc:spChg chg="add">
          <ac:chgData name="Adila Bashir (2424520)" userId="S::2424520@student.uwtsd.ac.uk::34d90586-15c8-45a1-a54c-4b10bf14f4e5" providerId="AD" clId="Web-{653C0AFE-3FFB-D714-002E-C98BE7E43781}" dt="2025-09-28T10:05:28.581" v="12"/>
          <ac:spMkLst>
            <pc:docMk/>
            <pc:sldMk cId="3426421292" sldId="264"/>
            <ac:spMk id="69" creationId="{3ED2C98F-B668-4CD9-862F-6BF4AE5D2743}"/>
          </ac:spMkLst>
        </pc:spChg>
      </pc:sldChg>
    </pc:docChg>
  </pc:docChgLst>
  <pc:docChgLst>
    <pc:chgData name="Adila Bashir (2424520)" userId="S::2424520@student.uwtsd.ac.uk::34d90586-15c8-45a1-a54c-4b10bf14f4e5" providerId="AD" clId="Web-{1C0A6D29-A00D-63B3-D1DE-A221F7546B75}"/>
    <pc:docChg chg="modSld addMainMaster delMainMaster">
      <pc:chgData name="Adila Bashir (2424520)" userId="S::2424520@student.uwtsd.ac.uk::34d90586-15c8-45a1-a54c-4b10bf14f4e5" providerId="AD" clId="Web-{1C0A6D29-A00D-63B3-D1DE-A221F7546B75}" dt="2025-09-10T17:44:44.263" v="2"/>
      <pc:docMkLst>
        <pc:docMk/>
      </pc:docMkLst>
    </pc:docChg>
  </pc:docChgLst>
  <pc:docChgLst>
    <pc:chgData name="Adila Bashir (2424520)" userId="S::2424520@student.uwtsd.ac.uk::34d90586-15c8-45a1-a54c-4b10bf14f4e5" providerId="AD" clId="Web-{93787F2C-75DA-52CC-9228-940A25FF2300}"/>
    <pc:docChg chg="modSld addSection">
      <pc:chgData name="Adila Bashir (2424520)" userId="S::2424520@student.uwtsd.ac.uk::34d90586-15c8-45a1-a54c-4b10bf14f4e5" providerId="AD" clId="Web-{93787F2C-75DA-52CC-9228-940A25FF2300}" dt="2025-09-14T12:39:21.096" v="55"/>
      <pc:docMkLst>
        <pc:docMk/>
      </pc:docMkLst>
      <pc:sldChg chg="addSp delSp modSp">
        <pc:chgData name="Adila Bashir (2424520)" userId="S::2424520@student.uwtsd.ac.uk::34d90586-15c8-45a1-a54c-4b10bf14f4e5" providerId="AD" clId="Web-{93787F2C-75DA-52CC-9228-940A25FF2300}" dt="2025-09-14T12:39:21.096" v="55"/>
        <pc:sldMkLst>
          <pc:docMk/>
          <pc:sldMk cId="4292489037" sldId="256"/>
        </pc:sldMkLst>
        <pc:spChg chg="mod">
          <ac:chgData name="Adila Bashir (2424520)" userId="S::2424520@student.uwtsd.ac.uk::34d90586-15c8-45a1-a54c-4b10bf14f4e5" providerId="AD" clId="Web-{93787F2C-75DA-52CC-9228-940A25FF2300}" dt="2025-09-14T12:39:21.096" v="55"/>
          <ac:spMkLst>
            <pc:docMk/>
            <pc:sldMk cId="4292489037" sldId="256"/>
            <ac:spMk id="2" creationId="{BC3CDF0C-59FC-80F2-2240-18A917B2306E}"/>
          </ac:spMkLst>
        </pc:spChg>
        <pc:spChg chg="mod">
          <ac:chgData name="Adila Bashir (2424520)" userId="S::2424520@student.uwtsd.ac.uk::34d90586-15c8-45a1-a54c-4b10bf14f4e5" providerId="AD" clId="Web-{93787F2C-75DA-52CC-9228-940A25FF2300}" dt="2025-09-14T12:39:21.096" v="55"/>
          <ac:spMkLst>
            <pc:docMk/>
            <pc:sldMk cId="4292489037" sldId="256"/>
            <ac:spMk id="3" creationId="{59731852-77FB-5320-31FA-2A0B877F8D4B}"/>
          </ac:spMkLst>
        </pc:spChg>
        <pc:picChg chg="mod">
          <ac:chgData name="Adila Bashir (2424520)" userId="S::2424520@student.uwtsd.ac.uk::34d90586-15c8-45a1-a54c-4b10bf14f4e5" providerId="AD" clId="Web-{93787F2C-75DA-52CC-9228-940A25FF2300}" dt="2025-09-14T12:39:21.096" v="55"/>
          <ac:picMkLst>
            <pc:docMk/>
            <pc:sldMk cId="4292489037" sldId="256"/>
            <ac:picMk id="5" creationId="{24C5AAC5-3A4B-FEE5-A11B-68675872A2C3}"/>
          </ac:picMkLst>
        </pc:picChg>
      </pc:sldChg>
      <pc:sldChg chg="modSp">
        <pc:chgData name="Adila Bashir (2424520)" userId="S::2424520@student.uwtsd.ac.uk::34d90586-15c8-45a1-a54c-4b10bf14f4e5" providerId="AD" clId="Web-{93787F2C-75DA-52CC-9228-940A25FF2300}" dt="2025-09-14T10:51:18.082" v="11" actId="20577"/>
        <pc:sldMkLst>
          <pc:docMk/>
          <pc:sldMk cId="168618059" sldId="258"/>
        </pc:sldMkLst>
        <pc:spChg chg="mod">
          <ac:chgData name="Adila Bashir (2424520)" userId="S::2424520@student.uwtsd.ac.uk::34d90586-15c8-45a1-a54c-4b10bf14f4e5" providerId="AD" clId="Web-{93787F2C-75DA-52CC-9228-940A25FF2300}" dt="2025-09-14T10:51:18.082" v="11" actId="20577"/>
          <ac:spMkLst>
            <pc:docMk/>
            <pc:sldMk cId="168618059" sldId="258"/>
            <ac:spMk id="3" creationId="{34049D79-5AB1-691E-0D07-270D231A4144}"/>
          </ac:spMkLst>
        </pc:spChg>
      </pc:sldChg>
      <pc:sldChg chg="addSp delSp modSp">
        <pc:chgData name="Adila Bashir (2424520)" userId="S::2424520@student.uwtsd.ac.uk::34d90586-15c8-45a1-a54c-4b10bf14f4e5" providerId="AD" clId="Web-{93787F2C-75DA-52CC-9228-940A25FF2300}" dt="2025-09-14T11:19:11.611" v="50" actId="1076"/>
        <pc:sldMkLst>
          <pc:docMk/>
          <pc:sldMk cId="535077354" sldId="259"/>
        </pc:sldMkLst>
        <pc:spChg chg="mod">
          <ac:chgData name="Adila Bashir (2424520)" userId="S::2424520@student.uwtsd.ac.uk::34d90586-15c8-45a1-a54c-4b10bf14f4e5" providerId="AD" clId="Web-{93787F2C-75DA-52CC-9228-940A25FF2300}" dt="2025-09-14T11:18:22.344" v="44"/>
          <ac:spMkLst>
            <pc:docMk/>
            <pc:sldMk cId="535077354" sldId="259"/>
            <ac:spMk id="2" creationId="{39503EC6-395F-CF6E-4DAD-8D7D09EE3758}"/>
          </ac:spMkLst>
        </pc:spChg>
        <pc:spChg chg="add">
          <ac:chgData name="Adila Bashir (2424520)" userId="S::2424520@student.uwtsd.ac.uk::34d90586-15c8-45a1-a54c-4b10bf14f4e5" providerId="AD" clId="Web-{93787F2C-75DA-52CC-9228-940A25FF2300}" dt="2025-09-14T11:18:22.344" v="44"/>
          <ac:spMkLst>
            <pc:docMk/>
            <pc:sldMk cId="535077354" sldId="259"/>
            <ac:spMk id="42" creationId="{142D98E1-37D2-4470-BF74-845E897954C6}"/>
          </ac:spMkLst>
        </pc:spChg>
        <pc:spChg chg="add">
          <ac:chgData name="Adila Bashir (2424520)" userId="S::2424520@student.uwtsd.ac.uk::34d90586-15c8-45a1-a54c-4b10bf14f4e5" providerId="AD" clId="Web-{93787F2C-75DA-52CC-9228-940A25FF2300}" dt="2025-09-14T11:18:22.344" v="44"/>
          <ac:spMkLst>
            <pc:docMk/>
            <pc:sldMk cId="535077354" sldId="259"/>
            <ac:spMk id="55" creationId="{E1BEDD21-8CC9-4E04-B8CF-CE59786DFB3A}"/>
          </ac:spMkLst>
        </pc:spChg>
        <pc:grpChg chg="add">
          <ac:chgData name="Adila Bashir (2424520)" userId="S::2424520@student.uwtsd.ac.uk::34d90586-15c8-45a1-a54c-4b10bf14f4e5" providerId="AD" clId="Web-{93787F2C-75DA-52CC-9228-940A25FF2300}" dt="2025-09-14T11:18:22.344" v="44"/>
          <ac:grpSpMkLst>
            <pc:docMk/>
            <pc:sldMk cId="535077354" sldId="259"/>
            <ac:grpSpMk id="43" creationId="{2EDC2578-BDB0-4118-975D-CFCE02823D48}"/>
          </ac:grpSpMkLst>
        </pc:grpChg>
        <pc:graphicFrameChg chg="mod modGraphic">
          <ac:chgData name="Adila Bashir (2424520)" userId="S::2424520@student.uwtsd.ac.uk::34d90586-15c8-45a1-a54c-4b10bf14f4e5" providerId="AD" clId="Web-{93787F2C-75DA-52CC-9228-940A25FF2300}" dt="2025-09-14T11:19:11.611" v="50" actId="1076"/>
          <ac:graphicFrameMkLst>
            <pc:docMk/>
            <pc:sldMk cId="535077354" sldId="259"/>
            <ac:graphicFrameMk id="40" creationId="{F42F525D-A4A9-F641-91DB-C61A1291E802}"/>
          </ac:graphicFrameMkLst>
        </pc:graphicFrameChg>
        <pc:picChg chg="mod">
          <ac:chgData name="Adila Bashir (2424520)" userId="S::2424520@student.uwtsd.ac.uk::34d90586-15c8-45a1-a54c-4b10bf14f4e5" providerId="AD" clId="Web-{93787F2C-75DA-52CC-9228-940A25FF2300}" dt="2025-09-14T11:18:56.501" v="48" actId="14100"/>
          <ac:picMkLst>
            <pc:docMk/>
            <pc:sldMk cId="535077354" sldId="259"/>
            <ac:picMk id="36" creationId="{43D094D8-9C7E-6855-894D-8D327590624F}"/>
          </ac:picMkLst>
        </pc:picChg>
      </pc:sldChg>
      <pc:sldChg chg="addSp delSp modSp">
        <pc:chgData name="Adila Bashir (2424520)" userId="S::2424520@student.uwtsd.ac.uk::34d90586-15c8-45a1-a54c-4b10bf14f4e5" providerId="AD" clId="Web-{93787F2C-75DA-52CC-9228-940A25FF2300}" dt="2025-09-14T11:20:06.424" v="54" actId="14100"/>
        <pc:sldMkLst>
          <pc:docMk/>
          <pc:sldMk cId="1865792220" sldId="261"/>
        </pc:sldMkLst>
        <pc:spChg chg="mod">
          <ac:chgData name="Adila Bashir (2424520)" userId="S::2424520@student.uwtsd.ac.uk::34d90586-15c8-45a1-a54c-4b10bf14f4e5" providerId="AD" clId="Web-{93787F2C-75DA-52CC-9228-940A25FF2300}" dt="2025-09-14T11:19:58.518" v="53" actId="14100"/>
          <ac:spMkLst>
            <pc:docMk/>
            <pc:sldMk cId="1865792220" sldId="261"/>
            <ac:spMk id="2" creationId="{8B2E0923-3978-767E-BE77-7DDAC5C485CD}"/>
          </ac:spMkLst>
        </pc:spChg>
        <pc:spChg chg="add">
          <ac:chgData name="Adila Bashir (2424520)" userId="S::2424520@student.uwtsd.ac.uk::34d90586-15c8-45a1-a54c-4b10bf14f4e5" providerId="AD" clId="Web-{93787F2C-75DA-52CC-9228-940A25FF2300}" dt="2025-09-14T11:19:40.799" v="51"/>
          <ac:spMkLst>
            <pc:docMk/>
            <pc:sldMk cId="1865792220" sldId="261"/>
            <ac:spMk id="22" creationId="{2F9C493A-9F03-49B4-B3FB-19CE5AC115BE}"/>
          </ac:spMkLst>
        </pc:spChg>
        <pc:spChg chg="add">
          <ac:chgData name="Adila Bashir (2424520)" userId="S::2424520@student.uwtsd.ac.uk::34d90586-15c8-45a1-a54c-4b10bf14f4e5" providerId="AD" clId="Web-{93787F2C-75DA-52CC-9228-940A25FF2300}" dt="2025-09-14T11:19:40.799" v="51"/>
          <ac:spMkLst>
            <pc:docMk/>
            <pc:sldMk cId="1865792220" sldId="261"/>
            <ac:spMk id="24" creationId="{90A46C7D-C1BB-49B8-8D37-39742820E964}"/>
          </ac:spMkLst>
        </pc:spChg>
        <pc:spChg chg="add">
          <ac:chgData name="Adila Bashir (2424520)" userId="S::2424520@student.uwtsd.ac.uk::34d90586-15c8-45a1-a54c-4b10bf14f4e5" providerId="AD" clId="Web-{93787F2C-75DA-52CC-9228-940A25FF2300}" dt="2025-09-14T11:19:40.799" v="51"/>
          <ac:spMkLst>
            <pc:docMk/>
            <pc:sldMk cId="1865792220" sldId="261"/>
            <ac:spMk id="34" creationId="{D5B4F0F5-BE58-4EC0-B650-A71A07437CDD}"/>
          </ac:spMkLst>
        </pc:spChg>
        <pc:grpChg chg="add">
          <ac:chgData name="Adila Bashir (2424520)" userId="S::2424520@student.uwtsd.ac.uk::34d90586-15c8-45a1-a54c-4b10bf14f4e5" providerId="AD" clId="Web-{93787F2C-75DA-52CC-9228-940A25FF2300}" dt="2025-09-14T11:19:40.799" v="51"/>
          <ac:grpSpMkLst>
            <pc:docMk/>
            <pc:sldMk cId="1865792220" sldId="261"/>
            <ac:grpSpMk id="26" creationId="{C13D619A-1417-41F6-AB84-3DA81D94BD75}"/>
          </ac:grpSpMkLst>
        </pc:grpChg>
        <pc:grpChg chg="add">
          <ac:chgData name="Adila Bashir (2424520)" userId="S::2424520@student.uwtsd.ac.uk::34d90586-15c8-45a1-a54c-4b10bf14f4e5" providerId="AD" clId="Web-{93787F2C-75DA-52CC-9228-940A25FF2300}" dt="2025-09-14T11:19:40.799" v="51"/>
          <ac:grpSpMkLst>
            <pc:docMk/>
            <pc:sldMk cId="1865792220" sldId="261"/>
            <ac:grpSpMk id="36" creationId="{E700C1F5-B637-45FE-96CC-270D263A597B}"/>
          </ac:grpSpMkLst>
        </pc:grpChg>
        <pc:graphicFrameChg chg="mod modGraphic">
          <ac:chgData name="Adila Bashir (2424520)" userId="S::2424520@student.uwtsd.ac.uk::34d90586-15c8-45a1-a54c-4b10bf14f4e5" providerId="AD" clId="Web-{93787F2C-75DA-52CC-9228-940A25FF2300}" dt="2025-09-14T11:20:06.424" v="54" actId="14100"/>
          <ac:graphicFrameMkLst>
            <pc:docMk/>
            <pc:sldMk cId="1865792220" sldId="261"/>
            <ac:graphicFrameMk id="5" creationId="{83CD48C6-53DC-CA70-AD7F-592E18E4FAEB}"/>
          </ac:graphicFrameMkLst>
        </pc:graphicFrameChg>
      </pc:sldChg>
    </pc:docChg>
  </pc:docChgLst>
  <pc:docChgLst>
    <pc:chgData name="Adila Bashir (2424520)" userId="S::2424520@student.uwtsd.ac.uk::34d90586-15c8-45a1-a54c-4b10bf14f4e5" providerId="AD" clId="Web-{E25B115F-A2F0-3597-21A7-1DF9DFB4809F}"/>
    <pc:docChg chg="modSld">
      <pc:chgData name="Adila Bashir (2424520)" userId="S::2424520@student.uwtsd.ac.uk::34d90586-15c8-45a1-a54c-4b10bf14f4e5" providerId="AD" clId="Web-{E25B115F-A2F0-3597-21A7-1DF9DFB4809F}" dt="2025-09-14T18:24:32.715" v="14" actId="20577"/>
      <pc:docMkLst>
        <pc:docMk/>
      </pc:docMkLst>
      <pc:sldChg chg="modSp">
        <pc:chgData name="Adila Bashir (2424520)" userId="S::2424520@student.uwtsd.ac.uk::34d90586-15c8-45a1-a54c-4b10bf14f4e5" providerId="AD" clId="Web-{E25B115F-A2F0-3597-21A7-1DF9DFB4809F}" dt="2025-09-14T18:24:32.715" v="14" actId="20577"/>
        <pc:sldMkLst>
          <pc:docMk/>
          <pc:sldMk cId="4292489037" sldId="256"/>
        </pc:sldMkLst>
        <pc:spChg chg="mod">
          <ac:chgData name="Adila Bashir (2424520)" userId="S::2424520@student.uwtsd.ac.uk::34d90586-15c8-45a1-a54c-4b10bf14f4e5" providerId="AD" clId="Web-{E25B115F-A2F0-3597-21A7-1DF9DFB4809F}" dt="2025-09-14T18:24:32.715" v="14" actId="20577"/>
          <ac:spMkLst>
            <pc:docMk/>
            <pc:sldMk cId="4292489037" sldId="256"/>
            <ac:spMk id="2" creationId="{BC3CDF0C-59FC-80F2-2240-18A917B2306E}"/>
          </ac:spMkLst>
        </pc:spChg>
      </pc:sldChg>
    </pc:docChg>
  </pc:docChgLst>
  <pc:docChgLst>
    <pc:chgData name="Adila Bashir (2424520)" userId="34d90586-15c8-45a1-a54c-4b10bf14f4e5" providerId="ADAL" clId="{1F4A93B2-E7ED-4EEE-8AB4-4715DF748952}"/>
    <pc:docChg chg="modSld">
      <pc:chgData name="Adila Bashir (2424520)" userId="34d90586-15c8-45a1-a54c-4b10bf14f4e5" providerId="ADAL" clId="{1F4A93B2-E7ED-4EEE-8AB4-4715DF748952}" dt="2025-09-20T10:43:03.393" v="1" actId="22"/>
      <pc:docMkLst>
        <pc:docMk/>
      </pc:docMkLst>
      <pc:sldChg chg="modSp">
        <pc:chgData name="Adila Bashir (2424520)" userId="34d90586-15c8-45a1-a54c-4b10bf14f4e5" providerId="ADAL" clId="{1F4A93B2-E7ED-4EEE-8AB4-4715DF748952}" dt="2025-09-20T09:35:34.859" v="0" actId="22"/>
        <pc:sldMkLst>
          <pc:docMk/>
          <pc:sldMk cId="3070012496" sldId="262"/>
        </pc:sldMkLst>
      </pc:sldChg>
      <pc:sldChg chg="modSp">
        <pc:chgData name="Adila Bashir (2424520)" userId="34d90586-15c8-45a1-a54c-4b10bf14f4e5" providerId="ADAL" clId="{1F4A93B2-E7ED-4EEE-8AB4-4715DF748952}" dt="2025-09-20T10:43:03.393" v="1" actId="22"/>
        <pc:sldMkLst>
          <pc:docMk/>
          <pc:sldMk cId="3426421292" sldId="264"/>
        </pc:sldMkLst>
      </pc:sldChg>
    </pc:docChg>
  </pc:docChgLst>
  <pc:docChgLst>
    <pc:chgData name="Adila Bashir (2424520)" userId="S::2424520@student.uwtsd.ac.uk::34d90586-15c8-45a1-a54c-4b10bf14f4e5" providerId="AD" clId="Web-{C06434E0-6729-396C-E86D-F42C9A1BEF87}"/>
    <pc:docChg chg="delSld">
      <pc:chgData name="Adila Bashir (2424520)" userId="S::2424520@student.uwtsd.ac.uk::34d90586-15c8-45a1-a54c-4b10bf14f4e5" providerId="AD" clId="Web-{C06434E0-6729-396C-E86D-F42C9A1BEF87}" dt="2025-09-14T08:26:40.610" v="0"/>
      <pc:docMkLst>
        <pc:docMk/>
      </pc:docMkLst>
    </pc:docChg>
  </pc:docChgLst>
  <pc:docChgLst>
    <pc:chgData name="Adila Bashir (2424520)" userId="S::2424520@student.uwtsd.ac.uk::34d90586-15c8-45a1-a54c-4b10bf14f4e5" providerId="AD" clId="Web-{30A7EEFB-0827-C0E0-7FBB-F626A573BA4A}"/>
    <pc:docChg chg="addSld delSld modSld">
      <pc:chgData name="Adila Bashir (2424520)" userId="S::2424520@student.uwtsd.ac.uk::34d90586-15c8-45a1-a54c-4b10bf14f4e5" providerId="AD" clId="Web-{30A7EEFB-0827-C0E0-7FBB-F626A573BA4A}" dt="2025-09-10T17:57:40.310" v="4"/>
      <pc:docMkLst>
        <pc:docMk/>
      </pc:docMkLst>
    </pc:docChg>
  </pc:docChgLst>
  <pc:docChgLst>
    <pc:chgData name="Adila Bashir (2424520)" userId="S::2424520@student.uwtsd.ac.uk::34d90586-15c8-45a1-a54c-4b10bf14f4e5" providerId="AD" clId="Web-{71675CC9-4D0E-975C-A531-D772C2AE9696}"/>
    <pc:docChg chg="modSld">
      <pc:chgData name="Adila Bashir (2424520)" userId="S::2424520@student.uwtsd.ac.uk::34d90586-15c8-45a1-a54c-4b10bf14f4e5" providerId="AD" clId="Web-{71675CC9-4D0E-975C-A531-D772C2AE9696}" dt="2025-10-01T16:14:27.256" v="105" actId="20577"/>
      <pc:docMkLst>
        <pc:docMk/>
      </pc:docMkLst>
      <pc:sldChg chg="modSp">
        <pc:chgData name="Adila Bashir (2424520)" userId="S::2424520@student.uwtsd.ac.uk::34d90586-15c8-45a1-a54c-4b10bf14f4e5" providerId="AD" clId="Web-{71675CC9-4D0E-975C-A531-D772C2AE9696}" dt="2025-10-01T16:14:27.256" v="105" actId="20577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71675CC9-4D0E-975C-A531-D772C2AE9696}" dt="2025-10-01T16:14:27.256" v="105" actId="20577"/>
          <ac:spMkLst>
            <pc:docMk/>
            <pc:sldMk cId="3426421292" sldId="264"/>
            <ac:spMk id="5" creationId="{A78BC1A4-9D59-EB2B-299A-898F3F863695}"/>
          </ac:spMkLst>
        </pc:spChg>
      </pc:sldChg>
    </pc:docChg>
  </pc:docChgLst>
  <pc:docChgLst>
    <pc:chgData name="Adila Bashir (2424520)" userId="S::2424520@student.uwtsd.ac.uk::34d90586-15c8-45a1-a54c-4b10bf14f4e5" providerId="AD" clId="Web-{6DA79073-71E5-3AFE-6DD2-058605A4EA30}"/>
    <pc:docChg chg="modSld">
      <pc:chgData name="Adila Bashir (2424520)" userId="S::2424520@student.uwtsd.ac.uk::34d90586-15c8-45a1-a54c-4b10bf14f4e5" providerId="AD" clId="Web-{6DA79073-71E5-3AFE-6DD2-058605A4EA30}" dt="2025-09-14T18:33:47.643" v="224" actId="20577"/>
      <pc:docMkLst>
        <pc:docMk/>
      </pc:docMkLst>
      <pc:sldChg chg="modSp">
        <pc:chgData name="Adila Bashir (2424520)" userId="S::2424520@student.uwtsd.ac.uk::34d90586-15c8-45a1-a54c-4b10bf14f4e5" providerId="AD" clId="Web-{6DA79073-71E5-3AFE-6DD2-058605A4EA30}" dt="2025-09-14T18:33:47.643" v="224" actId="20577"/>
        <pc:sldMkLst>
          <pc:docMk/>
          <pc:sldMk cId="3552199816" sldId="263"/>
        </pc:sldMkLst>
      </pc:sldChg>
    </pc:docChg>
  </pc:docChgLst>
  <pc:docChgLst>
    <pc:chgData name="Adila Bashir (2424520)" userId="S::2424520@student.uwtsd.ac.uk::34d90586-15c8-45a1-a54c-4b10bf14f4e5" providerId="AD" clId="Web-{1C0A7548-947F-4BA4-11DC-419AAA6453A0}"/>
    <pc:docChg chg="modSld addMainMaster delMainMaster">
      <pc:chgData name="Adila Bashir (2424520)" userId="S::2424520@student.uwtsd.ac.uk::34d90586-15c8-45a1-a54c-4b10bf14f4e5" providerId="AD" clId="Web-{1C0A7548-947F-4BA4-11DC-419AAA6453A0}" dt="2025-09-10T17:39:39.765" v="8"/>
      <pc:docMkLst>
        <pc:docMk/>
      </pc:docMkLst>
    </pc:docChg>
  </pc:docChgLst>
  <pc:docChgLst>
    <pc:chgData name="Adila Bashir (2424520)" userId="S::2424520@student.uwtsd.ac.uk::34d90586-15c8-45a1-a54c-4b10bf14f4e5" providerId="AD" clId="Web-{0A0FEFD2-324B-DD78-3C1D-34BF015DF2B5}"/>
    <pc:docChg chg="modSld">
      <pc:chgData name="Adila Bashir (2424520)" userId="S::2424520@student.uwtsd.ac.uk::34d90586-15c8-45a1-a54c-4b10bf14f4e5" providerId="AD" clId="Web-{0A0FEFD2-324B-DD78-3C1D-34BF015DF2B5}" dt="2025-09-20T11:20:42.310" v="67" actId="20577"/>
      <pc:docMkLst>
        <pc:docMk/>
      </pc:docMkLst>
      <pc:sldChg chg="modSp">
        <pc:chgData name="Adila Bashir (2424520)" userId="S::2424520@student.uwtsd.ac.uk::34d90586-15c8-45a1-a54c-4b10bf14f4e5" providerId="AD" clId="Web-{0A0FEFD2-324B-DD78-3C1D-34BF015DF2B5}" dt="2025-09-20T11:20:42.310" v="67" actId="20577"/>
        <pc:sldMkLst>
          <pc:docMk/>
          <pc:sldMk cId="4292489037" sldId="256"/>
        </pc:sldMkLst>
        <pc:spChg chg="mod">
          <ac:chgData name="Adila Bashir (2424520)" userId="S::2424520@student.uwtsd.ac.uk::34d90586-15c8-45a1-a54c-4b10bf14f4e5" providerId="AD" clId="Web-{0A0FEFD2-324B-DD78-3C1D-34BF015DF2B5}" dt="2025-09-20T11:20:15.481" v="66" actId="20577"/>
          <ac:spMkLst>
            <pc:docMk/>
            <pc:sldMk cId="4292489037" sldId="256"/>
            <ac:spMk id="2" creationId="{BC3CDF0C-59FC-80F2-2240-18A917B2306E}"/>
          </ac:spMkLst>
        </pc:spChg>
        <pc:spChg chg="mod">
          <ac:chgData name="Adila Bashir (2424520)" userId="S::2424520@student.uwtsd.ac.uk::34d90586-15c8-45a1-a54c-4b10bf14f4e5" providerId="AD" clId="Web-{0A0FEFD2-324B-DD78-3C1D-34BF015DF2B5}" dt="2025-09-20T11:20:42.310" v="67" actId="20577"/>
          <ac:spMkLst>
            <pc:docMk/>
            <pc:sldMk cId="4292489037" sldId="256"/>
            <ac:spMk id="3" creationId="{59731852-77FB-5320-31FA-2A0B877F8D4B}"/>
          </ac:spMkLst>
        </pc:spChg>
      </pc:sldChg>
    </pc:docChg>
  </pc:docChgLst>
  <pc:docChgLst>
    <pc:chgData name="Adila Bashir (2424520)" userId="S::2424520@student.uwtsd.ac.uk::34d90586-15c8-45a1-a54c-4b10bf14f4e5" providerId="AD" clId="Web-{666568B3-794E-BADC-828B-EA7C2D89D373}"/>
    <pc:docChg chg="modSld">
      <pc:chgData name="Adila Bashir (2424520)" userId="S::2424520@student.uwtsd.ac.uk::34d90586-15c8-45a1-a54c-4b10bf14f4e5" providerId="AD" clId="Web-{666568B3-794E-BADC-828B-EA7C2D89D373}" dt="2025-09-27T08:57:06.766" v="93"/>
      <pc:docMkLst>
        <pc:docMk/>
      </pc:docMkLst>
      <pc:sldChg chg="addSp delSp modSp">
        <pc:chgData name="Adila Bashir (2424520)" userId="S::2424520@student.uwtsd.ac.uk::34d90586-15c8-45a1-a54c-4b10bf14f4e5" providerId="AD" clId="Web-{666568B3-794E-BADC-828B-EA7C2D89D373}" dt="2025-09-27T08:57:06.766" v="93"/>
        <pc:sldMkLst>
          <pc:docMk/>
          <pc:sldMk cId="4292489037" sldId="256"/>
        </pc:sldMkLst>
        <pc:spChg chg="mod or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2" creationId="{BC3CDF0C-59FC-80F2-2240-18A917B2306E}"/>
          </ac:spMkLst>
        </pc:spChg>
        <pc:spChg chg="mo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3" creationId="{59731852-77FB-5320-31FA-2A0B877F8D4B}"/>
          </ac:spMkLst>
        </pc:spChg>
        <pc:spChg chg="ad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67" creationId="{A5D0B0D3-D735-4619-AA45-B57B791E1744}"/>
          </ac:spMkLst>
        </pc:spChg>
        <pc:spChg chg="ad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69" creationId="{948AEA76-67F2-4344-A189-9BFFE0076388}"/>
          </ac:spMkLst>
        </pc:spChg>
        <pc:spChg chg="ad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71" creationId="{838456E0-BAD6-49AA-B7F3-846752A7EE0B}"/>
          </ac:spMkLst>
        </pc:spChg>
        <pc:spChg chg="ad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81" creationId="{ACFC1F4B-C7BE-44D2-8FA4-1CE2FCF06B0C}"/>
          </ac:spMkLst>
        </pc:spChg>
        <pc:picChg chg="mod">
          <ac:chgData name="Adila Bashir (2424520)" userId="S::2424520@student.uwtsd.ac.uk::34d90586-15c8-45a1-a54c-4b10bf14f4e5" providerId="AD" clId="Web-{666568B3-794E-BADC-828B-EA7C2D89D373}" dt="2025-09-27T08:57:06.766" v="93"/>
          <ac:picMkLst>
            <pc:docMk/>
            <pc:sldMk cId="4292489037" sldId="256"/>
            <ac:picMk id="5" creationId="{24C5AAC5-3A4B-FEE5-A11B-68675872A2C3}"/>
          </ac:picMkLst>
        </pc:picChg>
      </pc:sldChg>
      <pc:sldChg chg="addSp delSp modSp mod setBg">
        <pc:chgData name="Adila Bashir (2424520)" userId="S::2424520@student.uwtsd.ac.uk::34d90586-15c8-45a1-a54c-4b10bf14f4e5" providerId="AD" clId="Web-{666568B3-794E-BADC-828B-EA7C2D89D373}" dt="2025-09-27T08:54:19.150" v="90" actId="14100"/>
        <pc:sldMkLst>
          <pc:docMk/>
          <pc:sldMk cId="3070012496" sldId="262"/>
        </pc:sldMkLst>
        <pc:spChg chg="mod">
          <ac:chgData name="Adila Bashir (2424520)" userId="S::2424520@student.uwtsd.ac.uk::34d90586-15c8-45a1-a54c-4b10bf14f4e5" providerId="AD" clId="Web-{666568B3-794E-BADC-828B-EA7C2D89D373}" dt="2025-09-27T08:53:48.571" v="87"/>
          <ac:spMkLst>
            <pc:docMk/>
            <pc:sldMk cId="3070012496" sldId="262"/>
            <ac:spMk id="2" creationId="{1F9227BA-563A-B2C3-A494-5DBFE1841F55}"/>
          </ac:spMkLst>
        </pc:spChg>
        <pc:graphicFrameChg chg="add mod">
          <ac:chgData name="Adila Bashir (2424520)" userId="S::2424520@student.uwtsd.ac.uk::34d90586-15c8-45a1-a54c-4b10bf14f4e5" providerId="AD" clId="Web-{666568B3-794E-BADC-828B-EA7C2D89D373}" dt="2025-09-27T08:54:19.150" v="90" actId="14100"/>
          <ac:graphicFrameMkLst>
            <pc:docMk/>
            <pc:sldMk cId="3070012496" sldId="262"/>
            <ac:graphicFrameMk id="21" creationId="{0F9FFE17-F0BA-B08D-01BF-ABB03CEC3BB4}"/>
          </ac:graphicFrameMkLst>
        </pc:graphicFrameChg>
      </pc:sldChg>
      <pc:sldChg chg="addSp delSp modSp mod setBg">
        <pc:chgData name="Adila Bashir (2424520)" userId="S::2424520@student.uwtsd.ac.uk::34d90586-15c8-45a1-a54c-4b10bf14f4e5" providerId="AD" clId="Web-{666568B3-794E-BADC-828B-EA7C2D89D373}" dt="2025-09-27T08:54:30.775" v="91"/>
        <pc:sldMkLst>
          <pc:docMk/>
          <pc:sldMk cId="3552199816" sldId="263"/>
        </pc:sldMkLst>
        <pc:spChg chg="mod">
          <ac:chgData name="Adila Bashir (2424520)" userId="S::2424520@student.uwtsd.ac.uk::34d90586-15c8-45a1-a54c-4b10bf14f4e5" providerId="AD" clId="Web-{666568B3-794E-BADC-828B-EA7C2D89D373}" dt="2025-09-27T08:54:30.775" v="91"/>
          <ac:spMkLst>
            <pc:docMk/>
            <pc:sldMk cId="3552199816" sldId="263"/>
            <ac:spMk id="2" creationId="{80967BFA-C126-D622-A133-8578D7FF2871}"/>
          </ac:spMkLst>
        </pc:spChg>
        <pc:spChg chg="add">
          <ac:chgData name="Adila Bashir (2424520)" userId="S::2424520@student.uwtsd.ac.uk::34d90586-15c8-45a1-a54c-4b10bf14f4e5" providerId="AD" clId="Web-{666568B3-794E-BADC-828B-EA7C2D89D373}" dt="2025-09-27T08:54:30.775" v="91"/>
          <ac:spMkLst>
            <pc:docMk/>
            <pc:sldMk cId="3552199816" sldId="263"/>
            <ac:spMk id="16" creationId="{142D98E1-37D2-4470-BF74-845E897954C6}"/>
          </ac:spMkLst>
        </pc:spChg>
        <pc:grpChg chg="add">
          <ac:chgData name="Adila Bashir (2424520)" userId="S::2424520@student.uwtsd.ac.uk::34d90586-15c8-45a1-a54c-4b10bf14f4e5" providerId="AD" clId="Web-{666568B3-794E-BADC-828B-EA7C2D89D373}" dt="2025-09-27T08:54:30.775" v="91"/>
          <ac:grpSpMkLst>
            <pc:docMk/>
            <pc:sldMk cId="3552199816" sldId="263"/>
            <ac:grpSpMk id="18" creationId="{91868ACA-CC8C-4FA4-8E32-6DB1C7DA9E27}"/>
          </ac:grpSpMkLst>
        </pc:grpChg>
        <pc:graphicFrameChg chg="add mod modGraphic">
          <ac:chgData name="Adila Bashir (2424520)" userId="S::2424520@student.uwtsd.ac.uk::34d90586-15c8-45a1-a54c-4b10bf14f4e5" providerId="AD" clId="Web-{666568B3-794E-BADC-828B-EA7C2D89D373}" dt="2025-09-27T08:54:30.775" v="91"/>
          <ac:graphicFrameMkLst>
            <pc:docMk/>
            <pc:sldMk cId="3552199816" sldId="263"/>
            <ac:graphicFrameMk id="5" creationId="{610D5A18-6E03-2029-832D-C16CD542AD1D}"/>
          </ac:graphicFrameMkLst>
        </pc:graphicFrameChg>
      </pc:sldChg>
      <pc:sldChg chg="addSp modSp mod setBg">
        <pc:chgData name="Adila Bashir (2424520)" userId="S::2424520@student.uwtsd.ac.uk::34d90586-15c8-45a1-a54c-4b10bf14f4e5" providerId="AD" clId="Web-{666568B3-794E-BADC-828B-EA7C2D89D373}" dt="2025-09-27T08:54:44.822" v="92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666568B3-794E-BADC-828B-EA7C2D89D373}" dt="2025-09-27T08:54:44.822" v="92"/>
          <ac:spMkLst>
            <pc:docMk/>
            <pc:sldMk cId="3426421292" sldId="264"/>
            <ac:spMk id="2" creationId="{C39355A1-F83F-3996-3CA6-9349FAC90E1A}"/>
          </ac:spMkLst>
        </pc:spChg>
      </pc:sldChg>
    </pc:docChg>
  </pc:docChgLst>
  <pc:docChgLst>
    <pc:chgData name="Adila Bashir (2424520)" userId="S::2424520@student.uwtsd.ac.uk::34d90586-15c8-45a1-a54c-4b10bf14f4e5" providerId="AD" clId="Web-{27B4D0A9-B6E8-1D7A-F9D8-FF21ADCCD04F}"/>
    <pc:docChg chg="modSld">
      <pc:chgData name="Adila Bashir (2424520)" userId="S::2424520@student.uwtsd.ac.uk::34d90586-15c8-45a1-a54c-4b10bf14f4e5" providerId="AD" clId="Web-{27B4D0A9-B6E8-1D7A-F9D8-FF21ADCCD04F}" dt="2025-09-20T10:35:35.923" v="16" actId="20577"/>
      <pc:docMkLst>
        <pc:docMk/>
      </pc:docMkLst>
      <pc:sldChg chg="modSp">
        <pc:chgData name="Adila Bashir (2424520)" userId="S::2424520@student.uwtsd.ac.uk::34d90586-15c8-45a1-a54c-4b10bf14f4e5" providerId="AD" clId="Web-{27B4D0A9-B6E8-1D7A-F9D8-FF21ADCCD04F}" dt="2025-09-20T10:35:35.923" v="16" actId="20577"/>
        <pc:sldMkLst>
          <pc:docMk/>
          <pc:sldMk cId="4292489037" sldId="256"/>
        </pc:sldMkLst>
        <pc:spChg chg="mod">
          <ac:chgData name="Adila Bashir (2424520)" userId="S::2424520@student.uwtsd.ac.uk::34d90586-15c8-45a1-a54c-4b10bf14f4e5" providerId="AD" clId="Web-{27B4D0A9-B6E8-1D7A-F9D8-FF21ADCCD04F}" dt="2025-09-20T10:35:35.923" v="16" actId="20577"/>
          <ac:spMkLst>
            <pc:docMk/>
            <pc:sldMk cId="4292489037" sldId="256"/>
            <ac:spMk id="3" creationId="{59731852-77FB-5320-31FA-2A0B877F8D4B}"/>
          </ac:spMkLst>
        </pc:spChg>
      </pc:sldChg>
    </pc:docChg>
  </pc:docChgLst>
  <pc:docChgLst>
    <pc:chgData name="Adila Bashir (2424520)" userId="S::2424520@student.uwtsd.ac.uk::34d90586-15c8-45a1-a54c-4b10bf14f4e5" providerId="AD" clId="Web-{F81CBDEA-0275-43FE-0CFD-E8EFA284961F}"/>
    <pc:docChg chg="modSld addMainMaster delMainMaster">
      <pc:chgData name="Adila Bashir (2424520)" userId="S::2424520@student.uwtsd.ac.uk::34d90586-15c8-45a1-a54c-4b10bf14f4e5" providerId="AD" clId="Web-{F81CBDEA-0275-43FE-0CFD-E8EFA284961F}" dt="2025-09-10T17:54:00.250" v="4"/>
      <pc:docMkLst>
        <pc:docMk/>
      </pc:docMkLst>
      <pc:sldMasterChg chg="add addSldLayout">
        <pc:chgData name="Adila Bashir (2424520)" userId="S::2424520@student.uwtsd.ac.uk::34d90586-15c8-45a1-a54c-4b10bf14f4e5" providerId="AD" clId="Web-{F81CBDEA-0275-43FE-0CFD-E8EFA284961F}" dt="2025-09-10T17:54:00.250" v="4"/>
        <pc:sldMasterMkLst>
          <pc:docMk/>
          <pc:sldMasterMk cId="3189052394" sldId="2147483783"/>
        </pc:sldMasterMkLst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765878423" sldId="2147483772"/>
          </pc:sldLayoutMkLst>
        </pc:sldLayoutChg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1253825637" sldId="2147483773"/>
          </pc:sldLayoutMkLst>
        </pc:sldLayoutChg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2261842036" sldId="2147483774"/>
          </pc:sldLayoutMkLst>
        </pc:sldLayoutChg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942614634" sldId="2147483775"/>
          </pc:sldLayoutMkLst>
        </pc:sldLayoutChg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4042138796" sldId="2147483776"/>
          </pc:sldLayoutMkLst>
        </pc:sldLayoutChg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694152298" sldId="2147483777"/>
          </pc:sldLayoutMkLst>
        </pc:sldLayoutChg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1472967508" sldId="2147483778"/>
          </pc:sldLayoutMkLst>
        </pc:sldLayoutChg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2181784482" sldId="2147483779"/>
          </pc:sldLayoutMkLst>
        </pc:sldLayoutChg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481122253" sldId="2147483780"/>
          </pc:sldLayoutMkLst>
        </pc:sldLayoutChg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2138059269" sldId="2147483781"/>
          </pc:sldLayoutMkLst>
        </pc:sldLayoutChg>
        <pc:sldLayoutChg chg="add">
          <pc:chgData name="Adila Bashir (2424520)" userId="S::2424520@student.uwtsd.ac.uk::34d90586-15c8-45a1-a54c-4b10bf14f4e5" providerId="AD" clId="Web-{F81CBDEA-0275-43FE-0CFD-E8EFA284961F}" dt="2025-09-10T17:54:00.250" v="4"/>
          <pc:sldLayoutMkLst>
            <pc:docMk/>
            <pc:sldMasterMk cId="3189052394" sldId="2147483783"/>
            <pc:sldLayoutMk cId="2560682523" sldId="2147483782"/>
          </pc:sldLayoutMkLst>
        </pc:sldLayoutChg>
      </pc:sldMasterChg>
    </pc:docChg>
  </pc:docChgLst>
  <pc:docChgLst>
    <pc:chgData name="Adila Bashir (2424520)" userId="S::2424520@student.uwtsd.ac.uk::34d90586-15c8-45a1-a54c-4b10bf14f4e5" providerId="AD" clId="Web-{3C9A6F9B-6E25-85AA-0340-CB1A1CA8EFF2}"/>
    <pc:docChg chg="modSld">
      <pc:chgData name="Adila Bashir (2424520)" userId="S::2424520@student.uwtsd.ac.uk::34d90586-15c8-45a1-a54c-4b10bf14f4e5" providerId="AD" clId="Web-{3C9A6F9B-6E25-85AA-0340-CB1A1CA8EFF2}" dt="2025-09-28T20:12:21.855" v="68"/>
      <pc:docMkLst>
        <pc:docMk/>
      </pc:docMkLst>
      <pc:sldChg chg="addSp delSp modSp">
        <pc:chgData name="Adila Bashir (2424520)" userId="S::2424520@student.uwtsd.ac.uk::34d90586-15c8-45a1-a54c-4b10bf14f4e5" providerId="AD" clId="Web-{3C9A6F9B-6E25-85AA-0340-CB1A1CA8EFF2}" dt="2025-09-28T20:10:01.052" v="66" actId="1076"/>
        <pc:sldMkLst>
          <pc:docMk/>
          <pc:sldMk cId="3070012496" sldId="262"/>
        </pc:sldMkLst>
        <pc:spChg chg="mod">
          <ac:chgData name="Adila Bashir (2424520)" userId="S::2424520@student.uwtsd.ac.uk::34d90586-15c8-45a1-a54c-4b10bf14f4e5" providerId="AD" clId="Web-{3C9A6F9B-6E25-85AA-0340-CB1A1CA8EFF2}" dt="2025-09-28T20:08:23.967" v="65"/>
          <ac:spMkLst>
            <pc:docMk/>
            <pc:sldMk cId="3070012496" sldId="262"/>
            <ac:spMk id="2" creationId="{1F9227BA-563A-B2C3-A494-5DBFE1841F55}"/>
          </ac:spMkLst>
        </pc:spChg>
        <pc:spChg chg="add">
          <ac:chgData name="Adila Bashir (2424520)" userId="S::2424520@student.uwtsd.ac.uk::34d90586-15c8-45a1-a54c-4b10bf14f4e5" providerId="AD" clId="Web-{3C9A6F9B-6E25-85AA-0340-CB1A1CA8EFF2}" dt="2025-09-28T20:08:23.967" v="65"/>
          <ac:spMkLst>
            <pc:docMk/>
            <pc:sldMk cId="3070012496" sldId="262"/>
            <ac:spMk id="39" creationId="{142D98E1-37D2-4470-BF74-845E897954C6}"/>
          </ac:spMkLst>
        </pc:spChg>
        <pc:spChg chg="add">
          <ac:chgData name="Adila Bashir (2424520)" userId="S::2424520@student.uwtsd.ac.uk::34d90586-15c8-45a1-a54c-4b10bf14f4e5" providerId="AD" clId="Web-{3C9A6F9B-6E25-85AA-0340-CB1A1CA8EFF2}" dt="2025-09-28T20:08:23.967" v="65"/>
          <ac:spMkLst>
            <pc:docMk/>
            <pc:sldMk cId="3070012496" sldId="262"/>
            <ac:spMk id="40" creationId="{3ED2C98F-B668-4CD9-862F-6BF4AE5D2743}"/>
          </ac:spMkLst>
        </pc:spChg>
        <pc:graphicFrameChg chg="mod modGraphic">
          <ac:chgData name="Adila Bashir (2424520)" userId="S::2424520@student.uwtsd.ac.uk::34d90586-15c8-45a1-a54c-4b10bf14f4e5" providerId="AD" clId="Web-{3C9A6F9B-6E25-85AA-0340-CB1A1CA8EFF2}" dt="2025-09-28T20:10:01.052" v="66" actId="1076"/>
          <ac:graphicFrameMkLst>
            <pc:docMk/>
            <pc:sldMk cId="3070012496" sldId="262"/>
            <ac:graphicFrameMk id="21" creationId="{0F9FFE17-F0BA-B08D-01BF-ABB03CEC3BB4}"/>
          </ac:graphicFrameMkLst>
        </pc:graphicFrameChg>
      </pc:sldChg>
      <pc:sldChg chg="addSp delSp modSp">
        <pc:chgData name="Adila Bashir (2424520)" userId="S::2424520@student.uwtsd.ac.uk::34d90586-15c8-45a1-a54c-4b10bf14f4e5" providerId="AD" clId="Web-{3C9A6F9B-6E25-85AA-0340-CB1A1CA8EFF2}" dt="2025-09-28T20:12:21.855" v="68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3C9A6F9B-6E25-85AA-0340-CB1A1CA8EFF2}" dt="2025-09-28T20:12:21.855" v="68"/>
          <ac:spMkLst>
            <pc:docMk/>
            <pc:sldMk cId="3426421292" sldId="264"/>
            <ac:spMk id="2" creationId="{C39355A1-F83F-3996-3CA6-9349FAC90E1A}"/>
          </ac:spMkLst>
        </pc:spChg>
        <pc:spChg chg="add del mod">
          <ac:chgData name="Adila Bashir (2424520)" userId="S::2424520@student.uwtsd.ac.uk::34d90586-15c8-45a1-a54c-4b10bf14f4e5" providerId="AD" clId="Web-{3C9A6F9B-6E25-85AA-0340-CB1A1CA8EFF2}" dt="2025-09-28T20:12:21.855" v="68"/>
          <ac:spMkLst>
            <pc:docMk/>
            <pc:sldMk cId="3426421292" sldId="264"/>
            <ac:spMk id="5" creationId="{A78BC1A4-9D59-EB2B-299A-898F3F863695}"/>
          </ac:spMkLst>
        </pc:spChg>
        <pc:spChg chg="add del">
          <ac:chgData name="Adila Bashir (2424520)" userId="S::2424520@student.uwtsd.ac.uk::34d90586-15c8-45a1-a54c-4b10bf14f4e5" providerId="AD" clId="Web-{3C9A6F9B-6E25-85AA-0340-CB1A1CA8EFF2}" dt="2025-09-28T20:12:21.855" v="68"/>
          <ac:spMkLst>
            <pc:docMk/>
            <pc:sldMk cId="3426421292" sldId="264"/>
            <ac:spMk id="67" creationId="{142D98E1-37D2-4470-BF74-845E897954C6}"/>
          </ac:spMkLst>
        </pc:spChg>
        <pc:spChg chg="add del">
          <ac:chgData name="Adila Bashir (2424520)" userId="S::2424520@student.uwtsd.ac.uk::34d90586-15c8-45a1-a54c-4b10bf14f4e5" providerId="AD" clId="Web-{3C9A6F9B-6E25-85AA-0340-CB1A1CA8EFF2}" dt="2025-09-28T20:12:21.855" v="68"/>
          <ac:spMkLst>
            <pc:docMk/>
            <pc:sldMk cId="3426421292" sldId="264"/>
            <ac:spMk id="69" creationId="{3ED2C98F-B668-4CD9-862F-6BF4AE5D274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7F1252-2458-445C-B406-56529858448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F42479D-9C33-4CF3-9C7F-7FD9F46A6E85}">
      <dgm:prSet custT="1"/>
      <dgm:spPr/>
      <dgm:t>
        <a:bodyPr/>
        <a:lstStyle/>
        <a:p>
          <a:pPr rtl="0"/>
          <a:r>
            <a:rPr lang="en-GB" sz="2000">
              <a:latin typeface="Arial"/>
              <a:cs typeface="Arial"/>
            </a:rPr>
            <a:t>I will be looking at the overview of the health &amp; social care sector in the Uk . </a:t>
          </a:r>
          <a:endParaRPr lang="en-US" sz="2000">
            <a:latin typeface="Arial"/>
            <a:cs typeface="Arial"/>
          </a:endParaRPr>
        </a:p>
      </dgm:t>
    </dgm:pt>
    <dgm:pt modelId="{32E09208-A401-4B38-A1F2-D8527AF72CE8}" type="parTrans" cxnId="{DC1CE4B5-CAFC-4680-B9B3-9E8AB0D98559}">
      <dgm:prSet/>
      <dgm:spPr/>
      <dgm:t>
        <a:bodyPr/>
        <a:lstStyle/>
        <a:p>
          <a:endParaRPr lang="en-US"/>
        </a:p>
      </dgm:t>
    </dgm:pt>
    <dgm:pt modelId="{D028EC00-9172-4C9E-AD3E-13EBF9D468BD}" type="sibTrans" cxnId="{DC1CE4B5-CAFC-4680-B9B3-9E8AB0D98559}">
      <dgm:prSet/>
      <dgm:spPr/>
      <dgm:t>
        <a:bodyPr/>
        <a:lstStyle/>
        <a:p>
          <a:endParaRPr lang="en-US"/>
        </a:p>
      </dgm:t>
    </dgm:pt>
    <dgm:pt modelId="{3A2FFD00-04E1-44B7-A855-D117C911BF55}">
      <dgm:prSet/>
      <dgm:spPr/>
      <dgm:t>
        <a:bodyPr/>
        <a:lstStyle/>
        <a:p>
          <a:r>
            <a:rPr lang="en-GB" sz="2000">
              <a:latin typeface="Arial"/>
              <a:cs typeface="Arial"/>
            </a:rPr>
            <a:t>I will also be discussing the importance of career/educational growth and self-assessments.</a:t>
          </a:r>
          <a:endParaRPr lang="en-US" sz="2000">
            <a:latin typeface="Arial"/>
            <a:cs typeface="Arial"/>
          </a:endParaRPr>
        </a:p>
      </dgm:t>
    </dgm:pt>
    <dgm:pt modelId="{EA93D4AA-35B6-4FDD-917B-492A34E773A2}" type="parTrans" cxnId="{350E43C3-56FC-4D66-AE10-5CD6B08BE8CC}">
      <dgm:prSet/>
      <dgm:spPr/>
      <dgm:t>
        <a:bodyPr/>
        <a:lstStyle/>
        <a:p>
          <a:endParaRPr lang="en-US"/>
        </a:p>
      </dgm:t>
    </dgm:pt>
    <dgm:pt modelId="{98F41F70-8135-4F9F-A799-773923AC461C}" type="sibTrans" cxnId="{350E43C3-56FC-4D66-AE10-5CD6B08BE8CC}">
      <dgm:prSet/>
      <dgm:spPr/>
      <dgm:t>
        <a:bodyPr/>
        <a:lstStyle/>
        <a:p>
          <a:endParaRPr lang="en-US"/>
        </a:p>
      </dgm:t>
    </dgm:pt>
    <dgm:pt modelId="{CE2CA10F-B4A5-4938-BA3F-BB89EB8E50A3}">
      <dgm:prSet/>
      <dgm:spPr/>
      <dgm:t>
        <a:bodyPr/>
        <a:lstStyle/>
        <a:p>
          <a:r>
            <a:rPr lang="en-GB" sz="2000">
              <a:latin typeface="Arial"/>
              <a:cs typeface="Arial"/>
            </a:rPr>
            <a:t>The purpose of this is to use the SWOT analysis to overlook and, plan professional development.</a:t>
          </a:r>
          <a:endParaRPr lang="en-US" sz="2000">
            <a:latin typeface="Arial"/>
            <a:cs typeface="Arial"/>
          </a:endParaRPr>
        </a:p>
      </dgm:t>
    </dgm:pt>
    <dgm:pt modelId="{3FD70F74-B680-47AA-8382-65B5D75F0D59}" type="parTrans" cxnId="{A2383EA9-3FCC-40E4-987F-73F3F38BDB61}">
      <dgm:prSet/>
      <dgm:spPr/>
      <dgm:t>
        <a:bodyPr/>
        <a:lstStyle/>
        <a:p>
          <a:endParaRPr lang="en-US"/>
        </a:p>
      </dgm:t>
    </dgm:pt>
    <dgm:pt modelId="{ACB95D6D-4AD2-4315-B199-190873E716B8}" type="sibTrans" cxnId="{A2383EA9-3FCC-40E4-987F-73F3F38BDB61}">
      <dgm:prSet/>
      <dgm:spPr/>
      <dgm:t>
        <a:bodyPr/>
        <a:lstStyle/>
        <a:p>
          <a:endParaRPr lang="en-US"/>
        </a:p>
      </dgm:t>
    </dgm:pt>
    <dgm:pt modelId="{F4F4B430-FAEC-439B-B377-3C172FD447CF}">
      <dgm:prSet phldr="0"/>
      <dgm:spPr/>
      <dgm:t>
        <a:bodyPr/>
        <a:lstStyle/>
        <a:p>
          <a:pPr rtl="0"/>
          <a:r>
            <a:rPr lang="en-GB" sz="2000">
              <a:latin typeface="Arial"/>
              <a:cs typeface="Arial"/>
            </a:rPr>
            <a:t>Will also be discussing the SWOT analysis; Strengths, Weaknesses, Opportunities and threats.</a:t>
          </a:r>
        </a:p>
      </dgm:t>
    </dgm:pt>
    <dgm:pt modelId="{6C0A3B18-2074-4663-90D1-81ED90B60D74}" type="parTrans" cxnId="{85CB07D1-116C-4B30-A13C-1EC322FD3983}">
      <dgm:prSet/>
      <dgm:spPr/>
    </dgm:pt>
    <dgm:pt modelId="{A3E5D1B4-8C85-441E-A2C9-EAAEBC9236AE}" type="sibTrans" cxnId="{85CB07D1-116C-4B30-A13C-1EC322FD3983}">
      <dgm:prSet/>
      <dgm:spPr/>
      <dgm:t>
        <a:bodyPr/>
        <a:lstStyle/>
        <a:p>
          <a:endParaRPr lang="en-US"/>
        </a:p>
      </dgm:t>
    </dgm:pt>
    <dgm:pt modelId="{F64F664F-9DC8-4B39-A1B5-A59DE28D3682}" type="pres">
      <dgm:prSet presAssocID="{557F1252-2458-445C-B406-56529858448B}" presName="outerComposite" presStyleCnt="0">
        <dgm:presLayoutVars>
          <dgm:chMax val="5"/>
          <dgm:dir/>
          <dgm:resizeHandles val="exact"/>
        </dgm:presLayoutVars>
      </dgm:prSet>
      <dgm:spPr/>
    </dgm:pt>
    <dgm:pt modelId="{C757E886-9E9E-4174-8B07-A52100C2128B}" type="pres">
      <dgm:prSet presAssocID="{557F1252-2458-445C-B406-56529858448B}" presName="dummyMaxCanvas" presStyleCnt="0">
        <dgm:presLayoutVars/>
      </dgm:prSet>
      <dgm:spPr/>
    </dgm:pt>
    <dgm:pt modelId="{F276F4C3-2BCF-49E5-8F0D-BFAFBC30DFF2}" type="pres">
      <dgm:prSet presAssocID="{557F1252-2458-445C-B406-56529858448B}" presName="FourNodes_1" presStyleLbl="node1" presStyleIdx="0" presStyleCnt="4">
        <dgm:presLayoutVars>
          <dgm:bulletEnabled val="1"/>
        </dgm:presLayoutVars>
      </dgm:prSet>
      <dgm:spPr/>
    </dgm:pt>
    <dgm:pt modelId="{28A408C8-8A7A-498A-AC7B-03B5902527CB}" type="pres">
      <dgm:prSet presAssocID="{557F1252-2458-445C-B406-56529858448B}" presName="FourNodes_2" presStyleLbl="node1" presStyleIdx="1" presStyleCnt="4">
        <dgm:presLayoutVars>
          <dgm:bulletEnabled val="1"/>
        </dgm:presLayoutVars>
      </dgm:prSet>
      <dgm:spPr/>
    </dgm:pt>
    <dgm:pt modelId="{9B45EC6F-6F60-435D-A9D7-BBB8500C509B}" type="pres">
      <dgm:prSet presAssocID="{557F1252-2458-445C-B406-56529858448B}" presName="FourNodes_3" presStyleLbl="node1" presStyleIdx="2" presStyleCnt="4">
        <dgm:presLayoutVars>
          <dgm:bulletEnabled val="1"/>
        </dgm:presLayoutVars>
      </dgm:prSet>
      <dgm:spPr/>
    </dgm:pt>
    <dgm:pt modelId="{59D40472-6791-459E-8A5D-0C12F898AD4E}" type="pres">
      <dgm:prSet presAssocID="{557F1252-2458-445C-B406-56529858448B}" presName="FourNodes_4" presStyleLbl="node1" presStyleIdx="3" presStyleCnt="4">
        <dgm:presLayoutVars>
          <dgm:bulletEnabled val="1"/>
        </dgm:presLayoutVars>
      </dgm:prSet>
      <dgm:spPr/>
    </dgm:pt>
    <dgm:pt modelId="{C1F9C2C2-30FC-45A3-ABF8-B201566E2FDC}" type="pres">
      <dgm:prSet presAssocID="{557F1252-2458-445C-B406-56529858448B}" presName="FourConn_1-2" presStyleLbl="fgAccFollowNode1" presStyleIdx="0" presStyleCnt="3">
        <dgm:presLayoutVars>
          <dgm:bulletEnabled val="1"/>
        </dgm:presLayoutVars>
      </dgm:prSet>
      <dgm:spPr/>
    </dgm:pt>
    <dgm:pt modelId="{9965230B-9298-48FD-9A5D-34D9E0216F89}" type="pres">
      <dgm:prSet presAssocID="{557F1252-2458-445C-B406-56529858448B}" presName="FourConn_2-3" presStyleLbl="fgAccFollowNode1" presStyleIdx="1" presStyleCnt="3">
        <dgm:presLayoutVars>
          <dgm:bulletEnabled val="1"/>
        </dgm:presLayoutVars>
      </dgm:prSet>
      <dgm:spPr/>
    </dgm:pt>
    <dgm:pt modelId="{EC8E881A-B5F8-4100-A72D-7FDC4A818D9A}" type="pres">
      <dgm:prSet presAssocID="{557F1252-2458-445C-B406-56529858448B}" presName="FourConn_3-4" presStyleLbl="fgAccFollowNode1" presStyleIdx="2" presStyleCnt="3">
        <dgm:presLayoutVars>
          <dgm:bulletEnabled val="1"/>
        </dgm:presLayoutVars>
      </dgm:prSet>
      <dgm:spPr/>
    </dgm:pt>
    <dgm:pt modelId="{71751DAB-A643-439C-9F2A-FA7E5950CDA9}" type="pres">
      <dgm:prSet presAssocID="{557F1252-2458-445C-B406-56529858448B}" presName="FourNodes_1_text" presStyleLbl="node1" presStyleIdx="3" presStyleCnt="4">
        <dgm:presLayoutVars>
          <dgm:bulletEnabled val="1"/>
        </dgm:presLayoutVars>
      </dgm:prSet>
      <dgm:spPr/>
    </dgm:pt>
    <dgm:pt modelId="{8791E164-77EF-43A8-AA02-6344548EF658}" type="pres">
      <dgm:prSet presAssocID="{557F1252-2458-445C-B406-56529858448B}" presName="FourNodes_2_text" presStyleLbl="node1" presStyleIdx="3" presStyleCnt="4">
        <dgm:presLayoutVars>
          <dgm:bulletEnabled val="1"/>
        </dgm:presLayoutVars>
      </dgm:prSet>
      <dgm:spPr/>
    </dgm:pt>
    <dgm:pt modelId="{BC6309F7-F8AA-4BFA-AEA2-F5FF285C1DAB}" type="pres">
      <dgm:prSet presAssocID="{557F1252-2458-445C-B406-56529858448B}" presName="FourNodes_3_text" presStyleLbl="node1" presStyleIdx="3" presStyleCnt="4">
        <dgm:presLayoutVars>
          <dgm:bulletEnabled val="1"/>
        </dgm:presLayoutVars>
      </dgm:prSet>
      <dgm:spPr/>
    </dgm:pt>
    <dgm:pt modelId="{26AC85D1-F896-45A6-B1A6-88155151C671}" type="pres">
      <dgm:prSet presAssocID="{557F1252-2458-445C-B406-56529858448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381DE15-406C-4080-8F30-1FB802DD584D}" type="presOf" srcId="{A3E5D1B4-8C85-441E-A2C9-EAAEBC9236AE}" destId="{9965230B-9298-48FD-9A5D-34D9E0216F89}" srcOrd="0" destOrd="0" presId="urn:microsoft.com/office/officeart/2005/8/layout/vProcess5"/>
    <dgm:cxn modelId="{6D506A2E-A179-45CD-B264-693E8EFC245F}" type="presOf" srcId="{98F41F70-8135-4F9F-A799-773923AC461C}" destId="{EC8E881A-B5F8-4100-A72D-7FDC4A818D9A}" srcOrd="0" destOrd="0" presId="urn:microsoft.com/office/officeart/2005/8/layout/vProcess5"/>
    <dgm:cxn modelId="{92BEC234-AD69-4B6C-903B-44D4B0FFD533}" type="presOf" srcId="{8F42479D-9C33-4CF3-9C7F-7FD9F46A6E85}" destId="{F276F4C3-2BCF-49E5-8F0D-BFAFBC30DFF2}" srcOrd="0" destOrd="0" presId="urn:microsoft.com/office/officeart/2005/8/layout/vProcess5"/>
    <dgm:cxn modelId="{ECCF9D3F-BB6F-4700-9DDA-B9FAD4DB086B}" type="presOf" srcId="{8F42479D-9C33-4CF3-9C7F-7FD9F46A6E85}" destId="{71751DAB-A643-439C-9F2A-FA7E5950CDA9}" srcOrd="1" destOrd="0" presId="urn:microsoft.com/office/officeart/2005/8/layout/vProcess5"/>
    <dgm:cxn modelId="{ED01E969-8E59-4376-B148-E0DAEBF2BAB5}" type="presOf" srcId="{D028EC00-9172-4C9E-AD3E-13EBF9D468BD}" destId="{C1F9C2C2-30FC-45A3-ABF8-B201566E2FDC}" srcOrd="0" destOrd="0" presId="urn:microsoft.com/office/officeart/2005/8/layout/vProcess5"/>
    <dgm:cxn modelId="{33BF616C-71EB-4D3E-BF81-80742F24D6F4}" type="presOf" srcId="{557F1252-2458-445C-B406-56529858448B}" destId="{F64F664F-9DC8-4B39-A1B5-A59DE28D3682}" srcOrd="0" destOrd="0" presId="urn:microsoft.com/office/officeart/2005/8/layout/vProcess5"/>
    <dgm:cxn modelId="{C7385C85-92A3-4308-B261-8D9F1BF8EACD}" type="presOf" srcId="{3A2FFD00-04E1-44B7-A855-D117C911BF55}" destId="{BC6309F7-F8AA-4BFA-AEA2-F5FF285C1DAB}" srcOrd="1" destOrd="0" presId="urn:microsoft.com/office/officeart/2005/8/layout/vProcess5"/>
    <dgm:cxn modelId="{A2383EA9-3FCC-40E4-987F-73F3F38BDB61}" srcId="{557F1252-2458-445C-B406-56529858448B}" destId="{CE2CA10F-B4A5-4938-BA3F-BB89EB8E50A3}" srcOrd="3" destOrd="0" parTransId="{3FD70F74-B680-47AA-8382-65B5D75F0D59}" sibTransId="{ACB95D6D-4AD2-4315-B199-190873E716B8}"/>
    <dgm:cxn modelId="{DC1CE4B5-CAFC-4680-B9B3-9E8AB0D98559}" srcId="{557F1252-2458-445C-B406-56529858448B}" destId="{8F42479D-9C33-4CF3-9C7F-7FD9F46A6E85}" srcOrd="0" destOrd="0" parTransId="{32E09208-A401-4B38-A1F2-D8527AF72CE8}" sibTransId="{D028EC00-9172-4C9E-AD3E-13EBF9D468BD}"/>
    <dgm:cxn modelId="{83FCC8C0-1E82-46B6-BF9F-BDD79666166F}" type="presOf" srcId="{F4F4B430-FAEC-439B-B377-3C172FD447CF}" destId="{28A408C8-8A7A-498A-AC7B-03B5902527CB}" srcOrd="0" destOrd="0" presId="urn:microsoft.com/office/officeart/2005/8/layout/vProcess5"/>
    <dgm:cxn modelId="{F0F62EC1-58FB-4DFD-A99A-5A198DBAD234}" type="presOf" srcId="{F4F4B430-FAEC-439B-B377-3C172FD447CF}" destId="{8791E164-77EF-43A8-AA02-6344548EF658}" srcOrd="1" destOrd="0" presId="urn:microsoft.com/office/officeart/2005/8/layout/vProcess5"/>
    <dgm:cxn modelId="{350E43C3-56FC-4D66-AE10-5CD6B08BE8CC}" srcId="{557F1252-2458-445C-B406-56529858448B}" destId="{3A2FFD00-04E1-44B7-A855-D117C911BF55}" srcOrd="2" destOrd="0" parTransId="{EA93D4AA-35B6-4FDD-917B-492A34E773A2}" sibTransId="{98F41F70-8135-4F9F-A799-773923AC461C}"/>
    <dgm:cxn modelId="{1F0CD0C3-BFB0-4D77-BF81-4775C9D33D8E}" type="presOf" srcId="{3A2FFD00-04E1-44B7-A855-D117C911BF55}" destId="{9B45EC6F-6F60-435D-A9D7-BBB8500C509B}" srcOrd="0" destOrd="0" presId="urn:microsoft.com/office/officeart/2005/8/layout/vProcess5"/>
    <dgm:cxn modelId="{85CB07D1-116C-4B30-A13C-1EC322FD3983}" srcId="{557F1252-2458-445C-B406-56529858448B}" destId="{F4F4B430-FAEC-439B-B377-3C172FD447CF}" srcOrd="1" destOrd="0" parTransId="{6C0A3B18-2074-4663-90D1-81ED90B60D74}" sibTransId="{A3E5D1B4-8C85-441E-A2C9-EAAEBC9236AE}"/>
    <dgm:cxn modelId="{7E1DA3E2-BAE0-40BA-9519-9BCB27FEC1C0}" type="presOf" srcId="{CE2CA10F-B4A5-4938-BA3F-BB89EB8E50A3}" destId="{26AC85D1-F896-45A6-B1A6-88155151C671}" srcOrd="1" destOrd="0" presId="urn:microsoft.com/office/officeart/2005/8/layout/vProcess5"/>
    <dgm:cxn modelId="{185B93FB-FEB7-4D83-8F4C-35F9A303D26B}" type="presOf" srcId="{CE2CA10F-B4A5-4938-BA3F-BB89EB8E50A3}" destId="{59D40472-6791-459E-8A5D-0C12F898AD4E}" srcOrd="0" destOrd="0" presId="urn:microsoft.com/office/officeart/2005/8/layout/vProcess5"/>
    <dgm:cxn modelId="{290C3E80-9EAA-4B50-8B7A-380E6E1D461C}" type="presParOf" srcId="{F64F664F-9DC8-4B39-A1B5-A59DE28D3682}" destId="{C757E886-9E9E-4174-8B07-A52100C2128B}" srcOrd="0" destOrd="0" presId="urn:microsoft.com/office/officeart/2005/8/layout/vProcess5"/>
    <dgm:cxn modelId="{98FB5982-8313-41EF-8296-4046A2119EB7}" type="presParOf" srcId="{F64F664F-9DC8-4B39-A1B5-A59DE28D3682}" destId="{F276F4C3-2BCF-49E5-8F0D-BFAFBC30DFF2}" srcOrd="1" destOrd="0" presId="urn:microsoft.com/office/officeart/2005/8/layout/vProcess5"/>
    <dgm:cxn modelId="{31F49682-CB7D-450B-AB5E-CE6A972F0797}" type="presParOf" srcId="{F64F664F-9DC8-4B39-A1B5-A59DE28D3682}" destId="{28A408C8-8A7A-498A-AC7B-03B5902527CB}" srcOrd="2" destOrd="0" presId="urn:microsoft.com/office/officeart/2005/8/layout/vProcess5"/>
    <dgm:cxn modelId="{0984381C-CC3D-4043-A55A-B62AC64121F3}" type="presParOf" srcId="{F64F664F-9DC8-4B39-A1B5-A59DE28D3682}" destId="{9B45EC6F-6F60-435D-A9D7-BBB8500C509B}" srcOrd="3" destOrd="0" presId="urn:microsoft.com/office/officeart/2005/8/layout/vProcess5"/>
    <dgm:cxn modelId="{DBD34F30-9913-4D00-B800-07EC921D9792}" type="presParOf" srcId="{F64F664F-9DC8-4B39-A1B5-A59DE28D3682}" destId="{59D40472-6791-459E-8A5D-0C12F898AD4E}" srcOrd="4" destOrd="0" presId="urn:microsoft.com/office/officeart/2005/8/layout/vProcess5"/>
    <dgm:cxn modelId="{A6A204D7-BD8A-4D95-A4FD-DA63C083439D}" type="presParOf" srcId="{F64F664F-9DC8-4B39-A1B5-A59DE28D3682}" destId="{C1F9C2C2-30FC-45A3-ABF8-B201566E2FDC}" srcOrd="5" destOrd="0" presId="urn:microsoft.com/office/officeart/2005/8/layout/vProcess5"/>
    <dgm:cxn modelId="{B47C40F9-1244-479D-BDD9-CC1BA9C2873A}" type="presParOf" srcId="{F64F664F-9DC8-4B39-A1B5-A59DE28D3682}" destId="{9965230B-9298-48FD-9A5D-34D9E0216F89}" srcOrd="6" destOrd="0" presId="urn:microsoft.com/office/officeart/2005/8/layout/vProcess5"/>
    <dgm:cxn modelId="{10E45023-347A-4CF2-B083-170B082E835D}" type="presParOf" srcId="{F64F664F-9DC8-4B39-A1B5-A59DE28D3682}" destId="{EC8E881A-B5F8-4100-A72D-7FDC4A818D9A}" srcOrd="7" destOrd="0" presId="urn:microsoft.com/office/officeart/2005/8/layout/vProcess5"/>
    <dgm:cxn modelId="{37828C93-A844-458D-A08D-6989A808E68D}" type="presParOf" srcId="{F64F664F-9DC8-4B39-A1B5-A59DE28D3682}" destId="{71751DAB-A643-439C-9F2A-FA7E5950CDA9}" srcOrd="8" destOrd="0" presId="urn:microsoft.com/office/officeart/2005/8/layout/vProcess5"/>
    <dgm:cxn modelId="{6B27E884-0EAF-4008-A950-BBFAB61518DF}" type="presParOf" srcId="{F64F664F-9DC8-4B39-A1B5-A59DE28D3682}" destId="{8791E164-77EF-43A8-AA02-6344548EF658}" srcOrd="9" destOrd="0" presId="urn:microsoft.com/office/officeart/2005/8/layout/vProcess5"/>
    <dgm:cxn modelId="{2F148331-5613-4C56-8899-36B277A45E76}" type="presParOf" srcId="{F64F664F-9DC8-4B39-A1B5-A59DE28D3682}" destId="{BC6309F7-F8AA-4BFA-AEA2-F5FF285C1DAB}" srcOrd="10" destOrd="0" presId="urn:microsoft.com/office/officeart/2005/8/layout/vProcess5"/>
    <dgm:cxn modelId="{651FECC5-1B93-4DA5-854D-48FED9FE521D}" type="presParOf" srcId="{F64F664F-9DC8-4B39-A1B5-A59DE28D3682}" destId="{26AC85D1-F896-45A6-B1A6-88155151C67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38B7FC-795C-4C64-B728-A7990348CA2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50EB126A-EC87-48BD-945E-BE0FE00F1E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Limited hands-on experiences in some specialist care areas.</a:t>
          </a:r>
          <a:endParaRPr lang="en-US">
            <a:latin typeface="Calibri"/>
            <a:ea typeface="Calibri"/>
            <a:cs typeface="Calibri"/>
          </a:endParaRPr>
        </a:p>
      </dgm:t>
    </dgm:pt>
    <dgm:pt modelId="{EFA50338-5839-4470-A644-B79A1C24A1D1}" type="parTrans" cxnId="{9549ABFE-E0C8-48B6-BAD4-6C94E43D8403}">
      <dgm:prSet/>
      <dgm:spPr/>
      <dgm:t>
        <a:bodyPr/>
        <a:lstStyle/>
        <a:p>
          <a:endParaRPr lang="en-US"/>
        </a:p>
      </dgm:t>
    </dgm:pt>
    <dgm:pt modelId="{D660569A-6992-4376-A01F-2BFEDA9C61A0}" type="sibTrans" cxnId="{9549ABFE-E0C8-48B6-BAD4-6C94E43D8403}">
      <dgm:prSet/>
      <dgm:spPr/>
      <dgm:t>
        <a:bodyPr/>
        <a:lstStyle/>
        <a:p>
          <a:endParaRPr lang="en-US"/>
        </a:p>
      </dgm:t>
    </dgm:pt>
    <dgm:pt modelId="{C9E2A3F8-F858-4A53-A050-20367DC9EE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Occasionally finding it difficult managing stress in some experience challenges in managing stress during high pressure situations.</a:t>
          </a:r>
          <a:endParaRPr lang="en-US">
            <a:latin typeface="Calibri"/>
            <a:ea typeface="Calibri"/>
            <a:cs typeface="Calibri"/>
          </a:endParaRPr>
        </a:p>
      </dgm:t>
    </dgm:pt>
    <dgm:pt modelId="{EBEE3764-99E6-4D57-BE82-74837D0D2EAC}" type="parTrans" cxnId="{9030C70C-4D48-48F0-A48A-269BD31D7085}">
      <dgm:prSet/>
      <dgm:spPr/>
      <dgm:t>
        <a:bodyPr/>
        <a:lstStyle/>
        <a:p>
          <a:endParaRPr lang="en-US"/>
        </a:p>
      </dgm:t>
    </dgm:pt>
    <dgm:pt modelId="{17D6FF64-BCA1-4C5F-9DCB-CE3E1E5788B4}" type="sibTrans" cxnId="{9030C70C-4D48-48F0-A48A-269BD31D7085}">
      <dgm:prSet/>
      <dgm:spPr/>
      <dgm:t>
        <a:bodyPr/>
        <a:lstStyle/>
        <a:p>
          <a:endParaRPr lang="en-US"/>
        </a:p>
      </dgm:t>
    </dgm:pt>
    <dgm:pt modelId="{EAC62CCD-4C20-4AC5-8806-5915561859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Time management when balancing studies/work.</a:t>
          </a:r>
          <a:endParaRPr lang="en-US">
            <a:latin typeface="Calibri"/>
            <a:ea typeface="Calibri"/>
            <a:cs typeface="Calibri"/>
          </a:endParaRPr>
        </a:p>
      </dgm:t>
    </dgm:pt>
    <dgm:pt modelId="{CA43F980-181F-40BB-A579-66224095505B}" type="parTrans" cxnId="{BA01D9B3-F7F7-43E7-BC63-E33C55781EEA}">
      <dgm:prSet/>
      <dgm:spPr/>
      <dgm:t>
        <a:bodyPr/>
        <a:lstStyle/>
        <a:p>
          <a:endParaRPr lang="en-US"/>
        </a:p>
      </dgm:t>
    </dgm:pt>
    <dgm:pt modelId="{62BC5802-3A33-4FC1-A05E-BF3CDF4A6383}" type="sibTrans" cxnId="{BA01D9B3-F7F7-43E7-BC63-E33C55781EEA}">
      <dgm:prSet/>
      <dgm:spPr/>
      <dgm:t>
        <a:bodyPr/>
        <a:lstStyle/>
        <a:p>
          <a:endParaRPr lang="en-US"/>
        </a:p>
      </dgm:t>
    </dgm:pt>
    <dgm:pt modelId="{F3842739-E397-4ADB-BC76-1E8DAE834B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Heavily relaying on feedback for confidence.</a:t>
          </a:r>
          <a:endParaRPr lang="en-US">
            <a:latin typeface="Calibri"/>
            <a:ea typeface="Calibri"/>
            <a:cs typeface="Calibri"/>
          </a:endParaRPr>
        </a:p>
      </dgm:t>
    </dgm:pt>
    <dgm:pt modelId="{4A64C3A5-EB38-4A8C-9188-D7010BA8A6AC}" type="parTrans" cxnId="{DA337A11-5918-4D78-984B-8B908898F205}">
      <dgm:prSet/>
      <dgm:spPr/>
      <dgm:t>
        <a:bodyPr/>
        <a:lstStyle/>
        <a:p>
          <a:endParaRPr lang="en-US"/>
        </a:p>
      </dgm:t>
    </dgm:pt>
    <dgm:pt modelId="{0254CC44-4991-48A3-888B-50170BE2E4AA}" type="sibTrans" cxnId="{DA337A11-5918-4D78-984B-8B908898F205}">
      <dgm:prSet/>
      <dgm:spPr/>
      <dgm:t>
        <a:bodyPr/>
        <a:lstStyle/>
        <a:p>
          <a:endParaRPr lang="en-US"/>
        </a:p>
      </dgm:t>
    </dgm:pt>
    <dgm:pt modelId="{B3A49752-D35D-42AA-BFD5-ED0322E8104F}" type="pres">
      <dgm:prSet presAssocID="{9E38B7FC-795C-4C64-B728-A7990348CA22}" presName="root" presStyleCnt="0">
        <dgm:presLayoutVars>
          <dgm:dir/>
          <dgm:resizeHandles val="exact"/>
        </dgm:presLayoutVars>
      </dgm:prSet>
      <dgm:spPr/>
    </dgm:pt>
    <dgm:pt modelId="{3C2232CD-E16D-4A3D-A3B8-9F40A75A64B0}" type="pres">
      <dgm:prSet presAssocID="{50EB126A-EC87-48BD-945E-BE0FE00F1EB4}" presName="compNode" presStyleCnt="0"/>
      <dgm:spPr/>
    </dgm:pt>
    <dgm:pt modelId="{BC4D2B7F-5811-4578-9061-3BB94FDFE209}" type="pres">
      <dgm:prSet presAssocID="{50EB126A-EC87-48BD-945E-BE0FE00F1EB4}" presName="bgRect" presStyleLbl="bgShp" presStyleIdx="0" presStyleCnt="4"/>
      <dgm:spPr/>
    </dgm:pt>
    <dgm:pt modelId="{9210D4F2-8573-4C5F-8F28-DDECC9566EF8}" type="pres">
      <dgm:prSet presAssocID="{50EB126A-EC87-48BD-945E-BE0FE00F1EB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9EBB5DF-4B6B-4F50-A7EC-C0FF0C89ECC0}" type="pres">
      <dgm:prSet presAssocID="{50EB126A-EC87-48BD-945E-BE0FE00F1EB4}" presName="spaceRect" presStyleCnt="0"/>
      <dgm:spPr/>
    </dgm:pt>
    <dgm:pt modelId="{AD13949A-6263-44E6-87B9-40A08A41EFC4}" type="pres">
      <dgm:prSet presAssocID="{50EB126A-EC87-48BD-945E-BE0FE00F1EB4}" presName="parTx" presStyleLbl="revTx" presStyleIdx="0" presStyleCnt="4">
        <dgm:presLayoutVars>
          <dgm:chMax val="0"/>
          <dgm:chPref val="0"/>
        </dgm:presLayoutVars>
      </dgm:prSet>
      <dgm:spPr/>
    </dgm:pt>
    <dgm:pt modelId="{B6E11ACB-54C9-4480-8672-75BC00D503C2}" type="pres">
      <dgm:prSet presAssocID="{D660569A-6992-4376-A01F-2BFEDA9C61A0}" presName="sibTrans" presStyleCnt="0"/>
      <dgm:spPr/>
    </dgm:pt>
    <dgm:pt modelId="{7739C9BC-78FE-4B14-BEEF-350F63FFCDC7}" type="pres">
      <dgm:prSet presAssocID="{C9E2A3F8-F858-4A53-A050-20367DC9EE2F}" presName="compNode" presStyleCnt="0"/>
      <dgm:spPr/>
    </dgm:pt>
    <dgm:pt modelId="{6E90F321-046A-4848-8955-F6B9785B30B6}" type="pres">
      <dgm:prSet presAssocID="{C9E2A3F8-F858-4A53-A050-20367DC9EE2F}" presName="bgRect" presStyleLbl="bgShp" presStyleIdx="1" presStyleCnt="4"/>
      <dgm:spPr/>
    </dgm:pt>
    <dgm:pt modelId="{7A38B742-A0FA-4E57-9D1D-A57D9C851013}" type="pres">
      <dgm:prSet presAssocID="{C9E2A3F8-F858-4A53-A050-20367DC9EE2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E59431C-042F-4BEB-88B4-065CD4DD43D9}" type="pres">
      <dgm:prSet presAssocID="{C9E2A3F8-F858-4A53-A050-20367DC9EE2F}" presName="spaceRect" presStyleCnt="0"/>
      <dgm:spPr/>
    </dgm:pt>
    <dgm:pt modelId="{54686A32-34FB-4EC0-9814-A3B4098596E5}" type="pres">
      <dgm:prSet presAssocID="{C9E2A3F8-F858-4A53-A050-20367DC9EE2F}" presName="parTx" presStyleLbl="revTx" presStyleIdx="1" presStyleCnt="4">
        <dgm:presLayoutVars>
          <dgm:chMax val="0"/>
          <dgm:chPref val="0"/>
        </dgm:presLayoutVars>
      </dgm:prSet>
      <dgm:spPr/>
    </dgm:pt>
    <dgm:pt modelId="{B9883937-A16B-446A-B9E9-03607761434B}" type="pres">
      <dgm:prSet presAssocID="{17D6FF64-BCA1-4C5F-9DCB-CE3E1E5788B4}" presName="sibTrans" presStyleCnt="0"/>
      <dgm:spPr/>
    </dgm:pt>
    <dgm:pt modelId="{47DFE129-F52D-44C5-A976-A426ED7F9991}" type="pres">
      <dgm:prSet presAssocID="{EAC62CCD-4C20-4AC5-8806-59155618592F}" presName="compNode" presStyleCnt="0"/>
      <dgm:spPr/>
    </dgm:pt>
    <dgm:pt modelId="{CD819211-6C1B-40BD-84C2-BC5616B53147}" type="pres">
      <dgm:prSet presAssocID="{EAC62CCD-4C20-4AC5-8806-59155618592F}" presName="bgRect" presStyleLbl="bgShp" presStyleIdx="2" presStyleCnt="4"/>
      <dgm:spPr/>
    </dgm:pt>
    <dgm:pt modelId="{15EC7E7B-6AD6-4B47-A739-1EE8D8B86A34}" type="pres">
      <dgm:prSet presAssocID="{EAC62CCD-4C20-4AC5-8806-59155618592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5346E18-D23B-4E5D-B2D6-0B5F20CF85C7}" type="pres">
      <dgm:prSet presAssocID="{EAC62CCD-4C20-4AC5-8806-59155618592F}" presName="spaceRect" presStyleCnt="0"/>
      <dgm:spPr/>
    </dgm:pt>
    <dgm:pt modelId="{861BCC77-D8E9-4430-BC32-56D90A4FD859}" type="pres">
      <dgm:prSet presAssocID="{EAC62CCD-4C20-4AC5-8806-59155618592F}" presName="parTx" presStyleLbl="revTx" presStyleIdx="2" presStyleCnt="4">
        <dgm:presLayoutVars>
          <dgm:chMax val="0"/>
          <dgm:chPref val="0"/>
        </dgm:presLayoutVars>
      </dgm:prSet>
      <dgm:spPr/>
    </dgm:pt>
    <dgm:pt modelId="{7DE31AA2-3F0B-4698-8DEA-60C37C26C44A}" type="pres">
      <dgm:prSet presAssocID="{62BC5802-3A33-4FC1-A05E-BF3CDF4A6383}" presName="sibTrans" presStyleCnt="0"/>
      <dgm:spPr/>
    </dgm:pt>
    <dgm:pt modelId="{235EE516-E422-4F8A-87AF-DD3D8364B9DC}" type="pres">
      <dgm:prSet presAssocID="{F3842739-E397-4ADB-BC76-1E8DAE834B1D}" presName="compNode" presStyleCnt="0"/>
      <dgm:spPr/>
    </dgm:pt>
    <dgm:pt modelId="{DF93DE66-37BD-4DAA-82F8-877577CAFB5A}" type="pres">
      <dgm:prSet presAssocID="{F3842739-E397-4ADB-BC76-1E8DAE834B1D}" presName="bgRect" presStyleLbl="bgShp" presStyleIdx="3" presStyleCnt="4"/>
      <dgm:spPr/>
    </dgm:pt>
    <dgm:pt modelId="{8090245F-171B-47CE-80AB-385F6F1ABFB9}" type="pres">
      <dgm:prSet presAssocID="{F3842739-E397-4ADB-BC76-1E8DAE834B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A21202BB-2B60-4E3B-B192-66EACF238885}" type="pres">
      <dgm:prSet presAssocID="{F3842739-E397-4ADB-BC76-1E8DAE834B1D}" presName="spaceRect" presStyleCnt="0"/>
      <dgm:spPr/>
    </dgm:pt>
    <dgm:pt modelId="{8E758DC6-9D4C-4EC6-A15D-F565FDDE9B33}" type="pres">
      <dgm:prSet presAssocID="{F3842739-E397-4ADB-BC76-1E8DAE834B1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030C70C-4D48-48F0-A48A-269BD31D7085}" srcId="{9E38B7FC-795C-4C64-B728-A7990348CA22}" destId="{C9E2A3F8-F858-4A53-A050-20367DC9EE2F}" srcOrd="1" destOrd="0" parTransId="{EBEE3764-99E6-4D57-BE82-74837D0D2EAC}" sibTransId="{17D6FF64-BCA1-4C5F-9DCB-CE3E1E5788B4}"/>
    <dgm:cxn modelId="{DA337A11-5918-4D78-984B-8B908898F205}" srcId="{9E38B7FC-795C-4C64-B728-A7990348CA22}" destId="{F3842739-E397-4ADB-BC76-1E8DAE834B1D}" srcOrd="3" destOrd="0" parTransId="{4A64C3A5-EB38-4A8C-9188-D7010BA8A6AC}" sibTransId="{0254CC44-4991-48A3-888B-50170BE2E4AA}"/>
    <dgm:cxn modelId="{3C36876A-AD0E-496E-8FA9-DAFDD78188F5}" type="presOf" srcId="{9E38B7FC-795C-4C64-B728-A7990348CA22}" destId="{B3A49752-D35D-42AA-BFD5-ED0322E8104F}" srcOrd="0" destOrd="0" presId="urn:microsoft.com/office/officeart/2018/2/layout/IconVerticalSolidList"/>
    <dgm:cxn modelId="{8507DB56-0C34-4FE0-8631-A6131205989C}" type="presOf" srcId="{50EB126A-EC87-48BD-945E-BE0FE00F1EB4}" destId="{AD13949A-6263-44E6-87B9-40A08A41EFC4}" srcOrd="0" destOrd="0" presId="urn:microsoft.com/office/officeart/2018/2/layout/IconVerticalSolidList"/>
    <dgm:cxn modelId="{AA94E958-260B-4A3F-BE57-0665B1AF836D}" type="presOf" srcId="{EAC62CCD-4C20-4AC5-8806-59155618592F}" destId="{861BCC77-D8E9-4430-BC32-56D90A4FD859}" srcOrd="0" destOrd="0" presId="urn:microsoft.com/office/officeart/2018/2/layout/IconVerticalSolidList"/>
    <dgm:cxn modelId="{BA01D9B3-F7F7-43E7-BC63-E33C55781EEA}" srcId="{9E38B7FC-795C-4C64-B728-A7990348CA22}" destId="{EAC62CCD-4C20-4AC5-8806-59155618592F}" srcOrd="2" destOrd="0" parTransId="{CA43F980-181F-40BB-A579-66224095505B}" sibTransId="{62BC5802-3A33-4FC1-A05E-BF3CDF4A6383}"/>
    <dgm:cxn modelId="{55F92EBB-7D6C-418C-9542-F78E590D6735}" type="presOf" srcId="{C9E2A3F8-F858-4A53-A050-20367DC9EE2F}" destId="{54686A32-34FB-4EC0-9814-A3B4098596E5}" srcOrd="0" destOrd="0" presId="urn:microsoft.com/office/officeart/2018/2/layout/IconVerticalSolidList"/>
    <dgm:cxn modelId="{F37ED6D4-0EB1-4B44-99C9-70A9DDBA5B17}" type="presOf" srcId="{F3842739-E397-4ADB-BC76-1E8DAE834B1D}" destId="{8E758DC6-9D4C-4EC6-A15D-F565FDDE9B33}" srcOrd="0" destOrd="0" presId="urn:microsoft.com/office/officeart/2018/2/layout/IconVerticalSolidList"/>
    <dgm:cxn modelId="{9549ABFE-E0C8-48B6-BAD4-6C94E43D8403}" srcId="{9E38B7FC-795C-4C64-B728-A7990348CA22}" destId="{50EB126A-EC87-48BD-945E-BE0FE00F1EB4}" srcOrd="0" destOrd="0" parTransId="{EFA50338-5839-4470-A644-B79A1C24A1D1}" sibTransId="{D660569A-6992-4376-A01F-2BFEDA9C61A0}"/>
    <dgm:cxn modelId="{884844D9-90D2-4145-9D1A-881670BADC13}" type="presParOf" srcId="{B3A49752-D35D-42AA-BFD5-ED0322E8104F}" destId="{3C2232CD-E16D-4A3D-A3B8-9F40A75A64B0}" srcOrd="0" destOrd="0" presId="urn:microsoft.com/office/officeart/2018/2/layout/IconVerticalSolidList"/>
    <dgm:cxn modelId="{244AA5BC-D4FD-4991-99AE-24831C73ACE2}" type="presParOf" srcId="{3C2232CD-E16D-4A3D-A3B8-9F40A75A64B0}" destId="{BC4D2B7F-5811-4578-9061-3BB94FDFE209}" srcOrd="0" destOrd="0" presId="urn:microsoft.com/office/officeart/2018/2/layout/IconVerticalSolidList"/>
    <dgm:cxn modelId="{4B93DA87-4BB3-42B6-9A04-10AD67657800}" type="presParOf" srcId="{3C2232CD-E16D-4A3D-A3B8-9F40A75A64B0}" destId="{9210D4F2-8573-4C5F-8F28-DDECC9566EF8}" srcOrd="1" destOrd="0" presId="urn:microsoft.com/office/officeart/2018/2/layout/IconVerticalSolidList"/>
    <dgm:cxn modelId="{5D9F5814-4389-4469-96C1-DC5C1D4DE615}" type="presParOf" srcId="{3C2232CD-E16D-4A3D-A3B8-9F40A75A64B0}" destId="{F9EBB5DF-4B6B-4F50-A7EC-C0FF0C89ECC0}" srcOrd="2" destOrd="0" presId="urn:microsoft.com/office/officeart/2018/2/layout/IconVerticalSolidList"/>
    <dgm:cxn modelId="{269D46AE-0B00-4F2A-B0F8-DBDA0B9A85E2}" type="presParOf" srcId="{3C2232CD-E16D-4A3D-A3B8-9F40A75A64B0}" destId="{AD13949A-6263-44E6-87B9-40A08A41EFC4}" srcOrd="3" destOrd="0" presId="urn:microsoft.com/office/officeart/2018/2/layout/IconVerticalSolidList"/>
    <dgm:cxn modelId="{7BC95533-8259-4F6C-BF79-BEF531CB5C25}" type="presParOf" srcId="{B3A49752-D35D-42AA-BFD5-ED0322E8104F}" destId="{B6E11ACB-54C9-4480-8672-75BC00D503C2}" srcOrd="1" destOrd="0" presId="urn:microsoft.com/office/officeart/2018/2/layout/IconVerticalSolidList"/>
    <dgm:cxn modelId="{3D45E3DC-64B1-449B-894F-3DAC00DBAAB6}" type="presParOf" srcId="{B3A49752-D35D-42AA-BFD5-ED0322E8104F}" destId="{7739C9BC-78FE-4B14-BEEF-350F63FFCDC7}" srcOrd="2" destOrd="0" presId="urn:microsoft.com/office/officeart/2018/2/layout/IconVerticalSolidList"/>
    <dgm:cxn modelId="{D4B13BE3-5BC6-4453-A085-9DF341DD5E54}" type="presParOf" srcId="{7739C9BC-78FE-4B14-BEEF-350F63FFCDC7}" destId="{6E90F321-046A-4848-8955-F6B9785B30B6}" srcOrd="0" destOrd="0" presId="urn:microsoft.com/office/officeart/2018/2/layout/IconVerticalSolidList"/>
    <dgm:cxn modelId="{44A66623-D8D0-41C9-8A31-156C3DBAA83A}" type="presParOf" srcId="{7739C9BC-78FE-4B14-BEEF-350F63FFCDC7}" destId="{7A38B742-A0FA-4E57-9D1D-A57D9C851013}" srcOrd="1" destOrd="0" presId="urn:microsoft.com/office/officeart/2018/2/layout/IconVerticalSolidList"/>
    <dgm:cxn modelId="{E108C742-8F15-467C-A621-C683CE0EE0D7}" type="presParOf" srcId="{7739C9BC-78FE-4B14-BEEF-350F63FFCDC7}" destId="{7E59431C-042F-4BEB-88B4-065CD4DD43D9}" srcOrd="2" destOrd="0" presId="urn:microsoft.com/office/officeart/2018/2/layout/IconVerticalSolidList"/>
    <dgm:cxn modelId="{AB61F477-F988-421B-A83F-21C7068E3C19}" type="presParOf" srcId="{7739C9BC-78FE-4B14-BEEF-350F63FFCDC7}" destId="{54686A32-34FB-4EC0-9814-A3B4098596E5}" srcOrd="3" destOrd="0" presId="urn:microsoft.com/office/officeart/2018/2/layout/IconVerticalSolidList"/>
    <dgm:cxn modelId="{6EFBD1D4-790B-45FA-ACFD-F04820745156}" type="presParOf" srcId="{B3A49752-D35D-42AA-BFD5-ED0322E8104F}" destId="{B9883937-A16B-446A-B9E9-03607761434B}" srcOrd="3" destOrd="0" presId="urn:microsoft.com/office/officeart/2018/2/layout/IconVerticalSolidList"/>
    <dgm:cxn modelId="{A615A910-DCD1-4BF6-889D-ED4EAC210924}" type="presParOf" srcId="{B3A49752-D35D-42AA-BFD5-ED0322E8104F}" destId="{47DFE129-F52D-44C5-A976-A426ED7F9991}" srcOrd="4" destOrd="0" presId="urn:microsoft.com/office/officeart/2018/2/layout/IconVerticalSolidList"/>
    <dgm:cxn modelId="{61F87BC3-E97A-4AF9-851D-6CC1E784CE3B}" type="presParOf" srcId="{47DFE129-F52D-44C5-A976-A426ED7F9991}" destId="{CD819211-6C1B-40BD-84C2-BC5616B53147}" srcOrd="0" destOrd="0" presId="urn:microsoft.com/office/officeart/2018/2/layout/IconVerticalSolidList"/>
    <dgm:cxn modelId="{4BE9ADBB-D0D0-4FAF-B38D-E8174A137F64}" type="presParOf" srcId="{47DFE129-F52D-44C5-A976-A426ED7F9991}" destId="{15EC7E7B-6AD6-4B47-A739-1EE8D8B86A34}" srcOrd="1" destOrd="0" presId="urn:microsoft.com/office/officeart/2018/2/layout/IconVerticalSolidList"/>
    <dgm:cxn modelId="{AFA229D7-9813-4003-9826-4524E995070F}" type="presParOf" srcId="{47DFE129-F52D-44C5-A976-A426ED7F9991}" destId="{D5346E18-D23B-4E5D-B2D6-0B5F20CF85C7}" srcOrd="2" destOrd="0" presId="urn:microsoft.com/office/officeart/2018/2/layout/IconVerticalSolidList"/>
    <dgm:cxn modelId="{DC98882A-9520-4FBC-928C-2EB4EA3B3A30}" type="presParOf" srcId="{47DFE129-F52D-44C5-A976-A426ED7F9991}" destId="{861BCC77-D8E9-4430-BC32-56D90A4FD859}" srcOrd="3" destOrd="0" presId="urn:microsoft.com/office/officeart/2018/2/layout/IconVerticalSolidList"/>
    <dgm:cxn modelId="{61511D7C-92DC-422A-8A04-C0D8C248FD57}" type="presParOf" srcId="{B3A49752-D35D-42AA-BFD5-ED0322E8104F}" destId="{7DE31AA2-3F0B-4698-8DEA-60C37C26C44A}" srcOrd="5" destOrd="0" presId="urn:microsoft.com/office/officeart/2018/2/layout/IconVerticalSolidList"/>
    <dgm:cxn modelId="{F9022CC9-9117-4342-94A3-5ED16B85787C}" type="presParOf" srcId="{B3A49752-D35D-42AA-BFD5-ED0322E8104F}" destId="{235EE516-E422-4F8A-87AF-DD3D8364B9DC}" srcOrd="6" destOrd="0" presId="urn:microsoft.com/office/officeart/2018/2/layout/IconVerticalSolidList"/>
    <dgm:cxn modelId="{8F9BD27D-64D2-4E8A-9689-51B0EF72D896}" type="presParOf" srcId="{235EE516-E422-4F8A-87AF-DD3D8364B9DC}" destId="{DF93DE66-37BD-4DAA-82F8-877577CAFB5A}" srcOrd="0" destOrd="0" presId="urn:microsoft.com/office/officeart/2018/2/layout/IconVerticalSolidList"/>
    <dgm:cxn modelId="{0566A917-750C-4BD2-8051-CABA16B1AFBD}" type="presParOf" srcId="{235EE516-E422-4F8A-87AF-DD3D8364B9DC}" destId="{8090245F-171B-47CE-80AB-385F6F1ABFB9}" srcOrd="1" destOrd="0" presId="urn:microsoft.com/office/officeart/2018/2/layout/IconVerticalSolidList"/>
    <dgm:cxn modelId="{3CDF028B-A8E0-4511-AC62-26F9F25AD978}" type="presParOf" srcId="{235EE516-E422-4F8A-87AF-DD3D8364B9DC}" destId="{A21202BB-2B60-4E3B-B192-66EACF238885}" srcOrd="2" destOrd="0" presId="urn:microsoft.com/office/officeart/2018/2/layout/IconVerticalSolidList"/>
    <dgm:cxn modelId="{E30B8726-0928-4251-AB68-584D01F9FF5D}" type="presParOf" srcId="{235EE516-E422-4F8A-87AF-DD3D8364B9DC}" destId="{8E758DC6-9D4C-4EC6-A15D-F565FDDE9B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446D49-8406-493C-BAF6-B17CCCF6CF41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8A35F93-FE65-4BA8-B55B-1C5021E7EEDD}">
      <dgm:prSet/>
      <dgm:spPr/>
      <dgm:t>
        <a:bodyPr/>
        <a:lstStyle/>
        <a:p>
          <a:r>
            <a:rPr lang="en-GB"/>
            <a:t>Having access to NHS funded training and apprenticeships.</a:t>
          </a:r>
          <a:endParaRPr lang="en-US"/>
        </a:p>
      </dgm:t>
    </dgm:pt>
    <dgm:pt modelId="{F700D7E9-F8E4-4582-8370-62E0DFF2B80C}" type="parTrans" cxnId="{8236C90D-A940-433F-9BBA-FE094B9A2D0C}">
      <dgm:prSet/>
      <dgm:spPr/>
      <dgm:t>
        <a:bodyPr/>
        <a:lstStyle/>
        <a:p>
          <a:endParaRPr lang="en-US"/>
        </a:p>
      </dgm:t>
    </dgm:pt>
    <dgm:pt modelId="{76DCB90E-0162-4CDB-AE89-EABF9226768C}" type="sibTrans" cxnId="{8236C90D-A940-433F-9BBA-FE094B9A2D0C}">
      <dgm:prSet/>
      <dgm:spPr/>
      <dgm:t>
        <a:bodyPr/>
        <a:lstStyle/>
        <a:p>
          <a:endParaRPr lang="en-US"/>
        </a:p>
      </dgm:t>
    </dgm:pt>
    <dgm:pt modelId="{2AFCD92A-0E15-4EC6-9A9E-80B92B2FBDF8}">
      <dgm:prSet/>
      <dgm:spPr/>
      <dgm:t>
        <a:bodyPr/>
        <a:lstStyle/>
        <a:p>
          <a:r>
            <a:rPr lang="en-GB"/>
            <a:t>Joining other organisations and networking with other professionals (Skills for care).</a:t>
          </a:r>
          <a:endParaRPr lang="en-US"/>
        </a:p>
      </dgm:t>
    </dgm:pt>
    <dgm:pt modelId="{3B30FD30-0216-416A-8E9E-140B060ABAD5}" type="parTrans" cxnId="{5EDC3CAF-A1D1-4BC1-9040-7606E6D71179}">
      <dgm:prSet/>
      <dgm:spPr/>
      <dgm:t>
        <a:bodyPr/>
        <a:lstStyle/>
        <a:p>
          <a:endParaRPr lang="en-US"/>
        </a:p>
      </dgm:t>
    </dgm:pt>
    <dgm:pt modelId="{D8BAEFE8-7104-4E35-B4B5-4129DF5E0281}" type="sibTrans" cxnId="{5EDC3CAF-A1D1-4BC1-9040-7606E6D71179}">
      <dgm:prSet/>
      <dgm:spPr/>
      <dgm:t>
        <a:bodyPr/>
        <a:lstStyle/>
        <a:p>
          <a:endParaRPr lang="en-US"/>
        </a:p>
      </dgm:t>
    </dgm:pt>
    <dgm:pt modelId="{14BAB942-F121-4751-A9B9-4F4E5279BB0F}">
      <dgm:prSet/>
      <dgm:spPr/>
      <dgm:t>
        <a:bodyPr/>
        <a:lstStyle/>
        <a:p>
          <a:r>
            <a:rPr lang="en-GB"/>
            <a:t>Another opportunity is developing academic progression for example NVQ, Diplomas, university degree In health &amp;social care).</a:t>
          </a:r>
          <a:endParaRPr lang="en-US"/>
        </a:p>
      </dgm:t>
    </dgm:pt>
    <dgm:pt modelId="{765B3138-05E9-4A51-9CF9-8EB4EF42BE72}" type="parTrans" cxnId="{49F10D1D-A414-4B19-A765-718CA37A1680}">
      <dgm:prSet/>
      <dgm:spPr/>
      <dgm:t>
        <a:bodyPr/>
        <a:lstStyle/>
        <a:p>
          <a:endParaRPr lang="en-US"/>
        </a:p>
      </dgm:t>
    </dgm:pt>
    <dgm:pt modelId="{EF252078-905F-468D-8011-880A22E5B3AB}" type="sibTrans" cxnId="{49F10D1D-A414-4B19-A765-718CA37A1680}">
      <dgm:prSet/>
      <dgm:spPr/>
      <dgm:t>
        <a:bodyPr/>
        <a:lstStyle/>
        <a:p>
          <a:endParaRPr lang="en-US"/>
        </a:p>
      </dgm:t>
    </dgm:pt>
    <dgm:pt modelId="{D9562182-29EB-4CBE-8E95-19075AF88A76}">
      <dgm:prSet/>
      <dgm:spPr/>
      <dgm:t>
        <a:bodyPr/>
        <a:lstStyle/>
        <a:p>
          <a:r>
            <a:rPr lang="en-GB"/>
            <a:t>Growing demand for skilled care workers due to aging population.</a:t>
          </a:r>
          <a:endParaRPr lang="en-US"/>
        </a:p>
      </dgm:t>
    </dgm:pt>
    <dgm:pt modelId="{B2BCF2E7-1481-4F69-B967-297706686BC6}" type="parTrans" cxnId="{90A5301D-2695-492C-ABAC-F8AEEB8A4AAB}">
      <dgm:prSet/>
      <dgm:spPr/>
      <dgm:t>
        <a:bodyPr/>
        <a:lstStyle/>
        <a:p>
          <a:endParaRPr lang="en-US"/>
        </a:p>
      </dgm:t>
    </dgm:pt>
    <dgm:pt modelId="{034C692B-1574-489A-818D-C7F3A1DDF688}" type="sibTrans" cxnId="{90A5301D-2695-492C-ABAC-F8AEEB8A4AAB}">
      <dgm:prSet/>
      <dgm:spPr/>
      <dgm:t>
        <a:bodyPr/>
        <a:lstStyle/>
        <a:p>
          <a:endParaRPr lang="en-US"/>
        </a:p>
      </dgm:t>
    </dgm:pt>
    <dgm:pt modelId="{3C294F98-84EB-4554-A091-26D22C079DE8}">
      <dgm:prSet phldr="0"/>
      <dgm:spPr/>
      <dgm:t>
        <a:bodyPr/>
        <a:lstStyle/>
        <a:p>
          <a:pPr rtl="0"/>
          <a:r>
            <a:rPr lang="en-GB">
              <a:latin typeface="Georgia Pro Semibold"/>
            </a:rPr>
            <a:t>Expansion of training and specialisation pathways.</a:t>
          </a:r>
        </a:p>
      </dgm:t>
    </dgm:pt>
    <dgm:pt modelId="{00D02F34-8E9F-4A9C-ADA1-C34846F1D6A0}" type="parTrans" cxnId="{78762CE0-06EB-4FFC-9E27-F6A28E07FDE5}">
      <dgm:prSet/>
      <dgm:spPr/>
    </dgm:pt>
    <dgm:pt modelId="{1C6F2F23-30E7-4C2B-89A3-20B0932E31F9}" type="sibTrans" cxnId="{78762CE0-06EB-4FFC-9E27-F6A28E07FDE5}">
      <dgm:prSet/>
      <dgm:spPr/>
    </dgm:pt>
    <dgm:pt modelId="{026E4DAC-593D-401E-B8DC-F68F4E367FCF}" type="pres">
      <dgm:prSet presAssocID="{EB446D49-8406-493C-BAF6-B17CCCF6CF41}" presName="outerComposite" presStyleCnt="0">
        <dgm:presLayoutVars>
          <dgm:chMax val="5"/>
          <dgm:dir/>
          <dgm:resizeHandles val="exact"/>
        </dgm:presLayoutVars>
      </dgm:prSet>
      <dgm:spPr/>
    </dgm:pt>
    <dgm:pt modelId="{9EB3216F-9407-45EC-8FDB-6FDEB9166D54}" type="pres">
      <dgm:prSet presAssocID="{EB446D49-8406-493C-BAF6-B17CCCF6CF41}" presName="dummyMaxCanvas" presStyleCnt="0">
        <dgm:presLayoutVars/>
      </dgm:prSet>
      <dgm:spPr/>
    </dgm:pt>
    <dgm:pt modelId="{831C7A73-B176-4E5E-AEBE-5EA5905EEBE1}" type="pres">
      <dgm:prSet presAssocID="{EB446D49-8406-493C-BAF6-B17CCCF6CF41}" presName="FiveNodes_1" presStyleLbl="node1" presStyleIdx="0" presStyleCnt="5">
        <dgm:presLayoutVars>
          <dgm:bulletEnabled val="1"/>
        </dgm:presLayoutVars>
      </dgm:prSet>
      <dgm:spPr/>
    </dgm:pt>
    <dgm:pt modelId="{BC8E9E78-467A-4A32-AEF2-75D3E6A4AB4C}" type="pres">
      <dgm:prSet presAssocID="{EB446D49-8406-493C-BAF6-B17CCCF6CF41}" presName="FiveNodes_2" presStyleLbl="node1" presStyleIdx="1" presStyleCnt="5">
        <dgm:presLayoutVars>
          <dgm:bulletEnabled val="1"/>
        </dgm:presLayoutVars>
      </dgm:prSet>
      <dgm:spPr/>
    </dgm:pt>
    <dgm:pt modelId="{2039E531-E7D0-4813-9A46-5B3C9EB4DFF2}" type="pres">
      <dgm:prSet presAssocID="{EB446D49-8406-493C-BAF6-B17CCCF6CF41}" presName="FiveNodes_3" presStyleLbl="node1" presStyleIdx="2" presStyleCnt="5">
        <dgm:presLayoutVars>
          <dgm:bulletEnabled val="1"/>
        </dgm:presLayoutVars>
      </dgm:prSet>
      <dgm:spPr/>
    </dgm:pt>
    <dgm:pt modelId="{A65603C7-7460-41F3-B3B1-CA94AF5E2101}" type="pres">
      <dgm:prSet presAssocID="{EB446D49-8406-493C-BAF6-B17CCCF6CF41}" presName="FiveNodes_4" presStyleLbl="node1" presStyleIdx="3" presStyleCnt="5">
        <dgm:presLayoutVars>
          <dgm:bulletEnabled val="1"/>
        </dgm:presLayoutVars>
      </dgm:prSet>
      <dgm:spPr/>
    </dgm:pt>
    <dgm:pt modelId="{0E6730D4-4209-4FB3-980B-660367EA8F53}" type="pres">
      <dgm:prSet presAssocID="{EB446D49-8406-493C-BAF6-B17CCCF6CF41}" presName="FiveNodes_5" presStyleLbl="node1" presStyleIdx="4" presStyleCnt="5">
        <dgm:presLayoutVars>
          <dgm:bulletEnabled val="1"/>
        </dgm:presLayoutVars>
      </dgm:prSet>
      <dgm:spPr/>
    </dgm:pt>
    <dgm:pt modelId="{AC8E9BF5-9943-4C71-8927-F65CB0DE0478}" type="pres">
      <dgm:prSet presAssocID="{EB446D49-8406-493C-BAF6-B17CCCF6CF41}" presName="FiveConn_1-2" presStyleLbl="fgAccFollowNode1" presStyleIdx="0" presStyleCnt="4">
        <dgm:presLayoutVars>
          <dgm:bulletEnabled val="1"/>
        </dgm:presLayoutVars>
      </dgm:prSet>
      <dgm:spPr/>
    </dgm:pt>
    <dgm:pt modelId="{F49C63AF-239E-4CA3-8362-2AF1B8A2D4B3}" type="pres">
      <dgm:prSet presAssocID="{EB446D49-8406-493C-BAF6-B17CCCF6CF41}" presName="FiveConn_2-3" presStyleLbl="fgAccFollowNode1" presStyleIdx="1" presStyleCnt="4">
        <dgm:presLayoutVars>
          <dgm:bulletEnabled val="1"/>
        </dgm:presLayoutVars>
      </dgm:prSet>
      <dgm:spPr/>
    </dgm:pt>
    <dgm:pt modelId="{8290B137-81C8-40F5-BC5F-6FE7B8893010}" type="pres">
      <dgm:prSet presAssocID="{EB446D49-8406-493C-BAF6-B17CCCF6CF41}" presName="FiveConn_3-4" presStyleLbl="fgAccFollowNode1" presStyleIdx="2" presStyleCnt="4">
        <dgm:presLayoutVars>
          <dgm:bulletEnabled val="1"/>
        </dgm:presLayoutVars>
      </dgm:prSet>
      <dgm:spPr/>
    </dgm:pt>
    <dgm:pt modelId="{EA159BEE-2B54-4A1F-8815-E26708CB957D}" type="pres">
      <dgm:prSet presAssocID="{EB446D49-8406-493C-BAF6-B17CCCF6CF41}" presName="FiveConn_4-5" presStyleLbl="fgAccFollowNode1" presStyleIdx="3" presStyleCnt="4">
        <dgm:presLayoutVars>
          <dgm:bulletEnabled val="1"/>
        </dgm:presLayoutVars>
      </dgm:prSet>
      <dgm:spPr/>
    </dgm:pt>
    <dgm:pt modelId="{2B68EBCA-A94A-465F-BF09-A2F7B5EAC04D}" type="pres">
      <dgm:prSet presAssocID="{EB446D49-8406-493C-BAF6-B17CCCF6CF41}" presName="FiveNodes_1_text" presStyleLbl="node1" presStyleIdx="4" presStyleCnt="5">
        <dgm:presLayoutVars>
          <dgm:bulletEnabled val="1"/>
        </dgm:presLayoutVars>
      </dgm:prSet>
      <dgm:spPr/>
    </dgm:pt>
    <dgm:pt modelId="{2C74C003-063B-4DB1-9A44-BADCB705B9D6}" type="pres">
      <dgm:prSet presAssocID="{EB446D49-8406-493C-BAF6-B17CCCF6CF41}" presName="FiveNodes_2_text" presStyleLbl="node1" presStyleIdx="4" presStyleCnt="5">
        <dgm:presLayoutVars>
          <dgm:bulletEnabled val="1"/>
        </dgm:presLayoutVars>
      </dgm:prSet>
      <dgm:spPr/>
    </dgm:pt>
    <dgm:pt modelId="{8D49CCEE-99A3-415B-A268-0FC2EC59F301}" type="pres">
      <dgm:prSet presAssocID="{EB446D49-8406-493C-BAF6-B17CCCF6CF41}" presName="FiveNodes_3_text" presStyleLbl="node1" presStyleIdx="4" presStyleCnt="5">
        <dgm:presLayoutVars>
          <dgm:bulletEnabled val="1"/>
        </dgm:presLayoutVars>
      </dgm:prSet>
      <dgm:spPr/>
    </dgm:pt>
    <dgm:pt modelId="{7D1E82E0-6114-49E0-B426-3FEF0F490CCD}" type="pres">
      <dgm:prSet presAssocID="{EB446D49-8406-493C-BAF6-B17CCCF6CF41}" presName="FiveNodes_4_text" presStyleLbl="node1" presStyleIdx="4" presStyleCnt="5">
        <dgm:presLayoutVars>
          <dgm:bulletEnabled val="1"/>
        </dgm:presLayoutVars>
      </dgm:prSet>
      <dgm:spPr/>
    </dgm:pt>
    <dgm:pt modelId="{3BE7AD44-9843-440A-ACA6-1BD7E03F1F92}" type="pres">
      <dgm:prSet presAssocID="{EB446D49-8406-493C-BAF6-B17CCCF6CF4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C082005-179B-4FDC-8E66-6D2B7055CE7A}" type="presOf" srcId="{3C294F98-84EB-4554-A091-26D22C079DE8}" destId="{3BE7AD44-9843-440A-ACA6-1BD7E03F1F92}" srcOrd="1" destOrd="0" presId="urn:microsoft.com/office/officeart/2005/8/layout/vProcess5"/>
    <dgm:cxn modelId="{8236C90D-A940-433F-9BBA-FE094B9A2D0C}" srcId="{EB446D49-8406-493C-BAF6-B17CCCF6CF41}" destId="{58A35F93-FE65-4BA8-B55B-1C5021E7EEDD}" srcOrd="0" destOrd="0" parTransId="{F700D7E9-F8E4-4582-8370-62E0DFF2B80C}" sibTransId="{76DCB90E-0162-4CDB-AE89-EABF9226768C}"/>
    <dgm:cxn modelId="{1C0BBC1B-F4DE-4BE2-BE2D-99017C3C349D}" type="presOf" srcId="{14BAB942-F121-4751-A9B9-4F4E5279BB0F}" destId="{2039E531-E7D0-4813-9A46-5B3C9EB4DFF2}" srcOrd="0" destOrd="0" presId="urn:microsoft.com/office/officeart/2005/8/layout/vProcess5"/>
    <dgm:cxn modelId="{49F10D1D-A414-4B19-A765-718CA37A1680}" srcId="{EB446D49-8406-493C-BAF6-B17CCCF6CF41}" destId="{14BAB942-F121-4751-A9B9-4F4E5279BB0F}" srcOrd="2" destOrd="0" parTransId="{765B3138-05E9-4A51-9CF9-8EB4EF42BE72}" sibTransId="{EF252078-905F-468D-8011-880A22E5B3AB}"/>
    <dgm:cxn modelId="{90A5301D-2695-492C-ABAC-F8AEEB8A4AAB}" srcId="{EB446D49-8406-493C-BAF6-B17CCCF6CF41}" destId="{D9562182-29EB-4CBE-8E95-19075AF88A76}" srcOrd="3" destOrd="0" parTransId="{B2BCF2E7-1481-4F69-B967-297706686BC6}" sibTransId="{034C692B-1574-489A-818D-C7F3A1DDF688}"/>
    <dgm:cxn modelId="{41085E20-A01A-4082-8AD6-1F1657E98E21}" type="presOf" srcId="{2AFCD92A-0E15-4EC6-9A9E-80B92B2FBDF8}" destId="{2C74C003-063B-4DB1-9A44-BADCB705B9D6}" srcOrd="1" destOrd="0" presId="urn:microsoft.com/office/officeart/2005/8/layout/vProcess5"/>
    <dgm:cxn modelId="{6D23415D-B6A8-4F8B-BE5E-FC8307EE6764}" type="presOf" srcId="{EB446D49-8406-493C-BAF6-B17CCCF6CF41}" destId="{026E4DAC-593D-401E-B8DC-F68F4E367FCF}" srcOrd="0" destOrd="0" presId="urn:microsoft.com/office/officeart/2005/8/layout/vProcess5"/>
    <dgm:cxn modelId="{E6BFE64A-8E1D-422D-BF24-2C78C38B32D4}" type="presOf" srcId="{3C294F98-84EB-4554-A091-26D22C079DE8}" destId="{0E6730D4-4209-4FB3-980B-660367EA8F53}" srcOrd="0" destOrd="0" presId="urn:microsoft.com/office/officeart/2005/8/layout/vProcess5"/>
    <dgm:cxn modelId="{01EBC96E-5A79-4A1F-A055-361B2142F8DC}" type="presOf" srcId="{58A35F93-FE65-4BA8-B55B-1C5021E7EEDD}" destId="{2B68EBCA-A94A-465F-BF09-A2F7B5EAC04D}" srcOrd="1" destOrd="0" presId="urn:microsoft.com/office/officeart/2005/8/layout/vProcess5"/>
    <dgm:cxn modelId="{6C2AB971-2EF5-4D46-99BB-2F61617AA7A5}" type="presOf" srcId="{14BAB942-F121-4751-A9B9-4F4E5279BB0F}" destId="{8D49CCEE-99A3-415B-A268-0FC2EC59F301}" srcOrd="1" destOrd="0" presId="urn:microsoft.com/office/officeart/2005/8/layout/vProcess5"/>
    <dgm:cxn modelId="{03AD4278-2541-4C95-AE6F-26F15DEED6A6}" type="presOf" srcId="{EF252078-905F-468D-8011-880A22E5B3AB}" destId="{8290B137-81C8-40F5-BC5F-6FE7B8893010}" srcOrd="0" destOrd="0" presId="urn:microsoft.com/office/officeart/2005/8/layout/vProcess5"/>
    <dgm:cxn modelId="{98A68794-2241-4D68-A4C4-D3976304B0F8}" type="presOf" srcId="{58A35F93-FE65-4BA8-B55B-1C5021E7EEDD}" destId="{831C7A73-B176-4E5E-AEBE-5EA5905EEBE1}" srcOrd="0" destOrd="0" presId="urn:microsoft.com/office/officeart/2005/8/layout/vProcess5"/>
    <dgm:cxn modelId="{06FEAD9A-5A84-4E52-B662-5268092DB609}" type="presOf" srcId="{D8BAEFE8-7104-4E35-B4B5-4129DF5E0281}" destId="{F49C63AF-239E-4CA3-8362-2AF1B8A2D4B3}" srcOrd="0" destOrd="0" presId="urn:microsoft.com/office/officeart/2005/8/layout/vProcess5"/>
    <dgm:cxn modelId="{125AD49A-2905-4388-8499-F7AA6EB1F4AA}" type="presOf" srcId="{034C692B-1574-489A-818D-C7F3A1DDF688}" destId="{EA159BEE-2B54-4A1F-8815-E26708CB957D}" srcOrd="0" destOrd="0" presId="urn:microsoft.com/office/officeart/2005/8/layout/vProcess5"/>
    <dgm:cxn modelId="{0C42EA9C-B81C-4A56-9207-AE77378B5F48}" type="presOf" srcId="{D9562182-29EB-4CBE-8E95-19075AF88A76}" destId="{A65603C7-7460-41F3-B3B1-CA94AF5E2101}" srcOrd="0" destOrd="0" presId="urn:microsoft.com/office/officeart/2005/8/layout/vProcess5"/>
    <dgm:cxn modelId="{5EDC3CAF-A1D1-4BC1-9040-7606E6D71179}" srcId="{EB446D49-8406-493C-BAF6-B17CCCF6CF41}" destId="{2AFCD92A-0E15-4EC6-9A9E-80B92B2FBDF8}" srcOrd="1" destOrd="0" parTransId="{3B30FD30-0216-416A-8E9E-140B060ABAD5}" sibTransId="{D8BAEFE8-7104-4E35-B4B5-4129DF5E0281}"/>
    <dgm:cxn modelId="{59A2FBB1-95D2-4B15-AE68-ECAE5EAFA250}" type="presOf" srcId="{2AFCD92A-0E15-4EC6-9A9E-80B92B2FBDF8}" destId="{BC8E9E78-467A-4A32-AEF2-75D3E6A4AB4C}" srcOrd="0" destOrd="0" presId="urn:microsoft.com/office/officeart/2005/8/layout/vProcess5"/>
    <dgm:cxn modelId="{C0E505D5-F0FC-4552-956C-0FFE04A14AD6}" type="presOf" srcId="{76DCB90E-0162-4CDB-AE89-EABF9226768C}" destId="{AC8E9BF5-9943-4C71-8927-F65CB0DE0478}" srcOrd="0" destOrd="0" presId="urn:microsoft.com/office/officeart/2005/8/layout/vProcess5"/>
    <dgm:cxn modelId="{78762CE0-06EB-4FFC-9E27-F6A28E07FDE5}" srcId="{EB446D49-8406-493C-BAF6-B17CCCF6CF41}" destId="{3C294F98-84EB-4554-A091-26D22C079DE8}" srcOrd="4" destOrd="0" parTransId="{00D02F34-8E9F-4A9C-ADA1-C34846F1D6A0}" sibTransId="{1C6F2F23-30E7-4C2B-89A3-20B0932E31F9}"/>
    <dgm:cxn modelId="{7C8517ED-A121-4067-BFE6-A1B45D22E953}" type="presOf" srcId="{D9562182-29EB-4CBE-8E95-19075AF88A76}" destId="{7D1E82E0-6114-49E0-B426-3FEF0F490CCD}" srcOrd="1" destOrd="0" presId="urn:microsoft.com/office/officeart/2005/8/layout/vProcess5"/>
    <dgm:cxn modelId="{4784F9B7-F9F1-460A-9926-9FCFA29C22F5}" type="presParOf" srcId="{026E4DAC-593D-401E-B8DC-F68F4E367FCF}" destId="{9EB3216F-9407-45EC-8FDB-6FDEB9166D54}" srcOrd="0" destOrd="0" presId="urn:microsoft.com/office/officeart/2005/8/layout/vProcess5"/>
    <dgm:cxn modelId="{0DC8EC0B-1CEE-49F4-85A8-FDBCF7F8A023}" type="presParOf" srcId="{026E4DAC-593D-401E-B8DC-F68F4E367FCF}" destId="{831C7A73-B176-4E5E-AEBE-5EA5905EEBE1}" srcOrd="1" destOrd="0" presId="urn:microsoft.com/office/officeart/2005/8/layout/vProcess5"/>
    <dgm:cxn modelId="{6441D3C9-EAF9-4041-B398-EE194DA91F2B}" type="presParOf" srcId="{026E4DAC-593D-401E-B8DC-F68F4E367FCF}" destId="{BC8E9E78-467A-4A32-AEF2-75D3E6A4AB4C}" srcOrd="2" destOrd="0" presId="urn:microsoft.com/office/officeart/2005/8/layout/vProcess5"/>
    <dgm:cxn modelId="{35A6556D-B961-4EAA-BF9D-F964BC6B977C}" type="presParOf" srcId="{026E4DAC-593D-401E-B8DC-F68F4E367FCF}" destId="{2039E531-E7D0-4813-9A46-5B3C9EB4DFF2}" srcOrd="3" destOrd="0" presId="urn:microsoft.com/office/officeart/2005/8/layout/vProcess5"/>
    <dgm:cxn modelId="{DEFB9305-842F-4A4E-A059-F8A6A6FC131A}" type="presParOf" srcId="{026E4DAC-593D-401E-B8DC-F68F4E367FCF}" destId="{A65603C7-7460-41F3-B3B1-CA94AF5E2101}" srcOrd="4" destOrd="0" presId="urn:microsoft.com/office/officeart/2005/8/layout/vProcess5"/>
    <dgm:cxn modelId="{44D2229C-B6CF-4144-B878-8CA5A3F310AD}" type="presParOf" srcId="{026E4DAC-593D-401E-B8DC-F68F4E367FCF}" destId="{0E6730D4-4209-4FB3-980B-660367EA8F53}" srcOrd="5" destOrd="0" presId="urn:microsoft.com/office/officeart/2005/8/layout/vProcess5"/>
    <dgm:cxn modelId="{3226AB13-46BB-497B-92A0-2E5FEB05269A}" type="presParOf" srcId="{026E4DAC-593D-401E-B8DC-F68F4E367FCF}" destId="{AC8E9BF5-9943-4C71-8927-F65CB0DE0478}" srcOrd="6" destOrd="0" presId="urn:microsoft.com/office/officeart/2005/8/layout/vProcess5"/>
    <dgm:cxn modelId="{AC921180-1D3D-43E4-818C-DFEC655C7D2A}" type="presParOf" srcId="{026E4DAC-593D-401E-B8DC-F68F4E367FCF}" destId="{F49C63AF-239E-4CA3-8362-2AF1B8A2D4B3}" srcOrd="7" destOrd="0" presId="urn:microsoft.com/office/officeart/2005/8/layout/vProcess5"/>
    <dgm:cxn modelId="{C3DC0610-7A51-4363-8C43-3EE8158E1AE4}" type="presParOf" srcId="{026E4DAC-593D-401E-B8DC-F68F4E367FCF}" destId="{8290B137-81C8-40F5-BC5F-6FE7B8893010}" srcOrd="8" destOrd="0" presId="urn:microsoft.com/office/officeart/2005/8/layout/vProcess5"/>
    <dgm:cxn modelId="{7BB103B1-4E30-47B6-9702-6961D22D2832}" type="presParOf" srcId="{026E4DAC-593D-401E-B8DC-F68F4E367FCF}" destId="{EA159BEE-2B54-4A1F-8815-E26708CB957D}" srcOrd="9" destOrd="0" presId="urn:microsoft.com/office/officeart/2005/8/layout/vProcess5"/>
    <dgm:cxn modelId="{714674C4-228F-4F51-BADA-6A835271F588}" type="presParOf" srcId="{026E4DAC-593D-401E-B8DC-F68F4E367FCF}" destId="{2B68EBCA-A94A-465F-BF09-A2F7B5EAC04D}" srcOrd="10" destOrd="0" presId="urn:microsoft.com/office/officeart/2005/8/layout/vProcess5"/>
    <dgm:cxn modelId="{CCDC0110-C92B-4356-A7FF-E2E082340E5B}" type="presParOf" srcId="{026E4DAC-593D-401E-B8DC-F68F4E367FCF}" destId="{2C74C003-063B-4DB1-9A44-BADCB705B9D6}" srcOrd="11" destOrd="0" presId="urn:microsoft.com/office/officeart/2005/8/layout/vProcess5"/>
    <dgm:cxn modelId="{19CCC77B-AF9E-4E1F-9726-8A625D23F362}" type="presParOf" srcId="{026E4DAC-593D-401E-B8DC-F68F4E367FCF}" destId="{8D49CCEE-99A3-415B-A268-0FC2EC59F301}" srcOrd="12" destOrd="0" presId="urn:microsoft.com/office/officeart/2005/8/layout/vProcess5"/>
    <dgm:cxn modelId="{7A2DE24F-F15B-4F6B-AF37-754D0D2BFFC0}" type="presParOf" srcId="{026E4DAC-593D-401E-B8DC-F68F4E367FCF}" destId="{7D1E82E0-6114-49E0-B426-3FEF0F490CCD}" srcOrd="13" destOrd="0" presId="urn:microsoft.com/office/officeart/2005/8/layout/vProcess5"/>
    <dgm:cxn modelId="{3BCB61C0-863A-4677-B1BE-02FA5162DB76}" type="presParOf" srcId="{026E4DAC-593D-401E-B8DC-F68F4E367FCF}" destId="{3BE7AD44-9843-440A-ACA6-1BD7E03F1F9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D63134-F0CB-4A3F-90EB-0D38D6C598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367E693-18FA-42D9-B431-0A98D0C960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competition for roles and limited training opportunities.</a:t>
          </a:r>
          <a:endParaRPr lang="en-US"/>
        </a:p>
      </dgm:t>
    </dgm:pt>
    <dgm:pt modelId="{7FA2A955-EA19-4A8E-B55C-DE27383FE800}" type="parTrans" cxnId="{0D99DED7-1D3D-46FB-AF9E-C8C60F0C6B56}">
      <dgm:prSet/>
      <dgm:spPr/>
      <dgm:t>
        <a:bodyPr/>
        <a:lstStyle/>
        <a:p>
          <a:endParaRPr lang="en-US"/>
        </a:p>
      </dgm:t>
    </dgm:pt>
    <dgm:pt modelId="{48D9B987-5D02-4CB4-81EF-26EEFC46D030}" type="sibTrans" cxnId="{0D99DED7-1D3D-46FB-AF9E-C8C60F0C6B56}">
      <dgm:prSet/>
      <dgm:spPr/>
      <dgm:t>
        <a:bodyPr/>
        <a:lstStyle/>
        <a:p>
          <a:endParaRPr lang="en-US"/>
        </a:p>
      </dgm:t>
    </dgm:pt>
    <dgm:pt modelId="{8B11E07C-2797-4D67-B81C-5BA095292A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of burnout due  to heavy workloads and staff shortages.</a:t>
          </a:r>
          <a:endParaRPr lang="en-US"/>
        </a:p>
      </dgm:t>
    </dgm:pt>
    <dgm:pt modelId="{34DF4FD8-291E-4534-9879-6D7FAB122EE3}" type="parTrans" cxnId="{0105FD8D-E024-482E-9C74-C07291CAA903}">
      <dgm:prSet/>
      <dgm:spPr/>
      <dgm:t>
        <a:bodyPr/>
        <a:lstStyle/>
        <a:p>
          <a:endParaRPr lang="en-US"/>
        </a:p>
      </dgm:t>
    </dgm:pt>
    <dgm:pt modelId="{929ADE2E-D523-43C6-8015-A1FF05B476F4}" type="sibTrans" cxnId="{0105FD8D-E024-482E-9C74-C07291CAA903}">
      <dgm:prSet/>
      <dgm:spPr/>
      <dgm:t>
        <a:bodyPr/>
        <a:lstStyle/>
        <a:p>
          <a:endParaRPr lang="en-US"/>
        </a:p>
      </dgm:t>
    </dgm:pt>
    <dgm:pt modelId="{0ECA0A8F-0CAB-43B4-9C59-856A000459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Policy changes funding reductions impacting resources.</a:t>
          </a:r>
          <a:endParaRPr lang="en-US"/>
        </a:p>
      </dgm:t>
    </dgm:pt>
    <dgm:pt modelId="{0A0147B2-7FC9-4EF2-82BB-5440DC3C0765}" type="parTrans" cxnId="{A869C16D-770A-4297-B481-32B3224B92F3}">
      <dgm:prSet/>
      <dgm:spPr/>
      <dgm:t>
        <a:bodyPr/>
        <a:lstStyle/>
        <a:p>
          <a:endParaRPr lang="en-US"/>
        </a:p>
      </dgm:t>
    </dgm:pt>
    <dgm:pt modelId="{8DE63920-FC89-40BC-809B-87E6F420413F}" type="sibTrans" cxnId="{A869C16D-770A-4297-B481-32B3224B92F3}">
      <dgm:prSet/>
      <dgm:spPr/>
      <dgm:t>
        <a:bodyPr/>
        <a:lstStyle/>
        <a:p>
          <a:endParaRPr lang="en-US"/>
        </a:p>
      </dgm:t>
    </dgm:pt>
    <dgm:pt modelId="{20865FD0-D5F1-4D77-884C-C488855AB2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Rapid technology becoming more advanced  requiring continuous training and requiring greater funding; for example, cybersecurity .</a:t>
          </a:r>
          <a:endParaRPr lang="en-US"/>
        </a:p>
      </dgm:t>
    </dgm:pt>
    <dgm:pt modelId="{B87C5824-EB20-4ABB-8D34-AED92ECF8653}" type="parTrans" cxnId="{C27A917A-0595-429C-BA99-B3A47F85ADCB}">
      <dgm:prSet/>
      <dgm:spPr/>
      <dgm:t>
        <a:bodyPr/>
        <a:lstStyle/>
        <a:p>
          <a:endParaRPr lang="en-US"/>
        </a:p>
      </dgm:t>
    </dgm:pt>
    <dgm:pt modelId="{002BF3B3-7247-4678-9B7B-E124927B5A31}" type="sibTrans" cxnId="{C27A917A-0595-429C-BA99-B3A47F85ADCB}">
      <dgm:prSet/>
      <dgm:spPr/>
      <dgm:t>
        <a:bodyPr/>
        <a:lstStyle/>
        <a:p>
          <a:endParaRPr lang="en-US"/>
        </a:p>
      </dgm:t>
    </dgm:pt>
    <dgm:pt modelId="{4E61CF1B-A0AC-4E02-AC4F-037AF9569157}" type="pres">
      <dgm:prSet presAssocID="{9ED63134-F0CB-4A3F-90EB-0D38D6C5987E}" presName="root" presStyleCnt="0">
        <dgm:presLayoutVars>
          <dgm:dir/>
          <dgm:resizeHandles val="exact"/>
        </dgm:presLayoutVars>
      </dgm:prSet>
      <dgm:spPr/>
    </dgm:pt>
    <dgm:pt modelId="{241E74D8-1CE3-4308-BBB0-B25ED018898C}" type="pres">
      <dgm:prSet presAssocID="{C367E693-18FA-42D9-B431-0A98D0C960D0}" presName="compNode" presStyleCnt="0"/>
      <dgm:spPr/>
    </dgm:pt>
    <dgm:pt modelId="{19EBBA0C-AFE0-4175-9956-2C6B579660AE}" type="pres">
      <dgm:prSet presAssocID="{C367E693-18FA-42D9-B431-0A98D0C960D0}" presName="bgRect" presStyleLbl="bgShp" presStyleIdx="0" presStyleCnt="4"/>
      <dgm:spPr/>
    </dgm:pt>
    <dgm:pt modelId="{CAC6D11E-8ADE-4714-9601-1C35E15DE6FB}" type="pres">
      <dgm:prSet presAssocID="{C367E693-18FA-42D9-B431-0A98D0C960D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9604C022-532F-48EF-9F78-491E551FDEB5}" type="pres">
      <dgm:prSet presAssocID="{C367E693-18FA-42D9-B431-0A98D0C960D0}" presName="spaceRect" presStyleCnt="0"/>
      <dgm:spPr/>
    </dgm:pt>
    <dgm:pt modelId="{3FB172D9-DD16-4DEB-8588-C897E6635B70}" type="pres">
      <dgm:prSet presAssocID="{C367E693-18FA-42D9-B431-0A98D0C960D0}" presName="parTx" presStyleLbl="revTx" presStyleIdx="0" presStyleCnt="4">
        <dgm:presLayoutVars>
          <dgm:chMax val="0"/>
          <dgm:chPref val="0"/>
        </dgm:presLayoutVars>
      </dgm:prSet>
      <dgm:spPr/>
    </dgm:pt>
    <dgm:pt modelId="{031DC359-0789-4486-880F-DDF375245EBD}" type="pres">
      <dgm:prSet presAssocID="{48D9B987-5D02-4CB4-81EF-26EEFC46D030}" presName="sibTrans" presStyleCnt="0"/>
      <dgm:spPr/>
    </dgm:pt>
    <dgm:pt modelId="{5D225DF4-40D3-4106-9537-601961E9CCC0}" type="pres">
      <dgm:prSet presAssocID="{8B11E07C-2797-4D67-B81C-5BA095292ACB}" presName="compNode" presStyleCnt="0"/>
      <dgm:spPr/>
    </dgm:pt>
    <dgm:pt modelId="{F766D9E1-A7F3-43F8-BF2F-BEA12C1F780E}" type="pres">
      <dgm:prSet presAssocID="{8B11E07C-2797-4D67-B81C-5BA095292ACB}" presName="bgRect" presStyleLbl="bgShp" presStyleIdx="1" presStyleCnt="4"/>
      <dgm:spPr/>
    </dgm:pt>
    <dgm:pt modelId="{DECAD61D-C2DE-4E8D-B6F9-8CF70C6E80D3}" type="pres">
      <dgm:prSet presAssocID="{8B11E07C-2797-4D67-B81C-5BA095292AC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178C47DD-CBE0-4429-AAE7-1D989DE0C81C}" type="pres">
      <dgm:prSet presAssocID="{8B11E07C-2797-4D67-B81C-5BA095292ACB}" presName="spaceRect" presStyleCnt="0"/>
      <dgm:spPr/>
    </dgm:pt>
    <dgm:pt modelId="{4586D160-CB06-4C3D-9AE1-58163F0DC51D}" type="pres">
      <dgm:prSet presAssocID="{8B11E07C-2797-4D67-B81C-5BA095292ACB}" presName="parTx" presStyleLbl="revTx" presStyleIdx="1" presStyleCnt="4">
        <dgm:presLayoutVars>
          <dgm:chMax val="0"/>
          <dgm:chPref val="0"/>
        </dgm:presLayoutVars>
      </dgm:prSet>
      <dgm:spPr/>
    </dgm:pt>
    <dgm:pt modelId="{2CB47A67-2467-4E90-A818-EF4FBC5B0C14}" type="pres">
      <dgm:prSet presAssocID="{929ADE2E-D523-43C6-8015-A1FF05B476F4}" presName="sibTrans" presStyleCnt="0"/>
      <dgm:spPr/>
    </dgm:pt>
    <dgm:pt modelId="{08D10617-D990-4338-ADF8-4F1AB5C6143C}" type="pres">
      <dgm:prSet presAssocID="{0ECA0A8F-0CAB-43B4-9C59-856A0004593B}" presName="compNode" presStyleCnt="0"/>
      <dgm:spPr/>
    </dgm:pt>
    <dgm:pt modelId="{4AF221E5-B19B-46A1-BD8F-08AB3E835C66}" type="pres">
      <dgm:prSet presAssocID="{0ECA0A8F-0CAB-43B4-9C59-856A0004593B}" presName="bgRect" presStyleLbl="bgShp" presStyleIdx="2" presStyleCnt="4"/>
      <dgm:spPr/>
    </dgm:pt>
    <dgm:pt modelId="{303B999A-F9E4-43C7-A17E-4CB816F0839A}" type="pres">
      <dgm:prSet presAssocID="{0ECA0A8F-0CAB-43B4-9C59-856A0004593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5F79C54-C636-4EAF-8E58-3AD7611EB550}" type="pres">
      <dgm:prSet presAssocID="{0ECA0A8F-0CAB-43B4-9C59-856A0004593B}" presName="spaceRect" presStyleCnt="0"/>
      <dgm:spPr/>
    </dgm:pt>
    <dgm:pt modelId="{31F763F7-53F2-41A9-96FF-49CD7B7AC7C4}" type="pres">
      <dgm:prSet presAssocID="{0ECA0A8F-0CAB-43B4-9C59-856A0004593B}" presName="parTx" presStyleLbl="revTx" presStyleIdx="2" presStyleCnt="4">
        <dgm:presLayoutVars>
          <dgm:chMax val="0"/>
          <dgm:chPref val="0"/>
        </dgm:presLayoutVars>
      </dgm:prSet>
      <dgm:spPr/>
    </dgm:pt>
    <dgm:pt modelId="{3C72D1F8-CA56-4D23-B180-D2644C785585}" type="pres">
      <dgm:prSet presAssocID="{8DE63920-FC89-40BC-809B-87E6F420413F}" presName="sibTrans" presStyleCnt="0"/>
      <dgm:spPr/>
    </dgm:pt>
    <dgm:pt modelId="{944F1DC5-3CEC-4BD9-A732-31B149219007}" type="pres">
      <dgm:prSet presAssocID="{20865FD0-D5F1-4D77-884C-C488855AB2F9}" presName="compNode" presStyleCnt="0"/>
      <dgm:spPr/>
    </dgm:pt>
    <dgm:pt modelId="{D2115CE5-3425-4C87-8114-06CC3C028C9C}" type="pres">
      <dgm:prSet presAssocID="{20865FD0-D5F1-4D77-884C-C488855AB2F9}" presName="bgRect" presStyleLbl="bgShp" presStyleIdx="3" presStyleCnt="4"/>
      <dgm:spPr/>
    </dgm:pt>
    <dgm:pt modelId="{5E7CBEBC-C906-403F-80C3-5BD8A36A15E9}" type="pres">
      <dgm:prSet presAssocID="{20865FD0-D5F1-4D77-884C-C488855AB2F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332F6C90-2ED9-45F2-AE06-FDC4B279FAF0}" type="pres">
      <dgm:prSet presAssocID="{20865FD0-D5F1-4D77-884C-C488855AB2F9}" presName="spaceRect" presStyleCnt="0"/>
      <dgm:spPr/>
    </dgm:pt>
    <dgm:pt modelId="{3B2AFBD4-B52F-4A5E-90AB-74507F2985D1}" type="pres">
      <dgm:prSet presAssocID="{20865FD0-D5F1-4D77-884C-C488855AB2F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1641727-FFB7-4502-9CF4-E611484E8232}" type="presOf" srcId="{9ED63134-F0CB-4A3F-90EB-0D38D6C5987E}" destId="{4E61CF1B-A0AC-4E02-AC4F-037AF9569157}" srcOrd="0" destOrd="0" presId="urn:microsoft.com/office/officeart/2018/2/layout/IconVerticalSolidList"/>
    <dgm:cxn modelId="{446E4334-3626-486E-896B-DC5E3A62CC26}" type="presOf" srcId="{C367E693-18FA-42D9-B431-0A98D0C960D0}" destId="{3FB172D9-DD16-4DEB-8588-C897E6635B70}" srcOrd="0" destOrd="0" presId="urn:microsoft.com/office/officeart/2018/2/layout/IconVerticalSolidList"/>
    <dgm:cxn modelId="{A869C16D-770A-4297-B481-32B3224B92F3}" srcId="{9ED63134-F0CB-4A3F-90EB-0D38D6C5987E}" destId="{0ECA0A8F-0CAB-43B4-9C59-856A0004593B}" srcOrd="2" destOrd="0" parTransId="{0A0147B2-7FC9-4EF2-82BB-5440DC3C0765}" sibTransId="{8DE63920-FC89-40BC-809B-87E6F420413F}"/>
    <dgm:cxn modelId="{DEBA904E-606E-41B6-93F9-E1997E875D37}" type="presOf" srcId="{8B11E07C-2797-4D67-B81C-5BA095292ACB}" destId="{4586D160-CB06-4C3D-9AE1-58163F0DC51D}" srcOrd="0" destOrd="0" presId="urn:microsoft.com/office/officeart/2018/2/layout/IconVerticalSolidList"/>
    <dgm:cxn modelId="{C27A917A-0595-429C-BA99-B3A47F85ADCB}" srcId="{9ED63134-F0CB-4A3F-90EB-0D38D6C5987E}" destId="{20865FD0-D5F1-4D77-884C-C488855AB2F9}" srcOrd="3" destOrd="0" parTransId="{B87C5824-EB20-4ABB-8D34-AED92ECF8653}" sibTransId="{002BF3B3-7247-4678-9B7B-E124927B5A31}"/>
    <dgm:cxn modelId="{0105FD8D-E024-482E-9C74-C07291CAA903}" srcId="{9ED63134-F0CB-4A3F-90EB-0D38D6C5987E}" destId="{8B11E07C-2797-4D67-B81C-5BA095292ACB}" srcOrd="1" destOrd="0" parTransId="{34DF4FD8-291E-4534-9879-6D7FAB122EE3}" sibTransId="{929ADE2E-D523-43C6-8015-A1FF05B476F4}"/>
    <dgm:cxn modelId="{11E0F993-2A20-4170-A017-5062459DEEB0}" type="presOf" srcId="{20865FD0-D5F1-4D77-884C-C488855AB2F9}" destId="{3B2AFBD4-B52F-4A5E-90AB-74507F2985D1}" srcOrd="0" destOrd="0" presId="urn:microsoft.com/office/officeart/2018/2/layout/IconVerticalSolidList"/>
    <dgm:cxn modelId="{A770E0B1-69DC-4515-8DF5-1E7C76D0D93D}" type="presOf" srcId="{0ECA0A8F-0CAB-43B4-9C59-856A0004593B}" destId="{31F763F7-53F2-41A9-96FF-49CD7B7AC7C4}" srcOrd="0" destOrd="0" presId="urn:microsoft.com/office/officeart/2018/2/layout/IconVerticalSolidList"/>
    <dgm:cxn modelId="{0D99DED7-1D3D-46FB-AF9E-C8C60F0C6B56}" srcId="{9ED63134-F0CB-4A3F-90EB-0D38D6C5987E}" destId="{C367E693-18FA-42D9-B431-0A98D0C960D0}" srcOrd="0" destOrd="0" parTransId="{7FA2A955-EA19-4A8E-B55C-DE27383FE800}" sibTransId="{48D9B987-5D02-4CB4-81EF-26EEFC46D030}"/>
    <dgm:cxn modelId="{4903D9CF-EF7B-442E-BC1B-4CA731D0492D}" type="presParOf" srcId="{4E61CF1B-A0AC-4E02-AC4F-037AF9569157}" destId="{241E74D8-1CE3-4308-BBB0-B25ED018898C}" srcOrd="0" destOrd="0" presId="urn:microsoft.com/office/officeart/2018/2/layout/IconVerticalSolidList"/>
    <dgm:cxn modelId="{DBF4BF4E-B2C8-47DC-B76A-2A06A02A27B3}" type="presParOf" srcId="{241E74D8-1CE3-4308-BBB0-B25ED018898C}" destId="{19EBBA0C-AFE0-4175-9956-2C6B579660AE}" srcOrd="0" destOrd="0" presId="urn:microsoft.com/office/officeart/2018/2/layout/IconVerticalSolidList"/>
    <dgm:cxn modelId="{BA17F8D2-7F08-4951-832B-1D2AB208D7ED}" type="presParOf" srcId="{241E74D8-1CE3-4308-BBB0-B25ED018898C}" destId="{CAC6D11E-8ADE-4714-9601-1C35E15DE6FB}" srcOrd="1" destOrd="0" presId="urn:microsoft.com/office/officeart/2018/2/layout/IconVerticalSolidList"/>
    <dgm:cxn modelId="{5D117A0D-9394-469F-A7F2-8A95245BB274}" type="presParOf" srcId="{241E74D8-1CE3-4308-BBB0-B25ED018898C}" destId="{9604C022-532F-48EF-9F78-491E551FDEB5}" srcOrd="2" destOrd="0" presId="urn:microsoft.com/office/officeart/2018/2/layout/IconVerticalSolidList"/>
    <dgm:cxn modelId="{5E8BF912-B082-42A7-A1C6-1304FB3A497E}" type="presParOf" srcId="{241E74D8-1CE3-4308-BBB0-B25ED018898C}" destId="{3FB172D9-DD16-4DEB-8588-C897E6635B70}" srcOrd="3" destOrd="0" presId="urn:microsoft.com/office/officeart/2018/2/layout/IconVerticalSolidList"/>
    <dgm:cxn modelId="{08E5CB15-90EA-479A-AB50-D14A881ECDBA}" type="presParOf" srcId="{4E61CF1B-A0AC-4E02-AC4F-037AF9569157}" destId="{031DC359-0789-4486-880F-DDF375245EBD}" srcOrd="1" destOrd="0" presId="urn:microsoft.com/office/officeart/2018/2/layout/IconVerticalSolidList"/>
    <dgm:cxn modelId="{A77BF0F3-BBE9-4108-BBEB-1B62DE6DA218}" type="presParOf" srcId="{4E61CF1B-A0AC-4E02-AC4F-037AF9569157}" destId="{5D225DF4-40D3-4106-9537-601961E9CCC0}" srcOrd="2" destOrd="0" presId="urn:microsoft.com/office/officeart/2018/2/layout/IconVerticalSolidList"/>
    <dgm:cxn modelId="{1E1AC647-E901-4E12-BB74-EE3D59790B96}" type="presParOf" srcId="{5D225DF4-40D3-4106-9537-601961E9CCC0}" destId="{F766D9E1-A7F3-43F8-BF2F-BEA12C1F780E}" srcOrd="0" destOrd="0" presId="urn:microsoft.com/office/officeart/2018/2/layout/IconVerticalSolidList"/>
    <dgm:cxn modelId="{043B2C0A-61FB-4A98-88D4-7A3DB04D4840}" type="presParOf" srcId="{5D225DF4-40D3-4106-9537-601961E9CCC0}" destId="{DECAD61D-C2DE-4E8D-B6F9-8CF70C6E80D3}" srcOrd="1" destOrd="0" presId="urn:microsoft.com/office/officeart/2018/2/layout/IconVerticalSolidList"/>
    <dgm:cxn modelId="{761DF747-9751-4B8D-A78B-AAF703879421}" type="presParOf" srcId="{5D225DF4-40D3-4106-9537-601961E9CCC0}" destId="{178C47DD-CBE0-4429-AAE7-1D989DE0C81C}" srcOrd="2" destOrd="0" presId="urn:microsoft.com/office/officeart/2018/2/layout/IconVerticalSolidList"/>
    <dgm:cxn modelId="{DCBA92E9-A69C-4D2D-A9E8-0EFF9253402D}" type="presParOf" srcId="{5D225DF4-40D3-4106-9537-601961E9CCC0}" destId="{4586D160-CB06-4C3D-9AE1-58163F0DC51D}" srcOrd="3" destOrd="0" presId="urn:microsoft.com/office/officeart/2018/2/layout/IconVerticalSolidList"/>
    <dgm:cxn modelId="{B9DB103D-10CC-4326-8101-8C1D3DDD418D}" type="presParOf" srcId="{4E61CF1B-A0AC-4E02-AC4F-037AF9569157}" destId="{2CB47A67-2467-4E90-A818-EF4FBC5B0C14}" srcOrd="3" destOrd="0" presId="urn:microsoft.com/office/officeart/2018/2/layout/IconVerticalSolidList"/>
    <dgm:cxn modelId="{CD02B73F-DFE8-4A95-95F8-45402E7B4679}" type="presParOf" srcId="{4E61CF1B-A0AC-4E02-AC4F-037AF9569157}" destId="{08D10617-D990-4338-ADF8-4F1AB5C6143C}" srcOrd="4" destOrd="0" presId="urn:microsoft.com/office/officeart/2018/2/layout/IconVerticalSolidList"/>
    <dgm:cxn modelId="{BD42EE76-D21D-4686-9565-45AF0F05D78D}" type="presParOf" srcId="{08D10617-D990-4338-ADF8-4F1AB5C6143C}" destId="{4AF221E5-B19B-46A1-BD8F-08AB3E835C66}" srcOrd="0" destOrd="0" presId="urn:microsoft.com/office/officeart/2018/2/layout/IconVerticalSolidList"/>
    <dgm:cxn modelId="{6980625E-366C-4248-815F-099905EFCF1E}" type="presParOf" srcId="{08D10617-D990-4338-ADF8-4F1AB5C6143C}" destId="{303B999A-F9E4-43C7-A17E-4CB816F0839A}" srcOrd="1" destOrd="0" presId="urn:microsoft.com/office/officeart/2018/2/layout/IconVerticalSolidList"/>
    <dgm:cxn modelId="{17ED9FFA-563B-4862-8521-0A50E466683B}" type="presParOf" srcId="{08D10617-D990-4338-ADF8-4F1AB5C6143C}" destId="{F5F79C54-C636-4EAF-8E58-3AD7611EB550}" srcOrd="2" destOrd="0" presId="urn:microsoft.com/office/officeart/2018/2/layout/IconVerticalSolidList"/>
    <dgm:cxn modelId="{FDD98F31-4CD5-4626-ADFD-671F029A6232}" type="presParOf" srcId="{08D10617-D990-4338-ADF8-4F1AB5C6143C}" destId="{31F763F7-53F2-41A9-96FF-49CD7B7AC7C4}" srcOrd="3" destOrd="0" presId="urn:microsoft.com/office/officeart/2018/2/layout/IconVerticalSolidList"/>
    <dgm:cxn modelId="{B59B2B8D-E573-4931-9846-F1D0C08820BC}" type="presParOf" srcId="{4E61CF1B-A0AC-4E02-AC4F-037AF9569157}" destId="{3C72D1F8-CA56-4D23-B180-D2644C785585}" srcOrd="5" destOrd="0" presId="urn:microsoft.com/office/officeart/2018/2/layout/IconVerticalSolidList"/>
    <dgm:cxn modelId="{31B862C2-C14C-4CBA-8188-3B37FEB6D4C8}" type="presParOf" srcId="{4E61CF1B-A0AC-4E02-AC4F-037AF9569157}" destId="{944F1DC5-3CEC-4BD9-A732-31B149219007}" srcOrd="6" destOrd="0" presId="urn:microsoft.com/office/officeart/2018/2/layout/IconVerticalSolidList"/>
    <dgm:cxn modelId="{F0D27400-1A78-4744-8C01-C9AA5C23AAD5}" type="presParOf" srcId="{944F1DC5-3CEC-4BD9-A732-31B149219007}" destId="{D2115CE5-3425-4C87-8114-06CC3C028C9C}" srcOrd="0" destOrd="0" presId="urn:microsoft.com/office/officeart/2018/2/layout/IconVerticalSolidList"/>
    <dgm:cxn modelId="{3ED5E9C2-CBB9-4415-A7B7-CE58C700B7D2}" type="presParOf" srcId="{944F1DC5-3CEC-4BD9-A732-31B149219007}" destId="{5E7CBEBC-C906-403F-80C3-5BD8A36A15E9}" srcOrd="1" destOrd="0" presId="urn:microsoft.com/office/officeart/2018/2/layout/IconVerticalSolidList"/>
    <dgm:cxn modelId="{382FB958-1774-46B8-8D67-67639E6CD691}" type="presParOf" srcId="{944F1DC5-3CEC-4BD9-A732-31B149219007}" destId="{332F6C90-2ED9-45F2-AE06-FDC4B279FAF0}" srcOrd="2" destOrd="0" presId="urn:microsoft.com/office/officeart/2018/2/layout/IconVerticalSolidList"/>
    <dgm:cxn modelId="{0B678952-2B25-4720-9E9B-59DA0556FD39}" type="presParOf" srcId="{944F1DC5-3CEC-4BD9-A732-31B149219007}" destId="{3B2AFBD4-B52F-4A5E-90AB-74507F2985D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DA0824-B248-47EE-884E-C90B24D717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DB5035-F05F-4134-B7D2-BA6B8D1AE5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venir Next LT Pro"/>
              <a:ea typeface="+mn-ea"/>
              <a:cs typeface="+mn-cs"/>
            </a:rPr>
            <a:t>•Build resilience to minimise threats Leveraging Strengths for Development.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9EED1DBD-6492-45B4-9D17-F71440097B09}" type="parTrans" cxnId="{D28DC304-DCA3-4929-A7CA-FDEE6874A15E}">
      <dgm:prSet/>
      <dgm:spPr/>
      <dgm:t>
        <a:bodyPr/>
        <a:lstStyle/>
        <a:p>
          <a:endParaRPr lang="en-US"/>
        </a:p>
      </dgm:t>
    </dgm:pt>
    <dgm:pt modelId="{83F27EC1-AFD0-4C09-A364-522D763B51EA}" type="sibTrans" cxnId="{D28DC304-DCA3-4929-A7CA-FDEE6874A1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D49681-DB55-479C-8451-12C9AEF44A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venir Next LT Pro"/>
              <a:ea typeface="+mn-ea"/>
              <a:cs typeface="+mn-cs"/>
            </a:rPr>
            <a:t>•  Building empathy &amp; communication skills allows you to  reduce stress and build resilience.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34F5BD78-42E8-487F-A700-E8733B99FF91}" type="parTrans" cxnId="{51A63F0B-D84E-47B1-81F7-6D999B99819A}">
      <dgm:prSet/>
      <dgm:spPr/>
      <dgm:t>
        <a:bodyPr/>
        <a:lstStyle/>
        <a:p>
          <a:endParaRPr lang="en-US"/>
        </a:p>
      </dgm:t>
    </dgm:pt>
    <dgm:pt modelId="{0B024E07-8038-4F5C-8CAF-F7364A709EB2}" type="sibTrans" cxnId="{51A63F0B-D84E-47B1-81F7-6D999B99819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6F914B8-ABC3-4B99-B154-F3A8E51159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venir Next LT Pro"/>
              <a:ea typeface="+mn-ea"/>
              <a:cs typeface="+mn-cs"/>
            </a:rPr>
            <a:t>•Commitment to learning helps to close gaps in specialist knowledge.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897C97B0-7D7D-4D91-884A-921F47A748D3}" type="parTrans" cxnId="{EE1E545E-1FAD-42B0-B1EF-C64AC1B7F2AA}">
      <dgm:prSet/>
      <dgm:spPr/>
      <dgm:t>
        <a:bodyPr/>
        <a:lstStyle/>
        <a:p>
          <a:endParaRPr lang="en-US"/>
        </a:p>
      </dgm:t>
    </dgm:pt>
    <dgm:pt modelId="{22358C43-7F25-48F8-8935-FC80594360C3}" type="sibTrans" cxnId="{EE1E545E-1FAD-42B0-B1EF-C64AC1B7F2A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0C31ABD-4B27-4A0B-8912-FED444F6C6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venir Next LT Pro"/>
              <a:ea typeface="+mn-ea"/>
              <a:cs typeface="+mn-cs"/>
            </a:rPr>
            <a:t>•Teamwork skills allows you to build networks and access peer support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EBDC6B81-31DF-43F4-AD86-231BC0DA5133}" type="parTrans" cxnId="{E2DA2122-05A3-4FD6-A79A-E51B47162A5D}">
      <dgm:prSet/>
      <dgm:spPr/>
      <dgm:t>
        <a:bodyPr/>
        <a:lstStyle/>
        <a:p>
          <a:endParaRPr lang="en-US"/>
        </a:p>
      </dgm:t>
    </dgm:pt>
    <dgm:pt modelId="{4B1CBE89-C536-46F9-A475-49671BBE5C4B}" type="sibTrans" cxnId="{E2DA2122-05A3-4FD6-A79A-E51B47162A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777DAE-D01C-49FC-9BDC-6237D0AB07D3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venir Next LT Pro"/>
              <a:ea typeface="+mn-ea"/>
              <a:cs typeface="+mn-cs"/>
            </a:rPr>
            <a:t>•Adaptability  allows you to stay current with new technologies.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5E3DD956-9CFD-46D5-B095-B66B30114DD8}" type="parTrans" cxnId="{0D91A812-CAF7-4EA4-9A00-A5467DA75703}">
      <dgm:prSet/>
      <dgm:spPr/>
    </dgm:pt>
    <dgm:pt modelId="{9A7071EB-7277-440E-8328-752DEE91E6F4}" type="sibTrans" cxnId="{0D91A812-CAF7-4EA4-9A00-A5467DA75703}">
      <dgm:prSet/>
      <dgm:spPr/>
    </dgm:pt>
    <dgm:pt modelId="{E2158B2A-B76E-4B1C-B4AD-4B62353802F4}" type="pres">
      <dgm:prSet presAssocID="{2FDA0824-B248-47EE-884E-C90B24D71728}" presName="root" presStyleCnt="0">
        <dgm:presLayoutVars>
          <dgm:dir/>
          <dgm:resizeHandles val="exact"/>
        </dgm:presLayoutVars>
      </dgm:prSet>
      <dgm:spPr/>
    </dgm:pt>
    <dgm:pt modelId="{EE213B19-3106-468B-98E7-E30B44E7EDEA}" type="pres">
      <dgm:prSet presAssocID="{84DB5035-F05F-4134-B7D2-BA6B8D1AE5F0}" presName="compNode" presStyleCnt="0"/>
      <dgm:spPr/>
    </dgm:pt>
    <dgm:pt modelId="{D9C35CEE-FBF5-4EC9-9EF4-0B71252B8751}" type="pres">
      <dgm:prSet presAssocID="{84DB5035-F05F-4134-B7D2-BA6B8D1AE5F0}" presName="bgRect" presStyleLbl="bgShp" presStyleIdx="0" presStyleCnt="5"/>
      <dgm:spPr/>
    </dgm:pt>
    <dgm:pt modelId="{A93C9AEB-2C54-4E72-9BA4-91FA5AC41727}" type="pres">
      <dgm:prSet presAssocID="{84DB5035-F05F-4134-B7D2-BA6B8D1AE5F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gh Voltage"/>
        </a:ext>
      </dgm:extLst>
    </dgm:pt>
    <dgm:pt modelId="{D8EE8E19-9F53-43C9-8A43-67CCF40D21C0}" type="pres">
      <dgm:prSet presAssocID="{84DB5035-F05F-4134-B7D2-BA6B8D1AE5F0}" presName="spaceRect" presStyleCnt="0"/>
      <dgm:spPr/>
    </dgm:pt>
    <dgm:pt modelId="{83513C50-D230-4CE4-BB14-350E9893210D}" type="pres">
      <dgm:prSet presAssocID="{84DB5035-F05F-4134-B7D2-BA6B8D1AE5F0}" presName="parTx" presStyleLbl="revTx" presStyleIdx="0" presStyleCnt="5">
        <dgm:presLayoutVars>
          <dgm:chMax val="0"/>
          <dgm:chPref val="0"/>
        </dgm:presLayoutVars>
      </dgm:prSet>
      <dgm:spPr/>
    </dgm:pt>
    <dgm:pt modelId="{0C0FBC56-5E53-4CFE-8C1A-2829F594BB20}" type="pres">
      <dgm:prSet presAssocID="{83F27EC1-AFD0-4C09-A364-522D763B51EA}" presName="sibTrans" presStyleCnt="0"/>
      <dgm:spPr/>
    </dgm:pt>
    <dgm:pt modelId="{5FB80E2E-D2E4-48E9-9850-93AFDCB86DBB}" type="pres">
      <dgm:prSet presAssocID="{39D49681-DB55-479C-8451-12C9AEF44A3A}" presName="compNode" presStyleCnt="0"/>
      <dgm:spPr/>
    </dgm:pt>
    <dgm:pt modelId="{40CFE44B-DA97-4B3B-B204-EEB0A5839B1F}" type="pres">
      <dgm:prSet presAssocID="{39D49681-DB55-479C-8451-12C9AEF44A3A}" presName="bgRect" presStyleLbl="bgShp" presStyleIdx="1" presStyleCnt="5"/>
      <dgm:spPr/>
    </dgm:pt>
    <dgm:pt modelId="{1409C59C-D3DB-4AAB-A2CA-4B7A85390559}" type="pres">
      <dgm:prSet presAssocID="{39D49681-DB55-479C-8451-12C9AEF44A3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032C6F95-A54C-4D78-898E-113DB6CF2592}" type="pres">
      <dgm:prSet presAssocID="{39D49681-DB55-479C-8451-12C9AEF44A3A}" presName="spaceRect" presStyleCnt="0"/>
      <dgm:spPr/>
    </dgm:pt>
    <dgm:pt modelId="{0169CDC9-8AA3-4D8D-8447-9C8E6F304FAA}" type="pres">
      <dgm:prSet presAssocID="{39D49681-DB55-479C-8451-12C9AEF44A3A}" presName="parTx" presStyleLbl="revTx" presStyleIdx="1" presStyleCnt="5">
        <dgm:presLayoutVars>
          <dgm:chMax val="0"/>
          <dgm:chPref val="0"/>
        </dgm:presLayoutVars>
      </dgm:prSet>
      <dgm:spPr/>
    </dgm:pt>
    <dgm:pt modelId="{EA3D2266-34D5-4600-895E-758B77569DF2}" type="pres">
      <dgm:prSet presAssocID="{0B024E07-8038-4F5C-8CAF-F7364A709EB2}" presName="sibTrans" presStyleCnt="0"/>
      <dgm:spPr/>
    </dgm:pt>
    <dgm:pt modelId="{DFAC9315-FC4E-4CF4-B7D4-8020B0FD4450}" type="pres">
      <dgm:prSet presAssocID="{26F914B8-ABC3-4B99-B154-F3A8E511599E}" presName="compNode" presStyleCnt="0"/>
      <dgm:spPr/>
    </dgm:pt>
    <dgm:pt modelId="{353043AF-4E97-48D4-A9B2-B1B226110803}" type="pres">
      <dgm:prSet presAssocID="{26F914B8-ABC3-4B99-B154-F3A8E511599E}" presName="bgRect" presStyleLbl="bgShp" presStyleIdx="2" presStyleCnt="5"/>
      <dgm:spPr/>
    </dgm:pt>
    <dgm:pt modelId="{03BA73A5-6F5C-4FA9-B4D4-F658551EB5C7}" type="pres">
      <dgm:prSet presAssocID="{26F914B8-ABC3-4B99-B154-F3A8E511599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218B8EE-9E80-4D66-9318-1151A824CFAD}" type="pres">
      <dgm:prSet presAssocID="{26F914B8-ABC3-4B99-B154-F3A8E511599E}" presName="spaceRect" presStyleCnt="0"/>
      <dgm:spPr/>
    </dgm:pt>
    <dgm:pt modelId="{D7559445-819A-4972-9975-E338DA28AA58}" type="pres">
      <dgm:prSet presAssocID="{26F914B8-ABC3-4B99-B154-F3A8E511599E}" presName="parTx" presStyleLbl="revTx" presStyleIdx="2" presStyleCnt="5">
        <dgm:presLayoutVars>
          <dgm:chMax val="0"/>
          <dgm:chPref val="0"/>
        </dgm:presLayoutVars>
      </dgm:prSet>
      <dgm:spPr/>
    </dgm:pt>
    <dgm:pt modelId="{8B22A17C-0658-4A0D-846C-E4AE624B0696}" type="pres">
      <dgm:prSet presAssocID="{22358C43-7F25-48F8-8935-FC80594360C3}" presName="sibTrans" presStyleCnt="0"/>
      <dgm:spPr/>
    </dgm:pt>
    <dgm:pt modelId="{BBBB5AF6-4520-4DC5-8598-1495264F29B8}" type="pres">
      <dgm:prSet presAssocID="{90C31ABD-4B27-4A0B-8912-FED444F6C6B0}" presName="compNode" presStyleCnt="0"/>
      <dgm:spPr/>
    </dgm:pt>
    <dgm:pt modelId="{C6DDCF8A-4DCB-460B-9428-05F7700BBAC0}" type="pres">
      <dgm:prSet presAssocID="{90C31ABD-4B27-4A0B-8912-FED444F6C6B0}" presName="bgRect" presStyleLbl="bgShp" presStyleIdx="3" presStyleCnt="5"/>
      <dgm:spPr/>
    </dgm:pt>
    <dgm:pt modelId="{2D749677-E486-4431-8BA4-1FBABB7D3C30}" type="pres">
      <dgm:prSet presAssocID="{90C31ABD-4B27-4A0B-8912-FED444F6C6B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0A2F3A46-76FA-4BEA-9EAA-26E6838B0B49}" type="pres">
      <dgm:prSet presAssocID="{90C31ABD-4B27-4A0B-8912-FED444F6C6B0}" presName="spaceRect" presStyleCnt="0"/>
      <dgm:spPr/>
    </dgm:pt>
    <dgm:pt modelId="{7424ED80-FC1F-4F5A-B169-4D907C1E1094}" type="pres">
      <dgm:prSet presAssocID="{90C31ABD-4B27-4A0B-8912-FED444F6C6B0}" presName="parTx" presStyleLbl="revTx" presStyleIdx="3" presStyleCnt="5">
        <dgm:presLayoutVars>
          <dgm:chMax val="0"/>
          <dgm:chPref val="0"/>
        </dgm:presLayoutVars>
      </dgm:prSet>
      <dgm:spPr/>
    </dgm:pt>
    <dgm:pt modelId="{8ED0EDC7-145E-45D1-88B0-3DD5CBADD24C}" type="pres">
      <dgm:prSet presAssocID="{4B1CBE89-C536-46F9-A475-49671BBE5C4B}" presName="sibTrans" presStyleCnt="0"/>
      <dgm:spPr/>
    </dgm:pt>
    <dgm:pt modelId="{5F3CD54C-48B1-4A5F-990C-C08584C8C6FB}" type="pres">
      <dgm:prSet presAssocID="{42777DAE-D01C-49FC-9BDC-6237D0AB07D3}" presName="compNode" presStyleCnt="0"/>
      <dgm:spPr/>
    </dgm:pt>
    <dgm:pt modelId="{77434E4F-E2B9-4E4F-B0DC-B6BB8384A6CE}" type="pres">
      <dgm:prSet presAssocID="{42777DAE-D01C-49FC-9BDC-6237D0AB07D3}" presName="bgRect" presStyleLbl="bgShp" presStyleIdx="4" presStyleCnt="5"/>
      <dgm:spPr/>
    </dgm:pt>
    <dgm:pt modelId="{B706E51D-5941-48BD-9177-9C5890DFEF1C}" type="pres">
      <dgm:prSet presAssocID="{42777DAE-D01C-49FC-9BDC-6237D0AB07D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B889AF1C-BFC7-4BC7-BA9D-3556F1C95753}" type="pres">
      <dgm:prSet presAssocID="{42777DAE-D01C-49FC-9BDC-6237D0AB07D3}" presName="spaceRect" presStyleCnt="0"/>
      <dgm:spPr/>
    </dgm:pt>
    <dgm:pt modelId="{542763E1-ACD2-4E36-9C7F-6A19703A11C7}" type="pres">
      <dgm:prSet presAssocID="{42777DAE-D01C-49FC-9BDC-6237D0AB07D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0B5FD03-F909-40F1-943B-247B5A17A248}" type="presOf" srcId="{39D49681-DB55-479C-8451-12C9AEF44A3A}" destId="{0169CDC9-8AA3-4D8D-8447-9C8E6F304FAA}" srcOrd="0" destOrd="0" presId="urn:microsoft.com/office/officeart/2018/2/layout/IconVerticalSolidList"/>
    <dgm:cxn modelId="{D28DC304-DCA3-4929-A7CA-FDEE6874A15E}" srcId="{2FDA0824-B248-47EE-884E-C90B24D71728}" destId="{84DB5035-F05F-4134-B7D2-BA6B8D1AE5F0}" srcOrd="0" destOrd="0" parTransId="{9EED1DBD-6492-45B4-9D17-F71440097B09}" sibTransId="{83F27EC1-AFD0-4C09-A364-522D763B51EA}"/>
    <dgm:cxn modelId="{51A63F0B-D84E-47B1-81F7-6D999B99819A}" srcId="{2FDA0824-B248-47EE-884E-C90B24D71728}" destId="{39D49681-DB55-479C-8451-12C9AEF44A3A}" srcOrd="1" destOrd="0" parTransId="{34F5BD78-42E8-487F-A700-E8733B99FF91}" sibTransId="{0B024E07-8038-4F5C-8CAF-F7364A709EB2}"/>
    <dgm:cxn modelId="{4AAE3711-F782-4D2C-B602-645CD97858CE}" type="presOf" srcId="{90C31ABD-4B27-4A0B-8912-FED444F6C6B0}" destId="{7424ED80-FC1F-4F5A-B169-4D907C1E1094}" srcOrd="0" destOrd="0" presId="urn:microsoft.com/office/officeart/2018/2/layout/IconVerticalSolidList"/>
    <dgm:cxn modelId="{0D91A812-CAF7-4EA4-9A00-A5467DA75703}" srcId="{2FDA0824-B248-47EE-884E-C90B24D71728}" destId="{42777DAE-D01C-49FC-9BDC-6237D0AB07D3}" srcOrd="4" destOrd="0" parTransId="{5E3DD956-9CFD-46D5-B095-B66B30114DD8}" sibTransId="{9A7071EB-7277-440E-8328-752DEE91E6F4}"/>
    <dgm:cxn modelId="{E2DA2122-05A3-4FD6-A79A-E51B47162A5D}" srcId="{2FDA0824-B248-47EE-884E-C90B24D71728}" destId="{90C31ABD-4B27-4A0B-8912-FED444F6C6B0}" srcOrd="3" destOrd="0" parTransId="{EBDC6B81-31DF-43F4-AD86-231BC0DA5133}" sibTransId="{4B1CBE89-C536-46F9-A475-49671BBE5C4B}"/>
    <dgm:cxn modelId="{0645A72E-A348-4AEE-8B03-9F60329E1C53}" type="presOf" srcId="{26F914B8-ABC3-4B99-B154-F3A8E511599E}" destId="{D7559445-819A-4972-9975-E338DA28AA58}" srcOrd="0" destOrd="0" presId="urn:microsoft.com/office/officeart/2018/2/layout/IconVerticalSolidList"/>
    <dgm:cxn modelId="{EE1E545E-1FAD-42B0-B1EF-C64AC1B7F2AA}" srcId="{2FDA0824-B248-47EE-884E-C90B24D71728}" destId="{26F914B8-ABC3-4B99-B154-F3A8E511599E}" srcOrd="2" destOrd="0" parTransId="{897C97B0-7D7D-4D91-884A-921F47A748D3}" sibTransId="{22358C43-7F25-48F8-8935-FC80594360C3}"/>
    <dgm:cxn modelId="{D51D004E-FD61-435F-83C6-4C42FC076969}" type="presOf" srcId="{84DB5035-F05F-4134-B7D2-BA6B8D1AE5F0}" destId="{83513C50-D230-4CE4-BB14-350E9893210D}" srcOrd="0" destOrd="0" presId="urn:microsoft.com/office/officeart/2018/2/layout/IconVerticalSolidList"/>
    <dgm:cxn modelId="{66DC0350-B286-4C02-86EC-56A489C6A3F8}" type="presOf" srcId="{42777DAE-D01C-49FC-9BDC-6237D0AB07D3}" destId="{542763E1-ACD2-4E36-9C7F-6A19703A11C7}" srcOrd="0" destOrd="0" presId="urn:microsoft.com/office/officeart/2018/2/layout/IconVerticalSolidList"/>
    <dgm:cxn modelId="{7B39B3AC-70A3-435D-BA95-08ACF998E298}" type="presOf" srcId="{2FDA0824-B248-47EE-884E-C90B24D71728}" destId="{E2158B2A-B76E-4B1C-B4AD-4B62353802F4}" srcOrd="0" destOrd="0" presId="urn:microsoft.com/office/officeart/2018/2/layout/IconVerticalSolidList"/>
    <dgm:cxn modelId="{3FAFA136-CC98-4083-B07E-DF31B73D3BF1}" type="presParOf" srcId="{E2158B2A-B76E-4B1C-B4AD-4B62353802F4}" destId="{EE213B19-3106-468B-98E7-E30B44E7EDEA}" srcOrd="0" destOrd="0" presId="urn:microsoft.com/office/officeart/2018/2/layout/IconVerticalSolidList"/>
    <dgm:cxn modelId="{67018B6B-56AC-496A-BE6F-44D98BC32C00}" type="presParOf" srcId="{EE213B19-3106-468B-98E7-E30B44E7EDEA}" destId="{D9C35CEE-FBF5-4EC9-9EF4-0B71252B8751}" srcOrd="0" destOrd="0" presId="urn:microsoft.com/office/officeart/2018/2/layout/IconVerticalSolidList"/>
    <dgm:cxn modelId="{4B20B917-9079-4D37-88E2-E63D7496BE92}" type="presParOf" srcId="{EE213B19-3106-468B-98E7-E30B44E7EDEA}" destId="{A93C9AEB-2C54-4E72-9BA4-91FA5AC41727}" srcOrd="1" destOrd="0" presId="urn:microsoft.com/office/officeart/2018/2/layout/IconVerticalSolidList"/>
    <dgm:cxn modelId="{E306AA65-0395-4DE9-A1CC-A106B6E9E09B}" type="presParOf" srcId="{EE213B19-3106-468B-98E7-E30B44E7EDEA}" destId="{D8EE8E19-9F53-43C9-8A43-67CCF40D21C0}" srcOrd="2" destOrd="0" presId="urn:microsoft.com/office/officeart/2018/2/layout/IconVerticalSolidList"/>
    <dgm:cxn modelId="{5707975B-EE16-40AA-B24E-F92CEC27D1AB}" type="presParOf" srcId="{EE213B19-3106-468B-98E7-E30B44E7EDEA}" destId="{83513C50-D230-4CE4-BB14-350E9893210D}" srcOrd="3" destOrd="0" presId="urn:microsoft.com/office/officeart/2018/2/layout/IconVerticalSolidList"/>
    <dgm:cxn modelId="{F67EBF0E-0738-40AE-BB71-C616DCA9F430}" type="presParOf" srcId="{E2158B2A-B76E-4B1C-B4AD-4B62353802F4}" destId="{0C0FBC56-5E53-4CFE-8C1A-2829F594BB20}" srcOrd="1" destOrd="0" presId="urn:microsoft.com/office/officeart/2018/2/layout/IconVerticalSolidList"/>
    <dgm:cxn modelId="{0D2D563B-9F3E-4899-BC56-1C358741FB9A}" type="presParOf" srcId="{E2158B2A-B76E-4B1C-B4AD-4B62353802F4}" destId="{5FB80E2E-D2E4-48E9-9850-93AFDCB86DBB}" srcOrd="2" destOrd="0" presId="urn:microsoft.com/office/officeart/2018/2/layout/IconVerticalSolidList"/>
    <dgm:cxn modelId="{F80032F1-605C-4B1C-BEE3-09B29C5EAC92}" type="presParOf" srcId="{5FB80E2E-D2E4-48E9-9850-93AFDCB86DBB}" destId="{40CFE44B-DA97-4B3B-B204-EEB0A5839B1F}" srcOrd="0" destOrd="0" presId="urn:microsoft.com/office/officeart/2018/2/layout/IconVerticalSolidList"/>
    <dgm:cxn modelId="{82ECBF0B-8A84-4795-B0BD-549D91AE1DDE}" type="presParOf" srcId="{5FB80E2E-D2E4-48E9-9850-93AFDCB86DBB}" destId="{1409C59C-D3DB-4AAB-A2CA-4B7A85390559}" srcOrd="1" destOrd="0" presId="urn:microsoft.com/office/officeart/2018/2/layout/IconVerticalSolidList"/>
    <dgm:cxn modelId="{FA22967C-096E-44D5-95D6-42220A5EA260}" type="presParOf" srcId="{5FB80E2E-D2E4-48E9-9850-93AFDCB86DBB}" destId="{032C6F95-A54C-4D78-898E-113DB6CF2592}" srcOrd="2" destOrd="0" presId="urn:microsoft.com/office/officeart/2018/2/layout/IconVerticalSolidList"/>
    <dgm:cxn modelId="{DA23FAF3-CC23-4715-9B10-56E2B0DBD026}" type="presParOf" srcId="{5FB80E2E-D2E4-48E9-9850-93AFDCB86DBB}" destId="{0169CDC9-8AA3-4D8D-8447-9C8E6F304FAA}" srcOrd="3" destOrd="0" presId="urn:microsoft.com/office/officeart/2018/2/layout/IconVerticalSolidList"/>
    <dgm:cxn modelId="{CB2445EE-40C0-47CA-A39E-D6ADD8BC72BF}" type="presParOf" srcId="{E2158B2A-B76E-4B1C-B4AD-4B62353802F4}" destId="{EA3D2266-34D5-4600-895E-758B77569DF2}" srcOrd="3" destOrd="0" presId="urn:microsoft.com/office/officeart/2018/2/layout/IconVerticalSolidList"/>
    <dgm:cxn modelId="{8B7A450B-3D74-4E4C-A352-AA02535ABA47}" type="presParOf" srcId="{E2158B2A-B76E-4B1C-B4AD-4B62353802F4}" destId="{DFAC9315-FC4E-4CF4-B7D4-8020B0FD4450}" srcOrd="4" destOrd="0" presId="urn:microsoft.com/office/officeart/2018/2/layout/IconVerticalSolidList"/>
    <dgm:cxn modelId="{FC87C82C-2555-42D1-9E84-CE8ED936C86E}" type="presParOf" srcId="{DFAC9315-FC4E-4CF4-B7D4-8020B0FD4450}" destId="{353043AF-4E97-48D4-A9B2-B1B226110803}" srcOrd="0" destOrd="0" presId="urn:microsoft.com/office/officeart/2018/2/layout/IconVerticalSolidList"/>
    <dgm:cxn modelId="{6B008FC6-824F-44B4-BA95-AD3F2C965F4C}" type="presParOf" srcId="{DFAC9315-FC4E-4CF4-B7D4-8020B0FD4450}" destId="{03BA73A5-6F5C-4FA9-B4D4-F658551EB5C7}" srcOrd="1" destOrd="0" presId="urn:microsoft.com/office/officeart/2018/2/layout/IconVerticalSolidList"/>
    <dgm:cxn modelId="{E35AE04F-C34D-4C81-B09E-A007F29D2CD0}" type="presParOf" srcId="{DFAC9315-FC4E-4CF4-B7D4-8020B0FD4450}" destId="{E218B8EE-9E80-4D66-9318-1151A824CFAD}" srcOrd="2" destOrd="0" presId="urn:microsoft.com/office/officeart/2018/2/layout/IconVerticalSolidList"/>
    <dgm:cxn modelId="{2D1F828E-3D2F-4E95-9093-F374D04F5CB5}" type="presParOf" srcId="{DFAC9315-FC4E-4CF4-B7D4-8020B0FD4450}" destId="{D7559445-819A-4972-9975-E338DA28AA58}" srcOrd="3" destOrd="0" presId="urn:microsoft.com/office/officeart/2018/2/layout/IconVerticalSolidList"/>
    <dgm:cxn modelId="{68C95BD8-7C44-4055-AA88-04F4F1CEF8BD}" type="presParOf" srcId="{E2158B2A-B76E-4B1C-B4AD-4B62353802F4}" destId="{8B22A17C-0658-4A0D-846C-E4AE624B0696}" srcOrd="5" destOrd="0" presId="urn:microsoft.com/office/officeart/2018/2/layout/IconVerticalSolidList"/>
    <dgm:cxn modelId="{E961D3DD-6ADA-4C6A-A378-A9D0B1535766}" type="presParOf" srcId="{E2158B2A-B76E-4B1C-B4AD-4B62353802F4}" destId="{BBBB5AF6-4520-4DC5-8598-1495264F29B8}" srcOrd="6" destOrd="0" presId="urn:microsoft.com/office/officeart/2018/2/layout/IconVerticalSolidList"/>
    <dgm:cxn modelId="{43EFFF5B-42B1-4E8F-B963-FB6A9BED9B42}" type="presParOf" srcId="{BBBB5AF6-4520-4DC5-8598-1495264F29B8}" destId="{C6DDCF8A-4DCB-460B-9428-05F7700BBAC0}" srcOrd="0" destOrd="0" presId="urn:microsoft.com/office/officeart/2018/2/layout/IconVerticalSolidList"/>
    <dgm:cxn modelId="{043121C2-12DB-481F-9B05-59FA8896DA6A}" type="presParOf" srcId="{BBBB5AF6-4520-4DC5-8598-1495264F29B8}" destId="{2D749677-E486-4431-8BA4-1FBABB7D3C30}" srcOrd="1" destOrd="0" presId="urn:microsoft.com/office/officeart/2018/2/layout/IconVerticalSolidList"/>
    <dgm:cxn modelId="{EADC0A7B-832C-4967-9208-C4BCE8240A0E}" type="presParOf" srcId="{BBBB5AF6-4520-4DC5-8598-1495264F29B8}" destId="{0A2F3A46-76FA-4BEA-9EAA-26E6838B0B49}" srcOrd="2" destOrd="0" presId="urn:microsoft.com/office/officeart/2018/2/layout/IconVerticalSolidList"/>
    <dgm:cxn modelId="{90ABE07C-E97F-454B-BE3A-39663C2D0C04}" type="presParOf" srcId="{BBBB5AF6-4520-4DC5-8598-1495264F29B8}" destId="{7424ED80-FC1F-4F5A-B169-4D907C1E1094}" srcOrd="3" destOrd="0" presId="urn:microsoft.com/office/officeart/2018/2/layout/IconVerticalSolidList"/>
    <dgm:cxn modelId="{21976E46-A6C7-4C0A-8342-A7C6EA51E28E}" type="presParOf" srcId="{E2158B2A-B76E-4B1C-B4AD-4B62353802F4}" destId="{8ED0EDC7-145E-45D1-88B0-3DD5CBADD24C}" srcOrd="7" destOrd="0" presId="urn:microsoft.com/office/officeart/2018/2/layout/IconVerticalSolidList"/>
    <dgm:cxn modelId="{BFB35BDB-91FD-40F7-A4F2-1AB8C6368623}" type="presParOf" srcId="{E2158B2A-B76E-4B1C-B4AD-4B62353802F4}" destId="{5F3CD54C-48B1-4A5F-990C-C08584C8C6FB}" srcOrd="8" destOrd="0" presId="urn:microsoft.com/office/officeart/2018/2/layout/IconVerticalSolidList"/>
    <dgm:cxn modelId="{1100F5E0-E128-4A54-A942-46F32E696D05}" type="presParOf" srcId="{5F3CD54C-48B1-4A5F-990C-C08584C8C6FB}" destId="{77434E4F-E2B9-4E4F-B0DC-B6BB8384A6CE}" srcOrd="0" destOrd="0" presId="urn:microsoft.com/office/officeart/2018/2/layout/IconVerticalSolidList"/>
    <dgm:cxn modelId="{B93E816C-1D26-4C36-B535-DCEE011F425D}" type="presParOf" srcId="{5F3CD54C-48B1-4A5F-990C-C08584C8C6FB}" destId="{B706E51D-5941-48BD-9177-9C5890DFEF1C}" srcOrd="1" destOrd="0" presId="urn:microsoft.com/office/officeart/2018/2/layout/IconVerticalSolidList"/>
    <dgm:cxn modelId="{D4332470-6658-421F-801A-751513A24BFD}" type="presParOf" srcId="{5F3CD54C-48B1-4A5F-990C-C08584C8C6FB}" destId="{B889AF1C-BFC7-4BC7-BA9D-3556F1C95753}" srcOrd="2" destOrd="0" presId="urn:microsoft.com/office/officeart/2018/2/layout/IconVerticalSolidList"/>
    <dgm:cxn modelId="{FEF7B95E-0A99-4E69-955D-62482556B459}" type="presParOf" srcId="{5F3CD54C-48B1-4A5F-990C-C08584C8C6FB}" destId="{542763E1-ACD2-4E36-9C7F-6A19703A11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EA49184-4A94-4750-B353-D24760D6CE2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9C98E3B-417F-4D62-88BF-7CCC7AC1C596}">
      <dgm:prSet/>
      <dgm:spPr/>
      <dgm:t>
        <a:bodyPr/>
        <a:lstStyle/>
        <a:p>
          <a:r>
            <a:rPr lang="en-GB"/>
            <a:t>SWOT analysis highlights a clear plan for further growth and development.</a:t>
          </a:r>
          <a:endParaRPr lang="en-US"/>
        </a:p>
      </dgm:t>
    </dgm:pt>
    <dgm:pt modelId="{F66427A9-E1A1-4A27-B4BB-E5ABD80CD3B2}" type="parTrans" cxnId="{330EE4F9-B59B-41F3-A5CC-BA1B32F12CD4}">
      <dgm:prSet/>
      <dgm:spPr/>
      <dgm:t>
        <a:bodyPr/>
        <a:lstStyle/>
        <a:p>
          <a:endParaRPr lang="en-US"/>
        </a:p>
      </dgm:t>
    </dgm:pt>
    <dgm:pt modelId="{ABFE08BD-A2BF-43DD-890E-4D5EBD65DC0B}" type="sibTrans" cxnId="{330EE4F9-B59B-41F3-A5CC-BA1B32F12CD4}">
      <dgm:prSet/>
      <dgm:spPr/>
      <dgm:t>
        <a:bodyPr/>
        <a:lstStyle/>
        <a:p>
          <a:endParaRPr lang="en-US"/>
        </a:p>
      </dgm:t>
    </dgm:pt>
    <dgm:pt modelId="{95DAD433-B23F-4DA8-A2AE-8378206AC7DC}">
      <dgm:prSet/>
      <dgm:spPr/>
      <dgm:t>
        <a:bodyPr/>
        <a:lstStyle/>
        <a:p>
          <a:r>
            <a:rPr lang="en-GB"/>
            <a:t>Strengths can be applied to minimise weakness and threats.</a:t>
          </a:r>
          <a:endParaRPr lang="en-US"/>
        </a:p>
      </dgm:t>
    </dgm:pt>
    <dgm:pt modelId="{1E09E3F6-C02B-4C05-8EAA-1CD7D24C663C}" type="parTrans" cxnId="{FFBF9CB9-3255-4BE7-AED2-54A9A6245C49}">
      <dgm:prSet/>
      <dgm:spPr/>
      <dgm:t>
        <a:bodyPr/>
        <a:lstStyle/>
        <a:p>
          <a:endParaRPr lang="en-US"/>
        </a:p>
      </dgm:t>
    </dgm:pt>
    <dgm:pt modelId="{FB0F3E59-496D-4F08-B0B1-43858D521F2C}" type="sibTrans" cxnId="{FFBF9CB9-3255-4BE7-AED2-54A9A6245C49}">
      <dgm:prSet/>
      <dgm:spPr/>
      <dgm:t>
        <a:bodyPr/>
        <a:lstStyle/>
        <a:p>
          <a:endParaRPr lang="en-US"/>
        </a:p>
      </dgm:t>
    </dgm:pt>
    <dgm:pt modelId="{63B14EE3-5B21-48AB-926A-1084FEC69CD7}">
      <dgm:prSet/>
      <dgm:spPr/>
      <dgm:t>
        <a:bodyPr/>
        <a:lstStyle/>
        <a:p>
          <a:r>
            <a:rPr lang="en-GB"/>
            <a:t>Many opportunities in the uk health &amp; social care sector support development.</a:t>
          </a:r>
          <a:endParaRPr lang="en-US"/>
        </a:p>
      </dgm:t>
    </dgm:pt>
    <dgm:pt modelId="{3C62EA54-BE17-4B03-A576-1D5DA6BCE9BC}" type="parTrans" cxnId="{DE62DE10-A7A1-4B7E-B5DB-7D8FC5A21C74}">
      <dgm:prSet/>
      <dgm:spPr/>
      <dgm:t>
        <a:bodyPr/>
        <a:lstStyle/>
        <a:p>
          <a:endParaRPr lang="en-US"/>
        </a:p>
      </dgm:t>
    </dgm:pt>
    <dgm:pt modelId="{6AE635DC-8011-40B1-828D-E385B7648DE5}" type="sibTrans" cxnId="{DE62DE10-A7A1-4B7E-B5DB-7D8FC5A21C74}">
      <dgm:prSet/>
      <dgm:spPr/>
      <dgm:t>
        <a:bodyPr/>
        <a:lstStyle/>
        <a:p>
          <a:endParaRPr lang="en-US"/>
        </a:p>
      </dgm:t>
    </dgm:pt>
    <dgm:pt modelId="{DB2C0B5A-4924-445A-BF22-254572D52E0D}">
      <dgm:prSet/>
      <dgm:spPr/>
      <dgm:t>
        <a:bodyPr/>
        <a:lstStyle/>
        <a:p>
          <a:r>
            <a:rPr lang="en-GB"/>
            <a:t>Continuous reflection and professional development are essstial. </a:t>
          </a:r>
          <a:endParaRPr lang="en-US"/>
        </a:p>
      </dgm:t>
    </dgm:pt>
    <dgm:pt modelId="{0525516F-86A2-45BA-A9D8-6F0A2FCE1B9D}" type="parTrans" cxnId="{40265BC8-1005-4FAD-8E5C-370F40A9F7FB}">
      <dgm:prSet/>
      <dgm:spPr/>
      <dgm:t>
        <a:bodyPr/>
        <a:lstStyle/>
        <a:p>
          <a:endParaRPr lang="en-US"/>
        </a:p>
      </dgm:t>
    </dgm:pt>
    <dgm:pt modelId="{C5E9E2D0-82F9-4769-9AF2-AF268F1902CF}" type="sibTrans" cxnId="{40265BC8-1005-4FAD-8E5C-370F40A9F7FB}">
      <dgm:prSet/>
      <dgm:spPr/>
      <dgm:t>
        <a:bodyPr/>
        <a:lstStyle/>
        <a:p>
          <a:endParaRPr lang="en-US"/>
        </a:p>
      </dgm:t>
    </dgm:pt>
    <dgm:pt modelId="{EDDF186B-0B50-479B-9973-FA84B3EF8951}" type="pres">
      <dgm:prSet presAssocID="{4EA49184-4A94-4750-B353-D24760D6CE22}" presName="vert0" presStyleCnt="0">
        <dgm:presLayoutVars>
          <dgm:dir/>
          <dgm:animOne val="branch"/>
          <dgm:animLvl val="lvl"/>
        </dgm:presLayoutVars>
      </dgm:prSet>
      <dgm:spPr/>
    </dgm:pt>
    <dgm:pt modelId="{36E8D5CB-C4B3-4449-997D-35E7CF216158}" type="pres">
      <dgm:prSet presAssocID="{D9C98E3B-417F-4D62-88BF-7CCC7AC1C596}" presName="thickLine" presStyleLbl="alignNode1" presStyleIdx="0" presStyleCnt="4"/>
      <dgm:spPr/>
    </dgm:pt>
    <dgm:pt modelId="{88D85319-97B3-4BD1-A5EF-F9B3EAB594A8}" type="pres">
      <dgm:prSet presAssocID="{D9C98E3B-417F-4D62-88BF-7CCC7AC1C596}" presName="horz1" presStyleCnt="0"/>
      <dgm:spPr/>
    </dgm:pt>
    <dgm:pt modelId="{60DC3D92-FC9B-4F6E-AE3E-0BFDF71E22A4}" type="pres">
      <dgm:prSet presAssocID="{D9C98E3B-417F-4D62-88BF-7CCC7AC1C596}" presName="tx1" presStyleLbl="revTx" presStyleIdx="0" presStyleCnt="4"/>
      <dgm:spPr/>
    </dgm:pt>
    <dgm:pt modelId="{550ABAEF-5E86-4F50-9D17-6C5D2AF85C33}" type="pres">
      <dgm:prSet presAssocID="{D9C98E3B-417F-4D62-88BF-7CCC7AC1C596}" presName="vert1" presStyleCnt="0"/>
      <dgm:spPr/>
    </dgm:pt>
    <dgm:pt modelId="{413BD62B-BA27-48FA-B5E4-4BAA263E1DF0}" type="pres">
      <dgm:prSet presAssocID="{95DAD433-B23F-4DA8-A2AE-8378206AC7DC}" presName="thickLine" presStyleLbl="alignNode1" presStyleIdx="1" presStyleCnt="4"/>
      <dgm:spPr/>
    </dgm:pt>
    <dgm:pt modelId="{A8CF16DB-03F1-40A5-BD9F-2FE8EE8FB108}" type="pres">
      <dgm:prSet presAssocID="{95DAD433-B23F-4DA8-A2AE-8378206AC7DC}" presName="horz1" presStyleCnt="0"/>
      <dgm:spPr/>
    </dgm:pt>
    <dgm:pt modelId="{CCC3FC8F-AFEA-476D-8ABE-11D768D50C53}" type="pres">
      <dgm:prSet presAssocID="{95DAD433-B23F-4DA8-A2AE-8378206AC7DC}" presName="tx1" presStyleLbl="revTx" presStyleIdx="1" presStyleCnt="4"/>
      <dgm:spPr/>
    </dgm:pt>
    <dgm:pt modelId="{ADC3E360-9569-42FE-A436-360D0E7C5200}" type="pres">
      <dgm:prSet presAssocID="{95DAD433-B23F-4DA8-A2AE-8378206AC7DC}" presName="vert1" presStyleCnt="0"/>
      <dgm:spPr/>
    </dgm:pt>
    <dgm:pt modelId="{93B3AA5C-8867-4547-B12D-55999C731EF3}" type="pres">
      <dgm:prSet presAssocID="{63B14EE3-5B21-48AB-926A-1084FEC69CD7}" presName="thickLine" presStyleLbl="alignNode1" presStyleIdx="2" presStyleCnt="4"/>
      <dgm:spPr/>
    </dgm:pt>
    <dgm:pt modelId="{9AA63D15-949D-48A9-BBC4-11E25319A142}" type="pres">
      <dgm:prSet presAssocID="{63B14EE3-5B21-48AB-926A-1084FEC69CD7}" presName="horz1" presStyleCnt="0"/>
      <dgm:spPr/>
    </dgm:pt>
    <dgm:pt modelId="{08D029F3-A6EA-491B-853A-08D5CFB2BBE7}" type="pres">
      <dgm:prSet presAssocID="{63B14EE3-5B21-48AB-926A-1084FEC69CD7}" presName="tx1" presStyleLbl="revTx" presStyleIdx="2" presStyleCnt="4"/>
      <dgm:spPr/>
    </dgm:pt>
    <dgm:pt modelId="{B0CC0C5B-3622-4CF8-A035-FB4213179474}" type="pres">
      <dgm:prSet presAssocID="{63B14EE3-5B21-48AB-926A-1084FEC69CD7}" presName="vert1" presStyleCnt="0"/>
      <dgm:spPr/>
    </dgm:pt>
    <dgm:pt modelId="{3ECF99D8-7DEC-4315-A4E9-3F4E874C8326}" type="pres">
      <dgm:prSet presAssocID="{DB2C0B5A-4924-445A-BF22-254572D52E0D}" presName="thickLine" presStyleLbl="alignNode1" presStyleIdx="3" presStyleCnt="4"/>
      <dgm:spPr/>
    </dgm:pt>
    <dgm:pt modelId="{FF3ECCCA-06FC-425B-B6DD-83201174A147}" type="pres">
      <dgm:prSet presAssocID="{DB2C0B5A-4924-445A-BF22-254572D52E0D}" presName="horz1" presStyleCnt="0"/>
      <dgm:spPr/>
    </dgm:pt>
    <dgm:pt modelId="{1C35B32E-0467-40E7-9D2E-B70745943A8F}" type="pres">
      <dgm:prSet presAssocID="{DB2C0B5A-4924-445A-BF22-254572D52E0D}" presName="tx1" presStyleLbl="revTx" presStyleIdx="3" presStyleCnt="4"/>
      <dgm:spPr/>
    </dgm:pt>
    <dgm:pt modelId="{4DC1DA74-798C-48AA-A1D2-1A7AC9602905}" type="pres">
      <dgm:prSet presAssocID="{DB2C0B5A-4924-445A-BF22-254572D52E0D}" presName="vert1" presStyleCnt="0"/>
      <dgm:spPr/>
    </dgm:pt>
  </dgm:ptLst>
  <dgm:cxnLst>
    <dgm:cxn modelId="{C5418706-4C57-43DE-8493-0646C975375E}" type="presOf" srcId="{63B14EE3-5B21-48AB-926A-1084FEC69CD7}" destId="{08D029F3-A6EA-491B-853A-08D5CFB2BBE7}" srcOrd="0" destOrd="0" presId="urn:microsoft.com/office/officeart/2008/layout/LinedList"/>
    <dgm:cxn modelId="{DE62DE10-A7A1-4B7E-B5DB-7D8FC5A21C74}" srcId="{4EA49184-4A94-4750-B353-D24760D6CE22}" destId="{63B14EE3-5B21-48AB-926A-1084FEC69CD7}" srcOrd="2" destOrd="0" parTransId="{3C62EA54-BE17-4B03-A576-1D5DA6BCE9BC}" sibTransId="{6AE635DC-8011-40B1-828D-E385B7648DE5}"/>
    <dgm:cxn modelId="{A0ABE221-1688-459F-A18F-A357981D0D0A}" type="presOf" srcId="{D9C98E3B-417F-4D62-88BF-7CCC7AC1C596}" destId="{60DC3D92-FC9B-4F6E-AE3E-0BFDF71E22A4}" srcOrd="0" destOrd="0" presId="urn:microsoft.com/office/officeart/2008/layout/LinedList"/>
    <dgm:cxn modelId="{AA002D90-7781-4229-B200-B2E7F87209C2}" type="presOf" srcId="{4EA49184-4A94-4750-B353-D24760D6CE22}" destId="{EDDF186B-0B50-479B-9973-FA84B3EF8951}" srcOrd="0" destOrd="0" presId="urn:microsoft.com/office/officeart/2008/layout/LinedList"/>
    <dgm:cxn modelId="{FFBF9CB9-3255-4BE7-AED2-54A9A6245C49}" srcId="{4EA49184-4A94-4750-B353-D24760D6CE22}" destId="{95DAD433-B23F-4DA8-A2AE-8378206AC7DC}" srcOrd="1" destOrd="0" parTransId="{1E09E3F6-C02B-4C05-8EAA-1CD7D24C663C}" sibTransId="{FB0F3E59-496D-4F08-B0B1-43858D521F2C}"/>
    <dgm:cxn modelId="{40265BC8-1005-4FAD-8E5C-370F40A9F7FB}" srcId="{4EA49184-4A94-4750-B353-D24760D6CE22}" destId="{DB2C0B5A-4924-445A-BF22-254572D52E0D}" srcOrd="3" destOrd="0" parTransId="{0525516F-86A2-45BA-A9D8-6F0A2FCE1B9D}" sibTransId="{C5E9E2D0-82F9-4769-9AF2-AF268F1902CF}"/>
    <dgm:cxn modelId="{330EE4F9-B59B-41F3-A5CC-BA1B32F12CD4}" srcId="{4EA49184-4A94-4750-B353-D24760D6CE22}" destId="{D9C98E3B-417F-4D62-88BF-7CCC7AC1C596}" srcOrd="0" destOrd="0" parTransId="{F66427A9-E1A1-4A27-B4BB-E5ABD80CD3B2}" sibTransId="{ABFE08BD-A2BF-43DD-890E-4D5EBD65DC0B}"/>
    <dgm:cxn modelId="{6288CBFC-2326-4687-BE97-A257B8343D8C}" type="presOf" srcId="{95DAD433-B23F-4DA8-A2AE-8378206AC7DC}" destId="{CCC3FC8F-AFEA-476D-8ABE-11D768D50C53}" srcOrd="0" destOrd="0" presId="urn:microsoft.com/office/officeart/2008/layout/LinedList"/>
    <dgm:cxn modelId="{756140FF-EA3D-4121-B3D6-AEDBBF9622AB}" type="presOf" srcId="{DB2C0B5A-4924-445A-BF22-254572D52E0D}" destId="{1C35B32E-0467-40E7-9D2E-B70745943A8F}" srcOrd="0" destOrd="0" presId="urn:microsoft.com/office/officeart/2008/layout/LinedList"/>
    <dgm:cxn modelId="{18028871-DCBC-46D2-9C9D-1C8F21445CE2}" type="presParOf" srcId="{EDDF186B-0B50-479B-9973-FA84B3EF8951}" destId="{36E8D5CB-C4B3-4449-997D-35E7CF216158}" srcOrd="0" destOrd="0" presId="urn:microsoft.com/office/officeart/2008/layout/LinedList"/>
    <dgm:cxn modelId="{D4A22682-AA9E-4F2E-84AE-BED5653856BA}" type="presParOf" srcId="{EDDF186B-0B50-479B-9973-FA84B3EF8951}" destId="{88D85319-97B3-4BD1-A5EF-F9B3EAB594A8}" srcOrd="1" destOrd="0" presId="urn:microsoft.com/office/officeart/2008/layout/LinedList"/>
    <dgm:cxn modelId="{F3390548-82B9-4D91-9A1E-5A3A553DDFB0}" type="presParOf" srcId="{88D85319-97B3-4BD1-A5EF-F9B3EAB594A8}" destId="{60DC3D92-FC9B-4F6E-AE3E-0BFDF71E22A4}" srcOrd="0" destOrd="0" presId="urn:microsoft.com/office/officeart/2008/layout/LinedList"/>
    <dgm:cxn modelId="{0BDF905D-9348-44DA-B486-D6768612E994}" type="presParOf" srcId="{88D85319-97B3-4BD1-A5EF-F9B3EAB594A8}" destId="{550ABAEF-5E86-4F50-9D17-6C5D2AF85C33}" srcOrd="1" destOrd="0" presId="urn:microsoft.com/office/officeart/2008/layout/LinedList"/>
    <dgm:cxn modelId="{D188042B-5548-489B-997C-E36740D56E2F}" type="presParOf" srcId="{EDDF186B-0B50-479B-9973-FA84B3EF8951}" destId="{413BD62B-BA27-48FA-B5E4-4BAA263E1DF0}" srcOrd="2" destOrd="0" presId="urn:microsoft.com/office/officeart/2008/layout/LinedList"/>
    <dgm:cxn modelId="{62D2BFE5-D450-4D8E-B8BF-1DD7A2096190}" type="presParOf" srcId="{EDDF186B-0B50-479B-9973-FA84B3EF8951}" destId="{A8CF16DB-03F1-40A5-BD9F-2FE8EE8FB108}" srcOrd="3" destOrd="0" presId="urn:microsoft.com/office/officeart/2008/layout/LinedList"/>
    <dgm:cxn modelId="{7D526AC5-C149-415C-8E6F-8A5026435CA6}" type="presParOf" srcId="{A8CF16DB-03F1-40A5-BD9F-2FE8EE8FB108}" destId="{CCC3FC8F-AFEA-476D-8ABE-11D768D50C53}" srcOrd="0" destOrd="0" presId="urn:microsoft.com/office/officeart/2008/layout/LinedList"/>
    <dgm:cxn modelId="{4A467F11-02AD-468F-B22B-AD8B408F8034}" type="presParOf" srcId="{A8CF16DB-03F1-40A5-BD9F-2FE8EE8FB108}" destId="{ADC3E360-9569-42FE-A436-360D0E7C5200}" srcOrd="1" destOrd="0" presId="urn:microsoft.com/office/officeart/2008/layout/LinedList"/>
    <dgm:cxn modelId="{2DD4F27E-CD97-4469-82EB-9D70EF271916}" type="presParOf" srcId="{EDDF186B-0B50-479B-9973-FA84B3EF8951}" destId="{93B3AA5C-8867-4547-B12D-55999C731EF3}" srcOrd="4" destOrd="0" presId="urn:microsoft.com/office/officeart/2008/layout/LinedList"/>
    <dgm:cxn modelId="{35EF63D3-058F-46B6-BEBF-F4FF315B4BED}" type="presParOf" srcId="{EDDF186B-0B50-479B-9973-FA84B3EF8951}" destId="{9AA63D15-949D-48A9-BBC4-11E25319A142}" srcOrd="5" destOrd="0" presId="urn:microsoft.com/office/officeart/2008/layout/LinedList"/>
    <dgm:cxn modelId="{4740C127-D7F3-4BEB-8EDB-2E9DF5525FA1}" type="presParOf" srcId="{9AA63D15-949D-48A9-BBC4-11E25319A142}" destId="{08D029F3-A6EA-491B-853A-08D5CFB2BBE7}" srcOrd="0" destOrd="0" presId="urn:microsoft.com/office/officeart/2008/layout/LinedList"/>
    <dgm:cxn modelId="{C69F01B8-5AA8-433B-AE45-223ED4B2EEEA}" type="presParOf" srcId="{9AA63D15-949D-48A9-BBC4-11E25319A142}" destId="{B0CC0C5B-3622-4CF8-A035-FB4213179474}" srcOrd="1" destOrd="0" presId="urn:microsoft.com/office/officeart/2008/layout/LinedList"/>
    <dgm:cxn modelId="{E5B149B0-9F35-4160-8C15-8A29AF999911}" type="presParOf" srcId="{EDDF186B-0B50-479B-9973-FA84B3EF8951}" destId="{3ECF99D8-7DEC-4315-A4E9-3F4E874C8326}" srcOrd="6" destOrd="0" presId="urn:microsoft.com/office/officeart/2008/layout/LinedList"/>
    <dgm:cxn modelId="{7FE6D881-C663-4DB0-981D-8267D3F11DEB}" type="presParOf" srcId="{EDDF186B-0B50-479B-9973-FA84B3EF8951}" destId="{FF3ECCCA-06FC-425B-B6DD-83201174A147}" srcOrd="7" destOrd="0" presId="urn:microsoft.com/office/officeart/2008/layout/LinedList"/>
    <dgm:cxn modelId="{0205DF0C-2A64-438F-A26B-41DFC8569A1A}" type="presParOf" srcId="{FF3ECCCA-06FC-425B-B6DD-83201174A147}" destId="{1C35B32E-0467-40E7-9D2E-B70745943A8F}" srcOrd="0" destOrd="0" presId="urn:microsoft.com/office/officeart/2008/layout/LinedList"/>
    <dgm:cxn modelId="{44D36608-DF41-4B74-AED2-E49AFBBD2C0A}" type="presParOf" srcId="{FF3ECCCA-06FC-425B-B6DD-83201174A147}" destId="{4DC1DA74-798C-48AA-A1D2-1A7AC960290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6F4C3-2BCF-49E5-8F0D-BFAFBC30DFF2}">
      <dsp:nvSpPr>
        <dsp:cNvPr id="0" name=""/>
        <dsp:cNvSpPr/>
      </dsp:nvSpPr>
      <dsp:spPr>
        <a:xfrm>
          <a:off x="0" y="0"/>
          <a:ext cx="8803508" cy="96959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I will be looking at the overview of the health &amp; social care sector in the Uk . </a:t>
          </a:r>
          <a:endParaRPr lang="en-US" sz="2000" kern="1200">
            <a:latin typeface="Arial"/>
            <a:cs typeface="Arial"/>
          </a:endParaRPr>
        </a:p>
      </dsp:txBody>
      <dsp:txXfrm>
        <a:off x="28399" y="28399"/>
        <a:ext cx="7675304" cy="912800"/>
      </dsp:txXfrm>
    </dsp:sp>
    <dsp:sp modelId="{28A408C8-8A7A-498A-AC7B-03B5902527CB}">
      <dsp:nvSpPr>
        <dsp:cNvPr id="0" name=""/>
        <dsp:cNvSpPr/>
      </dsp:nvSpPr>
      <dsp:spPr>
        <a:xfrm>
          <a:off x="737293" y="1145888"/>
          <a:ext cx="8803508" cy="96959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/>
              <a:cs typeface="Arial"/>
            </a:rPr>
            <a:t>Will also be discussing the SWOT analysis; Strengths, Weaknesses, Opportunities and threats.</a:t>
          </a:r>
        </a:p>
      </dsp:txBody>
      <dsp:txXfrm>
        <a:off x="765692" y="1174287"/>
        <a:ext cx="7379177" cy="912800"/>
      </dsp:txXfrm>
    </dsp:sp>
    <dsp:sp modelId="{9B45EC6F-6F60-435D-A9D7-BBB8500C509B}">
      <dsp:nvSpPr>
        <dsp:cNvPr id="0" name=""/>
        <dsp:cNvSpPr/>
      </dsp:nvSpPr>
      <dsp:spPr>
        <a:xfrm>
          <a:off x="1463583" y="2291777"/>
          <a:ext cx="8803508" cy="9695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/>
              <a:cs typeface="Arial"/>
            </a:rPr>
            <a:t>I will also be discussing the importance of career/educational growth and self-assessments.</a:t>
          </a:r>
          <a:endParaRPr lang="en-US" sz="2500" kern="1200">
            <a:latin typeface="Arial"/>
            <a:cs typeface="Arial"/>
          </a:endParaRPr>
        </a:p>
      </dsp:txBody>
      <dsp:txXfrm>
        <a:off x="1491982" y="2320176"/>
        <a:ext cx="7390181" cy="912800"/>
      </dsp:txXfrm>
    </dsp:sp>
    <dsp:sp modelId="{59D40472-6791-459E-8A5D-0C12F898AD4E}">
      <dsp:nvSpPr>
        <dsp:cNvPr id="0" name=""/>
        <dsp:cNvSpPr/>
      </dsp:nvSpPr>
      <dsp:spPr>
        <a:xfrm>
          <a:off x="2200876" y="3437665"/>
          <a:ext cx="8803508" cy="9695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/>
              <a:cs typeface="Arial"/>
            </a:rPr>
            <a:t>The purpose of this is to use the SWOT analysis to overlook and, plan professional development.</a:t>
          </a:r>
          <a:endParaRPr lang="en-US" sz="2500" kern="1200">
            <a:latin typeface="Arial"/>
            <a:cs typeface="Arial"/>
          </a:endParaRPr>
        </a:p>
      </dsp:txBody>
      <dsp:txXfrm>
        <a:off x="2229275" y="3466064"/>
        <a:ext cx="7379177" cy="912800"/>
      </dsp:txXfrm>
    </dsp:sp>
    <dsp:sp modelId="{C1F9C2C2-30FC-45A3-ABF8-B201566E2FDC}">
      <dsp:nvSpPr>
        <dsp:cNvPr id="0" name=""/>
        <dsp:cNvSpPr/>
      </dsp:nvSpPr>
      <dsp:spPr>
        <a:xfrm>
          <a:off x="8173269" y="742623"/>
          <a:ext cx="630238" cy="630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315073" y="742623"/>
        <a:ext cx="346630" cy="474254"/>
      </dsp:txXfrm>
    </dsp:sp>
    <dsp:sp modelId="{9965230B-9298-48FD-9A5D-34D9E0216F89}">
      <dsp:nvSpPr>
        <dsp:cNvPr id="0" name=""/>
        <dsp:cNvSpPr/>
      </dsp:nvSpPr>
      <dsp:spPr>
        <a:xfrm>
          <a:off x="8910563" y="1888512"/>
          <a:ext cx="630238" cy="630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052367" y="1888512"/>
        <a:ext cx="346630" cy="474254"/>
      </dsp:txXfrm>
    </dsp:sp>
    <dsp:sp modelId="{EC8E881A-B5F8-4100-A72D-7FDC4A818D9A}">
      <dsp:nvSpPr>
        <dsp:cNvPr id="0" name=""/>
        <dsp:cNvSpPr/>
      </dsp:nvSpPr>
      <dsp:spPr>
        <a:xfrm>
          <a:off x="9636852" y="3034401"/>
          <a:ext cx="630238" cy="630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778656" y="3034401"/>
        <a:ext cx="346630" cy="474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4D2B7F-5811-4578-9061-3BB94FDFE209}">
      <dsp:nvSpPr>
        <dsp:cNvPr id="0" name=""/>
        <dsp:cNvSpPr/>
      </dsp:nvSpPr>
      <dsp:spPr>
        <a:xfrm>
          <a:off x="0" y="2011"/>
          <a:ext cx="7794178" cy="10193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10D4F2-8573-4C5F-8F28-DDECC9566EF8}">
      <dsp:nvSpPr>
        <dsp:cNvPr id="0" name=""/>
        <dsp:cNvSpPr/>
      </dsp:nvSpPr>
      <dsp:spPr>
        <a:xfrm>
          <a:off x="308346" y="231360"/>
          <a:ext cx="560630" cy="5606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3949A-6263-44E6-87B9-40A08A41EFC4}">
      <dsp:nvSpPr>
        <dsp:cNvPr id="0" name=""/>
        <dsp:cNvSpPr/>
      </dsp:nvSpPr>
      <dsp:spPr>
        <a:xfrm>
          <a:off x="1177324" y="2011"/>
          <a:ext cx="6616853" cy="101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9" tIns="107879" rIns="107879" bIns="107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"/>
              <a:ea typeface="Calibri"/>
              <a:cs typeface="Calibri"/>
            </a:rPr>
            <a:t>Limited hands-on experiences in some specialist care areas.</a:t>
          </a:r>
          <a:endParaRPr lang="en-US" sz="1800" kern="1200">
            <a:latin typeface="Calibri"/>
            <a:ea typeface="Calibri"/>
            <a:cs typeface="Calibri"/>
          </a:endParaRPr>
        </a:p>
      </dsp:txBody>
      <dsp:txXfrm>
        <a:off x="1177324" y="2011"/>
        <a:ext cx="6616853" cy="1019328"/>
      </dsp:txXfrm>
    </dsp:sp>
    <dsp:sp modelId="{6E90F321-046A-4848-8955-F6B9785B30B6}">
      <dsp:nvSpPr>
        <dsp:cNvPr id="0" name=""/>
        <dsp:cNvSpPr/>
      </dsp:nvSpPr>
      <dsp:spPr>
        <a:xfrm>
          <a:off x="0" y="1276172"/>
          <a:ext cx="7794178" cy="1019328"/>
        </a:xfrm>
        <a:prstGeom prst="roundRect">
          <a:avLst>
            <a:gd name="adj" fmla="val 10000"/>
          </a:avLst>
        </a:prstGeom>
        <a:solidFill>
          <a:schemeClr val="accent2">
            <a:hueOff val="411409"/>
            <a:satOff val="2615"/>
            <a:lumOff val="-67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38B742-A0FA-4E57-9D1D-A57D9C851013}">
      <dsp:nvSpPr>
        <dsp:cNvPr id="0" name=""/>
        <dsp:cNvSpPr/>
      </dsp:nvSpPr>
      <dsp:spPr>
        <a:xfrm>
          <a:off x="308346" y="1505521"/>
          <a:ext cx="560630" cy="5606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86A32-34FB-4EC0-9814-A3B4098596E5}">
      <dsp:nvSpPr>
        <dsp:cNvPr id="0" name=""/>
        <dsp:cNvSpPr/>
      </dsp:nvSpPr>
      <dsp:spPr>
        <a:xfrm>
          <a:off x="1177324" y="1276172"/>
          <a:ext cx="6616853" cy="101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9" tIns="107879" rIns="107879" bIns="107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"/>
              <a:ea typeface="Calibri"/>
              <a:cs typeface="Calibri"/>
            </a:rPr>
            <a:t>Occasionally finding it difficult managing stress in some experience challenges in managing stress during high pressure situations.</a:t>
          </a:r>
          <a:endParaRPr lang="en-US" sz="1800" kern="1200">
            <a:latin typeface="Calibri"/>
            <a:ea typeface="Calibri"/>
            <a:cs typeface="Calibri"/>
          </a:endParaRPr>
        </a:p>
      </dsp:txBody>
      <dsp:txXfrm>
        <a:off x="1177324" y="1276172"/>
        <a:ext cx="6616853" cy="1019328"/>
      </dsp:txXfrm>
    </dsp:sp>
    <dsp:sp modelId="{CD819211-6C1B-40BD-84C2-BC5616B53147}">
      <dsp:nvSpPr>
        <dsp:cNvPr id="0" name=""/>
        <dsp:cNvSpPr/>
      </dsp:nvSpPr>
      <dsp:spPr>
        <a:xfrm>
          <a:off x="0" y="2550333"/>
          <a:ext cx="7794178" cy="1019328"/>
        </a:xfrm>
        <a:prstGeom prst="roundRect">
          <a:avLst>
            <a:gd name="adj" fmla="val 10000"/>
          </a:avLst>
        </a:prstGeom>
        <a:solidFill>
          <a:schemeClr val="accent2">
            <a:hueOff val="822818"/>
            <a:satOff val="5230"/>
            <a:lumOff val="-134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EC7E7B-6AD6-4B47-A739-1EE8D8B86A34}">
      <dsp:nvSpPr>
        <dsp:cNvPr id="0" name=""/>
        <dsp:cNvSpPr/>
      </dsp:nvSpPr>
      <dsp:spPr>
        <a:xfrm>
          <a:off x="308346" y="2779682"/>
          <a:ext cx="560630" cy="5606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BCC77-D8E9-4430-BC32-56D90A4FD859}">
      <dsp:nvSpPr>
        <dsp:cNvPr id="0" name=""/>
        <dsp:cNvSpPr/>
      </dsp:nvSpPr>
      <dsp:spPr>
        <a:xfrm>
          <a:off x="1177324" y="2550333"/>
          <a:ext cx="6616853" cy="101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9" tIns="107879" rIns="107879" bIns="107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"/>
              <a:ea typeface="Calibri"/>
              <a:cs typeface="Calibri"/>
            </a:rPr>
            <a:t>Time management when balancing studies/work.</a:t>
          </a:r>
          <a:endParaRPr lang="en-US" sz="1800" kern="1200">
            <a:latin typeface="Calibri"/>
            <a:ea typeface="Calibri"/>
            <a:cs typeface="Calibri"/>
          </a:endParaRPr>
        </a:p>
      </dsp:txBody>
      <dsp:txXfrm>
        <a:off x="1177324" y="2550333"/>
        <a:ext cx="6616853" cy="1019328"/>
      </dsp:txXfrm>
    </dsp:sp>
    <dsp:sp modelId="{DF93DE66-37BD-4DAA-82F8-877577CAFB5A}">
      <dsp:nvSpPr>
        <dsp:cNvPr id="0" name=""/>
        <dsp:cNvSpPr/>
      </dsp:nvSpPr>
      <dsp:spPr>
        <a:xfrm>
          <a:off x="0" y="3824494"/>
          <a:ext cx="7794178" cy="1019328"/>
        </a:xfrm>
        <a:prstGeom prst="roundRect">
          <a:avLst>
            <a:gd name="adj" fmla="val 10000"/>
          </a:avLst>
        </a:prstGeom>
        <a:solidFill>
          <a:schemeClr val="accent2">
            <a:hueOff val="1234227"/>
            <a:satOff val="7845"/>
            <a:lumOff val="-2019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90245F-171B-47CE-80AB-385F6F1ABFB9}">
      <dsp:nvSpPr>
        <dsp:cNvPr id="0" name=""/>
        <dsp:cNvSpPr/>
      </dsp:nvSpPr>
      <dsp:spPr>
        <a:xfrm>
          <a:off x="308346" y="4053843"/>
          <a:ext cx="560630" cy="5606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758DC6-9D4C-4EC6-A15D-F565FDDE9B33}">
      <dsp:nvSpPr>
        <dsp:cNvPr id="0" name=""/>
        <dsp:cNvSpPr/>
      </dsp:nvSpPr>
      <dsp:spPr>
        <a:xfrm>
          <a:off x="1177324" y="3824494"/>
          <a:ext cx="6616853" cy="101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9" tIns="107879" rIns="107879" bIns="107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"/>
              <a:ea typeface="Calibri"/>
              <a:cs typeface="Calibri"/>
            </a:rPr>
            <a:t>Heavily relaying on feedback for confidence.</a:t>
          </a:r>
          <a:endParaRPr lang="en-US" sz="1800" kern="1200">
            <a:latin typeface="Calibri"/>
            <a:ea typeface="Calibri"/>
            <a:cs typeface="Calibri"/>
          </a:endParaRPr>
        </a:p>
      </dsp:txBody>
      <dsp:txXfrm>
        <a:off x="1177324" y="3824494"/>
        <a:ext cx="6616853" cy="10193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C7A73-B176-4E5E-AEBE-5EA5905EEBE1}">
      <dsp:nvSpPr>
        <dsp:cNvPr id="0" name=""/>
        <dsp:cNvSpPr/>
      </dsp:nvSpPr>
      <dsp:spPr>
        <a:xfrm>
          <a:off x="0" y="0"/>
          <a:ext cx="8076931" cy="6858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Having access to NHS funded training and apprenticeships.</a:t>
          </a:r>
          <a:endParaRPr lang="en-US" sz="1700" kern="1200"/>
        </a:p>
      </dsp:txBody>
      <dsp:txXfrm>
        <a:off x="20086" y="20086"/>
        <a:ext cx="7256657" cy="645631"/>
      </dsp:txXfrm>
    </dsp:sp>
    <dsp:sp modelId="{BC8E9E78-467A-4A32-AEF2-75D3E6A4AB4C}">
      <dsp:nvSpPr>
        <dsp:cNvPr id="0" name=""/>
        <dsp:cNvSpPr/>
      </dsp:nvSpPr>
      <dsp:spPr>
        <a:xfrm>
          <a:off x="603147" y="781054"/>
          <a:ext cx="8076931" cy="685803"/>
        </a:xfrm>
        <a:prstGeom prst="roundRect">
          <a:avLst>
            <a:gd name="adj" fmla="val 10000"/>
          </a:avLst>
        </a:prstGeom>
        <a:solidFill>
          <a:schemeClr val="accent5">
            <a:hueOff val="3851597"/>
            <a:satOff val="-3123"/>
            <a:lumOff val="-1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Joining other organisations and networking with other professionals (Skills for care).</a:t>
          </a:r>
          <a:endParaRPr lang="en-US" sz="1700" kern="1200"/>
        </a:p>
      </dsp:txBody>
      <dsp:txXfrm>
        <a:off x="623233" y="801140"/>
        <a:ext cx="6987839" cy="645631"/>
      </dsp:txXfrm>
    </dsp:sp>
    <dsp:sp modelId="{2039E531-E7D0-4813-9A46-5B3C9EB4DFF2}">
      <dsp:nvSpPr>
        <dsp:cNvPr id="0" name=""/>
        <dsp:cNvSpPr/>
      </dsp:nvSpPr>
      <dsp:spPr>
        <a:xfrm>
          <a:off x="1206294" y="1562108"/>
          <a:ext cx="8076931" cy="685803"/>
        </a:xfrm>
        <a:prstGeom prst="roundRect">
          <a:avLst>
            <a:gd name="adj" fmla="val 10000"/>
          </a:avLst>
        </a:prstGeom>
        <a:solidFill>
          <a:schemeClr val="accent5">
            <a:hueOff val="7703195"/>
            <a:satOff val="-6245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Another opportunity is developing academic progression for example NVQ, Diplomas, university degree In health &amp;social care).</a:t>
          </a:r>
          <a:endParaRPr lang="en-US" sz="1700" kern="1200"/>
        </a:p>
      </dsp:txBody>
      <dsp:txXfrm>
        <a:off x="1226380" y="1582194"/>
        <a:ext cx="6987839" cy="645631"/>
      </dsp:txXfrm>
    </dsp:sp>
    <dsp:sp modelId="{A65603C7-7460-41F3-B3B1-CA94AF5E2101}">
      <dsp:nvSpPr>
        <dsp:cNvPr id="0" name=""/>
        <dsp:cNvSpPr/>
      </dsp:nvSpPr>
      <dsp:spPr>
        <a:xfrm>
          <a:off x="1809442" y="2343162"/>
          <a:ext cx="8076931" cy="685803"/>
        </a:xfrm>
        <a:prstGeom prst="roundRect">
          <a:avLst>
            <a:gd name="adj" fmla="val 10000"/>
          </a:avLst>
        </a:prstGeom>
        <a:solidFill>
          <a:schemeClr val="accent5">
            <a:hueOff val="11554792"/>
            <a:satOff val="-9368"/>
            <a:lumOff val="-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Growing demand for skilled care workers due to aging population.</a:t>
          </a:r>
          <a:endParaRPr lang="en-US" sz="1700" kern="1200"/>
        </a:p>
      </dsp:txBody>
      <dsp:txXfrm>
        <a:off x="1829528" y="2363248"/>
        <a:ext cx="6987839" cy="645631"/>
      </dsp:txXfrm>
    </dsp:sp>
    <dsp:sp modelId="{0E6730D4-4209-4FB3-980B-660367EA8F53}">
      <dsp:nvSpPr>
        <dsp:cNvPr id="0" name=""/>
        <dsp:cNvSpPr/>
      </dsp:nvSpPr>
      <dsp:spPr>
        <a:xfrm>
          <a:off x="2412589" y="3124217"/>
          <a:ext cx="8076931" cy="685803"/>
        </a:xfrm>
        <a:prstGeom prst="roundRect">
          <a:avLst>
            <a:gd name="adj" fmla="val 10000"/>
          </a:avLst>
        </a:prstGeom>
        <a:solidFill>
          <a:schemeClr val="accent5">
            <a:hueOff val="15406390"/>
            <a:satOff val="-12491"/>
            <a:lumOff val="-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Georgia Pro Semibold"/>
            </a:rPr>
            <a:t>Expansion of training and specialisation pathways.</a:t>
          </a:r>
        </a:p>
      </dsp:txBody>
      <dsp:txXfrm>
        <a:off x="2432675" y="3144303"/>
        <a:ext cx="6987839" cy="645631"/>
      </dsp:txXfrm>
    </dsp:sp>
    <dsp:sp modelId="{AC8E9BF5-9943-4C71-8927-F65CB0DE0478}">
      <dsp:nvSpPr>
        <dsp:cNvPr id="0" name=""/>
        <dsp:cNvSpPr/>
      </dsp:nvSpPr>
      <dsp:spPr>
        <a:xfrm>
          <a:off x="7631158" y="501017"/>
          <a:ext cx="445772" cy="44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731457" y="501017"/>
        <a:ext cx="245174" cy="335443"/>
      </dsp:txXfrm>
    </dsp:sp>
    <dsp:sp modelId="{F49C63AF-239E-4CA3-8362-2AF1B8A2D4B3}">
      <dsp:nvSpPr>
        <dsp:cNvPr id="0" name=""/>
        <dsp:cNvSpPr/>
      </dsp:nvSpPr>
      <dsp:spPr>
        <a:xfrm>
          <a:off x="8234306" y="1282072"/>
          <a:ext cx="445772" cy="44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5195037"/>
            <a:satOff val="-3336"/>
            <a:lumOff val="-37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334605" y="1282072"/>
        <a:ext cx="245174" cy="335443"/>
      </dsp:txXfrm>
    </dsp:sp>
    <dsp:sp modelId="{8290B137-81C8-40F5-BC5F-6FE7B8893010}">
      <dsp:nvSpPr>
        <dsp:cNvPr id="0" name=""/>
        <dsp:cNvSpPr/>
      </dsp:nvSpPr>
      <dsp:spPr>
        <a:xfrm>
          <a:off x="8837453" y="2051696"/>
          <a:ext cx="445772" cy="44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0390074"/>
            <a:satOff val="-6672"/>
            <a:lumOff val="-75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937752" y="2051696"/>
        <a:ext cx="245174" cy="335443"/>
      </dsp:txXfrm>
    </dsp:sp>
    <dsp:sp modelId="{EA159BEE-2B54-4A1F-8815-E26708CB957D}">
      <dsp:nvSpPr>
        <dsp:cNvPr id="0" name=""/>
        <dsp:cNvSpPr/>
      </dsp:nvSpPr>
      <dsp:spPr>
        <a:xfrm>
          <a:off x="9440601" y="2840370"/>
          <a:ext cx="445772" cy="44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5585112"/>
            <a:satOff val="-10008"/>
            <a:lumOff val="-113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540900" y="2840370"/>
        <a:ext cx="245174" cy="3354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EBBA0C-AFE0-4175-9956-2C6B579660AE}">
      <dsp:nvSpPr>
        <dsp:cNvPr id="0" name=""/>
        <dsp:cNvSpPr/>
      </dsp:nvSpPr>
      <dsp:spPr>
        <a:xfrm>
          <a:off x="0" y="1968"/>
          <a:ext cx="11271935" cy="9976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C6D11E-8ADE-4714-9601-1C35E15DE6FB}">
      <dsp:nvSpPr>
        <dsp:cNvPr id="0" name=""/>
        <dsp:cNvSpPr/>
      </dsp:nvSpPr>
      <dsp:spPr>
        <a:xfrm>
          <a:off x="301774" y="226428"/>
          <a:ext cx="548681" cy="548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B172D9-DD16-4DEB-8588-C897E6635B70}">
      <dsp:nvSpPr>
        <dsp:cNvPr id="0" name=""/>
        <dsp:cNvSpPr/>
      </dsp:nvSpPr>
      <dsp:spPr>
        <a:xfrm>
          <a:off x="1152230" y="1968"/>
          <a:ext cx="10119704" cy="997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580" tIns="105580" rIns="105580" bIns="10558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Strong competition for roles and limited training opportunities.</a:t>
          </a:r>
          <a:endParaRPr lang="en-US" sz="2200" kern="1200"/>
        </a:p>
      </dsp:txBody>
      <dsp:txXfrm>
        <a:off x="1152230" y="1968"/>
        <a:ext cx="10119704" cy="997602"/>
      </dsp:txXfrm>
    </dsp:sp>
    <dsp:sp modelId="{F766D9E1-A7F3-43F8-BF2F-BEA12C1F780E}">
      <dsp:nvSpPr>
        <dsp:cNvPr id="0" name=""/>
        <dsp:cNvSpPr/>
      </dsp:nvSpPr>
      <dsp:spPr>
        <a:xfrm>
          <a:off x="0" y="1248971"/>
          <a:ext cx="11271935" cy="9976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CAD61D-C2DE-4E8D-B6F9-8CF70C6E80D3}">
      <dsp:nvSpPr>
        <dsp:cNvPr id="0" name=""/>
        <dsp:cNvSpPr/>
      </dsp:nvSpPr>
      <dsp:spPr>
        <a:xfrm>
          <a:off x="301774" y="1473431"/>
          <a:ext cx="548681" cy="548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6D160-CB06-4C3D-9AE1-58163F0DC51D}">
      <dsp:nvSpPr>
        <dsp:cNvPr id="0" name=""/>
        <dsp:cNvSpPr/>
      </dsp:nvSpPr>
      <dsp:spPr>
        <a:xfrm>
          <a:off x="1152230" y="1248971"/>
          <a:ext cx="10119704" cy="997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580" tIns="105580" rIns="105580" bIns="10558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Risk of burnout due  to heavy workloads and staff shortages.</a:t>
          </a:r>
          <a:endParaRPr lang="en-US" sz="2200" kern="1200"/>
        </a:p>
      </dsp:txBody>
      <dsp:txXfrm>
        <a:off x="1152230" y="1248971"/>
        <a:ext cx="10119704" cy="997602"/>
      </dsp:txXfrm>
    </dsp:sp>
    <dsp:sp modelId="{4AF221E5-B19B-46A1-BD8F-08AB3E835C66}">
      <dsp:nvSpPr>
        <dsp:cNvPr id="0" name=""/>
        <dsp:cNvSpPr/>
      </dsp:nvSpPr>
      <dsp:spPr>
        <a:xfrm>
          <a:off x="0" y="2495974"/>
          <a:ext cx="11271935" cy="9976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B999A-F9E4-43C7-A17E-4CB816F0839A}">
      <dsp:nvSpPr>
        <dsp:cNvPr id="0" name=""/>
        <dsp:cNvSpPr/>
      </dsp:nvSpPr>
      <dsp:spPr>
        <a:xfrm>
          <a:off x="301774" y="2720434"/>
          <a:ext cx="548681" cy="548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763F7-53F2-41A9-96FF-49CD7B7AC7C4}">
      <dsp:nvSpPr>
        <dsp:cNvPr id="0" name=""/>
        <dsp:cNvSpPr/>
      </dsp:nvSpPr>
      <dsp:spPr>
        <a:xfrm>
          <a:off x="1152230" y="2495974"/>
          <a:ext cx="10119704" cy="997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580" tIns="105580" rIns="105580" bIns="10558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Policy changes funding reductions impacting resources.</a:t>
          </a:r>
          <a:endParaRPr lang="en-US" sz="2200" kern="1200"/>
        </a:p>
      </dsp:txBody>
      <dsp:txXfrm>
        <a:off x="1152230" y="2495974"/>
        <a:ext cx="10119704" cy="997602"/>
      </dsp:txXfrm>
    </dsp:sp>
    <dsp:sp modelId="{D2115CE5-3425-4C87-8114-06CC3C028C9C}">
      <dsp:nvSpPr>
        <dsp:cNvPr id="0" name=""/>
        <dsp:cNvSpPr/>
      </dsp:nvSpPr>
      <dsp:spPr>
        <a:xfrm>
          <a:off x="0" y="3742977"/>
          <a:ext cx="11271935" cy="9976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7CBEBC-C906-403F-80C3-5BD8A36A15E9}">
      <dsp:nvSpPr>
        <dsp:cNvPr id="0" name=""/>
        <dsp:cNvSpPr/>
      </dsp:nvSpPr>
      <dsp:spPr>
        <a:xfrm>
          <a:off x="301774" y="3967437"/>
          <a:ext cx="548681" cy="548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AFBD4-B52F-4A5E-90AB-74507F2985D1}">
      <dsp:nvSpPr>
        <dsp:cNvPr id="0" name=""/>
        <dsp:cNvSpPr/>
      </dsp:nvSpPr>
      <dsp:spPr>
        <a:xfrm>
          <a:off x="1152230" y="3742977"/>
          <a:ext cx="10119704" cy="997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580" tIns="105580" rIns="105580" bIns="10558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Rapid technology becoming more advanced  requiring continuous training and requiring greater funding; for example, cybersecurity .</a:t>
          </a:r>
          <a:endParaRPr lang="en-US" sz="2200" kern="1200"/>
        </a:p>
      </dsp:txBody>
      <dsp:txXfrm>
        <a:off x="1152230" y="3742977"/>
        <a:ext cx="10119704" cy="9976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35CEE-FBF5-4EC9-9EF4-0B71252B8751}">
      <dsp:nvSpPr>
        <dsp:cNvPr id="0" name=""/>
        <dsp:cNvSpPr/>
      </dsp:nvSpPr>
      <dsp:spPr>
        <a:xfrm>
          <a:off x="0" y="4287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C9AEB-2C54-4E72-9BA4-91FA5AC41727}">
      <dsp:nvSpPr>
        <dsp:cNvPr id="0" name=""/>
        <dsp:cNvSpPr/>
      </dsp:nvSpPr>
      <dsp:spPr>
        <a:xfrm>
          <a:off x="276242" y="209756"/>
          <a:ext cx="502258" cy="5022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513C50-D230-4CE4-BB14-350E9893210D}">
      <dsp:nvSpPr>
        <dsp:cNvPr id="0" name=""/>
        <dsp:cNvSpPr/>
      </dsp:nvSpPr>
      <dsp:spPr>
        <a:xfrm>
          <a:off x="1054742" y="4287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venir Next LT Pro"/>
              <a:ea typeface="+mn-ea"/>
              <a:cs typeface="+mn-cs"/>
            </a:rPr>
            <a:t>•Build resilience to minimise threats Leveraging Strengths for Development.</a:t>
          </a:r>
          <a:endParaRPr lang="en-US" sz="1800" kern="1200">
            <a:latin typeface="Avenir Next LT Pro"/>
            <a:ea typeface="+mn-ea"/>
            <a:cs typeface="+mn-cs"/>
          </a:endParaRPr>
        </a:p>
      </dsp:txBody>
      <dsp:txXfrm>
        <a:off x="1054742" y="4287"/>
        <a:ext cx="5394503" cy="913197"/>
      </dsp:txXfrm>
    </dsp:sp>
    <dsp:sp modelId="{40CFE44B-DA97-4B3B-B204-EEB0A5839B1F}">
      <dsp:nvSpPr>
        <dsp:cNvPr id="0" name=""/>
        <dsp:cNvSpPr/>
      </dsp:nvSpPr>
      <dsp:spPr>
        <a:xfrm>
          <a:off x="0" y="1145783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09C59C-D3DB-4AAB-A2CA-4B7A85390559}">
      <dsp:nvSpPr>
        <dsp:cNvPr id="0" name=""/>
        <dsp:cNvSpPr/>
      </dsp:nvSpPr>
      <dsp:spPr>
        <a:xfrm>
          <a:off x="276242" y="1351253"/>
          <a:ext cx="502258" cy="5022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9CDC9-8AA3-4D8D-8447-9C8E6F304FAA}">
      <dsp:nvSpPr>
        <dsp:cNvPr id="0" name=""/>
        <dsp:cNvSpPr/>
      </dsp:nvSpPr>
      <dsp:spPr>
        <a:xfrm>
          <a:off x="1054742" y="1145783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venir Next LT Pro"/>
              <a:ea typeface="+mn-ea"/>
              <a:cs typeface="+mn-cs"/>
            </a:rPr>
            <a:t>•  Building empathy &amp; communication skills allows you to  reduce stress and build resilience.</a:t>
          </a:r>
          <a:endParaRPr lang="en-US" sz="1800" kern="1200">
            <a:latin typeface="Avenir Next LT Pro"/>
            <a:ea typeface="+mn-ea"/>
            <a:cs typeface="+mn-cs"/>
          </a:endParaRPr>
        </a:p>
      </dsp:txBody>
      <dsp:txXfrm>
        <a:off x="1054742" y="1145783"/>
        <a:ext cx="5394503" cy="913197"/>
      </dsp:txXfrm>
    </dsp:sp>
    <dsp:sp modelId="{353043AF-4E97-48D4-A9B2-B1B226110803}">
      <dsp:nvSpPr>
        <dsp:cNvPr id="0" name=""/>
        <dsp:cNvSpPr/>
      </dsp:nvSpPr>
      <dsp:spPr>
        <a:xfrm>
          <a:off x="0" y="2287280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BA73A5-6F5C-4FA9-B4D4-F658551EB5C7}">
      <dsp:nvSpPr>
        <dsp:cNvPr id="0" name=""/>
        <dsp:cNvSpPr/>
      </dsp:nvSpPr>
      <dsp:spPr>
        <a:xfrm>
          <a:off x="276242" y="2492749"/>
          <a:ext cx="502258" cy="5022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59445-819A-4972-9975-E338DA28AA58}">
      <dsp:nvSpPr>
        <dsp:cNvPr id="0" name=""/>
        <dsp:cNvSpPr/>
      </dsp:nvSpPr>
      <dsp:spPr>
        <a:xfrm>
          <a:off x="1054742" y="2287280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venir Next LT Pro"/>
              <a:ea typeface="+mn-ea"/>
              <a:cs typeface="+mn-cs"/>
            </a:rPr>
            <a:t>•Commitment to learning helps to close gaps in specialist knowledge.</a:t>
          </a:r>
          <a:endParaRPr lang="en-US" sz="1800" kern="1200">
            <a:latin typeface="Avenir Next LT Pro"/>
            <a:ea typeface="+mn-ea"/>
            <a:cs typeface="+mn-cs"/>
          </a:endParaRPr>
        </a:p>
      </dsp:txBody>
      <dsp:txXfrm>
        <a:off x="1054742" y="2287280"/>
        <a:ext cx="5394503" cy="913197"/>
      </dsp:txXfrm>
    </dsp:sp>
    <dsp:sp modelId="{C6DDCF8A-4DCB-460B-9428-05F7700BBAC0}">
      <dsp:nvSpPr>
        <dsp:cNvPr id="0" name=""/>
        <dsp:cNvSpPr/>
      </dsp:nvSpPr>
      <dsp:spPr>
        <a:xfrm>
          <a:off x="0" y="3428776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749677-E486-4431-8BA4-1FBABB7D3C30}">
      <dsp:nvSpPr>
        <dsp:cNvPr id="0" name=""/>
        <dsp:cNvSpPr/>
      </dsp:nvSpPr>
      <dsp:spPr>
        <a:xfrm>
          <a:off x="276242" y="3634246"/>
          <a:ext cx="502258" cy="5022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24ED80-FC1F-4F5A-B169-4D907C1E1094}">
      <dsp:nvSpPr>
        <dsp:cNvPr id="0" name=""/>
        <dsp:cNvSpPr/>
      </dsp:nvSpPr>
      <dsp:spPr>
        <a:xfrm>
          <a:off x="1054742" y="3428776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venir Next LT Pro"/>
              <a:ea typeface="+mn-ea"/>
              <a:cs typeface="+mn-cs"/>
            </a:rPr>
            <a:t>•Teamwork skills allows you to build networks and access peer support</a:t>
          </a:r>
          <a:endParaRPr lang="en-US" sz="1800" kern="1200">
            <a:latin typeface="Avenir Next LT Pro"/>
            <a:ea typeface="+mn-ea"/>
            <a:cs typeface="+mn-cs"/>
          </a:endParaRPr>
        </a:p>
      </dsp:txBody>
      <dsp:txXfrm>
        <a:off x="1054742" y="3428776"/>
        <a:ext cx="5394503" cy="913197"/>
      </dsp:txXfrm>
    </dsp:sp>
    <dsp:sp modelId="{77434E4F-E2B9-4E4F-B0DC-B6BB8384A6CE}">
      <dsp:nvSpPr>
        <dsp:cNvPr id="0" name=""/>
        <dsp:cNvSpPr/>
      </dsp:nvSpPr>
      <dsp:spPr>
        <a:xfrm>
          <a:off x="0" y="4570273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06E51D-5941-48BD-9177-9C5890DFEF1C}">
      <dsp:nvSpPr>
        <dsp:cNvPr id="0" name=""/>
        <dsp:cNvSpPr/>
      </dsp:nvSpPr>
      <dsp:spPr>
        <a:xfrm>
          <a:off x="276242" y="4775742"/>
          <a:ext cx="502258" cy="50225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763E1-ACD2-4E36-9C7F-6A19703A11C7}">
      <dsp:nvSpPr>
        <dsp:cNvPr id="0" name=""/>
        <dsp:cNvSpPr/>
      </dsp:nvSpPr>
      <dsp:spPr>
        <a:xfrm>
          <a:off x="1054742" y="4570273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venir Next LT Pro"/>
              <a:ea typeface="+mn-ea"/>
              <a:cs typeface="+mn-cs"/>
            </a:rPr>
            <a:t>•Adaptability  allows you to stay current with new technologies.</a:t>
          </a:r>
          <a:endParaRPr lang="en-US" sz="1800" kern="1200">
            <a:latin typeface="Avenir Next LT Pro"/>
            <a:ea typeface="+mn-ea"/>
            <a:cs typeface="+mn-cs"/>
          </a:endParaRPr>
        </a:p>
      </dsp:txBody>
      <dsp:txXfrm>
        <a:off x="1054742" y="4570273"/>
        <a:ext cx="5394503" cy="91319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E8D5CB-C4B3-4449-997D-35E7CF216158}">
      <dsp:nvSpPr>
        <dsp:cNvPr id="0" name=""/>
        <dsp:cNvSpPr/>
      </dsp:nvSpPr>
      <dsp:spPr>
        <a:xfrm>
          <a:off x="0" y="0"/>
          <a:ext cx="61518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C3D92-FC9B-4F6E-AE3E-0BFDF71E22A4}">
      <dsp:nvSpPr>
        <dsp:cNvPr id="0" name=""/>
        <dsp:cNvSpPr/>
      </dsp:nvSpPr>
      <dsp:spPr>
        <a:xfrm>
          <a:off x="0" y="0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SWOT analysis highlights a clear plan for further growth and development.</a:t>
          </a:r>
          <a:endParaRPr lang="en-US" sz="2800" kern="1200"/>
        </a:p>
      </dsp:txBody>
      <dsp:txXfrm>
        <a:off x="0" y="0"/>
        <a:ext cx="6151830" cy="1426864"/>
      </dsp:txXfrm>
    </dsp:sp>
    <dsp:sp modelId="{413BD62B-BA27-48FA-B5E4-4BAA263E1DF0}">
      <dsp:nvSpPr>
        <dsp:cNvPr id="0" name=""/>
        <dsp:cNvSpPr/>
      </dsp:nvSpPr>
      <dsp:spPr>
        <a:xfrm>
          <a:off x="0" y="1426864"/>
          <a:ext cx="6151830" cy="0"/>
        </a:xfrm>
        <a:prstGeom prst="line">
          <a:avLst/>
        </a:prstGeom>
        <a:solidFill>
          <a:schemeClr val="accent2">
            <a:hueOff val="411409"/>
            <a:satOff val="2615"/>
            <a:lumOff val="-6732"/>
            <a:alphaOff val="0"/>
          </a:schemeClr>
        </a:solidFill>
        <a:ln w="12700" cap="flat" cmpd="sng" algn="ctr">
          <a:solidFill>
            <a:schemeClr val="accent2">
              <a:hueOff val="411409"/>
              <a:satOff val="2615"/>
              <a:lumOff val="-67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C3FC8F-AFEA-476D-8ABE-11D768D50C53}">
      <dsp:nvSpPr>
        <dsp:cNvPr id="0" name=""/>
        <dsp:cNvSpPr/>
      </dsp:nvSpPr>
      <dsp:spPr>
        <a:xfrm>
          <a:off x="0" y="1426864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Strengths can be applied to minimise weakness and threats.</a:t>
          </a:r>
          <a:endParaRPr lang="en-US" sz="2800" kern="1200"/>
        </a:p>
      </dsp:txBody>
      <dsp:txXfrm>
        <a:off x="0" y="1426864"/>
        <a:ext cx="6151830" cy="1426864"/>
      </dsp:txXfrm>
    </dsp:sp>
    <dsp:sp modelId="{93B3AA5C-8867-4547-B12D-55999C731EF3}">
      <dsp:nvSpPr>
        <dsp:cNvPr id="0" name=""/>
        <dsp:cNvSpPr/>
      </dsp:nvSpPr>
      <dsp:spPr>
        <a:xfrm>
          <a:off x="0" y="2853729"/>
          <a:ext cx="6151830" cy="0"/>
        </a:xfrm>
        <a:prstGeom prst="line">
          <a:avLst/>
        </a:prstGeom>
        <a:solidFill>
          <a:schemeClr val="accent2">
            <a:hueOff val="822818"/>
            <a:satOff val="5230"/>
            <a:lumOff val="-13464"/>
            <a:alphaOff val="0"/>
          </a:schemeClr>
        </a:solidFill>
        <a:ln w="12700" cap="flat" cmpd="sng" algn="ctr">
          <a:solidFill>
            <a:schemeClr val="accent2">
              <a:hueOff val="822818"/>
              <a:satOff val="5230"/>
              <a:lumOff val="-13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029F3-A6EA-491B-853A-08D5CFB2BBE7}">
      <dsp:nvSpPr>
        <dsp:cNvPr id="0" name=""/>
        <dsp:cNvSpPr/>
      </dsp:nvSpPr>
      <dsp:spPr>
        <a:xfrm>
          <a:off x="0" y="2853729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Many opportunities in the uk health &amp; social care sector support development.</a:t>
          </a:r>
          <a:endParaRPr lang="en-US" sz="2800" kern="1200"/>
        </a:p>
      </dsp:txBody>
      <dsp:txXfrm>
        <a:off x="0" y="2853729"/>
        <a:ext cx="6151830" cy="1426864"/>
      </dsp:txXfrm>
    </dsp:sp>
    <dsp:sp modelId="{3ECF99D8-7DEC-4315-A4E9-3F4E874C8326}">
      <dsp:nvSpPr>
        <dsp:cNvPr id="0" name=""/>
        <dsp:cNvSpPr/>
      </dsp:nvSpPr>
      <dsp:spPr>
        <a:xfrm>
          <a:off x="0" y="4280593"/>
          <a:ext cx="6151830" cy="0"/>
        </a:xfrm>
        <a:prstGeom prst="line">
          <a:avLst/>
        </a:prstGeom>
        <a:solidFill>
          <a:schemeClr val="accent2">
            <a:hueOff val="1234227"/>
            <a:satOff val="7845"/>
            <a:lumOff val="-20196"/>
            <a:alphaOff val="0"/>
          </a:schemeClr>
        </a:solidFill>
        <a:ln w="12700" cap="flat" cmpd="sng" algn="ctr">
          <a:solidFill>
            <a:schemeClr val="accent2">
              <a:hueOff val="1234227"/>
              <a:satOff val="7845"/>
              <a:lumOff val="-20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5B32E-0467-40E7-9D2E-B70745943A8F}">
      <dsp:nvSpPr>
        <dsp:cNvPr id="0" name=""/>
        <dsp:cNvSpPr/>
      </dsp:nvSpPr>
      <dsp:spPr>
        <a:xfrm>
          <a:off x="0" y="4280593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Continuous reflection and professional development are essstial. </a:t>
          </a:r>
          <a:endParaRPr lang="en-US" sz="2800" kern="1200"/>
        </a:p>
      </dsp:txBody>
      <dsp:txXfrm>
        <a:off x="0" y="4280593"/>
        <a:ext cx="6151830" cy="14268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72967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1784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81122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38059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10/1/2025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682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42138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10/1/2025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878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53825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61842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42614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94152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052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76" r:id="rId6"/>
    <p:sldLayoutId id="2147483772" r:id="rId7"/>
    <p:sldLayoutId id="2147483773" r:id="rId8"/>
    <p:sldLayoutId id="2147483774" r:id="rId9"/>
    <p:sldLayoutId id="2147483775" r:id="rId10"/>
    <p:sldLayoutId id="214748377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ers.nhs.uk/career-planning/developing-your-health-career/continuing-professional-development-cpd#:~:text=Continuous%20learning%20helps%20open%20up%20new%20doors%20in,%28CPD%29%20opportunities%20for%20all%20staff%20at%20every%20level." TargetMode="External"/><Relationship Id="rId2" Type="http://schemas.openxmlformats.org/officeDocument/2006/relationships/hyperlink" Target="https://phw.nhs.wales/services-and-teams/improvement-cymru/improvement-cymru-academy1/resource-library/academy-toolkit-guides/swot-analysis-toolki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24C5AAC5-3A4B-FEE5-A11B-68675872A2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5" r="-1" b="14204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1" name="Frame 70">
            <a:extLst>
              <a:ext uri="{FF2B5EF4-FFF2-40B4-BE49-F238E27FC236}">
                <a16:creationId xmlns:a16="http://schemas.microsoft.com/office/drawing/2014/main" id="{838456E0-BAD6-49AA-B7F3-846752A7E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frame">
            <a:avLst>
              <a:gd name="adj1" fmla="val 7519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31852-77FB-5320-31FA-2A0B877F8D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1428" y="3624760"/>
            <a:ext cx="5565648" cy="16330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Georgia Pro Semibold"/>
              </a:rPr>
              <a:t>Adila Bashir</a:t>
            </a:r>
          </a:p>
          <a:p>
            <a:r>
              <a:rPr lang="en-GB">
                <a:solidFill>
                  <a:srgbClr val="FFFFFF"/>
                </a:solidFill>
                <a:latin typeface="Georgia Pro Semibold"/>
              </a:rPr>
              <a:t>Student number:  2424520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CDF0C-59FC-80F2-2240-18A917B230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7013" y="799521"/>
            <a:ext cx="6298893" cy="26540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>
                <a:solidFill>
                  <a:schemeClr val="bg1"/>
                </a:solidFill>
              </a:rPr>
              <a:t>Personal SWOT Analysis for Professional Development in the Uk Health &amp; social care</a:t>
            </a:r>
            <a:br>
              <a:rPr lang="en-GB" sz="1800">
                <a:solidFill>
                  <a:schemeClr val="bg1"/>
                </a:solidFill>
              </a:rPr>
            </a:br>
            <a:r>
              <a:rPr lang="en-GB" sz="1800">
                <a:solidFill>
                  <a:schemeClr val="bg1"/>
                </a:solidFill>
              </a:rPr>
              <a:t>Lectures name: Olubukola  Adegbite </a:t>
            </a:r>
            <a:br>
              <a:rPr lang="en-GB" sz="1800">
                <a:solidFill>
                  <a:schemeClr val="bg1"/>
                </a:solidFill>
              </a:rPr>
            </a:br>
            <a:r>
              <a:rPr lang="en-GB" sz="1800">
                <a:solidFill>
                  <a:schemeClr val="bg1"/>
                </a:solidFill>
              </a:rPr>
              <a:t>Componant:1</a:t>
            </a:r>
            <a:br>
              <a:rPr lang="en-GB" sz="1800">
                <a:solidFill>
                  <a:schemeClr val="bg1"/>
                </a:solidFill>
              </a:rPr>
            </a:br>
            <a:r>
              <a:rPr lang="en-GB" sz="1800">
                <a:solidFill>
                  <a:schemeClr val="bg1"/>
                </a:solidFill>
              </a:rPr>
              <a:t>Modula code:</a:t>
            </a:r>
            <a:r>
              <a:rPr lang="en-GB" sz="1800" b="1" i="0">
                <a:solidFill>
                  <a:schemeClr val="bg1"/>
                </a:solidFill>
                <a:latin typeface="Arial"/>
                <a:cs typeface="Arial"/>
              </a:rPr>
              <a:t>LCHS4009</a:t>
            </a:r>
            <a:r>
              <a:rPr lang="en-GB" sz="1800">
                <a:solidFill>
                  <a:schemeClr val="bg1"/>
                </a:solidFill>
              </a:rPr>
              <a:t> </a:t>
            </a:r>
            <a:br>
              <a:rPr lang="en-GB" sz="1800"/>
            </a:br>
            <a:br>
              <a:rPr lang="en-GB" sz="1800"/>
            </a:br>
            <a:endParaRPr lang="en-GB" sz="1800">
              <a:solidFill>
                <a:srgbClr val="FFFFFF"/>
              </a:solidFill>
            </a:endParaRPr>
          </a:p>
        </p:txBody>
      </p:sp>
      <p:grpSp>
        <p:nvGrpSpPr>
          <p:cNvPr id="7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301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7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ACFC1F4B-C7BE-44D2-8FA4-1CE2FCF06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BDA258B3-4238-403A-9CAC-51B872D45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03387491-1998-42A5-9172-2AEFC55005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9E1E611-F0D3-480F-8EAB-5501C1DBED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BB89B8F2-B71A-46C9-8992-CC8E36D1F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87" name="Graphic 12">
              <a:extLst>
                <a:ext uri="{FF2B5EF4-FFF2-40B4-BE49-F238E27FC236}">
                  <a16:creationId xmlns:a16="http://schemas.microsoft.com/office/drawing/2014/main" id="{F1B1692F-EBA9-47DC-9CFD-CEDDA87F6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Graphic 15">
              <a:extLst>
                <a:ext uri="{FF2B5EF4-FFF2-40B4-BE49-F238E27FC236}">
                  <a16:creationId xmlns:a16="http://schemas.microsoft.com/office/drawing/2014/main" id="{8B7DD913-FF3C-455C-80A4-FF89CB58C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Graphic 15">
              <a:extLst>
                <a:ext uri="{FF2B5EF4-FFF2-40B4-BE49-F238E27FC236}">
                  <a16:creationId xmlns:a16="http://schemas.microsoft.com/office/drawing/2014/main" id="{F742A451-31F5-45C9-850A-0AE74A35F6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D2C596C3-466C-4D79-BAA3-F21C02607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92489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712CD-F44E-C6A7-6B0A-7E50C887E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GB"/>
              <a:t>Introduction: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634CF6-FE94-646A-BDDB-1C4C27E231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2944234"/>
              </p:ext>
            </p:extLst>
          </p:nvPr>
        </p:nvGraphicFramePr>
        <p:xfrm>
          <a:off x="587921" y="1741704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2197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766198-93D2-284E-FCA5-5782F18FD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4663649" cy="1455091"/>
          </a:xfrm>
        </p:spPr>
        <p:txBody>
          <a:bodyPr>
            <a:normAutofit/>
          </a:bodyPr>
          <a:lstStyle/>
          <a:p>
            <a:r>
              <a:rPr lang="en-GB"/>
              <a:t>Strengths:</a:t>
            </a: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2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3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4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85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6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7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8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49D79-5AB1-691E-0D07-270D231A4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7912931" cy="323137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00000"/>
              </a:lnSpc>
              <a:buFont typeface="Arial"/>
              <a:buChar char="•"/>
            </a:pPr>
            <a:endParaRPr lang="en-GB"/>
          </a:p>
          <a:p>
            <a:pPr marL="342900" indent="-342900">
              <a:lnSpc>
                <a:spcPct val="100000"/>
              </a:lnSpc>
              <a:buFont typeface="Arial"/>
              <a:buChar char="•"/>
            </a:pPr>
            <a:r>
              <a:rPr lang="en-GB"/>
              <a:t>It is important to have good interpersonal skills alongside having strong communication skills.</a:t>
            </a:r>
            <a:endParaRPr lang="en-US"/>
          </a:p>
          <a:p>
            <a:pPr marL="342900" indent="-342900">
              <a:lnSpc>
                <a:spcPct val="100000"/>
              </a:lnSpc>
              <a:buFont typeface="Arial"/>
              <a:buChar char="•"/>
            </a:pPr>
            <a:r>
              <a:rPr lang="en-GB"/>
              <a:t>Another strength is to build trust with other service users and to demonstrate empathy.</a:t>
            </a:r>
          </a:p>
          <a:p>
            <a:pPr marL="342900" indent="-342900">
              <a:lnSpc>
                <a:spcPct val="100000"/>
              </a:lnSpc>
              <a:buFont typeface="Arial"/>
              <a:buChar char="•"/>
            </a:pPr>
            <a:r>
              <a:rPr lang="en-GB"/>
              <a:t>Being able to have lifelong</a:t>
            </a:r>
            <a:r>
              <a:rPr lang="en-GB" sz="3200"/>
              <a:t> </a:t>
            </a:r>
            <a:r>
              <a:rPr lang="en-GB"/>
              <a:t>commitment to learning for example on going courses and training to develop further; to improve teamwork and  collaboration skills. </a:t>
            </a:r>
          </a:p>
          <a:p>
            <a:pPr marL="342900" indent="-342900">
              <a:lnSpc>
                <a:spcPct val="100000"/>
              </a:lnSpc>
              <a:buFont typeface="Arial"/>
              <a:buChar char="•"/>
            </a:pPr>
            <a:endParaRPr lang="en-GB" sz="1700"/>
          </a:p>
        </p:txBody>
      </p:sp>
      <p:pic>
        <p:nvPicPr>
          <p:cNvPr id="45" name="Graphic 44" descr="Handshake">
            <a:extLst>
              <a:ext uri="{FF2B5EF4-FFF2-40B4-BE49-F238E27FC236}">
                <a16:creationId xmlns:a16="http://schemas.microsoft.com/office/drawing/2014/main" id="{2B2BB218-AB9D-9D21-B3E3-313D515838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51591" y="539038"/>
            <a:ext cx="3791154" cy="3848664"/>
          </a:xfrm>
          <a:prstGeom prst="rect">
            <a:avLst/>
          </a:prstGeom>
        </p:spPr>
      </p:pic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92" name="Group 91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6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8618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503EC6-395F-CF6E-4DAD-8D7D09EE3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75403"/>
            <a:ext cx="5512288" cy="1835608"/>
          </a:xfrm>
        </p:spPr>
        <p:txBody>
          <a:bodyPr anchor="t">
            <a:normAutofit/>
          </a:bodyPr>
          <a:lstStyle/>
          <a:p>
            <a:r>
              <a:rPr lang="en-GB"/>
              <a:t>Weaknesses:</a:t>
            </a:r>
          </a:p>
        </p:txBody>
      </p:sp>
      <p:grpSp>
        <p:nvGrpSpPr>
          <p:cNvPr id="43" name="Graphic 78">
            <a:extLst>
              <a:ext uri="{FF2B5EF4-FFF2-40B4-BE49-F238E27FC236}">
                <a16:creationId xmlns:a16="http://schemas.microsoft.com/office/drawing/2014/main" id="{2EDC2578-BDB0-4118-975D-CFCE02823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63724" y="77610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8" name="Graphic 78">
              <a:extLst>
                <a:ext uri="{FF2B5EF4-FFF2-40B4-BE49-F238E27FC236}">
                  <a16:creationId xmlns:a16="http://schemas.microsoft.com/office/drawing/2014/main" id="{FB6536F0-4A9C-46C9-96E9-22CBB33E6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9" name="Graphic 78">
              <a:extLst>
                <a:ext uri="{FF2B5EF4-FFF2-40B4-BE49-F238E27FC236}">
                  <a16:creationId xmlns:a16="http://schemas.microsoft.com/office/drawing/2014/main" id="{DFD6A33A-F889-42D7-ADC2-DD9B88DF0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50" name="Graphic 78">
                <a:extLst>
                  <a:ext uri="{FF2B5EF4-FFF2-40B4-BE49-F238E27FC236}">
                    <a16:creationId xmlns:a16="http://schemas.microsoft.com/office/drawing/2014/main" id="{C375AFD7-9E86-4D19-B86E-C936D33B0D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1" name="Graphic 78">
                <a:extLst>
                  <a:ext uri="{FF2B5EF4-FFF2-40B4-BE49-F238E27FC236}">
                    <a16:creationId xmlns:a16="http://schemas.microsoft.com/office/drawing/2014/main" id="{4102C78E-31A2-4DB3-8790-415EB0B48A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2" name="Graphic 78">
                <a:extLst>
                  <a:ext uri="{FF2B5EF4-FFF2-40B4-BE49-F238E27FC236}">
                    <a16:creationId xmlns:a16="http://schemas.microsoft.com/office/drawing/2014/main" id="{4F3E144D-8167-438A-B67F-50F5D9C0C3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3" name="Graphic 78">
                <a:extLst>
                  <a:ext uri="{FF2B5EF4-FFF2-40B4-BE49-F238E27FC236}">
                    <a16:creationId xmlns:a16="http://schemas.microsoft.com/office/drawing/2014/main" id="{4BE2135F-02C1-449F-B195-232E9AFDD6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36" name="Graphic 35" descr="Worried Face with No Fill">
            <a:extLst>
              <a:ext uri="{FF2B5EF4-FFF2-40B4-BE49-F238E27FC236}">
                <a16:creationId xmlns:a16="http://schemas.microsoft.com/office/drawing/2014/main" id="{43D094D8-9C7E-6855-894D-8D3275906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0599" y="3582219"/>
            <a:ext cx="2402729" cy="2680756"/>
          </a:xfrm>
          <a:prstGeom prst="rect">
            <a:avLst/>
          </a:prstGeom>
        </p:spPr>
      </p:pic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E1BEDD21-8CC9-4E04-B8CF-CE59786DF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6DA475A-533E-4A16-A83E-0171FFB6D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10732601" y="535113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EB076CD-5E1A-4B4E-8434-EB36C96CD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Freeform: Shape 58">
              <a:extLst>
                <a:ext uri="{FF2B5EF4-FFF2-40B4-BE49-F238E27FC236}">
                  <a16:creationId xmlns:a16="http://schemas.microsoft.com/office/drawing/2014/main" id="{F6EB8026-10C9-4869-9F11-AD4C064F9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C49D45E4-020D-4F13-BA0F-A5307EA2A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1" name="Graphic 12">
              <a:extLst>
                <a:ext uri="{FF2B5EF4-FFF2-40B4-BE49-F238E27FC236}">
                  <a16:creationId xmlns:a16="http://schemas.microsoft.com/office/drawing/2014/main" id="{9C88C3FA-F709-4D00-9E6D-882DB1E28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Graphic 15">
              <a:extLst>
                <a:ext uri="{FF2B5EF4-FFF2-40B4-BE49-F238E27FC236}">
                  <a16:creationId xmlns:a16="http://schemas.microsoft.com/office/drawing/2014/main" id="{7EDA809C-8B77-4778-9050-82BA49976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Graphic 15">
              <a:extLst>
                <a:ext uri="{FF2B5EF4-FFF2-40B4-BE49-F238E27FC236}">
                  <a16:creationId xmlns:a16="http://schemas.microsoft.com/office/drawing/2014/main" id="{592CBFFA-9E14-4482-8D59-A989BAD45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D801BD80-BE9E-4AFB-BEF4-435B40BD2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F42F525D-A4A9-F641-91DB-C61A1291E8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980178"/>
              </p:ext>
            </p:extLst>
          </p:nvPr>
        </p:nvGraphicFramePr>
        <p:xfrm>
          <a:off x="3643176" y="1300042"/>
          <a:ext cx="7794178" cy="4845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35077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912BF-198D-D4D2-6938-4ADB48FBC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GB"/>
              <a:t>Opportunities: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B8CF71-9322-475B-429B-D8D3320B7E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9424919"/>
              </p:ext>
            </p:extLst>
          </p:nvPr>
        </p:nvGraphicFramePr>
        <p:xfrm>
          <a:off x="525462" y="2401406"/>
          <a:ext cx="10489521" cy="3810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1642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2E0923-3978-767E-BE77-7DDAC5C48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3338" y="787068"/>
            <a:ext cx="6349936" cy="275239"/>
          </a:xfrm>
        </p:spPr>
        <p:txBody>
          <a:bodyPr>
            <a:normAutofit fontScale="90000"/>
          </a:bodyPr>
          <a:lstStyle/>
          <a:p>
            <a:r>
              <a:rPr lang="en-GB"/>
              <a:t>Threats:</a:t>
            </a:r>
          </a:p>
        </p:txBody>
      </p:sp>
      <p:grpSp>
        <p:nvGrpSpPr>
          <p:cNvPr id="26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7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8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9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2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0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CD48C6-53DC-CA70-AD7F-592E18E4FA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5828876"/>
              </p:ext>
            </p:extLst>
          </p:nvPr>
        </p:nvGraphicFramePr>
        <p:xfrm>
          <a:off x="391599" y="1266269"/>
          <a:ext cx="11271935" cy="47425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5792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227BA-563A-B2C3-A494-5DBFE1841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829" y="1528527"/>
            <a:ext cx="4421731" cy="4542073"/>
          </a:xfrm>
        </p:spPr>
        <p:txBody>
          <a:bodyPr anchor="t">
            <a:normAutofit/>
          </a:bodyPr>
          <a:lstStyle/>
          <a:p>
            <a:r>
              <a:rPr lang="en-GB"/>
              <a:t> Strengths for development</a:t>
            </a: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ED2C98F-B668-4CD9-862F-6BF4AE5D2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3976378" cy="127377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F9FFE17-F0BA-B08D-01BF-ABB03CEC3B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8832786"/>
              </p:ext>
            </p:extLst>
          </p:nvPr>
        </p:nvGraphicFramePr>
        <p:xfrm>
          <a:off x="5068561" y="683484"/>
          <a:ext cx="6449246" cy="5487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0012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67BFA-C126-D622-A133-8578D7FF2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GB"/>
              <a:t>Conclusion</a:t>
            </a:r>
          </a:p>
        </p:txBody>
      </p:sp>
      <p:grpSp>
        <p:nvGrpSpPr>
          <p:cNvPr id="18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9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0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1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0D5A18-6E03-2029-832D-C16CD542AD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6409344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2199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9355A1-F83F-3996-3CA6-9349FAC90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829" y="1528527"/>
            <a:ext cx="4421731" cy="4542073"/>
          </a:xfrm>
        </p:spPr>
        <p:txBody>
          <a:bodyPr anchor="t">
            <a:normAutofit/>
          </a:bodyPr>
          <a:lstStyle/>
          <a:p>
            <a:r>
              <a:rPr lang="en-GB"/>
              <a:t>References:</a:t>
            </a:r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3ED2C98F-B668-4CD9-862F-6BF4AE5D2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3976378" cy="127377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78BC1A4-9D59-EB2B-299A-898F3F863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751" y="2255961"/>
            <a:ext cx="11644689" cy="409538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i="1" dirty="0"/>
          </a:p>
          <a:p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Improvement Cymru Academy (N.D) SWOT Analysis Toolkit. Public Health Wales [Online]. Available at: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phw.nhs.wales/services-and-teams/improvement-cymru/improvement-cymru-academy1/resource-library/academy-toolkit-guides/swot-analysis-toolkit/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 (Accessed: 01/10/25).</a:t>
            </a:r>
            <a:endParaRPr lang="en-GB" sz="180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NHS (N.D) Continuing professional development (CPD) [Online}Available at: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Continuing professional development (CPD) | Health Careers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(Accessed: 30/09/25).</a:t>
            </a:r>
            <a:endParaRPr lang="en-GB" sz="180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Skills for care (2025) </a:t>
            </a:r>
            <a:r>
              <a:rPr lang="en-GB" sz="1800" i="1" u="none" strike="noStrike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font-regular"/>
              </a:rPr>
              <a:t>Supporting the adult social care sector[Online] Available at </a:t>
            </a:r>
            <a:r>
              <a:rPr lang="en-GB" sz="1800" i="1" strike="noStrike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font-regula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  <a:latin typeface="font-regular"/>
              </a:rPr>
              <a:t> (Accessed</a:t>
            </a:r>
            <a:r>
              <a:rPr lang="en-GB" sz="1800" i="1" u="none" strike="noStrike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font-regular"/>
              </a:rPr>
              <a:t> on 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  <a:latin typeface="font-regular"/>
              </a:rPr>
              <a:t>29/09/25).</a:t>
            </a:r>
          </a:p>
          <a:p>
            <a:endParaRPr lang="en-GB" i="1" dirty="0">
              <a:solidFill>
                <a:schemeClr val="tx1">
                  <a:lumMod val="95000"/>
                  <a:lumOff val="5000"/>
                </a:schemeClr>
              </a:solidFill>
              <a:latin typeface="font-regular"/>
            </a:endParaRPr>
          </a:p>
          <a:p>
            <a:endParaRPr lang="en-GB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26421292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RocaVTI</vt:lpstr>
      <vt:lpstr>Personal SWOT Analysis for Professional Development in the Uk Health &amp; social care Lectures name: Olubukola  Adegbite  Componant:1 Modula code:LCHS4009   </vt:lpstr>
      <vt:lpstr>Introduction:</vt:lpstr>
      <vt:lpstr>Strengths:</vt:lpstr>
      <vt:lpstr>Weaknesses:</vt:lpstr>
      <vt:lpstr>Opportunities:</vt:lpstr>
      <vt:lpstr>Threats:</vt:lpstr>
      <vt:lpstr> Strengths for development</vt:lpstr>
      <vt:lpstr>Conclusion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SWOT Analysis for Professional Development in the Uk Health &amp; social care Modula code:LCHS4009   </dc:title>
  <dc:creator/>
  <cp:revision>41</cp:revision>
  <dcterms:created xsi:type="dcterms:W3CDTF">2025-09-10T17:34:05Z</dcterms:created>
  <dcterms:modified xsi:type="dcterms:W3CDTF">2025-10-01T16:14:37Z</dcterms:modified>
</cp:coreProperties>
</file>