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2" r:id="rId4"/>
  </p:sldMasterIdLst>
  <p:notesMasterIdLst>
    <p:notesMasterId r:id="rId6"/>
  </p:notesMasterIdLst>
  <p:handoutMasterIdLst>
    <p:handoutMasterId r:id="rId7"/>
  </p:handoutMasterIdLst>
  <p:sldIdLst>
    <p:sldId id="258" r:id="rId5"/>
  </p:sldIdLst>
  <p:sldSz cx="12192000" cy="16256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000"/>
    <a:srgbClr val="9EA079"/>
    <a:srgbClr val="3299BC"/>
    <a:srgbClr val="00668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09CF7E-3766-4717-B774-F207EF461C8D}" v="82" dt="2022-04-25T21:01:41.857"/>
  </p1510:revLst>
</p1510:revInfo>
</file>

<file path=ppt/tableStyles.xml><?xml version="1.0" encoding="utf-8"?>
<a:tblStyleLst xmlns:a="http://schemas.openxmlformats.org/drawingml/2006/main" def="{85BE263C-DBD7-4A20-BB59-AAB30ACAA65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6532" autoAdjust="0"/>
  </p:normalViewPr>
  <p:slideViewPr>
    <p:cSldViewPr snapToGrid="0">
      <p:cViewPr>
        <p:scale>
          <a:sx n="70" d="100"/>
          <a:sy n="70" d="100"/>
        </p:scale>
        <p:origin x="1166" y="38"/>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handoutMaster" Target="handoutMasters/handoutMaster1.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E09DD8E-315F-4512-9E6C-F84D5D4C0CF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FDB8FDF-59AF-4088-B42D-C96A66C8F06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EC7AF36-123E-45CA-A0B4-875C307E3741}" type="datetimeFigureOut">
              <a:rPr lang="en-US" smtClean="0"/>
              <a:t>4/25/2022</a:t>
            </a:fld>
            <a:endParaRPr lang="en-US" dirty="0"/>
          </a:p>
        </p:txBody>
      </p:sp>
      <p:sp>
        <p:nvSpPr>
          <p:cNvPr id="4" name="Footer Placeholder 3">
            <a:extLst>
              <a:ext uri="{FF2B5EF4-FFF2-40B4-BE49-F238E27FC236}">
                <a16:creationId xmlns:a16="http://schemas.microsoft.com/office/drawing/2014/main" id="{86E85BBF-7DB3-42AC-9951-7BC2B3F96B8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81D8E7E-971F-4F6F-B132-5E330BD1B5D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71693AB-977E-4C32-A898-259D555056C3}" type="slidenum">
              <a:rPr lang="en-US" smtClean="0"/>
              <a:t>‹#›</a:t>
            </a:fld>
            <a:endParaRPr lang="en-US" dirty="0"/>
          </a:p>
        </p:txBody>
      </p:sp>
    </p:spTree>
    <p:extLst>
      <p:ext uri="{BB962C8B-B14F-4D97-AF65-F5344CB8AC3E}">
        <p14:creationId xmlns:p14="http://schemas.microsoft.com/office/powerpoint/2010/main" val="1591608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5757AB-AE34-456A-9485-C3A4E8DB73FB}" type="datetimeFigureOut">
              <a:rPr lang="en-US" smtClean="0"/>
              <a:t>4/25/2022</a:t>
            </a:fld>
            <a:endParaRPr lang="en-US" dirty="0"/>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386991-8D4D-4011-84AB-5C3A8AB102CA}" type="slidenum">
              <a:rPr lang="en-US" smtClean="0"/>
              <a:t>‹#›</a:t>
            </a:fld>
            <a:endParaRPr lang="en-US" dirty="0"/>
          </a:p>
        </p:txBody>
      </p:sp>
    </p:spTree>
    <p:extLst>
      <p:ext uri="{BB962C8B-B14F-4D97-AF65-F5344CB8AC3E}">
        <p14:creationId xmlns:p14="http://schemas.microsoft.com/office/powerpoint/2010/main" val="26777218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4194469"/>
            <a:ext cx="9440035" cy="4334936"/>
          </a:xfrm>
        </p:spPr>
        <p:txBody>
          <a:bodyPr anchor="b">
            <a:normAutofit/>
          </a:bodyPr>
          <a:lstStyle>
            <a:lvl1pPr algn="ctr">
              <a:defRPr sz="7200"/>
            </a:lvl1pPr>
          </a:lstStyle>
          <a:p>
            <a:r>
              <a:rPr lang="en-US"/>
              <a:t>Click to edit Master title style</a:t>
            </a:r>
            <a:endParaRPr lang="en-US" dirty="0"/>
          </a:p>
        </p:txBody>
      </p:sp>
      <p:sp>
        <p:nvSpPr>
          <p:cNvPr id="3" name="Subtitle 2"/>
          <p:cNvSpPr>
            <a:spLocks noGrp="1"/>
          </p:cNvSpPr>
          <p:nvPr>
            <p:ph type="subTitle" idx="1"/>
          </p:nvPr>
        </p:nvSpPr>
        <p:spPr>
          <a:xfrm>
            <a:off x="1370693" y="8529397"/>
            <a:ext cx="9440035" cy="2488574"/>
          </a:xfrm>
        </p:spPr>
        <p:txBody>
          <a:bodyPr anchor="t"/>
          <a:lstStyle>
            <a:lvl1pPr marL="0" indent="0" algn="ctr">
              <a:buNone/>
              <a:defRPr>
                <a:solidFill>
                  <a:schemeClr val="tx1"/>
                </a:solidFill>
              </a:defRPr>
            </a:lvl1pPr>
            <a:lvl2pPr marL="609585" indent="0" algn="ctr">
              <a:buNone/>
              <a:defRPr>
                <a:solidFill>
                  <a:schemeClr val="tx1">
                    <a:tint val="75000"/>
                  </a:schemeClr>
                </a:solidFill>
              </a:defRPr>
            </a:lvl2pPr>
            <a:lvl3pPr marL="1219170" indent="0" algn="ctr">
              <a:buNone/>
              <a:defRPr>
                <a:solidFill>
                  <a:schemeClr val="tx1">
                    <a:tint val="75000"/>
                  </a:schemeClr>
                </a:solidFill>
              </a:defRPr>
            </a:lvl3pPr>
            <a:lvl4pPr marL="1828754" indent="0" algn="ctr">
              <a:buNone/>
              <a:defRPr>
                <a:solidFill>
                  <a:schemeClr val="tx1">
                    <a:tint val="75000"/>
                  </a:schemeClr>
                </a:solidFill>
              </a:defRPr>
            </a:lvl4pPr>
            <a:lvl5pPr marL="2438339" indent="0" algn="ctr">
              <a:buNone/>
              <a:defRPr>
                <a:solidFill>
                  <a:schemeClr val="tx1">
                    <a:tint val="75000"/>
                  </a:schemeClr>
                </a:solidFill>
              </a:defRPr>
            </a:lvl5pPr>
            <a:lvl6pPr marL="3047924" indent="0" algn="ctr">
              <a:buNone/>
              <a:defRPr>
                <a:solidFill>
                  <a:schemeClr val="tx1">
                    <a:tint val="75000"/>
                  </a:schemeClr>
                </a:solidFill>
              </a:defRPr>
            </a:lvl6pPr>
            <a:lvl7pPr marL="3657509" indent="0" algn="ctr">
              <a:buNone/>
              <a:defRPr>
                <a:solidFill>
                  <a:schemeClr val="tx1">
                    <a:tint val="75000"/>
                  </a:schemeClr>
                </a:solidFill>
              </a:defRPr>
            </a:lvl7pPr>
            <a:lvl8pPr marL="4267093" indent="0" algn="ctr">
              <a:buNone/>
              <a:defRPr>
                <a:solidFill>
                  <a:schemeClr val="tx1">
                    <a:tint val="75000"/>
                  </a:schemeClr>
                </a:solidFill>
              </a:defRPr>
            </a:lvl8pPr>
            <a:lvl9pPr marL="4876678"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dirty="0"/>
              <a:pPr/>
              <a:t>4/25/2022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16658308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dirty="0"/>
              <a:pPr/>
              <a:t>4/25/2022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24004092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2" y="4174385"/>
            <a:ext cx="9590551" cy="4334964"/>
          </a:xfrm>
        </p:spPr>
        <p:txBody>
          <a:bodyPr anchor="b"/>
          <a:lstStyle>
            <a:lvl1pPr algn="ctr">
              <a:defRPr sz="5333" b="0" cap="none"/>
            </a:lvl1pPr>
          </a:lstStyle>
          <a:p>
            <a:r>
              <a:rPr lang="en-US"/>
              <a:t>Click to edit Master title style</a:t>
            </a:r>
            <a:endParaRPr lang="en-US" dirty="0"/>
          </a:p>
        </p:txBody>
      </p:sp>
      <p:sp>
        <p:nvSpPr>
          <p:cNvPr id="3" name="Text Placeholder 2"/>
          <p:cNvSpPr>
            <a:spLocks noGrp="1"/>
          </p:cNvSpPr>
          <p:nvPr>
            <p:ph type="body" idx="1"/>
          </p:nvPr>
        </p:nvSpPr>
        <p:spPr>
          <a:xfrm>
            <a:off x="1295402" y="8509343"/>
            <a:ext cx="9590551" cy="3572276"/>
          </a:xfrm>
        </p:spPr>
        <p:txBody>
          <a:bodyPr anchor="t"/>
          <a:lstStyle>
            <a:lvl1pPr marL="0" indent="0" algn="ctr">
              <a:buNone/>
              <a:defRPr sz="2667">
                <a:solidFill>
                  <a:schemeClr val="tx1"/>
                </a:solidFill>
              </a:defRPr>
            </a:lvl1pPr>
            <a:lvl2pPr marL="609585" indent="0">
              <a:buNone/>
              <a:defRPr sz="2400">
                <a:solidFill>
                  <a:schemeClr val="tx1">
                    <a:tint val="75000"/>
                  </a:schemeClr>
                </a:solidFill>
              </a:defRPr>
            </a:lvl2pPr>
            <a:lvl3pPr marL="1219170" indent="0">
              <a:buNone/>
              <a:defRPr sz="2133">
                <a:solidFill>
                  <a:schemeClr val="tx1">
                    <a:tint val="75000"/>
                  </a:schemeClr>
                </a:solidFill>
              </a:defRPr>
            </a:lvl3pPr>
            <a:lvl4pPr marL="1828754" indent="0">
              <a:buNone/>
              <a:defRPr sz="1867">
                <a:solidFill>
                  <a:schemeClr val="tx1">
                    <a:tint val="75000"/>
                  </a:schemeClr>
                </a:solidFill>
              </a:defRPr>
            </a:lvl4pPr>
            <a:lvl5pPr marL="2438339" indent="0">
              <a:buNone/>
              <a:defRPr sz="1867">
                <a:solidFill>
                  <a:schemeClr val="tx1">
                    <a:tint val="75000"/>
                  </a:schemeClr>
                </a:solidFill>
              </a:defRPr>
            </a:lvl5pPr>
            <a:lvl6pPr marL="3047924" indent="0">
              <a:buNone/>
              <a:defRPr sz="1867">
                <a:solidFill>
                  <a:schemeClr val="tx1">
                    <a:tint val="75000"/>
                  </a:schemeClr>
                </a:solidFill>
              </a:defRPr>
            </a:lvl6pPr>
            <a:lvl7pPr marL="3657509" indent="0">
              <a:buNone/>
              <a:defRPr sz="1867">
                <a:solidFill>
                  <a:schemeClr val="tx1">
                    <a:tint val="75000"/>
                  </a:schemeClr>
                </a:solidFill>
              </a:defRPr>
            </a:lvl7pPr>
            <a:lvl8pPr marL="4267093" indent="0">
              <a:buNone/>
              <a:defRPr sz="1867">
                <a:solidFill>
                  <a:schemeClr val="tx1">
                    <a:tint val="75000"/>
                  </a:schemeClr>
                </a:solidFill>
              </a:defRPr>
            </a:lvl8pPr>
            <a:lvl9pPr marL="4876678" indent="0">
              <a:buNone/>
              <a:defRPr sz="186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36636D-D922-432D-A958-524484B5923D}" type="datetimeFigureOut">
              <a:rPr lang="en-US" dirty="0"/>
              <a:pPr/>
              <a:t>4/25/2022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12703650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7" y="4106546"/>
            <a:ext cx="5060497" cy="962074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3" y="4106549"/>
            <a:ext cx="5064665" cy="962074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36636D-D922-432D-A958-524484B5923D}" type="datetimeFigureOut">
              <a:rPr lang="en-US" dirty="0"/>
              <a:pPr/>
              <a:t>4/25/2022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531108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Slate-V2-S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4" y="4196322"/>
            <a:ext cx="5049897" cy="9749222"/>
          </a:xfrm>
          <a:prstGeom prst="rect">
            <a:avLst/>
          </a:prstGeom>
        </p:spPr>
      </p:pic>
      <p:pic>
        <p:nvPicPr>
          <p:cNvPr id="14" name="Picture 13" descr="Slate-V2-S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17661" y="4196322"/>
            <a:ext cx="5049897" cy="9749222"/>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4350232"/>
            <a:ext cx="4876344" cy="1291577"/>
          </a:xfrm>
        </p:spPr>
        <p:txBody>
          <a:bodyPr anchor="b">
            <a:noAutofit/>
          </a:bodyPr>
          <a:lstStyle>
            <a:lvl1pPr marL="0" indent="0" algn="ctr">
              <a:buNone/>
              <a:defRPr sz="3200" b="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p:cNvSpPr>
            <a:spLocks noGrp="1"/>
          </p:cNvSpPr>
          <p:nvPr>
            <p:ph sz="half" idx="2"/>
          </p:nvPr>
        </p:nvSpPr>
        <p:spPr>
          <a:xfrm>
            <a:off x="1005872" y="5641810"/>
            <a:ext cx="4876344" cy="8085483"/>
          </a:xfrm>
        </p:spPr>
        <p:txBody>
          <a:bodyPr anchor="t">
            <a:normAutofit/>
          </a:bodyPr>
          <a:lstStyle>
            <a:lvl1pPr>
              <a:defRPr sz="2400"/>
            </a:lvl1pPr>
            <a:lvl2pPr>
              <a:defRPr sz="2133"/>
            </a:lvl2pPr>
            <a:lvl3pPr>
              <a:defRPr sz="1867"/>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4350235"/>
            <a:ext cx="4895331" cy="1291575"/>
          </a:xfrm>
        </p:spPr>
        <p:txBody>
          <a:bodyPr anchor="b">
            <a:noAutofit/>
          </a:bodyPr>
          <a:lstStyle>
            <a:lvl1pPr marL="0" indent="0" algn="ctr">
              <a:buNone/>
              <a:defRPr sz="3200" b="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p:cNvSpPr>
            <a:spLocks noGrp="1"/>
          </p:cNvSpPr>
          <p:nvPr>
            <p:ph sz="quarter" idx="4"/>
          </p:nvPr>
        </p:nvSpPr>
        <p:spPr>
          <a:xfrm>
            <a:off x="6294967" y="5641810"/>
            <a:ext cx="4895331" cy="8085483"/>
          </a:xfrm>
        </p:spPr>
        <p:txBody>
          <a:bodyPr anchor="t">
            <a:normAutofit/>
          </a:bodyPr>
          <a:lstStyle>
            <a:lvl1pPr>
              <a:defRPr sz="2400"/>
            </a:lvl1pPr>
            <a:lvl2pPr>
              <a:defRPr sz="2133"/>
            </a:lvl2pPr>
            <a:lvl3pPr>
              <a:defRPr sz="1867"/>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E36636D-D922-432D-A958-524484B5923D}" type="datetimeFigureOut">
              <a:rPr lang="en-US" dirty="0"/>
              <a:pPr/>
              <a:t>4/25/2022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4220971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E36636D-D922-432D-A958-524484B5923D}" type="datetimeFigureOut">
              <a:rPr lang="en-US" dirty="0"/>
              <a:pPr/>
              <a:t>4/25/2022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24419141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36636D-D922-432D-A958-524484B5923D}" type="datetimeFigureOut">
              <a:rPr lang="en-US" dirty="0"/>
              <a:pPr/>
              <a:t>4/25/2022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4115699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7" y="1444978"/>
            <a:ext cx="3706889" cy="4318620"/>
          </a:xfrm>
        </p:spPr>
        <p:txBody>
          <a:bodyPr anchor="b">
            <a:normAutofit/>
          </a:bodyPr>
          <a:lstStyle>
            <a:lvl1pPr algn="ctr">
              <a:defRPr sz="3200" b="0"/>
            </a:lvl1pPr>
          </a:lstStyle>
          <a:p>
            <a:r>
              <a:rPr lang="en-US"/>
              <a:t>Click to edit Master title style</a:t>
            </a:r>
            <a:endParaRPr lang="en-US" dirty="0"/>
          </a:p>
        </p:txBody>
      </p:sp>
      <p:sp>
        <p:nvSpPr>
          <p:cNvPr id="3" name="Content Placeholder 2"/>
          <p:cNvSpPr>
            <a:spLocks noGrp="1"/>
          </p:cNvSpPr>
          <p:nvPr>
            <p:ph idx="1"/>
          </p:nvPr>
        </p:nvSpPr>
        <p:spPr>
          <a:xfrm>
            <a:off x="4855634" y="1444978"/>
            <a:ext cx="6411924" cy="1228231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7" y="5763600"/>
            <a:ext cx="3706889" cy="7963688"/>
          </a:xfrm>
        </p:spPr>
        <p:txBody>
          <a:bodyPr anchor="t">
            <a:normAutofit/>
          </a:bodyPr>
          <a:lstStyle>
            <a:lvl1pPr marL="0" indent="0" algn="ctr">
              <a:buNone/>
              <a:defRPr sz="2133"/>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8E36636D-D922-432D-A958-524484B5923D}" type="datetimeFigureOut">
              <a:rPr lang="en-US" dirty="0"/>
              <a:pPr/>
              <a:t>4/25/2022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2156801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2" name="Picture 11" descr="Slate-V2-S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59983" y="1445743"/>
            <a:ext cx="4570861" cy="12338897"/>
          </a:xfrm>
          <a:prstGeom prst="rect">
            <a:avLst/>
          </a:prstGeom>
        </p:spPr>
      </p:pic>
      <p:sp>
        <p:nvSpPr>
          <p:cNvPr id="2" name="Title 1"/>
          <p:cNvSpPr>
            <a:spLocks noGrp="1"/>
          </p:cNvSpPr>
          <p:nvPr>
            <p:ph type="title"/>
          </p:nvPr>
        </p:nvSpPr>
        <p:spPr>
          <a:xfrm>
            <a:off x="913796" y="1445743"/>
            <a:ext cx="5232901" cy="4336209"/>
          </a:xfrm>
        </p:spPr>
        <p:txBody>
          <a:bodyPr anchor="b">
            <a:noAutofit/>
          </a:bodyPr>
          <a:lstStyle>
            <a:lvl1pPr algn="ctr">
              <a:defRPr sz="4267"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635638" y="1763529"/>
            <a:ext cx="4220500" cy="11645208"/>
          </a:xfrm>
          <a:effectLst>
            <a:outerShdw blurRad="38100" dist="25400" dir="4440000">
              <a:srgbClr val="000000">
                <a:alpha val="36000"/>
              </a:srgbClr>
            </a:outerShdw>
          </a:effectLst>
        </p:spPr>
        <p:txBody>
          <a:bodyPr anchor="t">
            <a:normAutofit/>
          </a:bodyPr>
          <a:lstStyle>
            <a:lvl1pPr marL="0" indent="0" algn="ctr">
              <a:buNone/>
              <a:defRPr sz="2133"/>
            </a:lvl1pPr>
            <a:lvl2pPr marL="609585" indent="0">
              <a:buNone/>
              <a:defRPr sz="2133"/>
            </a:lvl2pPr>
            <a:lvl3pPr marL="1219170" indent="0">
              <a:buNone/>
              <a:defRPr sz="2133"/>
            </a:lvl3pPr>
            <a:lvl4pPr marL="1828754" indent="0">
              <a:buNone/>
              <a:defRPr sz="2133"/>
            </a:lvl4pPr>
            <a:lvl5pPr marL="2438339" indent="0">
              <a:buNone/>
              <a:defRPr sz="2133"/>
            </a:lvl5pPr>
            <a:lvl6pPr marL="3047924" indent="0">
              <a:buNone/>
              <a:defRPr sz="2133"/>
            </a:lvl6pPr>
            <a:lvl7pPr marL="3657509" indent="0">
              <a:buNone/>
              <a:defRPr sz="2133"/>
            </a:lvl7pPr>
            <a:lvl8pPr marL="4267093" indent="0">
              <a:buNone/>
              <a:defRPr sz="2133"/>
            </a:lvl8pPr>
            <a:lvl9pPr marL="4876678" indent="0">
              <a:buNone/>
              <a:defRPr sz="2133"/>
            </a:lvl9pPr>
          </a:lstStyle>
          <a:p>
            <a:r>
              <a:rPr lang="en-US"/>
              <a:t>Click icon to add picture</a:t>
            </a:r>
            <a:endParaRPr lang="en-US" dirty="0"/>
          </a:p>
        </p:txBody>
      </p:sp>
      <p:sp>
        <p:nvSpPr>
          <p:cNvPr id="4" name="Text Placeholder 3"/>
          <p:cNvSpPr>
            <a:spLocks noGrp="1"/>
          </p:cNvSpPr>
          <p:nvPr>
            <p:ph type="body" sz="half" idx="2"/>
          </p:nvPr>
        </p:nvSpPr>
        <p:spPr>
          <a:xfrm>
            <a:off x="913796" y="5781952"/>
            <a:ext cx="5232901" cy="8002688"/>
          </a:xfrm>
        </p:spPr>
        <p:txBody>
          <a:bodyPr anchor="t">
            <a:normAutofit/>
          </a:bodyPr>
          <a:lstStyle>
            <a:lvl1pPr marL="0" indent="0" algn="ctr">
              <a:buNone/>
              <a:defRPr sz="2133"/>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5" name="Date Placeholder 4"/>
          <p:cNvSpPr>
            <a:spLocks noGrp="1"/>
          </p:cNvSpPr>
          <p:nvPr>
            <p:ph type="dt" sz="half" idx="10"/>
          </p:nvPr>
        </p:nvSpPr>
        <p:spPr/>
        <p:txBody>
          <a:bodyPr/>
          <a:lstStyle/>
          <a:p>
            <a:fld id="{8E36636D-D922-432D-A958-524484B5923D}" type="datetimeFigureOut">
              <a:rPr lang="en-US" dirty="0"/>
              <a:pPr/>
              <a:t>4/25/2022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453084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Slate-V2-S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1994" y="1280201"/>
            <a:ext cx="10208013" cy="9088887"/>
          </a:xfrm>
          <a:prstGeom prst="rect">
            <a:avLst/>
          </a:prstGeom>
        </p:spPr>
      </p:pic>
      <p:sp>
        <p:nvSpPr>
          <p:cNvPr id="2" name="Title 1"/>
          <p:cNvSpPr>
            <a:spLocks noGrp="1"/>
          </p:cNvSpPr>
          <p:nvPr>
            <p:ph type="title"/>
          </p:nvPr>
        </p:nvSpPr>
        <p:spPr>
          <a:xfrm>
            <a:off x="913806" y="10821345"/>
            <a:ext cx="10355327" cy="1288230"/>
          </a:xfrm>
        </p:spPr>
        <p:txBody>
          <a:bodyPr anchor="b">
            <a:normAutofit/>
          </a:bodyPr>
          <a:lstStyle>
            <a:lvl1pPr algn="ctr">
              <a:defRPr sz="3733"/>
            </a:lvl1pPr>
          </a:lstStyle>
          <a:p>
            <a:r>
              <a:rPr lang="en-US"/>
              <a:t>Click to edit Master title style</a:t>
            </a:r>
            <a:endParaRPr lang="en-US" dirty="0"/>
          </a:p>
        </p:txBody>
      </p:sp>
      <p:sp>
        <p:nvSpPr>
          <p:cNvPr id="3" name="Picture Placeholder 2"/>
          <p:cNvSpPr>
            <a:spLocks noGrp="1" noChangeAspect="1"/>
          </p:cNvSpPr>
          <p:nvPr>
            <p:ph type="pic" idx="1"/>
          </p:nvPr>
        </p:nvSpPr>
        <p:spPr>
          <a:xfrm>
            <a:off x="1234956" y="1647432"/>
            <a:ext cx="9714133" cy="8357146"/>
          </a:xfrm>
          <a:effectLst>
            <a:outerShdw blurRad="38100" dist="25400" dir="4440000">
              <a:srgbClr val="000000">
                <a:alpha val="36000"/>
              </a:srgbClr>
            </a:outerShdw>
          </a:effectLst>
        </p:spPr>
        <p:txBody>
          <a:bodyPr anchor="t">
            <a:normAutofit/>
          </a:bodyPr>
          <a:lstStyle>
            <a:lvl1pPr marL="0" indent="0" algn="ctr">
              <a:buNone/>
              <a:defRPr sz="2667"/>
            </a:lvl1pPr>
            <a:lvl2pPr marL="609585" indent="0">
              <a:buNone/>
              <a:defRPr sz="2667"/>
            </a:lvl2pPr>
            <a:lvl3pPr marL="1219170" indent="0">
              <a:buNone/>
              <a:defRPr sz="2667"/>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r>
              <a:rPr lang="en-US"/>
              <a:t>Click icon to add picture</a:t>
            </a:r>
            <a:endParaRPr lang="en-US" dirty="0"/>
          </a:p>
        </p:txBody>
      </p:sp>
      <p:sp>
        <p:nvSpPr>
          <p:cNvPr id="4" name="Text Placeholder 3"/>
          <p:cNvSpPr>
            <a:spLocks noGrp="1"/>
          </p:cNvSpPr>
          <p:nvPr>
            <p:ph type="body" sz="half" idx="2"/>
          </p:nvPr>
        </p:nvSpPr>
        <p:spPr>
          <a:xfrm>
            <a:off x="913795" y="12109578"/>
            <a:ext cx="10353763" cy="1617711"/>
          </a:xfrm>
        </p:spPr>
        <p:txBody>
          <a:bodyPr anchor="t"/>
          <a:lstStyle>
            <a:lvl1pPr marL="0" indent="0" algn="ctr">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484369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1442221"/>
            <a:ext cx="10353763" cy="8377704"/>
          </a:xfrm>
        </p:spPr>
        <p:txBody>
          <a:bodyPr anchor="ctr"/>
          <a:lstStyle>
            <a:lvl1pPr>
              <a:defRPr sz="4267"/>
            </a:lvl1pPr>
          </a:lstStyle>
          <a:p>
            <a:r>
              <a:rPr lang="en-US"/>
              <a:t>Click to edit Master title style</a:t>
            </a:r>
            <a:endParaRPr lang="en-US" dirty="0"/>
          </a:p>
        </p:txBody>
      </p:sp>
      <p:sp>
        <p:nvSpPr>
          <p:cNvPr id="4" name="Text Placeholder 3"/>
          <p:cNvSpPr>
            <a:spLocks noGrp="1"/>
          </p:cNvSpPr>
          <p:nvPr>
            <p:ph type="body" sz="half" idx="2"/>
          </p:nvPr>
        </p:nvSpPr>
        <p:spPr>
          <a:xfrm>
            <a:off x="913795" y="10181167"/>
            <a:ext cx="10353763" cy="3559884"/>
          </a:xfrm>
        </p:spPr>
        <p:txBody>
          <a:bodyPr anchor="ctr"/>
          <a:lstStyle>
            <a:lvl1pPr marL="0" indent="0" algn="ctr">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16432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1444978"/>
            <a:ext cx="9302752" cy="7094291"/>
          </a:xfrm>
        </p:spPr>
        <p:txBody>
          <a:bodyPr anchor="ctr"/>
          <a:lstStyle>
            <a:lvl1pPr>
              <a:defRPr sz="4267"/>
            </a:lvl1pPr>
          </a:lstStyle>
          <a:p>
            <a:r>
              <a:rPr lang="en-US"/>
              <a:t>Click to edit Master title style</a:t>
            </a:r>
            <a:endParaRPr lang="en-US" dirty="0"/>
          </a:p>
        </p:txBody>
      </p:sp>
      <p:sp>
        <p:nvSpPr>
          <p:cNvPr id="12" name="Text Placeholder 3"/>
          <p:cNvSpPr>
            <a:spLocks noGrp="1"/>
          </p:cNvSpPr>
          <p:nvPr>
            <p:ph type="body" sz="half" idx="13"/>
          </p:nvPr>
        </p:nvSpPr>
        <p:spPr>
          <a:xfrm>
            <a:off x="1720645" y="8557117"/>
            <a:ext cx="8752299" cy="1262812"/>
          </a:xfrm>
        </p:spPr>
        <p:txBody>
          <a:bodyPr anchor="t">
            <a:normAutofit/>
          </a:bodyPr>
          <a:lstStyle>
            <a:lvl1pPr marL="0" indent="0" algn="r">
              <a:buNone/>
              <a:defRPr sz="1867"/>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4" name="Text Placeholder 3"/>
          <p:cNvSpPr>
            <a:spLocks noGrp="1"/>
          </p:cNvSpPr>
          <p:nvPr>
            <p:ph type="body" sz="half" idx="2"/>
          </p:nvPr>
        </p:nvSpPr>
        <p:spPr>
          <a:xfrm>
            <a:off x="913795" y="10202911"/>
            <a:ext cx="10353763" cy="3530657"/>
          </a:xfrm>
        </p:spPr>
        <p:txBody>
          <a:bodyPr anchor="ctr">
            <a:normAutofit/>
          </a:bodyPr>
          <a:lstStyle>
            <a:lvl1pPr marL="0" indent="0" algn="ctr">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1" name="TextBox 10"/>
          <p:cNvSpPr txBox="1"/>
          <p:nvPr/>
        </p:nvSpPr>
        <p:spPr>
          <a:xfrm>
            <a:off x="836612" y="2071495"/>
            <a:ext cx="609600" cy="1386136"/>
          </a:xfrm>
          <a:prstGeom prst="rect">
            <a:avLst/>
          </a:prstGeom>
        </p:spPr>
        <p:txBody>
          <a:bodyPr vert="horz" lIns="121920" tIns="60960" rIns="121920" bIns="6096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10666" dirty="0">
                <a:solidFill>
                  <a:schemeClr val="tx1"/>
                </a:solidFill>
                <a:effectLst/>
              </a:rPr>
              <a:t>“</a:t>
            </a:r>
          </a:p>
        </p:txBody>
      </p:sp>
      <p:sp>
        <p:nvSpPr>
          <p:cNvPr id="13" name="TextBox 12"/>
          <p:cNvSpPr txBox="1"/>
          <p:nvPr/>
        </p:nvSpPr>
        <p:spPr>
          <a:xfrm>
            <a:off x="10437812" y="6952877"/>
            <a:ext cx="609600" cy="1386136"/>
          </a:xfrm>
          <a:prstGeom prst="rect">
            <a:avLst/>
          </a:prstGeom>
        </p:spPr>
        <p:txBody>
          <a:bodyPr vert="horz" lIns="121920" tIns="60960" rIns="121920" bIns="6096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10666" dirty="0">
                <a:solidFill>
                  <a:schemeClr val="tx1"/>
                </a:solidFill>
                <a:effectLst/>
              </a:rPr>
              <a:t>”</a:t>
            </a:r>
          </a:p>
        </p:txBody>
      </p:sp>
    </p:spTree>
    <p:extLst>
      <p:ext uri="{BB962C8B-B14F-4D97-AF65-F5344CB8AC3E}">
        <p14:creationId xmlns:p14="http://schemas.microsoft.com/office/powerpoint/2010/main" val="41018067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5" y="5041644"/>
            <a:ext cx="10353763" cy="5953979"/>
          </a:xfrm>
        </p:spPr>
        <p:txBody>
          <a:bodyPr anchor="b"/>
          <a:lstStyle>
            <a:lvl1pPr>
              <a:defRPr sz="4267"/>
            </a:lvl1pPr>
          </a:lstStyle>
          <a:p>
            <a:r>
              <a:rPr lang="en-US"/>
              <a:t>Click to edit Master title style</a:t>
            </a:r>
            <a:endParaRPr lang="en-US" dirty="0"/>
          </a:p>
        </p:txBody>
      </p:sp>
      <p:sp>
        <p:nvSpPr>
          <p:cNvPr id="4" name="Text Placeholder 3"/>
          <p:cNvSpPr>
            <a:spLocks noGrp="1"/>
          </p:cNvSpPr>
          <p:nvPr>
            <p:ph type="body" sz="half" idx="2"/>
          </p:nvPr>
        </p:nvSpPr>
        <p:spPr>
          <a:xfrm>
            <a:off x="913786" y="11023540"/>
            <a:ext cx="10352199" cy="2703749"/>
          </a:xfrm>
        </p:spPr>
        <p:txBody>
          <a:bodyPr anchor="t"/>
          <a:lstStyle>
            <a:lvl1pPr marL="0" indent="0" algn="ctr">
              <a:buNone/>
              <a:defRPr sz="2133"/>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4/25/2022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8997368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1444978"/>
            <a:ext cx="10353763" cy="2300326"/>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4470400"/>
            <a:ext cx="3300984" cy="1365954"/>
          </a:xfrm>
        </p:spPr>
        <p:txBody>
          <a:bodyPr anchor="b">
            <a:noAutofit/>
          </a:bodyPr>
          <a:lstStyle>
            <a:lvl1pPr marL="0" indent="0" algn="ctr">
              <a:buNone/>
              <a:defRPr sz="3200" b="0">
                <a:solidFill>
                  <a:schemeClr val="tx1"/>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8" name="Text Placeholder 3"/>
          <p:cNvSpPr>
            <a:spLocks noGrp="1"/>
          </p:cNvSpPr>
          <p:nvPr>
            <p:ph type="body" sz="half" idx="15"/>
          </p:nvPr>
        </p:nvSpPr>
        <p:spPr>
          <a:xfrm>
            <a:off x="913795" y="6096000"/>
            <a:ext cx="3300984" cy="7631289"/>
          </a:xfrm>
        </p:spPr>
        <p:txBody>
          <a:bodyPr anchor="t">
            <a:normAutofit/>
          </a:bodyPr>
          <a:lstStyle>
            <a:lvl1pPr marL="0" indent="0" algn="ctr">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9" name="Text Placeholder 4"/>
          <p:cNvSpPr>
            <a:spLocks noGrp="1"/>
          </p:cNvSpPr>
          <p:nvPr>
            <p:ph type="body" sz="quarter" idx="3"/>
          </p:nvPr>
        </p:nvSpPr>
        <p:spPr>
          <a:xfrm>
            <a:off x="4446711" y="4470400"/>
            <a:ext cx="3300984" cy="1365954"/>
          </a:xfrm>
        </p:spPr>
        <p:txBody>
          <a:bodyPr anchor="b">
            <a:noAutofit/>
          </a:bodyPr>
          <a:lstStyle>
            <a:lvl1pPr marL="0" indent="0" algn="ctr">
              <a:buNone/>
              <a:defRPr sz="3200" b="0">
                <a:solidFill>
                  <a:schemeClr val="tx1"/>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10" name="Text Placeholder 3"/>
          <p:cNvSpPr>
            <a:spLocks noGrp="1"/>
          </p:cNvSpPr>
          <p:nvPr>
            <p:ph type="body" sz="half" idx="16"/>
          </p:nvPr>
        </p:nvSpPr>
        <p:spPr>
          <a:xfrm>
            <a:off x="4441435" y="6096000"/>
            <a:ext cx="3300984" cy="7631289"/>
          </a:xfrm>
        </p:spPr>
        <p:txBody>
          <a:bodyPr anchor="t">
            <a:normAutofit/>
          </a:bodyPr>
          <a:lstStyle>
            <a:lvl1pPr marL="0" indent="0" algn="ctr">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11" name="Text Placeholder 4"/>
          <p:cNvSpPr>
            <a:spLocks noGrp="1"/>
          </p:cNvSpPr>
          <p:nvPr>
            <p:ph type="body" sz="quarter" idx="13"/>
          </p:nvPr>
        </p:nvSpPr>
        <p:spPr>
          <a:xfrm>
            <a:off x="7966572" y="4470400"/>
            <a:ext cx="3300984" cy="1365954"/>
          </a:xfrm>
        </p:spPr>
        <p:txBody>
          <a:bodyPr anchor="b">
            <a:noAutofit/>
          </a:bodyPr>
          <a:lstStyle>
            <a:lvl1pPr marL="0" indent="0" algn="ctr">
              <a:buNone/>
              <a:defRPr sz="3200" b="0">
                <a:solidFill>
                  <a:schemeClr val="tx1"/>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12" name="Text Placeholder 3"/>
          <p:cNvSpPr>
            <a:spLocks noGrp="1"/>
          </p:cNvSpPr>
          <p:nvPr>
            <p:ph type="body" sz="half" idx="17"/>
          </p:nvPr>
        </p:nvSpPr>
        <p:spPr>
          <a:xfrm>
            <a:off x="7966572" y="6096000"/>
            <a:ext cx="3300984" cy="7631289"/>
          </a:xfrm>
        </p:spPr>
        <p:txBody>
          <a:bodyPr anchor="t">
            <a:normAutofit/>
          </a:bodyPr>
          <a:lstStyle>
            <a:lvl1pPr marL="0" indent="0" algn="ctr">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5115550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6" name="Picture 5"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78986" y="4328403"/>
            <a:ext cx="3372061" cy="4346212"/>
          </a:xfrm>
          <a:prstGeom prst="rect">
            <a:avLst/>
          </a:prstGeom>
        </p:spPr>
      </p:pic>
      <p:pic>
        <p:nvPicPr>
          <p:cNvPr id="28" name="Picture 27"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91751" y="4328403"/>
            <a:ext cx="3372061" cy="4346212"/>
          </a:xfrm>
          <a:prstGeom prst="rect">
            <a:avLst/>
          </a:prstGeom>
        </p:spPr>
      </p:pic>
      <p:pic>
        <p:nvPicPr>
          <p:cNvPr id="29" name="Picture 28"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95620" y="4328403"/>
            <a:ext cx="3372061" cy="4346212"/>
          </a:xfrm>
          <a:prstGeom prst="rect">
            <a:avLst/>
          </a:prstGeom>
        </p:spPr>
      </p:pic>
      <p:sp>
        <p:nvSpPr>
          <p:cNvPr id="30" name="Title 1"/>
          <p:cNvSpPr>
            <a:spLocks noGrp="1"/>
          </p:cNvSpPr>
          <p:nvPr>
            <p:ph type="title"/>
          </p:nvPr>
        </p:nvSpPr>
        <p:spPr>
          <a:xfrm>
            <a:off x="913795" y="1444978"/>
            <a:ext cx="10353763" cy="2300326"/>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9254177"/>
            <a:ext cx="3300984" cy="1365954"/>
          </a:xfrm>
        </p:spPr>
        <p:txBody>
          <a:bodyPr anchor="b">
            <a:noAutofit/>
          </a:bodyPr>
          <a:lstStyle>
            <a:lvl1pPr marL="0" indent="0" algn="ctr">
              <a:buNone/>
              <a:defRPr sz="2667" b="0">
                <a:solidFill>
                  <a:schemeClr val="tx1"/>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20" name="Picture Placeholder 2"/>
          <p:cNvSpPr>
            <a:spLocks noGrp="1" noChangeAspect="1"/>
          </p:cNvSpPr>
          <p:nvPr>
            <p:ph type="pic" idx="15"/>
          </p:nvPr>
        </p:nvSpPr>
        <p:spPr>
          <a:xfrm>
            <a:off x="1018103" y="4595954"/>
            <a:ext cx="3092368" cy="3799595"/>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2133"/>
            </a:lvl1pPr>
            <a:lvl2pPr marL="609585" indent="0">
              <a:buNone/>
              <a:defRPr sz="2133"/>
            </a:lvl2pPr>
            <a:lvl3pPr marL="1219170" indent="0">
              <a:buNone/>
              <a:defRPr sz="2133"/>
            </a:lvl3pPr>
            <a:lvl4pPr marL="1828754" indent="0">
              <a:buNone/>
              <a:defRPr sz="2133"/>
            </a:lvl4pPr>
            <a:lvl5pPr marL="2438339" indent="0">
              <a:buNone/>
              <a:defRPr sz="2133"/>
            </a:lvl5pPr>
            <a:lvl6pPr marL="3047924" indent="0">
              <a:buNone/>
              <a:defRPr sz="2133"/>
            </a:lvl6pPr>
            <a:lvl7pPr marL="3657509" indent="0">
              <a:buNone/>
              <a:defRPr sz="2133"/>
            </a:lvl7pPr>
            <a:lvl8pPr marL="4267093" indent="0">
              <a:buNone/>
              <a:defRPr sz="2133"/>
            </a:lvl8pPr>
            <a:lvl9pPr marL="4876678" indent="0">
              <a:buNone/>
              <a:defRPr sz="2133"/>
            </a:lvl9pPr>
          </a:lstStyle>
          <a:p>
            <a:r>
              <a:rPr lang="en-US"/>
              <a:t>Click icon to add picture</a:t>
            </a:r>
            <a:endParaRPr lang="en-US" dirty="0"/>
          </a:p>
        </p:txBody>
      </p:sp>
      <p:sp>
        <p:nvSpPr>
          <p:cNvPr id="21" name="Text Placeholder 3"/>
          <p:cNvSpPr>
            <a:spLocks noGrp="1"/>
          </p:cNvSpPr>
          <p:nvPr>
            <p:ph type="body" sz="half" idx="18"/>
          </p:nvPr>
        </p:nvSpPr>
        <p:spPr>
          <a:xfrm>
            <a:off x="913795" y="10620135"/>
            <a:ext cx="3300984" cy="3107160"/>
          </a:xfrm>
        </p:spPr>
        <p:txBody>
          <a:bodyPr anchor="t">
            <a:normAutofit/>
          </a:bodyPr>
          <a:lstStyle>
            <a:lvl1pPr marL="0" indent="0" algn="ctr">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22" name="Text Placeholder 4"/>
          <p:cNvSpPr>
            <a:spLocks noGrp="1"/>
          </p:cNvSpPr>
          <p:nvPr>
            <p:ph type="body" sz="quarter" idx="3"/>
          </p:nvPr>
        </p:nvSpPr>
        <p:spPr>
          <a:xfrm>
            <a:off x="4442788" y="9254177"/>
            <a:ext cx="3300984" cy="1365954"/>
          </a:xfrm>
        </p:spPr>
        <p:txBody>
          <a:bodyPr anchor="b">
            <a:noAutofit/>
          </a:bodyPr>
          <a:lstStyle>
            <a:lvl1pPr marL="0" indent="0" algn="ctr">
              <a:buNone/>
              <a:defRPr sz="2667" b="0">
                <a:solidFill>
                  <a:schemeClr val="tx1"/>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23" name="Picture Placeholder 2"/>
          <p:cNvSpPr>
            <a:spLocks noGrp="1" noChangeAspect="1"/>
          </p:cNvSpPr>
          <p:nvPr>
            <p:ph type="pic" idx="21"/>
          </p:nvPr>
        </p:nvSpPr>
        <p:spPr>
          <a:xfrm>
            <a:off x="4545743" y="4596371"/>
            <a:ext cx="3092368" cy="381194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2133"/>
            </a:lvl1pPr>
            <a:lvl2pPr marL="609585" indent="0">
              <a:buNone/>
              <a:defRPr sz="2133"/>
            </a:lvl2pPr>
            <a:lvl3pPr marL="1219170" indent="0">
              <a:buNone/>
              <a:defRPr sz="2133"/>
            </a:lvl3pPr>
            <a:lvl4pPr marL="1828754" indent="0">
              <a:buNone/>
              <a:defRPr sz="2133"/>
            </a:lvl4pPr>
            <a:lvl5pPr marL="2438339" indent="0">
              <a:buNone/>
              <a:defRPr sz="2133"/>
            </a:lvl5pPr>
            <a:lvl6pPr marL="3047924" indent="0">
              <a:buNone/>
              <a:defRPr sz="2133"/>
            </a:lvl6pPr>
            <a:lvl7pPr marL="3657509" indent="0">
              <a:buNone/>
              <a:defRPr sz="2133"/>
            </a:lvl7pPr>
            <a:lvl8pPr marL="4267093" indent="0">
              <a:buNone/>
              <a:defRPr sz="2133"/>
            </a:lvl8pPr>
            <a:lvl9pPr marL="4876678" indent="0">
              <a:buNone/>
              <a:defRPr sz="2133"/>
            </a:lvl9pPr>
          </a:lstStyle>
          <a:p>
            <a:r>
              <a:rPr lang="en-US"/>
              <a:t>Click icon to add picture</a:t>
            </a:r>
            <a:endParaRPr lang="en-US" dirty="0"/>
          </a:p>
        </p:txBody>
      </p:sp>
      <p:sp>
        <p:nvSpPr>
          <p:cNvPr id="24" name="Text Placeholder 3"/>
          <p:cNvSpPr>
            <a:spLocks noGrp="1"/>
          </p:cNvSpPr>
          <p:nvPr>
            <p:ph type="body" sz="half" idx="19"/>
          </p:nvPr>
        </p:nvSpPr>
        <p:spPr>
          <a:xfrm>
            <a:off x="4441434" y="10620133"/>
            <a:ext cx="3302337" cy="3107160"/>
          </a:xfrm>
        </p:spPr>
        <p:txBody>
          <a:bodyPr anchor="t">
            <a:normAutofit/>
          </a:bodyPr>
          <a:lstStyle>
            <a:lvl1pPr marL="0" indent="0" algn="ctr">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25" name="Text Placeholder 4"/>
          <p:cNvSpPr>
            <a:spLocks noGrp="1"/>
          </p:cNvSpPr>
          <p:nvPr>
            <p:ph type="body" sz="quarter" idx="13"/>
          </p:nvPr>
        </p:nvSpPr>
        <p:spPr>
          <a:xfrm>
            <a:off x="7966697" y="9254177"/>
            <a:ext cx="3300984" cy="1365954"/>
          </a:xfrm>
        </p:spPr>
        <p:txBody>
          <a:bodyPr anchor="b">
            <a:noAutofit/>
          </a:bodyPr>
          <a:lstStyle>
            <a:lvl1pPr marL="0" indent="0" algn="ctr">
              <a:buNone/>
              <a:defRPr sz="2667" b="0">
                <a:solidFill>
                  <a:schemeClr val="tx1"/>
                </a:solidFill>
              </a:defRPr>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26" name="Picture Placeholder 2"/>
          <p:cNvSpPr>
            <a:spLocks noGrp="1" noChangeAspect="1"/>
          </p:cNvSpPr>
          <p:nvPr>
            <p:ph type="pic" idx="22"/>
          </p:nvPr>
        </p:nvSpPr>
        <p:spPr>
          <a:xfrm>
            <a:off x="8075699" y="4585320"/>
            <a:ext cx="3092368" cy="3809882"/>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2133"/>
            </a:lvl1pPr>
            <a:lvl2pPr marL="609585" indent="0">
              <a:buNone/>
              <a:defRPr sz="2133"/>
            </a:lvl2pPr>
            <a:lvl3pPr marL="1219170" indent="0">
              <a:buNone/>
              <a:defRPr sz="2133"/>
            </a:lvl3pPr>
            <a:lvl4pPr marL="1828754" indent="0">
              <a:buNone/>
              <a:defRPr sz="2133"/>
            </a:lvl4pPr>
            <a:lvl5pPr marL="2438339" indent="0">
              <a:buNone/>
              <a:defRPr sz="2133"/>
            </a:lvl5pPr>
            <a:lvl6pPr marL="3047924" indent="0">
              <a:buNone/>
              <a:defRPr sz="2133"/>
            </a:lvl6pPr>
            <a:lvl7pPr marL="3657509" indent="0">
              <a:buNone/>
              <a:defRPr sz="2133"/>
            </a:lvl7pPr>
            <a:lvl8pPr marL="4267093" indent="0">
              <a:buNone/>
              <a:defRPr sz="2133"/>
            </a:lvl8pPr>
            <a:lvl9pPr marL="4876678" indent="0">
              <a:buNone/>
              <a:defRPr sz="2133"/>
            </a:lvl9pPr>
          </a:lstStyle>
          <a:p>
            <a:r>
              <a:rPr lang="en-US"/>
              <a:t>Click icon to add picture</a:t>
            </a:r>
            <a:endParaRPr lang="en-US" dirty="0"/>
          </a:p>
        </p:txBody>
      </p:sp>
      <p:sp>
        <p:nvSpPr>
          <p:cNvPr id="27" name="Text Placeholder 3"/>
          <p:cNvSpPr>
            <a:spLocks noGrp="1"/>
          </p:cNvSpPr>
          <p:nvPr>
            <p:ph type="body" sz="half" idx="20"/>
          </p:nvPr>
        </p:nvSpPr>
        <p:spPr>
          <a:xfrm>
            <a:off x="7966572" y="10620128"/>
            <a:ext cx="3300984" cy="3107164"/>
          </a:xfrm>
        </p:spPr>
        <p:txBody>
          <a:bodyPr anchor="t">
            <a:normAutofit/>
          </a:bodyPr>
          <a:lstStyle>
            <a:lvl1pPr marL="0" indent="0" algn="ctr">
              <a:buNone/>
              <a:defRPr sz="1867"/>
            </a:lvl1pPr>
            <a:lvl2pPr marL="609585" indent="0">
              <a:buNone/>
              <a:defRPr sz="1600"/>
            </a:lvl2pPr>
            <a:lvl3pPr marL="1219170" indent="0">
              <a:buNone/>
              <a:defRPr sz="1333"/>
            </a:lvl3pPr>
            <a:lvl4pPr marL="1828754" indent="0">
              <a:buNone/>
              <a:defRPr sz="1200"/>
            </a:lvl4pPr>
            <a:lvl5pPr marL="2438339" indent="0">
              <a:buNone/>
              <a:defRPr sz="1200"/>
            </a:lvl5pPr>
            <a:lvl6pPr marL="3047924" indent="0">
              <a:buNone/>
              <a:defRPr sz="1200"/>
            </a:lvl6pPr>
            <a:lvl7pPr marL="3657509" indent="0">
              <a:buNone/>
              <a:defRPr sz="1200"/>
            </a:lvl7pPr>
            <a:lvl8pPr marL="4267093" indent="0">
              <a:buNone/>
              <a:defRPr sz="1200"/>
            </a:lvl8pPr>
            <a:lvl9pPr marL="4876678" indent="0">
              <a:buNone/>
              <a:defRPr sz="12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4/25/2022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160221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dirty="0"/>
              <a:pPr/>
              <a:t>4/25/2022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31668590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70" y="1444979"/>
            <a:ext cx="2284487" cy="1228231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1444979"/>
            <a:ext cx="7916872" cy="1228231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6636D-D922-432D-A958-524484B5923D}" type="datetimeFigureOut">
              <a:rPr lang="en-US" dirty="0"/>
              <a:pPr/>
              <a:t>4/25/2022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F28FB93-0A08-4E7D-8E63-9EFA29F1E093}" type="slidenum">
              <a:rPr lang="en-US" dirty="0"/>
              <a:pPr/>
              <a:t>‹#›</a:t>
            </a:fld>
            <a:endParaRPr lang="en-US" dirty="0"/>
          </a:p>
        </p:txBody>
      </p:sp>
    </p:spTree>
    <p:extLst>
      <p:ext uri="{BB962C8B-B14F-4D97-AF65-F5344CB8AC3E}">
        <p14:creationId xmlns:p14="http://schemas.microsoft.com/office/powerpoint/2010/main" val="380005025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B65ED-B7BE-481B-A87E-EA40FA0B8CF3}"/>
              </a:ext>
            </a:extLst>
          </p:cNvPr>
          <p:cNvSpPr>
            <a:spLocks noGrp="1"/>
          </p:cNvSpPr>
          <p:nvPr>
            <p:ph type="title"/>
          </p:nvPr>
        </p:nvSpPr>
        <p:spPr>
          <a:xfrm>
            <a:off x="838200" y="865188"/>
            <a:ext cx="10515600" cy="3141662"/>
          </a:xfrm>
          <a:prstGeom prst="rect">
            <a:avLst/>
          </a:prstGeom>
        </p:spPr>
        <p:txBody>
          <a:bodyPr/>
          <a:lstStyle/>
          <a:p>
            <a:r>
              <a:rPr lang="en-US" noProof="0"/>
              <a:t>Click to edit Master title style</a:t>
            </a:r>
          </a:p>
        </p:txBody>
      </p:sp>
    </p:spTree>
    <p:extLst>
      <p:ext uri="{BB962C8B-B14F-4D97-AF65-F5344CB8AC3E}">
        <p14:creationId xmlns:p14="http://schemas.microsoft.com/office/powerpoint/2010/main" val="510172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1444978"/>
            <a:ext cx="10353763" cy="2300326"/>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4106549"/>
            <a:ext cx="10353763" cy="9620743"/>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13945545"/>
            <a:ext cx="2743200" cy="865481"/>
          </a:xfrm>
          <a:prstGeom prst="rect">
            <a:avLst/>
          </a:prstGeom>
        </p:spPr>
        <p:txBody>
          <a:bodyPr vert="horz" lIns="91440" tIns="45720" rIns="91440" bIns="45720" rtlCol="0" anchor="ctr"/>
          <a:lstStyle>
            <a:lvl1pPr algn="r">
              <a:defRPr sz="1333">
                <a:solidFill>
                  <a:schemeClr val="tx1">
                    <a:lumMod val="95000"/>
                  </a:schemeClr>
                </a:solidFill>
                <a:effectLst>
                  <a:outerShdw blurRad="50800" dist="38100" dir="2700000" algn="tl" rotWithShape="0">
                    <a:schemeClr val="bg1">
                      <a:alpha val="43000"/>
                    </a:schemeClr>
                  </a:outerShdw>
                </a:effectLst>
              </a:defRPr>
            </a:lvl1pPr>
          </a:lstStyle>
          <a:p>
            <a:fld id="{8E36636D-D922-432D-A958-524484B5923D}" type="datetimeFigureOut">
              <a:rPr lang="en-US" dirty="0"/>
              <a:pPr/>
              <a:t>4/25/2022</a:t>
            </a:fld>
            <a:endParaRPr lang="en-US" dirty="0"/>
          </a:p>
        </p:txBody>
      </p:sp>
      <p:sp>
        <p:nvSpPr>
          <p:cNvPr id="5" name="Footer Placeholder 4"/>
          <p:cNvSpPr>
            <a:spLocks noGrp="1"/>
          </p:cNvSpPr>
          <p:nvPr>
            <p:ph type="ftr" sz="quarter" idx="3"/>
          </p:nvPr>
        </p:nvSpPr>
        <p:spPr>
          <a:xfrm>
            <a:off x="913797" y="13945545"/>
            <a:ext cx="6672865" cy="865481"/>
          </a:xfrm>
          <a:prstGeom prst="rect">
            <a:avLst/>
          </a:prstGeom>
        </p:spPr>
        <p:txBody>
          <a:bodyPr vert="horz" lIns="91440" tIns="45720" rIns="91440" bIns="45720" rtlCol="0" anchor="ctr"/>
          <a:lstStyle>
            <a:lvl1pPr algn="l">
              <a:defRPr sz="1333">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3" y="13945545"/>
            <a:ext cx="753545" cy="865481"/>
          </a:xfrm>
          <a:prstGeom prst="rect">
            <a:avLst/>
          </a:prstGeom>
        </p:spPr>
        <p:txBody>
          <a:bodyPr vert="horz" lIns="91440" tIns="45720" rIns="91440" bIns="45720" rtlCol="0" anchor="ctr"/>
          <a:lstStyle>
            <a:lvl1pPr algn="r">
              <a:defRPr sz="1333">
                <a:solidFill>
                  <a:schemeClr val="tx1">
                    <a:lumMod val="95000"/>
                  </a:schemeClr>
                </a:solidFill>
                <a:effectLst>
                  <a:outerShdw blurRad="50800" dist="38100" dir="2700000" algn="tl" rotWithShape="0">
                    <a:schemeClr val="bg1">
                      <a:alpha val="43000"/>
                    </a:schemeClr>
                  </a:outerShdw>
                </a:effectLst>
              </a:defRPr>
            </a:lvl1pPr>
          </a:lstStyle>
          <a:p>
            <a:fld id="{DF28FB93-0A08-4E7D-8E63-9EFA29F1E093}" type="slidenum">
              <a:rPr lang="en-US" dirty="0"/>
              <a:pPr/>
              <a:t>‹#›</a:t>
            </a:fld>
            <a:endParaRPr lang="en-US" dirty="0"/>
          </a:p>
        </p:txBody>
      </p:sp>
      <p:sp>
        <p:nvSpPr>
          <p:cNvPr id="7" name="Rectangle: Rounded Corners 6" descr="Rounded Yellow Background">
            <a:extLst>
              <a:ext uri="{FF2B5EF4-FFF2-40B4-BE49-F238E27FC236}">
                <a16:creationId xmlns:a16="http://schemas.microsoft.com/office/drawing/2014/main" id="{AABB36E3-297C-4C4E-AB14-C14CF3DACACA}"/>
              </a:ext>
            </a:extLst>
          </p:cNvPr>
          <p:cNvSpPr/>
          <p:nvPr userDrawn="1"/>
        </p:nvSpPr>
        <p:spPr>
          <a:xfrm>
            <a:off x="257442" y="990600"/>
            <a:ext cx="11677116" cy="14120856"/>
          </a:xfrm>
          <a:prstGeom prst="roundRect">
            <a:avLst>
              <a:gd name="adj" fmla="val 2865"/>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1384347331"/>
      </p:ext>
    </p:extLst>
  </p:cSld>
  <p:clrMap bg1="dk1" tx1="lt1" bg2="dk2" tx2="lt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 id="2147483706" r:id="rId14"/>
    <p:sldLayoutId id="2147483707" r:id="rId15"/>
    <p:sldLayoutId id="2147483708" r:id="rId16"/>
    <p:sldLayoutId id="2147483709" r:id="rId17"/>
    <p:sldLayoutId id="2147483710" r:id="rId18"/>
  </p:sldLayoutIdLst>
  <p:txStyles>
    <p:titleStyle>
      <a:lvl1pPr algn="ctr" defTabSz="609585" rtl="0" eaLnBrk="1" latinLnBrk="0" hangingPunct="1">
        <a:spcBef>
          <a:spcPct val="0"/>
        </a:spcBef>
        <a:buNone/>
        <a:defRPr sz="5333"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57189" indent="-407990" algn="l" defTabSz="609585" rtl="0" eaLnBrk="1" latinLnBrk="0" hangingPunct="1">
        <a:spcBef>
          <a:spcPct val="20000"/>
        </a:spcBef>
        <a:spcAft>
          <a:spcPts val="800"/>
        </a:spcAft>
        <a:buClr>
          <a:schemeClr val="tx2"/>
        </a:buClr>
        <a:buSzPct val="70000"/>
        <a:buFont typeface="Wingdings 2" charset="2"/>
        <a:buChar char=""/>
        <a:defRPr sz="2667"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959976" indent="-359991" algn="l" defTabSz="609585" rtl="0" eaLnBrk="1" latinLnBrk="0" hangingPunct="1">
        <a:spcBef>
          <a:spcPct val="20000"/>
        </a:spcBef>
        <a:spcAft>
          <a:spcPts val="800"/>
        </a:spcAft>
        <a:buClr>
          <a:schemeClr val="tx2"/>
        </a:buClr>
        <a:buSzPct val="70000"/>
        <a:buFont typeface="Wingdings 2" charset="2"/>
        <a:buChar char=""/>
        <a:defRPr sz="2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367966" indent="-287993" algn="l" defTabSz="609585" rtl="0" eaLnBrk="1" latinLnBrk="0" hangingPunct="1">
        <a:spcBef>
          <a:spcPct val="20000"/>
        </a:spcBef>
        <a:spcAft>
          <a:spcPts val="800"/>
        </a:spcAft>
        <a:buClr>
          <a:schemeClr val="tx2"/>
        </a:buClr>
        <a:buSzPct val="70000"/>
        <a:buFont typeface="Wingdings 2" charset="2"/>
        <a:buChar char=""/>
        <a:defRPr sz="2133"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847954" indent="-287993" algn="l" defTabSz="609585" rtl="0" eaLnBrk="1" latinLnBrk="0" hangingPunct="1">
        <a:spcBef>
          <a:spcPct val="20000"/>
        </a:spcBef>
        <a:spcAft>
          <a:spcPts val="800"/>
        </a:spcAft>
        <a:buClr>
          <a:schemeClr val="tx2"/>
        </a:buClr>
        <a:buSzPct val="70000"/>
        <a:buFont typeface="Wingdings 2" charset="2"/>
        <a:buChar char=""/>
        <a:defRPr sz="1867"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2231944" indent="-287993" algn="l" defTabSz="609585" rtl="0" eaLnBrk="1" latinLnBrk="0" hangingPunct="1">
        <a:spcBef>
          <a:spcPct val="20000"/>
        </a:spcBef>
        <a:spcAft>
          <a:spcPts val="800"/>
        </a:spcAft>
        <a:buClr>
          <a:schemeClr val="tx2"/>
        </a:buClr>
        <a:buSzPct val="70000"/>
        <a:buFont typeface="Wingdings 2" charset="2"/>
        <a:buChar char=""/>
        <a:defRPr sz="1867"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686066" indent="-304792" algn="l" defTabSz="609585" rtl="0" eaLnBrk="1" latinLnBrk="0" hangingPunct="1">
        <a:spcBef>
          <a:spcPct val="20000"/>
        </a:spcBef>
        <a:spcAft>
          <a:spcPts val="800"/>
        </a:spcAft>
        <a:buClr>
          <a:schemeClr val="tx2"/>
        </a:buClr>
        <a:buSzPct val="70000"/>
        <a:buFont typeface="Wingdings 2" charset="2"/>
        <a:buChar char=""/>
        <a:defRPr sz="1867"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3202320" indent="-304792" algn="l" defTabSz="609585" rtl="0" eaLnBrk="1" latinLnBrk="0" hangingPunct="1">
        <a:spcBef>
          <a:spcPct val="20000"/>
        </a:spcBef>
        <a:spcAft>
          <a:spcPts val="800"/>
        </a:spcAft>
        <a:buClr>
          <a:schemeClr val="tx2"/>
        </a:buClr>
        <a:buSzPct val="70000"/>
        <a:buFont typeface="Wingdings 2" charset="2"/>
        <a:buChar char=""/>
        <a:defRPr sz="1867"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3718574" indent="-304792" algn="l" defTabSz="609585" rtl="0" eaLnBrk="1" latinLnBrk="0" hangingPunct="1">
        <a:spcBef>
          <a:spcPct val="20000"/>
        </a:spcBef>
        <a:spcAft>
          <a:spcPts val="800"/>
        </a:spcAft>
        <a:buClr>
          <a:schemeClr val="tx2"/>
        </a:buClr>
        <a:buSzPct val="70000"/>
        <a:buFont typeface="Wingdings 2" charset="2"/>
        <a:buChar char=""/>
        <a:defRPr sz="1867"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4141496" indent="-304792" algn="l" defTabSz="609585" rtl="0" eaLnBrk="1" latinLnBrk="0" hangingPunct="1">
        <a:spcBef>
          <a:spcPct val="20000"/>
        </a:spcBef>
        <a:spcAft>
          <a:spcPts val="800"/>
        </a:spcAft>
        <a:buClr>
          <a:schemeClr val="tx2"/>
        </a:buClr>
        <a:buSzPct val="70000"/>
        <a:buFont typeface="Wingdings 2" charset="2"/>
        <a:buChar char=""/>
        <a:defRPr sz="1867"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609585" rtl="0" eaLnBrk="1" latinLnBrk="0" hangingPunct="1">
        <a:defRPr sz="2400" kern="1200">
          <a:solidFill>
            <a:schemeClr val="tx1"/>
          </a:solidFill>
          <a:latin typeface="+mn-lt"/>
          <a:ea typeface="+mn-ea"/>
          <a:cs typeface="+mn-cs"/>
        </a:defRPr>
      </a:lvl1pPr>
      <a:lvl2pPr marL="609585" algn="l" defTabSz="609585" rtl="0" eaLnBrk="1" latinLnBrk="0" hangingPunct="1">
        <a:defRPr sz="2400" kern="1200">
          <a:solidFill>
            <a:schemeClr val="tx1"/>
          </a:solidFill>
          <a:latin typeface="+mn-lt"/>
          <a:ea typeface="+mn-ea"/>
          <a:cs typeface="+mn-cs"/>
        </a:defRPr>
      </a:lvl2pPr>
      <a:lvl3pPr marL="1219170" algn="l" defTabSz="609585" rtl="0" eaLnBrk="1" latinLnBrk="0" hangingPunct="1">
        <a:defRPr sz="2400" kern="1200">
          <a:solidFill>
            <a:schemeClr val="tx1"/>
          </a:solidFill>
          <a:latin typeface="+mn-lt"/>
          <a:ea typeface="+mn-ea"/>
          <a:cs typeface="+mn-cs"/>
        </a:defRPr>
      </a:lvl3pPr>
      <a:lvl4pPr marL="1828754" algn="l" defTabSz="609585" rtl="0" eaLnBrk="1" latinLnBrk="0" hangingPunct="1">
        <a:defRPr sz="2400" kern="1200">
          <a:solidFill>
            <a:schemeClr val="tx1"/>
          </a:solidFill>
          <a:latin typeface="+mn-lt"/>
          <a:ea typeface="+mn-ea"/>
          <a:cs typeface="+mn-cs"/>
        </a:defRPr>
      </a:lvl4pPr>
      <a:lvl5pPr marL="2438339" algn="l" defTabSz="609585" rtl="0" eaLnBrk="1" latinLnBrk="0" hangingPunct="1">
        <a:defRPr sz="2400" kern="1200">
          <a:solidFill>
            <a:schemeClr val="tx1"/>
          </a:solidFill>
          <a:latin typeface="+mn-lt"/>
          <a:ea typeface="+mn-ea"/>
          <a:cs typeface="+mn-cs"/>
        </a:defRPr>
      </a:lvl5pPr>
      <a:lvl6pPr marL="3047924" algn="l" defTabSz="609585" rtl="0" eaLnBrk="1" latinLnBrk="0" hangingPunct="1">
        <a:defRPr sz="2400" kern="1200">
          <a:solidFill>
            <a:schemeClr val="tx1"/>
          </a:solidFill>
          <a:latin typeface="+mn-lt"/>
          <a:ea typeface="+mn-ea"/>
          <a:cs typeface="+mn-cs"/>
        </a:defRPr>
      </a:lvl6pPr>
      <a:lvl7pPr marL="3657509" algn="l" defTabSz="609585" rtl="0" eaLnBrk="1" latinLnBrk="0" hangingPunct="1">
        <a:defRPr sz="2400" kern="1200">
          <a:solidFill>
            <a:schemeClr val="tx1"/>
          </a:solidFill>
          <a:latin typeface="+mn-lt"/>
          <a:ea typeface="+mn-ea"/>
          <a:cs typeface="+mn-cs"/>
        </a:defRPr>
      </a:lvl7pPr>
      <a:lvl8pPr marL="4267093" algn="l" defTabSz="609585" rtl="0" eaLnBrk="1" latinLnBrk="0" hangingPunct="1">
        <a:defRPr sz="2400" kern="1200">
          <a:solidFill>
            <a:schemeClr val="tx1"/>
          </a:solidFill>
          <a:latin typeface="+mn-lt"/>
          <a:ea typeface="+mn-ea"/>
          <a:cs typeface="+mn-cs"/>
        </a:defRPr>
      </a:lvl8pPr>
      <a:lvl9pPr marL="4876678" algn="l" defTabSz="609585"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svg"/><Relationship Id="rId7"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18.xml"/><Relationship Id="rId6" Type="http://schemas.openxmlformats.org/officeDocument/2006/relationships/image" Target="../media/image9.png"/><Relationship Id="rId5" Type="http://schemas.openxmlformats.org/officeDocument/2006/relationships/hyperlink" Target="https://evaggeliasariggoli.blogspot.com/2016/05/time-to-play-with-environment-3rd-grade.html" TargetMode="External"/><Relationship Id="rId4"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Title 14" hidden="1">
            <a:extLst>
              <a:ext uri="{FF2B5EF4-FFF2-40B4-BE49-F238E27FC236}">
                <a16:creationId xmlns:a16="http://schemas.microsoft.com/office/drawing/2014/main" id="{7DC4E174-7A30-4C69-B4A3-330A112666D5}"/>
              </a:ext>
            </a:extLst>
          </p:cNvPr>
          <p:cNvSpPr>
            <a:spLocks noGrp="1"/>
          </p:cNvSpPr>
          <p:nvPr>
            <p:ph type="title"/>
          </p:nvPr>
        </p:nvSpPr>
        <p:spPr/>
        <p:txBody>
          <a:bodyPr/>
          <a:lstStyle/>
          <a:p>
            <a:r>
              <a:rPr lang="en-US" dirty="0"/>
              <a:t>Infographic</a:t>
            </a:r>
          </a:p>
        </p:txBody>
      </p:sp>
      <p:grpSp>
        <p:nvGrpSpPr>
          <p:cNvPr id="38" name="Group 37">
            <a:extLst>
              <a:ext uri="{FF2B5EF4-FFF2-40B4-BE49-F238E27FC236}">
                <a16:creationId xmlns:a16="http://schemas.microsoft.com/office/drawing/2014/main" id="{0F3FB797-10C5-4151-86CE-E41AA0907708}"/>
              </a:ext>
              <a:ext uri="{C183D7F6-B498-43B3-948B-1728B52AA6E4}">
                <adec:decorative xmlns:adec="http://schemas.microsoft.com/office/drawing/2017/decorative" val="1"/>
              </a:ext>
            </a:extLst>
          </p:cNvPr>
          <p:cNvGrpSpPr/>
          <p:nvPr/>
        </p:nvGrpSpPr>
        <p:grpSpPr>
          <a:xfrm>
            <a:off x="2404079" y="402317"/>
            <a:ext cx="7540462" cy="2956983"/>
            <a:chOff x="1612331" y="358878"/>
            <a:chExt cx="9123959" cy="3577949"/>
          </a:xfrm>
          <a:solidFill>
            <a:schemeClr val="accent6">
              <a:lumMod val="40000"/>
              <a:lumOff val="60000"/>
            </a:schemeClr>
          </a:solidFill>
        </p:grpSpPr>
        <p:sp>
          <p:nvSpPr>
            <p:cNvPr id="2799" name="Wave 2798">
              <a:extLst>
                <a:ext uri="{FF2B5EF4-FFF2-40B4-BE49-F238E27FC236}">
                  <a16:creationId xmlns:a16="http://schemas.microsoft.com/office/drawing/2014/main" id="{12315DA4-B6A4-479B-BE9C-1D0F49D6DE3B}"/>
                </a:ext>
              </a:extLst>
            </p:cNvPr>
            <p:cNvSpPr/>
            <p:nvPr/>
          </p:nvSpPr>
          <p:spPr>
            <a:xfrm flipH="1">
              <a:off x="1612331" y="770229"/>
              <a:ext cx="2087335" cy="2392403"/>
            </a:xfrm>
            <a:prstGeom prst="wave">
              <a:avLst>
                <a:gd name="adj1" fmla="val 3074"/>
                <a:gd name="adj2" fmla="val -1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96" name="Isosceles Triangle 2795">
              <a:extLst>
                <a:ext uri="{FF2B5EF4-FFF2-40B4-BE49-F238E27FC236}">
                  <a16:creationId xmlns:a16="http://schemas.microsoft.com/office/drawing/2014/main" id="{BE80EF6A-E134-4E58-AFA7-17D7730C0723}"/>
                </a:ext>
              </a:extLst>
            </p:cNvPr>
            <p:cNvSpPr/>
            <p:nvPr/>
          </p:nvSpPr>
          <p:spPr>
            <a:xfrm rot="16200000" flipH="1">
              <a:off x="2775467" y="2146146"/>
              <a:ext cx="550954" cy="1333019"/>
            </a:xfrm>
            <a:prstGeom prst="triangle">
              <a:avLst>
                <a:gd name="adj" fmla="val 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95" name="Rectangle 2794">
              <a:extLst>
                <a:ext uri="{FF2B5EF4-FFF2-40B4-BE49-F238E27FC236}">
                  <a16:creationId xmlns:a16="http://schemas.microsoft.com/office/drawing/2014/main" id="{09DF3989-E079-4179-894E-CDC52D65B594}"/>
                </a:ext>
              </a:extLst>
            </p:cNvPr>
            <p:cNvSpPr/>
            <p:nvPr/>
          </p:nvSpPr>
          <p:spPr>
            <a:xfrm>
              <a:off x="2456383" y="1753783"/>
              <a:ext cx="7577529" cy="2183044"/>
            </a:xfrm>
            <a:prstGeom prst="rect">
              <a:avLst/>
            </a:prstGeom>
            <a:grpFill/>
            <a:ln>
              <a:noFill/>
            </a:ln>
            <a:effectLst>
              <a:outerShdw blurRad="50800" dist="88900" dir="6000000" algn="ctr" rotWithShape="0">
                <a:srgbClr val="000000">
                  <a:alpha val="0"/>
                </a:srgbClr>
              </a:outerShdw>
              <a:softEdge rad="889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93" name="Wave 2792">
              <a:extLst>
                <a:ext uri="{FF2B5EF4-FFF2-40B4-BE49-F238E27FC236}">
                  <a16:creationId xmlns:a16="http://schemas.microsoft.com/office/drawing/2014/main" id="{0FCE735F-D719-4D13-97EC-F9CB9B01149F}"/>
                </a:ext>
              </a:extLst>
            </p:cNvPr>
            <p:cNvSpPr/>
            <p:nvPr/>
          </p:nvSpPr>
          <p:spPr>
            <a:xfrm>
              <a:off x="8648955" y="770229"/>
              <a:ext cx="2087335" cy="2392403"/>
            </a:xfrm>
            <a:prstGeom prst="wave">
              <a:avLst>
                <a:gd name="adj1" fmla="val 3074"/>
                <a:gd name="adj2" fmla="val -1000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Isosceles Triangle 30">
              <a:extLst>
                <a:ext uri="{FF2B5EF4-FFF2-40B4-BE49-F238E27FC236}">
                  <a16:creationId xmlns:a16="http://schemas.microsoft.com/office/drawing/2014/main" id="{C0D27D2F-4B4D-4529-93FD-89EF640D8366}"/>
                </a:ext>
              </a:extLst>
            </p:cNvPr>
            <p:cNvSpPr/>
            <p:nvPr/>
          </p:nvSpPr>
          <p:spPr>
            <a:xfrm rot="5400000">
              <a:off x="9039988" y="2146146"/>
              <a:ext cx="550954" cy="1333019"/>
            </a:xfrm>
            <a:prstGeom prst="triangle">
              <a:avLst>
                <a:gd name="adj" fmla="val 0"/>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35E38460-690B-498E-BCAE-A4A9DBDD691C}"/>
                </a:ext>
              </a:extLst>
            </p:cNvPr>
            <p:cNvSpPr/>
            <p:nvPr/>
          </p:nvSpPr>
          <p:spPr>
            <a:xfrm>
              <a:off x="2384435" y="358878"/>
              <a:ext cx="7577528" cy="218304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486" name="TextBox 1485">
            <a:extLst>
              <a:ext uri="{FF2B5EF4-FFF2-40B4-BE49-F238E27FC236}">
                <a16:creationId xmlns:a16="http://schemas.microsoft.com/office/drawing/2014/main" id="{61FA9FFE-1F09-4D21-8B4E-DFF29AB21E68}"/>
              </a:ext>
            </a:extLst>
          </p:cNvPr>
          <p:cNvSpPr txBox="1"/>
          <p:nvPr/>
        </p:nvSpPr>
        <p:spPr>
          <a:xfrm>
            <a:off x="4860018" y="536222"/>
            <a:ext cx="4086790" cy="1360617"/>
          </a:xfrm>
          <a:prstGeom prst="rect">
            <a:avLst/>
          </a:prstGeom>
          <a:noFill/>
        </p:spPr>
        <p:txBody>
          <a:bodyPr wrap="square" lIns="0" tIns="0" rIns="0" bIns="0" rtlCol="0">
            <a:noAutofit/>
          </a:bodyPr>
          <a:lstStyle/>
          <a:p>
            <a:r>
              <a:rPr lang="en-US" sz="3200" b="1" spc="-300" noProof="1">
                <a:solidFill>
                  <a:schemeClr val="bg1"/>
                </a:solidFill>
                <a:latin typeface="+mj-lt"/>
              </a:rPr>
              <a:t>The Benefits of Agroecological Farming Practices in Wales </a:t>
            </a:r>
          </a:p>
        </p:txBody>
      </p:sp>
      <p:grpSp>
        <p:nvGrpSpPr>
          <p:cNvPr id="3561" name="Group 3560">
            <a:extLst>
              <a:ext uri="{FF2B5EF4-FFF2-40B4-BE49-F238E27FC236}">
                <a16:creationId xmlns:a16="http://schemas.microsoft.com/office/drawing/2014/main" id="{E3D0DB19-2688-4835-BCE1-935276690094}"/>
              </a:ext>
              <a:ext uri="{C183D7F6-B498-43B3-948B-1728B52AA6E4}">
                <adec:decorative xmlns:adec="http://schemas.microsoft.com/office/drawing/2017/decorative" val="1"/>
              </a:ext>
            </a:extLst>
          </p:cNvPr>
          <p:cNvGrpSpPr/>
          <p:nvPr/>
        </p:nvGrpSpPr>
        <p:grpSpPr>
          <a:xfrm>
            <a:off x="2179161" y="12819031"/>
            <a:ext cx="4690974" cy="2106685"/>
            <a:chOff x="1594907" y="358878"/>
            <a:chExt cx="9141381" cy="4105335"/>
          </a:xfrm>
        </p:grpSpPr>
        <p:sp>
          <p:nvSpPr>
            <p:cNvPr id="3562" name="Rectangle 3561">
              <a:extLst>
                <a:ext uri="{FF2B5EF4-FFF2-40B4-BE49-F238E27FC236}">
                  <a16:creationId xmlns:a16="http://schemas.microsoft.com/office/drawing/2014/main" id="{61151FB9-C68F-4148-AC02-304D7D0CC9FE}"/>
                </a:ext>
              </a:extLst>
            </p:cNvPr>
            <p:cNvSpPr/>
            <p:nvPr/>
          </p:nvSpPr>
          <p:spPr>
            <a:xfrm>
              <a:off x="1594907" y="1152154"/>
              <a:ext cx="8335281" cy="3312059"/>
            </a:xfrm>
            <a:prstGeom prst="rect">
              <a:avLst/>
            </a:prstGeom>
            <a:solidFill>
              <a:schemeClr val="tx1"/>
            </a:solidFill>
            <a:ln>
              <a:noFill/>
            </a:ln>
            <a:effectLst>
              <a:outerShdw blurRad="50800" dist="88900" dir="6000000" algn="ctr" rotWithShape="0">
                <a:srgbClr val="000000">
                  <a:alpha val="0"/>
                </a:srgbClr>
              </a:outerShdw>
              <a:softEdge rad="889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64" name="Wave 3563">
              <a:extLst>
                <a:ext uri="{FF2B5EF4-FFF2-40B4-BE49-F238E27FC236}">
                  <a16:creationId xmlns:a16="http://schemas.microsoft.com/office/drawing/2014/main" id="{D794EF1B-0D65-4A73-B71D-085858E370FE}"/>
                </a:ext>
              </a:extLst>
            </p:cNvPr>
            <p:cNvSpPr/>
            <p:nvPr/>
          </p:nvSpPr>
          <p:spPr>
            <a:xfrm>
              <a:off x="8648953" y="770229"/>
              <a:ext cx="2087335" cy="2392403"/>
            </a:xfrm>
            <a:prstGeom prst="wave">
              <a:avLst>
                <a:gd name="adj1" fmla="val 3074"/>
                <a:gd name="adj2" fmla="val -10000"/>
              </a:avLst>
            </a:prstGeom>
            <a:gradFill>
              <a:gsLst>
                <a:gs pos="100000">
                  <a:schemeClr val="tx1"/>
                </a:gs>
                <a:gs pos="0">
                  <a:schemeClr val="tx1">
                    <a:lumMod val="75000"/>
                    <a:lumOff val="25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65" name="Isosceles Triangle 3564">
              <a:extLst>
                <a:ext uri="{FF2B5EF4-FFF2-40B4-BE49-F238E27FC236}">
                  <a16:creationId xmlns:a16="http://schemas.microsoft.com/office/drawing/2014/main" id="{A73F237F-EA36-4D36-86E0-0B8DAFCC8663}"/>
                </a:ext>
              </a:extLst>
            </p:cNvPr>
            <p:cNvSpPr/>
            <p:nvPr/>
          </p:nvSpPr>
          <p:spPr>
            <a:xfrm rot="5400000">
              <a:off x="9039986" y="2146146"/>
              <a:ext cx="550955" cy="1333018"/>
            </a:xfrm>
            <a:prstGeom prst="triangle">
              <a:avLst>
                <a:gd name="adj" fmla="val 0"/>
              </a:avLst>
            </a:prstGeom>
            <a:gradFill>
              <a:gsLst>
                <a:gs pos="100000">
                  <a:schemeClr val="tx1"/>
                </a:gs>
                <a:gs pos="0">
                  <a:schemeClr val="accent1">
                    <a:lumMod val="7500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66" name="Rectangle 3565">
              <a:extLst>
                <a:ext uri="{FF2B5EF4-FFF2-40B4-BE49-F238E27FC236}">
                  <a16:creationId xmlns:a16="http://schemas.microsoft.com/office/drawing/2014/main" id="{A5A3FAC4-28C2-4BE7-AA70-40F6F6D5B220}"/>
                </a:ext>
              </a:extLst>
            </p:cNvPr>
            <p:cNvSpPr/>
            <p:nvPr/>
          </p:nvSpPr>
          <p:spPr>
            <a:xfrm>
              <a:off x="2384433" y="358878"/>
              <a:ext cx="7577526" cy="2183045"/>
            </a:xfrm>
            <a:prstGeom prst="rect">
              <a:avLst/>
            </a:prstGeom>
            <a:gradFill>
              <a:gsLst>
                <a:gs pos="100000">
                  <a:schemeClr val="tx1">
                    <a:lumMod val="95000"/>
                    <a:lumOff val="5000"/>
                  </a:schemeClr>
                </a:gs>
                <a:gs pos="0">
                  <a:schemeClr val="tx1">
                    <a:lumMod val="65000"/>
                    <a:lumOff val="3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288" name="TextBox 2287">
            <a:extLst>
              <a:ext uri="{FF2B5EF4-FFF2-40B4-BE49-F238E27FC236}">
                <a16:creationId xmlns:a16="http://schemas.microsoft.com/office/drawing/2014/main" id="{322CABCE-864E-418C-897D-1E90C7C6CCD1}"/>
              </a:ext>
            </a:extLst>
          </p:cNvPr>
          <p:cNvSpPr txBox="1">
            <a:spLocks noChangeAspect="1"/>
          </p:cNvSpPr>
          <p:nvPr/>
        </p:nvSpPr>
        <p:spPr>
          <a:xfrm>
            <a:off x="2923923" y="13589583"/>
            <a:ext cx="368827" cy="368827"/>
          </a:xfrm>
          <a:prstGeom prst="ellipse">
            <a:avLst/>
          </a:prstGeom>
          <a:solidFill>
            <a:schemeClr val="tx1"/>
          </a:solidFill>
        </p:spPr>
        <p:txBody>
          <a:bodyPr wrap="square" rtlCol="0" anchor="ctr">
            <a:noAutofit/>
          </a:bodyPr>
          <a:lstStyle/>
          <a:p>
            <a:pPr algn="ctr"/>
            <a:r>
              <a:rPr lang="en-US" sz="1600" b="1" dirty="0">
                <a:solidFill>
                  <a:schemeClr val="bg1"/>
                </a:solidFill>
                <a:latin typeface="+mj-lt"/>
              </a:rPr>
              <a:t>2</a:t>
            </a:r>
          </a:p>
        </p:txBody>
      </p:sp>
      <p:sp>
        <p:nvSpPr>
          <p:cNvPr id="2290" name="TextBox 2289">
            <a:extLst>
              <a:ext uri="{FF2B5EF4-FFF2-40B4-BE49-F238E27FC236}">
                <a16:creationId xmlns:a16="http://schemas.microsoft.com/office/drawing/2014/main" id="{7EA088B3-A346-4D1C-AA09-5FDE033FC62D}"/>
              </a:ext>
            </a:extLst>
          </p:cNvPr>
          <p:cNvSpPr txBox="1">
            <a:spLocks noChangeAspect="1"/>
          </p:cNvSpPr>
          <p:nvPr/>
        </p:nvSpPr>
        <p:spPr>
          <a:xfrm>
            <a:off x="5342796" y="13589583"/>
            <a:ext cx="368827" cy="368827"/>
          </a:xfrm>
          <a:prstGeom prst="ellipse">
            <a:avLst/>
          </a:prstGeom>
          <a:solidFill>
            <a:schemeClr val="tx1"/>
          </a:solidFill>
        </p:spPr>
        <p:txBody>
          <a:bodyPr wrap="square" rtlCol="0" anchor="ctr">
            <a:noAutofit/>
          </a:bodyPr>
          <a:lstStyle/>
          <a:p>
            <a:pPr algn="ctr"/>
            <a:r>
              <a:rPr lang="en-US" sz="1600" b="1" dirty="0">
                <a:solidFill>
                  <a:schemeClr val="bg1"/>
                </a:solidFill>
                <a:latin typeface="+mj-lt"/>
              </a:rPr>
              <a:t>3</a:t>
            </a:r>
          </a:p>
        </p:txBody>
      </p:sp>
      <p:sp>
        <p:nvSpPr>
          <p:cNvPr id="808" name="TextBox 807">
            <a:extLst>
              <a:ext uri="{FF2B5EF4-FFF2-40B4-BE49-F238E27FC236}">
                <a16:creationId xmlns:a16="http://schemas.microsoft.com/office/drawing/2014/main" id="{F4AD987E-65E7-49A8-8905-C0DD70471460}"/>
              </a:ext>
            </a:extLst>
          </p:cNvPr>
          <p:cNvSpPr txBox="1"/>
          <p:nvPr/>
        </p:nvSpPr>
        <p:spPr>
          <a:xfrm>
            <a:off x="288137" y="15485386"/>
            <a:ext cx="6469718" cy="667357"/>
          </a:xfrm>
          <a:prstGeom prst="rect">
            <a:avLst/>
          </a:prstGeom>
          <a:noFill/>
        </p:spPr>
        <p:txBody>
          <a:bodyPr wrap="square" lIns="0" tIns="0" rIns="0" bIns="0" numCol="3" spcCol="180000" rtlCol="0" anchor="t">
            <a:noAutofit/>
          </a:bodyPr>
          <a:lstStyle/>
          <a:p>
            <a:endParaRPr lang="en-US" sz="750" b="1" dirty="0"/>
          </a:p>
        </p:txBody>
      </p:sp>
      <p:cxnSp>
        <p:nvCxnSpPr>
          <p:cNvPr id="813" name="Straight Connector 812">
            <a:extLst>
              <a:ext uri="{FF2B5EF4-FFF2-40B4-BE49-F238E27FC236}">
                <a16:creationId xmlns:a16="http://schemas.microsoft.com/office/drawing/2014/main" id="{A8C813A7-58E1-4077-86EF-6CBDFA426429}"/>
              </a:ext>
              <a:ext uri="{C183D7F6-B498-43B3-948B-1728B52AA6E4}">
                <adec:decorative xmlns:adec="http://schemas.microsoft.com/office/drawing/2017/decorative" val="1"/>
              </a:ext>
            </a:extLst>
          </p:cNvPr>
          <p:cNvCxnSpPr/>
          <p:nvPr/>
        </p:nvCxnSpPr>
        <p:spPr>
          <a:xfrm>
            <a:off x="7122542" y="15346681"/>
            <a:ext cx="0" cy="798712"/>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
        <p:nvSpPr>
          <p:cNvPr id="810" name="TextBox 809">
            <a:extLst>
              <a:ext uri="{FF2B5EF4-FFF2-40B4-BE49-F238E27FC236}">
                <a16:creationId xmlns:a16="http://schemas.microsoft.com/office/drawing/2014/main" id="{ABA64B32-BA8B-46E6-8FD4-86AB3454CBA9}"/>
              </a:ext>
            </a:extLst>
          </p:cNvPr>
          <p:cNvSpPr txBox="1"/>
          <p:nvPr/>
        </p:nvSpPr>
        <p:spPr>
          <a:xfrm>
            <a:off x="7702317" y="15421173"/>
            <a:ext cx="1898674" cy="192208"/>
          </a:xfrm>
          <a:prstGeom prst="rect">
            <a:avLst/>
          </a:prstGeom>
          <a:noFill/>
        </p:spPr>
        <p:txBody>
          <a:bodyPr wrap="square" lIns="0" tIns="0" rIns="0" bIns="0" rtlCol="0" anchor="ctr">
            <a:noAutofit/>
          </a:bodyPr>
          <a:lstStyle/>
          <a:p>
            <a:endParaRPr lang="en-US" sz="1200" dirty="0"/>
          </a:p>
        </p:txBody>
      </p:sp>
      <p:sp>
        <p:nvSpPr>
          <p:cNvPr id="811" name="TextBox 810">
            <a:extLst>
              <a:ext uri="{FF2B5EF4-FFF2-40B4-BE49-F238E27FC236}">
                <a16:creationId xmlns:a16="http://schemas.microsoft.com/office/drawing/2014/main" id="{63021698-CB6C-4E9D-B456-A33CC236CE37}"/>
              </a:ext>
            </a:extLst>
          </p:cNvPr>
          <p:cNvSpPr txBox="1"/>
          <p:nvPr/>
        </p:nvSpPr>
        <p:spPr>
          <a:xfrm>
            <a:off x="7702317" y="15642377"/>
            <a:ext cx="1898674" cy="192208"/>
          </a:xfrm>
          <a:prstGeom prst="rect">
            <a:avLst/>
          </a:prstGeom>
          <a:noFill/>
        </p:spPr>
        <p:txBody>
          <a:bodyPr wrap="square" lIns="0" tIns="0" rIns="0" bIns="0" rtlCol="0" anchor="ctr">
            <a:noAutofit/>
          </a:bodyPr>
          <a:lstStyle/>
          <a:p>
            <a:endParaRPr lang="en-US" sz="1200" dirty="0"/>
          </a:p>
        </p:txBody>
      </p:sp>
      <p:sp>
        <p:nvSpPr>
          <p:cNvPr id="812" name="TextBox 811">
            <a:extLst>
              <a:ext uri="{FF2B5EF4-FFF2-40B4-BE49-F238E27FC236}">
                <a16:creationId xmlns:a16="http://schemas.microsoft.com/office/drawing/2014/main" id="{B07654FE-A7FF-4F4B-835F-57BA84DA6019}"/>
              </a:ext>
            </a:extLst>
          </p:cNvPr>
          <p:cNvSpPr txBox="1"/>
          <p:nvPr/>
        </p:nvSpPr>
        <p:spPr>
          <a:xfrm>
            <a:off x="7702317" y="15861194"/>
            <a:ext cx="1898674" cy="192208"/>
          </a:xfrm>
          <a:prstGeom prst="rect">
            <a:avLst/>
          </a:prstGeom>
          <a:noFill/>
        </p:spPr>
        <p:txBody>
          <a:bodyPr wrap="square" lIns="0" tIns="0" rIns="0" bIns="0" rtlCol="0" anchor="ctr">
            <a:noAutofit/>
          </a:bodyPr>
          <a:lstStyle/>
          <a:p>
            <a:endParaRPr lang="en-US" sz="1200" dirty="0"/>
          </a:p>
        </p:txBody>
      </p:sp>
      <p:cxnSp>
        <p:nvCxnSpPr>
          <p:cNvPr id="809" name="Straight Connector 808">
            <a:extLst>
              <a:ext uri="{FF2B5EF4-FFF2-40B4-BE49-F238E27FC236}">
                <a16:creationId xmlns:a16="http://schemas.microsoft.com/office/drawing/2014/main" id="{7B0293D5-A170-46E1-88BA-7FD2C1841F4B}"/>
              </a:ext>
              <a:ext uri="{C183D7F6-B498-43B3-948B-1728B52AA6E4}">
                <adec:decorative xmlns:adec="http://schemas.microsoft.com/office/drawing/2017/decorative" val="1"/>
              </a:ext>
            </a:extLst>
          </p:cNvPr>
          <p:cNvCxnSpPr/>
          <p:nvPr/>
        </p:nvCxnSpPr>
        <p:spPr>
          <a:xfrm>
            <a:off x="9922968" y="15346681"/>
            <a:ext cx="0" cy="798712"/>
          </a:xfrm>
          <a:prstGeom prst="line">
            <a:avLst/>
          </a:prstGeom>
          <a:ln>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pic>
        <p:nvPicPr>
          <p:cNvPr id="17" name="Graphic 16" descr="Open hand with plant with solid fill">
            <a:extLst>
              <a:ext uri="{FF2B5EF4-FFF2-40B4-BE49-F238E27FC236}">
                <a16:creationId xmlns:a16="http://schemas.microsoft.com/office/drawing/2014/main" id="{5B7A33DA-8909-40C8-8B96-36571A09CFE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148232" y="610394"/>
            <a:ext cx="1520202" cy="1520202"/>
          </a:xfrm>
          <a:prstGeom prst="rect">
            <a:avLst/>
          </a:prstGeom>
        </p:spPr>
      </p:pic>
      <p:pic>
        <p:nvPicPr>
          <p:cNvPr id="27" name="Picture 26" descr="A picture containing clipart&#10;&#10;Description automatically generated">
            <a:extLst>
              <a:ext uri="{FF2B5EF4-FFF2-40B4-BE49-F238E27FC236}">
                <a16:creationId xmlns:a16="http://schemas.microsoft.com/office/drawing/2014/main" id="{72B35943-D1FD-474B-9A09-36B52C12CD48}"/>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44659" y="1231830"/>
            <a:ext cx="2062713" cy="1918323"/>
          </a:xfrm>
          <a:prstGeom prst="rect">
            <a:avLst/>
          </a:prstGeom>
          <a:ln>
            <a:noFill/>
          </a:ln>
          <a:effectLst>
            <a:softEdge rad="112500"/>
          </a:effectLst>
        </p:spPr>
      </p:pic>
      <p:sp>
        <p:nvSpPr>
          <p:cNvPr id="29" name="TextBox 28">
            <a:extLst>
              <a:ext uri="{FF2B5EF4-FFF2-40B4-BE49-F238E27FC236}">
                <a16:creationId xmlns:a16="http://schemas.microsoft.com/office/drawing/2014/main" id="{58F7A252-2A08-4E0A-A9B6-CD78B119B34E}"/>
              </a:ext>
            </a:extLst>
          </p:cNvPr>
          <p:cNvSpPr txBox="1"/>
          <p:nvPr/>
        </p:nvSpPr>
        <p:spPr>
          <a:xfrm>
            <a:off x="2506887" y="2836887"/>
            <a:ext cx="7147557" cy="1754326"/>
          </a:xfrm>
          <a:prstGeom prst="rect">
            <a:avLst/>
          </a:prstGeom>
          <a:noFill/>
        </p:spPr>
        <p:txBody>
          <a:bodyPr wrap="square" rtlCol="0">
            <a:spAutoFit/>
          </a:bodyPr>
          <a:lstStyle/>
          <a:p>
            <a:pPr algn="ctr"/>
            <a:r>
              <a:rPr lang="en-GB" b="1" dirty="0"/>
              <a:t>Government Incentives of late have been focused on transition to a sustainable agricultural economy. Taking the current challenges into consideration, this research project aims to identify the challenges agri-businesses face and how they can manoeuvre around them to transition within the agricultural industry to be considered a sustainable farming practice. </a:t>
            </a:r>
          </a:p>
        </p:txBody>
      </p:sp>
      <p:sp>
        <p:nvSpPr>
          <p:cNvPr id="32" name="TextBox 31">
            <a:extLst>
              <a:ext uri="{FF2B5EF4-FFF2-40B4-BE49-F238E27FC236}">
                <a16:creationId xmlns:a16="http://schemas.microsoft.com/office/drawing/2014/main" id="{53B4CFB2-B8AA-4690-9394-7DB316B279B3}"/>
              </a:ext>
            </a:extLst>
          </p:cNvPr>
          <p:cNvSpPr txBox="1"/>
          <p:nvPr/>
        </p:nvSpPr>
        <p:spPr>
          <a:xfrm>
            <a:off x="518685" y="7374898"/>
            <a:ext cx="7243387" cy="7760256"/>
          </a:xfrm>
          <a:prstGeom prst="snip2DiagRect">
            <a:avLst/>
          </a:prstGeom>
          <a:solidFill>
            <a:schemeClr val="accent2"/>
          </a:solidFill>
          <a:ln w="28575">
            <a:solidFill>
              <a:schemeClr val="tx1"/>
            </a:solidFill>
          </a:ln>
          <a:effectLst>
            <a:glow rad="228600">
              <a:schemeClr val="accent6">
                <a:satMod val="175000"/>
                <a:alpha val="40000"/>
              </a:schemeClr>
            </a:glow>
          </a:effectLst>
        </p:spPr>
        <p:txBody>
          <a:bodyPr wrap="square" rtlCol="0">
            <a:spAutoFit/>
          </a:bodyPr>
          <a:lstStyle/>
          <a:p>
            <a:r>
              <a:rPr lang="en-GB" sz="2400" b="1" u="sng" dirty="0">
                <a:solidFill>
                  <a:schemeClr val="bg1"/>
                </a:solidFill>
                <a:latin typeface="Aldhabi" panose="01000000000000000000" pitchFamily="2" charset="-78"/>
                <a:cs typeface="Aldhabi" panose="01000000000000000000" pitchFamily="2" charset="-78"/>
              </a:rPr>
              <a:t>Key Literature</a:t>
            </a:r>
          </a:p>
          <a:p>
            <a:r>
              <a:rPr lang="en-GB" sz="2400" dirty="0">
                <a:solidFill>
                  <a:schemeClr val="bg1"/>
                </a:solidFill>
                <a:latin typeface="Aldhabi" panose="01000000000000000000" pitchFamily="2" charset="-78"/>
                <a:cs typeface="Aldhabi" panose="01000000000000000000" pitchFamily="2" charset="-78"/>
              </a:rPr>
              <a:t>The literature review will focus on agroecology, sustainable economics, social equitability and The Wellbeing of Future Generations [Wales] Act 2015. Incentives for farmers to go green and the challenges they face whilst attempting to do so will be discussed in depth. Definitions will be given for business models and business strategies. Further explanation as to how a business model canvas could benefit farmers in attempting to formulate a transition strategy will be discussed</a:t>
            </a:r>
            <a:r>
              <a:rPr lang="en-GB" sz="2400" dirty="0">
                <a:solidFill>
                  <a:schemeClr val="bg1"/>
                </a:solidFill>
              </a:rPr>
              <a:t>. </a:t>
            </a:r>
          </a:p>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a:p>
            <a:r>
              <a:rPr lang="en-GB" sz="2400" b="1" u="sng" dirty="0">
                <a:solidFill>
                  <a:schemeClr val="bg1"/>
                </a:solidFill>
                <a:latin typeface="Aldhabi" panose="01000000000000000000" pitchFamily="2" charset="-78"/>
                <a:cs typeface="Aldhabi" panose="01000000000000000000" pitchFamily="2" charset="-78"/>
              </a:rPr>
              <a:t>Findings</a:t>
            </a:r>
          </a:p>
          <a:p>
            <a:endParaRPr lang="en-GB" sz="2400" dirty="0">
              <a:latin typeface="Agency FB" panose="020B0503020202020204" pitchFamily="34" charset="0"/>
              <a:cs typeface="Aldhabi" panose="01000000000000000000" pitchFamily="2" charset="-78"/>
            </a:endParaRPr>
          </a:p>
          <a:p>
            <a:endParaRPr lang="en-GB" sz="2400" dirty="0">
              <a:latin typeface="Agency FB" panose="020B0503020202020204" pitchFamily="34" charset="0"/>
              <a:cs typeface="Aldhabi" panose="01000000000000000000" pitchFamily="2" charset="-78"/>
            </a:endParaRPr>
          </a:p>
          <a:p>
            <a:endParaRPr lang="en-GB" sz="2400" dirty="0">
              <a:latin typeface="Agency FB" panose="020B0503020202020204" pitchFamily="34" charset="0"/>
              <a:cs typeface="Aldhabi" panose="01000000000000000000" pitchFamily="2" charset="-78"/>
            </a:endParaRPr>
          </a:p>
          <a:p>
            <a:r>
              <a:rPr lang="en-GB" sz="2400" dirty="0">
                <a:latin typeface="Agency FB" panose="020B0503020202020204" pitchFamily="34" charset="0"/>
                <a:cs typeface="Aldhabi" panose="01000000000000000000" pitchFamily="2" charset="-78"/>
              </a:rPr>
              <a:t> </a:t>
            </a:r>
          </a:p>
        </p:txBody>
      </p:sp>
      <p:sp>
        <p:nvSpPr>
          <p:cNvPr id="35" name="TextBox 34">
            <a:extLst>
              <a:ext uri="{FF2B5EF4-FFF2-40B4-BE49-F238E27FC236}">
                <a16:creationId xmlns:a16="http://schemas.microsoft.com/office/drawing/2014/main" id="{297E0012-E07A-421C-A8C2-33AC7D120A02}"/>
              </a:ext>
            </a:extLst>
          </p:cNvPr>
          <p:cNvSpPr txBox="1"/>
          <p:nvPr/>
        </p:nvSpPr>
        <p:spPr>
          <a:xfrm>
            <a:off x="505050" y="5308838"/>
            <a:ext cx="11142269" cy="1908215"/>
          </a:xfrm>
          <a:prstGeom prst="rect">
            <a:avLst/>
          </a:prstGeom>
          <a:solidFill>
            <a:schemeClr val="accent2">
              <a:lumMod val="75000"/>
            </a:schemeClr>
          </a:solidFill>
          <a:effectLst>
            <a:innerShdw blurRad="63500" dist="50800" dir="18900000">
              <a:prstClr val="black">
                <a:alpha val="50000"/>
              </a:prstClr>
            </a:innerShdw>
          </a:effectLst>
        </p:spPr>
        <p:txBody>
          <a:bodyPr wrap="square" rtlCol="0">
            <a:spAutoFit/>
          </a:bodyPr>
          <a:lstStyle/>
          <a:p>
            <a:r>
              <a:rPr lang="en-GB" sz="2800" b="1" i="1" dirty="0">
                <a:solidFill>
                  <a:schemeClr val="tx1">
                    <a:lumMod val="95000"/>
                  </a:schemeClr>
                </a:solidFill>
              </a:rPr>
              <a:t>Aims </a:t>
            </a:r>
            <a:r>
              <a:rPr lang="en-GB" i="1" dirty="0">
                <a:solidFill>
                  <a:schemeClr val="tx1">
                    <a:lumMod val="95000"/>
                  </a:schemeClr>
                </a:solidFill>
                <a:latin typeface="Times New Roman" panose="02020603050405020304" pitchFamily="18" charset="0"/>
                <a:cs typeface="Times New Roman" panose="02020603050405020304" pitchFamily="18" charset="0"/>
              </a:rPr>
              <a:t>To identify the challenges farmers face •Establish how to develop a strategy for resilience and sustainability</a:t>
            </a:r>
          </a:p>
          <a:p>
            <a:r>
              <a:rPr lang="en-GB" b="1" i="1" dirty="0">
                <a:solidFill>
                  <a:schemeClr val="tx1">
                    <a:lumMod val="95000"/>
                  </a:schemeClr>
                </a:solidFill>
              </a:rPr>
              <a:t>Objectives</a:t>
            </a:r>
            <a:r>
              <a:rPr lang="en-GB" i="1" dirty="0">
                <a:solidFill>
                  <a:schemeClr val="tx1">
                    <a:lumMod val="95000"/>
                  </a:schemeClr>
                </a:solidFill>
                <a:latin typeface="Times New Roman" panose="02020603050405020304" pitchFamily="18" charset="0"/>
                <a:cs typeface="Times New Roman" panose="02020603050405020304" pitchFamily="18" charset="0"/>
              </a:rPr>
              <a:t>   1)	Review literature and focus on the agroecology concept. </a:t>
            </a:r>
          </a:p>
          <a:p>
            <a:r>
              <a:rPr lang="en-GB" i="1" dirty="0">
                <a:solidFill>
                  <a:schemeClr val="tx1">
                    <a:lumMod val="95000"/>
                  </a:schemeClr>
                </a:solidFill>
                <a:latin typeface="Times New Roman" panose="02020603050405020304" pitchFamily="18" charset="0"/>
                <a:cs typeface="Times New Roman" panose="02020603050405020304" pitchFamily="18" charset="0"/>
              </a:rPr>
              <a:t>                   2)	Examine the agricultural sector and assess the nature of using ten interviewees. </a:t>
            </a:r>
          </a:p>
          <a:p>
            <a:r>
              <a:rPr lang="en-GB" i="1" dirty="0">
                <a:solidFill>
                  <a:schemeClr val="tx1">
                    <a:lumMod val="95000"/>
                  </a:schemeClr>
                </a:solidFill>
                <a:latin typeface="Times New Roman" panose="02020603050405020304" pitchFamily="18" charset="0"/>
                <a:cs typeface="Times New Roman" panose="02020603050405020304" pitchFamily="18" charset="0"/>
              </a:rPr>
              <a:t>                   3)	Explore the sustainable approach to farming. </a:t>
            </a:r>
          </a:p>
          <a:p>
            <a:r>
              <a:rPr lang="en-GB" i="1" dirty="0">
                <a:solidFill>
                  <a:schemeClr val="tx1">
                    <a:lumMod val="95000"/>
                  </a:schemeClr>
                </a:solidFill>
                <a:latin typeface="Times New Roman" panose="02020603050405020304" pitchFamily="18" charset="0"/>
                <a:cs typeface="Times New Roman" panose="02020603050405020304" pitchFamily="18" charset="0"/>
              </a:rPr>
              <a:t>                  4)	Identify the challenges and incentives for farmers in Wales to transitioning to sustainable farming. </a:t>
            </a:r>
          </a:p>
          <a:p>
            <a:r>
              <a:rPr lang="en-GB" i="1" dirty="0">
                <a:solidFill>
                  <a:schemeClr val="tx1">
                    <a:lumMod val="95000"/>
                  </a:schemeClr>
                </a:solidFill>
                <a:latin typeface="Times New Roman" panose="02020603050405020304" pitchFamily="18" charset="0"/>
                <a:cs typeface="Times New Roman" panose="02020603050405020304" pitchFamily="18" charset="0"/>
              </a:rPr>
              <a:t>                  5)	Develop a set of guidelines that agri-businesses can follow and adopt into their future strategies. </a:t>
            </a:r>
          </a:p>
        </p:txBody>
      </p:sp>
      <p:sp>
        <p:nvSpPr>
          <p:cNvPr id="43" name="TextBox 42">
            <a:extLst>
              <a:ext uri="{FF2B5EF4-FFF2-40B4-BE49-F238E27FC236}">
                <a16:creationId xmlns:a16="http://schemas.microsoft.com/office/drawing/2014/main" id="{A1190F7E-A65F-46D0-BD75-ED1B9DF597A2}"/>
              </a:ext>
            </a:extLst>
          </p:cNvPr>
          <p:cNvSpPr txBox="1"/>
          <p:nvPr/>
        </p:nvSpPr>
        <p:spPr>
          <a:xfrm>
            <a:off x="1093161" y="4795613"/>
            <a:ext cx="10279383" cy="369332"/>
          </a:xfrm>
          <a:prstGeom prst="rect">
            <a:avLst/>
          </a:prstGeom>
          <a:noFill/>
        </p:spPr>
        <p:txBody>
          <a:bodyPr wrap="square" rtlCol="0">
            <a:spAutoFit/>
          </a:bodyPr>
          <a:lstStyle/>
          <a:p>
            <a:r>
              <a:rPr lang="en-GB" i="1" dirty="0">
                <a:solidFill>
                  <a:schemeClr val="accent1">
                    <a:lumMod val="40000"/>
                    <a:lumOff val="60000"/>
                  </a:schemeClr>
                </a:solidFill>
                <a:latin typeface="Agency FB" panose="020B0503020202020204" pitchFamily="34" charset="0"/>
              </a:rPr>
              <a:t>The Welsh family farm has a brilliant opportunity to be one of the most climate-friendly food producers in the world.” </a:t>
            </a:r>
            <a:r>
              <a:rPr lang="en-GB" dirty="0">
                <a:solidFill>
                  <a:schemeClr val="accent1">
                    <a:lumMod val="40000"/>
                    <a:lumOff val="60000"/>
                  </a:schemeClr>
                </a:solidFill>
                <a:latin typeface="Agency FB" panose="020B0503020202020204" pitchFamily="34" charset="0"/>
              </a:rPr>
              <a:t>(</a:t>
            </a:r>
            <a:r>
              <a:rPr lang="en-GB" dirty="0" err="1">
                <a:solidFill>
                  <a:schemeClr val="accent1">
                    <a:lumMod val="40000"/>
                    <a:lumOff val="60000"/>
                  </a:schemeClr>
                </a:solidFill>
                <a:latin typeface="Agency FB" panose="020B0503020202020204" pitchFamily="34" charset="0"/>
              </a:rPr>
              <a:t>Natwest</a:t>
            </a:r>
            <a:r>
              <a:rPr lang="en-GB" dirty="0">
                <a:solidFill>
                  <a:schemeClr val="accent1">
                    <a:lumMod val="40000"/>
                    <a:lumOff val="60000"/>
                  </a:schemeClr>
                </a:solidFill>
                <a:latin typeface="Agency FB" panose="020B0503020202020204" pitchFamily="34" charset="0"/>
              </a:rPr>
              <a:t>, 2021).</a:t>
            </a:r>
          </a:p>
        </p:txBody>
      </p:sp>
      <p:pic>
        <p:nvPicPr>
          <p:cNvPr id="44" name="Picture 43">
            <a:extLst>
              <a:ext uri="{FF2B5EF4-FFF2-40B4-BE49-F238E27FC236}">
                <a16:creationId xmlns:a16="http://schemas.microsoft.com/office/drawing/2014/main" id="{138B46B9-CDEC-4CA5-AEB1-E9D8C05ECCAE}"/>
              </a:ext>
            </a:extLst>
          </p:cNvPr>
          <p:cNvPicPr>
            <a:picLocks noChangeAspect="1"/>
          </p:cNvPicPr>
          <p:nvPr/>
        </p:nvPicPr>
        <p:blipFill rotWithShape="1">
          <a:blip r:embed="rId6"/>
          <a:srcRect l="-23655" t="135549" r="80368" b="-82379"/>
          <a:stretch/>
        </p:blipFill>
        <p:spPr>
          <a:xfrm>
            <a:off x="7939236" y="11474856"/>
            <a:ext cx="3088164" cy="1873443"/>
          </a:xfrm>
          <a:prstGeom prst="rect">
            <a:avLst/>
          </a:prstGeom>
        </p:spPr>
      </p:pic>
      <p:pic>
        <p:nvPicPr>
          <p:cNvPr id="45" name="Picture 44">
            <a:extLst>
              <a:ext uri="{FF2B5EF4-FFF2-40B4-BE49-F238E27FC236}">
                <a16:creationId xmlns:a16="http://schemas.microsoft.com/office/drawing/2014/main" id="{F3BFB638-F214-4F9A-AD42-EE20AC3199ED}"/>
              </a:ext>
            </a:extLst>
          </p:cNvPr>
          <p:cNvPicPr>
            <a:picLocks noChangeAspect="1"/>
          </p:cNvPicPr>
          <p:nvPr/>
        </p:nvPicPr>
        <p:blipFill rotWithShape="1">
          <a:blip r:embed="rId6"/>
          <a:srcRect l="31923" t="35183" r="31606" b="37324"/>
          <a:stretch/>
        </p:blipFill>
        <p:spPr>
          <a:xfrm>
            <a:off x="9963114" y="1317121"/>
            <a:ext cx="1858151" cy="785451"/>
          </a:xfrm>
          <a:prstGeom prst="rect">
            <a:avLst/>
          </a:prstGeom>
          <a:ln>
            <a:noFill/>
          </a:ln>
          <a:effectLst>
            <a:softEdge rad="112500"/>
          </a:effectLst>
        </p:spPr>
      </p:pic>
      <p:sp>
        <p:nvSpPr>
          <p:cNvPr id="228" name="TextBox 227">
            <a:extLst>
              <a:ext uri="{FF2B5EF4-FFF2-40B4-BE49-F238E27FC236}">
                <a16:creationId xmlns:a16="http://schemas.microsoft.com/office/drawing/2014/main" id="{B77579B0-D65F-4D90-8ABB-EA5FF6723E6E}"/>
              </a:ext>
            </a:extLst>
          </p:cNvPr>
          <p:cNvSpPr txBox="1"/>
          <p:nvPr/>
        </p:nvSpPr>
        <p:spPr>
          <a:xfrm>
            <a:off x="1043380" y="10826788"/>
            <a:ext cx="5971695" cy="1938992"/>
          </a:xfrm>
          <a:prstGeom prst="rect">
            <a:avLst/>
          </a:prstGeom>
          <a:noFill/>
        </p:spPr>
        <p:txBody>
          <a:bodyPr wrap="square">
            <a:spAutoFit/>
          </a:bodyPr>
          <a:lstStyle/>
          <a:p>
            <a:r>
              <a:rPr lang="en-GB" sz="2400" b="1" u="sng" dirty="0">
                <a:solidFill>
                  <a:schemeClr val="bg1"/>
                </a:solidFill>
                <a:latin typeface="Aldhabi" panose="01000000000000000000" pitchFamily="2" charset="-78"/>
                <a:cs typeface="Aldhabi" panose="01000000000000000000" pitchFamily="2" charset="-78"/>
              </a:rPr>
              <a:t>Methodology</a:t>
            </a:r>
          </a:p>
          <a:p>
            <a:r>
              <a:rPr lang="en-GB" sz="2400" dirty="0">
                <a:solidFill>
                  <a:schemeClr val="bg1"/>
                </a:solidFill>
                <a:latin typeface="Aldhabi" panose="01000000000000000000" pitchFamily="2" charset="-78"/>
                <a:cs typeface="Aldhabi" panose="01000000000000000000" pitchFamily="2" charset="-78"/>
              </a:rPr>
              <a:t>10 participants will be interviewed as part of the qualitative research approach to primary data collection followed by a thematic analysis. The findings will then be discussed in order to give recommendations in the form of guidelines and future research questions. </a:t>
            </a:r>
          </a:p>
        </p:txBody>
      </p:sp>
      <p:sp>
        <p:nvSpPr>
          <p:cNvPr id="49" name="TextBox 48">
            <a:extLst>
              <a:ext uri="{FF2B5EF4-FFF2-40B4-BE49-F238E27FC236}">
                <a16:creationId xmlns:a16="http://schemas.microsoft.com/office/drawing/2014/main" id="{FB30340C-279D-442B-A4E7-E08A025BC173}"/>
              </a:ext>
            </a:extLst>
          </p:cNvPr>
          <p:cNvSpPr txBox="1"/>
          <p:nvPr/>
        </p:nvSpPr>
        <p:spPr>
          <a:xfrm>
            <a:off x="8052269" y="9714370"/>
            <a:ext cx="3401029" cy="5632311"/>
          </a:xfrm>
          <a:prstGeom prst="rect">
            <a:avLst/>
          </a:prstGeom>
          <a:noFill/>
        </p:spPr>
        <p:txBody>
          <a:bodyPr wrap="square" rtlCol="0">
            <a:spAutoFit/>
          </a:bodyPr>
          <a:lstStyle/>
          <a:p>
            <a:pPr algn="ctr"/>
            <a:r>
              <a:rPr lang="en-GB" u="sng" dirty="0">
                <a:effectLst>
                  <a:glow rad="63500">
                    <a:schemeClr val="accent2">
                      <a:satMod val="175000"/>
                      <a:alpha val="40000"/>
                    </a:schemeClr>
                  </a:glow>
                </a:effectLst>
                <a:latin typeface="Abadi" panose="020B0604020104020204" pitchFamily="34" charset="0"/>
              </a:rPr>
              <a:t>Conclusion</a:t>
            </a:r>
          </a:p>
          <a:p>
            <a:pPr algn="ctr"/>
            <a:r>
              <a:rPr lang="en-GB" dirty="0">
                <a:effectLst>
                  <a:glow rad="63500">
                    <a:schemeClr val="accent2">
                      <a:satMod val="175000"/>
                      <a:alpha val="40000"/>
                    </a:schemeClr>
                  </a:glow>
                </a:effectLst>
                <a:latin typeface="Abadi" panose="020B0604020104020204" pitchFamily="34" charset="0"/>
              </a:rPr>
              <a:t>Farmers have naturally used agroecological farming methods and only turned towards more intensive methods due to market demand and the assistance from the government financially to do so. </a:t>
            </a:r>
          </a:p>
          <a:p>
            <a:pPr algn="ctr"/>
            <a:r>
              <a:rPr lang="en-GB" dirty="0">
                <a:effectLst>
                  <a:glow rad="63500">
                    <a:schemeClr val="accent2">
                      <a:satMod val="175000"/>
                      <a:alpha val="40000"/>
                    </a:schemeClr>
                  </a:glow>
                </a:effectLst>
                <a:latin typeface="Abadi" panose="020B0604020104020204" pitchFamily="34" charset="0"/>
              </a:rPr>
              <a:t>Government strategy is now that of meeting goals and objectives to achieve a sustainable agricultural industry. </a:t>
            </a:r>
          </a:p>
          <a:p>
            <a:pPr algn="ctr"/>
            <a:r>
              <a:rPr lang="en-GB" dirty="0" err="1">
                <a:effectLst>
                  <a:glow rad="63500">
                    <a:schemeClr val="accent2">
                      <a:satMod val="175000"/>
                      <a:alpha val="40000"/>
                    </a:schemeClr>
                  </a:glow>
                </a:effectLst>
                <a:latin typeface="Abadi" panose="020B0604020104020204" pitchFamily="34" charset="0"/>
              </a:rPr>
              <a:t>Agro</a:t>
            </a:r>
            <a:r>
              <a:rPr lang="en-GB" dirty="0">
                <a:effectLst>
                  <a:glow rad="63500">
                    <a:schemeClr val="accent2">
                      <a:satMod val="175000"/>
                      <a:alpha val="40000"/>
                    </a:schemeClr>
                  </a:glow>
                </a:effectLst>
                <a:latin typeface="Abadi" panose="020B0604020104020204" pitchFamily="34" charset="0"/>
              </a:rPr>
              <a:t>-ecological farming approaches will not be the same for all farmers due to individual circumstances, therefore strategies need to be applied using the set guidelines outlined within the research project. </a:t>
            </a:r>
          </a:p>
          <a:p>
            <a:pPr algn="ctr"/>
            <a:endParaRPr lang="en-GB" dirty="0">
              <a:latin typeface="Abadi" panose="020B0604020104020204" pitchFamily="34" charset="0"/>
            </a:endParaRPr>
          </a:p>
        </p:txBody>
      </p:sp>
      <p:sp>
        <p:nvSpPr>
          <p:cNvPr id="51" name="TextBox 50">
            <a:extLst>
              <a:ext uri="{FF2B5EF4-FFF2-40B4-BE49-F238E27FC236}">
                <a16:creationId xmlns:a16="http://schemas.microsoft.com/office/drawing/2014/main" id="{96A78894-EAD5-48FC-9197-7A55434970D7}"/>
              </a:ext>
            </a:extLst>
          </p:cNvPr>
          <p:cNvSpPr txBox="1"/>
          <p:nvPr/>
        </p:nvSpPr>
        <p:spPr>
          <a:xfrm>
            <a:off x="2247069" y="13117592"/>
            <a:ext cx="4155055" cy="461665"/>
          </a:xfrm>
          <a:prstGeom prst="rect">
            <a:avLst/>
          </a:prstGeom>
          <a:noFill/>
        </p:spPr>
        <p:txBody>
          <a:bodyPr wrap="square" rtlCol="0">
            <a:spAutoFit/>
          </a:bodyPr>
          <a:lstStyle/>
          <a:p>
            <a:endParaRPr lang="en-GB" sz="2400" dirty="0">
              <a:latin typeface="Bernard MT Condensed" panose="02050806060905020404" pitchFamily="18" charset="0"/>
            </a:endParaRPr>
          </a:p>
        </p:txBody>
      </p:sp>
      <p:sp>
        <p:nvSpPr>
          <p:cNvPr id="65" name="TextBox 64">
            <a:extLst>
              <a:ext uri="{FF2B5EF4-FFF2-40B4-BE49-F238E27FC236}">
                <a16:creationId xmlns:a16="http://schemas.microsoft.com/office/drawing/2014/main" id="{74DB3CD7-7DFF-433D-B05B-4994D7880B99}"/>
              </a:ext>
            </a:extLst>
          </p:cNvPr>
          <p:cNvSpPr txBox="1"/>
          <p:nvPr/>
        </p:nvSpPr>
        <p:spPr>
          <a:xfrm>
            <a:off x="1978249" y="12595543"/>
            <a:ext cx="8801912" cy="3477875"/>
          </a:xfrm>
          <a:prstGeom prst="rect">
            <a:avLst/>
          </a:prstGeom>
          <a:noFill/>
        </p:spPr>
        <p:txBody>
          <a:bodyPr wrap="square" rtlCol="0">
            <a:spAutoFit/>
          </a:bodyPr>
          <a:lstStyle/>
          <a:p>
            <a:r>
              <a:rPr lang="en-GB" sz="2800" b="1" u="sng" dirty="0">
                <a:solidFill>
                  <a:schemeClr val="accent2">
                    <a:lumMod val="50000"/>
                  </a:schemeClr>
                </a:solidFill>
                <a:effectLst>
                  <a:outerShdw blurRad="60007" dir="2000400" sy="-30000" kx="-800400" algn="bl" rotWithShape="0">
                    <a:prstClr val="black">
                      <a:alpha val="20000"/>
                    </a:prstClr>
                  </a:outerShdw>
                </a:effectLst>
                <a:latin typeface="Aldhabi" panose="01000000000000000000" pitchFamily="2" charset="-78"/>
                <a:cs typeface="Aldhabi" panose="01000000000000000000" pitchFamily="2" charset="-78"/>
              </a:rPr>
              <a:t>Five themes identifies</a:t>
            </a:r>
          </a:p>
          <a:p>
            <a:r>
              <a:rPr lang="en-GB" sz="2400" b="1" i="1" dirty="0">
                <a:solidFill>
                  <a:schemeClr val="accent2">
                    <a:lumMod val="50000"/>
                  </a:schemeClr>
                </a:solidFill>
                <a:effectLst>
                  <a:outerShdw blurRad="60007" dir="2000400" sy="-30000" kx="-800400" algn="bl" rotWithShape="0">
                    <a:prstClr val="black">
                      <a:alpha val="20000"/>
                    </a:prstClr>
                  </a:outerShdw>
                </a:effectLst>
                <a:latin typeface="Aldhabi" panose="01000000000000000000" pitchFamily="2" charset="-78"/>
                <a:cs typeface="Aldhabi" panose="01000000000000000000" pitchFamily="2" charset="-78"/>
              </a:rPr>
              <a:t>Theme 1-Farmers have a negative public image</a:t>
            </a:r>
          </a:p>
          <a:p>
            <a:r>
              <a:rPr lang="en-GB" sz="2400" b="1" i="1" dirty="0">
                <a:solidFill>
                  <a:schemeClr val="accent2">
                    <a:lumMod val="50000"/>
                  </a:schemeClr>
                </a:solidFill>
                <a:effectLst>
                  <a:outerShdw blurRad="60007" dir="2000400" sy="-30000" kx="-800400" algn="bl" rotWithShape="0">
                    <a:prstClr val="black">
                      <a:alpha val="20000"/>
                    </a:prstClr>
                  </a:outerShdw>
                </a:effectLst>
                <a:latin typeface="Aldhabi" panose="01000000000000000000" pitchFamily="2" charset="-78"/>
                <a:cs typeface="Aldhabi" panose="01000000000000000000" pitchFamily="2" charset="-78"/>
              </a:rPr>
              <a:t>Theme 2-Survival over Sustainability</a:t>
            </a:r>
          </a:p>
          <a:p>
            <a:r>
              <a:rPr lang="en-GB" sz="2400" b="1" i="1" dirty="0">
                <a:solidFill>
                  <a:schemeClr val="accent2">
                    <a:lumMod val="50000"/>
                  </a:schemeClr>
                </a:solidFill>
                <a:effectLst>
                  <a:outerShdw blurRad="60007" dir="2000400" sy="-30000" kx="-800400" algn="bl" rotWithShape="0">
                    <a:prstClr val="black">
                      <a:alpha val="20000"/>
                    </a:prstClr>
                  </a:outerShdw>
                </a:effectLst>
                <a:latin typeface="Aldhabi" panose="01000000000000000000" pitchFamily="2" charset="-78"/>
                <a:cs typeface="Aldhabi" panose="01000000000000000000" pitchFamily="2" charset="-78"/>
              </a:rPr>
              <a:t>Theme 3-more education is needed on agriculture and food production</a:t>
            </a:r>
          </a:p>
          <a:p>
            <a:r>
              <a:rPr lang="en-GB" sz="2400" b="1" i="1" dirty="0">
                <a:solidFill>
                  <a:schemeClr val="accent2">
                    <a:lumMod val="50000"/>
                  </a:schemeClr>
                </a:solidFill>
                <a:effectLst>
                  <a:outerShdw blurRad="60007" dir="2000400" sy="-30000" kx="-800400" algn="bl" rotWithShape="0">
                    <a:prstClr val="black">
                      <a:alpha val="20000"/>
                    </a:prstClr>
                  </a:outerShdw>
                </a:effectLst>
                <a:latin typeface="Aldhabi" panose="01000000000000000000" pitchFamily="2" charset="-78"/>
                <a:cs typeface="Aldhabi" panose="01000000000000000000" pitchFamily="2" charset="-78"/>
              </a:rPr>
              <a:t>Theme 4- Carbon Footprint</a:t>
            </a:r>
          </a:p>
          <a:p>
            <a:r>
              <a:rPr lang="en-GB" sz="2400" b="1" i="1" dirty="0">
                <a:solidFill>
                  <a:schemeClr val="accent2">
                    <a:lumMod val="50000"/>
                  </a:schemeClr>
                </a:solidFill>
                <a:effectLst>
                  <a:outerShdw blurRad="60007" dir="2000400" sy="-30000" kx="-800400" algn="bl" rotWithShape="0">
                    <a:prstClr val="black">
                      <a:alpha val="20000"/>
                    </a:prstClr>
                  </a:outerShdw>
                </a:effectLst>
                <a:latin typeface="Aldhabi" panose="01000000000000000000" pitchFamily="2" charset="-78"/>
                <a:cs typeface="Aldhabi" panose="01000000000000000000" pitchFamily="2" charset="-78"/>
              </a:rPr>
              <a:t>Theme 5-diversity is mostly for financial gain </a:t>
            </a:r>
          </a:p>
          <a:p>
            <a:endParaRPr lang="en-GB" dirty="0"/>
          </a:p>
          <a:p>
            <a:endParaRPr lang="en-GB" dirty="0"/>
          </a:p>
          <a:p>
            <a:endParaRPr lang="en-GB" dirty="0"/>
          </a:p>
          <a:p>
            <a:endParaRPr lang="en-GB" dirty="0"/>
          </a:p>
        </p:txBody>
      </p:sp>
      <p:sp>
        <p:nvSpPr>
          <p:cNvPr id="66" name="Teardrop 65">
            <a:extLst>
              <a:ext uri="{FF2B5EF4-FFF2-40B4-BE49-F238E27FC236}">
                <a16:creationId xmlns:a16="http://schemas.microsoft.com/office/drawing/2014/main" id="{EFFD71F2-66CD-4422-BEB0-BE5A0AFF8AA3}"/>
              </a:ext>
            </a:extLst>
          </p:cNvPr>
          <p:cNvSpPr/>
          <p:nvPr/>
        </p:nvSpPr>
        <p:spPr>
          <a:xfrm>
            <a:off x="9676106" y="2287487"/>
            <a:ext cx="2071806" cy="2333185"/>
          </a:xfrm>
          <a:prstGeom prst="teardrop">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Corbel" panose="020B0503020204020204" pitchFamily="34" charset="0"/>
                <a:cs typeface="Cavolini" panose="03000502040302020204" pitchFamily="66" charset="0"/>
              </a:rPr>
              <a:t>Achieving net-zero: farming’s 2050 goal</a:t>
            </a:r>
          </a:p>
          <a:p>
            <a:pPr algn="ctr"/>
            <a:r>
              <a:rPr lang="en-GB" sz="1000" dirty="0">
                <a:latin typeface="Corbel" panose="020B0503020204020204" pitchFamily="34" charset="0"/>
                <a:cs typeface="Cavolini" panose="03000502040302020204" pitchFamily="66" charset="0"/>
              </a:rPr>
              <a:t> (Future Generations </a:t>
            </a:r>
            <a:r>
              <a:rPr lang="en-GB" sz="1000" dirty="0" err="1">
                <a:latin typeface="Corbel" panose="020B0503020204020204" pitchFamily="34" charset="0"/>
                <a:cs typeface="Cavolini" panose="03000502040302020204" pitchFamily="66" charset="0"/>
              </a:rPr>
              <a:t>Commisioner</a:t>
            </a:r>
            <a:r>
              <a:rPr lang="en-GB" sz="1000" dirty="0">
                <a:latin typeface="Corbel" panose="020B0503020204020204" pitchFamily="34" charset="0"/>
                <a:cs typeface="Cavolini" panose="03000502040302020204" pitchFamily="66" charset="0"/>
              </a:rPr>
              <a:t> For Wales, 2020)</a:t>
            </a:r>
          </a:p>
        </p:txBody>
      </p:sp>
      <p:sp>
        <p:nvSpPr>
          <p:cNvPr id="67" name="Teardrop 66">
            <a:extLst>
              <a:ext uri="{FF2B5EF4-FFF2-40B4-BE49-F238E27FC236}">
                <a16:creationId xmlns:a16="http://schemas.microsoft.com/office/drawing/2014/main" id="{59B7C305-B44F-42CD-B563-5E8AFB073DA8}"/>
              </a:ext>
            </a:extLst>
          </p:cNvPr>
          <p:cNvSpPr/>
          <p:nvPr/>
        </p:nvSpPr>
        <p:spPr>
          <a:xfrm>
            <a:off x="2584312" y="15358316"/>
            <a:ext cx="9130718" cy="926189"/>
          </a:xfrm>
          <a:prstGeom prst="teardrop">
            <a:avLst/>
          </a:prstGeom>
          <a:effectLst>
            <a:softEdge rad="317500"/>
          </a:effectLst>
        </p:spPr>
        <p:style>
          <a:lnRef idx="3">
            <a:schemeClr val="lt1"/>
          </a:lnRef>
          <a:fillRef idx="1">
            <a:schemeClr val="accent1"/>
          </a:fillRef>
          <a:effectRef idx="1">
            <a:schemeClr val="accent1"/>
          </a:effectRef>
          <a:fontRef idx="minor">
            <a:schemeClr val="lt1"/>
          </a:fontRef>
        </p:style>
        <p:txBody>
          <a:bodyPr rtlCol="0" anchor="ctr"/>
          <a:lstStyle/>
          <a:p>
            <a:pPr algn="ctr"/>
            <a:r>
              <a:rPr lang="en-GB" b="1" dirty="0">
                <a:latin typeface="Bahnschrift SemiBold" panose="020B0502040204020203" pitchFamily="34" charset="0"/>
                <a:cs typeface="Aldhabi" panose="01000000000000000000" pitchFamily="2" charset="-78"/>
              </a:rPr>
              <a:t>Care for the People</a:t>
            </a:r>
          </a:p>
          <a:p>
            <a:pPr algn="ctr"/>
            <a:r>
              <a:rPr lang="en-GB" b="1" dirty="0">
                <a:latin typeface="Bahnschrift SemiBold" panose="020B0502040204020203" pitchFamily="34" charset="0"/>
                <a:cs typeface="Aldhabi" panose="01000000000000000000" pitchFamily="2" charset="-78"/>
              </a:rPr>
              <a:t>                          Care for the Planet</a:t>
            </a:r>
          </a:p>
          <a:p>
            <a:pPr algn="ctr"/>
            <a:r>
              <a:rPr lang="en-GB" b="1" dirty="0">
                <a:latin typeface="Bahnschrift SemiBold" panose="020B0502040204020203" pitchFamily="34" charset="0"/>
                <a:cs typeface="Aldhabi" panose="01000000000000000000" pitchFamily="2" charset="-78"/>
              </a:rPr>
              <a:t>                                                  Only Take Fair Share</a:t>
            </a:r>
          </a:p>
        </p:txBody>
      </p:sp>
      <p:sp>
        <p:nvSpPr>
          <p:cNvPr id="68" name="TextBox 67">
            <a:extLst>
              <a:ext uri="{FF2B5EF4-FFF2-40B4-BE49-F238E27FC236}">
                <a16:creationId xmlns:a16="http://schemas.microsoft.com/office/drawing/2014/main" id="{E5FC61F4-46BE-4ABD-A7E1-7CCD0E58FEC3}"/>
              </a:ext>
            </a:extLst>
          </p:cNvPr>
          <p:cNvSpPr txBox="1"/>
          <p:nvPr/>
        </p:nvSpPr>
        <p:spPr>
          <a:xfrm>
            <a:off x="4729945" y="15116054"/>
            <a:ext cx="2392597" cy="369332"/>
          </a:xfrm>
          <a:prstGeom prst="rect">
            <a:avLst/>
          </a:prstGeom>
          <a:noFill/>
        </p:spPr>
        <p:txBody>
          <a:bodyPr wrap="square" rtlCol="0">
            <a:spAutoFit/>
          </a:bodyPr>
          <a:lstStyle/>
          <a:p>
            <a:r>
              <a:rPr lang="en-GB" dirty="0">
                <a:latin typeface="Bahnschrift Light SemiCondensed" panose="020B0502040204020203" pitchFamily="34" charset="0"/>
              </a:rPr>
              <a:t>Permaculture…</a:t>
            </a:r>
          </a:p>
        </p:txBody>
      </p:sp>
      <p:sp>
        <p:nvSpPr>
          <p:cNvPr id="69" name="Arrow: Up 68">
            <a:extLst>
              <a:ext uri="{FF2B5EF4-FFF2-40B4-BE49-F238E27FC236}">
                <a16:creationId xmlns:a16="http://schemas.microsoft.com/office/drawing/2014/main" id="{9F4FF2BB-7F53-4731-9BB5-668EE9E52616}"/>
              </a:ext>
            </a:extLst>
          </p:cNvPr>
          <p:cNvSpPr/>
          <p:nvPr/>
        </p:nvSpPr>
        <p:spPr>
          <a:xfrm>
            <a:off x="8651654" y="7440215"/>
            <a:ext cx="2457201" cy="189467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Aldhabi" panose="01000000000000000000" pitchFamily="2" charset="-78"/>
                <a:cs typeface="Aldhabi" panose="01000000000000000000" pitchFamily="2" charset="-78"/>
              </a:rPr>
              <a:t>Fertiliser prices have soared this year by 200%</a:t>
            </a:r>
          </a:p>
        </p:txBody>
      </p:sp>
      <p:pic>
        <p:nvPicPr>
          <p:cNvPr id="71" name="Picture 70">
            <a:extLst>
              <a:ext uri="{FF2B5EF4-FFF2-40B4-BE49-F238E27FC236}">
                <a16:creationId xmlns:a16="http://schemas.microsoft.com/office/drawing/2014/main" id="{66BFF9B5-4F00-421A-867B-4C1CA4240BE7}"/>
              </a:ext>
            </a:extLst>
          </p:cNvPr>
          <p:cNvPicPr>
            <a:picLocks noChangeAspect="1"/>
          </p:cNvPicPr>
          <p:nvPr/>
        </p:nvPicPr>
        <p:blipFill>
          <a:blip r:embed="rId7"/>
          <a:stretch>
            <a:fillRect/>
          </a:stretch>
        </p:blipFill>
        <p:spPr>
          <a:xfrm>
            <a:off x="277203" y="3221949"/>
            <a:ext cx="2222947" cy="3253123"/>
          </a:xfrm>
          <a:prstGeom prst="rect">
            <a:avLst/>
          </a:prstGeom>
        </p:spPr>
      </p:pic>
      <p:sp>
        <p:nvSpPr>
          <p:cNvPr id="72" name="TextBox 71">
            <a:extLst>
              <a:ext uri="{FF2B5EF4-FFF2-40B4-BE49-F238E27FC236}">
                <a16:creationId xmlns:a16="http://schemas.microsoft.com/office/drawing/2014/main" id="{96A6F3C7-04D7-4726-A469-ED67C3BAD91C}"/>
              </a:ext>
            </a:extLst>
          </p:cNvPr>
          <p:cNvSpPr txBox="1"/>
          <p:nvPr/>
        </p:nvSpPr>
        <p:spPr>
          <a:xfrm>
            <a:off x="414711" y="3937755"/>
            <a:ext cx="2081345" cy="646331"/>
          </a:xfrm>
          <a:prstGeom prst="rect">
            <a:avLst/>
          </a:prstGeom>
          <a:noFill/>
        </p:spPr>
        <p:txBody>
          <a:bodyPr wrap="square" rtlCol="0">
            <a:spAutoFit/>
          </a:bodyPr>
          <a:lstStyle/>
          <a:p>
            <a:pPr algn="ctr"/>
            <a:r>
              <a:rPr lang="en-GB" dirty="0">
                <a:solidFill>
                  <a:schemeClr val="bg1"/>
                </a:solidFill>
                <a:latin typeface="Aldhabi" panose="01000000000000000000" pitchFamily="2" charset="-78"/>
                <a:cs typeface="Aldhabi" panose="01000000000000000000" pitchFamily="2" charset="-78"/>
              </a:rPr>
              <a:t>Of </a:t>
            </a:r>
            <a:r>
              <a:rPr lang="en-GB" dirty="0" err="1">
                <a:solidFill>
                  <a:schemeClr val="bg1"/>
                </a:solidFill>
                <a:latin typeface="Aldhabi" panose="01000000000000000000" pitchFamily="2" charset="-78"/>
                <a:cs typeface="Aldhabi" panose="01000000000000000000" pitchFamily="2" charset="-78"/>
              </a:rPr>
              <a:t>Wales’</a:t>
            </a:r>
            <a:r>
              <a:rPr lang="en-GB" dirty="0">
                <a:solidFill>
                  <a:schemeClr val="bg1"/>
                </a:solidFill>
                <a:latin typeface="Aldhabi" panose="01000000000000000000" pitchFamily="2" charset="-78"/>
                <a:cs typeface="Aldhabi" panose="01000000000000000000" pitchFamily="2" charset="-78"/>
              </a:rPr>
              <a:t> land area is utilised agricultural land</a:t>
            </a:r>
          </a:p>
        </p:txBody>
      </p:sp>
    </p:spTree>
    <p:extLst>
      <p:ext uri="{BB962C8B-B14F-4D97-AF65-F5344CB8AC3E}">
        <p14:creationId xmlns:p14="http://schemas.microsoft.com/office/powerpoint/2010/main" val="1447009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9d0d5cce-d4dc-4043-8325-c992d2f588c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11" ma:contentTypeDescription="Create a new document." ma:contentTypeScope="" ma:versionID="17f3a06c6c5b1663689e2d0701a9ebd6">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e3d2710eae8a7ba2fc6b12e3245efcb2"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508705-1EB8-4E09-8692-86BF666B1B3A}">
  <ds:schemaRefs>
    <ds:schemaRef ds:uri="http://purl.org/dc/terms/"/>
    <ds:schemaRef ds:uri="http://schemas.openxmlformats.org/package/2006/metadata/core-properties"/>
    <ds:schemaRef ds:uri="9d0d5cce-d4dc-4043-8325-c992d2f588cd"/>
    <ds:schemaRef ds:uri="http://schemas.microsoft.com/office/infopath/2007/PartnerControls"/>
    <ds:schemaRef ds:uri="http://purl.org/dc/elements/1.1/"/>
    <ds:schemaRef ds:uri="http://schemas.microsoft.com/office/2006/documentManagement/types"/>
    <ds:schemaRef ds:uri="http://purl.org/dc/dcmitype/"/>
    <ds:schemaRef ds:uri="39a888ec-cc75-402e-856f-ff68cc5460ab"/>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B4C48CFD-EFF5-4D52-90C8-32E9630F3C01}">
  <ds:schemaRefs>
    <ds:schemaRef ds:uri="http://schemas.microsoft.com/sharepoint/v3/contenttype/forms"/>
  </ds:schemaRefs>
</ds:datastoreItem>
</file>

<file path=customXml/itemProps3.xml><?xml version="1.0" encoding="utf-8"?>
<ds:datastoreItem xmlns:ds="http://schemas.openxmlformats.org/officeDocument/2006/customXml" ds:itemID="{7E6A57AB-E5AD-477F-AFA6-050C38586B1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TM04033929[[fn=Slate]]</Template>
  <TotalTime>132</TotalTime>
  <Words>481</Words>
  <Application>Microsoft Office PowerPoint</Application>
  <PresentationFormat>Custom</PresentationFormat>
  <Paragraphs>47</Paragraphs>
  <Slides>1</Slides>
  <Notes>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vt:i4>
      </vt:variant>
    </vt:vector>
  </HeadingPairs>
  <TitlesOfParts>
    <vt:vector size="13" baseType="lpstr">
      <vt:lpstr>Abadi</vt:lpstr>
      <vt:lpstr>Agency FB</vt:lpstr>
      <vt:lpstr>Aldhabi</vt:lpstr>
      <vt:lpstr>Bahnschrift Light SemiCondensed</vt:lpstr>
      <vt:lpstr>Bahnschrift SemiBold</vt:lpstr>
      <vt:lpstr>Bernard MT Condensed</vt:lpstr>
      <vt:lpstr>Calibri</vt:lpstr>
      <vt:lpstr>Calisto MT</vt:lpstr>
      <vt:lpstr>Corbel</vt:lpstr>
      <vt:lpstr>Times New Roman</vt:lpstr>
      <vt:lpstr>Wingdings 2</vt:lpstr>
      <vt:lpstr>Slate</vt:lpstr>
      <vt:lpstr>Infographic</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Infographic</dc:title>
  <dc:creator>laura davies</dc:creator>
  <cp:lastModifiedBy>Laura Davies (1910723)</cp:lastModifiedBy>
  <cp:revision>2</cp:revision>
  <dcterms:created xsi:type="dcterms:W3CDTF">2022-04-25T18:54:05Z</dcterms:created>
  <dcterms:modified xsi:type="dcterms:W3CDTF">2022-04-25T21:06:09Z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