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58" r:id="rId7"/>
    <p:sldId id="259" r:id="rId8"/>
    <p:sldId id="261" r:id="rId9"/>
    <p:sldId id="260" r:id="rId10"/>
    <p:sldId id="262" r:id="rId11"/>
    <p:sldId id="263" r:id="rId12"/>
    <p:sldId id="264" r:id="rId13"/>
    <p:sldId id="265" r:id="rId14"/>
    <p:sldId id="266" r:id="rId15"/>
    <p:sldId id="274" r:id="rId16"/>
    <p:sldId id="273" r:id="rId17"/>
    <p:sldId id="272" r:id="rId18"/>
    <p:sldId id="270"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7.svg"/><Relationship Id="rId5" Type="http://schemas.openxmlformats.org/officeDocument/2006/relationships/image" Target="../media/image1.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7.svg"/><Relationship Id="rId5" Type="http://schemas.openxmlformats.org/officeDocument/2006/relationships/image" Target="../media/image1.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C36EC2-BC7B-4699-8DB9-6AB0BFCF4A88}"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B88B0D7-54A8-48C8-9BA8-7C1163DACC43}">
      <dgm:prSet/>
      <dgm:spPr/>
      <dgm:t>
        <a:bodyPr/>
        <a:lstStyle/>
        <a:p>
          <a:pPr>
            <a:lnSpc>
              <a:spcPct val="100000"/>
            </a:lnSpc>
          </a:pPr>
          <a:r>
            <a:rPr lang="en-GB" dirty="0">
              <a:latin typeface="Arial" panose="020B0604020202020204" pitchFamily="34" charset="0"/>
              <a:cs typeface="Arial" panose="020B0604020202020204" pitchFamily="34" charset="0"/>
            </a:rPr>
            <a:t>Importance of HRM</a:t>
          </a:r>
          <a:endParaRPr lang="en-US" dirty="0">
            <a:latin typeface="Arial" panose="020B0604020202020204" pitchFamily="34" charset="0"/>
            <a:cs typeface="Arial" panose="020B0604020202020204" pitchFamily="34" charset="0"/>
          </a:endParaRPr>
        </a:p>
      </dgm:t>
    </dgm:pt>
    <dgm:pt modelId="{A8B30543-A0E9-41E4-9822-798D75366289}" type="parTrans" cxnId="{C50D6BB3-F57D-422B-8299-A0CD084897D5}">
      <dgm:prSet/>
      <dgm:spPr/>
      <dgm:t>
        <a:bodyPr/>
        <a:lstStyle/>
        <a:p>
          <a:endParaRPr lang="en-US">
            <a:latin typeface="Arial" panose="020B0604020202020204" pitchFamily="34" charset="0"/>
            <a:cs typeface="Arial" panose="020B0604020202020204" pitchFamily="34" charset="0"/>
          </a:endParaRPr>
        </a:p>
      </dgm:t>
    </dgm:pt>
    <dgm:pt modelId="{F3BB5821-7F1A-45BE-A746-EA830975B714}" type="sibTrans" cxnId="{C50D6BB3-F57D-422B-8299-A0CD084897D5}">
      <dgm:prSet/>
      <dgm:spPr/>
      <dgm:t>
        <a:bodyPr/>
        <a:lstStyle/>
        <a:p>
          <a:pPr>
            <a:lnSpc>
              <a:spcPct val="100000"/>
            </a:lnSpc>
          </a:pPr>
          <a:endParaRPr lang="en-US">
            <a:latin typeface="Arial" panose="020B0604020202020204" pitchFamily="34" charset="0"/>
            <a:cs typeface="Arial" panose="020B0604020202020204" pitchFamily="34" charset="0"/>
          </a:endParaRPr>
        </a:p>
      </dgm:t>
    </dgm:pt>
    <dgm:pt modelId="{A1BB0B29-BDFB-4005-9795-0220BF43F4FB}">
      <dgm:prSet/>
      <dgm:spPr/>
      <dgm:t>
        <a:bodyPr/>
        <a:lstStyle/>
        <a:p>
          <a:pPr>
            <a:lnSpc>
              <a:spcPct val="100000"/>
            </a:lnSpc>
          </a:pPr>
          <a:r>
            <a:rPr lang="en-GB" dirty="0">
              <a:latin typeface="Arial" panose="020B0604020202020204" pitchFamily="34" charset="0"/>
              <a:cs typeface="Arial" panose="020B0604020202020204" pitchFamily="34" charset="0"/>
            </a:rPr>
            <a:t>Recruitment and selection</a:t>
          </a:r>
          <a:endParaRPr lang="en-US" dirty="0">
            <a:latin typeface="Arial" panose="020B0604020202020204" pitchFamily="34" charset="0"/>
            <a:cs typeface="Arial" panose="020B0604020202020204" pitchFamily="34" charset="0"/>
          </a:endParaRPr>
        </a:p>
      </dgm:t>
    </dgm:pt>
    <dgm:pt modelId="{7C239776-8B24-48E4-8756-0DC606051C59}" type="parTrans" cxnId="{05FCF6B8-E036-4AF2-A678-786663424B38}">
      <dgm:prSet/>
      <dgm:spPr/>
      <dgm:t>
        <a:bodyPr/>
        <a:lstStyle/>
        <a:p>
          <a:endParaRPr lang="en-US">
            <a:latin typeface="Arial" panose="020B0604020202020204" pitchFamily="34" charset="0"/>
            <a:cs typeface="Arial" panose="020B0604020202020204" pitchFamily="34" charset="0"/>
          </a:endParaRPr>
        </a:p>
      </dgm:t>
    </dgm:pt>
    <dgm:pt modelId="{28D06BCE-1535-41DB-A433-605FDC47A3C2}" type="sibTrans" cxnId="{05FCF6B8-E036-4AF2-A678-786663424B38}">
      <dgm:prSet/>
      <dgm:spPr/>
      <dgm:t>
        <a:bodyPr/>
        <a:lstStyle/>
        <a:p>
          <a:pPr>
            <a:lnSpc>
              <a:spcPct val="100000"/>
            </a:lnSpc>
          </a:pPr>
          <a:endParaRPr lang="en-US">
            <a:latin typeface="Arial" panose="020B0604020202020204" pitchFamily="34" charset="0"/>
            <a:cs typeface="Arial" panose="020B0604020202020204" pitchFamily="34" charset="0"/>
          </a:endParaRPr>
        </a:p>
      </dgm:t>
    </dgm:pt>
    <dgm:pt modelId="{FDAA88A0-3DF2-4718-823A-A61DFE028ADF}">
      <dgm:prSet/>
      <dgm:spPr/>
      <dgm:t>
        <a:bodyPr/>
        <a:lstStyle/>
        <a:p>
          <a:pPr>
            <a:lnSpc>
              <a:spcPct val="100000"/>
            </a:lnSpc>
          </a:pPr>
          <a:r>
            <a:rPr lang="en-GB" dirty="0">
              <a:latin typeface="Arial" panose="020B0604020202020204" pitchFamily="34" charset="0"/>
              <a:cs typeface="Arial" panose="020B0604020202020204" pitchFamily="34" charset="0"/>
            </a:rPr>
            <a:t>Training and development </a:t>
          </a:r>
          <a:endParaRPr lang="en-US" dirty="0">
            <a:latin typeface="Arial" panose="020B0604020202020204" pitchFamily="34" charset="0"/>
            <a:cs typeface="Arial" panose="020B0604020202020204" pitchFamily="34" charset="0"/>
          </a:endParaRPr>
        </a:p>
      </dgm:t>
    </dgm:pt>
    <dgm:pt modelId="{9F04347C-5334-42FE-81E7-D36D62020339}" type="parTrans" cxnId="{4EE92D7C-9C75-4243-8B17-8FB4C82C117F}">
      <dgm:prSet/>
      <dgm:spPr/>
      <dgm:t>
        <a:bodyPr/>
        <a:lstStyle/>
        <a:p>
          <a:endParaRPr lang="en-US">
            <a:latin typeface="Arial" panose="020B0604020202020204" pitchFamily="34" charset="0"/>
            <a:cs typeface="Arial" panose="020B0604020202020204" pitchFamily="34" charset="0"/>
          </a:endParaRPr>
        </a:p>
      </dgm:t>
    </dgm:pt>
    <dgm:pt modelId="{B83D0F53-0EF4-49D5-9D91-79EE6B469471}" type="sibTrans" cxnId="{4EE92D7C-9C75-4243-8B17-8FB4C82C117F}">
      <dgm:prSet/>
      <dgm:spPr/>
      <dgm:t>
        <a:bodyPr/>
        <a:lstStyle/>
        <a:p>
          <a:pPr>
            <a:lnSpc>
              <a:spcPct val="100000"/>
            </a:lnSpc>
          </a:pPr>
          <a:endParaRPr lang="en-US">
            <a:latin typeface="Arial" panose="020B0604020202020204" pitchFamily="34" charset="0"/>
            <a:cs typeface="Arial" panose="020B0604020202020204" pitchFamily="34" charset="0"/>
          </a:endParaRPr>
        </a:p>
      </dgm:t>
    </dgm:pt>
    <dgm:pt modelId="{8EBE85C9-F17C-43EC-9762-AE7767EAD60C}">
      <dgm:prSet/>
      <dgm:spPr/>
      <dgm:t>
        <a:bodyPr/>
        <a:lstStyle/>
        <a:p>
          <a:pPr>
            <a:lnSpc>
              <a:spcPct val="100000"/>
            </a:lnSpc>
          </a:pPr>
          <a:r>
            <a:rPr lang="en-GB" dirty="0">
              <a:latin typeface="Arial" panose="020B0604020202020204" pitchFamily="34" charset="0"/>
              <a:cs typeface="Arial" panose="020B0604020202020204" pitchFamily="34" charset="0"/>
            </a:rPr>
            <a:t>Improve organizational performance </a:t>
          </a:r>
          <a:endParaRPr lang="en-US" dirty="0">
            <a:latin typeface="Arial" panose="020B0604020202020204" pitchFamily="34" charset="0"/>
            <a:cs typeface="Arial" panose="020B0604020202020204" pitchFamily="34" charset="0"/>
          </a:endParaRPr>
        </a:p>
      </dgm:t>
    </dgm:pt>
    <dgm:pt modelId="{6D30E1E4-8A53-41D5-B3FB-FFFD9A0AC43B}" type="parTrans" cxnId="{CE0A08D8-F168-4EEF-ABEC-6091BD0AEA79}">
      <dgm:prSet/>
      <dgm:spPr/>
      <dgm:t>
        <a:bodyPr/>
        <a:lstStyle/>
        <a:p>
          <a:endParaRPr lang="en-US">
            <a:latin typeface="Arial" panose="020B0604020202020204" pitchFamily="34" charset="0"/>
            <a:cs typeface="Arial" panose="020B0604020202020204" pitchFamily="34" charset="0"/>
          </a:endParaRPr>
        </a:p>
      </dgm:t>
    </dgm:pt>
    <dgm:pt modelId="{9EC52EFE-6F7E-4C36-A2A8-FB93C259DFB6}" type="sibTrans" cxnId="{CE0A08D8-F168-4EEF-ABEC-6091BD0AEA79}">
      <dgm:prSet/>
      <dgm:spPr/>
      <dgm:t>
        <a:bodyPr/>
        <a:lstStyle/>
        <a:p>
          <a:endParaRPr lang="en-US">
            <a:latin typeface="Arial" panose="020B0604020202020204" pitchFamily="34" charset="0"/>
            <a:cs typeface="Arial" panose="020B0604020202020204" pitchFamily="34" charset="0"/>
          </a:endParaRPr>
        </a:p>
      </dgm:t>
    </dgm:pt>
    <dgm:pt modelId="{B2C98424-6F19-4E85-807A-C55785113219}" type="pres">
      <dgm:prSet presAssocID="{FEC36EC2-BC7B-4699-8DB9-6AB0BFCF4A88}" presName="root" presStyleCnt="0">
        <dgm:presLayoutVars>
          <dgm:dir/>
          <dgm:resizeHandles val="exact"/>
        </dgm:presLayoutVars>
      </dgm:prSet>
      <dgm:spPr/>
    </dgm:pt>
    <dgm:pt modelId="{C4953A1D-EE31-4CFE-AE05-D5DCDEA4F003}" type="pres">
      <dgm:prSet presAssocID="{6B88B0D7-54A8-48C8-9BA8-7C1163DACC43}" presName="compNode" presStyleCnt="0"/>
      <dgm:spPr/>
    </dgm:pt>
    <dgm:pt modelId="{F36FA50A-C18C-4920-9DBD-1AB9EEB9746A}" type="pres">
      <dgm:prSet presAssocID="{6B88B0D7-54A8-48C8-9BA8-7C1163DACC4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DC95FEB5-BA42-436E-B692-87FF319EC901}" type="pres">
      <dgm:prSet presAssocID="{6B88B0D7-54A8-48C8-9BA8-7C1163DACC43}" presName="spaceRect" presStyleCnt="0"/>
      <dgm:spPr/>
    </dgm:pt>
    <dgm:pt modelId="{6D0ED1E7-F5A8-4B59-A1AF-6C6F8675A675}" type="pres">
      <dgm:prSet presAssocID="{6B88B0D7-54A8-48C8-9BA8-7C1163DACC43}" presName="textRect" presStyleLbl="revTx" presStyleIdx="0" presStyleCnt="4">
        <dgm:presLayoutVars>
          <dgm:chMax val="1"/>
          <dgm:chPref val="1"/>
        </dgm:presLayoutVars>
      </dgm:prSet>
      <dgm:spPr/>
    </dgm:pt>
    <dgm:pt modelId="{04EF3D4D-1E60-473C-B673-B17FEDC53C56}" type="pres">
      <dgm:prSet presAssocID="{F3BB5821-7F1A-45BE-A746-EA830975B714}" presName="sibTrans" presStyleCnt="0"/>
      <dgm:spPr/>
    </dgm:pt>
    <dgm:pt modelId="{C534FCCC-FD34-4A79-82A5-22B9E7D77749}" type="pres">
      <dgm:prSet presAssocID="{A1BB0B29-BDFB-4005-9795-0220BF43F4FB}" presName="compNode" presStyleCnt="0"/>
      <dgm:spPr/>
    </dgm:pt>
    <dgm:pt modelId="{594D44FC-CA74-4873-A59C-8D2BAC49227E}" type="pres">
      <dgm:prSet presAssocID="{A1BB0B29-BDFB-4005-9795-0220BF43F4F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C43996BB-0121-4A68-904B-3A37FF0F8D8F}" type="pres">
      <dgm:prSet presAssocID="{A1BB0B29-BDFB-4005-9795-0220BF43F4FB}" presName="spaceRect" presStyleCnt="0"/>
      <dgm:spPr/>
    </dgm:pt>
    <dgm:pt modelId="{F94D4DE1-5C8A-4105-ABAD-F681EEFD3D3D}" type="pres">
      <dgm:prSet presAssocID="{A1BB0B29-BDFB-4005-9795-0220BF43F4FB}" presName="textRect" presStyleLbl="revTx" presStyleIdx="1" presStyleCnt="4">
        <dgm:presLayoutVars>
          <dgm:chMax val="1"/>
          <dgm:chPref val="1"/>
        </dgm:presLayoutVars>
      </dgm:prSet>
      <dgm:spPr/>
    </dgm:pt>
    <dgm:pt modelId="{CDC51366-E93E-4566-9578-73F918F5947F}" type="pres">
      <dgm:prSet presAssocID="{28D06BCE-1535-41DB-A433-605FDC47A3C2}" presName="sibTrans" presStyleCnt="0"/>
      <dgm:spPr/>
    </dgm:pt>
    <dgm:pt modelId="{6A7C5BD3-C198-40F7-9B1B-99D40A133966}" type="pres">
      <dgm:prSet presAssocID="{FDAA88A0-3DF2-4718-823A-A61DFE028ADF}" presName="compNode" presStyleCnt="0"/>
      <dgm:spPr/>
    </dgm:pt>
    <dgm:pt modelId="{74249E47-8459-4E84-8C43-7ADC0DFA3085}" type="pres">
      <dgm:prSet presAssocID="{FDAA88A0-3DF2-4718-823A-A61DFE028AD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cher"/>
        </a:ext>
      </dgm:extLst>
    </dgm:pt>
    <dgm:pt modelId="{CD6EB12D-EE18-4EF0-B7BE-0DBBCD5A3F56}" type="pres">
      <dgm:prSet presAssocID="{FDAA88A0-3DF2-4718-823A-A61DFE028ADF}" presName="spaceRect" presStyleCnt="0"/>
      <dgm:spPr/>
    </dgm:pt>
    <dgm:pt modelId="{FDF4E5C6-EB13-48AC-823E-F98230F1BBBC}" type="pres">
      <dgm:prSet presAssocID="{FDAA88A0-3DF2-4718-823A-A61DFE028ADF}" presName="textRect" presStyleLbl="revTx" presStyleIdx="2" presStyleCnt="4">
        <dgm:presLayoutVars>
          <dgm:chMax val="1"/>
          <dgm:chPref val="1"/>
        </dgm:presLayoutVars>
      </dgm:prSet>
      <dgm:spPr/>
    </dgm:pt>
    <dgm:pt modelId="{2AC00E6C-D075-4B2E-BD0C-D529A04B0E99}" type="pres">
      <dgm:prSet presAssocID="{B83D0F53-0EF4-49D5-9D91-79EE6B469471}" presName="sibTrans" presStyleCnt="0"/>
      <dgm:spPr/>
    </dgm:pt>
    <dgm:pt modelId="{EA805846-6AC0-4E54-AC6B-53C5AFDFF4AE}" type="pres">
      <dgm:prSet presAssocID="{8EBE85C9-F17C-43EC-9762-AE7767EAD60C}" presName="compNode" presStyleCnt="0"/>
      <dgm:spPr/>
    </dgm:pt>
    <dgm:pt modelId="{0720E712-EE7E-475C-88A7-FB1FBECC1166}" type="pres">
      <dgm:prSet presAssocID="{8EBE85C9-F17C-43EC-9762-AE7767EAD60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pward trend"/>
        </a:ext>
      </dgm:extLst>
    </dgm:pt>
    <dgm:pt modelId="{BB5B0284-965B-4D7E-9565-FC50DFC875D1}" type="pres">
      <dgm:prSet presAssocID="{8EBE85C9-F17C-43EC-9762-AE7767EAD60C}" presName="spaceRect" presStyleCnt="0"/>
      <dgm:spPr/>
    </dgm:pt>
    <dgm:pt modelId="{06DE3EE7-BE09-4C1D-AE15-F073D38DA658}" type="pres">
      <dgm:prSet presAssocID="{8EBE85C9-F17C-43EC-9762-AE7767EAD60C}" presName="textRect" presStyleLbl="revTx" presStyleIdx="3" presStyleCnt="4">
        <dgm:presLayoutVars>
          <dgm:chMax val="1"/>
          <dgm:chPref val="1"/>
        </dgm:presLayoutVars>
      </dgm:prSet>
      <dgm:spPr/>
    </dgm:pt>
  </dgm:ptLst>
  <dgm:cxnLst>
    <dgm:cxn modelId="{FCBB5B25-6A4B-46B3-9C68-C817B48AEB96}" type="presOf" srcId="{8EBE85C9-F17C-43EC-9762-AE7767EAD60C}" destId="{06DE3EE7-BE09-4C1D-AE15-F073D38DA658}" srcOrd="0" destOrd="0" presId="urn:microsoft.com/office/officeart/2018/2/layout/IconLabelList"/>
    <dgm:cxn modelId="{2E0E005B-7E8E-4598-8054-13A24861C783}" type="presOf" srcId="{FDAA88A0-3DF2-4718-823A-A61DFE028ADF}" destId="{FDF4E5C6-EB13-48AC-823E-F98230F1BBBC}" srcOrd="0" destOrd="0" presId="urn:microsoft.com/office/officeart/2018/2/layout/IconLabelList"/>
    <dgm:cxn modelId="{4EE92D7C-9C75-4243-8B17-8FB4C82C117F}" srcId="{FEC36EC2-BC7B-4699-8DB9-6AB0BFCF4A88}" destId="{FDAA88A0-3DF2-4718-823A-A61DFE028ADF}" srcOrd="2" destOrd="0" parTransId="{9F04347C-5334-42FE-81E7-D36D62020339}" sibTransId="{B83D0F53-0EF4-49D5-9D91-79EE6B469471}"/>
    <dgm:cxn modelId="{C50D6BB3-F57D-422B-8299-A0CD084897D5}" srcId="{FEC36EC2-BC7B-4699-8DB9-6AB0BFCF4A88}" destId="{6B88B0D7-54A8-48C8-9BA8-7C1163DACC43}" srcOrd="0" destOrd="0" parTransId="{A8B30543-A0E9-41E4-9822-798D75366289}" sibTransId="{F3BB5821-7F1A-45BE-A746-EA830975B714}"/>
    <dgm:cxn modelId="{05FCF6B8-E036-4AF2-A678-786663424B38}" srcId="{FEC36EC2-BC7B-4699-8DB9-6AB0BFCF4A88}" destId="{A1BB0B29-BDFB-4005-9795-0220BF43F4FB}" srcOrd="1" destOrd="0" parTransId="{7C239776-8B24-48E4-8756-0DC606051C59}" sibTransId="{28D06BCE-1535-41DB-A433-605FDC47A3C2}"/>
    <dgm:cxn modelId="{6BFDEFCB-6C06-42CE-9B10-E4C862C421E2}" type="presOf" srcId="{FEC36EC2-BC7B-4699-8DB9-6AB0BFCF4A88}" destId="{B2C98424-6F19-4E85-807A-C55785113219}" srcOrd="0" destOrd="0" presId="urn:microsoft.com/office/officeart/2018/2/layout/IconLabelList"/>
    <dgm:cxn modelId="{CE0A08D8-F168-4EEF-ABEC-6091BD0AEA79}" srcId="{FEC36EC2-BC7B-4699-8DB9-6AB0BFCF4A88}" destId="{8EBE85C9-F17C-43EC-9762-AE7767EAD60C}" srcOrd="3" destOrd="0" parTransId="{6D30E1E4-8A53-41D5-B3FB-FFFD9A0AC43B}" sibTransId="{9EC52EFE-6F7E-4C36-A2A8-FB93C259DFB6}"/>
    <dgm:cxn modelId="{CEDFA4DC-ABE8-43B4-B20B-8A3ED4B3AB16}" type="presOf" srcId="{A1BB0B29-BDFB-4005-9795-0220BF43F4FB}" destId="{F94D4DE1-5C8A-4105-ABAD-F681EEFD3D3D}" srcOrd="0" destOrd="0" presId="urn:microsoft.com/office/officeart/2018/2/layout/IconLabelList"/>
    <dgm:cxn modelId="{9695B7F6-FDEE-4036-B0E0-8B92FA6292F4}" type="presOf" srcId="{6B88B0D7-54A8-48C8-9BA8-7C1163DACC43}" destId="{6D0ED1E7-F5A8-4B59-A1AF-6C6F8675A675}" srcOrd="0" destOrd="0" presId="urn:microsoft.com/office/officeart/2018/2/layout/IconLabelList"/>
    <dgm:cxn modelId="{929B530B-4206-4E29-8B45-07FD4740E7E4}" type="presParOf" srcId="{B2C98424-6F19-4E85-807A-C55785113219}" destId="{C4953A1D-EE31-4CFE-AE05-D5DCDEA4F003}" srcOrd="0" destOrd="0" presId="urn:microsoft.com/office/officeart/2018/2/layout/IconLabelList"/>
    <dgm:cxn modelId="{143248BB-7369-4629-89AF-F1A6D332151B}" type="presParOf" srcId="{C4953A1D-EE31-4CFE-AE05-D5DCDEA4F003}" destId="{F36FA50A-C18C-4920-9DBD-1AB9EEB9746A}" srcOrd="0" destOrd="0" presId="urn:microsoft.com/office/officeart/2018/2/layout/IconLabelList"/>
    <dgm:cxn modelId="{5188FCF3-5CAE-4F4C-9828-5AC8C5D3B2FC}" type="presParOf" srcId="{C4953A1D-EE31-4CFE-AE05-D5DCDEA4F003}" destId="{DC95FEB5-BA42-436E-B692-87FF319EC901}" srcOrd="1" destOrd="0" presId="urn:microsoft.com/office/officeart/2018/2/layout/IconLabelList"/>
    <dgm:cxn modelId="{D8859C4B-68DF-40CC-A7C0-CFF86906E5BB}" type="presParOf" srcId="{C4953A1D-EE31-4CFE-AE05-D5DCDEA4F003}" destId="{6D0ED1E7-F5A8-4B59-A1AF-6C6F8675A675}" srcOrd="2" destOrd="0" presId="urn:microsoft.com/office/officeart/2018/2/layout/IconLabelList"/>
    <dgm:cxn modelId="{920277F0-33EE-426B-865F-4F262F079CF9}" type="presParOf" srcId="{B2C98424-6F19-4E85-807A-C55785113219}" destId="{04EF3D4D-1E60-473C-B673-B17FEDC53C56}" srcOrd="1" destOrd="0" presId="urn:microsoft.com/office/officeart/2018/2/layout/IconLabelList"/>
    <dgm:cxn modelId="{7AD7C39F-AAF0-4E76-A71C-1720A1616A61}" type="presParOf" srcId="{B2C98424-6F19-4E85-807A-C55785113219}" destId="{C534FCCC-FD34-4A79-82A5-22B9E7D77749}" srcOrd="2" destOrd="0" presId="urn:microsoft.com/office/officeart/2018/2/layout/IconLabelList"/>
    <dgm:cxn modelId="{83FA9EBC-0EE6-40A5-A967-CC26AB01A319}" type="presParOf" srcId="{C534FCCC-FD34-4A79-82A5-22B9E7D77749}" destId="{594D44FC-CA74-4873-A59C-8D2BAC49227E}" srcOrd="0" destOrd="0" presId="urn:microsoft.com/office/officeart/2018/2/layout/IconLabelList"/>
    <dgm:cxn modelId="{D3C7E939-307D-4AE4-8D8E-C6D64AE8D7B1}" type="presParOf" srcId="{C534FCCC-FD34-4A79-82A5-22B9E7D77749}" destId="{C43996BB-0121-4A68-904B-3A37FF0F8D8F}" srcOrd="1" destOrd="0" presId="urn:microsoft.com/office/officeart/2018/2/layout/IconLabelList"/>
    <dgm:cxn modelId="{CEDC306D-6AF7-46F9-B47E-1B8E3BDA7352}" type="presParOf" srcId="{C534FCCC-FD34-4A79-82A5-22B9E7D77749}" destId="{F94D4DE1-5C8A-4105-ABAD-F681EEFD3D3D}" srcOrd="2" destOrd="0" presId="urn:microsoft.com/office/officeart/2018/2/layout/IconLabelList"/>
    <dgm:cxn modelId="{9C38CFB7-8943-4A2F-8145-FFD669CC9B81}" type="presParOf" srcId="{B2C98424-6F19-4E85-807A-C55785113219}" destId="{CDC51366-E93E-4566-9578-73F918F5947F}" srcOrd="3" destOrd="0" presId="urn:microsoft.com/office/officeart/2018/2/layout/IconLabelList"/>
    <dgm:cxn modelId="{1BF53583-8FA7-4EE9-8E4B-82DE633AAC76}" type="presParOf" srcId="{B2C98424-6F19-4E85-807A-C55785113219}" destId="{6A7C5BD3-C198-40F7-9B1B-99D40A133966}" srcOrd="4" destOrd="0" presId="urn:microsoft.com/office/officeart/2018/2/layout/IconLabelList"/>
    <dgm:cxn modelId="{16DB368C-427C-441C-BF1F-E89B5348397E}" type="presParOf" srcId="{6A7C5BD3-C198-40F7-9B1B-99D40A133966}" destId="{74249E47-8459-4E84-8C43-7ADC0DFA3085}" srcOrd="0" destOrd="0" presId="urn:microsoft.com/office/officeart/2018/2/layout/IconLabelList"/>
    <dgm:cxn modelId="{FBD01BE9-B272-42DE-AF13-EA69A1CB7AB8}" type="presParOf" srcId="{6A7C5BD3-C198-40F7-9B1B-99D40A133966}" destId="{CD6EB12D-EE18-4EF0-B7BE-0DBBCD5A3F56}" srcOrd="1" destOrd="0" presId="urn:microsoft.com/office/officeart/2018/2/layout/IconLabelList"/>
    <dgm:cxn modelId="{DB43C9A1-E189-47F8-B6FA-9DB4C402A76B}" type="presParOf" srcId="{6A7C5BD3-C198-40F7-9B1B-99D40A133966}" destId="{FDF4E5C6-EB13-48AC-823E-F98230F1BBBC}" srcOrd="2" destOrd="0" presId="urn:microsoft.com/office/officeart/2018/2/layout/IconLabelList"/>
    <dgm:cxn modelId="{645C8118-8082-46FE-A99E-28DDB5465082}" type="presParOf" srcId="{B2C98424-6F19-4E85-807A-C55785113219}" destId="{2AC00E6C-D075-4B2E-BD0C-D529A04B0E99}" srcOrd="5" destOrd="0" presId="urn:microsoft.com/office/officeart/2018/2/layout/IconLabelList"/>
    <dgm:cxn modelId="{18AA15F4-3471-4179-B589-0DCFB8C09590}" type="presParOf" srcId="{B2C98424-6F19-4E85-807A-C55785113219}" destId="{EA805846-6AC0-4E54-AC6B-53C5AFDFF4AE}" srcOrd="6" destOrd="0" presId="urn:microsoft.com/office/officeart/2018/2/layout/IconLabelList"/>
    <dgm:cxn modelId="{E5957B98-5224-4D2B-BD68-D406103DDAF2}" type="presParOf" srcId="{EA805846-6AC0-4E54-AC6B-53C5AFDFF4AE}" destId="{0720E712-EE7E-475C-88A7-FB1FBECC1166}" srcOrd="0" destOrd="0" presId="urn:microsoft.com/office/officeart/2018/2/layout/IconLabelList"/>
    <dgm:cxn modelId="{72DA1EFB-910D-407B-ABF6-FABEC60DAE58}" type="presParOf" srcId="{EA805846-6AC0-4E54-AC6B-53C5AFDFF4AE}" destId="{BB5B0284-965B-4D7E-9565-FC50DFC875D1}" srcOrd="1" destOrd="0" presId="urn:microsoft.com/office/officeart/2018/2/layout/IconLabelList"/>
    <dgm:cxn modelId="{1662DD0D-A874-475B-8F53-C0A3DFB7D41D}" type="presParOf" srcId="{EA805846-6AC0-4E54-AC6B-53C5AFDFF4AE}" destId="{06DE3EE7-BE09-4C1D-AE15-F073D38DA65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6FA50A-C18C-4920-9DBD-1AB9EEB9746A}">
      <dsp:nvSpPr>
        <dsp:cNvPr id="0" name=""/>
        <dsp:cNvSpPr/>
      </dsp:nvSpPr>
      <dsp:spPr>
        <a:xfrm>
          <a:off x="786811" y="200400"/>
          <a:ext cx="783896" cy="7838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0ED1E7-F5A8-4B59-A1AF-6C6F8675A675}">
      <dsp:nvSpPr>
        <dsp:cNvPr id="0" name=""/>
        <dsp:cNvSpPr/>
      </dsp:nvSpPr>
      <dsp:spPr>
        <a:xfrm>
          <a:off x="307763" y="1245819"/>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Importance of HRM</a:t>
          </a:r>
          <a:endParaRPr lang="en-US" sz="1500" kern="1200" dirty="0">
            <a:latin typeface="Arial" panose="020B0604020202020204" pitchFamily="34" charset="0"/>
            <a:cs typeface="Arial" panose="020B0604020202020204" pitchFamily="34" charset="0"/>
          </a:endParaRPr>
        </a:p>
      </dsp:txBody>
      <dsp:txXfrm>
        <a:off x="307763" y="1245819"/>
        <a:ext cx="1741992" cy="696796"/>
      </dsp:txXfrm>
    </dsp:sp>
    <dsp:sp modelId="{594D44FC-CA74-4873-A59C-8D2BAC49227E}">
      <dsp:nvSpPr>
        <dsp:cNvPr id="0" name=""/>
        <dsp:cNvSpPr/>
      </dsp:nvSpPr>
      <dsp:spPr>
        <a:xfrm>
          <a:off x="2833652" y="200400"/>
          <a:ext cx="783896" cy="7838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4D4DE1-5C8A-4105-ABAD-F681EEFD3D3D}">
      <dsp:nvSpPr>
        <dsp:cNvPr id="0" name=""/>
        <dsp:cNvSpPr/>
      </dsp:nvSpPr>
      <dsp:spPr>
        <a:xfrm>
          <a:off x="2354604" y="1245819"/>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Recruitment and selection</a:t>
          </a:r>
          <a:endParaRPr lang="en-US" sz="1500" kern="1200" dirty="0">
            <a:latin typeface="Arial" panose="020B0604020202020204" pitchFamily="34" charset="0"/>
            <a:cs typeface="Arial" panose="020B0604020202020204" pitchFamily="34" charset="0"/>
          </a:endParaRPr>
        </a:p>
      </dsp:txBody>
      <dsp:txXfrm>
        <a:off x="2354604" y="1245819"/>
        <a:ext cx="1741992" cy="696796"/>
      </dsp:txXfrm>
    </dsp:sp>
    <dsp:sp modelId="{74249E47-8459-4E84-8C43-7ADC0DFA3085}">
      <dsp:nvSpPr>
        <dsp:cNvPr id="0" name=""/>
        <dsp:cNvSpPr/>
      </dsp:nvSpPr>
      <dsp:spPr>
        <a:xfrm>
          <a:off x="786811" y="2378114"/>
          <a:ext cx="783896" cy="7838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F4E5C6-EB13-48AC-823E-F98230F1BBBC}">
      <dsp:nvSpPr>
        <dsp:cNvPr id="0" name=""/>
        <dsp:cNvSpPr/>
      </dsp:nvSpPr>
      <dsp:spPr>
        <a:xfrm>
          <a:off x="307763" y="3423533"/>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Training and development </a:t>
          </a:r>
          <a:endParaRPr lang="en-US" sz="1500" kern="1200" dirty="0">
            <a:latin typeface="Arial" panose="020B0604020202020204" pitchFamily="34" charset="0"/>
            <a:cs typeface="Arial" panose="020B0604020202020204" pitchFamily="34" charset="0"/>
          </a:endParaRPr>
        </a:p>
      </dsp:txBody>
      <dsp:txXfrm>
        <a:off x="307763" y="3423533"/>
        <a:ext cx="1741992" cy="696796"/>
      </dsp:txXfrm>
    </dsp:sp>
    <dsp:sp modelId="{0720E712-EE7E-475C-88A7-FB1FBECC1166}">
      <dsp:nvSpPr>
        <dsp:cNvPr id="0" name=""/>
        <dsp:cNvSpPr/>
      </dsp:nvSpPr>
      <dsp:spPr>
        <a:xfrm>
          <a:off x="2833652" y="2378114"/>
          <a:ext cx="783896" cy="78389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DE3EE7-BE09-4C1D-AE15-F073D38DA658}">
      <dsp:nvSpPr>
        <dsp:cNvPr id="0" name=""/>
        <dsp:cNvSpPr/>
      </dsp:nvSpPr>
      <dsp:spPr>
        <a:xfrm>
          <a:off x="2354604" y="3423533"/>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Improve organizational performance </a:t>
          </a:r>
          <a:endParaRPr lang="en-US" sz="1500" kern="1200" dirty="0">
            <a:latin typeface="Arial" panose="020B0604020202020204" pitchFamily="34" charset="0"/>
            <a:cs typeface="Arial" panose="020B0604020202020204" pitchFamily="34" charset="0"/>
          </a:endParaRPr>
        </a:p>
      </dsp:txBody>
      <dsp:txXfrm>
        <a:off x="2354604" y="3423533"/>
        <a:ext cx="1741992" cy="696796"/>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FA4C5E-AB9C-439E-92F3-1D4953F3FBA4}" type="datetimeFigureOut">
              <a:rPr lang="en-GB" smtClean="0"/>
              <a:t>18/03/2026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A306E7-00FD-415A-8BF4-DB71B338D672}" type="slidenum">
              <a:rPr lang="en-GB" smtClean="0"/>
              <a:t>‹#›</a:t>
            </a:fld>
            <a:endParaRPr lang="en-GB"/>
          </a:p>
        </p:txBody>
      </p:sp>
    </p:spTree>
    <p:extLst>
      <p:ext uri="{BB962C8B-B14F-4D97-AF65-F5344CB8AC3E}">
        <p14:creationId xmlns:p14="http://schemas.microsoft.com/office/powerpoint/2010/main" val="335990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60964-E6DD-282E-7CB8-553D6CDC81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2D227DA-2191-941E-A632-138FB811A2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0718FA-49FC-9FE1-E1C6-A77F4F7008FF}"/>
              </a:ext>
            </a:extLst>
          </p:cNvPr>
          <p:cNvSpPr>
            <a:spLocks noGrp="1"/>
          </p:cNvSpPr>
          <p:nvPr>
            <p:ph type="dt" sz="half" idx="10"/>
          </p:nvPr>
        </p:nvSpPr>
        <p:spPr/>
        <p:txBody>
          <a:bodyPr/>
          <a:lstStyle/>
          <a:p>
            <a:fld id="{BB7DA07E-F037-405C-8C81-1F5CD2A9B66F}" type="datetime1">
              <a:rPr lang="en-GB" smtClean="0"/>
              <a:t>18/03/2026</a:t>
            </a:fld>
            <a:endParaRPr lang="en-GB"/>
          </a:p>
        </p:txBody>
      </p:sp>
      <p:sp>
        <p:nvSpPr>
          <p:cNvPr id="5" name="Footer Placeholder 4">
            <a:extLst>
              <a:ext uri="{FF2B5EF4-FFF2-40B4-BE49-F238E27FC236}">
                <a16:creationId xmlns:a16="http://schemas.microsoft.com/office/drawing/2014/main" id="{901F7B91-FCEF-67B4-5245-70B370BEB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723E33-68B5-CB13-02BD-1D7F1AB2CB41}"/>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3257146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42783-7A7A-F9CE-3805-C5039B405E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9E2686-CDE0-4DA2-5FB8-1FC0DFF12F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096FB3-BEA9-7C5A-B3E1-C58B6891BD98}"/>
              </a:ext>
            </a:extLst>
          </p:cNvPr>
          <p:cNvSpPr>
            <a:spLocks noGrp="1"/>
          </p:cNvSpPr>
          <p:nvPr>
            <p:ph type="dt" sz="half" idx="10"/>
          </p:nvPr>
        </p:nvSpPr>
        <p:spPr/>
        <p:txBody>
          <a:bodyPr/>
          <a:lstStyle/>
          <a:p>
            <a:fld id="{FB323579-15DF-44FA-BBF6-304800BD069A}" type="datetime1">
              <a:rPr lang="en-GB" smtClean="0"/>
              <a:t>18/03/2026</a:t>
            </a:fld>
            <a:endParaRPr lang="en-GB"/>
          </a:p>
        </p:txBody>
      </p:sp>
      <p:sp>
        <p:nvSpPr>
          <p:cNvPr id="5" name="Footer Placeholder 4">
            <a:extLst>
              <a:ext uri="{FF2B5EF4-FFF2-40B4-BE49-F238E27FC236}">
                <a16:creationId xmlns:a16="http://schemas.microsoft.com/office/drawing/2014/main" id="{437ADDF1-7ACC-462B-4772-BD7FD296A4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D65C95-86A8-70D6-FEF5-CA18735B7ADB}"/>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3904080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09326-EC77-C91A-D176-C785C14B50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010A8A-19F7-EE6C-6501-AFD28EE254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D43272-5F4E-7AF6-197E-0FBDCCB04982}"/>
              </a:ext>
            </a:extLst>
          </p:cNvPr>
          <p:cNvSpPr>
            <a:spLocks noGrp="1"/>
          </p:cNvSpPr>
          <p:nvPr>
            <p:ph type="dt" sz="half" idx="10"/>
          </p:nvPr>
        </p:nvSpPr>
        <p:spPr/>
        <p:txBody>
          <a:bodyPr/>
          <a:lstStyle/>
          <a:p>
            <a:fld id="{9652BA9D-8E6F-4F0D-A5FD-8B14A1A4B2F9}" type="datetime1">
              <a:rPr lang="en-GB" smtClean="0"/>
              <a:t>18/03/2026</a:t>
            </a:fld>
            <a:endParaRPr lang="en-GB"/>
          </a:p>
        </p:txBody>
      </p:sp>
      <p:sp>
        <p:nvSpPr>
          <p:cNvPr id="5" name="Footer Placeholder 4">
            <a:extLst>
              <a:ext uri="{FF2B5EF4-FFF2-40B4-BE49-F238E27FC236}">
                <a16:creationId xmlns:a16="http://schemas.microsoft.com/office/drawing/2014/main" id="{5228B217-6285-6D31-C58A-7574B1D8FD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D13345-F4A5-3BB5-27AE-151060A505C4}"/>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3832371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65534-2C49-1561-0B02-EC6DC65731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9E7546-B9E4-0B18-83E6-42A9002B10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9CEFCE8-4F7B-B30A-5E1D-1D34F4FAF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0972A8-0F6A-367E-0DCE-3DF367E63F16}"/>
              </a:ext>
            </a:extLst>
          </p:cNvPr>
          <p:cNvSpPr>
            <a:spLocks noGrp="1"/>
          </p:cNvSpPr>
          <p:nvPr>
            <p:ph type="dt" sz="half" idx="10"/>
          </p:nvPr>
        </p:nvSpPr>
        <p:spPr/>
        <p:txBody>
          <a:bodyPr/>
          <a:lstStyle/>
          <a:p>
            <a:fld id="{9DD85E3D-392D-460F-BA56-D11E582206E5}" type="datetime1">
              <a:rPr lang="en-GB" smtClean="0"/>
              <a:t>18/03/2026</a:t>
            </a:fld>
            <a:endParaRPr lang="en-GB"/>
          </a:p>
        </p:txBody>
      </p:sp>
      <p:sp>
        <p:nvSpPr>
          <p:cNvPr id="6" name="Footer Placeholder 5">
            <a:extLst>
              <a:ext uri="{FF2B5EF4-FFF2-40B4-BE49-F238E27FC236}">
                <a16:creationId xmlns:a16="http://schemas.microsoft.com/office/drawing/2014/main" id="{E8C4FDAD-D5EC-927E-FDD1-56C1E5D928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53AFB9-4CAC-6FF4-40B1-510CD76B7D4E}"/>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3477359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5597E-6F58-D1B8-3B13-80296412630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2FB841-05F5-C4F7-C06C-91FE883A3D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3B6380-455F-14E1-24AC-5F4FB8EB9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73C4E2-1A1D-C8D8-36F7-57276EF57E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D8D4E2-8F4E-97D5-5926-8CCA7A292F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126CC2-9BDD-6BBF-96E6-3D45E3B08BC6}"/>
              </a:ext>
            </a:extLst>
          </p:cNvPr>
          <p:cNvSpPr>
            <a:spLocks noGrp="1"/>
          </p:cNvSpPr>
          <p:nvPr>
            <p:ph type="dt" sz="half" idx="10"/>
          </p:nvPr>
        </p:nvSpPr>
        <p:spPr/>
        <p:txBody>
          <a:bodyPr/>
          <a:lstStyle/>
          <a:p>
            <a:fld id="{86C94969-EC02-4861-809A-403C1DEBCC0C}" type="datetime1">
              <a:rPr lang="en-GB" smtClean="0"/>
              <a:t>18/03/2026</a:t>
            </a:fld>
            <a:endParaRPr lang="en-GB"/>
          </a:p>
        </p:txBody>
      </p:sp>
      <p:sp>
        <p:nvSpPr>
          <p:cNvPr id="8" name="Footer Placeholder 7">
            <a:extLst>
              <a:ext uri="{FF2B5EF4-FFF2-40B4-BE49-F238E27FC236}">
                <a16:creationId xmlns:a16="http://schemas.microsoft.com/office/drawing/2014/main" id="{ECB3FCC9-764C-412C-AD2F-D8A9D12438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2D92E67-8052-7978-2591-FE04B80C566B}"/>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2999336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6E1EA-E3CF-9FA3-8EFA-891D7F87A2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EFBACB8-DB0D-BC67-294B-52147298D3EB}"/>
              </a:ext>
            </a:extLst>
          </p:cNvPr>
          <p:cNvSpPr>
            <a:spLocks noGrp="1"/>
          </p:cNvSpPr>
          <p:nvPr>
            <p:ph type="dt" sz="half" idx="10"/>
          </p:nvPr>
        </p:nvSpPr>
        <p:spPr/>
        <p:txBody>
          <a:bodyPr/>
          <a:lstStyle/>
          <a:p>
            <a:fld id="{3C7D0C4B-9A9E-4AA0-8821-41974DB4B86D}" type="datetime1">
              <a:rPr lang="en-GB" smtClean="0"/>
              <a:t>18/03/2026</a:t>
            </a:fld>
            <a:endParaRPr lang="en-GB"/>
          </a:p>
        </p:txBody>
      </p:sp>
      <p:sp>
        <p:nvSpPr>
          <p:cNvPr id="4" name="Footer Placeholder 3">
            <a:extLst>
              <a:ext uri="{FF2B5EF4-FFF2-40B4-BE49-F238E27FC236}">
                <a16:creationId xmlns:a16="http://schemas.microsoft.com/office/drawing/2014/main" id="{8EEB1B3C-4DB2-94F6-694C-2B79369A5E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8960A0-3FE9-5272-75F2-A334F28FE40B}"/>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123256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482FF8-0BB1-7EEC-BA7B-2B7E0BD016F8}"/>
              </a:ext>
            </a:extLst>
          </p:cNvPr>
          <p:cNvSpPr>
            <a:spLocks noGrp="1"/>
          </p:cNvSpPr>
          <p:nvPr>
            <p:ph type="dt" sz="half" idx="10"/>
          </p:nvPr>
        </p:nvSpPr>
        <p:spPr/>
        <p:txBody>
          <a:bodyPr/>
          <a:lstStyle/>
          <a:p>
            <a:fld id="{00C73549-DB9F-4DCC-AFA1-754E605F0994}" type="datetime1">
              <a:rPr lang="en-GB" smtClean="0"/>
              <a:t>18/03/2026</a:t>
            </a:fld>
            <a:endParaRPr lang="en-GB"/>
          </a:p>
        </p:txBody>
      </p:sp>
      <p:sp>
        <p:nvSpPr>
          <p:cNvPr id="3" name="Footer Placeholder 2">
            <a:extLst>
              <a:ext uri="{FF2B5EF4-FFF2-40B4-BE49-F238E27FC236}">
                <a16:creationId xmlns:a16="http://schemas.microsoft.com/office/drawing/2014/main" id="{1371388D-5BDF-AA7F-B48F-EB936D13957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AB7D59-7CC0-A73C-B031-32A3C0BBBEAF}"/>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3323793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0EA8C-658D-6EDB-0655-D38B23E6BB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CCE302-CC1F-DBD6-E45E-614A1AC621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645F1CE-C2D5-9D9F-43B4-BBC9E95505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F8D5DB-647D-2204-E541-F4980125DC96}"/>
              </a:ext>
            </a:extLst>
          </p:cNvPr>
          <p:cNvSpPr>
            <a:spLocks noGrp="1"/>
          </p:cNvSpPr>
          <p:nvPr>
            <p:ph type="dt" sz="half" idx="10"/>
          </p:nvPr>
        </p:nvSpPr>
        <p:spPr/>
        <p:txBody>
          <a:bodyPr/>
          <a:lstStyle/>
          <a:p>
            <a:fld id="{55B0AF2F-DBD6-4692-B82F-3084864E4425}" type="datetime1">
              <a:rPr lang="en-GB" smtClean="0"/>
              <a:t>18/03/2026</a:t>
            </a:fld>
            <a:endParaRPr lang="en-GB"/>
          </a:p>
        </p:txBody>
      </p:sp>
      <p:sp>
        <p:nvSpPr>
          <p:cNvPr id="6" name="Footer Placeholder 5">
            <a:extLst>
              <a:ext uri="{FF2B5EF4-FFF2-40B4-BE49-F238E27FC236}">
                <a16:creationId xmlns:a16="http://schemas.microsoft.com/office/drawing/2014/main" id="{9992170F-8DE2-DE74-4258-B25AFAFBB6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ECCE38-F4D7-B2F1-563C-99AAEE7E55EC}"/>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1231277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17ADC-925E-444D-C394-71226C641E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428BA94-917A-DCB7-0EFE-B9023ACAAC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2DCA111-CC7F-235D-7BFC-03CA942A6F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253BAA-C77B-4619-91F7-DA57918E00BC}"/>
              </a:ext>
            </a:extLst>
          </p:cNvPr>
          <p:cNvSpPr>
            <a:spLocks noGrp="1"/>
          </p:cNvSpPr>
          <p:nvPr>
            <p:ph type="dt" sz="half" idx="10"/>
          </p:nvPr>
        </p:nvSpPr>
        <p:spPr/>
        <p:txBody>
          <a:bodyPr/>
          <a:lstStyle/>
          <a:p>
            <a:fld id="{B2164BFC-D47B-438B-8D14-8E516322F57D}" type="datetime1">
              <a:rPr lang="en-GB" smtClean="0"/>
              <a:t>18/03/2026</a:t>
            </a:fld>
            <a:endParaRPr lang="en-GB"/>
          </a:p>
        </p:txBody>
      </p:sp>
      <p:sp>
        <p:nvSpPr>
          <p:cNvPr id="6" name="Footer Placeholder 5">
            <a:extLst>
              <a:ext uri="{FF2B5EF4-FFF2-40B4-BE49-F238E27FC236}">
                <a16:creationId xmlns:a16="http://schemas.microsoft.com/office/drawing/2014/main" id="{F669E2D1-C782-B2F6-93D3-04A90641A6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036DB3-F7A6-B1CF-4205-9443C59B0FCA}"/>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216786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122BE-CDDD-3D0A-6C1B-926E0269A4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D0D277-F2D6-2C05-D7FF-EA7DF0C8A9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BFDB7D-8A21-54DE-3A0F-00500ABF20B7}"/>
              </a:ext>
            </a:extLst>
          </p:cNvPr>
          <p:cNvSpPr>
            <a:spLocks noGrp="1"/>
          </p:cNvSpPr>
          <p:nvPr>
            <p:ph type="dt" sz="half" idx="10"/>
          </p:nvPr>
        </p:nvSpPr>
        <p:spPr/>
        <p:txBody>
          <a:bodyPr/>
          <a:lstStyle/>
          <a:p>
            <a:fld id="{1E644499-94D1-4AFF-9283-D24DD311F8F2}" type="datetime1">
              <a:rPr lang="en-GB" smtClean="0"/>
              <a:t>18/03/2026</a:t>
            </a:fld>
            <a:endParaRPr lang="en-GB"/>
          </a:p>
        </p:txBody>
      </p:sp>
      <p:sp>
        <p:nvSpPr>
          <p:cNvPr id="5" name="Footer Placeholder 4">
            <a:extLst>
              <a:ext uri="{FF2B5EF4-FFF2-40B4-BE49-F238E27FC236}">
                <a16:creationId xmlns:a16="http://schemas.microsoft.com/office/drawing/2014/main" id="{EEE0A993-C423-4CB3-DEB8-456477DB80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B5BC55-DD50-44EC-6DDB-8D8D40BE3C49}"/>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689122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9EFBC8-476F-A567-E9B8-936CBC37A3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022CE2-0835-ADA4-CA01-E6464E1ACE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C0FC91-15A1-48BD-8D35-B194D355F786}"/>
              </a:ext>
            </a:extLst>
          </p:cNvPr>
          <p:cNvSpPr>
            <a:spLocks noGrp="1"/>
          </p:cNvSpPr>
          <p:nvPr>
            <p:ph type="dt" sz="half" idx="10"/>
          </p:nvPr>
        </p:nvSpPr>
        <p:spPr/>
        <p:txBody>
          <a:bodyPr/>
          <a:lstStyle/>
          <a:p>
            <a:fld id="{573BEDF0-6896-431A-AD83-41A013327C5F}" type="datetime1">
              <a:rPr lang="en-GB" smtClean="0"/>
              <a:t>18/03/2026</a:t>
            </a:fld>
            <a:endParaRPr lang="en-GB"/>
          </a:p>
        </p:txBody>
      </p:sp>
      <p:sp>
        <p:nvSpPr>
          <p:cNvPr id="5" name="Footer Placeholder 4">
            <a:extLst>
              <a:ext uri="{FF2B5EF4-FFF2-40B4-BE49-F238E27FC236}">
                <a16:creationId xmlns:a16="http://schemas.microsoft.com/office/drawing/2014/main" id="{5ADABADC-DC87-871D-E54B-F0EEBD6CFF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BCE549-DDF2-B0A2-3CEA-57130EF7301A}"/>
              </a:ext>
            </a:extLst>
          </p:cNvPr>
          <p:cNvSpPr>
            <a:spLocks noGrp="1"/>
          </p:cNvSpPr>
          <p:nvPr>
            <p:ph type="sldNum" sz="quarter" idx="12"/>
          </p:nvPr>
        </p:nvSpPr>
        <p:spPr/>
        <p:txBody>
          <a:bodyPr/>
          <a:lstStyle/>
          <a:p>
            <a:fld id="{D6486317-2106-4649-AF16-BDC30E741AD0}" type="slidenum">
              <a:rPr lang="en-GB" smtClean="0"/>
              <a:t>‹#›</a:t>
            </a:fld>
            <a:endParaRPr lang="en-GB"/>
          </a:p>
        </p:txBody>
      </p:sp>
    </p:spTree>
    <p:extLst>
      <p:ext uri="{BB962C8B-B14F-4D97-AF65-F5344CB8AC3E}">
        <p14:creationId xmlns:p14="http://schemas.microsoft.com/office/powerpoint/2010/main" val="2247312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07E04-78B6-BB21-E06D-B3261D70B1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C394B0-897A-43ED-2D7A-A0679E2F98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67E3F3-8CF9-F0AF-2B80-4BCFEBC37B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106CE1C-8621-4919-B226-141CDD1FD2EE}" type="datetime1">
              <a:rPr lang="en-GB" smtClean="0"/>
              <a:t>18/03/2026</a:t>
            </a:fld>
            <a:endParaRPr lang="en-GB"/>
          </a:p>
        </p:txBody>
      </p:sp>
      <p:sp>
        <p:nvSpPr>
          <p:cNvPr id="5" name="Footer Placeholder 4">
            <a:extLst>
              <a:ext uri="{FF2B5EF4-FFF2-40B4-BE49-F238E27FC236}">
                <a16:creationId xmlns:a16="http://schemas.microsoft.com/office/drawing/2014/main" id="{23CCF32B-47C5-34FF-7A85-099285C55C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180202B-C252-2AA0-0FEB-2314335571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6486317-2106-4649-AF16-BDC30E741AD0}" type="slidenum">
              <a:rPr lang="en-GB" smtClean="0"/>
              <a:t>‹#›</a:t>
            </a:fld>
            <a:endParaRPr lang="en-GB"/>
          </a:p>
        </p:txBody>
      </p:sp>
    </p:spTree>
    <p:extLst>
      <p:ext uri="{BB962C8B-B14F-4D97-AF65-F5344CB8AC3E}">
        <p14:creationId xmlns:p14="http://schemas.microsoft.com/office/powerpoint/2010/main" val="211777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hyperlink" Target="CIPD%20(2024).%20CIPD%20|%20Transforming%20the%20HR%20operating%20model:%20Tesco.%20%5bonline%5d%20CIPD.%20Available%20at:%20https:/www.cipd.org/en/knowledge/case-studies/operating-model-tesc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OpenLearn.%20(n.d.).%20Human%20resources:%20recruitment%20and%20selection.%20%5bonline%5d%20Available%20at:%20https:/www.open.edu/openlearn/money-business/human-resources/human-resources-recruitment-and-selection/content-section-4.5."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uk.indeed.com/career-advice/career-development/recruitment-proces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experientiallearninginstitute.org/what-is-experiential-learnin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symondsresearch.com/behaviorism-in-the-workplac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s://library.cardiffmet.ac.uk/learning/learning_theories/cognitivism"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library.cardiffmet.ac.uk/learning/learning_theories/cognitivis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symondsresearch.com/behaviorism-in-the-workplace/" TargetMode="External"/><Relationship Id="rId7" Type="http://schemas.openxmlformats.org/officeDocument/2006/relationships/hyperlink" Target="https://www.open.edu/openlearn/money-business/human-resources/human-resources-recruitment-and-selection/content-section-4.5" TargetMode="External"/><Relationship Id="rId2" Type="http://schemas.openxmlformats.org/officeDocument/2006/relationships/hyperlink" Target="https://uk.indeed.com/career-advice/career-development/recruitment-process" TargetMode="External"/><Relationship Id="rId1" Type="http://schemas.openxmlformats.org/officeDocument/2006/relationships/slideLayout" Target="../slideLayouts/slideLayout2.xml"/><Relationship Id="rId6" Type="http://schemas.openxmlformats.org/officeDocument/2006/relationships/hyperlink" Target="https://www.cipd.org/en/knowledge/case-studies/operating-model-tesco/" TargetMode="External"/><Relationship Id="rId5" Type="http://schemas.openxmlformats.org/officeDocument/2006/relationships/hyperlink" Target="https://experientiallearninginstitute.org/what-is-experiential-learning/" TargetMode="External"/><Relationship Id="rId4" Type="http://schemas.openxmlformats.org/officeDocument/2006/relationships/hyperlink" Target="https://library.cardiffmet.ac.uk/learning/learning_theories/cognitivis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248E9-0FFA-84A6-CC0D-D78E94A0F0F1}"/>
              </a:ext>
            </a:extLst>
          </p:cNvPr>
          <p:cNvSpPr>
            <a:spLocks noGrp="1"/>
          </p:cNvSpPr>
          <p:nvPr>
            <p:ph type="ctrTitle"/>
          </p:nvPr>
        </p:nvSpPr>
        <p:spPr>
          <a:xfrm>
            <a:off x="1524000" y="1122363"/>
            <a:ext cx="9144000" cy="925893"/>
          </a:xfrm>
        </p:spPr>
        <p:txBody>
          <a:bodyPr/>
          <a:lstStyle/>
          <a:p>
            <a:r>
              <a:rPr lang="en-GB" dirty="0"/>
              <a:t>Individual HR Presentation</a:t>
            </a:r>
          </a:p>
        </p:txBody>
      </p:sp>
      <p:sp>
        <p:nvSpPr>
          <p:cNvPr id="3" name="Subtitle 2">
            <a:extLst>
              <a:ext uri="{FF2B5EF4-FFF2-40B4-BE49-F238E27FC236}">
                <a16:creationId xmlns:a16="http://schemas.microsoft.com/office/drawing/2014/main" id="{E9DB50D0-B9BC-DE53-9FC5-E15611D4EE4F}"/>
              </a:ext>
            </a:extLst>
          </p:cNvPr>
          <p:cNvSpPr>
            <a:spLocks noGrp="1"/>
          </p:cNvSpPr>
          <p:nvPr>
            <p:ph type="subTitle" idx="1"/>
          </p:nvPr>
        </p:nvSpPr>
        <p:spPr>
          <a:xfrm>
            <a:off x="2912364" y="2916238"/>
            <a:ext cx="6367272" cy="2268410"/>
          </a:xfrm>
        </p:spPr>
        <p:txBody>
          <a:bodyPr>
            <a:normAutofit lnSpcReduction="10000"/>
          </a:bodyPr>
          <a:lstStyle/>
          <a:p>
            <a:r>
              <a:rPr lang="en-GB" sz="2200" dirty="0">
                <a:latin typeface="Arial" panose="020B0604020202020204" pitchFamily="34" charset="0"/>
                <a:cs typeface="Arial" panose="020B0604020202020204" pitchFamily="34" charset="0"/>
              </a:rPr>
              <a:t>Name: Simona Anastasiu</a:t>
            </a:r>
          </a:p>
          <a:p>
            <a:r>
              <a:rPr lang="en-GB" sz="2200" dirty="0">
                <a:latin typeface="Arial" panose="020B0604020202020204" pitchFamily="34" charset="0"/>
                <a:cs typeface="Arial" panose="020B0604020202020204" pitchFamily="34" charset="0"/>
              </a:rPr>
              <a:t>Student ID: 2422719</a:t>
            </a:r>
          </a:p>
          <a:p>
            <a:r>
              <a:rPr lang="en-GB" sz="2200" dirty="0">
                <a:latin typeface="Arial" panose="020B0604020202020204" pitchFamily="34" charset="0"/>
                <a:cs typeface="Arial" panose="020B0604020202020204" pitchFamily="34" charset="0"/>
              </a:rPr>
              <a:t>Module Code/ Title: </a:t>
            </a:r>
            <a:r>
              <a:rPr lang="en-GB" sz="2200" dirty="0"/>
              <a:t>Developing and Managing Individuals and Teams/</a:t>
            </a:r>
            <a:r>
              <a:rPr lang="en-GB" sz="2200" dirty="0">
                <a:latin typeface="Arial" panose="020B0604020202020204" pitchFamily="34" charset="0"/>
                <a:cs typeface="Arial" panose="020B0604020202020204" pitchFamily="34" charset="0"/>
              </a:rPr>
              <a:t> LCLM5002</a:t>
            </a:r>
            <a:r>
              <a:rPr lang="en-GB" sz="2200" dirty="0"/>
              <a:t> </a:t>
            </a:r>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Lecturer’s name: Mr. Dudley Ofori</a:t>
            </a:r>
          </a:p>
          <a:p>
            <a:r>
              <a:rPr lang="en-GB" sz="2200" dirty="0">
                <a:latin typeface="Arial" panose="020B0604020202020204" pitchFamily="34" charset="0"/>
                <a:cs typeface="Arial" panose="020B0604020202020204" pitchFamily="34" charset="0"/>
              </a:rPr>
              <a:t>Date: 19/03/2026</a:t>
            </a:r>
          </a:p>
          <a:p>
            <a:endParaRPr lang="en-GB" dirty="0"/>
          </a:p>
        </p:txBody>
      </p:sp>
      <p:sp>
        <p:nvSpPr>
          <p:cNvPr id="4" name="Slide Number Placeholder 3">
            <a:extLst>
              <a:ext uri="{FF2B5EF4-FFF2-40B4-BE49-F238E27FC236}">
                <a16:creationId xmlns:a16="http://schemas.microsoft.com/office/drawing/2014/main" id="{ECF9F2C0-74B5-6EAC-0642-BDF588AE7B05}"/>
              </a:ext>
            </a:extLst>
          </p:cNvPr>
          <p:cNvSpPr>
            <a:spLocks noGrp="1"/>
          </p:cNvSpPr>
          <p:nvPr>
            <p:ph type="sldNum" sz="quarter" idx="12"/>
          </p:nvPr>
        </p:nvSpPr>
        <p:spPr/>
        <p:txBody>
          <a:bodyPr/>
          <a:lstStyle/>
          <a:p>
            <a:fld id="{D6486317-2106-4649-AF16-BDC30E741AD0}" type="slidenum">
              <a:rPr lang="en-GB" smtClean="0"/>
              <a:t>1</a:t>
            </a:fld>
            <a:endParaRPr lang="en-GB"/>
          </a:p>
        </p:txBody>
      </p:sp>
    </p:spTree>
    <p:extLst>
      <p:ext uri="{BB962C8B-B14F-4D97-AF65-F5344CB8AC3E}">
        <p14:creationId xmlns:p14="http://schemas.microsoft.com/office/powerpoint/2010/main" val="1888139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F6FB1B-98CC-2F72-9BD7-D55AC1D233DE}"/>
              </a:ext>
            </a:extLst>
          </p:cNvPr>
          <p:cNvSpPr>
            <a:spLocks noGrp="1"/>
          </p:cNvSpPr>
          <p:nvPr>
            <p:ph type="title"/>
          </p:nvPr>
        </p:nvSpPr>
        <p:spPr>
          <a:xfrm>
            <a:off x="804672" y="802955"/>
            <a:ext cx="4977976" cy="1454051"/>
          </a:xfrm>
        </p:spPr>
        <p:txBody>
          <a:bodyPr>
            <a:normAutofit/>
          </a:bodyPr>
          <a:lstStyle/>
          <a:p>
            <a:r>
              <a:rPr lang="en-GB" sz="3600" dirty="0">
                <a:latin typeface="Arial" panose="020B0604020202020204" pitchFamily="34" charset="0"/>
                <a:cs typeface="Arial" panose="020B0604020202020204" pitchFamily="34" charset="0"/>
              </a:rPr>
              <a:t>Table of Contents </a:t>
            </a:r>
          </a:p>
        </p:txBody>
      </p:sp>
      <p:sp>
        <p:nvSpPr>
          <p:cNvPr id="3" name="Content Placeholder 2">
            <a:extLst>
              <a:ext uri="{FF2B5EF4-FFF2-40B4-BE49-F238E27FC236}">
                <a16:creationId xmlns:a16="http://schemas.microsoft.com/office/drawing/2014/main" id="{9A9886FD-99B7-7CC4-B0EE-C113D5DE25B9}"/>
              </a:ext>
            </a:extLst>
          </p:cNvPr>
          <p:cNvSpPr>
            <a:spLocks noGrp="1"/>
          </p:cNvSpPr>
          <p:nvPr>
            <p:ph idx="1"/>
          </p:nvPr>
        </p:nvSpPr>
        <p:spPr>
          <a:xfrm>
            <a:off x="804672" y="2421682"/>
            <a:ext cx="4977578" cy="3639289"/>
          </a:xfrm>
        </p:spPr>
        <p:txBody>
          <a:bodyPr anchor="ctr">
            <a:normAutofit/>
          </a:bodyPr>
          <a:lstStyle/>
          <a:p>
            <a:r>
              <a:rPr lang="en-GB" sz="1800" dirty="0">
                <a:latin typeface="Arial" panose="020B0604020202020204" pitchFamily="34" charset="0"/>
                <a:cs typeface="Arial" panose="020B0604020202020204" pitchFamily="34" charset="0"/>
              </a:rPr>
              <a:t>Introduction</a:t>
            </a:r>
          </a:p>
          <a:p>
            <a:r>
              <a:rPr lang="en-GB" sz="1800" dirty="0">
                <a:latin typeface="Arial" panose="020B0604020202020204" pitchFamily="34" charset="0"/>
                <a:cs typeface="Arial" panose="020B0604020202020204" pitchFamily="34" charset="0"/>
              </a:rPr>
              <a:t>Company Overview </a:t>
            </a:r>
          </a:p>
          <a:p>
            <a:r>
              <a:rPr lang="en-GB" sz="1800" dirty="0">
                <a:latin typeface="Arial" panose="020B0604020202020204" pitchFamily="34" charset="0"/>
                <a:cs typeface="Arial" panose="020B0604020202020204" pitchFamily="34" charset="0"/>
              </a:rPr>
              <a:t>Recruitment </a:t>
            </a:r>
          </a:p>
          <a:p>
            <a:r>
              <a:rPr lang="en-GB" sz="1800" dirty="0">
                <a:latin typeface="Arial" panose="020B0604020202020204" pitchFamily="34" charset="0"/>
                <a:cs typeface="Arial" panose="020B0604020202020204" pitchFamily="34" charset="0"/>
              </a:rPr>
              <a:t>Training &amp; Development</a:t>
            </a:r>
          </a:p>
          <a:p>
            <a:r>
              <a:rPr lang="en-GB" sz="1800" dirty="0">
                <a:latin typeface="Arial" panose="020B0604020202020204" pitchFamily="34" charset="0"/>
                <a:cs typeface="Arial" panose="020B0604020202020204" pitchFamily="34" charset="0"/>
              </a:rPr>
              <a:t>Learning Theories </a:t>
            </a:r>
          </a:p>
          <a:p>
            <a:r>
              <a:rPr lang="en-GB" sz="1800" dirty="0">
                <a:latin typeface="Arial" panose="020B0604020202020204" pitchFamily="34" charset="0"/>
                <a:cs typeface="Arial" panose="020B0604020202020204" pitchFamily="34" charset="0"/>
              </a:rPr>
              <a:t>Analysis &amp; Conclusion</a:t>
            </a:r>
          </a:p>
          <a:p>
            <a:endParaRPr lang="en-GB" sz="1800" dirty="0"/>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Teacher">
            <a:extLst>
              <a:ext uri="{FF2B5EF4-FFF2-40B4-BE49-F238E27FC236}">
                <a16:creationId xmlns:a16="http://schemas.microsoft.com/office/drawing/2014/main" id="{30373CE0-9F84-134C-46B3-83A167D9848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
        <p:nvSpPr>
          <p:cNvPr id="4" name="Slide Number Placeholder 3">
            <a:extLst>
              <a:ext uri="{FF2B5EF4-FFF2-40B4-BE49-F238E27FC236}">
                <a16:creationId xmlns:a16="http://schemas.microsoft.com/office/drawing/2014/main" id="{793ECBC7-0071-B41A-4BAB-50D88AD05145}"/>
              </a:ext>
            </a:extLst>
          </p:cNvPr>
          <p:cNvSpPr>
            <a:spLocks noGrp="1"/>
          </p:cNvSpPr>
          <p:nvPr>
            <p:ph type="sldNum" sz="quarter" idx="12"/>
          </p:nvPr>
        </p:nvSpPr>
        <p:spPr/>
        <p:txBody>
          <a:bodyPr/>
          <a:lstStyle/>
          <a:p>
            <a:fld id="{D6486317-2106-4649-AF16-BDC30E741AD0}" type="slidenum">
              <a:rPr lang="en-GB" smtClean="0"/>
              <a:t>2</a:t>
            </a:fld>
            <a:endParaRPr lang="en-GB"/>
          </a:p>
        </p:txBody>
      </p:sp>
    </p:spTree>
    <p:extLst>
      <p:ext uri="{BB962C8B-B14F-4D97-AF65-F5344CB8AC3E}">
        <p14:creationId xmlns:p14="http://schemas.microsoft.com/office/powerpoint/2010/main" val="3245755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E3802-8D7E-95B6-3253-F857CA24932F}"/>
              </a:ext>
            </a:extLst>
          </p:cNvPr>
          <p:cNvSpPr>
            <a:spLocks noGrp="1"/>
          </p:cNvSpPr>
          <p:nvPr>
            <p:ph type="title"/>
          </p:nvPr>
        </p:nvSpPr>
        <p:spPr>
          <a:xfrm>
            <a:off x="838200" y="365125"/>
            <a:ext cx="3219450" cy="1325563"/>
          </a:xfrm>
        </p:spPr>
        <p:txBody>
          <a:bodyPr/>
          <a:lstStyle/>
          <a:p>
            <a:r>
              <a:rPr lang="en-GB" dirty="0">
                <a:latin typeface="Arial" panose="020B0604020202020204" pitchFamily="34" charset="0"/>
                <a:cs typeface="Arial" panose="020B0604020202020204" pitchFamily="34" charset="0"/>
              </a:rPr>
              <a:t>Introduction</a:t>
            </a:r>
          </a:p>
        </p:txBody>
      </p:sp>
      <p:graphicFrame>
        <p:nvGraphicFramePr>
          <p:cNvPr id="6" name="Content Placeholder 2">
            <a:extLst>
              <a:ext uri="{FF2B5EF4-FFF2-40B4-BE49-F238E27FC236}">
                <a16:creationId xmlns:a16="http://schemas.microsoft.com/office/drawing/2014/main" id="{B9B32542-4BFF-3D4E-8E23-0441ECD0694C}"/>
              </a:ext>
            </a:extLst>
          </p:cNvPr>
          <p:cNvGraphicFramePr>
            <a:graphicFrameLocks noGrp="1"/>
          </p:cNvGraphicFramePr>
          <p:nvPr>
            <p:ph idx="1"/>
            <p:extLst>
              <p:ext uri="{D42A27DB-BD31-4B8C-83A1-F6EECF244321}">
                <p14:modId xmlns:p14="http://schemas.microsoft.com/office/powerpoint/2010/main" val="2101003171"/>
              </p:ext>
            </p:extLst>
          </p:nvPr>
        </p:nvGraphicFramePr>
        <p:xfrm>
          <a:off x="512064" y="1864424"/>
          <a:ext cx="4404360" cy="4320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2">
            <a:extLst>
              <a:ext uri="{FF2B5EF4-FFF2-40B4-BE49-F238E27FC236}">
                <a16:creationId xmlns:a16="http://schemas.microsoft.com/office/drawing/2014/main" id="{5DC54C10-9D09-0987-8599-40395E3B96F7}"/>
              </a:ext>
            </a:extLst>
          </p:cNvPr>
          <p:cNvSpPr txBox="1">
            <a:spLocks/>
          </p:cNvSpPr>
          <p:nvPr/>
        </p:nvSpPr>
        <p:spPr>
          <a:xfrm>
            <a:off x="5711571" y="3361088"/>
            <a:ext cx="5712714" cy="13274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Arial" panose="020B0604020202020204" pitchFamily="34" charset="0"/>
                <a:cs typeface="Arial" panose="020B0604020202020204" pitchFamily="34" charset="0"/>
              </a:rPr>
              <a:t>Human Resource Management  plays a vital role in organisational success by ensuring the right employees are recruited and effectively developed.</a:t>
            </a:r>
          </a:p>
        </p:txBody>
      </p:sp>
      <p:sp>
        <p:nvSpPr>
          <p:cNvPr id="3" name="Slide Number Placeholder 2">
            <a:extLst>
              <a:ext uri="{FF2B5EF4-FFF2-40B4-BE49-F238E27FC236}">
                <a16:creationId xmlns:a16="http://schemas.microsoft.com/office/drawing/2014/main" id="{C02DF420-8487-909E-3D18-10E2293AB86D}"/>
              </a:ext>
            </a:extLst>
          </p:cNvPr>
          <p:cNvSpPr>
            <a:spLocks noGrp="1"/>
          </p:cNvSpPr>
          <p:nvPr>
            <p:ph type="sldNum" sz="quarter" idx="12"/>
          </p:nvPr>
        </p:nvSpPr>
        <p:spPr/>
        <p:txBody>
          <a:bodyPr/>
          <a:lstStyle/>
          <a:p>
            <a:fld id="{D6486317-2106-4649-AF16-BDC30E741AD0}" type="slidenum">
              <a:rPr lang="en-GB" smtClean="0"/>
              <a:t>3</a:t>
            </a:fld>
            <a:endParaRPr lang="en-GB"/>
          </a:p>
        </p:txBody>
      </p:sp>
    </p:spTree>
    <p:extLst>
      <p:ext uri="{BB962C8B-B14F-4D97-AF65-F5344CB8AC3E}">
        <p14:creationId xmlns:p14="http://schemas.microsoft.com/office/powerpoint/2010/main" val="1383968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741393E-C764-4C6F-8886-35CFF2E48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90890DC-37FF-4B49-BD4C-FE4232F69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52708" cy="6858000"/>
          </a:xfrm>
          <a:custGeom>
            <a:avLst/>
            <a:gdLst>
              <a:gd name="connsiteX0" fmla="*/ 0 w 5552708"/>
              <a:gd name="connsiteY0" fmla="*/ 0 h 6858000"/>
              <a:gd name="connsiteX1" fmla="*/ 5443651 w 5552708"/>
              <a:gd name="connsiteY1" fmla="*/ 0 h 6858000"/>
              <a:gd name="connsiteX2" fmla="*/ 5443781 w 5552708"/>
              <a:gd name="connsiteY2" fmla="*/ 512 h 6858000"/>
              <a:gd name="connsiteX3" fmla="*/ 5444033 w 5552708"/>
              <a:gd name="connsiteY3" fmla="*/ 20501 h 6858000"/>
              <a:gd name="connsiteX4" fmla="*/ 5439390 w 5552708"/>
              <a:gd name="connsiteY4" fmla="*/ 44768 h 6858000"/>
              <a:gd name="connsiteX5" fmla="*/ 5443913 w 5552708"/>
              <a:gd name="connsiteY5" fmla="*/ 104988 h 6858000"/>
              <a:gd name="connsiteX6" fmla="*/ 5458241 w 5552708"/>
              <a:gd name="connsiteY6" fmla="*/ 204162 h 6858000"/>
              <a:gd name="connsiteX7" fmla="*/ 5459763 w 5552708"/>
              <a:gd name="connsiteY7" fmla="*/ 225360 h 6858000"/>
              <a:gd name="connsiteX8" fmla="*/ 5454996 w 5552708"/>
              <a:gd name="connsiteY8" fmla="*/ 243902 h 6858000"/>
              <a:gd name="connsiteX9" fmla="*/ 5448597 w 5552708"/>
              <a:gd name="connsiteY9" fmla="*/ 248483 h 6858000"/>
              <a:gd name="connsiteX10" fmla="*/ 5448458 w 5552708"/>
              <a:gd name="connsiteY10" fmla="*/ 260196 h 6858000"/>
              <a:gd name="connsiteX11" fmla="*/ 5447150 w 5552708"/>
              <a:gd name="connsiteY11" fmla="*/ 263377 h 6858000"/>
              <a:gd name="connsiteX12" fmla="*/ 5459187 w 5552708"/>
              <a:gd name="connsiteY12" fmla="*/ 318691 h 6858000"/>
              <a:gd name="connsiteX13" fmla="*/ 5455708 w 5552708"/>
              <a:gd name="connsiteY13" fmla="*/ 365759 h 6858000"/>
              <a:gd name="connsiteX14" fmla="*/ 5473651 w 5552708"/>
              <a:gd name="connsiteY14" fmla="*/ 492182 h 6858000"/>
              <a:gd name="connsiteX15" fmla="*/ 5481453 w 5552708"/>
              <a:gd name="connsiteY15" fmla="*/ 689666 h 6858000"/>
              <a:gd name="connsiteX16" fmla="*/ 5488233 w 5552708"/>
              <a:gd name="connsiteY16" fmla="*/ 816332 h 6858000"/>
              <a:gd name="connsiteX17" fmla="*/ 5529718 w 5552708"/>
              <a:gd name="connsiteY17" fmla="*/ 891550 h 6858000"/>
              <a:gd name="connsiteX18" fmla="*/ 5536104 w 5552708"/>
              <a:gd name="connsiteY18" fmla="*/ 903318 h 6858000"/>
              <a:gd name="connsiteX19" fmla="*/ 5535257 w 5552708"/>
              <a:gd name="connsiteY19" fmla="*/ 905308 h 6858000"/>
              <a:gd name="connsiteX20" fmla="*/ 5537840 w 5552708"/>
              <a:gd name="connsiteY20" fmla="*/ 920621 h 6858000"/>
              <a:gd name="connsiteX21" fmla="*/ 5541663 w 5552708"/>
              <a:gd name="connsiteY21" fmla="*/ 922876 h 6858000"/>
              <a:gd name="connsiteX22" fmla="*/ 5544456 w 5552708"/>
              <a:gd name="connsiteY22" fmla="*/ 933037 h 6858000"/>
              <a:gd name="connsiteX23" fmla="*/ 5552708 w 5552708"/>
              <a:gd name="connsiteY23" fmla="*/ 952132 h 6858000"/>
              <a:gd name="connsiteX24" fmla="*/ 5551675 w 5552708"/>
              <a:gd name="connsiteY24" fmla="*/ 956570 h 6858000"/>
              <a:gd name="connsiteX25" fmla="*/ 5531341 w 5552708"/>
              <a:gd name="connsiteY25" fmla="*/ 1064863 h 6858000"/>
              <a:gd name="connsiteX26" fmla="*/ 5539998 w 5552708"/>
              <a:gd name="connsiteY26" fmla="*/ 1096340 h 6858000"/>
              <a:gd name="connsiteX27" fmla="*/ 5541075 w 5552708"/>
              <a:gd name="connsiteY27" fmla="*/ 1102915 h 6858000"/>
              <a:gd name="connsiteX28" fmla="*/ 5540822 w 5552708"/>
              <a:gd name="connsiteY28" fmla="*/ 1103143 h 6858000"/>
              <a:gd name="connsiteX29" fmla="*/ 5541413 w 5552708"/>
              <a:gd name="connsiteY29" fmla="*/ 1110274 h 6858000"/>
              <a:gd name="connsiteX30" fmla="*/ 5543038 w 5552708"/>
              <a:gd name="connsiteY30" fmla="*/ 1114901 h 6858000"/>
              <a:gd name="connsiteX31" fmla="*/ 5545128 w 5552708"/>
              <a:gd name="connsiteY31" fmla="*/ 1127652 h 6858000"/>
              <a:gd name="connsiteX32" fmla="*/ 5544028 w 5552708"/>
              <a:gd name="connsiteY32" fmla="*/ 1132698 h 6858000"/>
              <a:gd name="connsiteX33" fmla="*/ 5514811 w 5552708"/>
              <a:gd name="connsiteY33" fmla="*/ 1177140 h 6858000"/>
              <a:gd name="connsiteX34" fmla="*/ 5496402 w 5552708"/>
              <a:gd name="connsiteY34" fmla="*/ 1265293 h 6858000"/>
              <a:gd name="connsiteX35" fmla="*/ 5481620 w 5552708"/>
              <a:gd name="connsiteY35" fmla="*/ 1353039 h 6858000"/>
              <a:gd name="connsiteX36" fmla="*/ 5477938 w 5552708"/>
              <a:gd name="connsiteY36" fmla="*/ 1385038 h 6858000"/>
              <a:gd name="connsiteX37" fmla="*/ 5464009 w 5552708"/>
              <a:gd name="connsiteY37" fmla="*/ 1441067 h 6858000"/>
              <a:gd name="connsiteX38" fmla="*/ 5453063 w 5552708"/>
              <a:gd name="connsiteY38" fmla="*/ 1466104 h 6858000"/>
              <a:gd name="connsiteX39" fmla="*/ 5453368 w 5552708"/>
              <a:gd name="connsiteY39" fmla="*/ 1467310 h 6858000"/>
              <a:gd name="connsiteX40" fmla="*/ 5449849 w 5552708"/>
              <a:gd name="connsiteY40" fmla="*/ 1469198 h 6858000"/>
              <a:gd name="connsiteX41" fmla="*/ 5447717 w 5552708"/>
              <a:gd name="connsiteY41" fmla="*/ 1473816 h 6858000"/>
              <a:gd name="connsiteX42" fmla="*/ 5446906 w 5552708"/>
              <a:gd name="connsiteY42" fmla="*/ 1487106 h 6858000"/>
              <a:gd name="connsiteX43" fmla="*/ 5447429 w 5552708"/>
              <a:gd name="connsiteY43" fmla="*/ 1492218 h 6858000"/>
              <a:gd name="connsiteX44" fmla="*/ 5446434 w 5552708"/>
              <a:gd name="connsiteY44" fmla="*/ 1499455 h 6858000"/>
              <a:gd name="connsiteX45" fmla="*/ 5446146 w 5552708"/>
              <a:gd name="connsiteY45" fmla="*/ 1499600 h 6858000"/>
              <a:gd name="connsiteX46" fmla="*/ 5445728 w 5552708"/>
              <a:gd name="connsiteY46" fmla="*/ 1506449 h 6858000"/>
              <a:gd name="connsiteX47" fmla="*/ 5447013 w 5552708"/>
              <a:gd name="connsiteY47" fmla="*/ 1540420 h 6858000"/>
              <a:gd name="connsiteX48" fmla="*/ 5416036 w 5552708"/>
              <a:gd name="connsiteY48" fmla="*/ 1580834 h 6858000"/>
              <a:gd name="connsiteX49" fmla="*/ 5409252 w 5552708"/>
              <a:gd name="connsiteY49" fmla="*/ 1598373 h 6858000"/>
              <a:gd name="connsiteX50" fmla="*/ 5404223 w 5552708"/>
              <a:gd name="connsiteY50" fmla="*/ 1607549 h 6858000"/>
              <a:gd name="connsiteX51" fmla="*/ 5403003 w 5552708"/>
              <a:gd name="connsiteY51" fmla="*/ 1607994 h 6858000"/>
              <a:gd name="connsiteX52" fmla="*/ 5404366 w 5552708"/>
              <a:gd name="connsiteY52" fmla="*/ 1640580 h 6858000"/>
              <a:gd name="connsiteX53" fmla="*/ 5402429 w 5552708"/>
              <a:gd name="connsiteY53" fmla="*/ 1644617 h 6858000"/>
              <a:gd name="connsiteX54" fmla="*/ 5406027 w 5552708"/>
              <a:gd name="connsiteY54" fmla="*/ 1666228 h 6858000"/>
              <a:gd name="connsiteX55" fmla="*/ 5409538 w 5552708"/>
              <a:gd name="connsiteY55" fmla="*/ 1680703 h 6858000"/>
              <a:gd name="connsiteX56" fmla="*/ 5405582 w 5552708"/>
              <a:gd name="connsiteY56" fmla="*/ 1870222 h 6858000"/>
              <a:gd name="connsiteX57" fmla="*/ 5418948 w 5552708"/>
              <a:gd name="connsiteY57" fmla="*/ 1979530 h 6858000"/>
              <a:gd name="connsiteX58" fmla="*/ 5405060 w 5552708"/>
              <a:gd name="connsiteY58" fmla="*/ 2051964 h 6858000"/>
              <a:gd name="connsiteX59" fmla="*/ 5378701 w 5552708"/>
              <a:gd name="connsiteY59" fmla="*/ 2073120 h 6858000"/>
              <a:gd name="connsiteX60" fmla="*/ 5366006 w 5552708"/>
              <a:gd name="connsiteY60" fmla="*/ 2256053 h 6858000"/>
              <a:gd name="connsiteX61" fmla="*/ 5352501 w 5552708"/>
              <a:gd name="connsiteY61" fmla="*/ 2301374 h 6858000"/>
              <a:gd name="connsiteX62" fmla="*/ 5361572 w 5552708"/>
              <a:gd name="connsiteY62" fmla="*/ 2344135 h 6858000"/>
              <a:gd name="connsiteX63" fmla="*/ 5351776 w 5552708"/>
              <a:gd name="connsiteY63" fmla="*/ 2360013 h 6858000"/>
              <a:gd name="connsiteX64" fmla="*/ 5349856 w 5552708"/>
              <a:gd name="connsiteY64" fmla="*/ 2362723 h 6858000"/>
              <a:gd name="connsiteX65" fmla="*/ 5347182 w 5552708"/>
              <a:gd name="connsiteY65" fmla="*/ 2374239 h 6858000"/>
              <a:gd name="connsiteX66" fmla="*/ 5340172 w 5552708"/>
              <a:gd name="connsiteY66" fmla="*/ 2376629 h 6858000"/>
              <a:gd name="connsiteX67" fmla="*/ 5331662 w 5552708"/>
              <a:gd name="connsiteY67" fmla="*/ 2393351 h 6858000"/>
              <a:gd name="connsiteX68" fmla="*/ 5328482 w 5552708"/>
              <a:gd name="connsiteY68" fmla="*/ 2414790 h 6858000"/>
              <a:gd name="connsiteX69" fmla="*/ 5316501 w 5552708"/>
              <a:gd name="connsiteY69" fmla="*/ 2490864 h 6858000"/>
              <a:gd name="connsiteX70" fmla="*/ 5318378 w 5552708"/>
              <a:gd name="connsiteY70" fmla="*/ 2503797 h 6858000"/>
              <a:gd name="connsiteX71" fmla="*/ 5307008 w 5552708"/>
              <a:gd name="connsiteY71" fmla="*/ 2543608 h 6858000"/>
              <a:gd name="connsiteX72" fmla="*/ 5300817 w 5552708"/>
              <a:gd name="connsiteY72" fmla="*/ 2579627 h 6858000"/>
              <a:gd name="connsiteX73" fmla="*/ 5300491 w 5552708"/>
              <a:gd name="connsiteY73" fmla="*/ 2603469 h 6858000"/>
              <a:gd name="connsiteX74" fmla="*/ 5297327 w 5552708"/>
              <a:gd name="connsiteY74" fmla="*/ 2609298 h 6858000"/>
              <a:gd name="connsiteX75" fmla="*/ 5292648 w 5552708"/>
              <a:gd name="connsiteY75" fmla="*/ 2632709 h 6858000"/>
              <a:gd name="connsiteX76" fmla="*/ 5294499 w 5552708"/>
              <a:gd name="connsiteY76" fmla="*/ 2645215 h 6858000"/>
              <a:gd name="connsiteX77" fmla="*/ 5284921 w 5552708"/>
              <a:gd name="connsiteY77" fmla="*/ 2655995 h 6858000"/>
              <a:gd name="connsiteX78" fmla="*/ 5278681 w 5552708"/>
              <a:gd name="connsiteY78" fmla="*/ 2658097 h 6858000"/>
              <a:gd name="connsiteX79" fmla="*/ 5279052 w 5552708"/>
              <a:gd name="connsiteY79" fmla="*/ 2675265 h 6858000"/>
              <a:gd name="connsiteX80" fmla="*/ 5271485 w 5552708"/>
              <a:gd name="connsiteY80" fmla="*/ 2688260 h 6858000"/>
              <a:gd name="connsiteX81" fmla="*/ 5273609 w 5552708"/>
              <a:gd name="connsiteY81" fmla="*/ 2700785 h 6858000"/>
              <a:gd name="connsiteX82" fmla="*/ 5272098 w 5552708"/>
              <a:gd name="connsiteY82" fmla="*/ 2705655 h 6858000"/>
              <a:gd name="connsiteX83" fmla="*/ 5267605 w 5552708"/>
              <a:gd name="connsiteY83" fmla="*/ 2717660 h 6858000"/>
              <a:gd name="connsiteX84" fmla="*/ 5258449 w 5552708"/>
              <a:gd name="connsiteY84" fmla="*/ 2738177 h 6858000"/>
              <a:gd name="connsiteX85" fmla="*/ 5256679 w 5552708"/>
              <a:gd name="connsiteY85" fmla="*/ 2744727 h 6858000"/>
              <a:gd name="connsiteX86" fmla="*/ 5245116 w 5552708"/>
              <a:gd name="connsiteY86" fmla="*/ 2757932 h 6858000"/>
              <a:gd name="connsiteX87" fmla="*/ 5233122 w 5552708"/>
              <a:gd name="connsiteY87" fmla="*/ 2784915 h 6858000"/>
              <a:gd name="connsiteX88" fmla="*/ 5197792 w 5552708"/>
              <a:gd name="connsiteY88" fmla="*/ 2830475 h 6858000"/>
              <a:gd name="connsiteX89" fmla="*/ 5180199 w 5552708"/>
              <a:gd name="connsiteY89" fmla="*/ 2857691 h 6858000"/>
              <a:gd name="connsiteX90" fmla="*/ 5164940 w 5552708"/>
              <a:gd name="connsiteY90" fmla="*/ 2875644 h 6858000"/>
              <a:gd name="connsiteX91" fmla="*/ 5139323 w 5552708"/>
              <a:gd name="connsiteY91" fmla="*/ 2931296 h 6858000"/>
              <a:gd name="connsiteX92" fmla="*/ 5102390 w 5552708"/>
              <a:gd name="connsiteY92" fmla="*/ 3027705 h 6858000"/>
              <a:gd name="connsiteX93" fmla="*/ 5093321 w 5552708"/>
              <a:gd name="connsiteY93" fmla="*/ 3047244 h 6858000"/>
              <a:gd name="connsiteX94" fmla="*/ 5080729 w 5552708"/>
              <a:gd name="connsiteY94" fmla="*/ 3060118 h 6858000"/>
              <a:gd name="connsiteX95" fmla="*/ 5073626 w 5552708"/>
              <a:gd name="connsiteY95" fmla="*/ 3059690 h 6858000"/>
              <a:gd name="connsiteX96" fmla="*/ 5067867 w 5552708"/>
              <a:gd name="connsiteY96" fmla="*/ 3069806 h 6858000"/>
              <a:gd name="connsiteX97" fmla="*/ 5065335 w 5552708"/>
              <a:gd name="connsiteY97" fmla="*/ 3071678 h 6858000"/>
              <a:gd name="connsiteX98" fmla="*/ 5051806 w 5552708"/>
              <a:gd name="connsiteY98" fmla="*/ 3083233 h 6858000"/>
              <a:gd name="connsiteX99" fmla="*/ 5047824 w 5552708"/>
              <a:gd name="connsiteY99" fmla="*/ 3128247 h 6858000"/>
              <a:gd name="connsiteX100" fmla="*/ 5022444 w 5552708"/>
              <a:gd name="connsiteY100" fmla="*/ 3166893 h 6858000"/>
              <a:gd name="connsiteX101" fmla="*/ 4961916 w 5552708"/>
              <a:gd name="connsiteY101" fmla="*/ 3312149 h 6858000"/>
              <a:gd name="connsiteX102" fmla="*/ 4928070 w 5552708"/>
              <a:gd name="connsiteY102" fmla="*/ 3349450 h 6858000"/>
              <a:gd name="connsiteX103" fmla="*/ 4858652 w 5552708"/>
              <a:gd name="connsiteY103" fmla="*/ 3443841 h 6858000"/>
              <a:gd name="connsiteX104" fmla="*/ 4821392 w 5552708"/>
              <a:gd name="connsiteY104" fmla="*/ 3661714 h 6858000"/>
              <a:gd name="connsiteX105" fmla="*/ 4825147 w 5552708"/>
              <a:gd name="connsiteY105" fmla="*/ 3676668 h 6858000"/>
              <a:gd name="connsiteX106" fmla="*/ 4824341 w 5552708"/>
              <a:gd name="connsiteY106" fmla="*/ 3691352 h 6858000"/>
              <a:gd name="connsiteX107" fmla="*/ 4822735 w 5552708"/>
              <a:gd name="connsiteY107" fmla="*/ 3692500 h 6858000"/>
              <a:gd name="connsiteX108" fmla="*/ 4817318 w 5552708"/>
              <a:gd name="connsiteY108" fmla="*/ 3707640 h 6858000"/>
              <a:gd name="connsiteX109" fmla="*/ 4819146 w 5552708"/>
              <a:gd name="connsiteY109" fmla="*/ 3712253 h 6858000"/>
              <a:gd name="connsiteX110" fmla="*/ 4816373 w 5552708"/>
              <a:gd name="connsiteY110" fmla="*/ 3723048 h 6858000"/>
              <a:gd name="connsiteX111" fmla="*/ 4813460 w 5552708"/>
              <a:gd name="connsiteY111" fmla="*/ 3745409 h 6858000"/>
              <a:gd name="connsiteX112" fmla="*/ 4810527 w 5552708"/>
              <a:gd name="connsiteY112" fmla="*/ 3748566 h 6858000"/>
              <a:gd name="connsiteX113" fmla="*/ 4742720 w 5552708"/>
              <a:gd name="connsiteY113" fmla="*/ 3828954 h 6858000"/>
              <a:gd name="connsiteX114" fmla="*/ 4731784 w 5552708"/>
              <a:gd name="connsiteY114" fmla="*/ 3868871 h 6858000"/>
              <a:gd name="connsiteX115" fmla="*/ 4731481 w 5552708"/>
              <a:gd name="connsiteY115" fmla="*/ 3868898 h 6858000"/>
              <a:gd name="connsiteX116" fmla="*/ 4728490 w 5552708"/>
              <a:gd name="connsiteY116" fmla="*/ 3875525 h 6858000"/>
              <a:gd name="connsiteX117" fmla="*/ 4727500 w 5552708"/>
              <a:gd name="connsiteY117" fmla="*/ 3880683 h 6858000"/>
              <a:gd name="connsiteX118" fmla="*/ 4719663 w 5552708"/>
              <a:gd name="connsiteY118" fmla="*/ 3896892 h 6858000"/>
              <a:gd name="connsiteX119" fmla="*/ 4715899 w 5552708"/>
              <a:gd name="connsiteY119" fmla="*/ 3897345 h 6858000"/>
              <a:gd name="connsiteX120" fmla="*/ 4715832 w 5552708"/>
              <a:gd name="connsiteY120" fmla="*/ 3898632 h 6858000"/>
              <a:gd name="connsiteX121" fmla="*/ 4618476 w 5552708"/>
              <a:gd name="connsiteY121" fmla="*/ 4076334 h 6858000"/>
              <a:gd name="connsiteX122" fmla="*/ 4576303 w 5552708"/>
              <a:gd name="connsiteY122" fmla="*/ 4154580 h 6858000"/>
              <a:gd name="connsiteX123" fmla="*/ 4536795 w 5552708"/>
              <a:gd name="connsiteY123" fmla="*/ 4186216 h 6858000"/>
              <a:gd name="connsiteX124" fmla="*/ 4534335 w 5552708"/>
              <a:gd name="connsiteY124" fmla="*/ 4190678 h 6858000"/>
              <a:gd name="connsiteX125" fmla="*/ 4532585 w 5552708"/>
              <a:gd name="connsiteY125" fmla="*/ 4203860 h 6858000"/>
              <a:gd name="connsiteX126" fmla="*/ 4532745 w 5552708"/>
              <a:gd name="connsiteY126" fmla="*/ 4208983 h 6858000"/>
              <a:gd name="connsiteX127" fmla="*/ 4531239 w 5552708"/>
              <a:gd name="connsiteY127" fmla="*/ 4216126 h 6858000"/>
              <a:gd name="connsiteX128" fmla="*/ 4530941 w 5552708"/>
              <a:gd name="connsiteY128" fmla="*/ 4216251 h 6858000"/>
              <a:gd name="connsiteX129" fmla="*/ 4530039 w 5552708"/>
              <a:gd name="connsiteY129" fmla="*/ 4223045 h 6858000"/>
              <a:gd name="connsiteX130" fmla="*/ 4528920 w 5552708"/>
              <a:gd name="connsiteY130" fmla="*/ 4256957 h 6858000"/>
              <a:gd name="connsiteX131" fmla="*/ 4495092 w 5552708"/>
              <a:gd name="connsiteY131" fmla="*/ 4295227 h 6858000"/>
              <a:gd name="connsiteX132" fmla="*/ 4487069 w 5552708"/>
              <a:gd name="connsiteY132" fmla="*/ 4312260 h 6858000"/>
              <a:gd name="connsiteX133" fmla="*/ 4481391 w 5552708"/>
              <a:gd name="connsiteY133" fmla="*/ 4321074 h 6858000"/>
              <a:gd name="connsiteX134" fmla="*/ 4480140 w 5552708"/>
              <a:gd name="connsiteY134" fmla="*/ 4321443 h 6858000"/>
              <a:gd name="connsiteX135" fmla="*/ 4479199 w 5552708"/>
              <a:gd name="connsiteY135" fmla="*/ 4353976 h 6858000"/>
              <a:gd name="connsiteX136" fmla="*/ 4476976 w 5552708"/>
              <a:gd name="connsiteY136" fmla="*/ 4357874 h 6858000"/>
              <a:gd name="connsiteX137" fmla="*/ 4479044 w 5552708"/>
              <a:gd name="connsiteY137" fmla="*/ 4379621 h 6858000"/>
              <a:gd name="connsiteX138" fmla="*/ 4478683 w 5552708"/>
              <a:gd name="connsiteY138" fmla="*/ 4390568 h 6858000"/>
              <a:gd name="connsiteX139" fmla="*/ 4481532 w 5552708"/>
              <a:gd name="connsiteY139" fmla="*/ 4394254 h 6858000"/>
              <a:gd name="connsiteX140" fmla="*/ 4479499 w 5552708"/>
              <a:gd name="connsiteY140" fmla="*/ 4410114 h 6858000"/>
              <a:gd name="connsiteX141" fmla="*/ 4478153 w 5552708"/>
              <a:gd name="connsiteY141" fmla="*/ 4411710 h 6858000"/>
              <a:gd name="connsiteX142" fmla="*/ 4480616 w 5552708"/>
              <a:gd name="connsiteY142" fmla="*/ 4425622 h 6858000"/>
              <a:gd name="connsiteX143" fmla="*/ 4487688 w 5552708"/>
              <a:gd name="connsiteY143" fmla="*/ 4438292 h 6858000"/>
              <a:gd name="connsiteX144" fmla="*/ 4454727 w 5552708"/>
              <a:gd name="connsiteY144" fmla="*/ 4569970 h 6858000"/>
              <a:gd name="connsiteX145" fmla="*/ 4469804 w 5552708"/>
              <a:gd name="connsiteY145" fmla="*/ 4692415 h 6858000"/>
              <a:gd name="connsiteX146" fmla="*/ 4450795 w 5552708"/>
              <a:gd name="connsiteY146" fmla="*/ 4763659 h 6858000"/>
              <a:gd name="connsiteX147" fmla="*/ 4422945 w 5552708"/>
              <a:gd name="connsiteY147" fmla="*/ 4783049 h 6858000"/>
              <a:gd name="connsiteX148" fmla="*/ 4397314 w 5552708"/>
              <a:gd name="connsiteY148" fmla="*/ 4964397 h 6858000"/>
              <a:gd name="connsiteX149" fmla="*/ 4380606 w 5552708"/>
              <a:gd name="connsiteY149" fmla="*/ 5008665 h 6858000"/>
              <a:gd name="connsiteX150" fmla="*/ 4386649 w 5552708"/>
              <a:gd name="connsiteY150" fmla="*/ 5051823 h 6858000"/>
              <a:gd name="connsiteX151" fmla="*/ 4375733 w 5552708"/>
              <a:gd name="connsiteY151" fmla="*/ 5067011 h 6858000"/>
              <a:gd name="connsiteX152" fmla="*/ 4373624 w 5552708"/>
              <a:gd name="connsiteY152" fmla="*/ 5069584 h 6858000"/>
              <a:gd name="connsiteX153" fmla="*/ 4370134 w 5552708"/>
              <a:gd name="connsiteY153" fmla="*/ 5080883 h 6858000"/>
              <a:gd name="connsiteX154" fmla="*/ 4362957 w 5552708"/>
              <a:gd name="connsiteY154" fmla="*/ 5082819 h 6858000"/>
              <a:gd name="connsiteX155" fmla="*/ 4333195 w 5552708"/>
              <a:gd name="connsiteY155" fmla="*/ 5221840 h 6858000"/>
              <a:gd name="connsiteX156" fmla="*/ 4320037 w 5552708"/>
              <a:gd name="connsiteY156" fmla="*/ 5281999 h 6858000"/>
              <a:gd name="connsiteX157" fmla="*/ 4308816 w 5552708"/>
              <a:gd name="connsiteY157" fmla="*/ 5303704 h 6858000"/>
              <a:gd name="connsiteX158" fmla="*/ 4272244 w 5552708"/>
              <a:gd name="connsiteY158" fmla="*/ 5388756 h 6858000"/>
              <a:gd name="connsiteX159" fmla="*/ 4246915 w 5552708"/>
              <a:gd name="connsiteY159" fmla="*/ 5462809 h 6858000"/>
              <a:gd name="connsiteX160" fmla="*/ 4255030 w 5552708"/>
              <a:gd name="connsiteY160" fmla="*/ 5521632 h 6858000"/>
              <a:gd name="connsiteX161" fmla="*/ 4249277 w 5552708"/>
              <a:gd name="connsiteY161" fmla="*/ 5525636 h 6858000"/>
              <a:gd name="connsiteX162" fmla="*/ 4241924 w 5552708"/>
              <a:gd name="connsiteY162" fmla="*/ 5563850 h 6858000"/>
              <a:gd name="connsiteX163" fmla="*/ 4248240 w 5552708"/>
              <a:gd name="connsiteY163" fmla="*/ 5703386 h 6858000"/>
              <a:gd name="connsiteX164" fmla="*/ 4232982 w 5552708"/>
              <a:gd name="connsiteY164" fmla="*/ 5777907 h 6858000"/>
              <a:gd name="connsiteX165" fmla="*/ 4222394 w 5552708"/>
              <a:gd name="connsiteY165" fmla="*/ 5803443 h 6858000"/>
              <a:gd name="connsiteX166" fmla="*/ 4204974 w 5552708"/>
              <a:gd name="connsiteY166" fmla="*/ 5846279 h 6858000"/>
              <a:gd name="connsiteX167" fmla="*/ 4179217 w 5552708"/>
              <a:gd name="connsiteY167" fmla="*/ 5876046 h 6858000"/>
              <a:gd name="connsiteX168" fmla="*/ 4169698 w 5552708"/>
              <a:gd name="connsiteY168" fmla="*/ 5912761 h 6858000"/>
              <a:gd name="connsiteX169" fmla="*/ 4183963 w 5552708"/>
              <a:gd name="connsiteY169" fmla="*/ 5924201 h 6858000"/>
              <a:gd name="connsiteX170" fmla="*/ 4143073 w 5552708"/>
              <a:gd name="connsiteY170" fmla="*/ 6020347 h 6858000"/>
              <a:gd name="connsiteX171" fmla="*/ 4132699 w 5552708"/>
              <a:gd name="connsiteY171" fmla="*/ 6054447 h 6858000"/>
              <a:gd name="connsiteX172" fmla="*/ 4099744 w 5552708"/>
              <a:gd name="connsiteY172" fmla="*/ 6146773 h 6858000"/>
              <a:gd name="connsiteX173" fmla="*/ 4063216 w 5552708"/>
              <a:gd name="connsiteY173" fmla="*/ 6238624 h 6858000"/>
              <a:gd name="connsiteX174" fmla="*/ 4021696 w 5552708"/>
              <a:gd name="connsiteY174" fmla="*/ 6289517 h 6858000"/>
              <a:gd name="connsiteX175" fmla="*/ 3993817 w 5552708"/>
              <a:gd name="connsiteY175" fmla="*/ 6365399 h 6858000"/>
              <a:gd name="connsiteX176" fmla="*/ 3986236 w 5552708"/>
              <a:gd name="connsiteY176" fmla="*/ 6377584 h 6858000"/>
              <a:gd name="connsiteX177" fmla="*/ 3911599 w 5552708"/>
              <a:gd name="connsiteY177" fmla="*/ 6509659 h 6858000"/>
              <a:gd name="connsiteX178" fmla="*/ 3858869 w 5552708"/>
              <a:gd name="connsiteY178" fmla="*/ 6582751 h 6858000"/>
              <a:gd name="connsiteX179" fmla="*/ 3770950 w 5552708"/>
              <a:gd name="connsiteY179" fmla="*/ 6757987 h 6858000"/>
              <a:gd name="connsiteX180" fmla="*/ 3749766 w 5552708"/>
              <a:gd name="connsiteY180" fmla="*/ 6858000 h 6858000"/>
              <a:gd name="connsiteX181" fmla="*/ 12348 w 5552708"/>
              <a:gd name="connsiteY181" fmla="*/ 6858000 h 6858000"/>
              <a:gd name="connsiteX182" fmla="*/ 0 w 5552708"/>
              <a:gd name="connsiteY182" fmla="*/ 67256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Lst>
            <a:rect l="l" t="t" r="r" b="b"/>
            <a:pathLst>
              <a:path w="5552708" h="6858000">
                <a:moveTo>
                  <a:pt x="0" y="0"/>
                </a:moveTo>
                <a:lnTo>
                  <a:pt x="5443651" y="0"/>
                </a:lnTo>
                <a:lnTo>
                  <a:pt x="5443781" y="512"/>
                </a:lnTo>
                <a:cubicBezTo>
                  <a:pt x="5446206" y="7309"/>
                  <a:pt x="5449083" y="15278"/>
                  <a:pt x="5444033" y="20501"/>
                </a:cubicBezTo>
                <a:cubicBezTo>
                  <a:pt x="5435420" y="27795"/>
                  <a:pt x="5439966" y="35996"/>
                  <a:pt x="5439390" y="44768"/>
                </a:cubicBezTo>
                <a:cubicBezTo>
                  <a:pt x="5431962" y="55410"/>
                  <a:pt x="5437588" y="94208"/>
                  <a:pt x="5443913" y="104988"/>
                </a:cubicBezTo>
                <a:cubicBezTo>
                  <a:pt x="5467308" y="131885"/>
                  <a:pt x="5440518" y="182050"/>
                  <a:pt x="5458241" y="204162"/>
                </a:cubicBezTo>
                <a:cubicBezTo>
                  <a:pt x="5460281" y="211583"/>
                  <a:pt x="5460566" y="218611"/>
                  <a:pt x="5459763" y="225360"/>
                </a:cubicBezTo>
                <a:lnTo>
                  <a:pt x="5454996" y="243902"/>
                </a:lnTo>
                <a:lnTo>
                  <a:pt x="5448597" y="248483"/>
                </a:lnTo>
                <a:lnTo>
                  <a:pt x="5448458" y="260196"/>
                </a:lnTo>
                <a:lnTo>
                  <a:pt x="5447150" y="263377"/>
                </a:lnTo>
                <a:cubicBezTo>
                  <a:pt x="5448938" y="273127"/>
                  <a:pt x="5457762" y="301628"/>
                  <a:pt x="5459187" y="318691"/>
                </a:cubicBezTo>
                <a:cubicBezTo>
                  <a:pt x="5456617" y="351374"/>
                  <a:pt x="5481393" y="329570"/>
                  <a:pt x="5455708" y="365759"/>
                </a:cubicBezTo>
                <a:cubicBezTo>
                  <a:pt x="5472236" y="419311"/>
                  <a:pt x="5443611" y="447897"/>
                  <a:pt x="5473651" y="492182"/>
                </a:cubicBezTo>
                <a:cubicBezTo>
                  <a:pt x="5483259" y="556102"/>
                  <a:pt x="5473858" y="624576"/>
                  <a:pt x="5481453" y="689666"/>
                </a:cubicBezTo>
                <a:cubicBezTo>
                  <a:pt x="5481825" y="737836"/>
                  <a:pt x="5505966" y="768312"/>
                  <a:pt x="5488233" y="816332"/>
                </a:cubicBezTo>
                <a:cubicBezTo>
                  <a:pt x="5492515" y="818482"/>
                  <a:pt x="5526923" y="887911"/>
                  <a:pt x="5529718" y="891550"/>
                </a:cubicBezTo>
                <a:lnTo>
                  <a:pt x="5536104" y="903318"/>
                </a:lnTo>
                <a:lnTo>
                  <a:pt x="5535257" y="905308"/>
                </a:lnTo>
                <a:cubicBezTo>
                  <a:pt x="5534066" y="913418"/>
                  <a:pt x="5535399" y="917837"/>
                  <a:pt x="5537840" y="920621"/>
                </a:cubicBezTo>
                <a:lnTo>
                  <a:pt x="5541663" y="922876"/>
                </a:lnTo>
                <a:lnTo>
                  <a:pt x="5544456" y="933037"/>
                </a:lnTo>
                <a:lnTo>
                  <a:pt x="5552708" y="952132"/>
                </a:lnTo>
                <a:lnTo>
                  <a:pt x="5551675" y="956570"/>
                </a:lnTo>
                <a:lnTo>
                  <a:pt x="5531341" y="1064863"/>
                </a:lnTo>
                <a:cubicBezTo>
                  <a:pt x="5534620" y="1074818"/>
                  <a:pt x="5537566" y="1085372"/>
                  <a:pt x="5539998" y="1096340"/>
                </a:cubicBezTo>
                <a:lnTo>
                  <a:pt x="5541075" y="1102915"/>
                </a:lnTo>
                <a:lnTo>
                  <a:pt x="5540822" y="1103143"/>
                </a:lnTo>
                <a:cubicBezTo>
                  <a:pt x="5540471" y="1104784"/>
                  <a:pt x="5540605" y="1107024"/>
                  <a:pt x="5541413" y="1110274"/>
                </a:cubicBezTo>
                <a:lnTo>
                  <a:pt x="5543038" y="1114901"/>
                </a:lnTo>
                <a:cubicBezTo>
                  <a:pt x="5543735" y="1119151"/>
                  <a:pt x="5544432" y="1123402"/>
                  <a:pt x="5545128" y="1127652"/>
                </a:cubicBezTo>
                <a:lnTo>
                  <a:pt x="5544028" y="1132698"/>
                </a:lnTo>
                <a:cubicBezTo>
                  <a:pt x="5534609" y="1151029"/>
                  <a:pt x="5496304" y="1149042"/>
                  <a:pt x="5514811" y="1177140"/>
                </a:cubicBezTo>
                <a:cubicBezTo>
                  <a:pt x="5509719" y="1211798"/>
                  <a:pt x="5486957" y="1231445"/>
                  <a:pt x="5496402" y="1265293"/>
                </a:cubicBezTo>
                <a:cubicBezTo>
                  <a:pt x="5491550" y="1297727"/>
                  <a:pt x="5479431" y="1324727"/>
                  <a:pt x="5481620" y="1353039"/>
                </a:cubicBezTo>
                <a:cubicBezTo>
                  <a:pt x="5473631" y="1363324"/>
                  <a:pt x="5469597" y="1373497"/>
                  <a:pt x="5477938" y="1385038"/>
                </a:cubicBezTo>
                <a:cubicBezTo>
                  <a:pt x="5470625" y="1414924"/>
                  <a:pt x="5455771" y="1420367"/>
                  <a:pt x="5464009" y="1441067"/>
                </a:cubicBezTo>
                <a:cubicBezTo>
                  <a:pt x="5439287" y="1455035"/>
                  <a:pt x="5447714" y="1457216"/>
                  <a:pt x="5453063" y="1466104"/>
                </a:cubicBezTo>
                <a:cubicBezTo>
                  <a:pt x="5453164" y="1466506"/>
                  <a:pt x="5453267" y="1466908"/>
                  <a:pt x="5453368" y="1467310"/>
                </a:cubicBezTo>
                <a:lnTo>
                  <a:pt x="5449849" y="1469198"/>
                </a:lnTo>
                <a:lnTo>
                  <a:pt x="5447717" y="1473816"/>
                </a:lnTo>
                <a:lnTo>
                  <a:pt x="5446906" y="1487106"/>
                </a:lnTo>
                <a:cubicBezTo>
                  <a:pt x="5447081" y="1488810"/>
                  <a:pt x="5447254" y="1490514"/>
                  <a:pt x="5447429" y="1492218"/>
                </a:cubicBezTo>
                <a:cubicBezTo>
                  <a:pt x="5447480" y="1495695"/>
                  <a:pt x="5447119" y="1497953"/>
                  <a:pt x="5446434" y="1499455"/>
                </a:cubicBezTo>
                <a:lnTo>
                  <a:pt x="5446146" y="1499600"/>
                </a:lnTo>
                <a:lnTo>
                  <a:pt x="5445728" y="1506449"/>
                </a:lnTo>
                <a:cubicBezTo>
                  <a:pt x="5445627" y="1518090"/>
                  <a:pt x="5446096" y="1529498"/>
                  <a:pt x="5447013" y="1540420"/>
                </a:cubicBezTo>
                <a:cubicBezTo>
                  <a:pt x="5431084" y="1547368"/>
                  <a:pt x="5443219" y="1588924"/>
                  <a:pt x="5416036" y="1580834"/>
                </a:cubicBezTo>
                <a:cubicBezTo>
                  <a:pt x="5416447" y="1595454"/>
                  <a:pt x="5426812" y="1605684"/>
                  <a:pt x="5409252" y="1598373"/>
                </a:cubicBezTo>
                <a:cubicBezTo>
                  <a:pt x="5408864" y="1603115"/>
                  <a:pt x="5406927" y="1605804"/>
                  <a:pt x="5404223" y="1607549"/>
                </a:cubicBezTo>
                <a:lnTo>
                  <a:pt x="5403003" y="1607994"/>
                </a:lnTo>
                <a:lnTo>
                  <a:pt x="5404366" y="1640580"/>
                </a:lnTo>
                <a:lnTo>
                  <a:pt x="5402429" y="1644617"/>
                </a:lnTo>
                <a:cubicBezTo>
                  <a:pt x="5403628" y="1651821"/>
                  <a:pt x="5404828" y="1659024"/>
                  <a:pt x="5406027" y="1666228"/>
                </a:cubicBezTo>
                <a:lnTo>
                  <a:pt x="5409538" y="1680703"/>
                </a:lnTo>
                <a:lnTo>
                  <a:pt x="5405582" y="1870222"/>
                </a:lnTo>
                <a:cubicBezTo>
                  <a:pt x="5407505" y="1917082"/>
                  <a:pt x="5419912" y="1922890"/>
                  <a:pt x="5418948" y="1979530"/>
                </a:cubicBezTo>
                <a:cubicBezTo>
                  <a:pt x="5381653" y="1974789"/>
                  <a:pt x="5447295" y="2092994"/>
                  <a:pt x="5405060" y="2051964"/>
                </a:cubicBezTo>
                <a:cubicBezTo>
                  <a:pt x="5406099" y="2068965"/>
                  <a:pt x="5389286" y="2084064"/>
                  <a:pt x="5378701" y="2073120"/>
                </a:cubicBezTo>
                <a:cubicBezTo>
                  <a:pt x="5397285" y="2126878"/>
                  <a:pt x="5362129" y="2197651"/>
                  <a:pt x="5366006" y="2256053"/>
                </a:cubicBezTo>
                <a:cubicBezTo>
                  <a:pt x="5334011" y="2283221"/>
                  <a:pt x="5362023" y="2269954"/>
                  <a:pt x="5352501" y="2301374"/>
                </a:cubicBezTo>
                <a:cubicBezTo>
                  <a:pt x="5379308" y="2296096"/>
                  <a:pt x="5332887" y="2338416"/>
                  <a:pt x="5361572" y="2344135"/>
                </a:cubicBezTo>
                <a:cubicBezTo>
                  <a:pt x="5358931" y="2349671"/>
                  <a:pt x="5355467" y="2354856"/>
                  <a:pt x="5351776" y="2360013"/>
                </a:cubicBezTo>
                <a:lnTo>
                  <a:pt x="5349856" y="2362723"/>
                </a:lnTo>
                <a:lnTo>
                  <a:pt x="5347182" y="2374239"/>
                </a:lnTo>
                <a:lnTo>
                  <a:pt x="5340172" y="2376629"/>
                </a:lnTo>
                <a:lnTo>
                  <a:pt x="5331662" y="2393351"/>
                </a:lnTo>
                <a:cubicBezTo>
                  <a:pt x="5329441" y="2399746"/>
                  <a:pt x="5328181" y="2406782"/>
                  <a:pt x="5328482" y="2414790"/>
                </a:cubicBezTo>
                <a:cubicBezTo>
                  <a:pt x="5337359" y="2435605"/>
                  <a:pt x="5319289" y="2463646"/>
                  <a:pt x="5316501" y="2490864"/>
                </a:cubicBezTo>
                <a:cubicBezTo>
                  <a:pt x="5317127" y="2495175"/>
                  <a:pt x="5317754" y="2499486"/>
                  <a:pt x="5318378" y="2503797"/>
                </a:cubicBezTo>
                <a:lnTo>
                  <a:pt x="5307008" y="2543608"/>
                </a:lnTo>
                <a:cubicBezTo>
                  <a:pt x="5304307" y="2555015"/>
                  <a:pt x="5302094" y="2566933"/>
                  <a:pt x="5300817" y="2579627"/>
                </a:cubicBezTo>
                <a:lnTo>
                  <a:pt x="5300491" y="2603469"/>
                </a:lnTo>
                <a:lnTo>
                  <a:pt x="5297327" y="2609298"/>
                </a:lnTo>
                <a:cubicBezTo>
                  <a:pt x="5296149" y="2620041"/>
                  <a:pt x="5302481" y="2635343"/>
                  <a:pt x="5292648" y="2632709"/>
                </a:cubicBezTo>
                <a:lnTo>
                  <a:pt x="5294499" y="2645215"/>
                </a:lnTo>
                <a:lnTo>
                  <a:pt x="5284921" y="2655995"/>
                </a:lnTo>
                <a:cubicBezTo>
                  <a:pt x="5282893" y="2657043"/>
                  <a:pt x="5280790" y="2657749"/>
                  <a:pt x="5278681" y="2658097"/>
                </a:cubicBezTo>
                <a:lnTo>
                  <a:pt x="5279052" y="2675265"/>
                </a:lnTo>
                <a:lnTo>
                  <a:pt x="5271485" y="2688260"/>
                </a:lnTo>
                <a:cubicBezTo>
                  <a:pt x="5272192" y="2692435"/>
                  <a:pt x="5272901" y="2696610"/>
                  <a:pt x="5273609" y="2700785"/>
                </a:cubicBezTo>
                <a:lnTo>
                  <a:pt x="5272098" y="2705655"/>
                </a:lnTo>
                <a:lnTo>
                  <a:pt x="5267605" y="2717660"/>
                </a:lnTo>
                <a:cubicBezTo>
                  <a:pt x="5264770" y="2723740"/>
                  <a:pt x="5261426" y="2730522"/>
                  <a:pt x="5258449" y="2738177"/>
                </a:cubicBezTo>
                <a:lnTo>
                  <a:pt x="5256679" y="2744727"/>
                </a:lnTo>
                <a:lnTo>
                  <a:pt x="5245116" y="2757932"/>
                </a:lnTo>
                <a:cubicBezTo>
                  <a:pt x="5236430" y="2767502"/>
                  <a:pt x="5230416" y="2775146"/>
                  <a:pt x="5233122" y="2784915"/>
                </a:cubicBezTo>
                <a:cubicBezTo>
                  <a:pt x="5221620" y="2799359"/>
                  <a:pt x="5193828" y="2806744"/>
                  <a:pt x="5197792" y="2830475"/>
                </a:cubicBezTo>
                <a:cubicBezTo>
                  <a:pt x="5186798" y="2821932"/>
                  <a:pt x="5192955" y="2855565"/>
                  <a:pt x="5180199" y="2857691"/>
                </a:cubicBezTo>
                <a:cubicBezTo>
                  <a:pt x="5170100" y="2858096"/>
                  <a:pt x="5169614" y="2868393"/>
                  <a:pt x="5164940" y="2875644"/>
                </a:cubicBezTo>
                <a:cubicBezTo>
                  <a:pt x="5154127" y="2879787"/>
                  <a:pt x="5139696" y="2917521"/>
                  <a:pt x="5139323" y="2931296"/>
                </a:cubicBezTo>
                <a:cubicBezTo>
                  <a:pt x="5144210" y="2970932"/>
                  <a:pt x="5099528" y="2996158"/>
                  <a:pt x="5102390" y="3027705"/>
                </a:cubicBezTo>
                <a:cubicBezTo>
                  <a:pt x="5100365" y="3035586"/>
                  <a:pt x="5097192" y="3041915"/>
                  <a:pt x="5093321" y="3047244"/>
                </a:cubicBezTo>
                <a:lnTo>
                  <a:pt x="5080729" y="3060118"/>
                </a:lnTo>
                <a:lnTo>
                  <a:pt x="5073626" y="3059690"/>
                </a:lnTo>
                <a:lnTo>
                  <a:pt x="5067867" y="3069806"/>
                </a:lnTo>
                <a:lnTo>
                  <a:pt x="5065335" y="3071678"/>
                </a:lnTo>
                <a:cubicBezTo>
                  <a:pt x="5060475" y="3075234"/>
                  <a:pt x="5055815" y="3078901"/>
                  <a:pt x="5051806" y="3083233"/>
                </a:cubicBezTo>
                <a:cubicBezTo>
                  <a:pt x="5076417" y="3100024"/>
                  <a:pt x="5021773" y="3122856"/>
                  <a:pt x="5047824" y="3128247"/>
                </a:cubicBezTo>
                <a:cubicBezTo>
                  <a:pt x="5030083" y="3154978"/>
                  <a:pt x="5059535" y="3153095"/>
                  <a:pt x="5022444" y="3166893"/>
                </a:cubicBezTo>
                <a:cubicBezTo>
                  <a:pt x="5009215" y="3225035"/>
                  <a:pt x="4960350" y="3252747"/>
                  <a:pt x="4961916" y="3312149"/>
                </a:cubicBezTo>
                <a:cubicBezTo>
                  <a:pt x="4955371" y="3297387"/>
                  <a:pt x="4932004" y="3332561"/>
                  <a:pt x="4928070" y="3349450"/>
                </a:cubicBezTo>
                <a:cubicBezTo>
                  <a:pt x="4901199" y="3293116"/>
                  <a:pt x="4891428" y="3463059"/>
                  <a:pt x="4858652" y="3443841"/>
                </a:cubicBezTo>
                <a:cubicBezTo>
                  <a:pt x="4840872" y="3495884"/>
                  <a:pt x="4832958" y="3617975"/>
                  <a:pt x="4821392" y="3661714"/>
                </a:cubicBezTo>
                <a:cubicBezTo>
                  <a:pt x="4823621" y="3666551"/>
                  <a:pt x="4824768" y="3671561"/>
                  <a:pt x="4825147" y="3676668"/>
                </a:cubicBezTo>
                <a:lnTo>
                  <a:pt x="4824341" y="3691352"/>
                </a:lnTo>
                <a:lnTo>
                  <a:pt x="4822735" y="3692500"/>
                </a:lnTo>
                <a:cubicBezTo>
                  <a:pt x="4817912" y="3698748"/>
                  <a:pt x="4816795" y="3703524"/>
                  <a:pt x="4817318" y="3707640"/>
                </a:cubicBezTo>
                <a:lnTo>
                  <a:pt x="4819146" y="3712253"/>
                </a:lnTo>
                <a:lnTo>
                  <a:pt x="4816373" y="3723048"/>
                </a:lnTo>
                <a:lnTo>
                  <a:pt x="4813460" y="3745409"/>
                </a:lnTo>
                <a:lnTo>
                  <a:pt x="4810527" y="3748566"/>
                </a:lnTo>
                <a:cubicBezTo>
                  <a:pt x="4798737" y="3762490"/>
                  <a:pt x="4755451" y="3809983"/>
                  <a:pt x="4742720" y="3828954"/>
                </a:cubicBezTo>
                <a:lnTo>
                  <a:pt x="4731784" y="3868871"/>
                </a:lnTo>
                <a:lnTo>
                  <a:pt x="4731481" y="3868898"/>
                </a:lnTo>
                <a:cubicBezTo>
                  <a:pt x="4730422" y="3870084"/>
                  <a:pt x="4729442" y="3872132"/>
                  <a:pt x="4728490" y="3875525"/>
                </a:cubicBezTo>
                <a:lnTo>
                  <a:pt x="4727500" y="3880683"/>
                </a:lnTo>
                <a:lnTo>
                  <a:pt x="4719663" y="3896892"/>
                </a:lnTo>
                <a:lnTo>
                  <a:pt x="4715899" y="3897345"/>
                </a:lnTo>
                <a:cubicBezTo>
                  <a:pt x="4715876" y="3897775"/>
                  <a:pt x="4715854" y="3898203"/>
                  <a:pt x="4715832" y="3898632"/>
                </a:cubicBezTo>
                <a:lnTo>
                  <a:pt x="4618476" y="4076334"/>
                </a:lnTo>
                <a:cubicBezTo>
                  <a:pt x="4617399" y="4112851"/>
                  <a:pt x="4590920" y="4122978"/>
                  <a:pt x="4576303" y="4154580"/>
                </a:cubicBezTo>
                <a:cubicBezTo>
                  <a:pt x="4585172" y="4189077"/>
                  <a:pt x="4550681" y="4172136"/>
                  <a:pt x="4536795" y="4186216"/>
                </a:cubicBezTo>
                <a:lnTo>
                  <a:pt x="4534335" y="4190678"/>
                </a:lnTo>
                <a:lnTo>
                  <a:pt x="4532585" y="4203860"/>
                </a:lnTo>
                <a:cubicBezTo>
                  <a:pt x="4532638" y="4205567"/>
                  <a:pt x="4532692" y="4207276"/>
                  <a:pt x="4532745" y="4208983"/>
                </a:cubicBezTo>
                <a:cubicBezTo>
                  <a:pt x="4532551" y="4212450"/>
                  <a:pt x="4532031" y="4214675"/>
                  <a:pt x="4531239" y="4216126"/>
                </a:cubicBezTo>
                <a:lnTo>
                  <a:pt x="4530941" y="4216251"/>
                </a:lnTo>
                <a:lnTo>
                  <a:pt x="4530039" y="4223045"/>
                </a:lnTo>
                <a:cubicBezTo>
                  <a:pt x="4529114" y="4234633"/>
                  <a:pt x="4528779" y="4246020"/>
                  <a:pt x="4528920" y="4256957"/>
                </a:cubicBezTo>
                <a:cubicBezTo>
                  <a:pt x="4512505" y="4262858"/>
                  <a:pt x="4521695" y="4305010"/>
                  <a:pt x="4495092" y="4295227"/>
                </a:cubicBezTo>
                <a:cubicBezTo>
                  <a:pt x="4494469" y="4309813"/>
                  <a:pt x="4504108" y="4320656"/>
                  <a:pt x="4487069" y="4312260"/>
                </a:cubicBezTo>
                <a:cubicBezTo>
                  <a:pt x="4486347" y="4316957"/>
                  <a:pt x="4484219" y="4319510"/>
                  <a:pt x="4481391" y="4321074"/>
                </a:cubicBezTo>
                <a:lnTo>
                  <a:pt x="4480140" y="4321443"/>
                </a:lnTo>
                <a:lnTo>
                  <a:pt x="4479199" y="4353976"/>
                </a:lnTo>
                <a:lnTo>
                  <a:pt x="4476976" y="4357874"/>
                </a:lnTo>
                <a:cubicBezTo>
                  <a:pt x="4477666" y="4365122"/>
                  <a:pt x="4478355" y="4372372"/>
                  <a:pt x="4479044" y="4379621"/>
                </a:cubicBezTo>
                <a:lnTo>
                  <a:pt x="4478683" y="4390568"/>
                </a:lnTo>
                <a:lnTo>
                  <a:pt x="4481532" y="4394254"/>
                </a:lnTo>
                <a:cubicBezTo>
                  <a:pt x="4482969" y="4397909"/>
                  <a:pt x="4482918" y="4402720"/>
                  <a:pt x="4479499" y="4410114"/>
                </a:cubicBezTo>
                <a:lnTo>
                  <a:pt x="4478153" y="4411710"/>
                </a:lnTo>
                <a:lnTo>
                  <a:pt x="4480616" y="4425622"/>
                </a:lnTo>
                <a:cubicBezTo>
                  <a:pt x="4482131" y="4430247"/>
                  <a:pt x="4484387" y="4434528"/>
                  <a:pt x="4487688" y="4438292"/>
                </a:cubicBezTo>
                <a:cubicBezTo>
                  <a:pt x="4457664" y="4477897"/>
                  <a:pt x="4468221" y="4523123"/>
                  <a:pt x="4454727" y="4569970"/>
                </a:cubicBezTo>
                <a:cubicBezTo>
                  <a:pt x="4417898" y="4583966"/>
                  <a:pt x="4440689" y="4674230"/>
                  <a:pt x="4469804" y="4692415"/>
                </a:cubicBezTo>
                <a:cubicBezTo>
                  <a:pt x="4432851" y="4685322"/>
                  <a:pt x="4490117" y="4807198"/>
                  <a:pt x="4450795" y="4763659"/>
                </a:cubicBezTo>
                <a:cubicBezTo>
                  <a:pt x="4450628" y="4780652"/>
                  <a:pt x="4432755" y="4794620"/>
                  <a:pt x="4422945" y="4783049"/>
                </a:cubicBezTo>
                <a:cubicBezTo>
                  <a:pt x="4437721" y="4837759"/>
                  <a:pt x="4397569" y="4905997"/>
                  <a:pt x="4397314" y="4964397"/>
                </a:cubicBezTo>
                <a:cubicBezTo>
                  <a:pt x="4363407" y="4989414"/>
                  <a:pt x="4392349" y="4977986"/>
                  <a:pt x="4380606" y="5008665"/>
                </a:cubicBezTo>
                <a:cubicBezTo>
                  <a:pt x="4407778" y="5005114"/>
                  <a:pt x="4358378" y="5044304"/>
                  <a:pt x="4386649" y="5051823"/>
                </a:cubicBezTo>
                <a:cubicBezTo>
                  <a:pt x="4383620" y="5057169"/>
                  <a:pt x="4379789" y="5062109"/>
                  <a:pt x="4375733" y="5067011"/>
                </a:cubicBezTo>
                <a:lnTo>
                  <a:pt x="4373624" y="5069584"/>
                </a:lnTo>
                <a:lnTo>
                  <a:pt x="4370134" y="5080883"/>
                </a:lnTo>
                <a:lnTo>
                  <a:pt x="4362957" y="5082819"/>
                </a:lnTo>
                <a:lnTo>
                  <a:pt x="4333195" y="5221840"/>
                </a:lnTo>
                <a:cubicBezTo>
                  <a:pt x="4335888" y="5234770"/>
                  <a:pt x="4329894" y="5274591"/>
                  <a:pt x="4320037" y="5281999"/>
                </a:cubicBezTo>
                <a:cubicBezTo>
                  <a:pt x="4316990" y="5290274"/>
                  <a:pt x="4318795" y="5300010"/>
                  <a:pt x="4308816" y="5303704"/>
                </a:cubicBezTo>
                <a:cubicBezTo>
                  <a:pt x="4300851" y="5321498"/>
                  <a:pt x="4282560" y="5362240"/>
                  <a:pt x="4272244" y="5388756"/>
                </a:cubicBezTo>
                <a:cubicBezTo>
                  <a:pt x="4281980" y="5405143"/>
                  <a:pt x="4255067" y="5425092"/>
                  <a:pt x="4246915" y="5462809"/>
                </a:cubicBezTo>
                <a:cubicBezTo>
                  <a:pt x="4258299" y="5480842"/>
                  <a:pt x="4241233" y="5488203"/>
                  <a:pt x="4255030" y="5521632"/>
                </a:cubicBezTo>
                <a:cubicBezTo>
                  <a:pt x="4253005" y="5522647"/>
                  <a:pt x="4251068" y="5523996"/>
                  <a:pt x="4249277" y="5525636"/>
                </a:cubicBezTo>
                <a:cubicBezTo>
                  <a:pt x="4238872" y="5535166"/>
                  <a:pt x="4235581" y="5552275"/>
                  <a:pt x="4241924" y="5563850"/>
                </a:cubicBezTo>
                <a:cubicBezTo>
                  <a:pt x="4259047" y="5616453"/>
                  <a:pt x="4250256" y="5660812"/>
                  <a:pt x="4248240" y="5703386"/>
                </a:cubicBezTo>
                <a:cubicBezTo>
                  <a:pt x="4243085" y="5751111"/>
                  <a:pt x="4218929" y="5715189"/>
                  <a:pt x="4232982" y="5777907"/>
                </a:cubicBezTo>
                <a:cubicBezTo>
                  <a:pt x="4221558" y="5782651"/>
                  <a:pt x="4219728" y="5790057"/>
                  <a:pt x="4222394" y="5803443"/>
                </a:cubicBezTo>
                <a:cubicBezTo>
                  <a:pt x="4219121" y="5826511"/>
                  <a:pt x="4193576" y="5820653"/>
                  <a:pt x="4204974" y="5846279"/>
                </a:cubicBezTo>
                <a:cubicBezTo>
                  <a:pt x="4191825" y="5839931"/>
                  <a:pt x="4191753" y="5888934"/>
                  <a:pt x="4179217" y="5876046"/>
                </a:cubicBezTo>
                <a:cubicBezTo>
                  <a:pt x="4163863" y="5888983"/>
                  <a:pt x="4183376" y="5899672"/>
                  <a:pt x="4169698" y="5912761"/>
                </a:cubicBezTo>
                <a:cubicBezTo>
                  <a:pt x="4164113" y="5929085"/>
                  <a:pt x="4186281" y="5905514"/>
                  <a:pt x="4183963" y="5924201"/>
                </a:cubicBezTo>
                <a:lnTo>
                  <a:pt x="4143073" y="6020347"/>
                </a:lnTo>
                <a:cubicBezTo>
                  <a:pt x="4148635" y="6035084"/>
                  <a:pt x="4142583" y="6045204"/>
                  <a:pt x="4132699" y="6054447"/>
                </a:cubicBezTo>
                <a:cubicBezTo>
                  <a:pt x="4128762" y="6085993"/>
                  <a:pt x="4111337" y="6112491"/>
                  <a:pt x="4099744" y="6146773"/>
                </a:cubicBezTo>
                <a:cubicBezTo>
                  <a:pt x="4101611" y="6186210"/>
                  <a:pt x="4075513" y="6201974"/>
                  <a:pt x="4063216" y="6238624"/>
                </a:cubicBezTo>
                <a:cubicBezTo>
                  <a:pt x="4076714" y="6279119"/>
                  <a:pt x="4027194" y="6257865"/>
                  <a:pt x="4021696" y="6289517"/>
                </a:cubicBezTo>
                <a:cubicBezTo>
                  <a:pt x="4030060" y="6343907"/>
                  <a:pt x="4004638" y="6285373"/>
                  <a:pt x="3993817" y="6365399"/>
                </a:cubicBezTo>
                <a:cubicBezTo>
                  <a:pt x="3996125" y="6370415"/>
                  <a:pt x="3990553" y="6379380"/>
                  <a:pt x="3986236" y="6377584"/>
                </a:cubicBezTo>
                <a:cubicBezTo>
                  <a:pt x="3984044" y="6395147"/>
                  <a:pt x="3911719" y="6484083"/>
                  <a:pt x="3911599" y="6509659"/>
                </a:cubicBezTo>
                <a:cubicBezTo>
                  <a:pt x="3888028" y="6555694"/>
                  <a:pt x="3870378" y="6548451"/>
                  <a:pt x="3858869" y="6582751"/>
                </a:cubicBezTo>
                <a:cubicBezTo>
                  <a:pt x="3834576" y="6620569"/>
                  <a:pt x="3820634" y="6692927"/>
                  <a:pt x="3770950" y="6757987"/>
                </a:cubicBezTo>
                <a:lnTo>
                  <a:pt x="3749766" y="6858000"/>
                </a:lnTo>
                <a:lnTo>
                  <a:pt x="12348" y="6858000"/>
                </a:lnTo>
                <a:lnTo>
                  <a:pt x="0" y="6725668"/>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DDC76E1-5851-39E5-7B8C-683C40EB5CEC}"/>
              </a:ext>
            </a:extLst>
          </p:cNvPr>
          <p:cNvSpPr>
            <a:spLocks noGrp="1"/>
          </p:cNvSpPr>
          <p:nvPr>
            <p:ph type="title"/>
          </p:nvPr>
        </p:nvSpPr>
        <p:spPr>
          <a:xfrm>
            <a:off x="438912" y="1024485"/>
            <a:ext cx="4381596" cy="603147"/>
          </a:xfrm>
        </p:spPr>
        <p:txBody>
          <a:bodyPr vert="horz" lIns="91440" tIns="45720" rIns="91440" bIns="45720" rtlCol="0" anchor="t">
            <a:normAutofit/>
          </a:bodyPr>
          <a:lstStyle/>
          <a:p>
            <a:r>
              <a:rPr lang="en-US" sz="3600" kern="1200" dirty="0">
                <a:latin typeface="+mj-lt"/>
                <a:ea typeface="+mj-ea"/>
                <a:cs typeface="+mj-cs"/>
              </a:rPr>
              <a:t>Company </a:t>
            </a:r>
            <a:r>
              <a:rPr lang="en-US" sz="3600" kern="1200" dirty="0">
                <a:latin typeface="Arial" panose="020B0604020202020204" pitchFamily="34" charset="0"/>
                <a:cs typeface="Arial" panose="020B0604020202020204" pitchFamily="34" charset="0"/>
              </a:rPr>
              <a:t>Overview</a:t>
            </a:r>
          </a:p>
        </p:txBody>
      </p:sp>
      <p:sp>
        <p:nvSpPr>
          <p:cNvPr id="4" name="TextBox 3">
            <a:extLst>
              <a:ext uri="{FF2B5EF4-FFF2-40B4-BE49-F238E27FC236}">
                <a16:creationId xmlns:a16="http://schemas.microsoft.com/office/drawing/2014/main" id="{930778C7-64A1-3242-071D-A6BD4E296BFA}"/>
              </a:ext>
            </a:extLst>
          </p:cNvPr>
          <p:cNvSpPr txBox="1"/>
          <p:nvPr/>
        </p:nvSpPr>
        <p:spPr>
          <a:xfrm>
            <a:off x="5992520" y="3157786"/>
            <a:ext cx="5062442" cy="3072649"/>
          </a:xfrm>
          <a:prstGeom prst="rect">
            <a:avLst/>
          </a:prstGeom>
        </p:spPr>
        <p:txBody>
          <a:bodyPr vert="horz" lIns="91440" tIns="45720" rIns="91440" bIns="45720" rtlCol="0">
            <a:normAutofit/>
          </a:bodyPr>
          <a:lstStyle/>
          <a:p>
            <a:pPr>
              <a:lnSpc>
                <a:spcPct val="90000"/>
              </a:lnSpc>
              <a:spcAft>
                <a:spcPts val="600"/>
              </a:spcAft>
            </a:pPr>
            <a:r>
              <a:rPr lang="en-US" sz="1600" dirty="0">
                <a:latin typeface="Arial" panose="020B0604020202020204" pitchFamily="34" charset="0"/>
                <a:cs typeface="Arial" panose="020B0604020202020204" pitchFamily="34" charset="0"/>
              </a:rPr>
              <a:t>Key things about the company:</a:t>
            </a:r>
          </a:p>
          <a:p>
            <a:pPr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45720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UK retail organization </a:t>
            </a:r>
          </a:p>
          <a:p>
            <a:pPr marL="45720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Founded in 1919</a:t>
            </a:r>
          </a:p>
          <a:p>
            <a:pPr marL="45720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Large workforce</a:t>
            </a:r>
          </a:p>
          <a:p>
            <a:pPr marL="457200" indent="-228600">
              <a:lnSpc>
                <a:spcPct val="90000"/>
              </a:lnSpc>
              <a:spcAft>
                <a:spcPts val="600"/>
              </a:spcAft>
              <a:buFont typeface="Arial" panose="020B0604020202020204" pitchFamily="34" charset="0"/>
              <a:buChar char="•"/>
            </a:pPr>
            <a:r>
              <a:rPr lang="en-US" sz="1600" dirty="0">
                <a:latin typeface="Arial" panose="020B0604020202020204" pitchFamily="34" charset="0"/>
                <a:cs typeface="Arial" panose="020B0604020202020204" pitchFamily="34" charset="0"/>
              </a:rPr>
              <a:t>Customer-focused  </a:t>
            </a:r>
          </a:p>
        </p:txBody>
      </p:sp>
      <p:sp>
        <p:nvSpPr>
          <p:cNvPr id="10" name="Content Placeholder 2">
            <a:extLst>
              <a:ext uri="{FF2B5EF4-FFF2-40B4-BE49-F238E27FC236}">
                <a16:creationId xmlns:a16="http://schemas.microsoft.com/office/drawing/2014/main" id="{50332539-5199-9741-4E74-DF3356282734}"/>
              </a:ext>
            </a:extLst>
          </p:cNvPr>
          <p:cNvSpPr>
            <a:spLocks noGrp="1"/>
          </p:cNvSpPr>
          <p:nvPr>
            <p:ph idx="1"/>
          </p:nvPr>
        </p:nvSpPr>
        <p:spPr>
          <a:xfrm>
            <a:off x="5992520" y="1435101"/>
            <a:ext cx="5552708" cy="951484"/>
          </a:xfrm>
        </p:spPr>
        <p:txBody>
          <a:bodyPr>
            <a:normAutofit/>
          </a:bodyPr>
          <a:lstStyle/>
          <a:p>
            <a:pPr marL="0" indent="0">
              <a:buNone/>
            </a:pPr>
            <a:r>
              <a:rPr lang="en-GB" sz="1800" dirty="0">
                <a:latin typeface="Arial" panose="020B0604020202020204" pitchFamily="34" charset="0"/>
                <a:cs typeface="Arial" panose="020B0604020202020204" pitchFamily="34" charset="0"/>
              </a:rPr>
              <a:t>Tesco is one of the largest retailers in the UK, employing thousands of staff. Its success depends heavily on employee performance </a:t>
            </a:r>
            <a:r>
              <a:rPr lang="en-GB" sz="1800" dirty="0">
                <a:latin typeface="Arial" panose="020B0604020202020204" pitchFamily="34" charset="0"/>
                <a:cs typeface="Arial" panose="020B0604020202020204" pitchFamily="34" charset="0"/>
                <a:hlinkClick r:id="rId2"/>
              </a:rPr>
              <a:t>(CIPD, 2024)</a:t>
            </a:r>
            <a:endParaRPr lang="en-GB" sz="1800" dirty="0">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198C2FCB-B33E-F5C9-CFB5-DC4A7F133593}"/>
              </a:ext>
            </a:extLst>
          </p:cNvPr>
          <p:cNvSpPr>
            <a:spLocks noGrp="1"/>
          </p:cNvSpPr>
          <p:nvPr>
            <p:ph type="sldNum" sz="quarter" idx="12"/>
          </p:nvPr>
        </p:nvSpPr>
        <p:spPr/>
        <p:txBody>
          <a:bodyPr/>
          <a:lstStyle/>
          <a:p>
            <a:fld id="{D6486317-2106-4649-AF16-BDC30E741AD0}" type="slidenum">
              <a:rPr lang="en-GB" smtClean="0"/>
              <a:t>4</a:t>
            </a:fld>
            <a:endParaRPr lang="en-GB"/>
          </a:p>
        </p:txBody>
      </p:sp>
    </p:spTree>
    <p:extLst>
      <p:ext uri="{BB962C8B-B14F-4D97-AF65-F5344CB8AC3E}">
        <p14:creationId xmlns:p14="http://schemas.microsoft.com/office/powerpoint/2010/main" val="2672110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F5703F4-0711-87D2-8C2D-33A5B14A607F}"/>
              </a:ext>
            </a:extLst>
          </p:cNvPr>
          <p:cNvSpPr>
            <a:spLocks noGrp="1"/>
          </p:cNvSpPr>
          <p:nvPr>
            <p:ph type="title"/>
          </p:nvPr>
        </p:nvSpPr>
        <p:spPr>
          <a:xfrm>
            <a:off x="640080" y="1243013"/>
            <a:ext cx="3855720" cy="4371974"/>
          </a:xfrm>
        </p:spPr>
        <p:txBody>
          <a:bodyPr>
            <a:normAutofit/>
          </a:bodyPr>
          <a:lstStyle/>
          <a:p>
            <a:r>
              <a:rPr lang="en-GB" sz="3600" dirty="0">
                <a:latin typeface="Arial" panose="020B0604020202020204" pitchFamily="34" charset="0"/>
                <a:cs typeface="Arial" panose="020B0604020202020204" pitchFamily="34" charset="0"/>
              </a:rPr>
              <a:t>Job </a:t>
            </a:r>
            <a:r>
              <a:rPr lang="en-GB" sz="3200" dirty="0">
                <a:latin typeface="Arial" panose="020B0604020202020204" pitchFamily="34" charset="0"/>
                <a:cs typeface="Arial" panose="020B0604020202020204" pitchFamily="34" charset="0"/>
              </a:rPr>
              <a:t>R</a:t>
            </a:r>
            <a:r>
              <a:rPr lang="en-GB" sz="3600" dirty="0">
                <a:latin typeface="Arial" panose="020B0604020202020204" pitchFamily="34" charset="0"/>
                <a:cs typeface="Arial" panose="020B0604020202020204" pitchFamily="34" charset="0"/>
              </a:rPr>
              <a:t>ole</a:t>
            </a:r>
          </a:p>
        </p:txBody>
      </p:sp>
      <p:sp>
        <p:nvSpPr>
          <p:cNvPr id="3" name="Content Placeholder 2">
            <a:extLst>
              <a:ext uri="{FF2B5EF4-FFF2-40B4-BE49-F238E27FC236}">
                <a16:creationId xmlns:a16="http://schemas.microsoft.com/office/drawing/2014/main" id="{5CAF7AC8-A17E-41E3-4B6B-BE6343746BB1}"/>
              </a:ext>
            </a:extLst>
          </p:cNvPr>
          <p:cNvSpPr>
            <a:spLocks noGrp="1"/>
          </p:cNvSpPr>
          <p:nvPr>
            <p:ph idx="1"/>
          </p:nvPr>
        </p:nvSpPr>
        <p:spPr>
          <a:xfrm>
            <a:off x="5935031" y="1788033"/>
            <a:ext cx="5616889" cy="3281934"/>
          </a:xfrm>
        </p:spPr>
        <p:txBody>
          <a:bodyPr anchor="ctr">
            <a:normAutofit/>
          </a:bodyPr>
          <a:lstStyle/>
          <a:p>
            <a:pPr marL="0" indent="0">
              <a:buNone/>
            </a:pPr>
            <a:r>
              <a:rPr lang="en-GB" sz="1800" dirty="0">
                <a:latin typeface="Arial" panose="020B0604020202020204" pitchFamily="34" charset="0"/>
                <a:cs typeface="Arial" panose="020B0604020202020204" pitchFamily="34" charset="0"/>
              </a:rPr>
              <a:t>Customer Service Assistant is a key role at Tesco responsible for supporting customers, handling transactions and maintaining store standards, which requires strong communication skills and ability to work in a fast-paced environment </a:t>
            </a:r>
          </a:p>
        </p:txBody>
      </p:sp>
      <p:sp>
        <p:nvSpPr>
          <p:cNvPr id="4" name="Slide Number Placeholder 3">
            <a:extLst>
              <a:ext uri="{FF2B5EF4-FFF2-40B4-BE49-F238E27FC236}">
                <a16:creationId xmlns:a16="http://schemas.microsoft.com/office/drawing/2014/main" id="{AC5DA070-075F-9BF6-C428-CAE88C165785}"/>
              </a:ext>
            </a:extLst>
          </p:cNvPr>
          <p:cNvSpPr>
            <a:spLocks noGrp="1"/>
          </p:cNvSpPr>
          <p:nvPr>
            <p:ph type="sldNum" sz="quarter" idx="12"/>
          </p:nvPr>
        </p:nvSpPr>
        <p:spPr/>
        <p:txBody>
          <a:bodyPr/>
          <a:lstStyle/>
          <a:p>
            <a:fld id="{D6486317-2106-4649-AF16-BDC30E741AD0}" type="slidenum">
              <a:rPr lang="en-GB" smtClean="0"/>
              <a:t>5</a:t>
            </a:fld>
            <a:endParaRPr lang="en-GB"/>
          </a:p>
        </p:txBody>
      </p:sp>
    </p:spTree>
    <p:extLst>
      <p:ext uri="{BB962C8B-B14F-4D97-AF65-F5344CB8AC3E}">
        <p14:creationId xmlns:p14="http://schemas.microsoft.com/office/powerpoint/2010/main" val="3147858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EF81E0-8349-899A-A285-C5208DC23CD8}"/>
              </a:ext>
            </a:extLst>
          </p:cNvPr>
          <p:cNvSpPr>
            <a:spLocks noGrp="1"/>
          </p:cNvSpPr>
          <p:nvPr>
            <p:ph type="title"/>
          </p:nvPr>
        </p:nvSpPr>
        <p:spPr>
          <a:xfrm>
            <a:off x="841248" y="548640"/>
            <a:ext cx="3600860" cy="5431536"/>
          </a:xfrm>
        </p:spPr>
        <p:txBody>
          <a:bodyPr vert="horz" lIns="91440" tIns="45720" rIns="91440" bIns="45720" rtlCol="0">
            <a:normAutofit/>
          </a:bodyPr>
          <a:lstStyle/>
          <a:p>
            <a:r>
              <a:rPr lang="en-US" sz="5400" kern="1200" dirty="0">
                <a:latin typeface="Arial" panose="020B0604020202020204" pitchFamily="34" charset="0"/>
                <a:cs typeface="Arial" panose="020B0604020202020204" pitchFamily="34" charset="0"/>
              </a:rPr>
              <a:t>Job Analysis </a:t>
            </a:r>
          </a:p>
        </p:txBody>
      </p:sp>
      <p:sp>
        <p:nvSpPr>
          <p:cNvPr id="41"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51DC91A-C3CF-BCE9-BBA4-1A086374088F}"/>
              </a:ext>
            </a:extLst>
          </p:cNvPr>
          <p:cNvSpPr>
            <a:spLocks noGrp="1"/>
          </p:cNvSpPr>
          <p:nvPr>
            <p:ph idx="1"/>
          </p:nvPr>
        </p:nvSpPr>
        <p:spPr>
          <a:xfrm>
            <a:off x="5126417" y="1302257"/>
            <a:ext cx="6224335" cy="1665351"/>
          </a:xfrm>
        </p:spPr>
        <p:txBody>
          <a:bodyPr vert="horz" lIns="91440" tIns="45720" rIns="91440" bIns="45720" rtlCol="0" anchor="ctr">
            <a:normAutofit/>
          </a:bodyPr>
          <a:lstStyle/>
          <a:p>
            <a:pPr marL="0" indent="0">
              <a:buNone/>
            </a:pPr>
            <a:r>
              <a:rPr lang="en-US" sz="2000" dirty="0">
                <a:latin typeface="Arial" panose="020B0604020202020204" pitchFamily="34" charset="0"/>
                <a:cs typeface="Arial" panose="020B0604020202020204" pitchFamily="34" charset="0"/>
              </a:rPr>
              <a:t>The job analysis focuses on identifying the key task and responsibilities required for the role. This helps organizations recruit suitable candidates </a:t>
            </a:r>
            <a:r>
              <a:rPr lang="en-US" sz="2000" dirty="0">
                <a:latin typeface="Arial" panose="020B0604020202020204" pitchFamily="34" charset="0"/>
                <a:cs typeface="Arial" panose="020B0604020202020204" pitchFamily="34" charset="0"/>
                <a:hlinkClick r:id="rId2"/>
              </a:rPr>
              <a:t>(OpenLearn)</a:t>
            </a:r>
            <a:endParaRPr lang="en-US" sz="2000" dirty="0">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C684E5E7-D402-E2E5-2980-584ACD99D160}"/>
              </a:ext>
            </a:extLst>
          </p:cNvPr>
          <p:cNvSpPr txBox="1">
            <a:spLocks/>
          </p:cNvSpPr>
          <p:nvPr/>
        </p:nvSpPr>
        <p:spPr>
          <a:xfrm>
            <a:off x="5027713" y="3264408"/>
            <a:ext cx="2370882" cy="12070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Arial" panose="020B0604020202020204" pitchFamily="34" charset="0"/>
                <a:cs typeface="Arial" panose="020B0604020202020204" pitchFamily="34" charset="0"/>
              </a:rPr>
              <a:t>Analyzing job tasks</a:t>
            </a:r>
          </a:p>
          <a:p>
            <a:r>
              <a:rPr lang="en-US" sz="1600" dirty="0">
                <a:latin typeface="Arial" panose="020B0604020202020204" pitchFamily="34" charset="0"/>
                <a:cs typeface="Arial" panose="020B0604020202020204" pitchFamily="34" charset="0"/>
              </a:rPr>
              <a:t>Customer interaction</a:t>
            </a:r>
          </a:p>
          <a:p>
            <a:r>
              <a:rPr lang="en-US" sz="1600" dirty="0">
                <a:latin typeface="Arial" panose="020B0604020202020204" pitchFamily="34" charset="0"/>
                <a:cs typeface="Arial" panose="020B0604020202020204" pitchFamily="34" charset="0"/>
              </a:rPr>
              <a:t>Payment handling </a:t>
            </a:r>
          </a:p>
        </p:txBody>
      </p:sp>
      <p:sp>
        <p:nvSpPr>
          <p:cNvPr id="4" name="Slide Number Placeholder 3">
            <a:extLst>
              <a:ext uri="{FF2B5EF4-FFF2-40B4-BE49-F238E27FC236}">
                <a16:creationId xmlns:a16="http://schemas.microsoft.com/office/drawing/2014/main" id="{7A24C760-5AD0-A0BB-C3F4-4DEA1A27E5F9}"/>
              </a:ext>
            </a:extLst>
          </p:cNvPr>
          <p:cNvSpPr>
            <a:spLocks noGrp="1"/>
          </p:cNvSpPr>
          <p:nvPr>
            <p:ph type="sldNum" sz="quarter" idx="12"/>
          </p:nvPr>
        </p:nvSpPr>
        <p:spPr/>
        <p:txBody>
          <a:bodyPr/>
          <a:lstStyle/>
          <a:p>
            <a:fld id="{D6486317-2106-4649-AF16-BDC30E741AD0}" type="slidenum">
              <a:rPr lang="en-GB" smtClean="0"/>
              <a:t>6</a:t>
            </a:fld>
            <a:endParaRPr lang="en-GB"/>
          </a:p>
        </p:txBody>
      </p:sp>
    </p:spTree>
    <p:extLst>
      <p:ext uri="{BB962C8B-B14F-4D97-AF65-F5344CB8AC3E}">
        <p14:creationId xmlns:p14="http://schemas.microsoft.com/office/powerpoint/2010/main" val="903484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2767722"/>
            <a:ext cx="3021543" cy="1532055"/>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34C6A9F-E0CE-7837-657B-885CCB7FF24D}"/>
              </a:ext>
            </a:extLst>
          </p:cNvPr>
          <p:cNvSpPr>
            <a:spLocks noGrp="1"/>
          </p:cNvSpPr>
          <p:nvPr>
            <p:ph type="title"/>
          </p:nvPr>
        </p:nvSpPr>
        <p:spPr>
          <a:xfrm>
            <a:off x="216408" y="2915411"/>
            <a:ext cx="3368040" cy="1027177"/>
          </a:xfrm>
        </p:spPr>
        <p:txBody>
          <a:bodyPr vert="horz" lIns="91440" tIns="45720" rIns="91440" bIns="45720" rtlCol="0" anchor="ctr">
            <a:normAutofit/>
          </a:bodyPr>
          <a:lstStyle/>
          <a:p>
            <a:r>
              <a:rPr lang="en-US" sz="3200" kern="1200" dirty="0">
                <a:latin typeface="Arial" panose="020B0604020202020204" pitchFamily="34" charset="0"/>
                <a:cs typeface="Arial" panose="020B0604020202020204" pitchFamily="34" charset="0"/>
              </a:rPr>
              <a:t>Job Description</a:t>
            </a:r>
          </a:p>
        </p:txBody>
      </p:sp>
      <p:sp>
        <p:nvSpPr>
          <p:cNvPr id="4" name="Content Placeholder 2">
            <a:extLst>
              <a:ext uri="{FF2B5EF4-FFF2-40B4-BE49-F238E27FC236}">
                <a16:creationId xmlns:a16="http://schemas.microsoft.com/office/drawing/2014/main" id="{B5AE24C7-B3EF-3799-598C-FB1F396C4D03}"/>
              </a:ext>
            </a:extLst>
          </p:cNvPr>
          <p:cNvSpPr txBox="1">
            <a:spLocks/>
          </p:cNvSpPr>
          <p:nvPr/>
        </p:nvSpPr>
        <p:spPr>
          <a:xfrm>
            <a:off x="5315164" y="1876398"/>
            <a:ext cx="6051468" cy="165735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The job description is essential as it outlines all the key responsibilities and requirements of a role. It is also used to attract suitable candidates</a:t>
            </a:r>
          </a:p>
        </p:txBody>
      </p:sp>
      <p:sp>
        <p:nvSpPr>
          <p:cNvPr id="8" name="Content Placeholder 2">
            <a:extLst>
              <a:ext uri="{FF2B5EF4-FFF2-40B4-BE49-F238E27FC236}">
                <a16:creationId xmlns:a16="http://schemas.microsoft.com/office/drawing/2014/main" id="{35E869A3-5482-AF24-FC36-E9F0BF6059F2}"/>
              </a:ext>
            </a:extLst>
          </p:cNvPr>
          <p:cNvSpPr>
            <a:spLocks noGrp="1"/>
          </p:cNvSpPr>
          <p:nvPr>
            <p:ph idx="1"/>
          </p:nvPr>
        </p:nvSpPr>
        <p:spPr>
          <a:xfrm>
            <a:off x="5319736" y="3663819"/>
            <a:ext cx="2736128" cy="1532055"/>
          </a:xfrm>
        </p:spPr>
        <p:txBody>
          <a:bodyPr>
            <a:normAutofit/>
          </a:bodyPr>
          <a:lstStyle/>
          <a:p>
            <a:pPr marL="0" indent="0">
              <a:buNone/>
            </a:pPr>
            <a:r>
              <a:rPr lang="en-GB" sz="1800" dirty="0">
                <a:latin typeface="Arial" panose="020B0604020202020204" pitchFamily="34" charset="0"/>
                <a:cs typeface="Arial" panose="020B0604020202020204" pitchFamily="34" charset="0"/>
              </a:rPr>
              <a:t>It includes the:</a:t>
            </a:r>
          </a:p>
          <a:p>
            <a:r>
              <a:rPr lang="en-GB" sz="1800" dirty="0">
                <a:latin typeface="Arial" panose="020B0604020202020204" pitchFamily="34" charset="0"/>
                <a:cs typeface="Arial" panose="020B0604020202020204" pitchFamily="34" charset="0"/>
              </a:rPr>
              <a:t>Job duties </a:t>
            </a:r>
          </a:p>
          <a:p>
            <a:r>
              <a:rPr lang="en-GB" sz="1800" dirty="0">
                <a:latin typeface="Arial" panose="020B0604020202020204" pitchFamily="34" charset="0"/>
                <a:cs typeface="Arial" panose="020B0604020202020204" pitchFamily="34" charset="0"/>
              </a:rPr>
              <a:t>Key responsibilities</a:t>
            </a:r>
          </a:p>
          <a:p>
            <a:r>
              <a:rPr lang="en-GB" sz="1800" dirty="0">
                <a:latin typeface="Arial" panose="020B0604020202020204" pitchFamily="34" charset="0"/>
                <a:cs typeface="Arial" panose="020B0604020202020204" pitchFamily="34" charset="0"/>
              </a:rPr>
              <a:t>Expectations </a:t>
            </a:r>
          </a:p>
          <a:p>
            <a:endParaRPr lang="en-GB" sz="1800" dirty="0">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3F7FFCD7-2CB6-98B2-BB6C-3920471F5206}"/>
              </a:ext>
            </a:extLst>
          </p:cNvPr>
          <p:cNvSpPr>
            <a:spLocks noGrp="1"/>
          </p:cNvSpPr>
          <p:nvPr>
            <p:ph type="sldNum" sz="quarter" idx="12"/>
          </p:nvPr>
        </p:nvSpPr>
        <p:spPr/>
        <p:txBody>
          <a:bodyPr/>
          <a:lstStyle/>
          <a:p>
            <a:fld id="{D6486317-2106-4649-AF16-BDC30E741AD0}" type="slidenum">
              <a:rPr lang="en-GB" smtClean="0"/>
              <a:t>7</a:t>
            </a:fld>
            <a:endParaRPr lang="en-GB"/>
          </a:p>
        </p:txBody>
      </p:sp>
    </p:spTree>
    <p:extLst>
      <p:ext uri="{BB962C8B-B14F-4D97-AF65-F5344CB8AC3E}">
        <p14:creationId xmlns:p14="http://schemas.microsoft.com/office/powerpoint/2010/main" val="639673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5408913-B323-422F-B521-2957A5B7F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92"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ACD1B0BD-E7C0-F0CD-C64B-6179CEC95108}"/>
              </a:ext>
            </a:extLst>
          </p:cNvPr>
          <p:cNvSpPr>
            <a:spLocks noGrp="1"/>
          </p:cNvSpPr>
          <p:nvPr>
            <p:ph type="title"/>
          </p:nvPr>
        </p:nvSpPr>
        <p:spPr>
          <a:xfrm>
            <a:off x="838199" y="1065749"/>
            <a:ext cx="4953001" cy="4726502"/>
          </a:xfrm>
        </p:spPr>
        <p:txBody>
          <a:bodyPr>
            <a:normAutofit/>
          </a:bodyPr>
          <a:lstStyle/>
          <a:p>
            <a:r>
              <a:rPr lang="en-GB" dirty="0">
                <a:latin typeface="Arial" panose="020B0604020202020204" pitchFamily="34" charset="0"/>
                <a:cs typeface="Arial" panose="020B0604020202020204" pitchFamily="34" charset="0"/>
              </a:rPr>
              <a:t>Person Specification</a:t>
            </a:r>
          </a:p>
        </p:txBody>
      </p:sp>
      <p:sp>
        <p:nvSpPr>
          <p:cNvPr id="3" name="Content Placeholder 2">
            <a:extLst>
              <a:ext uri="{FF2B5EF4-FFF2-40B4-BE49-F238E27FC236}">
                <a16:creationId xmlns:a16="http://schemas.microsoft.com/office/drawing/2014/main" id="{72062CDC-AFA0-B256-BC90-F6838D3A5060}"/>
              </a:ext>
            </a:extLst>
          </p:cNvPr>
          <p:cNvSpPr>
            <a:spLocks noGrp="1"/>
          </p:cNvSpPr>
          <p:nvPr>
            <p:ph idx="1"/>
          </p:nvPr>
        </p:nvSpPr>
        <p:spPr>
          <a:xfrm>
            <a:off x="7019701" y="1382268"/>
            <a:ext cx="4852416" cy="1906062"/>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Identifies the skills and qualities required for the specific role and helps for the selection of individuals.</a:t>
            </a:r>
          </a:p>
        </p:txBody>
      </p:sp>
      <p:sp>
        <p:nvSpPr>
          <p:cNvPr id="5" name="Content Placeholder 2">
            <a:extLst>
              <a:ext uri="{FF2B5EF4-FFF2-40B4-BE49-F238E27FC236}">
                <a16:creationId xmlns:a16="http://schemas.microsoft.com/office/drawing/2014/main" id="{702A8B75-34E2-8B99-E341-4A6B441190B6}"/>
              </a:ext>
            </a:extLst>
          </p:cNvPr>
          <p:cNvSpPr txBox="1">
            <a:spLocks/>
          </p:cNvSpPr>
          <p:nvPr/>
        </p:nvSpPr>
        <p:spPr>
          <a:xfrm>
            <a:off x="7538019" y="3569671"/>
            <a:ext cx="3815779" cy="17571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Arial" panose="020B0604020202020204" pitchFamily="34" charset="0"/>
                <a:cs typeface="Arial" panose="020B0604020202020204" pitchFamily="34" charset="0"/>
              </a:rPr>
              <a:t>Skills the Tesco company is looking for:</a:t>
            </a:r>
          </a:p>
          <a:p>
            <a:r>
              <a:rPr lang="en-GB" sz="1600" dirty="0">
                <a:latin typeface="Arial" panose="020B0604020202020204" pitchFamily="34" charset="0"/>
                <a:cs typeface="Arial" panose="020B0604020202020204" pitchFamily="34" charset="0"/>
              </a:rPr>
              <a:t>Teamwork</a:t>
            </a:r>
          </a:p>
          <a:p>
            <a:r>
              <a:rPr lang="en-GB" sz="1600" dirty="0">
                <a:latin typeface="Arial" panose="020B0604020202020204" pitchFamily="34" charset="0"/>
                <a:cs typeface="Arial" panose="020B0604020202020204" pitchFamily="34" charset="0"/>
              </a:rPr>
              <a:t>Reliability</a:t>
            </a:r>
          </a:p>
          <a:p>
            <a:r>
              <a:rPr lang="en-GB" sz="1600" dirty="0">
                <a:latin typeface="Arial" panose="020B0604020202020204" pitchFamily="34" charset="0"/>
                <a:cs typeface="Arial" panose="020B0604020202020204" pitchFamily="34" charset="0"/>
              </a:rPr>
              <a:t>Communication skills</a:t>
            </a:r>
          </a:p>
          <a:p>
            <a:r>
              <a:rPr lang="en-GB" sz="1600" dirty="0">
                <a:latin typeface="Arial" panose="020B0604020202020204" pitchFamily="34" charset="0"/>
                <a:cs typeface="Arial" panose="020B0604020202020204" pitchFamily="34" charset="0"/>
              </a:rPr>
              <a:t>Customer service</a:t>
            </a:r>
          </a:p>
        </p:txBody>
      </p:sp>
      <p:sp>
        <p:nvSpPr>
          <p:cNvPr id="4" name="Slide Number Placeholder 3">
            <a:extLst>
              <a:ext uri="{FF2B5EF4-FFF2-40B4-BE49-F238E27FC236}">
                <a16:creationId xmlns:a16="http://schemas.microsoft.com/office/drawing/2014/main" id="{B92601A7-778C-773F-2FF6-CADD5EA1FC5A}"/>
              </a:ext>
            </a:extLst>
          </p:cNvPr>
          <p:cNvSpPr>
            <a:spLocks noGrp="1"/>
          </p:cNvSpPr>
          <p:nvPr>
            <p:ph type="sldNum" sz="quarter" idx="12"/>
          </p:nvPr>
        </p:nvSpPr>
        <p:spPr/>
        <p:txBody>
          <a:bodyPr/>
          <a:lstStyle/>
          <a:p>
            <a:fld id="{D6486317-2106-4649-AF16-BDC30E741AD0}" type="slidenum">
              <a:rPr lang="en-GB" smtClean="0"/>
              <a:t>8</a:t>
            </a:fld>
            <a:endParaRPr lang="en-GB"/>
          </a:p>
        </p:txBody>
      </p:sp>
    </p:spTree>
    <p:extLst>
      <p:ext uri="{BB962C8B-B14F-4D97-AF65-F5344CB8AC3E}">
        <p14:creationId xmlns:p14="http://schemas.microsoft.com/office/powerpoint/2010/main" val="3075088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0339EE9-5436-4860-BBFC-7CD7C90D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0"/>
            <a:ext cx="7537705"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AEAB741-C35D-7605-E172-B19F7095FDBB}"/>
              </a:ext>
            </a:extLst>
          </p:cNvPr>
          <p:cNvSpPr>
            <a:spLocks noGrp="1"/>
          </p:cNvSpPr>
          <p:nvPr>
            <p:ph type="title"/>
          </p:nvPr>
        </p:nvSpPr>
        <p:spPr>
          <a:xfrm>
            <a:off x="905484" y="1065749"/>
            <a:ext cx="3904260" cy="4726502"/>
          </a:xfrm>
        </p:spPr>
        <p:txBody>
          <a:bodyPr vert="horz" lIns="91440" tIns="45720" rIns="91440" bIns="45720" rtlCol="0" anchor="ctr">
            <a:normAutofit/>
          </a:bodyPr>
          <a:lstStyle/>
          <a:p>
            <a:r>
              <a:rPr lang="en-US" kern="1200" dirty="0">
                <a:latin typeface="Arial" panose="020B0604020202020204" pitchFamily="34" charset="0"/>
                <a:cs typeface="Arial" panose="020B0604020202020204" pitchFamily="34" charset="0"/>
              </a:rPr>
              <a:t>Recruitment Process 		</a:t>
            </a:r>
          </a:p>
        </p:txBody>
      </p:sp>
      <p:sp>
        <p:nvSpPr>
          <p:cNvPr id="4" name="Content Placeholder 2">
            <a:extLst>
              <a:ext uri="{FF2B5EF4-FFF2-40B4-BE49-F238E27FC236}">
                <a16:creationId xmlns:a16="http://schemas.microsoft.com/office/drawing/2014/main" id="{6B554143-733C-40EE-68BE-E61FF933ED61}"/>
              </a:ext>
            </a:extLst>
          </p:cNvPr>
          <p:cNvSpPr txBox="1">
            <a:spLocks/>
          </p:cNvSpPr>
          <p:nvPr/>
        </p:nvSpPr>
        <p:spPr>
          <a:xfrm>
            <a:off x="6397752" y="1856654"/>
            <a:ext cx="5693664" cy="205731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Arial" panose="020B0604020202020204" pitchFamily="34" charset="0"/>
                <a:cs typeface="Arial" panose="020B0604020202020204" pitchFamily="34" charset="0"/>
              </a:rPr>
              <a:t>The recruitment process at Tesco is structured and efficient, with online recruitments reducing costs and speeding up the hiring process. But it can disadvantage individuals with limited access to technology </a:t>
            </a:r>
            <a:r>
              <a:rPr lang="en-US" sz="2000" dirty="0">
                <a:latin typeface="Arial" panose="020B0604020202020204" pitchFamily="34" charset="0"/>
                <a:cs typeface="Arial" panose="020B0604020202020204" pitchFamily="34" charset="0"/>
                <a:hlinkClick r:id="rId2"/>
              </a:rPr>
              <a:t>(Indeed, 2023)</a:t>
            </a:r>
            <a:endParaRPr lang="en-US" sz="2000" dirty="0">
              <a:latin typeface="Arial" panose="020B0604020202020204" pitchFamily="34" charset="0"/>
              <a:cs typeface="Arial" panose="020B0604020202020204" pitchFamily="34" charset="0"/>
            </a:endParaRPr>
          </a:p>
        </p:txBody>
      </p:sp>
      <p:sp>
        <p:nvSpPr>
          <p:cNvPr id="7" name="Content Placeholder 2">
            <a:extLst>
              <a:ext uri="{FF2B5EF4-FFF2-40B4-BE49-F238E27FC236}">
                <a16:creationId xmlns:a16="http://schemas.microsoft.com/office/drawing/2014/main" id="{22E54135-CC54-4505-81CA-15172AD7D455}"/>
              </a:ext>
            </a:extLst>
          </p:cNvPr>
          <p:cNvSpPr>
            <a:spLocks noGrp="1"/>
          </p:cNvSpPr>
          <p:nvPr>
            <p:ph idx="1"/>
          </p:nvPr>
        </p:nvSpPr>
        <p:spPr>
          <a:xfrm>
            <a:off x="6397752" y="4215173"/>
            <a:ext cx="2645664" cy="1170813"/>
          </a:xfrm>
        </p:spPr>
        <p:txBody>
          <a:bodyPr>
            <a:normAutofit/>
          </a:bodyPr>
          <a:lstStyle/>
          <a:p>
            <a:r>
              <a:rPr lang="en-GB" sz="1800" dirty="0">
                <a:latin typeface="Arial" panose="020B0604020202020204" pitchFamily="34" charset="0"/>
                <a:cs typeface="Arial" panose="020B0604020202020204" pitchFamily="34" charset="0"/>
              </a:rPr>
              <a:t>Online job adverts </a:t>
            </a:r>
          </a:p>
          <a:p>
            <a:r>
              <a:rPr lang="en-GB" sz="1800" dirty="0">
                <a:latin typeface="Arial" panose="020B0604020202020204" pitchFamily="34" charset="0"/>
                <a:cs typeface="Arial" panose="020B0604020202020204" pitchFamily="34" charset="0"/>
              </a:rPr>
              <a:t>Interviews </a:t>
            </a:r>
          </a:p>
          <a:p>
            <a:r>
              <a:rPr lang="en-GB" sz="1800" dirty="0">
                <a:latin typeface="Arial" panose="020B0604020202020204" pitchFamily="34" charset="0"/>
                <a:cs typeface="Arial" panose="020B0604020202020204" pitchFamily="34" charset="0"/>
              </a:rPr>
              <a:t>Final selection </a:t>
            </a:r>
          </a:p>
        </p:txBody>
      </p:sp>
      <p:sp>
        <p:nvSpPr>
          <p:cNvPr id="3" name="Slide Number Placeholder 2">
            <a:extLst>
              <a:ext uri="{FF2B5EF4-FFF2-40B4-BE49-F238E27FC236}">
                <a16:creationId xmlns:a16="http://schemas.microsoft.com/office/drawing/2014/main" id="{55C83AEE-FBB1-2B02-6EF5-722393C14614}"/>
              </a:ext>
            </a:extLst>
          </p:cNvPr>
          <p:cNvSpPr>
            <a:spLocks noGrp="1"/>
          </p:cNvSpPr>
          <p:nvPr>
            <p:ph type="sldNum" sz="quarter" idx="12"/>
          </p:nvPr>
        </p:nvSpPr>
        <p:spPr/>
        <p:txBody>
          <a:bodyPr/>
          <a:lstStyle/>
          <a:p>
            <a:fld id="{D6486317-2106-4649-AF16-BDC30E741AD0}" type="slidenum">
              <a:rPr lang="en-GB" smtClean="0"/>
              <a:t>9</a:t>
            </a:fld>
            <a:endParaRPr lang="en-GB"/>
          </a:p>
        </p:txBody>
      </p:sp>
    </p:spTree>
    <p:extLst>
      <p:ext uri="{BB962C8B-B14F-4D97-AF65-F5344CB8AC3E}">
        <p14:creationId xmlns:p14="http://schemas.microsoft.com/office/powerpoint/2010/main" val="2643616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2767722"/>
            <a:ext cx="3021543" cy="1532055"/>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F588686A-5870-9030-D791-9F4E65861338}"/>
              </a:ext>
            </a:extLst>
          </p:cNvPr>
          <p:cNvSpPr>
            <a:spLocks noGrp="1"/>
          </p:cNvSpPr>
          <p:nvPr>
            <p:ph type="title"/>
          </p:nvPr>
        </p:nvSpPr>
        <p:spPr>
          <a:xfrm>
            <a:off x="88392" y="3142748"/>
            <a:ext cx="4191000" cy="782002"/>
          </a:xfrm>
        </p:spPr>
        <p:txBody>
          <a:bodyPr>
            <a:normAutofit/>
          </a:bodyPr>
          <a:lstStyle/>
          <a:p>
            <a:r>
              <a:rPr lang="en-GB" sz="3600" dirty="0">
                <a:latin typeface="Arial" panose="020B0604020202020204" pitchFamily="34" charset="0"/>
                <a:cs typeface="Arial" panose="020B0604020202020204" pitchFamily="34" charset="0"/>
              </a:rPr>
              <a:t>Training Needs </a:t>
            </a:r>
          </a:p>
        </p:txBody>
      </p:sp>
      <p:sp>
        <p:nvSpPr>
          <p:cNvPr id="3" name="Content Placeholder 2">
            <a:extLst>
              <a:ext uri="{FF2B5EF4-FFF2-40B4-BE49-F238E27FC236}">
                <a16:creationId xmlns:a16="http://schemas.microsoft.com/office/drawing/2014/main" id="{D2D58733-5B9E-47FF-2D8D-9BDBA8771B5D}"/>
              </a:ext>
            </a:extLst>
          </p:cNvPr>
          <p:cNvSpPr>
            <a:spLocks noGrp="1"/>
          </p:cNvSpPr>
          <p:nvPr>
            <p:ph idx="1"/>
          </p:nvPr>
        </p:nvSpPr>
        <p:spPr>
          <a:xfrm>
            <a:off x="5302332" y="1834895"/>
            <a:ext cx="6051468" cy="3633217"/>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Moving on to the training needs which can arise when there is a gap between current and required performance. </a:t>
            </a:r>
            <a:r>
              <a:rPr lang="en-GB" sz="2000" dirty="0">
                <a:latin typeface="Arial" panose="020B0604020202020204" pitchFamily="34" charset="0"/>
                <a:cs typeface="Arial" panose="020B0604020202020204" pitchFamily="34" charset="0"/>
                <a:hlinkClick r:id="rId2"/>
              </a:rPr>
              <a:t>(Experiential Learning Institute, 2024)</a:t>
            </a: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At Tesco, the employees </a:t>
            </a:r>
            <a:r>
              <a:rPr lang="en-GB" sz="1600" dirty="0" err="1">
                <a:latin typeface="Arial" panose="020B0604020202020204" pitchFamily="34" charset="0"/>
                <a:cs typeface="Arial" panose="020B0604020202020204" pitchFamily="34" charset="0"/>
              </a:rPr>
              <a:t>requier</a:t>
            </a:r>
            <a:r>
              <a:rPr lang="en-GB" sz="1600" dirty="0">
                <a:latin typeface="Arial" panose="020B0604020202020204" pitchFamily="34" charset="0"/>
                <a:cs typeface="Arial" panose="020B0604020202020204" pitchFamily="34" charset="0"/>
              </a:rPr>
              <a:t> training to improve:</a:t>
            </a:r>
          </a:p>
          <a:p>
            <a:r>
              <a:rPr lang="en-GB" sz="1600" dirty="0">
                <a:latin typeface="Arial" panose="020B0604020202020204" pitchFamily="34" charset="0"/>
                <a:cs typeface="Arial" panose="020B0604020202020204" pitchFamily="34" charset="0"/>
              </a:rPr>
              <a:t>Skill gaps</a:t>
            </a:r>
          </a:p>
          <a:p>
            <a:r>
              <a:rPr lang="en-GB" sz="1600" dirty="0">
                <a:latin typeface="Arial" panose="020B0604020202020204" pitchFamily="34" charset="0"/>
                <a:cs typeface="Arial" panose="020B0604020202020204" pitchFamily="34" charset="0"/>
              </a:rPr>
              <a:t>Customer service skills</a:t>
            </a:r>
          </a:p>
          <a:p>
            <a:r>
              <a:rPr lang="en-GB" sz="1600" dirty="0">
                <a:latin typeface="Arial" panose="020B0604020202020204" pitchFamily="34" charset="0"/>
                <a:cs typeface="Arial" panose="020B0604020202020204" pitchFamily="34" charset="0"/>
              </a:rPr>
              <a:t>Product Knowledge</a:t>
            </a:r>
          </a:p>
          <a:p>
            <a:r>
              <a:rPr lang="en-GB" sz="1600" dirty="0">
                <a:latin typeface="Arial" panose="020B0604020202020204" pitchFamily="34" charset="0"/>
                <a:cs typeface="Arial" panose="020B0604020202020204" pitchFamily="34" charset="0"/>
              </a:rPr>
              <a:t>Technology use</a:t>
            </a:r>
          </a:p>
          <a:p>
            <a:endParaRPr lang="en-GB" sz="20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DC918BF-FDF4-AABB-B7B4-3AED07A78E17}"/>
              </a:ext>
            </a:extLst>
          </p:cNvPr>
          <p:cNvSpPr>
            <a:spLocks noGrp="1"/>
          </p:cNvSpPr>
          <p:nvPr>
            <p:ph type="sldNum" sz="quarter" idx="12"/>
          </p:nvPr>
        </p:nvSpPr>
        <p:spPr/>
        <p:txBody>
          <a:bodyPr/>
          <a:lstStyle/>
          <a:p>
            <a:fld id="{D6486317-2106-4649-AF16-BDC30E741AD0}" type="slidenum">
              <a:rPr lang="en-GB" smtClean="0"/>
              <a:t>10</a:t>
            </a:fld>
            <a:endParaRPr lang="en-GB"/>
          </a:p>
        </p:txBody>
      </p:sp>
    </p:spTree>
    <p:extLst>
      <p:ext uri="{BB962C8B-B14F-4D97-AF65-F5344CB8AC3E}">
        <p14:creationId xmlns:p14="http://schemas.microsoft.com/office/powerpoint/2010/main" val="7911580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0C382D46-65EA-9AFD-4DA6-708C841ED413}"/>
              </a:ext>
            </a:extLst>
          </p:cNvPr>
          <p:cNvSpPr>
            <a:spLocks noGrp="1"/>
          </p:cNvSpPr>
          <p:nvPr>
            <p:ph type="title"/>
          </p:nvPr>
        </p:nvSpPr>
        <p:spPr>
          <a:xfrm>
            <a:off x="736553" y="2711193"/>
            <a:ext cx="4038600" cy="1435614"/>
          </a:xfrm>
        </p:spPr>
        <p:txBody>
          <a:bodyPr vert="horz" lIns="91440" tIns="45720" rIns="91440" bIns="45720" rtlCol="0" anchor="ctr">
            <a:normAutofit/>
          </a:bodyPr>
          <a:lstStyle/>
          <a:p>
            <a:r>
              <a:rPr lang="en-US" kern="1200" dirty="0">
                <a:latin typeface="Arial" panose="020B0604020202020204" pitchFamily="34" charset="0"/>
                <a:cs typeface="Arial" panose="020B0604020202020204" pitchFamily="34" charset="0"/>
              </a:rPr>
              <a:t>Behaviourist Theory</a:t>
            </a:r>
          </a:p>
        </p:txBody>
      </p:sp>
      <p:sp>
        <p:nvSpPr>
          <p:cNvPr id="4" name="Content Placeholder 2">
            <a:extLst>
              <a:ext uri="{FF2B5EF4-FFF2-40B4-BE49-F238E27FC236}">
                <a16:creationId xmlns:a16="http://schemas.microsoft.com/office/drawing/2014/main" id="{61138B9A-8388-0D9F-E02E-15C250C74004}"/>
              </a:ext>
            </a:extLst>
          </p:cNvPr>
          <p:cNvSpPr txBox="1">
            <a:spLocks/>
          </p:cNvSpPr>
          <p:nvPr/>
        </p:nvSpPr>
        <p:spPr>
          <a:xfrm>
            <a:off x="5714999" y="1499615"/>
            <a:ext cx="5842095" cy="150685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latin typeface="Arial" panose="020B0604020202020204" pitchFamily="34" charset="0"/>
                <a:cs typeface="Arial" panose="020B0604020202020204" pitchFamily="34" charset="0"/>
              </a:rPr>
              <a:t>Behaviourist theory focuses on learning through repetition and reinforcement. It is effective for developing routine skills, although it may ignore individual motivation and creativity </a:t>
            </a:r>
            <a:r>
              <a:rPr lang="en-US" sz="1800" dirty="0">
                <a:latin typeface="Arial" panose="020B0604020202020204" pitchFamily="34" charset="0"/>
                <a:cs typeface="Arial" panose="020B0604020202020204" pitchFamily="34" charset="0"/>
                <a:hlinkClick r:id="rId2"/>
              </a:rPr>
              <a:t>(Symonds Research, 2025)</a:t>
            </a:r>
            <a:endParaRPr lang="en-US" sz="1800" dirty="0">
              <a:latin typeface="Arial" panose="020B0604020202020204" pitchFamily="34" charset="0"/>
              <a:cs typeface="Arial" panose="020B0604020202020204" pitchFamily="34" charset="0"/>
            </a:endParaRPr>
          </a:p>
        </p:txBody>
      </p:sp>
      <p:sp>
        <p:nvSpPr>
          <p:cNvPr id="13" name="Content Placeholder 2">
            <a:extLst>
              <a:ext uri="{FF2B5EF4-FFF2-40B4-BE49-F238E27FC236}">
                <a16:creationId xmlns:a16="http://schemas.microsoft.com/office/drawing/2014/main" id="{6DE43EAD-17AD-C41A-D83B-D4DCE8EB8DFD}"/>
              </a:ext>
            </a:extLst>
          </p:cNvPr>
          <p:cNvSpPr>
            <a:spLocks noGrp="1"/>
          </p:cNvSpPr>
          <p:nvPr>
            <p:ph idx="1"/>
          </p:nvPr>
        </p:nvSpPr>
        <p:spPr>
          <a:xfrm>
            <a:off x="5714998" y="2988182"/>
            <a:ext cx="3290146" cy="1720892"/>
          </a:xfrm>
        </p:spPr>
        <p:txBody>
          <a:bodyPr vert="horz" lIns="91440" tIns="45720" rIns="91440" bIns="45720" rtlCol="0" anchor="b">
            <a:normAutofit/>
          </a:bodyPr>
          <a:lstStyle/>
          <a:p>
            <a:pPr marL="0" indent="0" algn="ctr">
              <a:buNone/>
            </a:pPr>
            <a:r>
              <a:rPr lang="en-US" sz="1600" dirty="0">
                <a:latin typeface="Arial" panose="020B0604020202020204" pitchFamily="34" charset="0"/>
                <a:cs typeface="Arial" panose="020B0604020202020204" pitchFamily="34" charset="0"/>
              </a:rPr>
              <a:t>3 Key Things:</a:t>
            </a:r>
          </a:p>
          <a:p>
            <a:r>
              <a:rPr lang="en-US" sz="1600" dirty="0">
                <a:latin typeface="Arial" panose="020B0604020202020204" pitchFamily="34" charset="0"/>
                <a:cs typeface="Arial" panose="020B0604020202020204" pitchFamily="34" charset="0"/>
              </a:rPr>
              <a:t>Repetition and reinforcement</a:t>
            </a:r>
          </a:p>
          <a:p>
            <a:r>
              <a:rPr lang="en-US" sz="1600" dirty="0">
                <a:latin typeface="Arial" panose="020B0604020202020204" pitchFamily="34" charset="0"/>
                <a:cs typeface="Arial" panose="020B0604020202020204" pitchFamily="34" charset="0"/>
              </a:rPr>
              <a:t>Rewards and feedback</a:t>
            </a:r>
          </a:p>
          <a:p>
            <a:r>
              <a:rPr lang="en-US" sz="1600" dirty="0">
                <a:latin typeface="Arial" panose="020B0604020202020204" pitchFamily="34" charset="0"/>
                <a:cs typeface="Arial" panose="020B0604020202020204" pitchFamily="34" charset="0"/>
              </a:rPr>
              <a:t>Routine task training</a:t>
            </a:r>
          </a:p>
        </p:txBody>
      </p:sp>
      <p:sp>
        <p:nvSpPr>
          <p:cNvPr id="3" name="Slide Number Placeholder 2">
            <a:extLst>
              <a:ext uri="{FF2B5EF4-FFF2-40B4-BE49-F238E27FC236}">
                <a16:creationId xmlns:a16="http://schemas.microsoft.com/office/drawing/2014/main" id="{46CBD929-C6A4-3E3C-F2C9-0FA565B72C09}"/>
              </a:ext>
            </a:extLst>
          </p:cNvPr>
          <p:cNvSpPr>
            <a:spLocks noGrp="1"/>
          </p:cNvSpPr>
          <p:nvPr>
            <p:ph type="sldNum" sz="quarter" idx="12"/>
          </p:nvPr>
        </p:nvSpPr>
        <p:spPr/>
        <p:txBody>
          <a:bodyPr/>
          <a:lstStyle/>
          <a:p>
            <a:fld id="{D6486317-2106-4649-AF16-BDC30E741AD0}" type="slidenum">
              <a:rPr lang="en-GB" smtClean="0"/>
              <a:t>11</a:t>
            </a:fld>
            <a:endParaRPr lang="en-GB"/>
          </a:p>
        </p:txBody>
      </p:sp>
    </p:spTree>
    <p:extLst>
      <p:ext uri="{BB962C8B-B14F-4D97-AF65-F5344CB8AC3E}">
        <p14:creationId xmlns:p14="http://schemas.microsoft.com/office/powerpoint/2010/main" val="1095436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11EB32-D750-31A4-7ECB-C5B670FA5FA3}"/>
              </a:ext>
            </a:extLst>
          </p:cNvPr>
          <p:cNvSpPr>
            <a:spLocks noGrp="1"/>
          </p:cNvSpPr>
          <p:nvPr>
            <p:ph type="title"/>
          </p:nvPr>
        </p:nvSpPr>
        <p:spPr>
          <a:xfrm>
            <a:off x="2187363" y="1481069"/>
            <a:ext cx="5801917" cy="776356"/>
          </a:xfrm>
        </p:spPr>
        <p:txBody>
          <a:bodyPr anchor="b">
            <a:normAutofit/>
          </a:bodyPr>
          <a:lstStyle/>
          <a:p>
            <a:r>
              <a:rPr lang="en-GB" sz="4000" dirty="0">
                <a:latin typeface="Arial" panose="020B0604020202020204" pitchFamily="34" charset="0"/>
                <a:cs typeface="Arial" panose="020B0604020202020204" pitchFamily="34" charset="0"/>
              </a:rPr>
              <a:t>Cognitivist Theory	</a:t>
            </a:r>
          </a:p>
        </p:txBody>
      </p:sp>
      <p:pic>
        <p:nvPicPr>
          <p:cNvPr id="7" name="Graphic 6" descr="Head with Gears">
            <a:extLst>
              <a:ext uri="{FF2B5EF4-FFF2-40B4-BE49-F238E27FC236}">
                <a16:creationId xmlns:a16="http://schemas.microsoft.com/office/drawing/2014/main" id="{A1D67C4C-F64D-07DD-D3AD-FEA80B2625D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6948" y="2694018"/>
            <a:ext cx="1198532" cy="1198532"/>
          </a:xfrm>
          <a:prstGeom prst="rect">
            <a:avLst/>
          </a:prstGeom>
        </p:spPr>
      </p:pic>
      <p:sp>
        <p:nvSpPr>
          <p:cNvPr id="3" name="Content Placeholder 2">
            <a:extLst>
              <a:ext uri="{FF2B5EF4-FFF2-40B4-BE49-F238E27FC236}">
                <a16:creationId xmlns:a16="http://schemas.microsoft.com/office/drawing/2014/main" id="{1661CE62-ACDF-7A07-1874-A8A61DB4F2A7}"/>
              </a:ext>
            </a:extLst>
          </p:cNvPr>
          <p:cNvSpPr>
            <a:spLocks noGrp="1"/>
          </p:cNvSpPr>
          <p:nvPr>
            <p:ph idx="1"/>
          </p:nvPr>
        </p:nvSpPr>
        <p:spPr>
          <a:xfrm>
            <a:off x="2187363" y="2545651"/>
            <a:ext cx="5118694" cy="1341374"/>
          </a:xfrm>
        </p:spPr>
        <p:txBody>
          <a:bodyPr>
            <a:normAutofit/>
          </a:bodyPr>
          <a:lstStyle/>
          <a:p>
            <a:pPr marL="0" indent="0">
              <a:buNone/>
            </a:pPr>
            <a:r>
              <a:rPr lang="en-GB" sz="1800" dirty="0">
                <a:latin typeface="Arial" panose="020B0604020202020204" pitchFamily="34" charset="0"/>
                <a:cs typeface="Arial" panose="020B0604020202020204" pitchFamily="34" charset="0"/>
              </a:rPr>
              <a:t>Cognitivist theory enhances the understanding and mental processes. It supports problem-solving and decision-making but may also require more time and resources to achieve </a:t>
            </a:r>
            <a:r>
              <a:rPr lang="en-GB" sz="1800" dirty="0">
                <a:latin typeface="Arial" panose="020B0604020202020204" pitchFamily="34" charset="0"/>
                <a:cs typeface="Arial" panose="020B0604020202020204" pitchFamily="34" charset="0"/>
                <a:hlinkClick r:id="rId4"/>
              </a:rPr>
              <a:t>(Cardiff Metropolitan University, 2025) </a:t>
            </a:r>
            <a:endParaRPr lang="en-GB" sz="1800" dirty="0">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p:txBody>
      </p:sp>
      <p:pic>
        <p:nvPicPr>
          <p:cNvPr id="9" name="Graphic 8" descr="Head with Gears">
            <a:extLst>
              <a:ext uri="{FF2B5EF4-FFF2-40B4-BE49-F238E27FC236}">
                <a16:creationId xmlns:a16="http://schemas.microsoft.com/office/drawing/2014/main" id="{37C8CE9E-3B2B-4ED8-AC59-E0B3A67A86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
        <p:nvSpPr>
          <p:cNvPr id="4" name="Content Placeholder 2">
            <a:extLst>
              <a:ext uri="{FF2B5EF4-FFF2-40B4-BE49-F238E27FC236}">
                <a16:creationId xmlns:a16="http://schemas.microsoft.com/office/drawing/2014/main" id="{8159D27F-1CD9-19D5-DF4F-7EB2729AF99D}"/>
              </a:ext>
            </a:extLst>
          </p:cNvPr>
          <p:cNvSpPr txBox="1">
            <a:spLocks/>
          </p:cNvSpPr>
          <p:nvPr/>
        </p:nvSpPr>
        <p:spPr>
          <a:xfrm>
            <a:off x="3325791" y="4075958"/>
            <a:ext cx="2512653" cy="1782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latin typeface="Arial" panose="020B0604020202020204" pitchFamily="34" charset="0"/>
                <a:cs typeface="Arial" panose="020B0604020202020204" pitchFamily="34" charset="0"/>
              </a:rPr>
              <a:t>Focuses on thinking </a:t>
            </a:r>
          </a:p>
          <a:p>
            <a:r>
              <a:rPr lang="en-GB" sz="1800" dirty="0">
                <a:latin typeface="Arial" panose="020B0604020202020204" pitchFamily="34" charset="0"/>
                <a:cs typeface="Arial" panose="020B0604020202020204" pitchFamily="34" charset="0"/>
              </a:rPr>
              <a:t>Problem-solving</a:t>
            </a:r>
          </a:p>
          <a:p>
            <a:r>
              <a:rPr lang="en-GB" sz="1800" dirty="0">
                <a:latin typeface="Arial" panose="020B0604020202020204" pitchFamily="34" charset="0"/>
                <a:cs typeface="Arial" panose="020B0604020202020204" pitchFamily="34" charset="0"/>
              </a:rPr>
              <a:t>Decision-making</a:t>
            </a:r>
          </a:p>
          <a:p>
            <a:pPr marL="0" indent="0">
              <a:buFont typeface="Arial" panose="020B0604020202020204" pitchFamily="34" charset="0"/>
              <a:buNone/>
            </a:pPr>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6C6ADD77-FBC6-58F4-5FAA-A0F06126DFD1}"/>
              </a:ext>
            </a:extLst>
          </p:cNvPr>
          <p:cNvSpPr>
            <a:spLocks noGrp="1"/>
          </p:cNvSpPr>
          <p:nvPr>
            <p:ph type="sldNum" sz="quarter" idx="12"/>
          </p:nvPr>
        </p:nvSpPr>
        <p:spPr/>
        <p:txBody>
          <a:bodyPr/>
          <a:lstStyle/>
          <a:p>
            <a:fld id="{D6486317-2106-4649-AF16-BDC30E741AD0}" type="slidenum">
              <a:rPr lang="en-GB" smtClean="0"/>
              <a:t>12</a:t>
            </a:fld>
            <a:endParaRPr lang="en-GB"/>
          </a:p>
        </p:txBody>
      </p:sp>
    </p:spTree>
    <p:extLst>
      <p:ext uri="{BB962C8B-B14F-4D97-AF65-F5344CB8AC3E}">
        <p14:creationId xmlns:p14="http://schemas.microsoft.com/office/powerpoint/2010/main" val="3164440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717E5B-2C1D-4094-9D25-6FF6FBD92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 y="1219200"/>
            <a:ext cx="4510838" cy="380455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chemeClr val="bg2">
              <a:alpha val="50000"/>
            </a:schemeClr>
          </a:solidFill>
          <a:ln w="32707" cap="flat">
            <a:noFill/>
            <a:prstDash val="solid"/>
            <a:miter/>
          </a:ln>
        </p:spPr>
        <p:txBody>
          <a:bodyPr rtlCol="0" anchor="ctr"/>
          <a:lstStyle/>
          <a:p>
            <a:endParaRPr lang="en-US"/>
          </a:p>
        </p:txBody>
      </p:sp>
      <p:sp>
        <p:nvSpPr>
          <p:cNvPr id="4" name="Title 3">
            <a:extLst>
              <a:ext uri="{FF2B5EF4-FFF2-40B4-BE49-F238E27FC236}">
                <a16:creationId xmlns:a16="http://schemas.microsoft.com/office/drawing/2014/main" id="{D619C6DF-1991-0175-2398-5AF6C9ACD7F8}"/>
              </a:ext>
            </a:extLst>
          </p:cNvPr>
          <p:cNvSpPr>
            <a:spLocks noGrp="1"/>
          </p:cNvSpPr>
          <p:nvPr>
            <p:ph type="title"/>
          </p:nvPr>
        </p:nvSpPr>
        <p:spPr>
          <a:xfrm>
            <a:off x="1105440" y="2702482"/>
            <a:ext cx="3519158" cy="1280160"/>
          </a:xfrm>
        </p:spPr>
        <p:txBody>
          <a:bodyPr>
            <a:normAutofit fontScale="90000"/>
          </a:bodyPr>
          <a:lstStyle/>
          <a:p>
            <a:pPr algn="ctr"/>
            <a:r>
              <a:rPr lang="en-GB" dirty="0">
                <a:latin typeface="Arial" panose="020B0604020202020204" pitchFamily="34" charset="0"/>
                <a:cs typeface="Arial" panose="020B0604020202020204" pitchFamily="34" charset="0"/>
              </a:rPr>
              <a:t>Experiential Learning	</a:t>
            </a:r>
          </a:p>
        </p:txBody>
      </p:sp>
      <p:sp>
        <p:nvSpPr>
          <p:cNvPr id="5" name="Content Placeholder 4">
            <a:extLst>
              <a:ext uri="{FF2B5EF4-FFF2-40B4-BE49-F238E27FC236}">
                <a16:creationId xmlns:a16="http://schemas.microsoft.com/office/drawing/2014/main" id="{334EFBCD-2079-8D6A-153C-42E2E8E39A88}"/>
              </a:ext>
            </a:extLst>
          </p:cNvPr>
          <p:cNvSpPr>
            <a:spLocks noGrp="1"/>
          </p:cNvSpPr>
          <p:nvPr>
            <p:ph idx="1"/>
          </p:nvPr>
        </p:nvSpPr>
        <p:spPr>
          <a:xfrm>
            <a:off x="5120438" y="1574280"/>
            <a:ext cx="6068786" cy="1951814"/>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Experiential learning focuses on learning through experience. It is highly effective in the retail environments, although mistakes may occur during the learning process </a:t>
            </a:r>
            <a:r>
              <a:rPr lang="en-GB" sz="2000" dirty="0">
                <a:latin typeface="Arial" panose="020B0604020202020204" pitchFamily="34" charset="0"/>
                <a:cs typeface="Arial" panose="020B0604020202020204" pitchFamily="34" charset="0"/>
                <a:hlinkClick r:id="rId2"/>
              </a:rPr>
              <a:t>(Experiential Learning Institute, 2024)</a:t>
            </a: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6" name="Content Placeholder 4">
            <a:extLst>
              <a:ext uri="{FF2B5EF4-FFF2-40B4-BE49-F238E27FC236}">
                <a16:creationId xmlns:a16="http://schemas.microsoft.com/office/drawing/2014/main" id="{521A8BFD-2257-CC15-82ED-D6E09362D470}"/>
              </a:ext>
            </a:extLst>
          </p:cNvPr>
          <p:cNvSpPr txBox="1">
            <a:spLocks/>
          </p:cNvSpPr>
          <p:nvPr/>
        </p:nvSpPr>
        <p:spPr>
          <a:xfrm>
            <a:off x="5120438" y="3526094"/>
            <a:ext cx="2574036" cy="232127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Arial" panose="020B0604020202020204" pitchFamily="34" charset="0"/>
                <a:cs typeface="Arial" panose="020B0604020202020204" pitchFamily="34" charset="0"/>
              </a:rPr>
              <a:t>Learning by doing</a:t>
            </a:r>
          </a:p>
          <a:p>
            <a:r>
              <a:rPr lang="en-GB" sz="2000" dirty="0">
                <a:latin typeface="Arial" panose="020B0604020202020204" pitchFamily="34" charset="0"/>
                <a:cs typeface="Arial" panose="020B0604020202020204" pitchFamily="34" charset="0"/>
              </a:rPr>
              <a:t>On-the-job training</a:t>
            </a:r>
          </a:p>
          <a:p>
            <a:r>
              <a:rPr lang="en-GB" sz="2000" dirty="0">
                <a:latin typeface="Arial" panose="020B0604020202020204" pitchFamily="34" charset="0"/>
                <a:cs typeface="Arial" panose="020B0604020202020204" pitchFamily="34" charset="0"/>
              </a:rPr>
              <a:t>Practical skills</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09DCD493-40C7-8D18-259E-8669C76CE62D}"/>
              </a:ext>
            </a:extLst>
          </p:cNvPr>
          <p:cNvSpPr>
            <a:spLocks noGrp="1"/>
          </p:cNvSpPr>
          <p:nvPr>
            <p:ph type="sldNum" sz="quarter" idx="12"/>
          </p:nvPr>
        </p:nvSpPr>
        <p:spPr/>
        <p:txBody>
          <a:bodyPr/>
          <a:lstStyle/>
          <a:p>
            <a:fld id="{D6486317-2106-4649-AF16-BDC30E741AD0}" type="slidenum">
              <a:rPr lang="en-GB" smtClean="0"/>
              <a:t>13</a:t>
            </a:fld>
            <a:endParaRPr lang="en-GB"/>
          </a:p>
        </p:txBody>
      </p:sp>
    </p:spTree>
    <p:extLst>
      <p:ext uri="{BB962C8B-B14F-4D97-AF65-F5344CB8AC3E}">
        <p14:creationId xmlns:p14="http://schemas.microsoft.com/office/powerpoint/2010/main" val="3106760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0A0D747-F38B-4A99-9985-62CE8C247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D1BF32B-6CA3-4695-8A0C-1AC789B58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5277870" cy="6858000"/>
          </a:xfrm>
          <a:custGeom>
            <a:avLst/>
            <a:gdLst>
              <a:gd name="connsiteX0" fmla="*/ 643741 w 5434004"/>
              <a:gd name="connsiteY0" fmla="*/ 0 h 6858000"/>
              <a:gd name="connsiteX1" fmla="*/ 5434004 w 5434004"/>
              <a:gd name="connsiteY1" fmla="*/ 0 h 6858000"/>
              <a:gd name="connsiteX2" fmla="*/ 5434004 w 5434004"/>
              <a:gd name="connsiteY2" fmla="*/ 6858000 h 6858000"/>
              <a:gd name="connsiteX3" fmla="*/ 0 w 5434004"/>
              <a:gd name="connsiteY3" fmla="*/ 6858000 h 6858000"/>
              <a:gd name="connsiteX4" fmla="*/ 0 w 5434004"/>
              <a:gd name="connsiteY4" fmla="*/ 6857998 h 6858000"/>
              <a:gd name="connsiteX5" fmla="*/ 1049407 w 5434004"/>
              <a:gd name="connsiteY5" fmla="*/ 6857998 h 6858000"/>
              <a:gd name="connsiteX6" fmla="*/ 1033092 w 5434004"/>
              <a:gd name="connsiteY6" fmla="*/ 6843615 h 6858000"/>
              <a:gd name="connsiteX7" fmla="*/ 1004585 w 5434004"/>
              <a:gd name="connsiteY7" fmla="*/ 6800899 h 6858000"/>
              <a:gd name="connsiteX8" fmla="*/ 984086 w 5434004"/>
              <a:gd name="connsiteY8" fmla="*/ 6765441 h 6858000"/>
              <a:gd name="connsiteX9" fmla="*/ 955964 w 5434004"/>
              <a:gd name="connsiteY9" fmla="*/ 6739541 h 6858000"/>
              <a:gd name="connsiteX10" fmla="*/ 945820 w 5434004"/>
              <a:gd name="connsiteY10" fmla="*/ 6673829 h 6858000"/>
              <a:gd name="connsiteX11" fmla="*/ 921540 w 5434004"/>
              <a:gd name="connsiteY11" fmla="*/ 6620155 h 6858000"/>
              <a:gd name="connsiteX12" fmla="*/ 876436 w 5434004"/>
              <a:gd name="connsiteY12" fmla="*/ 6610437 h 6858000"/>
              <a:gd name="connsiteX13" fmla="*/ 876973 w 5434004"/>
              <a:gd name="connsiteY13" fmla="*/ 6596307 h 6858000"/>
              <a:gd name="connsiteX14" fmla="*/ 893782 w 5434004"/>
              <a:gd name="connsiteY14" fmla="*/ 6536039 h 6858000"/>
              <a:gd name="connsiteX15" fmla="*/ 830281 w 5434004"/>
              <a:gd name="connsiteY15" fmla="*/ 6239239 h 6858000"/>
              <a:gd name="connsiteX16" fmla="*/ 816373 w 5434004"/>
              <a:gd name="connsiteY16" fmla="*/ 6116986 h 6858000"/>
              <a:gd name="connsiteX17" fmla="*/ 788606 w 5434004"/>
              <a:gd name="connsiteY17" fmla="*/ 5895434 h 6858000"/>
              <a:gd name="connsiteX18" fmla="*/ 762315 w 5434004"/>
              <a:gd name="connsiteY18" fmla="*/ 5848019 h 6858000"/>
              <a:gd name="connsiteX19" fmla="*/ 714842 w 5434004"/>
              <a:gd name="connsiteY19" fmla="*/ 5722306 h 6858000"/>
              <a:gd name="connsiteX20" fmla="*/ 679500 w 5434004"/>
              <a:gd name="connsiteY20" fmla="*/ 5528085 h 6858000"/>
              <a:gd name="connsiteX21" fmla="*/ 660956 w 5434004"/>
              <a:gd name="connsiteY21" fmla="*/ 5506768 h 6858000"/>
              <a:gd name="connsiteX22" fmla="*/ 642957 w 5434004"/>
              <a:gd name="connsiteY22" fmla="*/ 5473318 h 6858000"/>
              <a:gd name="connsiteX23" fmla="*/ 602099 w 5434004"/>
              <a:gd name="connsiteY23" fmla="*/ 5418521 h 6858000"/>
              <a:gd name="connsiteX24" fmla="*/ 563009 w 5434004"/>
              <a:gd name="connsiteY24" fmla="*/ 5337536 h 6858000"/>
              <a:gd name="connsiteX25" fmla="*/ 584675 w 5434004"/>
              <a:gd name="connsiteY25" fmla="*/ 5255190 h 6858000"/>
              <a:gd name="connsiteX26" fmla="*/ 564878 w 5434004"/>
              <a:gd name="connsiteY26" fmla="*/ 5208171 h 6858000"/>
              <a:gd name="connsiteX27" fmla="*/ 540145 w 5434004"/>
              <a:gd name="connsiteY27" fmla="*/ 4993731 h 6858000"/>
              <a:gd name="connsiteX28" fmla="*/ 512099 w 5434004"/>
              <a:gd name="connsiteY28" fmla="*/ 4896399 h 6858000"/>
              <a:gd name="connsiteX29" fmla="*/ 482378 w 5434004"/>
              <a:gd name="connsiteY29" fmla="*/ 4838613 h 6858000"/>
              <a:gd name="connsiteX30" fmla="*/ 468676 w 5434004"/>
              <a:gd name="connsiteY30" fmla="*/ 4796522 h 6858000"/>
              <a:gd name="connsiteX31" fmla="*/ 430881 w 5434004"/>
              <a:gd name="connsiteY31" fmla="*/ 4672370 h 6858000"/>
              <a:gd name="connsiteX32" fmla="*/ 415292 w 5434004"/>
              <a:gd name="connsiteY32" fmla="*/ 4634253 h 6858000"/>
              <a:gd name="connsiteX33" fmla="*/ 348919 w 5434004"/>
              <a:gd name="connsiteY33" fmla="*/ 4549232 h 6858000"/>
              <a:gd name="connsiteX34" fmla="*/ 292438 w 5434004"/>
              <a:gd name="connsiteY34" fmla="*/ 4479912 h 6858000"/>
              <a:gd name="connsiteX35" fmla="*/ 283567 w 5434004"/>
              <a:gd name="connsiteY35" fmla="*/ 4376609 h 6858000"/>
              <a:gd name="connsiteX36" fmla="*/ 247018 w 5434004"/>
              <a:gd name="connsiteY36" fmla="*/ 4280257 h 6858000"/>
              <a:gd name="connsiteX37" fmla="*/ 243154 w 5434004"/>
              <a:gd name="connsiteY37" fmla="*/ 4208492 h 6858000"/>
              <a:gd name="connsiteX38" fmla="*/ 267243 w 5434004"/>
              <a:gd name="connsiteY38" fmla="*/ 4120636 h 6858000"/>
              <a:gd name="connsiteX39" fmla="*/ 274676 w 5434004"/>
              <a:gd name="connsiteY39" fmla="*/ 4116556 h 6858000"/>
              <a:gd name="connsiteX40" fmla="*/ 274016 w 5434004"/>
              <a:gd name="connsiteY40" fmla="*/ 4109625 h 6858000"/>
              <a:gd name="connsiteX41" fmla="*/ 266711 w 5434004"/>
              <a:gd name="connsiteY41" fmla="*/ 4105624 h 6858000"/>
              <a:gd name="connsiteX42" fmla="*/ 267360 w 5434004"/>
              <a:gd name="connsiteY42" fmla="*/ 4051441 h 6858000"/>
              <a:gd name="connsiteX43" fmla="*/ 280863 w 5434004"/>
              <a:gd name="connsiteY43" fmla="*/ 3988494 h 6858000"/>
              <a:gd name="connsiteX44" fmla="*/ 254473 w 5434004"/>
              <a:gd name="connsiteY44" fmla="*/ 3926485 h 6858000"/>
              <a:gd name="connsiteX45" fmla="*/ 238942 w 5434004"/>
              <a:gd name="connsiteY45" fmla="*/ 3857057 h 6858000"/>
              <a:gd name="connsiteX46" fmla="*/ 229388 w 5434004"/>
              <a:gd name="connsiteY46" fmla="*/ 3815650 h 6858000"/>
              <a:gd name="connsiteX47" fmla="*/ 224025 w 5434004"/>
              <a:gd name="connsiteY47" fmla="*/ 3696745 h 6858000"/>
              <a:gd name="connsiteX48" fmla="*/ 242028 w 5434004"/>
              <a:gd name="connsiteY48" fmla="*/ 3477814 h 6858000"/>
              <a:gd name="connsiteX49" fmla="*/ 239663 w 5434004"/>
              <a:gd name="connsiteY49" fmla="*/ 3375354 h 6858000"/>
              <a:gd name="connsiteX50" fmla="*/ 242939 w 5434004"/>
              <a:gd name="connsiteY50" fmla="*/ 3235494 h 6858000"/>
              <a:gd name="connsiteX51" fmla="*/ 235466 w 5434004"/>
              <a:gd name="connsiteY51" fmla="*/ 3111896 h 6858000"/>
              <a:gd name="connsiteX52" fmla="*/ 225859 w 5434004"/>
              <a:gd name="connsiteY52" fmla="*/ 3061665 h 6858000"/>
              <a:gd name="connsiteX53" fmla="*/ 214543 w 5434004"/>
              <a:gd name="connsiteY53" fmla="*/ 3026187 h 6858000"/>
              <a:gd name="connsiteX54" fmla="*/ 209002 w 5434004"/>
              <a:gd name="connsiteY54" fmla="*/ 2930097 h 6858000"/>
              <a:gd name="connsiteX55" fmla="*/ 209539 w 5434004"/>
              <a:gd name="connsiteY55" fmla="*/ 2768399 h 6858000"/>
              <a:gd name="connsiteX56" fmla="*/ 207490 w 5434004"/>
              <a:gd name="connsiteY56" fmla="*/ 2734615 h 6858000"/>
              <a:gd name="connsiteX57" fmla="*/ 197130 w 5434004"/>
              <a:gd name="connsiteY57" fmla="*/ 2708116 h 6858000"/>
              <a:gd name="connsiteX58" fmla="*/ 187231 w 5434004"/>
              <a:gd name="connsiteY58" fmla="*/ 2704185 h 6858000"/>
              <a:gd name="connsiteX59" fmla="*/ 184723 w 5434004"/>
              <a:gd name="connsiteY59" fmla="*/ 2686011 h 6858000"/>
              <a:gd name="connsiteX60" fmla="*/ 169929 w 5434004"/>
              <a:gd name="connsiteY60" fmla="*/ 2656504 h 6858000"/>
              <a:gd name="connsiteX61" fmla="*/ 188242 w 5434004"/>
              <a:gd name="connsiteY61" fmla="*/ 2589493 h 6858000"/>
              <a:gd name="connsiteX62" fmla="*/ 189125 w 5434004"/>
              <a:gd name="connsiteY62" fmla="*/ 2457617 h 6858000"/>
              <a:gd name="connsiteX63" fmla="*/ 195205 w 5434004"/>
              <a:gd name="connsiteY63" fmla="*/ 2210817 h 6858000"/>
              <a:gd name="connsiteX64" fmla="*/ 175797 w 5434004"/>
              <a:gd name="connsiteY64" fmla="*/ 1901521 h 6858000"/>
              <a:gd name="connsiteX65" fmla="*/ 156134 w 5434004"/>
              <a:gd name="connsiteY65" fmla="*/ 1700722 h 6858000"/>
              <a:gd name="connsiteX66" fmla="*/ 174157 w 5434004"/>
              <a:gd name="connsiteY66" fmla="*/ 1661610 h 6858000"/>
              <a:gd name="connsiteX67" fmla="*/ 180802 w 5434004"/>
              <a:gd name="connsiteY67" fmla="*/ 1640073 h 6858000"/>
              <a:gd name="connsiteX68" fmla="*/ 179221 w 5434004"/>
              <a:gd name="connsiteY68" fmla="*/ 1637398 h 6858000"/>
              <a:gd name="connsiteX69" fmla="*/ 179826 w 5434004"/>
              <a:gd name="connsiteY69" fmla="*/ 1612248 h 6858000"/>
              <a:gd name="connsiteX70" fmla="*/ 198048 w 5434004"/>
              <a:gd name="connsiteY70" fmla="*/ 1498097 h 6858000"/>
              <a:gd name="connsiteX71" fmla="*/ 196329 w 5434004"/>
              <a:gd name="connsiteY71" fmla="*/ 1497364 h 6858000"/>
              <a:gd name="connsiteX72" fmla="*/ 193204 w 5434004"/>
              <a:gd name="connsiteY72" fmla="*/ 1490042 h 6858000"/>
              <a:gd name="connsiteX73" fmla="*/ 211154 w 5434004"/>
              <a:gd name="connsiteY73" fmla="*/ 1451416 h 6858000"/>
              <a:gd name="connsiteX74" fmla="*/ 247750 w 5434004"/>
              <a:gd name="connsiteY74" fmla="*/ 1281781 h 6858000"/>
              <a:gd name="connsiteX75" fmla="*/ 323114 w 5434004"/>
              <a:gd name="connsiteY75" fmla="*/ 1074754 h 6858000"/>
              <a:gd name="connsiteX76" fmla="*/ 357209 w 5434004"/>
              <a:gd name="connsiteY76" fmla="*/ 1019094 h 6858000"/>
              <a:gd name="connsiteX77" fmla="*/ 393176 w 5434004"/>
              <a:gd name="connsiteY77" fmla="*/ 938921 h 6858000"/>
              <a:gd name="connsiteX78" fmla="*/ 451503 w 5434004"/>
              <a:gd name="connsiteY78" fmla="*/ 815814 h 6858000"/>
              <a:gd name="connsiteX79" fmla="*/ 567587 w 5434004"/>
              <a:gd name="connsiteY79" fmla="*/ 584070 h 6858000"/>
              <a:gd name="connsiteX80" fmla="*/ 592609 w 5434004"/>
              <a:gd name="connsiteY80" fmla="*/ 461805 h 6858000"/>
              <a:gd name="connsiteX81" fmla="*/ 624563 w 5434004"/>
              <a:gd name="connsiteY81" fmla="*/ 360945 h 6858000"/>
              <a:gd name="connsiteX82" fmla="*/ 627056 w 5434004"/>
              <a:gd name="connsiteY82" fmla="*/ 226335 h 6858000"/>
              <a:gd name="connsiteX83" fmla="*/ 655851 w 5434004"/>
              <a:gd name="connsiteY83" fmla="*/ 51690 h 6858000"/>
              <a:gd name="connsiteX84" fmla="*/ 653984 w 5434004"/>
              <a:gd name="connsiteY84" fmla="*/ 22133 h 6858000"/>
              <a:gd name="connsiteX85" fmla="*/ 643279 w 5434004"/>
              <a:gd name="connsiteY85" fmla="*/ 1037 h 6858000"/>
              <a:gd name="connsiteX0" fmla="*/ 643741 w 5434004"/>
              <a:gd name="connsiteY0" fmla="*/ 0 h 6858000"/>
              <a:gd name="connsiteX1" fmla="*/ 5434004 w 5434004"/>
              <a:gd name="connsiteY1" fmla="*/ 0 h 6858000"/>
              <a:gd name="connsiteX2" fmla="*/ 5434004 w 5434004"/>
              <a:gd name="connsiteY2" fmla="*/ 6858000 h 6858000"/>
              <a:gd name="connsiteX3" fmla="*/ 0 w 5434004"/>
              <a:gd name="connsiteY3" fmla="*/ 6858000 h 6858000"/>
              <a:gd name="connsiteX4" fmla="*/ 1049407 w 5434004"/>
              <a:gd name="connsiteY4" fmla="*/ 6857998 h 6858000"/>
              <a:gd name="connsiteX5" fmla="*/ 1033092 w 5434004"/>
              <a:gd name="connsiteY5" fmla="*/ 6843615 h 6858000"/>
              <a:gd name="connsiteX6" fmla="*/ 1004585 w 5434004"/>
              <a:gd name="connsiteY6" fmla="*/ 6800899 h 6858000"/>
              <a:gd name="connsiteX7" fmla="*/ 984086 w 5434004"/>
              <a:gd name="connsiteY7" fmla="*/ 6765441 h 6858000"/>
              <a:gd name="connsiteX8" fmla="*/ 955964 w 5434004"/>
              <a:gd name="connsiteY8" fmla="*/ 6739541 h 6858000"/>
              <a:gd name="connsiteX9" fmla="*/ 945820 w 5434004"/>
              <a:gd name="connsiteY9" fmla="*/ 6673829 h 6858000"/>
              <a:gd name="connsiteX10" fmla="*/ 921540 w 5434004"/>
              <a:gd name="connsiteY10" fmla="*/ 6620155 h 6858000"/>
              <a:gd name="connsiteX11" fmla="*/ 876436 w 5434004"/>
              <a:gd name="connsiteY11" fmla="*/ 6610437 h 6858000"/>
              <a:gd name="connsiteX12" fmla="*/ 876973 w 5434004"/>
              <a:gd name="connsiteY12" fmla="*/ 6596307 h 6858000"/>
              <a:gd name="connsiteX13" fmla="*/ 893782 w 5434004"/>
              <a:gd name="connsiteY13" fmla="*/ 6536039 h 6858000"/>
              <a:gd name="connsiteX14" fmla="*/ 830281 w 5434004"/>
              <a:gd name="connsiteY14" fmla="*/ 6239239 h 6858000"/>
              <a:gd name="connsiteX15" fmla="*/ 816373 w 5434004"/>
              <a:gd name="connsiteY15" fmla="*/ 6116986 h 6858000"/>
              <a:gd name="connsiteX16" fmla="*/ 788606 w 5434004"/>
              <a:gd name="connsiteY16" fmla="*/ 5895434 h 6858000"/>
              <a:gd name="connsiteX17" fmla="*/ 762315 w 5434004"/>
              <a:gd name="connsiteY17" fmla="*/ 5848019 h 6858000"/>
              <a:gd name="connsiteX18" fmla="*/ 714842 w 5434004"/>
              <a:gd name="connsiteY18" fmla="*/ 5722306 h 6858000"/>
              <a:gd name="connsiteX19" fmla="*/ 679500 w 5434004"/>
              <a:gd name="connsiteY19" fmla="*/ 5528085 h 6858000"/>
              <a:gd name="connsiteX20" fmla="*/ 660956 w 5434004"/>
              <a:gd name="connsiteY20" fmla="*/ 5506768 h 6858000"/>
              <a:gd name="connsiteX21" fmla="*/ 642957 w 5434004"/>
              <a:gd name="connsiteY21" fmla="*/ 5473318 h 6858000"/>
              <a:gd name="connsiteX22" fmla="*/ 602099 w 5434004"/>
              <a:gd name="connsiteY22" fmla="*/ 5418521 h 6858000"/>
              <a:gd name="connsiteX23" fmla="*/ 563009 w 5434004"/>
              <a:gd name="connsiteY23" fmla="*/ 5337536 h 6858000"/>
              <a:gd name="connsiteX24" fmla="*/ 584675 w 5434004"/>
              <a:gd name="connsiteY24" fmla="*/ 5255190 h 6858000"/>
              <a:gd name="connsiteX25" fmla="*/ 564878 w 5434004"/>
              <a:gd name="connsiteY25" fmla="*/ 5208171 h 6858000"/>
              <a:gd name="connsiteX26" fmla="*/ 540145 w 5434004"/>
              <a:gd name="connsiteY26" fmla="*/ 4993731 h 6858000"/>
              <a:gd name="connsiteX27" fmla="*/ 512099 w 5434004"/>
              <a:gd name="connsiteY27" fmla="*/ 4896399 h 6858000"/>
              <a:gd name="connsiteX28" fmla="*/ 482378 w 5434004"/>
              <a:gd name="connsiteY28" fmla="*/ 4838613 h 6858000"/>
              <a:gd name="connsiteX29" fmla="*/ 468676 w 5434004"/>
              <a:gd name="connsiteY29" fmla="*/ 4796522 h 6858000"/>
              <a:gd name="connsiteX30" fmla="*/ 430881 w 5434004"/>
              <a:gd name="connsiteY30" fmla="*/ 4672370 h 6858000"/>
              <a:gd name="connsiteX31" fmla="*/ 415292 w 5434004"/>
              <a:gd name="connsiteY31" fmla="*/ 4634253 h 6858000"/>
              <a:gd name="connsiteX32" fmla="*/ 348919 w 5434004"/>
              <a:gd name="connsiteY32" fmla="*/ 4549232 h 6858000"/>
              <a:gd name="connsiteX33" fmla="*/ 292438 w 5434004"/>
              <a:gd name="connsiteY33" fmla="*/ 4479912 h 6858000"/>
              <a:gd name="connsiteX34" fmla="*/ 283567 w 5434004"/>
              <a:gd name="connsiteY34" fmla="*/ 4376609 h 6858000"/>
              <a:gd name="connsiteX35" fmla="*/ 247018 w 5434004"/>
              <a:gd name="connsiteY35" fmla="*/ 4280257 h 6858000"/>
              <a:gd name="connsiteX36" fmla="*/ 243154 w 5434004"/>
              <a:gd name="connsiteY36" fmla="*/ 4208492 h 6858000"/>
              <a:gd name="connsiteX37" fmla="*/ 267243 w 5434004"/>
              <a:gd name="connsiteY37" fmla="*/ 4120636 h 6858000"/>
              <a:gd name="connsiteX38" fmla="*/ 274676 w 5434004"/>
              <a:gd name="connsiteY38" fmla="*/ 4116556 h 6858000"/>
              <a:gd name="connsiteX39" fmla="*/ 274016 w 5434004"/>
              <a:gd name="connsiteY39" fmla="*/ 4109625 h 6858000"/>
              <a:gd name="connsiteX40" fmla="*/ 266711 w 5434004"/>
              <a:gd name="connsiteY40" fmla="*/ 4105624 h 6858000"/>
              <a:gd name="connsiteX41" fmla="*/ 267360 w 5434004"/>
              <a:gd name="connsiteY41" fmla="*/ 4051441 h 6858000"/>
              <a:gd name="connsiteX42" fmla="*/ 280863 w 5434004"/>
              <a:gd name="connsiteY42" fmla="*/ 3988494 h 6858000"/>
              <a:gd name="connsiteX43" fmla="*/ 254473 w 5434004"/>
              <a:gd name="connsiteY43" fmla="*/ 3926485 h 6858000"/>
              <a:gd name="connsiteX44" fmla="*/ 238942 w 5434004"/>
              <a:gd name="connsiteY44" fmla="*/ 3857057 h 6858000"/>
              <a:gd name="connsiteX45" fmla="*/ 229388 w 5434004"/>
              <a:gd name="connsiteY45" fmla="*/ 3815650 h 6858000"/>
              <a:gd name="connsiteX46" fmla="*/ 224025 w 5434004"/>
              <a:gd name="connsiteY46" fmla="*/ 3696745 h 6858000"/>
              <a:gd name="connsiteX47" fmla="*/ 242028 w 5434004"/>
              <a:gd name="connsiteY47" fmla="*/ 3477814 h 6858000"/>
              <a:gd name="connsiteX48" fmla="*/ 239663 w 5434004"/>
              <a:gd name="connsiteY48" fmla="*/ 3375354 h 6858000"/>
              <a:gd name="connsiteX49" fmla="*/ 242939 w 5434004"/>
              <a:gd name="connsiteY49" fmla="*/ 3235494 h 6858000"/>
              <a:gd name="connsiteX50" fmla="*/ 235466 w 5434004"/>
              <a:gd name="connsiteY50" fmla="*/ 3111896 h 6858000"/>
              <a:gd name="connsiteX51" fmla="*/ 225859 w 5434004"/>
              <a:gd name="connsiteY51" fmla="*/ 3061665 h 6858000"/>
              <a:gd name="connsiteX52" fmla="*/ 214543 w 5434004"/>
              <a:gd name="connsiteY52" fmla="*/ 3026187 h 6858000"/>
              <a:gd name="connsiteX53" fmla="*/ 209002 w 5434004"/>
              <a:gd name="connsiteY53" fmla="*/ 2930097 h 6858000"/>
              <a:gd name="connsiteX54" fmla="*/ 209539 w 5434004"/>
              <a:gd name="connsiteY54" fmla="*/ 2768399 h 6858000"/>
              <a:gd name="connsiteX55" fmla="*/ 207490 w 5434004"/>
              <a:gd name="connsiteY55" fmla="*/ 2734615 h 6858000"/>
              <a:gd name="connsiteX56" fmla="*/ 197130 w 5434004"/>
              <a:gd name="connsiteY56" fmla="*/ 2708116 h 6858000"/>
              <a:gd name="connsiteX57" fmla="*/ 187231 w 5434004"/>
              <a:gd name="connsiteY57" fmla="*/ 2704185 h 6858000"/>
              <a:gd name="connsiteX58" fmla="*/ 184723 w 5434004"/>
              <a:gd name="connsiteY58" fmla="*/ 2686011 h 6858000"/>
              <a:gd name="connsiteX59" fmla="*/ 169929 w 5434004"/>
              <a:gd name="connsiteY59" fmla="*/ 2656504 h 6858000"/>
              <a:gd name="connsiteX60" fmla="*/ 188242 w 5434004"/>
              <a:gd name="connsiteY60" fmla="*/ 2589493 h 6858000"/>
              <a:gd name="connsiteX61" fmla="*/ 189125 w 5434004"/>
              <a:gd name="connsiteY61" fmla="*/ 2457617 h 6858000"/>
              <a:gd name="connsiteX62" fmla="*/ 195205 w 5434004"/>
              <a:gd name="connsiteY62" fmla="*/ 2210817 h 6858000"/>
              <a:gd name="connsiteX63" fmla="*/ 175797 w 5434004"/>
              <a:gd name="connsiteY63" fmla="*/ 1901521 h 6858000"/>
              <a:gd name="connsiteX64" fmla="*/ 156134 w 5434004"/>
              <a:gd name="connsiteY64" fmla="*/ 1700722 h 6858000"/>
              <a:gd name="connsiteX65" fmla="*/ 174157 w 5434004"/>
              <a:gd name="connsiteY65" fmla="*/ 1661610 h 6858000"/>
              <a:gd name="connsiteX66" fmla="*/ 180802 w 5434004"/>
              <a:gd name="connsiteY66" fmla="*/ 1640073 h 6858000"/>
              <a:gd name="connsiteX67" fmla="*/ 179221 w 5434004"/>
              <a:gd name="connsiteY67" fmla="*/ 1637398 h 6858000"/>
              <a:gd name="connsiteX68" fmla="*/ 179826 w 5434004"/>
              <a:gd name="connsiteY68" fmla="*/ 1612248 h 6858000"/>
              <a:gd name="connsiteX69" fmla="*/ 198048 w 5434004"/>
              <a:gd name="connsiteY69" fmla="*/ 1498097 h 6858000"/>
              <a:gd name="connsiteX70" fmla="*/ 196329 w 5434004"/>
              <a:gd name="connsiteY70" fmla="*/ 1497364 h 6858000"/>
              <a:gd name="connsiteX71" fmla="*/ 193204 w 5434004"/>
              <a:gd name="connsiteY71" fmla="*/ 1490042 h 6858000"/>
              <a:gd name="connsiteX72" fmla="*/ 211154 w 5434004"/>
              <a:gd name="connsiteY72" fmla="*/ 1451416 h 6858000"/>
              <a:gd name="connsiteX73" fmla="*/ 247750 w 5434004"/>
              <a:gd name="connsiteY73" fmla="*/ 1281781 h 6858000"/>
              <a:gd name="connsiteX74" fmla="*/ 323114 w 5434004"/>
              <a:gd name="connsiteY74" fmla="*/ 1074754 h 6858000"/>
              <a:gd name="connsiteX75" fmla="*/ 357209 w 5434004"/>
              <a:gd name="connsiteY75" fmla="*/ 1019094 h 6858000"/>
              <a:gd name="connsiteX76" fmla="*/ 393176 w 5434004"/>
              <a:gd name="connsiteY76" fmla="*/ 938921 h 6858000"/>
              <a:gd name="connsiteX77" fmla="*/ 451503 w 5434004"/>
              <a:gd name="connsiteY77" fmla="*/ 815814 h 6858000"/>
              <a:gd name="connsiteX78" fmla="*/ 567587 w 5434004"/>
              <a:gd name="connsiteY78" fmla="*/ 584070 h 6858000"/>
              <a:gd name="connsiteX79" fmla="*/ 592609 w 5434004"/>
              <a:gd name="connsiteY79" fmla="*/ 461805 h 6858000"/>
              <a:gd name="connsiteX80" fmla="*/ 624563 w 5434004"/>
              <a:gd name="connsiteY80" fmla="*/ 360945 h 6858000"/>
              <a:gd name="connsiteX81" fmla="*/ 627056 w 5434004"/>
              <a:gd name="connsiteY81" fmla="*/ 226335 h 6858000"/>
              <a:gd name="connsiteX82" fmla="*/ 655851 w 5434004"/>
              <a:gd name="connsiteY82" fmla="*/ 51690 h 6858000"/>
              <a:gd name="connsiteX83" fmla="*/ 653984 w 5434004"/>
              <a:gd name="connsiteY83" fmla="*/ 22133 h 6858000"/>
              <a:gd name="connsiteX84" fmla="*/ 643279 w 5434004"/>
              <a:gd name="connsiteY84" fmla="*/ 1037 h 6858000"/>
              <a:gd name="connsiteX85" fmla="*/ 643741 w 5434004"/>
              <a:gd name="connsiteY85" fmla="*/ 0 h 6858000"/>
              <a:gd name="connsiteX0" fmla="*/ 487607 w 5277870"/>
              <a:gd name="connsiteY0" fmla="*/ 0 h 6858000"/>
              <a:gd name="connsiteX1" fmla="*/ 5277870 w 5277870"/>
              <a:gd name="connsiteY1" fmla="*/ 0 h 6858000"/>
              <a:gd name="connsiteX2" fmla="*/ 5277870 w 5277870"/>
              <a:gd name="connsiteY2" fmla="*/ 6858000 h 6858000"/>
              <a:gd name="connsiteX3" fmla="*/ 893273 w 5277870"/>
              <a:gd name="connsiteY3" fmla="*/ 6857998 h 6858000"/>
              <a:gd name="connsiteX4" fmla="*/ 876958 w 5277870"/>
              <a:gd name="connsiteY4" fmla="*/ 6843615 h 6858000"/>
              <a:gd name="connsiteX5" fmla="*/ 848451 w 5277870"/>
              <a:gd name="connsiteY5" fmla="*/ 6800899 h 6858000"/>
              <a:gd name="connsiteX6" fmla="*/ 827952 w 5277870"/>
              <a:gd name="connsiteY6" fmla="*/ 6765441 h 6858000"/>
              <a:gd name="connsiteX7" fmla="*/ 799830 w 5277870"/>
              <a:gd name="connsiteY7" fmla="*/ 6739541 h 6858000"/>
              <a:gd name="connsiteX8" fmla="*/ 789686 w 5277870"/>
              <a:gd name="connsiteY8" fmla="*/ 6673829 h 6858000"/>
              <a:gd name="connsiteX9" fmla="*/ 765406 w 5277870"/>
              <a:gd name="connsiteY9" fmla="*/ 6620155 h 6858000"/>
              <a:gd name="connsiteX10" fmla="*/ 720302 w 5277870"/>
              <a:gd name="connsiteY10" fmla="*/ 6610437 h 6858000"/>
              <a:gd name="connsiteX11" fmla="*/ 720839 w 5277870"/>
              <a:gd name="connsiteY11" fmla="*/ 6596307 h 6858000"/>
              <a:gd name="connsiteX12" fmla="*/ 737648 w 5277870"/>
              <a:gd name="connsiteY12" fmla="*/ 6536039 h 6858000"/>
              <a:gd name="connsiteX13" fmla="*/ 674147 w 5277870"/>
              <a:gd name="connsiteY13" fmla="*/ 6239239 h 6858000"/>
              <a:gd name="connsiteX14" fmla="*/ 660239 w 5277870"/>
              <a:gd name="connsiteY14" fmla="*/ 6116986 h 6858000"/>
              <a:gd name="connsiteX15" fmla="*/ 632472 w 5277870"/>
              <a:gd name="connsiteY15" fmla="*/ 5895434 h 6858000"/>
              <a:gd name="connsiteX16" fmla="*/ 606181 w 5277870"/>
              <a:gd name="connsiteY16" fmla="*/ 5848019 h 6858000"/>
              <a:gd name="connsiteX17" fmla="*/ 558708 w 5277870"/>
              <a:gd name="connsiteY17" fmla="*/ 5722306 h 6858000"/>
              <a:gd name="connsiteX18" fmla="*/ 523366 w 5277870"/>
              <a:gd name="connsiteY18" fmla="*/ 5528085 h 6858000"/>
              <a:gd name="connsiteX19" fmla="*/ 504822 w 5277870"/>
              <a:gd name="connsiteY19" fmla="*/ 5506768 h 6858000"/>
              <a:gd name="connsiteX20" fmla="*/ 486823 w 5277870"/>
              <a:gd name="connsiteY20" fmla="*/ 5473318 h 6858000"/>
              <a:gd name="connsiteX21" fmla="*/ 445965 w 5277870"/>
              <a:gd name="connsiteY21" fmla="*/ 5418521 h 6858000"/>
              <a:gd name="connsiteX22" fmla="*/ 406875 w 5277870"/>
              <a:gd name="connsiteY22" fmla="*/ 5337536 h 6858000"/>
              <a:gd name="connsiteX23" fmla="*/ 428541 w 5277870"/>
              <a:gd name="connsiteY23" fmla="*/ 5255190 h 6858000"/>
              <a:gd name="connsiteX24" fmla="*/ 408744 w 5277870"/>
              <a:gd name="connsiteY24" fmla="*/ 5208171 h 6858000"/>
              <a:gd name="connsiteX25" fmla="*/ 384011 w 5277870"/>
              <a:gd name="connsiteY25" fmla="*/ 4993731 h 6858000"/>
              <a:gd name="connsiteX26" fmla="*/ 355965 w 5277870"/>
              <a:gd name="connsiteY26" fmla="*/ 4896399 h 6858000"/>
              <a:gd name="connsiteX27" fmla="*/ 326244 w 5277870"/>
              <a:gd name="connsiteY27" fmla="*/ 4838613 h 6858000"/>
              <a:gd name="connsiteX28" fmla="*/ 312542 w 5277870"/>
              <a:gd name="connsiteY28" fmla="*/ 4796522 h 6858000"/>
              <a:gd name="connsiteX29" fmla="*/ 274747 w 5277870"/>
              <a:gd name="connsiteY29" fmla="*/ 4672370 h 6858000"/>
              <a:gd name="connsiteX30" fmla="*/ 259158 w 5277870"/>
              <a:gd name="connsiteY30" fmla="*/ 4634253 h 6858000"/>
              <a:gd name="connsiteX31" fmla="*/ 192785 w 5277870"/>
              <a:gd name="connsiteY31" fmla="*/ 4549232 h 6858000"/>
              <a:gd name="connsiteX32" fmla="*/ 136304 w 5277870"/>
              <a:gd name="connsiteY32" fmla="*/ 4479912 h 6858000"/>
              <a:gd name="connsiteX33" fmla="*/ 127433 w 5277870"/>
              <a:gd name="connsiteY33" fmla="*/ 4376609 h 6858000"/>
              <a:gd name="connsiteX34" fmla="*/ 90884 w 5277870"/>
              <a:gd name="connsiteY34" fmla="*/ 4280257 h 6858000"/>
              <a:gd name="connsiteX35" fmla="*/ 87020 w 5277870"/>
              <a:gd name="connsiteY35" fmla="*/ 4208492 h 6858000"/>
              <a:gd name="connsiteX36" fmla="*/ 111109 w 5277870"/>
              <a:gd name="connsiteY36" fmla="*/ 4120636 h 6858000"/>
              <a:gd name="connsiteX37" fmla="*/ 118542 w 5277870"/>
              <a:gd name="connsiteY37" fmla="*/ 4116556 h 6858000"/>
              <a:gd name="connsiteX38" fmla="*/ 117882 w 5277870"/>
              <a:gd name="connsiteY38" fmla="*/ 4109625 h 6858000"/>
              <a:gd name="connsiteX39" fmla="*/ 110577 w 5277870"/>
              <a:gd name="connsiteY39" fmla="*/ 4105624 h 6858000"/>
              <a:gd name="connsiteX40" fmla="*/ 111226 w 5277870"/>
              <a:gd name="connsiteY40" fmla="*/ 4051441 h 6858000"/>
              <a:gd name="connsiteX41" fmla="*/ 124729 w 5277870"/>
              <a:gd name="connsiteY41" fmla="*/ 3988494 h 6858000"/>
              <a:gd name="connsiteX42" fmla="*/ 98339 w 5277870"/>
              <a:gd name="connsiteY42" fmla="*/ 3926485 h 6858000"/>
              <a:gd name="connsiteX43" fmla="*/ 82808 w 5277870"/>
              <a:gd name="connsiteY43" fmla="*/ 3857057 h 6858000"/>
              <a:gd name="connsiteX44" fmla="*/ 73254 w 5277870"/>
              <a:gd name="connsiteY44" fmla="*/ 3815650 h 6858000"/>
              <a:gd name="connsiteX45" fmla="*/ 67891 w 5277870"/>
              <a:gd name="connsiteY45" fmla="*/ 3696745 h 6858000"/>
              <a:gd name="connsiteX46" fmla="*/ 85894 w 5277870"/>
              <a:gd name="connsiteY46" fmla="*/ 3477814 h 6858000"/>
              <a:gd name="connsiteX47" fmla="*/ 83529 w 5277870"/>
              <a:gd name="connsiteY47" fmla="*/ 3375354 h 6858000"/>
              <a:gd name="connsiteX48" fmla="*/ 86805 w 5277870"/>
              <a:gd name="connsiteY48" fmla="*/ 3235494 h 6858000"/>
              <a:gd name="connsiteX49" fmla="*/ 79332 w 5277870"/>
              <a:gd name="connsiteY49" fmla="*/ 3111896 h 6858000"/>
              <a:gd name="connsiteX50" fmla="*/ 69725 w 5277870"/>
              <a:gd name="connsiteY50" fmla="*/ 3061665 h 6858000"/>
              <a:gd name="connsiteX51" fmla="*/ 58409 w 5277870"/>
              <a:gd name="connsiteY51" fmla="*/ 3026187 h 6858000"/>
              <a:gd name="connsiteX52" fmla="*/ 52868 w 5277870"/>
              <a:gd name="connsiteY52" fmla="*/ 2930097 h 6858000"/>
              <a:gd name="connsiteX53" fmla="*/ 53405 w 5277870"/>
              <a:gd name="connsiteY53" fmla="*/ 2768399 h 6858000"/>
              <a:gd name="connsiteX54" fmla="*/ 51356 w 5277870"/>
              <a:gd name="connsiteY54" fmla="*/ 2734615 h 6858000"/>
              <a:gd name="connsiteX55" fmla="*/ 40996 w 5277870"/>
              <a:gd name="connsiteY55" fmla="*/ 2708116 h 6858000"/>
              <a:gd name="connsiteX56" fmla="*/ 31097 w 5277870"/>
              <a:gd name="connsiteY56" fmla="*/ 2704185 h 6858000"/>
              <a:gd name="connsiteX57" fmla="*/ 28589 w 5277870"/>
              <a:gd name="connsiteY57" fmla="*/ 2686011 h 6858000"/>
              <a:gd name="connsiteX58" fmla="*/ 13795 w 5277870"/>
              <a:gd name="connsiteY58" fmla="*/ 2656504 h 6858000"/>
              <a:gd name="connsiteX59" fmla="*/ 32108 w 5277870"/>
              <a:gd name="connsiteY59" fmla="*/ 2589493 h 6858000"/>
              <a:gd name="connsiteX60" fmla="*/ 32991 w 5277870"/>
              <a:gd name="connsiteY60" fmla="*/ 2457617 h 6858000"/>
              <a:gd name="connsiteX61" fmla="*/ 39071 w 5277870"/>
              <a:gd name="connsiteY61" fmla="*/ 2210817 h 6858000"/>
              <a:gd name="connsiteX62" fmla="*/ 19663 w 5277870"/>
              <a:gd name="connsiteY62" fmla="*/ 1901521 h 6858000"/>
              <a:gd name="connsiteX63" fmla="*/ 0 w 5277870"/>
              <a:gd name="connsiteY63" fmla="*/ 1700722 h 6858000"/>
              <a:gd name="connsiteX64" fmla="*/ 18023 w 5277870"/>
              <a:gd name="connsiteY64" fmla="*/ 1661610 h 6858000"/>
              <a:gd name="connsiteX65" fmla="*/ 24668 w 5277870"/>
              <a:gd name="connsiteY65" fmla="*/ 1640073 h 6858000"/>
              <a:gd name="connsiteX66" fmla="*/ 23087 w 5277870"/>
              <a:gd name="connsiteY66" fmla="*/ 1637398 h 6858000"/>
              <a:gd name="connsiteX67" fmla="*/ 23692 w 5277870"/>
              <a:gd name="connsiteY67" fmla="*/ 1612248 h 6858000"/>
              <a:gd name="connsiteX68" fmla="*/ 41914 w 5277870"/>
              <a:gd name="connsiteY68" fmla="*/ 1498097 h 6858000"/>
              <a:gd name="connsiteX69" fmla="*/ 40195 w 5277870"/>
              <a:gd name="connsiteY69" fmla="*/ 1497364 h 6858000"/>
              <a:gd name="connsiteX70" fmla="*/ 37070 w 5277870"/>
              <a:gd name="connsiteY70" fmla="*/ 1490042 h 6858000"/>
              <a:gd name="connsiteX71" fmla="*/ 55020 w 5277870"/>
              <a:gd name="connsiteY71" fmla="*/ 1451416 h 6858000"/>
              <a:gd name="connsiteX72" fmla="*/ 91616 w 5277870"/>
              <a:gd name="connsiteY72" fmla="*/ 1281781 h 6858000"/>
              <a:gd name="connsiteX73" fmla="*/ 166980 w 5277870"/>
              <a:gd name="connsiteY73" fmla="*/ 1074754 h 6858000"/>
              <a:gd name="connsiteX74" fmla="*/ 201075 w 5277870"/>
              <a:gd name="connsiteY74" fmla="*/ 1019094 h 6858000"/>
              <a:gd name="connsiteX75" fmla="*/ 237042 w 5277870"/>
              <a:gd name="connsiteY75" fmla="*/ 938921 h 6858000"/>
              <a:gd name="connsiteX76" fmla="*/ 295369 w 5277870"/>
              <a:gd name="connsiteY76" fmla="*/ 815814 h 6858000"/>
              <a:gd name="connsiteX77" fmla="*/ 411453 w 5277870"/>
              <a:gd name="connsiteY77" fmla="*/ 584070 h 6858000"/>
              <a:gd name="connsiteX78" fmla="*/ 436475 w 5277870"/>
              <a:gd name="connsiteY78" fmla="*/ 461805 h 6858000"/>
              <a:gd name="connsiteX79" fmla="*/ 468429 w 5277870"/>
              <a:gd name="connsiteY79" fmla="*/ 360945 h 6858000"/>
              <a:gd name="connsiteX80" fmla="*/ 470922 w 5277870"/>
              <a:gd name="connsiteY80" fmla="*/ 226335 h 6858000"/>
              <a:gd name="connsiteX81" fmla="*/ 499717 w 5277870"/>
              <a:gd name="connsiteY81" fmla="*/ 51690 h 6858000"/>
              <a:gd name="connsiteX82" fmla="*/ 497850 w 5277870"/>
              <a:gd name="connsiteY82" fmla="*/ 22133 h 6858000"/>
              <a:gd name="connsiteX83" fmla="*/ 487145 w 5277870"/>
              <a:gd name="connsiteY83" fmla="*/ 1037 h 6858000"/>
              <a:gd name="connsiteX84" fmla="*/ 487607 w 5277870"/>
              <a:gd name="connsiteY84"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277870" h="6858000">
                <a:moveTo>
                  <a:pt x="487607" y="0"/>
                </a:moveTo>
                <a:lnTo>
                  <a:pt x="5277870" y="0"/>
                </a:lnTo>
                <a:lnTo>
                  <a:pt x="5277870" y="6858000"/>
                </a:lnTo>
                <a:lnTo>
                  <a:pt x="893273" y="6857998"/>
                </a:lnTo>
                <a:lnTo>
                  <a:pt x="876958" y="6843615"/>
                </a:lnTo>
                <a:lnTo>
                  <a:pt x="848451" y="6800899"/>
                </a:lnTo>
                <a:lnTo>
                  <a:pt x="827952" y="6765441"/>
                </a:lnTo>
                <a:cubicBezTo>
                  <a:pt x="827507" y="6750832"/>
                  <a:pt x="798355" y="6753978"/>
                  <a:pt x="799830" y="6739541"/>
                </a:cubicBezTo>
                <a:cubicBezTo>
                  <a:pt x="786503" y="6723280"/>
                  <a:pt x="803673" y="6682742"/>
                  <a:pt x="789686" y="6673829"/>
                </a:cubicBezTo>
                <a:cubicBezTo>
                  <a:pt x="776006" y="6657903"/>
                  <a:pt x="778015" y="6625745"/>
                  <a:pt x="765406" y="6620155"/>
                </a:cubicBezTo>
                <a:lnTo>
                  <a:pt x="720302" y="6610437"/>
                </a:lnTo>
                <a:lnTo>
                  <a:pt x="720839" y="6596307"/>
                </a:lnTo>
                <a:lnTo>
                  <a:pt x="737648" y="6536039"/>
                </a:lnTo>
                <a:cubicBezTo>
                  <a:pt x="731713" y="6378236"/>
                  <a:pt x="664893" y="6350780"/>
                  <a:pt x="674147" y="6239239"/>
                </a:cubicBezTo>
                <a:cubicBezTo>
                  <a:pt x="668193" y="6196030"/>
                  <a:pt x="677776" y="6168747"/>
                  <a:pt x="660239" y="6116986"/>
                </a:cubicBezTo>
                <a:cubicBezTo>
                  <a:pt x="693882" y="6035788"/>
                  <a:pt x="626477" y="5971885"/>
                  <a:pt x="632472" y="5895434"/>
                </a:cubicBezTo>
                <a:cubicBezTo>
                  <a:pt x="571936" y="5884249"/>
                  <a:pt x="624704" y="5880776"/>
                  <a:pt x="606181" y="5848019"/>
                </a:cubicBezTo>
                <a:cubicBezTo>
                  <a:pt x="593885" y="5819164"/>
                  <a:pt x="572509" y="5775628"/>
                  <a:pt x="558708" y="5722306"/>
                </a:cubicBezTo>
                <a:cubicBezTo>
                  <a:pt x="551746" y="5685812"/>
                  <a:pt x="532346" y="5564008"/>
                  <a:pt x="523366" y="5528085"/>
                </a:cubicBezTo>
                <a:cubicBezTo>
                  <a:pt x="518594" y="5519172"/>
                  <a:pt x="523045" y="5505250"/>
                  <a:pt x="504822" y="5506768"/>
                </a:cubicBezTo>
                <a:cubicBezTo>
                  <a:pt x="482648" y="5506487"/>
                  <a:pt x="511311" y="5459433"/>
                  <a:pt x="486823" y="5473318"/>
                </a:cubicBezTo>
                <a:cubicBezTo>
                  <a:pt x="506358" y="5440194"/>
                  <a:pt x="459463" y="5435836"/>
                  <a:pt x="445965" y="5418521"/>
                </a:cubicBezTo>
                <a:cubicBezTo>
                  <a:pt x="465954" y="5390815"/>
                  <a:pt x="417921" y="5381811"/>
                  <a:pt x="406875" y="5337536"/>
                </a:cubicBezTo>
                <a:cubicBezTo>
                  <a:pt x="430123" y="5306619"/>
                  <a:pt x="399081" y="5307846"/>
                  <a:pt x="428541" y="5255190"/>
                </a:cubicBezTo>
                <a:cubicBezTo>
                  <a:pt x="428852" y="5233629"/>
                  <a:pt x="407502" y="5247189"/>
                  <a:pt x="408744" y="5208171"/>
                </a:cubicBezTo>
                <a:cubicBezTo>
                  <a:pt x="406613" y="5154483"/>
                  <a:pt x="390295" y="5051554"/>
                  <a:pt x="384011" y="4993731"/>
                </a:cubicBezTo>
                <a:cubicBezTo>
                  <a:pt x="373186" y="4967089"/>
                  <a:pt x="370884" y="4912140"/>
                  <a:pt x="355965" y="4896399"/>
                </a:cubicBezTo>
                <a:cubicBezTo>
                  <a:pt x="355837" y="4852829"/>
                  <a:pt x="351078" y="4813709"/>
                  <a:pt x="326244" y="4838613"/>
                </a:cubicBezTo>
                <a:cubicBezTo>
                  <a:pt x="299018" y="4831439"/>
                  <a:pt x="336627" y="4804968"/>
                  <a:pt x="312542" y="4796522"/>
                </a:cubicBezTo>
                <a:lnTo>
                  <a:pt x="274747" y="4672370"/>
                </a:lnTo>
                <a:cubicBezTo>
                  <a:pt x="286762" y="4649487"/>
                  <a:pt x="276585" y="4640072"/>
                  <a:pt x="259158" y="4634253"/>
                </a:cubicBezTo>
                <a:cubicBezTo>
                  <a:pt x="255297" y="4595381"/>
                  <a:pt x="210632" y="4586807"/>
                  <a:pt x="192785" y="4549232"/>
                </a:cubicBezTo>
                <a:cubicBezTo>
                  <a:pt x="175514" y="4501329"/>
                  <a:pt x="155204" y="4520147"/>
                  <a:pt x="136304" y="4479912"/>
                </a:cubicBezTo>
                <a:lnTo>
                  <a:pt x="127433" y="4376609"/>
                </a:lnTo>
                <a:cubicBezTo>
                  <a:pt x="119863" y="4343333"/>
                  <a:pt x="97619" y="4308276"/>
                  <a:pt x="90884" y="4280257"/>
                </a:cubicBezTo>
                <a:cubicBezTo>
                  <a:pt x="94219" y="4220025"/>
                  <a:pt x="104684" y="4233011"/>
                  <a:pt x="87020" y="4208492"/>
                </a:cubicBezTo>
                <a:cubicBezTo>
                  <a:pt x="95065" y="4180444"/>
                  <a:pt x="129022" y="4152083"/>
                  <a:pt x="111109" y="4120636"/>
                </a:cubicBezTo>
                <a:cubicBezTo>
                  <a:pt x="115978" y="4121934"/>
                  <a:pt x="117998" y="4120145"/>
                  <a:pt x="118542" y="4116556"/>
                </a:cubicBezTo>
                <a:cubicBezTo>
                  <a:pt x="118321" y="4114246"/>
                  <a:pt x="118101" y="4111935"/>
                  <a:pt x="117882" y="4109625"/>
                </a:cubicBezTo>
                <a:lnTo>
                  <a:pt x="110577" y="4105624"/>
                </a:lnTo>
                <a:cubicBezTo>
                  <a:pt x="85114" y="4088878"/>
                  <a:pt x="113587" y="4082596"/>
                  <a:pt x="111226" y="4051441"/>
                </a:cubicBezTo>
                <a:cubicBezTo>
                  <a:pt x="111638" y="4036628"/>
                  <a:pt x="118512" y="3985548"/>
                  <a:pt x="124729" y="3988494"/>
                </a:cubicBezTo>
                <a:lnTo>
                  <a:pt x="98339" y="3926485"/>
                </a:lnTo>
                <a:cubicBezTo>
                  <a:pt x="120456" y="3887663"/>
                  <a:pt x="82381" y="3893685"/>
                  <a:pt x="82808" y="3857057"/>
                </a:cubicBezTo>
                <a:cubicBezTo>
                  <a:pt x="89625" y="3836374"/>
                  <a:pt x="88641" y="3824518"/>
                  <a:pt x="73254" y="3815650"/>
                </a:cubicBezTo>
                <a:cubicBezTo>
                  <a:pt x="107452" y="3718923"/>
                  <a:pt x="64680" y="3772318"/>
                  <a:pt x="67891" y="3696745"/>
                </a:cubicBezTo>
                <a:cubicBezTo>
                  <a:pt x="73347" y="3630391"/>
                  <a:pt x="83288" y="3531379"/>
                  <a:pt x="85894" y="3477814"/>
                </a:cubicBezTo>
                <a:cubicBezTo>
                  <a:pt x="88500" y="3424249"/>
                  <a:pt x="86217" y="3377198"/>
                  <a:pt x="83529" y="3375354"/>
                </a:cubicBezTo>
                <a:cubicBezTo>
                  <a:pt x="83101" y="3339059"/>
                  <a:pt x="90016" y="3285266"/>
                  <a:pt x="86805" y="3235494"/>
                </a:cubicBezTo>
                <a:cubicBezTo>
                  <a:pt x="78762" y="3207446"/>
                  <a:pt x="61419" y="3143345"/>
                  <a:pt x="79332" y="3111896"/>
                </a:cubicBezTo>
                <a:cubicBezTo>
                  <a:pt x="59856" y="3117096"/>
                  <a:pt x="85974" y="3072872"/>
                  <a:pt x="69725" y="3061665"/>
                </a:cubicBezTo>
                <a:cubicBezTo>
                  <a:pt x="56184" y="3054621"/>
                  <a:pt x="60953" y="3039562"/>
                  <a:pt x="58409" y="3026187"/>
                </a:cubicBezTo>
                <a:cubicBezTo>
                  <a:pt x="45869" y="3013333"/>
                  <a:pt x="46112" y="2950064"/>
                  <a:pt x="52868" y="2930097"/>
                </a:cubicBezTo>
                <a:cubicBezTo>
                  <a:pt x="80421" y="2876459"/>
                  <a:pt x="32874" y="2811741"/>
                  <a:pt x="53405" y="2768399"/>
                </a:cubicBezTo>
                <a:cubicBezTo>
                  <a:pt x="54801" y="2755814"/>
                  <a:pt x="53816" y="2744722"/>
                  <a:pt x="51356" y="2734615"/>
                </a:cubicBezTo>
                <a:lnTo>
                  <a:pt x="40996" y="2708116"/>
                </a:lnTo>
                <a:lnTo>
                  <a:pt x="31097" y="2704185"/>
                </a:lnTo>
                <a:lnTo>
                  <a:pt x="28589" y="2686011"/>
                </a:lnTo>
                <a:lnTo>
                  <a:pt x="13795" y="2656504"/>
                </a:lnTo>
                <a:cubicBezTo>
                  <a:pt x="56166" y="2648211"/>
                  <a:pt x="-6214" y="2580540"/>
                  <a:pt x="32108" y="2589493"/>
                </a:cubicBezTo>
                <a:cubicBezTo>
                  <a:pt x="22039" y="2539863"/>
                  <a:pt x="41060" y="2531259"/>
                  <a:pt x="32991" y="2457617"/>
                </a:cubicBezTo>
                <a:cubicBezTo>
                  <a:pt x="45635" y="2365891"/>
                  <a:pt x="40786" y="2284833"/>
                  <a:pt x="39071" y="2210817"/>
                </a:cubicBezTo>
                <a:cubicBezTo>
                  <a:pt x="39941" y="2106412"/>
                  <a:pt x="22396" y="1993081"/>
                  <a:pt x="19663" y="1901521"/>
                </a:cubicBezTo>
                <a:cubicBezTo>
                  <a:pt x="10670" y="1826286"/>
                  <a:pt x="4249" y="1796783"/>
                  <a:pt x="0" y="1700722"/>
                </a:cubicBezTo>
                <a:cubicBezTo>
                  <a:pt x="5587" y="1695223"/>
                  <a:pt x="14814" y="1668682"/>
                  <a:pt x="18023" y="1661610"/>
                </a:cubicBezTo>
                <a:lnTo>
                  <a:pt x="24668" y="1640073"/>
                </a:lnTo>
                <a:lnTo>
                  <a:pt x="23087" y="1637398"/>
                </a:lnTo>
                <a:cubicBezTo>
                  <a:pt x="19812" y="1625364"/>
                  <a:pt x="20811" y="1617807"/>
                  <a:pt x="23692" y="1612248"/>
                </a:cubicBezTo>
                <a:lnTo>
                  <a:pt x="41914" y="1498097"/>
                </a:lnTo>
                <a:lnTo>
                  <a:pt x="40195" y="1497364"/>
                </a:lnTo>
                <a:lnTo>
                  <a:pt x="37070" y="1490042"/>
                </a:lnTo>
                <a:lnTo>
                  <a:pt x="55020" y="1451416"/>
                </a:lnTo>
                <a:cubicBezTo>
                  <a:pt x="73102" y="1417430"/>
                  <a:pt x="80421" y="1313985"/>
                  <a:pt x="91616" y="1281781"/>
                </a:cubicBezTo>
                <a:cubicBezTo>
                  <a:pt x="137974" y="1171345"/>
                  <a:pt x="146547" y="1130634"/>
                  <a:pt x="166980" y="1074754"/>
                </a:cubicBezTo>
                <a:cubicBezTo>
                  <a:pt x="181651" y="1040817"/>
                  <a:pt x="190408" y="1034723"/>
                  <a:pt x="201075" y="1019094"/>
                </a:cubicBezTo>
                <a:cubicBezTo>
                  <a:pt x="207201" y="1005265"/>
                  <a:pt x="260932" y="958184"/>
                  <a:pt x="237042" y="938921"/>
                </a:cubicBezTo>
                <a:cubicBezTo>
                  <a:pt x="287348" y="869297"/>
                  <a:pt x="265291" y="876942"/>
                  <a:pt x="295369" y="815814"/>
                </a:cubicBezTo>
                <a:cubicBezTo>
                  <a:pt x="329951" y="751141"/>
                  <a:pt x="383834" y="609442"/>
                  <a:pt x="411453" y="584070"/>
                </a:cubicBezTo>
                <a:cubicBezTo>
                  <a:pt x="438653" y="530431"/>
                  <a:pt x="423178" y="516020"/>
                  <a:pt x="436475" y="461805"/>
                </a:cubicBezTo>
                <a:cubicBezTo>
                  <a:pt x="454281" y="438996"/>
                  <a:pt x="448264" y="386523"/>
                  <a:pt x="468429" y="360945"/>
                </a:cubicBezTo>
                <a:cubicBezTo>
                  <a:pt x="474686" y="267247"/>
                  <a:pt x="468220" y="285413"/>
                  <a:pt x="470922" y="226335"/>
                </a:cubicBezTo>
                <a:cubicBezTo>
                  <a:pt x="481883" y="180653"/>
                  <a:pt x="495229" y="85724"/>
                  <a:pt x="499717" y="51690"/>
                </a:cubicBezTo>
                <a:cubicBezTo>
                  <a:pt x="482601" y="39734"/>
                  <a:pt x="492651" y="34426"/>
                  <a:pt x="497850" y="22133"/>
                </a:cubicBezTo>
                <a:cubicBezTo>
                  <a:pt x="482148" y="14444"/>
                  <a:pt x="483752" y="7720"/>
                  <a:pt x="487145" y="1037"/>
                </a:cubicBezTo>
                <a:lnTo>
                  <a:pt x="487607"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D507939-4957-B066-3448-22666DF15F1C}"/>
              </a:ext>
            </a:extLst>
          </p:cNvPr>
          <p:cNvSpPr>
            <a:spLocks noGrp="1"/>
          </p:cNvSpPr>
          <p:nvPr>
            <p:ph type="title"/>
          </p:nvPr>
        </p:nvSpPr>
        <p:spPr>
          <a:xfrm>
            <a:off x="709684" y="1562100"/>
            <a:ext cx="3795642" cy="3733800"/>
          </a:xfrm>
        </p:spPr>
        <p:txBody>
          <a:bodyPr>
            <a:normAutofit/>
          </a:bodyPr>
          <a:lstStyle/>
          <a:p>
            <a:pPr algn="ctr"/>
            <a:r>
              <a:rPr lang="en-GB" dirty="0">
                <a:latin typeface="Arial" panose="020B0604020202020204" pitchFamily="34" charset="0"/>
                <a:cs typeface="Arial" panose="020B0604020202020204" pitchFamily="34" charset="0"/>
              </a:rPr>
              <a:t>Analysis</a:t>
            </a:r>
          </a:p>
        </p:txBody>
      </p:sp>
      <p:sp>
        <p:nvSpPr>
          <p:cNvPr id="3" name="Content Placeholder 2">
            <a:extLst>
              <a:ext uri="{FF2B5EF4-FFF2-40B4-BE49-F238E27FC236}">
                <a16:creationId xmlns:a16="http://schemas.microsoft.com/office/drawing/2014/main" id="{F298B982-E949-08EF-BA5C-BC5AF6C3D257}"/>
              </a:ext>
            </a:extLst>
          </p:cNvPr>
          <p:cNvSpPr>
            <a:spLocks noGrp="1"/>
          </p:cNvSpPr>
          <p:nvPr>
            <p:ph idx="1"/>
          </p:nvPr>
        </p:nvSpPr>
        <p:spPr>
          <a:xfrm>
            <a:off x="5987554" y="1562100"/>
            <a:ext cx="5405870" cy="3765423"/>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Each learning theory has strengths and limitations. Using a combination of approaches is the most effective, as it allows organisations to address different types of learning and improve overall performance </a:t>
            </a: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Behaviourist    is routine tasks </a:t>
            </a:r>
          </a:p>
          <a:p>
            <a:r>
              <a:rPr lang="en-GB" sz="2000" dirty="0">
                <a:latin typeface="Arial" panose="020B0604020202020204" pitchFamily="34" charset="0"/>
                <a:cs typeface="Arial" panose="020B0604020202020204" pitchFamily="34" charset="0"/>
              </a:rPr>
              <a:t>Cognitivist    is problem-solving</a:t>
            </a:r>
          </a:p>
          <a:p>
            <a:r>
              <a:rPr lang="en-GB" sz="2000" dirty="0">
                <a:latin typeface="Arial" panose="020B0604020202020204" pitchFamily="34" charset="0"/>
                <a:cs typeface="Arial" panose="020B0604020202020204" pitchFamily="34" charset="0"/>
              </a:rPr>
              <a:t>Experiential   is practical learning</a:t>
            </a:r>
          </a:p>
        </p:txBody>
      </p:sp>
      <p:sp>
        <p:nvSpPr>
          <p:cNvPr id="4" name="Arrow: Right 3">
            <a:extLst>
              <a:ext uri="{FF2B5EF4-FFF2-40B4-BE49-F238E27FC236}">
                <a16:creationId xmlns:a16="http://schemas.microsoft.com/office/drawing/2014/main" id="{55BA492F-B132-9E64-53EF-E9EA38DFB0E6}"/>
              </a:ext>
            </a:extLst>
          </p:cNvPr>
          <p:cNvSpPr/>
          <p:nvPr/>
        </p:nvSpPr>
        <p:spPr>
          <a:xfrm>
            <a:off x="7808976" y="4123944"/>
            <a:ext cx="164592" cy="146304"/>
          </a:xfrm>
          <a:prstGeom prst="rightArrow">
            <a:avLst>
              <a:gd name="adj1" fmla="val 50000"/>
              <a:gd name="adj2" fmla="val 4347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56C82593-EACF-30D3-77BC-530C2BCFB63B}"/>
              </a:ext>
            </a:extLst>
          </p:cNvPr>
          <p:cNvSpPr/>
          <p:nvPr/>
        </p:nvSpPr>
        <p:spPr>
          <a:xfrm>
            <a:off x="7552944" y="4526280"/>
            <a:ext cx="164592" cy="146304"/>
          </a:xfrm>
          <a:prstGeom prst="rightArrow">
            <a:avLst>
              <a:gd name="adj1" fmla="val 50000"/>
              <a:gd name="adj2" fmla="val 4347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3A8CBE11-822F-B561-9118-72E68B6AAC64}"/>
              </a:ext>
            </a:extLst>
          </p:cNvPr>
          <p:cNvSpPr/>
          <p:nvPr/>
        </p:nvSpPr>
        <p:spPr>
          <a:xfrm>
            <a:off x="7662672" y="4926901"/>
            <a:ext cx="164592" cy="146304"/>
          </a:xfrm>
          <a:prstGeom prst="rightArrow">
            <a:avLst>
              <a:gd name="adj1" fmla="val 50000"/>
              <a:gd name="adj2" fmla="val 4347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lide Number Placeholder 6">
            <a:extLst>
              <a:ext uri="{FF2B5EF4-FFF2-40B4-BE49-F238E27FC236}">
                <a16:creationId xmlns:a16="http://schemas.microsoft.com/office/drawing/2014/main" id="{A46CDBAC-1D0B-3EEC-2D76-6CDC053383CA}"/>
              </a:ext>
            </a:extLst>
          </p:cNvPr>
          <p:cNvSpPr>
            <a:spLocks noGrp="1"/>
          </p:cNvSpPr>
          <p:nvPr>
            <p:ph type="sldNum" sz="quarter" idx="12"/>
          </p:nvPr>
        </p:nvSpPr>
        <p:spPr/>
        <p:txBody>
          <a:bodyPr/>
          <a:lstStyle/>
          <a:p>
            <a:fld id="{D6486317-2106-4649-AF16-BDC30E741AD0}" type="slidenum">
              <a:rPr lang="en-GB" smtClean="0"/>
              <a:t>14</a:t>
            </a:fld>
            <a:endParaRPr lang="en-GB"/>
          </a:p>
        </p:txBody>
      </p:sp>
    </p:spTree>
    <p:extLst>
      <p:ext uri="{BB962C8B-B14F-4D97-AF65-F5344CB8AC3E}">
        <p14:creationId xmlns:p14="http://schemas.microsoft.com/office/powerpoint/2010/main" val="2570978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0339EE9-5436-4860-BBFC-7CD7C90D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0"/>
            <a:ext cx="7537705"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B1772F54-4D1E-A372-32DD-512C28780654}"/>
              </a:ext>
            </a:extLst>
          </p:cNvPr>
          <p:cNvSpPr>
            <a:spLocks noGrp="1"/>
          </p:cNvSpPr>
          <p:nvPr>
            <p:ph type="title"/>
          </p:nvPr>
        </p:nvSpPr>
        <p:spPr>
          <a:xfrm>
            <a:off x="905484" y="1065749"/>
            <a:ext cx="3748810" cy="4726502"/>
          </a:xfrm>
        </p:spPr>
        <p:txBody>
          <a:bodyPr>
            <a:normAutofit/>
          </a:bodyPr>
          <a:lstStyle/>
          <a:p>
            <a:r>
              <a:rPr lang="en-GB"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9E19C65F-8FF7-DF46-98F2-7756EF1B17D9}"/>
              </a:ext>
            </a:extLst>
          </p:cNvPr>
          <p:cNvSpPr>
            <a:spLocks noGrp="1"/>
          </p:cNvSpPr>
          <p:nvPr>
            <p:ph idx="1"/>
          </p:nvPr>
        </p:nvSpPr>
        <p:spPr>
          <a:xfrm>
            <a:off x="5184648" y="1499617"/>
            <a:ext cx="7004304" cy="4754880"/>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In conclusion</a:t>
            </a:r>
            <a:r>
              <a:rPr lang="en-GB" sz="2000">
                <a:latin typeface="Arial" panose="020B0604020202020204" pitchFamily="34" charset="0"/>
                <a:cs typeface="Arial" panose="020B0604020202020204" pitchFamily="34" charset="0"/>
              </a:rPr>
              <a:t>, effective recruitment </a:t>
            </a:r>
            <a:r>
              <a:rPr lang="en-GB" sz="2000" dirty="0">
                <a:latin typeface="Arial" panose="020B0604020202020204" pitchFamily="34" charset="0"/>
                <a:cs typeface="Arial" panose="020B0604020202020204" pitchFamily="34" charset="0"/>
              </a:rPr>
              <a:t>and training are essential for organisational success. Tesco demonstrates how structured HR practices improve employee performance and business outcomes, these practices demonstrate the importance of aligning HR strategies with organisational goals </a:t>
            </a:r>
          </a:p>
          <a:p>
            <a:pPr marL="0" indent="0">
              <a:buNone/>
            </a:pPr>
            <a:endParaRPr lang="en-GB" sz="20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Recruitment selects employees </a:t>
            </a:r>
          </a:p>
          <a:p>
            <a:r>
              <a:rPr lang="en-GB" sz="1600" dirty="0">
                <a:latin typeface="Arial" panose="020B0604020202020204" pitchFamily="34" charset="0"/>
                <a:cs typeface="Arial" panose="020B0604020202020204" pitchFamily="34" charset="0"/>
              </a:rPr>
              <a:t>Training improves performance </a:t>
            </a:r>
          </a:p>
          <a:p>
            <a:r>
              <a:rPr lang="en-GB" sz="1600" dirty="0">
                <a:latin typeface="Arial" panose="020B0604020202020204" pitchFamily="34" charset="0"/>
                <a:cs typeface="Arial" panose="020B0604020202020204" pitchFamily="34" charset="0"/>
              </a:rPr>
              <a:t>Learning theories support development </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7754F7B-6597-DE64-99D6-D536127C5206}"/>
              </a:ext>
            </a:extLst>
          </p:cNvPr>
          <p:cNvSpPr>
            <a:spLocks noGrp="1"/>
          </p:cNvSpPr>
          <p:nvPr>
            <p:ph type="sldNum" sz="quarter" idx="12"/>
          </p:nvPr>
        </p:nvSpPr>
        <p:spPr/>
        <p:txBody>
          <a:bodyPr/>
          <a:lstStyle/>
          <a:p>
            <a:fld id="{D6486317-2106-4649-AF16-BDC30E741AD0}" type="slidenum">
              <a:rPr lang="en-GB" smtClean="0"/>
              <a:t>15</a:t>
            </a:fld>
            <a:endParaRPr lang="en-GB"/>
          </a:p>
        </p:txBody>
      </p:sp>
    </p:spTree>
    <p:extLst>
      <p:ext uri="{BB962C8B-B14F-4D97-AF65-F5344CB8AC3E}">
        <p14:creationId xmlns:p14="http://schemas.microsoft.com/office/powerpoint/2010/main" val="1687673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E0D46-A3C1-6946-2882-AEB94A75D512}"/>
              </a:ext>
            </a:extLst>
          </p:cNvPr>
          <p:cNvSpPr>
            <a:spLocks noGrp="1"/>
          </p:cNvSpPr>
          <p:nvPr>
            <p:ph type="title"/>
          </p:nvPr>
        </p:nvSpPr>
        <p:spPr>
          <a:xfrm>
            <a:off x="838200" y="365125"/>
            <a:ext cx="3157728" cy="1325563"/>
          </a:xfrm>
        </p:spPr>
        <p:txBody>
          <a:bodyPr/>
          <a:lstStyle/>
          <a:p>
            <a:r>
              <a:rPr lang="en-GB" dirty="0"/>
              <a:t>References</a:t>
            </a:r>
          </a:p>
        </p:txBody>
      </p:sp>
      <p:sp>
        <p:nvSpPr>
          <p:cNvPr id="3" name="Content Placeholder 2">
            <a:extLst>
              <a:ext uri="{FF2B5EF4-FFF2-40B4-BE49-F238E27FC236}">
                <a16:creationId xmlns:a16="http://schemas.microsoft.com/office/drawing/2014/main" id="{611DA991-B5DE-6C9C-3288-79558DB3DA9E}"/>
              </a:ext>
            </a:extLst>
          </p:cNvPr>
          <p:cNvSpPr>
            <a:spLocks noGrp="1"/>
          </p:cNvSpPr>
          <p:nvPr>
            <p:ph idx="1"/>
          </p:nvPr>
        </p:nvSpPr>
        <p:spPr>
          <a:xfrm>
            <a:off x="838200" y="1417320"/>
            <a:ext cx="10515600" cy="5212079"/>
          </a:xfrm>
        </p:spPr>
        <p:txBody>
          <a:bodyPr>
            <a:normAutofit/>
          </a:bodyPr>
          <a:lstStyle/>
          <a:p>
            <a:pPr marL="0" indent="0">
              <a:lnSpc>
                <a:spcPct val="100000"/>
              </a:lnSpc>
              <a:buNone/>
            </a:pPr>
            <a:r>
              <a:rPr lang="en-GB" sz="1800" dirty="0">
                <a:latin typeface="+mj-lt"/>
              </a:rPr>
              <a:t>Indeed (2023). </a:t>
            </a:r>
            <a:r>
              <a:rPr lang="en-GB" sz="1800" i="1" dirty="0">
                <a:latin typeface="+mj-lt"/>
              </a:rPr>
              <a:t>6 Stages of an Effective Recruitment Process</a:t>
            </a:r>
            <a:r>
              <a:rPr lang="en-GB" sz="1800" dirty="0">
                <a:latin typeface="+mj-lt"/>
              </a:rPr>
              <a:t>. Indeed, Career Guide. Available at: </a:t>
            </a:r>
            <a:r>
              <a:rPr lang="en-GB" sz="1800" dirty="0">
                <a:latin typeface="+mj-lt"/>
                <a:hlinkClick r:id="rId2"/>
              </a:rPr>
              <a:t>https://uk.indeed.com/career-advice/career-development/recruitment-process</a:t>
            </a:r>
            <a:r>
              <a:rPr lang="en-GB" sz="1800" dirty="0">
                <a:latin typeface="+mj-lt"/>
              </a:rPr>
              <a:t>.</a:t>
            </a:r>
          </a:p>
          <a:p>
            <a:pPr marL="0" indent="0">
              <a:lnSpc>
                <a:spcPct val="100000"/>
              </a:lnSpc>
              <a:buNone/>
            </a:pPr>
            <a:r>
              <a:rPr lang="en-GB" sz="1800" dirty="0">
                <a:latin typeface="+mj-lt"/>
              </a:rPr>
              <a:t>Lo, V. (2024). </a:t>
            </a:r>
            <a:r>
              <a:rPr lang="en-GB" sz="1800" i="1" dirty="0">
                <a:latin typeface="+mj-lt"/>
              </a:rPr>
              <a:t>Symonds Research</a:t>
            </a:r>
            <a:r>
              <a:rPr lang="en-GB" sz="1800" dirty="0">
                <a:latin typeface="+mj-lt"/>
              </a:rPr>
              <a:t>. Symonds Research. Available at: </a:t>
            </a:r>
            <a:r>
              <a:rPr lang="en-GB" sz="1800" dirty="0">
                <a:latin typeface="+mj-lt"/>
                <a:hlinkClick r:id="rId3"/>
              </a:rPr>
              <a:t>https://symondsresearch.com/behaviorism-in-the-workplace/</a:t>
            </a:r>
            <a:r>
              <a:rPr lang="en-GB" sz="1800" dirty="0">
                <a:latin typeface="+mj-lt"/>
              </a:rPr>
              <a:t>.</a:t>
            </a:r>
          </a:p>
          <a:p>
            <a:pPr marL="0" indent="0">
              <a:lnSpc>
                <a:spcPct val="100000"/>
              </a:lnSpc>
              <a:buNone/>
            </a:pPr>
            <a:r>
              <a:rPr lang="en-GB" sz="1800" dirty="0">
                <a:latin typeface="+mj-lt"/>
              </a:rPr>
              <a:t>Cardiff Metropolitan University (2024). </a:t>
            </a:r>
            <a:r>
              <a:rPr lang="en-GB" sz="1800" i="1" dirty="0">
                <a:latin typeface="+mj-lt"/>
              </a:rPr>
              <a:t>Cognitivism - Learning at university - Library Services at Cardiff Metropolitan University</a:t>
            </a:r>
            <a:r>
              <a:rPr lang="en-GB" sz="1800" dirty="0">
                <a:latin typeface="+mj-lt"/>
              </a:rPr>
              <a:t>. library.cardiffmet.ac.uk. Available at: </a:t>
            </a:r>
            <a:r>
              <a:rPr lang="en-GB" sz="1800" dirty="0">
                <a:latin typeface="+mj-lt"/>
                <a:hlinkClick r:id="rId4"/>
              </a:rPr>
              <a:t>https://library.cardiffmet.ac.uk/learning/learning_theories/cognitivism</a:t>
            </a:r>
            <a:r>
              <a:rPr lang="en-GB" sz="1800" dirty="0">
                <a:latin typeface="+mj-lt"/>
              </a:rPr>
              <a:t>.</a:t>
            </a:r>
          </a:p>
          <a:p>
            <a:pPr marL="0" indent="0">
              <a:lnSpc>
                <a:spcPct val="100000"/>
              </a:lnSpc>
              <a:buNone/>
            </a:pPr>
            <a:r>
              <a:rPr lang="en-GB" sz="1800" dirty="0"/>
              <a:t>Institute of Experiential Learning (2024). </a:t>
            </a:r>
            <a:r>
              <a:rPr lang="en-GB" sz="1800" i="1" dirty="0"/>
              <a:t>What Is Experiential Learning?</a:t>
            </a:r>
            <a:r>
              <a:rPr lang="en-GB" sz="1800" dirty="0"/>
              <a:t> Available at: </a:t>
            </a:r>
            <a:r>
              <a:rPr lang="en-GB" sz="1800" dirty="0">
                <a:hlinkClick r:id="rId5"/>
              </a:rPr>
              <a:t>https://experientiallearninginstitute.org/what-is-experiential-learning/</a:t>
            </a:r>
            <a:r>
              <a:rPr lang="en-GB" sz="1800" dirty="0"/>
              <a:t>.</a:t>
            </a:r>
          </a:p>
          <a:p>
            <a:pPr marL="0" indent="0">
              <a:lnSpc>
                <a:spcPct val="100000"/>
              </a:lnSpc>
              <a:buNone/>
            </a:pPr>
            <a:r>
              <a:rPr lang="en-GB" sz="1800" dirty="0"/>
              <a:t>CIPD (2024). </a:t>
            </a:r>
            <a:r>
              <a:rPr lang="en-GB" sz="1800" i="1" dirty="0"/>
              <a:t>CIPD | Transforming the HR operating model: Tesco</a:t>
            </a:r>
            <a:r>
              <a:rPr lang="en-GB" sz="1800" dirty="0"/>
              <a:t>. CIPD. Available at: </a:t>
            </a:r>
            <a:r>
              <a:rPr lang="en-GB" sz="1800" dirty="0">
                <a:hlinkClick r:id="rId6"/>
              </a:rPr>
              <a:t>https://www.cipd.org/en/knowledge/case-studies/operating-model-tesco/</a:t>
            </a:r>
            <a:r>
              <a:rPr lang="en-GB" sz="1800" dirty="0"/>
              <a:t>.</a:t>
            </a:r>
          </a:p>
          <a:p>
            <a:pPr marL="0" indent="0">
              <a:lnSpc>
                <a:spcPct val="100000"/>
              </a:lnSpc>
              <a:buNone/>
            </a:pPr>
            <a:r>
              <a:rPr lang="en-GB" sz="2000" dirty="0"/>
              <a:t>OpenLearn. (n.d.). </a:t>
            </a:r>
            <a:r>
              <a:rPr lang="en-GB" sz="2000" i="1" dirty="0"/>
              <a:t>Human resources: recruitment and selection</a:t>
            </a:r>
            <a:r>
              <a:rPr lang="en-GB" sz="2000" dirty="0"/>
              <a:t>. Available at: </a:t>
            </a:r>
            <a:r>
              <a:rPr lang="en-GB" sz="2000" dirty="0">
                <a:hlinkClick r:id="rId7"/>
              </a:rPr>
              <a:t>https://www.open.edu/openlearn/money-business/human-resources/human-resources-recruitment-and-selection/content-section-4.5</a:t>
            </a:r>
            <a:r>
              <a:rPr lang="en-GB" sz="2000" dirty="0"/>
              <a:t>.</a:t>
            </a:r>
          </a:p>
          <a:p>
            <a:pPr marL="0" indent="0">
              <a:buNone/>
            </a:pPr>
            <a:endParaRPr lang="en-GB" dirty="0"/>
          </a:p>
          <a:p>
            <a:pPr marL="0" indent="0">
              <a:buNone/>
            </a:pPr>
            <a:endParaRPr lang="en-GB" sz="2000" dirty="0"/>
          </a:p>
          <a:p>
            <a:endParaRPr lang="en-GB" dirty="0"/>
          </a:p>
          <a:p>
            <a:endParaRPr lang="en-GB" dirty="0"/>
          </a:p>
          <a:p>
            <a:pPr marL="0" indent="0">
              <a:buNone/>
            </a:pPr>
            <a:endParaRPr lang="en-GB" sz="2400" dirty="0"/>
          </a:p>
          <a:p>
            <a:pPr marL="0" indent="0">
              <a:buNone/>
            </a:pPr>
            <a:endParaRPr lang="en-GB" dirty="0"/>
          </a:p>
          <a:p>
            <a:endParaRPr lang="en-GB" dirty="0"/>
          </a:p>
          <a:p>
            <a:pPr marL="0" indent="0">
              <a:buNone/>
            </a:pPr>
            <a:endParaRPr lang="en-GB" sz="2400" dirty="0">
              <a:latin typeface="+mj-lt"/>
            </a:endParaRPr>
          </a:p>
          <a:p>
            <a:endParaRPr lang="en-GB" dirty="0"/>
          </a:p>
        </p:txBody>
      </p:sp>
      <p:sp>
        <p:nvSpPr>
          <p:cNvPr id="4" name="Slide Number Placeholder 3">
            <a:extLst>
              <a:ext uri="{FF2B5EF4-FFF2-40B4-BE49-F238E27FC236}">
                <a16:creationId xmlns:a16="http://schemas.microsoft.com/office/drawing/2014/main" id="{379E0C3A-D125-B2EA-F177-F35739D6D9F8}"/>
              </a:ext>
            </a:extLst>
          </p:cNvPr>
          <p:cNvSpPr>
            <a:spLocks noGrp="1"/>
          </p:cNvSpPr>
          <p:nvPr>
            <p:ph type="sldNum" sz="quarter" idx="12"/>
          </p:nvPr>
        </p:nvSpPr>
        <p:spPr/>
        <p:txBody>
          <a:bodyPr/>
          <a:lstStyle/>
          <a:p>
            <a:fld id="{D6486317-2106-4649-AF16-BDC30E741AD0}" type="slidenum">
              <a:rPr lang="en-GB" smtClean="0"/>
              <a:t>16</a:t>
            </a:fld>
            <a:endParaRPr lang="en-GB"/>
          </a:p>
        </p:txBody>
      </p:sp>
    </p:spTree>
    <p:extLst>
      <p:ext uri="{BB962C8B-B14F-4D97-AF65-F5344CB8AC3E}">
        <p14:creationId xmlns:p14="http://schemas.microsoft.com/office/powerpoint/2010/main" val="14853979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1525147-5173-49EB-9184-A3A3D439DCA5}">
  <we:reference id="4567b711-9f2d-454d-b0d0-74708a29b461" version="1.0.0.0" store="EXCatalog" storeType="EXCatalog"/>
  <we:alternateReferences>
    <we:reference id="WA200001313" version="1.0.0.0"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583CB4A84C3140962C7D29ED176FC2" ma:contentTypeVersion="9" ma:contentTypeDescription="Create a new document." ma:contentTypeScope="" ma:versionID="79ed8456fed0df89d20de68d9cceab69">
  <xsd:schema xmlns:xsd="http://www.w3.org/2001/XMLSchema" xmlns:xs="http://www.w3.org/2001/XMLSchema" xmlns:p="http://schemas.microsoft.com/office/2006/metadata/properties" xmlns:ns3="d45bf2df-3630-41bc-9c23-2e8dd94f0ad1" targetNamespace="http://schemas.microsoft.com/office/2006/metadata/properties" ma:root="true" ma:fieldsID="e6fb30c9ab6be8448cca27e300c1b3f9" ns3:_="">
    <xsd:import namespace="d45bf2df-3630-41bc-9c23-2e8dd94f0ad1"/>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bf2df-3630-41bc-9c23-2e8dd94f0a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06B8BA6-A892-4EF9-B81C-50EF278E39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bf2df-3630-41bc-9c23-2e8dd94f0a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33FF66-B641-4982-A92D-F8CE27904A65}">
  <ds:schemaRefs>
    <ds:schemaRef ds:uri="http://schemas.microsoft.com/sharepoint/v3/contenttype/forms"/>
  </ds:schemaRefs>
</ds:datastoreItem>
</file>

<file path=customXml/itemProps3.xml><?xml version="1.0" encoding="utf-8"?>
<ds:datastoreItem xmlns:ds="http://schemas.openxmlformats.org/officeDocument/2006/customXml" ds:itemID="{064B1CC2-FF3E-4C33-BA31-5BC98CE901B1}">
  <ds:schemaRefs>
    <ds:schemaRef ds:uri="http://purl.org/dc/elements/1.1/"/>
    <ds:schemaRef ds:uri="http://www.w3.org/XML/1998/namespace"/>
    <ds:schemaRef ds:uri="http://purl.org/dc/dcmitype/"/>
    <ds:schemaRef ds:uri="http://schemas.microsoft.com/office/2006/metadata/properties"/>
    <ds:schemaRef ds:uri="http://schemas.openxmlformats.org/package/2006/metadata/core-properties"/>
    <ds:schemaRef ds:uri="http://schemas.microsoft.com/office/2006/documentManagement/types"/>
    <ds:schemaRef ds:uri="d45bf2df-3630-41bc-9c23-2e8dd94f0ad1"/>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349</TotalTime>
  <Words>801</Words>
  <Application>Microsoft Office PowerPoint</Application>
  <PresentationFormat>Widescreen</PresentationFormat>
  <Paragraphs>120</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Aptos</vt:lpstr>
      <vt:lpstr>Aptos Display</vt:lpstr>
      <vt:lpstr>Arial</vt:lpstr>
      <vt:lpstr>Office Theme</vt:lpstr>
      <vt:lpstr>Individual HR Presentation</vt:lpstr>
      <vt:lpstr>Table of Contents </vt:lpstr>
      <vt:lpstr>Introduction</vt:lpstr>
      <vt:lpstr>Company Overview</vt:lpstr>
      <vt:lpstr>Job Role</vt:lpstr>
      <vt:lpstr>Job Analysis </vt:lpstr>
      <vt:lpstr>Job Description</vt:lpstr>
      <vt:lpstr>Person Specification</vt:lpstr>
      <vt:lpstr>Recruitment Process   </vt:lpstr>
      <vt:lpstr>Training Needs </vt:lpstr>
      <vt:lpstr>Behaviourist Theory</vt:lpstr>
      <vt:lpstr>Cognitivist Theory </vt:lpstr>
      <vt:lpstr>Experiential Learning </vt:lpstr>
      <vt:lpstr>Analysis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Matei Anastasiu (STU215568)</dc:creator>
  <cp:lastModifiedBy>Matei Anastasiu (STU215568)</cp:lastModifiedBy>
  <cp:revision>7</cp:revision>
  <dcterms:created xsi:type="dcterms:W3CDTF">2026-03-17T18:55:33Z</dcterms:created>
  <dcterms:modified xsi:type="dcterms:W3CDTF">2026-03-18T19:36:08Z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0x0101008F583CB4A84C3140962C7D29ED176FC2</vt:lpwstr>
  </property>
</Properties>
</file>