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7" r:id="rId5"/>
    <p:sldId id="275" r:id="rId6"/>
    <p:sldId id="276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8913BD-978E-4E56-9B7E-EE28B6D6E8C8}" v="402" dt="2025-12-15T15:41:12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5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19D3D-22FC-45FF-9B12-27D77758CA81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7946E-1D8A-48FF-AC13-3300FD9D4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134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7946E-1D8A-48FF-AC13-3300FD9D46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97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Enterprise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0683" y="4365104"/>
            <a:ext cx="5309630" cy="129614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dirty="0"/>
              <a:t>	   </a:t>
            </a:r>
            <a:r>
              <a:rPr lang="en-GB" b="1" dirty="0"/>
              <a:t>Dylan Williams-Evans</a:t>
            </a:r>
            <a:endParaRPr lang="en-GB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r>
              <a:rPr lang="en-GB" dirty="0"/>
              <a:t>   Enterprise &amp; Start-up Manager - INSPIRE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b="1" dirty="0">
                <a:solidFill>
                  <a:srgbClr val="0070C0"/>
                </a:solidFill>
              </a:rPr>
              <a:t>      dylan.williams-evans@uwtsd.ac.uk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0CC353-5AA4-F1E3-9CC3-57242F4D16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988" y="1032152"/>
            <a:ext cx="4788024" cy="3192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2622B-D83C-9921-7AEE-517081852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a business?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4D5D1-B99D-7ED4-8EA8-DE147981D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64134"/>
            <a:ext cx="2026568" cy="6046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Freelancer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9E6DCDD-ADDB-A465-1C3A-91965929AFEB}"/>
              </a:ext>
            </a:extLst>
          </p:cNvPr>
          <p:cNvSpPr txBox="1">
            <a:spLocks/>
          </p:cNvSpPr>
          <p:nvPr/>
        </p:nvSpPr>
        <p:spPr>
          <a:xfrm>
            <a:off x="728418" y="2351826"/>
            <a:ext cx="2160240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Contractor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D35D82A-77CE-A785-DCB3-78E742F7C9CE}"/>
              </a:ext>
            </a:extLst>
          </p:cNvPr>
          <p:cNvSpPr txBox="1">
            <a:spLocks/>
          </p:cNvSpPr>
          <p:nvPr/>
        </p:nvSpPr>
        <p:spPr>
          <a:xfrm>
            <a:off x="728418" y="4098283"/>
            <a:ext cx="3034680" cy="604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chemeClr val="accent5"/>
                </a:solidFill>
              </a:rPr>
              <a:t>Social Enterprise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BEA3D9-E219-58CF-951D-31F97A6C872E}"/>
              </a:ext>
            </a:extLst>
          </p:cNvPr>
          <p:cNvSpPr txBox="1">
            <a:spLocks/>
          </p:cNvSpPr>
          <p:nvPr/>
        </p:nvSpPr>
        <p:spPr>
          <a:xfrm>
            <a:off x="3467896" y="1713369"/>
            <a:ext cx="3034680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C000"/>
                </a:solidFill>
              </a:rPr>
              <a:t>Sole Trader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DA74F61-DB22-F295-E0EC-E8EFCB18C67A}"/>
              </a:ext>
            </a:extLst>
          </p:cNvPr>
          <p:cNvSpPr txBox="1">
            <a:spLocks/>
          </p:cNvSpPr>
          <p:nvPr/>
        </p:nvSpPr>
        <p:spPr>
          <a:xfrm>
            <a:off x="326114" y="3233758"/>
            <a:ext cx="2309428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C00000"/>
                </a:solidFill>
              </a:rPr>
              <a:t>Side Hustle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37DAA7C-D07A-AF26-A400-B35FA937D8F5}"/>
              </a:ext>
            </a:extLst>
          </p:cNvPr>
          <p:cNvSpPr txBox="1">
            <a:spLocks/>
          </p:cNvSpPr>
          <p:nvPr/>
        </p:nvSpPr>
        <p:spPr>
          <a:xfrm>
            <a:off x="3945083" y="3381407"/>
            <a:ext cx="4320480" cy="604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 err="1">
                <a:solidFill>
                  <a:srgbClr val="0070C0"/>
                </a:solidFill>
              </a:rPr>
              <a:t>Ebay</a:t>
            </a:r>
            <a:r>
              <a:rPr lang="en-GB" dirty="0">
                <a:solidFill>
                  <a:srgbClr val="0070C0"/>
                </a:solidFill>
              </a:rPr>
              <a:t>, Vinted, Etsy seller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1433288-27B1-B33F-73F8-ADF896CB79F1}"/>
              </a:ext>
            </a:extLst>
          </p:cNvPr>
          <p:cNvSpPr txBox="1">
            <a:spLocks/>
          </p:cNvSpPr>
          <p:nvPr/>
        </p:nvSpPr>
        <p:spPr>
          <a:xfrm>
            <a:off x="5775362" y="2348494"/>
            <a:ext cx="3034680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002060"/>
                </a:solidFill>
              </a:rPr>
              <a:t>Self Employed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6B8027C-2855-C8DD-0429-F6E198A12365}"/>
              </a:ext>
            </a:extLst>
          </p:cNvPr>
          <p:cNvSpPr txBox="1">
            <a:spLocks/>
          </p:cNvSpPr>
          <p:nvPr/>
        </p:nvSpPr>
        <p:spPr>
          <a:xfrm>
            <a:off x="3268702" y="4980828"/>
            <a:ext cx="3034680" cy="604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Limited Company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FB5DDA4-450E-C957-617E-04A80AFE7D40}"/>
              </a:ext>
            </a:extLst>
          </p:cNvPr>
          <p:cNvSpPr txBox="1">
            <a:spLocks/>
          </p:cNvSpPr>
          <p:nvPr/>
        </p:nvSpPr>
        <p:spPr>
          <a:xfrm>
            <a:off x="6661274" y="1374990"/>
            <a:ext cx="2160240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00B0F0"/>
                </a:solidFill>
              </a:rPr>
              <a:t>Consultant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339ACFD-6F9D-62DD-F4B2-2A9F6B66EEA0}"/>
              </a:ext>
            </a:extLst>
          </p:cNvPr>
          <p:cNvSpPr txBox="1">
            <a:spLocks/>
          </p:cNvSpPr>
          <p:nvPr/>
        </p:nvSpPr>
        <p:spPr>
          <a:xfrm>
            <a:off x="4143141" y="4151739"/>
            <a:ext cx="1285802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Artist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AD35559-D66A-FAAB-97E9-0478DE1E16FC}"/>
              </a:ext>
            </a:extLst>
          </p:cNvPr>
          <p:cNvSpPr txBox="1">
            <a:spLocks/>
          </p:cNvSpPr>
          <p:nvPr/>
        </p:nvSpPr>
        <p:spPr>
          <a:xfrm>
            <a:off x="7025444" y="4960558"/>
            <a:ext cx="1378496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7030A0"/>
                </a:solidFill>
              </a:rPr>
              <a:t>Singer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6125CA9-CF8B-B661-50DD-8F68E74054AC}"/>
              </a:ext>
            </a:extLst>
          </p:cNvPr>
          <p:cNvSpPr txBox="1">
            <a:spLocks/>
          </p:cNvSpPr>
          <p:nvPr/>
        </p:nvSpPr>
        <p:spPr>
          <a:xfrm>
            <a:off x="3185748" y="2664109"/>
            <a:ext cx="2309428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7030A0"/>
                </a:solidFill>
              </a:rPr>
              <a:t>Gig Worker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2A80103-126D-5F50-A83D-EA20AB9DF88E}"/>
              </a:ext>
            </a:extLst>
          </p:cNvPr>
          <p:cNvSpPr txBox="1">
            <a:spLocks/>
          </p:cNvSpPr>
          <p:nvPr/>
        </p:nvSpPr>
        <p:spPr>
          <a:xfrm>
            <a:off x="291198" y="4815159"/>
            <a:ext cx="3034680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Uber Driver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E6FF8F3-28D2-D4E8-6B0E-4DF12BFD7B95}"/>
              </a:ext>
            </a:extLst>
          </p:cNvPr>
          <p:cNvSpPr txBox="1">
            <a:spLocks/>
          </p:cNvSpPr>
          <p:nvPr/>
        </p:nvSpPr>
        <p:spPr>
          <a:xfrm>
            <a:off x="6429085" y="4241903"/>
            <a:ext cx="2624618" cy="604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Deliveroo Rider</a:t>
            </a:r>
          </a:p>
        </p:txBody>
      </p:sp>
    </p:spTree>
    <p:extLst>
      <p:ext uri="{BB962C8B-B14F-4D97-AF65-F5344CB8AC3E}">
        <p14:creationId xmlns:p14="http://schemas.microsoft.com/office/powerpoint/2010/main" val="1152006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FB8FA-AA79-7B8E-B229-A662274B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7768"/>
            <a:ext cx="9144000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Why start a business or freelance career?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76844-4FAA-324D-1564-6645FCC36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Become your own boss – you make the decisions</a:t>
            </a:r>
          </a:p>
          <a:p>
            <a:endParaRPr lang="en-GB" dirty="0"/>
          </a:p>
          <a:p>
            <a:r>
              <a:rPr lang="en-GB" dirty="0"/>
              <a:t>Work your own hours - Work life balance</a:t>
            </a:r>
          </a:p>
          <a:p>
            <a:endParaRPr lang="en-GB" dirty="0"/>
          </a:p>
          <a:p>
            <a:r>
              <a:rPr lang="en-GB" dirty="0"/>
              <a:t>Turn your idea, skill or passion into a business</a:t>
            </a:r>
          </a:p>
          <a:p>
            <a:endParaRPr lang="en-GB" dirty="0"/>
          </a:p>
          <a:p>
            <a:r>
              <a:rPr lang="en-GB" dirty="0"/>
              <a:t>Work from anywhere</a:t>
            </a:r>
          </a:p>
          <a:p>
            <a:endParaRPr lang="en-GB" dirty="0"/>
          </a:p>
          <a:p>
            <a:r>
              <a:rPr lang="en-GB" dirty="0"/>
              <a:t>Help others, communities, the planet</a:t>
            </a:r>
          </a:p>
          <a:p>
            <a:endParaRPr lang="en-GB" dirty="0"/>
          </a:p>
          <a:p>
            <a:r>
              <a:rPr lang="en-GB" dirty="0"/>
              <a:t>Charge what you are worth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CC1060-D17F-F7CF-3823-9AED5F5F8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952" y="3558717"/>
            <a:ext cx="2843808" cy="189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3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D728E-5B63-4CB0-A24D-7C80623BA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UWTSD Enterprise Support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25658C-12AF-AD2D-DDF2-C312330E9069}"/>
              </a:ext>
            </a:extLst>
          </p:cNvPr>
          <p:cNvSpPr txBox="1"/>
          <p:nvPr/>
        </p:nvSpPr>
        <p:spPr>
          <a:xfrm>
            <a:off x="2082047" y="5138028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>
                <a:solidFill>
                  <a:srgbClr val="FF0000"/>
                </a:solidFill>
                <a:latin typeface="Arial Black" panose="020B0A04020102020204" pitchFamily="34" charset="0"/>
              </a:rPr>
              <a:t>enterprise@uwtsd.ac.uk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035B205-6B3C-3B89-5408-97FDB4297CF3}"/>
              </a:ext>
            </a:extLst>
          </p:cNvPr>
          <p:cNvSpPr txBox="1">
            <a:spLocks/>
          </p:cNvSpPr>
          <p:nvPr/>
        </p:nvSpPr>
        <p:spPr>
          <a:xfrm>
            <a:off x="1691680" y="4728014"/>
            <a:ext cx="6048672" cy="4291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00B050"/>
                </a:solidFill>
              </a:rPr>
              <a:t>Pop along to our stall and have a chat</a:t>
            </a:r>
          </a:p>
        </p:txBody>
      </p:sp>
      <p:pic>
        <p:nvPicPr>
          <p:cNvPr id="2050" name="Picture 2" descr="The Currency Symbol For British Pound Sterling With White Background,  Currency, British Pound, Money PNG Transparent Image and Clipart for Free  Download">
            <a:extLst>
              <a:ext uri="{FF2B5EF4-FFF2-40B4-BE49-F238E27FC236}">
                <a16:creationId xmlns:a16="http://schemas.microsoft.com/office/drawing/2014/main" id="{61CB7680-D43C-BDDD-71B4-FFBA3E93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15" y="3145247"/>
            <a:ext cx="859817" cy="85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udden Bereavement Support">
            <a:extLst>
              <a:ext uri="{FF2B5EF4-FFF2-40B4-BE49-F238E27FC236}">
                <a16:creationId xmlns:a16="http://schemas.microsoft.com/office/drawing/2014/main" id="{21A46F67-F20A-E6B7-5E18-ABA99EAC1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53" y="4149080"/>
            <a:ext cx="1016087" cy="6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One on one meetings: How to improve them - The Context Of Things">
            <a:extLst>
              <a:ext uri="{FF2B5EF4-FFF2-40B4-BE49-F238E27FC236}">
                <a16:creationId xmlns:a16="http://schemas.microsoft.com/office/drawing/2014/main" id="{564C3B7C-D4EC-D9DB-5458-093FED8EA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20" y="1124744"/>
            <a:ext cx="1360151" cy="76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Start Your Business - Start and Improve Your Business | SIYB">
            <a:extLst>
              <a:ext uri="{FF2B5EF4-FFF2-40B4-BE49-F238E27FC236}">
                <a16:creationId xmlns:a16="http://schemas.microsoft.com/office/drawing/2014/main" id="{A589FC5A-1AAD-BA36-404F-1C3F44326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93" y="1902177"/>
            <a:ext cx="1310800" cy="13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28363A-4710-655A-B919-7FACD7DE3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2592" y="1484784"/>
            <a:ext cx="7184207" cy="328171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1-2-1 Meetings to discuss your ideas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Freelancer &amp; Business Start-up Course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£500 Start-up Grant (subject to criteria)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Access support from other agencies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3645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On-screen Show (4:3)</PresentationFormat>
  <Paragraphs>44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Myriad Pro</vt:lpstr>
      <vt:lpstr>Arial</vt:lpstr>
      <vt:lpstr>Arial Black</vt:lpstr>
      <vt:lpstr>Calibri</vt:lpstr>
      <vt:lpstr>20140311PresentationUWTSDTemplate</vt:lpstr>
      <vt:lpstr>Enterprise</vt:lpstr>
      <vt:lpstr>What is a business?</vt:lpstr>
      <vt:lpstr>Why start a business or freelance career?</vt:lpstr>
      <vt:lpstr>UWTSD Enterprise Support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Mentergarwch  Enterprise</dc:title>
  <dc:creator>Dylan Williams-Evans</dc:creator>
  <cp:lastModifiedBy>Scott James</cp:lastModifiedBy>
  <cp:revision>80</cp:revision>
  <dcterms:created xsi:type="dcterms:W3CDTF">2021-02-17T12:08:11Z</dcterms:created>
  <dcterms:modified xsi:type="dcterms:W3CDTF">2025-12-16T10:52:58Z</dcterms:modified>
</cp:coreProperties>
</file>