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2"/>
  </p:notesMasterIdLst>
  <p:sldIdLst>
    <p:sldId id="256" r:id="rId2"/>
    <p:sldId id="287" r:id="rId3"/>
    <p:sldId id="260"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98D3FC-6DB8-2FAB-6AA1-86012F8F5C01}" v="3014" dt="2025-02-04T09:12:21.4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8A98D3FC-6DB8-2FAB-6AA1-86012F8F5C01}"/>
    <pc:docChg chg="addSld delSld modSld addMainMaster delMainMaster">
      <pc:chgData name="Rebecca Francis-Davies" userId="S::r.francis-davies@uwtsd.ac.uk::caf69e2c-2198-47a4-8268-c57958bd4ca9" providerId="AD" clId="Web-{8A98D3FC-6DB8-2FAB-6AA1-86012F8F5C01}" dt="2025-02-04T09:12:21.403" v="3537" actId="20577"/>
      <pc:docMkLst>
        <pc:docMk/>
      </pc:docMkLst>
      <pc:sldChg chg="addSp modSp mod setBg modClrScheme chgLayout">
        <pc:chgData name="Rebecca Francis-Davies" userId="S::r.francis-davies@uwtsd.ac.uk::caf69e2c-2198-47a4-8268-c57958bd4ca9" providerId="AD" clId="Web-{8A98D3FC-6DB8-2FAB-6AA1-86012F8F5C01}" dt="2025-02-03T19:46:00.627" v="16"/>
        <pc:sldMkLst>
          <pc:docMk/>
          <pc:sldMk cId="109857222" sldId="256"/>
        </pc:sldMkLst>
        <pc:spChg chg="mod">
          <ac:chgData name="Rebecca Francis-Davies" userId="S::r.francis-davies@uwtsd.ac.uk::caf69e2c-2198-47a4-8268-c57958bd4ca9" providerId="AD" clId="Web-{8A98D3FC-6DB8-2FAB-6AA1-86012F8F5C01}" dt="2025-02-03T19:46:00.627" v="16"/>
          <ac:spMkLst>
            <pc:docMk/>
            <pc:sldMk cId="109857222" sldId="256"/>
            <ac:spMk id="2" creationId="{00000000-0000-0000-0000-000000000000}"/>
          </ac:spMkLst>
        </pc:spChg>
        <pc:spChg chg="mod">
          <ac:chgData name="Rebecca Francis-Davies" userId="S::r.francis-davies@uwtsd.ac.uk::caf69e2c-2198-47a4-8268-c57958bd4ca9" providerId="AD" clId="Web-{8A98D3FC-6DB8-2FAB-6AA1-86012F8F5C01}" dt="2025-02-03T19:46:00.627" v="16"/>
          <ac:spMkLst>
            <pc:docMk/>
            <pc:sldMk cId="109857222" sldId="256"/>
            <ac:spMk id="3" creationId="{00000000-0000-0000-0000-000000000000}"/>
          </ac:spMkLst>
        </pc:spChg>
        <pc:spChg chg="add">
          <ac:chgData name="Rebecca Francis-Davies" userId="S::r.francis-davies@uwtsd.ac.uk::caf69e2c-2198-47a4-8268-c57958bd4ca9" providerId="AD" clId="Web-{8A98D3FC-6DB8-2FAB-6AA1-86012F8F5C01}" dt="2025-02-03T19:46:00.627" v="16"/>
          <ac:spMkLst>
            <pc:docMk/>
            <pc:sldMk cId="109857222" sldId="256"/>
            <ac:spMk id="9" creationId="{0EECA69B-4C2A-7F31-8019-E90DB3BD49CB}"/>
          </ac:spMkLst>
        </pc:spChg>
        <pc:spChg chg="add">
          <ac:chgData name="Rebecca Francis-Davies" userId="S::r.francis-davies@uwtsd.ac.uk::caf69e2c-2198-47a4-8268-c57958bd4ca9" providerId="AD" clId="Web-{8A98D3FC-6DB8-2FAB-6AA1-86012F8F5C01}" dt="2025-02-03T19:46:00.627" v="16"/>
          <ac:spMkLst>
            <pc:docMk/>
            <pc:sldMk cId="109857222" sldId="256"/>
            <ac:spMk id="11" creationId="{857DEAC1-B3AA-6569-0A44-A191DF2F3C67}"/>
          </ac:spMkLst>
        </pc:spChg>
        <pc:picChg chg="add">
          <ac:chgData name="Rebecca Francis-Davies" userId="S::r.francis-davies@uwtsd.ac.uk::caf69e2c-2198-47a4-8268-c57958bd4ca9" providerId="AD" clId="Web-{8A98D3FC-6DB8-2FAB-6AA1-86012F8F5C01}" dt="2025-02-03T19:46:00.627" v="16"/>
          <ac:picMkLst>
            <pc:docMk/>
            <pc:sldMk cId="109857222" sldId="256"/>
            <ac:picMk id="4" creationId="{C0EDC209-709F-25D6-6E27-AFD627B0F22E}"/>
          </ac:picMkLst>
        </pc:picChg>
      </pc:sldChg>
      <pc:sldChg chg="addSp delSp modSp new del mod setBg">
        <pc:chgData name="Rebecca Francis-Davies" userId="S::r.francis-davies@uwtsd.ac.uk::caf69e2c-2198-47a4-8268-c57958bd4ca9" providerId="AD" clId="Web-{8A98D3FC-6DB8-2FAB-6AA1-86012F8F5C01}" dt="2025-02-04T09:11:30.792" v="3492"/>
        <pc:sldMkLst>
          <pc:docMk/>
          <pc:sldMk cId="2195855937" sldId="257"/>
        </pc:sldMkLst>
        <pc:spChg chg="mod">
          <ac:chgData name="Rebecca Francis-Davies" userId="S::r.francis-davies@uwtsd.ac.uk::caf69e2c-2198-47a4-8268-c57958bd4ca9" providerId="AD" clId="Web-{8A98D3FC-6DB8-2FAB-6AA1-86012F8F5C01}" dt="2025-02-03T21:04:23.064" v="2058"/>
          <ac:spMkLst>
            <pc:docMk/>
            <pc:sldMk cId="2195855937" sldId="257"/>
            <ac:spMk id="2" creationId="{DEB8598F-5E8B-AFE1-81E4-306BCA2A1A68}"/>
          </ac:spMkLst>
        </pc:spChg>
        <pc:spChg chg="del mod">
          <ac:chgData name="Rebecca Francis-Davies" userId="S::r.francis-davies@uwtsd.ac.uk::caf69e2c-2198-47a4-8268-c57958bd4ca9" providerId="AD" clId="Web-{8A98D3FC-6DB8-2FAB-6AA1-86012F8F5C01}" dt="2025-02-03T19:51:33.088" v="56"/>
          <ac:spMkLst>
            <pc:docMk/>
            <pc:sldMk cId="2195855937" sldId="257"/>
            <ac:spMk id="3" creationId="{4AD18EF7-CF65-6034-4882-2560CD136EAC}"/>
          </ac:spMkLst>
        </pc:spChg>
        <pc:spChg chg="add del">
          <ac:chgData name="Rebecca Francis-Davies" userId="S::r.francis-davies@uwtsd.ac.uk::caf69e2c-2198-47a4-8268-c57958bd4ca9" providerId="AD" clId="Web-{8A98D3FC-6DB8-2FAB-6AA1-86012F8F5C01}" dt="2025-02-03T20:08:05.126" v="70"/>
          <ac:spMkLst>
            <pc:docMk/>
            <pc:sldMk cId="2195855937" sldId="257"/>
            <ac:spMk id="9" creationId="{F68B2C62-7648-4430-90D5-AE0F252AF113}"/>
          </ac:spMkLst>
        </pc:spChg>
        <pc:spChg chg="add del">
          <ac:chgData name="Rebecca Francis-Davies" userId="S::r.francis-davies@uwtsd.ac.uk::caf69e2c-2198-47a4-8268-c57958bd4ca9" providerId="AD" clId="Web-{8A98D3FC-6DB8-2FAB-6AA1-86012F8F5C01}" dt="2025-02-03T20:17:03.248" v="341"/>
          <ac:spMkLst>
            <pc:docMk/>
            <pc:sldMk cId="2195855937" sldId="257"/>
            <ac:spMk id="16" creationId="{F68B2C62-7648-4430-90D5-AE0F252AF113}"/>
          </ac:spMkLst>
        </pc:spChg>
        <pc:spChg chg="add del">
          <ac:chgData name="Rebecca Francis-Davies" userId="S::r.francis-davies@uwtsd.ac.uk::caf69e2c-2198-47a4-8268-c57958bd4ca9" providerId="AD" clId="Web-{8A98D3FC-6DB8-2FAB-6AA1-86012F8F5C01}" dt="2025-02-03T20:17:03.248" v="341"/>
          <ac:spMkLst>
            <pc:docMk/>
            <pc:sldMk cId="2195855937" sldId="257"/>
            <ac:spMk id="18" creationId="{19604516-F583-413C-8C0B-E7944F332B5A}"/>
          </ac:spMkLst>
        </pc:spChg>
        <pc:spChg chg="add del">
          <ac:chgData name="Rebecca Francis-Davies" userId="S::r.francis-davies@uwtsd.ac.uk::caf69e2c-2198-47a4-8268-c57958bd4ca9" providerId="AD" clId="Web-{8A98D3FC-6DB8-2FAB-6AA1-86012F8F5C01}" dt="2025-02-03T21:04:23.064" v="2058"/>
          <ac:spMkLst>
            <pc:docMk/>
            <pc:sldMk cId="2195855937" sldId="257"/>
            <ac:spMk id="25" creationId="{F68B2C62-7648-4430-90D5-AE0F252AF113}"/>
          </ac:spMkLst>
        </pc:spChg>
        <pc:spChg chg="add">
          <ac:chgData name="Rebecca Francis-Davies" userId="S::r.francis-davies@uwtsd.ac.uk::caf69e2c-2198-47a4-8268-c57958bd4ca9" providerId="AD" clId="Web-{8A98D3FC-6DB8-2FAB-6AA1-86012F8F5C01}" dt="2025-02-03T21:04:23.064" v="2058"/>
          <ac:spMkLst>
            <pc:docMk/>
            <pc:sldMk cId="2195855937" sldId="257"/>
            <ac:spMk id="32" creationId="{F68B2C62-7648-4430-90D5-AE0F252AF113}"/>
          </ac:spMkLst>
        </pc:spChg>
        <pc:graphicFrameChg chg="add mod modGraphic">
          <ac:chgData name="Rebecca Francis-Davies" userId="S::r.francis-davies@uwtsd.ac.uk::caf69e2c-2198-47a4-8268-c57958bd4ca9" providerId="AD" clId="Web-{8A98D3FC-6DB8-2FAB-6AA1-86012F8F5C01}" dt="2025-02-03T21:04:23.064" v="2058"/>
          <ac:graphicFrameMkLst>
            <pc:docMk/>
            <pc:sldMk cId="2195855937" sldId="257"/>
            <ac:graphicFrameMk id="5" creationId="{2BB4F8C5-3FD1-E3D7-7FA1-A3C467E26A7E}"/>
          </ac:graphicFrameMkLst>
        </pc:graphicFrameChg>
        <pc:cxnChg chg="add del">
          <ac:chgData name="Rebecca Francis-Davies" userId="S::r.francis-davies@uwtsd.ac.uk::caf69e2c-2198-47a4-8268-c57958bd4ca9" providerId="AD" clId="Web-{8A98D3FC-6DB8-2FAB-6AA1-86012F8F5C01}" dt="2025-02-03T20:08:05.126" v="70"/>
          <ac:cxnSpMkLst>
            <pc:docMk/>
            <pc:sldMk cId="2195855937" sldId="257"/>
            <ac:cxnSpMk id="11" creationId="{4BFD5B9F-5FB6-467D-83D5-DF82F1907354}"/>
          </ac:cxnSpMkLst>
        </pc:cxnChg>
        <pc:cxnChg chg="add del">
          <ac:chgData name="Rebecca Francis-Davies" userId="S::r.francis-davies@uwtsd.ac.uk::caf69e2c-2198-47a4-8268-c57958bd4ca9" providerId="AD" clId="Web-{8A98D3FC-6DB8-2FAB-6AA1-86012F8F5C01}" dt="2025-02-03T20:17:03.248" v="341"/>
          <ac:cxnSpMkLst>
            <pc:docMk/>
            <pc:sldMk cId="2195855937" sldId="257"/>
            <ac:cxnSpMk id="20" creationId="{4BFD5B9F-5FB6-467D-83D5-DF82F1907354}"/>
          </ac:cxnSpMkLst>
        </pc:cxnChg>
        <pc:cxnChg chg="add del">
          <ac:chgData name="Rebecca Francis-Davies" userId="S::r.francis-davies@uwtsd.ac.uk::caf69e2c-2198-47a4-8268-c57958bd4ca9" providerId="AD" clId="Web-{8A98D3FC-6DB8-2FAB-6AA1-86012F8F5C01}" dt="2025-02-03T21:04:23.064" v="2058"/>
          <ac:cxnSpMkLst>
            <pc:docMk/>
            <pc:sldMk cId="2195855937" sldId="257"/>
            <ac:cxnSpMk id="27" creationId="{4BFD5B9F-5FB6-467D-83D5-DF82F1907354}"/>
          </ac:cxnSpMkLst>
        </pc:cxnChg>
        <pc:cxnChg chg="add">
          <ac:chgData name="Rebecca Francis-Davies" userId="S::r.francis-davies@uwtsd.ac.uk::caf69e2c-2198-47a4-8268-c57958bd4ca9" providerId="AD" clId="Web-{8A98D3FC-6DB8-2FAB-6AA1-86012F8F5C01}" dt="2025-02-03T21:04:23.064" v="2058"/>
          <ac:cxnSpMkLst>
            <pc:docMk/>
            <pc:sldMk cId="2195855937" sldId="257"/>
            <ac:cxnSpMk id="34" creationId="{AAD0195E-7F27-4D06-9427-0C121D721A14}"/>
          </ac:cxnSpMkLst>
        </pc:cxnChg>
        <pc:cxnChg chg="add">
          <ac:chgData name="Rebecca Francis-Davies" userId="S::r.francis-davies@uwtsd.ac.uk::caf69e2c-2198-47a4-8268-c57958bd4ca9" providerId="AD" clId="Web-{8A98D3FC-6DB8-2FAB-6AA1-86012F8F5C01}" dt="2025-02-03T21:04:23.064" v="2058"/>
          <ac:cxnSpMkLst>
            <pc:docMk/>
            <pc:sldMk cId="2195855937" sldId="257"/>
            <ac:cxnSpMk id="36" creationId="{9D74C2FC-3228-4FC1-B97B-87AD35508D91}"/>
          </ac:cxnSpMkLst>
        </pc:cxnChg>
      </pc:sldChg>
      <pc:sldChg chg="new del">
        <pc:chgData name="Rebecca Francis-Davies" userId="S::r.francis-davies@uwtsd.ac.uk::caf69e2c-2198-47a4-8268-c57958bd4ca9" providerId="AD" clId="Web-{8A98D3FC-6DB8-2FAB-6AA1-86012F8F5C01}" dt="2025-02-03T20:06:32.343" v="66"/>
        <pc:sldMkLst>
          <pc:docMk/>
          <pc:sldMk cId="469823605" sldId="258"/>
        </pc:sldMkLst>
      </pc:sldChg>
      <pc:sldChg chg="add">
        <pc:chgData name="Rebecca Francis-Davies" userId="S::r.francis-davies@uwtsd.ac.uk::caf69e2c-2198-47a4-8268-c57958bd4ca9" providerId="AD" clId="Web-{8A98D3FC-6DB8-2FAB-6AA1-86012F8F5C01}" dt="2025-02-03T20:07:32.954" v="68"/>
        <pc:sldMkLst>
          <pc:docMk/>
          <pc:sldMk cId="2767401900" sldId="259"/>
        </pc:sldMkLst>
      </pc:sldChg>
      <pc:sldChg chg="modSp add">
        <pc:chgData name="Rebecca Francis-Davies" userId="S::r.francis-davies@uwtsd.ac.uk::caf69e2c-2198-47a4-8268-c57958bd4ca9" providerId="AD" clId="Web-{8A98D3FC-6DB8-2FAB-6AA1-86012F8F5C01}" dt="2025-02-03T20:06:27.562" v="65" actId="14100"/>
        <pc:sldMkLst>
          <pc:docMk/>
          <pc:sldMk cId="4248393857" sldId="260"/>
        </pc:sldMkLst>
        <pc:spChg chg="mod">
          <ac:chgData name="Rebecca Francis-Davies" userId="S::r.francis-davies@uwtsd.ac.uk::caf69e2c-2198-47a4-8268-c57958bd4ca9" providerId="AD" clId="Web-{8A98D3FC-6DB8-2FAB-6AA1-86012F8F5C01}" dt="2025-02-03T20:06:21.405" v="64" actId="14100"/>
          <ac:spMkLst>
            <pc:docMk/>
            <pc:sldMk cId="4248393857" sldId="260"/>
            <ac:spMk id="8" creationId="{2404DDD2-D235-45DC-A787-F8F283B1002E}"/>
          </ac:spMkLst>
        </pc:spChg>
        <pc:picChg chg="mod">
          <ac:chgData name="Rebecca Francis-Davies" userId="S::r.francis-davies@uwtsd.ac.uk::caf69e2c-2198-47a4-8268-c57958bd4ca9" providerId="AD" clId="Web-{8A98D3FC-6DB8-2FAB-6AA1-86012F8F5C01}" dt="2025-02-03T20:06:27.562" v="65" actId="14100"/>
          <ac:picMkLst>
            <pc:docMk/>
            <pc:sldMk cId="4248393857" sldId="260"/>
            <ac:picMk id="4" creationId="{27A4A9A1-9DBD-13DB-3AE2-2DD234630E52}"/>
          </ac:picMkLst>
        </pc:picChg>
      </pc:sldChg>
      <pc:sldChg chg="new del">
        <pc:chgData name="Rebecca Francis-Davies" userId="S::r.francis-davies@uwtsd.ac.uk::caf69e2c-2198-47a4-8268-c57958bd4ca9" providerId="AD" clId="Web-{8A98D3FC-6DB8-2FAB-6AA1-86012F8F5C01}" dt="2025-02-03T20:07:41.673" v="69"/>
        <pc:sldMkLst>
          <pc:docMk/>
          <pc:sldMk cId="2908887254" sldId="261"/>
        </pc:sldMkLst>
      </pc:sldChg>
      <pc:sldChg chg="addSp modSp new mod setBg">
        <pc:chgData name="Rebecca Francis-Davies" userId="S::r.francis-davies@uwtsd.ac.uk::caf69e2c-2198-47a4-8268-c57958bd4ca9" providerId="AD" clId="Web-{8A98D3FC-6DB8-2FAB-6AA1-86012F8F5C01}" dt="2025-02-03T20:15:19.434" v="287"/>
        <pc:sldMkLst>
          <pc:docMk/>
          <pc:sldMk cId="3693143371" sldId="261"/>
        </pc:sldMkLst>
        <pc:spChg chg="mod">
          <ac:chgData name="Rebecca Francis-Davies" userId="S::r.francis-davies@uwtsd.ac.uk::caf69e2c-2198-47a4-8268-c57958bd4ca9" providerId="AD" clId="Web-{8A98D3FC-6DB8-2FAB-6AA1-86012F8F5C01}" dt="2025-02-03T20:15:19.434" v="287"/>
          <ac:spMkLst>
            <pc:docMk/>
            <pc:sldMk cId="3693143371" sldId="261"/>
            <ac:spMk id="2" creationId="{5FC1026D-710F-2721-E20C-05E5E47C802B}"/>
          </ac:spMkLst>
        </pc:spChg>
        <pc:spChg chg="mod">
          <ac:chgData name="Rebecca Francis-Davies" userId="S::r.francis-davies@uwtsd.ac.uk::caf69e2c-2198-47a4-8268-c57958bd4ca9" providerId="AD" clId="Web-{8A98D3FC-6DB8-2FAB-6AA1-86012F8F5C01}" dt="2025-02-03T20:15:19.434" v="287"/>
          <ac:spMkLst>
            <pc:docMk/>
            <pc:sldMk cId="3693143371" sldId="261"/>
            <ac:spMk id="3" creationId="{ED646E16-70BF-FAB6-46C9-721688CA1057}"/>
          </ac:spMkLst>
        </pc:spChg>
        <pc:spChg chg="add">
          <ac:chgData name="Rebecca Francis-Davies" userId="S::r.francis-davies@uwtsd.ac.uk::caf69e2c-2198-47a4-8268-c57958bd4ca9" providerId="AD" clId="Web-{8A98D3FC-6DB8-2FAB-6AA1-86012F8F5C01}" dt="2025-02-03T20:15:19.434" v="287"/>
          <ac:spMkLst>
            <pc:docMk/>
            <pc:sldMk cId="3693143371" sldId="261"/>
            <ac:spMk id="8" creationId="{6B3CA38D-7BB0-4D35-BE00-0F487660272C}"/>
          </ac:spMkLst>
        </pc:spChg>
        <pc:cxnChg chg="add">
          <ac:chgData name="Rebecca Francis-Davies" userId="S::r.francis-davies@uwtsd.ac.uk::caf69e2c-2198-47a4-8268-c57958bd4ca9" providerId="AD" clId="Web-{8A98D3FC-6DB8-2FAB-6AA1-86012F8F5C01}" dt="2025-02-03T20:15:19.434" v="287"/>
          <ac:cxnSpMkLst>
            <pc:docMk/>
            <pc:sldMk cId="3693143371" sldId="261"/>
            <ac:cxnSpMk id="10" creationId="{4514FD1B-A0BF-4C73-A68E-4B1F7299F6AE}"/>
          </ac:cxnSpMkLst>
        </pc:cxnChg>
        <pc:cxnChg chg="add">
          <ac:chgData name="Rebecca Francis-Davies" userId="S::r.francis-davies@uwtsd.ac.uk::caf69e2c-2198-47a4-8268-c57958bd4ca9" providerId="AD" clId="Web-{8A98D3FC-6DB8-2FAB-6AA1-86012F8F5C01}" dt="2025-02-03T20:15:19.434" v="287"/>
          <ac:cxnSpMkLst>
            <pc:docMk/>
            <pc:sldMk cId="3693143371" sldId="261"/>
            <ac:cxnSpMk id="12" creationId="{18B100A6-1EBC-40AB-BB7E-26807F3CFC31}"/>
          </ac:cxnSpMkLst>
        </pc:cxnChg>
      </pc:sldChg>
      <pc:sldChg chg="addSp delSp modSp new mod setBg">
        <pc:chgData name="Rebecca Francis-Davies" userId="S::r.francis-davies@uwtsd.ac.uk::caf69e2c-2198-47a4-8268-c57958bd4ca9" providerId="AD" clId="Web-{8A98D3FC-6DB8-2FAB-6AA1-86012F8F5C01}" dt="2025-02-03T20:16:59.920" v="340" actId="20577"/>
        <pc:sldMkLst>
          <pc:docMk/>
          <pc:sldMk cId="1400576275" sldId="262"/>
        </pc:sldMkLst>
        <pc:spChg chg="mod ord">
          <ac:chgData name="Rebecca Francis-Davies" userId="S::r.francis-davies@uwtsd.ac.uk::caf69e2c-2198-47a4-8268-c57958bd4ca9" providerId="AD" clId="Web-{8A98D3FC-6DB8-2FAB-6AA1-86012F8F5C01}" dt="2025-02-03T20:16:03.200" v="295"/>
          <ac:spMkLst>
            <pc:docMk/>
            <pc:sldMk cId="1400576275" sldId="262"/>
            <ac:spMk id="2" creationId="{72D7DBA9-1C7D-DD0C-B59D-7624EE07392D}"/>
          </ac:spMkLst>
        </pc:spChg>
        <pc:spChg chg="del">
          <ac:chgData name="Rebecca Francis-Davies" userId="S::r.francis-davies@uwtsd.ac.uk::caf69e2c-2198-47a4-8268-c57958bd4ca9" providerId="AD" clId="Web-{8A98D3FC-6DB8-2FAB-6AA1-86012F8F5C01}" dt="2025-02-03T20:15:57.825" v="294"/>
          <ac:spMkLst>
            <pc:docMk/>
            <pc:sldMk cId="1400576275" sldId="262"/>
            <ac:spMk id="3" creationId="{C0E36351-DEEF-A9A1-C7C1-4FF6BD6B7B91}"/>
          </ac:spMkLst>
        </pc:spChg>
        <pc:spChg chg="add mod">
          <ac:chgData name="Rebecca Francis-Davies" userId="S::r.francis-davies@uwtsd.ac.uk::caf69e2c-2198-47a4-8268-c57958bd4ca9" providerId="AD" clId="Web-{8A98D3FC-6DB8-2FAB-6AA1-86012F8F5C01}" dt="2025-02-03T20:16:59.920" v="340" actId="20577"/>
          <ac:spMkLst>
            <pc:docMk/>
            <pc:sldMk cId="1400576275" sldId="262"/>
            <ac:spMk id="8" creationId="{A8FE7975-9141-24F1-C7BC-D538F610DA57}"/>
          </ac:spMkLst>
        </pc:spChg>
        <pc:spChg chg="add">
          <ac:chgData name="Rebecca Francis-Davies" userId="S::r.francis-davies@uwtsd.ac.uk::caf69e2c-2198-47a4-8268-c57958bd4ca9" providerId="AD" clId="Web-{8A98D3FC-6DB8-2FAB-6AA1-86012F8F5C01}" dt="2025-02-03T20:16:03.200" v="295"/>
          <ac:spMkLst>
            <pc:docMk/>
            <pc:sldMk cId="1400576275" sldId="262"/>
            <ac:spMk id="11" creationId="{E49D7415-2F11-44C2-B6AA-13A25B6814B9}"/>
          </ac:spMkLst>
        </pc:spChg>
        <pc:picChg chg="add mod ord">
          <ac:chgData name="Rebecca Francis-Davies" userId="S::r.francis-davies@uwtsd.ac.uk::caf69e2c-2198-47a4-8268-c57958bd4ca9" providerId="AD" clId="Web-{8A98D3FC-6DB8-2FAB-6AA1-86012F8F5C01}" dt="2025-02-03T20:16:03.200" v="295"/>
          <ac:picMkLst>
            <pc:docMk/>
            <pc:sldMk cId="1400576275" sldId="262"/>
            <ac:picMk id="4" creationId="{96676A10-9079-84FB-0E0E-0BEC3780A8EA}"/>
          </ac:picMkLst>
        </pc:picChg>
        <pc:cxnChg chg="add">
          <ac:chgData name="Rebecca Francis-Davies" userId="S::r.francis-davies@uwtsd.ac.uk::caf69e2c-2198-47a4-8268-c57958bd4ca9" providerId="AD" clId="Web-{8A98D3FC-6DB8-2FAB-6AA1-86012F8F5C01}" dt="2025-02-03T20:16:03.200" v="295"/>
          <ac:cxnSpMkLst>
            <pc:docMk/>
            <pc:sldMk cId="1400576275" sldId="262"/>
            <ac:cxnSpMk id="13" creationId="{511FC409-B3C2-4F68-865C-C5333D6F2710}"/>
          </ac:cxnSpMkLst>
        </pc:cxnChg>
        <pc:cxnChg chg="add">
          <ac:chgData name="Rebecca Francis-Davies" userId="S::r.francis-davies@uwtsd.ac.uk::caf69e2c-2198-47a4-8268-c57958bd4ca9" providerId="AD" clId="Web-{8A98D3FC-6DB8-2FAB-6AA1-86012F8F5C01}" dt="2025-02-03T20:16:03.200" v="295"/>
          <ac:cxnSpMkLst>
            <pc:docMk/>
            <pc:sldMk cId="1400576275" sldId="262"/>
            <ac:cxnSpMk id="15" creationId="{B810270D-76A7-44B3-9746-7EDF5788602E}"/>
          </ac:cxnSpMkLst>
        </pc:cxnChg>
      </pc:sldChg>
      <pc:sldChg chg="addSp modSp new mod setBg">
        <pc:chgData name="Rebecca Francis-Davies" userId="S::r.francis-davies@uwtsd.ac.uk::caf69e2c-2198-47a4-8268-c57958bd4ca9" providerId="AD" clId="Web-{8A98D3FC-6DB8-2FAB-6AA1-86012F8F5C01}" dt="2025-02-03T20:20:45.425" v="486"/>
        <pc:sldMkLst>
          <pc:docMk/>
          <pc:sldMk cId="2701828263" sldId="263"/>
        </pc:sldMkLst>
        <pc:spChg chg="mod">
          <ac:chgData name="Rebecca Francis-Davies" userId="S::r.francis-davies@uwtsd.ac.uk::caf69e2c-2198-47a4-8268-c57958bd4ca9" providerId="AD" clId="Web-{8A98D3FC-6DB8-2FAB-6AA1-86012F8F5C01}" dt="2025-02-03T20:20:45.425" v="486"/>
          <ac:spMkLst>
            <pc:docMk/>
            <pc:sldMk cId="2701828263" sldId="263"/>
            <ac:spMk id="2" creationId="{C2DEAE77-ED83-05DA-0564-5569E06D3930}"/>
          </ac:spMkLst>
        </pc:spChg>
        <pc:spChg chg="mod">
          <ac:chgData name="Rebecca Francis-Davies" userId="S::r.francis-davies@uwtsd.ac.uk::caf69e2c-2198-47a4-8268-c57958bd4ca9" providerId="AD" clId="Web-{8A98D3FC-6DB8-2FAB-6AA1-86012F8F5C01}" dt="2025-02-03T20:20:45.425" v="486"/>
          <ac:spMkLst>
            <pc:docMk/>
            <pc:sldMk cId="2701828263" sldId="263"/>
            <ac:spMk id="3" creationId="{94769829-585D-270E-AC50-0144F976D1AC}"/>
          </ac:spMkLst>
        </pc:spChg>
        <pc:spChg chg="add">
          <ac:chgData name="Rebecca Francis-Davies" userId="S::r.francis-davies@uwtsd.ac.uk::caf69e2c-2198-47a4-8268-c57958bd4ca9" providerId="AD" clId="Web-{8A98D3FC-6DB8-2FAB-6AA1-86012F8F5C01}" dt="2025-02-03T20:20:45.425" v="486"/>
          <ac:spMkLst>
            <pc:docMk/>
            <pc:sldMk cId="2701828263" sldId="263"/>
            <ac:spMk id="9" creationId="{E49D7415-2F11-44C2-B6AA-13A25B6814B9}"/>
          </ac:spMkLst>
        </pc:spChg>
        <pc:picChg chg="add">
          <ac:chgData name="Rebecca Francis-Davies" userId="S::r.francis-davies@uwtsd.ac.uk::caf69e2c-2198-47a4-8268-c57958bd4ca9" providerId="AD" clId="Web-{8A98D3FC-6DB8-2FAB-6AA1-86012F8F5C01}" dt="2025-02-03T20:20:45.425" v="486"/>
          <ac:picMkLst>
            <pc:docMk/>
            <pc:sldMk cId="2701828263" sldId="263"/>
            <ac:picMk id="5" creationId="{D5112B4B-A45C-7813-CA33-0D19F8835FEF}"/>
          </ac:picMkLst>
        </pc:picChg>
        <pc:cxnChg chg="add">
          <ac:chgData name="Rebecca Francis-Davies" userId="S::r.francis-davies@uwtsd.ac.uk::caf69e2c-2198-47a4-8268-c57958bd4ca9" providerId="AD" clId="Web-{8A98D3FC-6DB8-2FAB-6AA1-86012F8F5C01}" dt="2025-02-03T20:20:45.425" v="486"/>
          <ac:cxnSpMkLst>
            <pc:docMk/>
            <pc:sldMk cId="2701828263" sldId="263"/>
            <ac:cxnSpMk id="11" creationId="{3815BE95-1337-20E2-B2EF-5DA486F72FCB}"/>
          </ac:cxnSpMkLst>
        </pc:cxnChg>
      </pc:sldChg>
      <pc:sldChg chg="addSp modSp new mod setBg">
        <pc:chgData name="Rebecca Francis-Davies" userId="S::r.francis-davies@uwtsd.ac.uk::caf69e2c-2198-47a4-8268-c57958bd4ca9" providerId="AD" clId="Web-{8A98D3FC-6DB8-2FAB-6AA1-86012F8F5C01}" dt="2025-02-03T20:24:05.071" v="726"/>
        <pc:sldMkLst>
          <pc:docMk/>
          <pc:sldMk cId="2480988625" sldId="264"/>
        </pc:sldMkLst>
        <pc:spChg chg="mod">
          <ac:chgData name="Rebecca Francis-Davies" userId="S::r.francis-davies@uwtsd.ac.uk::caf69e2c-2198-47a4-8268-c57958bd4ca9" providerId="AD" clId="Web-{8A98D3FC-6DB8-2FAB-6AA1-86012F8F5C01}" dt="2025-02-03T20:24:05.071" v="726"/>
          <ac:spMkLst>
            <pc:docMk/>
            <pc:sldMk cId="2480988625" sldId="264"/>
            <ac:spMk id="2" creationId="{79FD486E-0B08-4C03-A23E-392FBFCA816A}"/>
          </ac:spMkLst>
        </pc:spChg>
        <pc:spChg chg="mod">
          <ac:chgData name="Rebecca Francis-Davies" userId="S::r.francis-davies@uwtsd.ac.uk::caf69e2c-2198-47a4-8268-c57958bd4ca9" providerId="AD" clId="Web-{8A98D3FC-6DB8-2FAB-6AA1-86012F8F5C01}" dt="2025-02-03T20:24:05.071" v="726"/>
          <ac:spMkLst>
            <pc:docMk/>
            <pc:sldMk cId="2480988625" sldId="264"/>
            <ac:spMk id="3" creationId="{76307FCC-C326-B808-EA96-47B2245B9800}"/>
          </ac:spMkLst>
        </pc:spChg>
        <pc:spChg chg="add">
          <ac:chgData name="Rebecca Francis-Davies" userId="S::r.francis-davies@uwtsd.ac.uk::caf69e2c-2198-47a4-8268-c57958bd4ca9" providerId="AD" clId="Web-{8A98D3FC-6DB8-2FAB-6AA1-86012F8F5C01}" dt="2025-02-03T20:24:05.071" v="726"/>
          <ac:spMkLst>
            <pc:docMk/>
            <pc:sldMk cId="2480988625" sldId="264"/>
            <ac:spMk id="9" creationId="{E49D7415-2F11-44C2-B6AA-13A25B6814B9}"/>
          </ac:spMkLst>
        </pc:spChg>
        <pc:picChg chg="add">
          <ac:chgData name="Rebecca Francis-Davies" userId="S::r.francis-davies@uwtsd.ac.uk::caf69e2c-2198-47a4-8268-c57958bd4ca9" providerId="AD" clId="Web-{8A98D3FC-6DB8-2FAB-6AA1-86012F8F5C01}" dt="2025-02-03T20:24:05.071" v="726"/>
          <ac:picMkLst>
            <pc:docMk/>
            <pc:sldMk cId="2480988625" sldId="264"/>
            <ac:picMk id="5" creationId="{33991D77-B618-60AA-8B97-F9E66F03105D}"/>
          </ac:picMkLst>
        </pc:picChg>
        <pc:cxnChg chg="add">
          <ac:chgData name="Rebecca Francis-Davies" userId="S::r.francis-davies@uwtsd.ac.uk::caf69e2c-2198-47a4-8268-c57958bd4ca9" providerId="AD" clId="Web-{8A98D3FC-6DB8-2FAB-6AA1-86012F8F5C01}" dt="2025-02-03T20:24:05.071" v="726"/>
          <ac:cxnSpMkLst>
            <pc:docMk/>
            <pc:sldMk cId="2480988625" sldId="264"/>
            <ac:cxnSpMk id="11" creationId="{D2E57F3D-33BE-4306-87E6-245763719516}"/>
          </ac:cxnSpMkLst>
        </pc:cxnChg>
      </pc:sldChg>
      <pc:sldChg chg="addSp modSp new mod setBg">
        <pc:chgData name="Rebecca Francis-Davies" userId="S::r.francis-davies@uwtsd.ac.uk::caf69e2c-2198-47a4-8268-c57958bd4ca9" providerId="AD" clId="Web-{8A98D3FC-6DB8-2FAB-6AA1-86012F8F5C01}" dt="2025-02-03T20:26:02.120" v="763"/>
        <pc:sldMkLst>
          <pc:docMk/>
          <pc:sldMk cId="3932079160" sldId="265"/>
        </pc:sldMkLst>
        <pc:spChg chg="mod">
          <ac:chgData name="Rebecca Francis-Davies" userId="S::r.francis-davies@uwtsd.ac.uk::caf69e2c-2198-47a4-8268-c57958bd4ca9" providerId="AD" clId="Web-{8A98D3FC-6DB8-2FAB-6AA1-86012F8F5C01}" dt="2025-02-03T20:26:02.120" v="763"/>
          <ac:spMkLst>
            <pc:docMk/>
            <pc:sldMk cId="3932079160" sldId="265"/>
            <ac:spMk id="2" creationId="{9C402D1E-B87B-9BBA-55C9-CB5E240226DC}"/>
          </ac:spMkLst>
        </pc:spChg>
        <pc:spChg chg="mod">
          <ac:chgData name="Rebecca Francis-Davies" userId="S::r.francis-davies@uwtsd.ac.uk::caf69e2c-2198-47a4-8268-c57958bd4ca9" providerId="AD" clId="Web-{8A98D3FC-6DB8-2FAB-6AA1-86012F8F5C01}" dt="2025-02-03T20:26:02.120" v="763"/>
          <ac:spMkLst>
            <pc:docMk/>
            <pc:sldMk cId="3932079160" sldId="265"/>
            <ac:spMk id="3" creationId="{33FB6E15-67EB-8A91-C643-A18E8048F3A4}"/>
          </ac:spMkLst>
        </pc:spChg>
        <pc:spChg chg="add">
          <ac:chgData name="Rebecca Francis-Davies" userId="S::r.francis-davies@uwtsd.ac.uk::caf69e2c-2198-47a4-8268-c57958bd4ca9" providerId="AD" clId="Web-{8A98D3FC-6DB8-2FAB-6AA1-86012F8F5C01}" dt="2025-02-03T20:26:02.120" v="763"/>
          <ac:spMkLst>
            <pc:docMk/>
            <pc:sldMk cId="3932079160" sldId="265"/>
            <ac:spMk id="9" creationId="{E49D7415-2F11-44C2-B6AA-13A25B6814B9}"/>
          </ac:spMkLst>
        </pc:spChg>
        <pc:picChg chg="add">
          <ac:chgData name="Rebecca Francis-Davies" userId="S::r.francis-davies@uwtsd.ac.uk::caf69e2c-2198-47a4-8268-c57958bd4ca9" providerId="AD" clId="Web-{8A98D3FC-6DB8-2FAB-6AA1-86012F8F5C01}" dt="2025-02-03T20:26:02.120" v="763"/>
          <ac:picMkLst>
            <pc:docMk/>
            <pc:sldMk cId="3932079160" sldId="265"/>
            <ac:picMk id="5" creationId="{4E35ACA3-860B-7C00-9040-2655551359E0}"/>
          </ac:picMkLst>
        </pc:picChg>
        <pc:cxnChg chg="add">
          <ac:chgData name="Rebecca Francis-Davies" userId="S::r.francis-davies@uwtsd.ac.uk::caf69e2c-2198-47a4-8268-c57958bd4ca9" providerId="AD" clId="Web-{8A98D3FC-6DB8-2FAB-6AA1-86012F8F5C01}" dt="2025-02-03T20:26:02.120" v="763"/>
          <ac:cxnSpMkLst>
            <pc:docMk/>
            <pc:sldMk cId="3932079160" sldId="265"/>
            <ac:cxnSpMk id="11" creationId="{D2E57F3D-33BE-4306-87E6-245763719516}"/>
          </ac:cxnSpMkLst>
        </pc:cxnChg>
      </pc:sldChg>
      <pc:sldChg chg="addSp modSp new mod setBg">
        <pc:chgData name="Rebecca Francis-Davies" userId="S::r.francis-davies@uwtsd.ac.uk::caf69e2c-2198-47a4-8268-c57958bd4ca9" providerId="AD" clId="Web-{8A98D3FC-6DB8-2FAB-6AA1-86012F8F5C01}" dt="2025-02-03T20:30:03.610" v="927"/>
        <pc:sldMkLst>
          <pc:docMk/>
          <pc:sldMk cId="2731344858" sldId="266"/>
        </pc:sldMkLst>
        <pc:spChg chg="mod">
          <ac:chgData name="Rebecca Francis-Davies" userId="S::r.francis-davies@uwtsd.ac.uk::caf69e2c-2198-47a4-8268-c57958bd4ca9" providerId="AD" clId="Web-{8A98D3FC-6DB8-2FAB-6AA1-86012F8F5C01}" dt="2025-02-03T20:30:03.610" v="927"/>
          <ac:spMkLst>
            <pc:docMk/>
            <pc:sldMk cId="2731344858" sldId="266"/>
            <ac:spMk id="2" creationId="{968462EB-8048-9542-5D90-08296EDEF871}"/>
          </ac:spMkLst>
        </pc:spChg>
        <pc:spChg chg="mod">
          <ac:chgData name="Rebecca Francis-Davies" userId="S::r.francis-davies@uwtsd.ac.uk::caf69e2c-2198-47a4-8268-c57958bd4ca9" providerId="AD" clId="Web-{8A98D3FC-6DB8-2FAB-6AA1-86012F8F5C01}" dt="2025-02-03T20:30:03.610" v="927"/>
          <ac:spMkLst>
            <pc:docMk/>
            <pc:sldMk cId="2731344858" sldId="266"/>
            <ac:spMk id="3" creationId="{8947C63B-A3FB-D81D-969D-AC8B05755081}"/>
          </ac:spMkLst>
        </pc:spChg>
        <pc:spChg chg="add">
          <ac:chgData name="Rebecca Francis-Davies" userId="S::r.francis-davies@uwtsd.ac.uk::caf69e2c-2198-47a4-8268-c57958bd4ca9" providerId="AD" clId="Web-{8A98D3FC-6DB8-2FAB-6AA1-86012F8F5C01}" dt="2025-02-03T20:30:03.610" v="927"/>
          <ac:spMkLst>
            <pc:docMk/>
            <pc:sldMk cId="2731344858" sldId="266"/>
            <ac:spMk id="8" creationId="{5F710FDB-0919-493E-8539-8240C23F1EB2}"/>
          </ac:spMkLst>
        </pc:spChg>
        <pc:cxnChg chg="add">
          <ac:chgData name="Rebecca Francis-Davies" userId="S::r.francis-davies@uwtsd.ac.uk::caf69e2c-2198-47a4-8268-c57958bd4ca9" providerId="AD" clId="Web-{8A98D3FC-6DB8-2FAB-6AA1-86012F8F5C01}" dt="2025-02-03T20:30:03.610" v="927"/>
          <ac:cxnSpMkLst>
            <pc:docMk/>
            <pc:sldMk cId="2731344858" sldId="266"/>
            <ac:cxnSpMk id="10" creationId="{22F20000-FD86-48F6-9363-FEC90C932DCD}"/>
          </ac:cxnSpMkLst>
        </pc:cxnChg>
        <pc:cxnChg chg="add">
          <ac:chgData name="Rebecca Francis-Davies" userId="S::r.francis-davies@uwtsd.ac.uk::caf69e2c-2198-47a4-8268-c57958bd4ca9" providerId="AD" clId="Web-{8A98D3FC-6DB8-2FAB-6AA1-86012F8F5C01}" dt="2025-02-03T20:30:03.610" v="927"/>
          <ac:cxnSpMkLst>
            <pc:docMk/>
            <pc:sldMk cId="2731344858" sldId="266"/>
            <ac:cxnSpMk id="12" creationId="{872AE332-6ACA-45BE-875F-91A291D4A40D}"/>
          </ac:cxnSpMkLst>
        </pc:cxnChg>
      </pc:sldChg>
      <pc:sldChg chg="modSp new">
        <pc:chgData name="Rebecca Francis-Davies" userId="S::r.francis-davies@uwtsd.ac.uk::caf69e2c-2198-47a4-8268-c57958bd4ca9" providerId="AD" clId="Web-{8A98D3FC-6DB8-2FAB-6AA1-86012F8F5C01}" dt="2025-02-03T20:32:31.067" v="1023" actId="20577"/>
        <pc:sldMkLst>
          <pc:docMk/>
          <pc:sldMk cId="66835963" sldId="267"/>
        </pc:sldMkLst>
        <pc:spChg chg="mod">
          <ac:chgData name="Rebecca Francis-Davies" userId="S::r.francis-davies@uwtsd.ac.uk::caf69e2c-2198-47a4-8268-c57958bd4ca9" providerId="AD" clId="Web-{8A98D3FC-6DB8-2FAB-6AA1-86012F8F5C01}" dt="2025-02-03T20:30:25.205" v="936" actId="20577"/>
          <ac:spMkLst>
            <pc:docMk/>
            <pc:sldMk cId="66835963" sldId="267"/>
            <ac:spMk id="2" creationId="{FC07D300-B9E6-0F7B-202B-CF9F5B9AE5F3}"/>
          </ac:spMkLst>
        </pc:spChg>
        <pc:spChg chg="mod">
          <ac:chgData name="Rebecca Francis-Davies" userId="S::r.francis-davies@uwtsd.ac.uk::caf69e2c-2198-47a4-8268-c57958bd4ca9" providerId="AD" clId="Web-{8A98D3FC-6DB8-2FAB-6AA1-86012F8F5C01}" dt="2025-02-03T20:32:31.067" v="1023" actId="20577"/>
          <ac:spMkLst>
            <pc:docMk/>
            <pc:sldMk cId="66835963" sldId="267"/>
            <ac:spMk id="3" creationId="{E3AAA499-F732-13E3-2481-568C923D1209}"/>
          </ac:spMkLst>
        </pc:spChg>
      </pc:sldChg>
      <pc:sldChg chg="addSp modSp new mod setBg">
        <pc:chgData name="Rebecca Francis-Davies" userId="S::r.francis-davies@uwtsd.ac.uk::caf69e2c-2198-47a4-8268-c57958bd4ca9" providerId="AD" clId="Web-{8A98D3FC-6DB8-2FAB-6AA1-86012F8F5C01}" dt="2025-02-03T20:35:15.586" v="1150"/>
        <pc:sldMkLst>
          <pc:docMk/>
          <pc:sldMk cId="3020059764" sldId="268"/>
        </pc:sldMkLst>
        <pc:spChg chg="mod">
          <ac:chgData name="Rebecca Francis-Davies" userId="S::r.francis-davies@uwtsd.ac.uk::caf69e2c-2198-47a4-8268-c57958bd4ca9" providerId="AD" clId="Web-{8A98D3FC-6DB8-2FAB-6AA1-86012F8F5C01}" dt="2025-02-03T20:35:15.586" v="1150"/>
          <ac:spMkLst>
            <pc:docMk/>
            <pc:sldMk cId="3020059764" sldId="268"/>
            <ac:spMk id="2" creationId="{66F0DC17-5041-B75D-4E6E-C912C9757290}"/>
          </ac:spMkLst>
        </pc:spChg>
        <pc:spChg chg="mod">
          <ac:chgData name="Rebecca Francis-Davies" userId="S::r.francis-davies@uwtsd.ac.uk::caf69e2c-2198-47a4-8268-c57958bd4ca9" providerId="AD" clId="Web-{8A98D3FC-6DB8-2FAB-6AA1-86012F8F5C01}" dt="2025-02-03T20:35:15.586" v="1150"/>
          <ac:spMkLst>
            <pc:docMk/>
            <pc:sldMk cId="3020059764" sldId="268"/>
            <ac:spMk id="3" creationId="{A649D014-B282-0558-7700-3230A5FF0132}"/>
          </ac:spMkLst>
        </pc:spChg>
        <pc:spChg chg="add">
          <ac:chgData name="Rebecca Francis-Davies" userId="S::r.francis-davies@uwtsd.ac.uk::caf69e2c-2198-47a4-8268-c57958bd4ca9" providerId="AD" clId="Web-{8A98D3FC-6DB8-2FAB-6AA1-86012F8F5C01}" dt="2025-02-03T20:35:15.586" v="1150"/>
          <ac:spMkLst>
            <pc:docMk/>
            <pc:sldMk cId="3020059764" sldId="268"/>
            <ac:spMk id="9" creationId="{E49D7415-2F11-44C2-B6AA-13A25B6814B9}"/>
          </ac:spMkLst>
        </pc:spChg>
        <pc:picChg chg="add">
          <ac:chgData name="Rebecca Francis-Davies" userId="S::r.francis-davies@uwtsd.ac.uk::caf69e2c-2198-47a4-8268-c57958bd4ca9" providerId="AD" clId="Web-{8A98D3FC-6DB8-2FAB-6AA1-86012F8F5C01}" dt="2025-02-03T20:35:15.586" v="1150"/>
          <ac:picMkLst>
            <pc:docMk/>
            <pc:sldMk cId="3020059764" sldId="268"/>
            <ac:picMk id="5" creationId="{334325DC-C709-8004-3706-DF155C6E91E0}"/>
          </ac:picMkLst>
        </pc:picChg>
        <pc:cxnChg chg="add">
          <ac:chgData name="Rebecca Francis-Davies" userId="S::r.francis-davies@uwtsd.ac.uk::caf69e2c-2198-47a4-8268-c57958bd4ca9" providerId="AD" clId="Web-{8A98D3FC-6DB8-2FAB-6AA1-86012F8F5C01}" dt="2025-02-03T20:35:15.586" v="1150"/>
          <ac:cxnSpMkLst>
            <pc:docMk/>
            <pc:sldMk cId="3020059764" sldId="268"/>
            <ac:cxnSpMk id="11" creationId="{D2E57F3D-33BE-4306-87E6-245763719516}"/>
          </ac:cxnSpMkLst>
        </pc:cxnChg>
      </pc:sldChg>
      <pc:sldChg chg="addSp delSp modSp new mod setBg">
        <pc:chgData name="Rebecca Francis-Davies" userId="S::r.francis-davies@uwtsd.ac.uk::caf69e2c-2198-47a4-8268-c57958bd4ca9" providerId="AD" clId="Web-{8A98D3FC-6DB8-2FAB-6AA1-86012F8F5C01}" dt="2025-02-03T20:40:09.062" v="1179"/>
        <pc:sldMkLst>
          <pc:docMk/>
          <pc:sldMk cId="1316452451" sldId="269"/>
        </pc:sldMkLst>
        <pc:spChg chg="mod">
          <ac:chgData name="Rebecca Francis-Davies" userId="S::r.francis-davies@uwtsd.ac.uk::caf69e2c-2198-47a4-8268-c57958bd4ca9" providerId="AD" clId="Web-{8A98D3FC-6DB8-2FAB-6AA1-86012F8F5C01}" dt="2025-02-03T20:40:09.062" v="1179"/>
          <ac:spMkLst>
            <pc:docMk/>
            <pc:sldMk cId="1316452451" sldId="269"/>
            <ac:spMk id="2" creationId="{E5277A79-C8CE-9997-6AC9-B3651A12410B}"/>
          </ac:spMkLst>
        </pc:spChg>
        <pc:spChg chg="del">
          <ac:chgData name="Rebecca Francis-Davies" userId="S::r.francis-davies@uwtsd.ac.uk::caf69e2c-2198-47a4-8268-c57958bd4ca9" providerId="AD" clId="Web-{8A98D3FC-6DB8-2FAB-6AA1-86012F8F5C01}" dt="2025-02-03T20:39:53.374" v="1173"/>
          <ac:spMkLst>
            <pc:docMk/>
            <pc:sldMk cId="1316452451" sldId="269"/>
            <ac:spMk id="3" creationId="{F41221E0-2608-45F6-296C-E9911C8832C6}"/>
          </ac:spMkLst>
        </pc:spChg>
        <pc:spChg chg="add">
          <ac:chgData name="Rebecca Francis-Davies" userId="S::r.francis-davies@uwtsd.ac.uk::caf69e2c-2198-47a4-8268-c57958bd4ca9" providerId="AD" clId="Web-{8A98D3FC-6DB8-2FAB-6AA1-86012F8F5C01}" dt="2025-02-03T20:40:09.062" v="1179"/>
          <ac:spMkLst>
            <pc:docMk/>
            <pc:sldMk cId="1316452451" sldId="269"/>
            <ac:spMk id="13" creationId="{33E93247-6229-44AB-A550-739E971E690B}"/>
          </ac:spMkLst>
        </pc:spChg>
        <pc:picChg chg="add mod ord">
          <ac:chgData name="Rebecca Francis-Davies" userId="S::r.francis-davies@uwtsd.ac.uk::caf69e2c-2198-47a4-8268-c57958bd4ca9" providerId="AD" clId="Web-{8A98D3FC-6DB8-2FAB-6AA1-86012F8F5C01}" dt="2025-02-03T20:40:09.062" v="1179"/>
          <ac:picMkLst>
            <pc:docMk/>
            <pc:sldMk cId="1316452451" sldId="269"/>
            <ac:picMk id="4" creationId="{9CBA0315-A324-400F-5135-E6FB88A91C95}"/>
          </ac:picMkLst>
        </pc:picChg>
        <pc:cxnChg chg="add">
          <ac:chgData name="Rebecca Francis-Davies" userId="S::r.francis-davies@uwtsd.ac.uk::caf69e2c-2198-47a4-8268-c57958bd4ca9" providerId="AD" clId="Web-{8A98D3FC-6DB8-2FAB-6AA1-86012F8F5C01}" dt="2025-02-03T20:40:09.062" v="1179"/>
          <ac:cxnSpMkLst>
            <pc:docMk/>
            <pc:sldMk cId="1316452451" sldId="269"/>
            <ac:cxnSpMk id="9" creationId="{F64F9B95-9045-48D2-B9F3-2927E98F54AA}"/>
          </ac:cxnSpMkLst>
        </pc:cxnChg>
        <pc:cxnChg chg="add">
          <ac:chgData name="Rebecca Francis-Davies" userId="S::r.francis-davies@uwtsd.ac.uk::caf69e2c-2198-47a4-8268-c57958bd4ca9" providerId="AD" clId="Web-{8A98D3FC-6DB8-2FAB-6AA1-86012F8F5C01}" dt="2025-02-03T20:40:09.062" v="1179"/>
          <ac:cxnSpMkLst>
            <pc:docMk/>
            <pc:sldMk cId="1316452451" sldId="269"/>
            <ac:cxnSpMk id="11" creationId="{085AA86F-6A4D-4BCB-A045-D992CDC2959B}"/>
          </ac:cxnSpMkLst>
        </pc:cxnChg>
        <pc:cxnChg chg="add">
          <ac:chgData name="Rebecca Francis-Davies" userId="S::r.francis-davies@uwtsd.ac.uk::caf69e2c-2198-47a4-8268-c57958bd4ca9" providerId="AD" clId="Web-{8A98D3FC-6DB8-2FAB-6AA1-86012F8F5C01}" dt="2025-02-03T20:40:09.062" v="1179"/>
          <ac:cxnSpMkLst>
            <pc:docMk/>
            <pc:sldMk cId="1316452451" sldId="269"/>
            <ac:cxnSpMk id="15" creationId="{EE2E603F-4A95-4FE8-BB06-211DFD75DBEF}"/>
          </ac:cxnSpMkLst>
        </pc:cxnChg>
      </pc:sldChg>
      <pc:sldChg chg="addSp modSp new mod setBg">
        <pc:chgData name="Rebecca Francis-Davies" userId="S::r.francis-davies@uwtsd.ac.uk::caf69e2c-2198-47a4-8268-c57958bd4ca9" providerId="AD" clId="Web-{8A98D3FC-6DB8-2FAB-6AA1-86012F8F5C01}" dt="2025-02-03T20:42:51.065" v="1238"/>
        <pc:sldMkLst>
          <pc:docMk/>
          <pc:sldMk cId="931210251" sldId="270"/>
        </pc:sldMkLst>
        <pc:spChg chg="mod">
          <ac:chgData name="Rebecca Francis-Davies" userId="S::r.francis-davies@uwtsd.ac.uk::caf69e2c-2198-47a4-8268-c57958bd4ca9" providerId="AD" clId="Web-{8A98D3FC-6DB8-2FAB-6AA1-86012F8F5C01}" dt="2025-02-03T20:42:51.065" v="1238"/>
          <ac:spMkLst>
            <pc:docMk/>
            <pc:sldMk cId="931210251" sldId="270"/>
            <ac:spMk id="2" creationId="{3900929E-57D1-29C6-CB5A-7F1E464C9C2C}"/>
          </ac:spMkLst>
        </pc:spChg>
        <pc:spChg chg="mod">
          <ac:chgData name="Rebecca Francis-Davies" userId="S::r.francis-davies@uwtsd.ac.uk::caf69e2c-2198-47a4-8268-c57958bd4ca9" providerId="AD" clId="Web-{8A98D3FC-6DB8-2FAB-6AA1-86012F8F5C01}" dt="2025-02-03T20:42:51.065" v="1238"/>
          <ac:spMkLst>
            <pc:docMk/>
            <pc:sldMk cId="931210251" sldId="270"/>
            <ac:spMk id="3" creationId="{6BF0FA96-53E9-CE1C-FF2B-AAD4DDF9E178}"/>
          </ac:spMkLst>
        </pc:spChg>
        <pc:spChg chg="add">
          <ac:chgData name="Rebecca Francis-Davies" userId="S::r.francis-davies@uwtsd.ac.uk::caf69e2c-2198-47a4-8268-c57958bd4ca9" providerId="AD" clId="Web-{8A98D3FC-6DB8-2FAB-6AA1-86012F8F5C01}" dt="2025-02-03T20:42:51.065" v="1238"/>
          <ac:spMkLst>
            <pc:docMk/>
            <pc:sldMk cId="931210251" sldId="270"/>
            <ac:spMk id="13" creationId="{33E93247-6229-44AB-A550-739E971E690B}"/>
          </ac:spMkLst>
        </pc:spChg>
        <pc:picChg chg="add mod">
          <ac:chgData name="Rebecca Francis-Davies" userId="S::r.francis-davies@uwtsd.ac.uk::caf69e2c-2198-47a4-8268-c57958bd4ca9" providerId="AD" clId="Web-{8A98D3FC-6DB8-2FAB-6AA1-86012F8F5C01}" dt="2025-02-03T20:42:51.065" v="1238"/>
          <ac:picMkLst>
            <pc:docMk/>
            <pc:sldMk cId="931210251" sldId="270"/>
            <ac:picMk id="4" creationId="{9A8DA750-17F6-4C21-83EE-B095BAEE8257}"/>
          </ac:picMkLst>
        </pc:picChg>
        <pc:cxnChg chg="add">
          <ac:chgData name="Rebecca Francis-Davies" userId="S::r.francis-davies@uwtsd.ac.uk::caf69e2c-2198-47a4-8268-c57958bd4ca9" providerId="AD" clId="Web-{8A98D3FC-6DB8-2FAB-6AA1-86012F8F5C01}" dt="2025-02-03T20:42:51.065" v="1238"/>
          <ac:cxnSpMkLst>
            <pc:docMk/>
            <pc:sldMk cId="931210251" sldId="270"/>
            <ac:cxnSpMk id="9" creationId="{F64F9B95-9045-48D2-B9F3-2927E98F54AA}"/>
          </ac:cxnSpMkLst>
        </pc:cxnChg>
        <pc:cxnChg chg="add">
          <ac:chgData name="Rebecca Francis-Davies" userId="S::r.francis-davies@uwtsd.ac.uk::caf69e2c-2198-47a4-8268-c57958bd4ca9" providerId="AD" clId="Web-{8A98D3FC-6DB8-2FAB-6AA1-86012F8F5C01}" dt="2025-02-03T20:42:51.065" v="1238"/>
          <ac:cxnSpMkLst>
            <pc:docMk/>
            <pc:sldMk cId="931210251" sldId="270"/>
            <ac:cxnSpMk id="11" creationId="{085AA86F-6A4D-4BCB-A045-D992CDC2959B}"/>
          </ac:cxnSpMkLst>
        </pc:cxnChg>
        <pc:cxnChg chg="add">
          <ac:chgData name="Rebecca Francis-Davies" userId="S::r.francis-davies@uwtsd.ac.uk::caf69e2c-2198-47a4-8268-c57958bd4ca9" providerId="AD" clId="Web-{8A98D3FC-6DB8-2FAB-6AA1-86012F8F5C01}" dt="2025-02-03T20:42:51.065" v="1238"/>
          <ac:cxnSpMkLst>
            <pc:docMk/>
            <pc:sldMk cId="931210251" sldId="270"/>
            <ac:cxnSpMk id="15" creationId="{EE2E603F-4A95-4FE8-BB06-211DFD75DBEF}"/>
          </ac:cxnSpMkLst>
        </pc:cxnChg>
      </pc:sldChg>
      <pc:sldChg chg="addSp delSp modSp new mod setBg">
        <pc:chgData name="Rebecca Francis-Davies" userId="S::r.francis-davies@uwtsd.ac.uk::caf69e2c-2198-47a4-8268-c57958bd4ca9" providerId="AD" clId="Web-{8A98D3FC-6DB8-2FAB-6AA1-86012F8F5C01}" dt="2025-02-03T20:48:37.339" v="1344"/>
        <pc:sldMkLst>
          <pc:docMk/>
          <pc:sldMk cId="2068933075" sldId="271"/>
        </pc:sldMkLst>
        <pc:spChg chg="mod">
          <ac:chgData name="Rebecca Francis-Davies" userId="S::r.francis-davies@uwtsd.ac.uk::caf69e2c-2198-47a4-8268-c57958bd4ca9" providerId="AD" clId="Web-{8A98D3FC-6DB8-2FAB-6AA1-86012F8F5C01}" dt="2025-02-03T20:48:37.339" v="1344"/>
          <ac:spMkLst>
            <pc:docMk/>
            <pc:sldMk cId="2068933075" sldId="271"/>
            <ac:spMk id="2" creationId="{786D0A6A-9D13-329B-C810-B8A275CC37E6}"/>
          </ac:spMkLst>
        </pc:spChg>
        <pc:spChg chg="add del mod">
          <ac:chgData name="Rebecca Francis-Davies" userId="S::r.francis-davies@uwtsd.ac.uk::caf69e2c-2198-47a4-8268-c57958bd4ca9" providerId="AD" clId="Web-{8A98D3FC-6DB8-2FAB-6AA1-86012F8F5C01}" dt="2025-02-03T20:48:37.339" v="1344"/>
          <ac:spMkLst>
            <pc:docMk/>
            <pc:sldMk cId="2068933075" sldId="271"/>
            <ac:spMk id="3" creationId="{CD328F0C-8367-E703-2E0C-C22DB736EEBE}"/>
          </ac:spMkLst>
        </pc:spChg>
        <pc:spChg chg="add del">
          <ac:chgData name="Rebecca Francis-Davies" userId="S::r.francis-davies@uwtsd.ac.uk::caf69e2c-2198-47a4-8268-c57958bd4ca9" providerId="AD" clId="Web-{8A98D3FC-6DB8-2FAB-6AA1-86012F8F5C01}" dt="2025-02-03T20:48:33.323" v="1341"/>
          <ac:spMkLst>
            <pc:docMk/>
            <pc:sldMk cId="2068933075" sldId="271"/>
            <ac:spMk id="9" creationId="{F68B2C62-7648-4430-90D5-AE0F252AF113}"/>
          </ac:spMkLst>
        </pc:spChg>
        <pc:spChg chg="add del">
          <ac:chgData name="Rebecca Francis-Davies" userId="S::r.francis-davies@uwtsd.ac.uk::caf69e2c-2198-47a4-8268-c57958bd4ca9" providerId="AD" clId="Web-{8A98D3FC-6DB8-2FAB-6AA1-86012F8F5C01}" dt="2025-02-03T20:48:37.323" v="1343"/>
          <ac:spMkLst>
            <pc:docMk/>
            <pc:sldMk cId="2068933075" sldId="271"/>
            <ac:spMk id="13" creationId="{F68B2C62-7648-4430-90D5-AE0F252AF113}"/>
          </ac:spMkLst>
        </pc:spChg>
        <pc:spChg chg="add">
          <ac:chgData name="Rebecca Francis-Davies" userId="S::r.francis-davies@uwtsd.ac.uk::caf69e2c-2198-47a4-8268-c57958bd4ca9" providerId="AD" clId="Web-{8A98D3FC-6DB8-2FAB-6AA1-86012F8F5C01}" dt="2025-02-03T20:48:37.339" v="1344"/>
          <ac:spMkLst>
            <pc:docMk/>
            <pc:sldMk cId="2068933075" sldId="271"/>
            <ac:spMk id="17" creationId="{E49D7415-2F11-44C2-B6AA-13A25B6814B9}"/>
          </ac:spMkLst>
        </pc:spChg>
        <pc:spChg chg="add">
          <ac:chgData name="Rebecca Francis-Davies" userId="S::r.francis-davies@uwtsd.ac.uk::caf69e2c-2198-47a4-8268-c57958bd4ca9" providerId="AD" clId="Web-{8A98D3FC-6DB8-2FAB-6AA1-86012F8F5C01}" dt="2025-02-03T20:48:37.339" v="1344"/>
          <ac:spMkLst>
            <pc:docMk/>
            <pc:sldMk cId="2068933075" sldId="271"/>
            <ac:spMk id="19" creationId="{CD328F0C-8367-E703-2E0C-C22DB736EEBE}"/>
          </ac:spMkLst>
        </pc:spChg>
        <pc:graphicFrameChg chg="add del">
          <ac:chgData name="Rebecca Francis-Davies" userId="S::r.francis-davies@uwtsd.ac.uk::caf69e2c-2198-47a4-8268-c57958bd4ca9" providerId="AD" clId="Web-{8A98D3FC-6DB8-2FAB-6AA1-86012F8F5C01}" dt="2025-02-03T20:48:33.323" v="1341"/>
          <ac:graphicFrameMkLst>
            <pc:docMk/>
            <pc:sldMk cId="2068933075" sldId="271"/>
            <ac:graphicFrameMk id="5" creationId="{F332375F-0294-D95C-E19F-619EA5A3B3FF}"/>
          </ac:graphicFrameMkLst>
        </pc:graphicFrameChg>
        <pc:graphicFrameChg chg="add del">
          <ac:chgData name="Rebecca Francis-Davies" userId="S::r.francis-davies@uwtsd.ac.uk::caf69e2c-2198-47a4-8268-c57958bd4ca9" providerId="AD" clId="Web-{8A98D3FC-6DB8-2FAB-6AA1-86012F8F5C01}" dt="2025-02-03T20:48:37.323" v="1343"/>
          <ac:graphicFrameMkLst>
            <pc:docMk/>
            <pc:sldMk cId="2068933075" sldId="271"/>
            <ac:graphicFrameMk id="15" creationId="{BFC26D03-323F-65C6-B233-9BB128C4CE87}"/>
          </ac:graphicFrameMkLst>
        </pc:graphicFrameChg>
        <pc:picChg chg="add">
          <ac:chgData name="Rebecca Francis-Davies" userId="S::r.francis-davies@uwtsd.ac.uk::caf69e2c-2198-47a4-8268-c57958bd4ca9" providerId="AD" clId="Web-{8A98D3FC-6DB8-2FAB-6AA1-86012F8F5C01}" dt="2025-02-03T20:48:37.339" v="1344"/>
          <ac:picMkLst>
            <pc:docMk/>
            <pc:sldMk cId="2068933075" sldId="271"/>
            <ac:picMk id="18" creationId="{9D47AB09-14C7-C798-38AE-0675416FBEAF}"/>
          </ac:picMkLst>
        </pc:picChg>
        <pc:cxnChg chg="add del">
          <ac:chgData name="Rebecca Francis-Davies" userId="S::r.francis-davies@uwtsd.ac.uk::caf69e2c-2198-47a4-8268-c57958bd4ca9" providerId="AD" clId="Web-{8A98D3FC-6DB8-2FAB-6AA1-86012F8F5C01}" dt="2025-02-03T20:48:33.323" v="1341"/>
          <ac:cxnSpMkLst>
            <pc:docMk/>
            <pc:sldMk cId="2068933075" sldId="271"/>
            <ac:cxnSpMk id="11" creationId="{0ADD27CF-4CE1-2871-1ABA-40FCA4D03214}"/>
          </ac:cxnSpMkLst>
        </pc:cxnChg>
        <pc:cxnChg chg="add del">
          <ac:chgData name="Rebecca Francis-Davies" userId="S::r.francis-davies@uwtsd.ac.uk::caf69e2c-2198-47a4-8268-c57958bd4ca9" providerId="AD" clId="Web-{8A98D3FC-6DB8-2FAB-6AA1-86012F8F5C01}" dt="2025-02-03T20:48:37.323" v="1343"/>
          <ac:cxnSpMkLst>
            <pc:docMk/>
            <pc:sldMk cId="2068933075" sldId="271"/>
            <ac:cxnSpMk id="14" creationId="{4BFD5B9F-5FB6-467D-83D5-DF82F1907354}"/>
          </ac:cxnSpMkLst>
        </pc:cxnChg>
        <pc:cxnChg chg="add">
          <ac:chgData name="Rebecca Francis-Davies" userId="S::r.francis-davies@uwtsd.ac.uk::caf69e2c-2198-47a4-8268-c57958bd4ca9" providerId="AD" clId="Web-{8A98D3FC-6DB8-2FAB-6AA1-86012F8F5C01}" dt="2025-02-03T20:48:37.339" v="1344"/>
          <ac:cxnSpMkLst>
            <pc:docMk/>
            <pc:sldMk cId="2068933075" sldId="271"/>
            <ac:cxnSpMk id="20" creationId="{511FC409-B3C2-4F68-865C-C5333D6F2710}"/>
          </ac:cxnSpMkLst>
        </pc:cxnChg>
        <pc:cxnChg chg="add">
          <ac:chgData name="Rebecca Francis-Davies" userId="S::r.francis-davies@uwtsd.ac.uk::caf69e2c-2198-47a4-8268-c57958bd4ca9" providerId="AD" clId="Web-{8A98D3FC-6DB8-2FAB-6AA1-86012F8F5C01}" dt="2025-02-03T20:48:37.339" v="1344"/>
          <ac:cxnSpMkLst>
            <pc:docMk/>
            <pc:sldMk cId="2068933075" sldId="271"/>
            <ac:cxnSpMk id="21" creationId="{B810270D-76A7-44B3-9746-7EDF5788602E}"/>
          </ac:cxnSpMkLst>
        </pc:cxnChg>
      </pc:sldChg>
      <pc:sldChg chg="addSp modSp new mod setBg modNotes">
        <pc:chgData name="Rebecca Francis-Davies" userId="S::r.francis-davies@uwtsd.ac.uk::caf69e2c-2198-47a4-8268-c57958bd4ca9" providerId="AD" clId="Web-{8A98D3FC-6DB8-2FAB-6AA1-86012F8F5C01}" dt="2025-02-03T20:51:31.359" v="1494"/>
        <pc:sldMkLst>
          <pc:docMk/>
          <pc:sldMk cId="758793638" sldId="272"/>
        </pc:sldMkLst>
        <pc:spChg chg="mod">
          <ac:chgData name="Rebecca Francis-Davies" userId="S::r.francis-davies@uwtsd.ac.uk::caf69e2c-2198-47a4-8268-c57958bd4ca9" providerId="AD" clId="Web-{8A98D3FC-6DB8-2FAB-6AA1-86012F8F5C01}" dt="2025-02-03T20:51:31.359" v="1494"/>
          <ac:spMkLst>
            <pc:docMk/>
            <pc:sldMk cId="758793638" sldId="272"/>
            <ac:spMk id="2" creationId="{348B3383-89C0-1EE6-6658-8FC12C0DA1CB}"/>
          </ac:spMkLst>
        </pc:spChg>
        <pc:spChg chg="mod">
          <ac:chgData name="Rebecca Francis-Davies" userId="S::r.francis-davies@uwtsd.ac.uk::caf69e2c-2198-47a4-8268-c57958bd4ca9" providerId="AD" clId="Web-{8A98D3FC-6DB8-2FAB-6AA1-86012F8F5C01}" dt="2025-02-03T20:51:31.359" v="1494"/>
          <ac:spMkLst>
            <pc:docMk/>
            <pc:sldMk cId="758793638" sldId="272"/>
            <ac:spMk id="3" creationId="{613871F2-C938-8308-64F3-03DD15C69FCB}"/>
          </ac:spMkLst>
        </pc:spChg>
        <pc:spChg chg="add">
          <ac:chgData name="Rebecca Francis-Davies" userId="S::r.francis-davies@uwtsd.ac.uk::caf69e2c-2198-47a4-8268-c57958bd4ca9" providerId="AD" clId="Web-{8A98D3FC-6DB8-2FAB-6AA1-86012F8F5C01}" dt="2025-02-03T20:51:31.359" v="1494"/>
          <ac:spMkLst>
            <pc:docMk/>
            <pc:sldMk cId="758793638" sldId="272"/>
            <ac:spMk id="9" creationId="{E49D7415-2F11-44C2-B6AA-13A25B6814B9}"/>
          </ac:spMkLst>
        </pc:spChg>
        <pc:picChg chg="add">
          <ac:chgData name="Rebecca Francis-Davies" userId="S::r.francis-davies@uwtsd.ac.uk::caf69e2c-2198-47a4-8268-c57958bd4ca9" providerId="AD" clId="Web-{8A98D3FC-6DB8-2FAB-6AA1-86012F8F5C01}" dt="2025-02-03T20:51:31.359" v="1494"/>
          <ac:picMkLst>
            <pc:docMk/>
            <pc:sldMk cId="758793638" sldId="272"/>
            <ac:picMk id="5" creationId="{D97B272D-789D-FF96-9B99-CA794DC271E1}"/>
          </ac:picMkLst>
        </pc:picChg>
        <pc:cxnChg chg="add">
          <ac:chgData name="Rebecca Francis-Davies" userId="S::r.francis-davies@uwtsd.ac.uk::caf69e2c-2198-47a4-8268-c57958bd4ca9" providerId="AD" clId="Web-{8A98D3FC-6DB8-2FAB-6AA1-86012F8F5C01}" dt="2025-02-03T20:51:31.359" v="1494"/>
          <ac:cxnSpMkLst>
            <pc:docMk/>
            <pc:sldMk cId="758793638" sldId="272"/>
            <ac:cxnSpMk id="11" creationId="{511FC409-B3C2-4F68-865C-C5333D6F2710}"/>
          </ac:cxnSpMkLst>
        </pc:cxnChg>
        <pc:cxnChg chg="add">
          <ac:chgData name="Rebecca Francis-Davies" userId="S::r.francis-davies@uwtsd.ac.uk::caf69e2c-2198-47a4-8268-c57958bd4ca9" providerId="AD" clId="Web-{8A98D3FC-6DB8-2FAB-6AA1-86012F8F5C01}" dt="2025-02-03T20:51:31.359" v="1494"/>
          <ac:cxnSpMkLst>
            <pc:docMk/>
            <pc:sldMk cId="758793638" sldId="272"/>
            <ac:cxnSpMk id="13" creationId="{B810270D-76A7-44B3-9746-7EDF5788602E}"/>
          </ac:cxnSpMkLst>
        </pc:cxnChg>
      </pc:sldChg>
      <pc:sldChg chg="modSp new modNotes">
        <pc:chgData name="Rebecca Francis-Davies" userId="S::r.francis-davies@uwtsd.ac.uk::caf69e2c-2198-47a4-8268-c57958bd4ca9" providerId="AD" clId="Web-{8A98D3FC-6DB8-2FAB-6AA1-86012F8F5C01}" dt="2025-02-03T20:54:50.019" v="1667"/>
        <pc:sldMkLst>
          <pc:docMk/>
          <pc:sldMk cId="660603429" sldId="273"/>
        </pc:sldMkLst>
        <pc:spChg chg="mod">
          <ac:chgData name="Rebecca Francis-Davies" userId="S::r.francis-davies@uwtsd.ac.uk::caf69e2c-2198-47a4-8268-c57958bd4ca9" providerId="AD" clId="Web-{8A98D3FC-6DB8-2FAB-6AA1-86012F8F5C01}" dt="2025-02-03T20:52:03.984" v="1503" actId="20577"/>
          <ac:spMkLst>
            <pc:docMk/>
            <pc:sldMk cId="660603429" sldId="273"/>
            <ac:spMk id="2" creationId="{6425A3A1-922A-83F3-6815-2C0750C413CC}"/>
          </ac:spMkLst>
        </pc:spChg>
        <pc:spChg chg="mod">
          <ac:chgData name="Rebecca Francis-Davies" userId="S::r.francis-davies@uwtsd.ac.uk::caf69e2c-2198-47a4-8268-c57958bd4ca9" providerId="AD" clId="Web-{8A98D3FC-6DB8-2FAB-6AA1-86012F8F5C01}" dt="2025-02-03T20:54:15.347" v="1629" actId="20577"/>
          <ac:spMkLst>
            <pc:docMk/>
            <pc:sldMk cId="660603429" sldId="273"/>
            <ac:spMk id="3" creationId="{5FCE2931-49E6-3FED-3B5D-BD0477DD0110}"/>
          </ac:spMkLst>
        </pc:spChg>
      </pc:sldChg>
      <pc:sldChg chg="addSp modSp new mod setBg modNotes">
        <pc:chgData name="Rebecca Francis-Davies" userId="S::r.francis-davies@uwtsd.ac.uk::caf69e2c-2198-47a4-8268-c57958bd4ca9" providerId="AD" clId="Web-{8A98D3FC-6DB8-2FAB-6AA1-86012F8F5C01}" dt="2025-02-03T20:55:51.146" v="1759"/>
        <pc:sldMkLst>
          <pc:docMk/>
          <pc:sldMk cId="1097163939" sldId="274"/>
        </pc:sldMkLst>
        <pc:spChg chg="mod">
          <ac:chgData name="Rebecca Francis-Davies" userId="S::r.francis-davies@uwtsd.ac.uk::caf69e2c-2198-47a4-8268-c57958bd4ca9" providerId="AD" clId="Web-{8A98D3FC-6DB8-2FAB-6AA1-86012F8F5C01}" dt="2025-02-03T20:55:51.146" v="1759"/>
          <ac:spMkLst>
            <pc:docMk/>
            <pc:sldMk cId="1097163939" sldId="274"/>
            <ac:spMk id="2" creationId="{F2ECAD33-C57B-4EF9-11AA-BC05B64DC67B}"/>
          </ac:spMkLst>
        </pc:spChg>
        <pc:spChg chg="mod">
          <ac:chgData name="Rebecca Francis-Davies" userId="S::r.francis-davies@uwtsd.ac.uk::caf69e2c-2198-47a4-8268-c57958bd4ca9" providerId="AD" clId="Web-{8A98D3FC-6DB8-2FAB-6AA1-86012F8F5C01}" dt="2025-02-03T20:55:51.146" v="1759"/>
          <ac:spMkLst>
            <pc:docMk/>
            <pc:sldMk cId="1097163939" sldId="274"/>
            <ac:spMk id="3" creationId="{36133103-37D0-E9AA-5FD3-3022CF96B177}"/>
          </ac:spMkLst>
        </pc:spChg>
        <pc:spChg chg="add">
          <ac:chgData name="Rebecca Francis-Davies" userId="S::r.francis-davies@uwtsd.ac.uk::caf69e2c-2198-47a4-8268-c57958bd4ca9" providerId="AD" clId="Web-{8A98D3FC-6DB8-2FAB-6AA1-86012F8F5C01}" dt="2025-02-03T20:55:51.146" v="1759"/>
          <ac:spMkLst>
            <pc:docMk/>
            <pc:sldMk cId="1097163939" sldId="274"/>
            <ac:spMk id="9" creationId="{E49D7415-2F11-44C2-B6AA-13A25B6814B9}"/>
          </ac:spMkLst>
        </pc:spChg>
        <pc:picChg chg="add">
          <ac:chgData name="Rebecca Francis-Davies" userId="S::r.francis-davies@uwtsd.ac.uk::caf69e2c-2198-47a4-8268-c57958bd4ca9" providerId="AD" clId="Web-{8A98D3FC-6DB8-2FAB-6AA1-86012F8F5C01}" dt="2025-02-03T20:55:51.146" v="1759"/>
          <ac:picMkLst>
            <pc:docMk/>
            <pc:sldMk cId="1097163939" sldId="274"/>
            <ac:picMk id="5" creationId="{A88AB7D4-8702-A752-2FA7-7DA1DFCCADEB}"/>
          </ac:picMkLst>
        </pc:picChg>
        <pc:cxnChg chg="add">
          <ac:chgData name="Rebecca Francis-Davies" userId="S::r.francis-davies@uwtsd.ac.uk::caf69e2c-2198-47a4-8268-c57958bd4ca9" providerId="AD" clId="Web-{8A98D3FC-6DB8-2FAB-6AA1-86012F8F5C01}" dt="2025-02-03T20:55:51.146" v="1759"/>
          <ac:cxnSpMkLst>
            <pc:docMk/>
            <pc:sldMk cId="1097163939" sldId="274"/>
            <ac:cxnSpMk id="11" creationId="{F2B951FD-94F7-E138-3EC2-A66A551D9137}"/>
          </ac:cxnSpMkLst>
        </pc:cxnChg>
      </pc:sldChg>
      <pc:sldChg chg="modSp new">
        <pc:chgData name="Rebecca Francis-Davies" userId="S::r.francis-davies@uwtsd.ac.uk::caf69e2c-2198-47a4-8268-c57958bd4ca9" providerId="AD" clId="Web-{8A98D3FC-6DB8-2FAB-6AA1-86012F8F5C01}" dt="2025-02-03T20:59:23.260" v="1900" actId="20577"/>
        <pc:sldMkLst>
          <pc:docMk/>
          <pc:sldMk cId="696489003" sldId="275"/>
        </pc:sldMkLst>
        <pc:spChg chg="mod">
          <ac:chgData name="Rebecca Francis-Davies" userId="S::r.francis-davies@uwtsd.ac.uk::caf69e2c-2198-47a4-8268-c57958bd4ca9" providerId="AD" clId="Web-{8A98D3FC-6DB8-2FAB-6AA1-86012F8F5C01}" dt="2025-02-03T20:56:44.225" v="1786" actId="20577"/>
          <ac:spMkLst>
            <pc:docMk/>
            <pc:sldMk cId="696489003" sldId="275"/>
            <ac:spMk id="2" creationId="{B393B9B2-A8AA-73DF-EA29-5DB26F9AE622}"/>
          </ac:spMkLst>
        </pc:spChg>
        <pc:spChg chg="mod">
          <ac:chgData name="Rebecca Francis-Davies" userId="S::r.francis-davies@uwtsd.ac.uk::caf69e2c-2198-47a4-8268-c57958bd4ca9" providerId="AD" clId="Web-{8A98D3FC-6DB8-2FAB-6AA1-86012F8F5C01}" dt="2025-02-03T20:59:23.260" v="1900" actId="20577"/>
          <ac:spMkLst>
            <pc:docMk/>
            <pc:sldMk cId="696489003" sldId="275"/>
            <ac:spMk id="3" creationId="{F4B270A8-F372-CE68-EFE4-4249EDC997FB}"/>
          </ac:spMkLst>
        </pc:spChg>
      </pc:sldChg>
      <pc:sldChg chg="addSp modSp new mod setBg modNotes">
        <pc:chgData name="Rebecca Francis-Davies" userId="S::r.francis-davies@uwtsd.ac.uk::caf69e2c-2198-47a4-8268-c57958bd4ca9" providerId="AD" clId="Web-{8A98D3FC-6DB8-2FAB-6AA1-86012F8F5C01}" dt="2025-02-03T21:03:46.422" v="2057"/>
        <pc:sldMkLst>
          <pc:docMk/>
          <pc:sldMk cId="160339082" sldId="276"/>
        </pc:sldMkLst>
        <pc:spChg chg="mod">
          <ac:chgData name="Rebecca Francis-Davies" userId="S::r.francis-davies@uwtsd.ac.uk::caf69e2c-2198-47a4-8268-c57958bd4ca9" providerId="AD" clId="Web-{8A98D3FC-6DB8-2FAB-6AA1-86012F8F5C01}" dt="2025-02-03T21:03:46.422" v="2057"/>
          <ac:spMkLst>
            <pc:docMk/>
            <pc:sldMk cId="160339082" sldId="276"/>
            <ac:spMk id="2" creationId="{17781C58-16E6-6EF0-5C4E-B415B980CCDB}"/>
          </ac:spMkLst>
        </pc:spChg>
        <pc:spChg chg="mod">
          <ac:chgData name="Rebecca Francis-Davies" userId="S::r.francis-davies@uwtsd.ac.uk::caf69e2c-2198-47a4-8268-c57958bd4ca9" providerId="AD" clId="Web-{8A98D3FC-6DB8-2FAB-6AA1-86012F8F5C01}" dt="2025-02-03T21:03:46.422" v="2057"/>
          <ac:spMkLst>
            <pc:docMk/>
            <pc:sldMk cId="160339082" sldId="276"/>
            <ac:spMk id="3" creationId="{C83F4D65-0E7F-1D3A-CC17-BF649411AF53}"/>
          </ac:spMkLst>
        </pc:spChg>
        <pc:spChg chg="add">
          <ac:chgData name="Rebecca Francis-Davies" userId="S::r.francis-davies@uwtsd.ac.uk::caf69e2c-2198-47a4-8268-c57958bd4ca9" providerId="AD" clId="Web-{8A98D3FC-6DB8-2FAB-6AA1-86012F8F5C01}" dt="2025-02-03T21:03:46.422" v="2057"/>
          <ac:spMkLst>
            <pc:docMk/>
            <pc:sldMk cId="160339082" sldId="276"/>
            <ac:spMk id="9" creationId="{E49D7415-2F11-44C2-B6AA-13A25B6814B9}"/>
          </ac:spMkLst>
        </pc:spChg>
        <pc:picChg chg="add">
          <ac:chgData name="Rebecca Francis-Davies" userId="S::r.francis-davies@uwtsd.ac.uk::caf69e2c-2198-47a4-8268-c57958bd4ca9" providerId="AD" clId="Web-{8A98D3FC-6DB8-2FAB-6AA1-86012F8F5C01}" dt="2025-02-03T21:03:46.422" v="2057"/>
          <ac:picMkLst>
            <pc:docMk/>
            <pc:sldMk cId="160339082" sldId="276"/>
            <ac:picMk id="5" creationId="{C83829B9-7347-9FAD-DC8C-736E7C658639}"/>
          </ac:picMkLst>
        </pc:picChg>
        <pc:cxnChg chg="add">
          <ac:chgData name="Rebecca Francis-Davies" userId="S::r.francis-davies@uwtsd.ac.uk::caf69e2c-2198-47a4-8268-c57958bd4ca9" providerId="AD" clId="Web-{8A98D3FC-6DB8-2FAB-6AA1-86012F8F5C01}" dt="2025-02-03T21:03:46.422" v="2057"/>
          <ac:cxnSpMkLst>
            <pc:docMk/>
            <pc:sldMk cId="160339082" sldId="276"/>
            <ac:cxnSpMk id="11" creationId="{F2B951FD-94F7-E138-3EC2-A66A551D9137}"/>
          </ac:cxnSpMkLst>
        </pc:cxnChg>
      </pc:sldChg>
      <pc:sldChg chg="modSp new">
        <pc:chgData name="Rebecca Francis-Davies" userId="S::r.francis-davies@uwtsd.ac.uk::caf69e2c-2198-47a4-8268-c57958bd4ca9" providerId="AD" clId="Web-{8A98D3FC-6DB8-2FAB-6AA1-86012F8F5C01}" dt="2025-02-03T21:11:28.167" v="2289" actId="20577"/>
        <pc:sldMkLst>
          <pc:docMk/>
          <pc:sldMk cId="643785923" sldId="277"/>
        </pc:sldMkLst>
        <pc:spChg chg="mod">
          <ac:chgData name="Rebecca Francis-Davies" userId="S::r.francis-davies@uwtsd.ac.uk::caf69e2c-2198-47a4-8268-c57958bd4ca9" providerId="AD" clId="Web-{8A98D3FC-6DB8-2FAB-6AA1-86012F8F5C01}" dt="2025-02-03T21:05:16.346" v="2084" actId="20577"/>
          <ac:spMkLst>
            <pc:docMk/>
            <pc:sldMk cId="643785923" sldId="277"/>
            <ac:spMk id="2" creationId="{3893381D-80AC-BD55-C887-FBC345B4105D}"/>
          </ac:spMkLst>
        </pc:spChg>
        <pc:spChg chg="mod">
          <ac:chgData name="Rebecca Francis-Davies" userId="S::r.francis-davies@uwtsd.ac.uk::caf69e2c-2198-47a4-8268-c57958bd4ca9" providerId="AD" clId="Web-{8A98D3FC-6DB8-2FAB-6AA1-86012F8F5C01}" dt="2025-02-03T21:11:28.167" v="2289" actId="20577"/>
          <ac:spMkLst>
            <pc:docMk/>
            <pc:sldMk cId="643785923" sldId="277"/>
            <ac:spMk id="3" creationId="{0B47806C-420A-76A5-05B9-C28D63DBBAB7}"/>
          </ac:spMkLst>
        </pc:spChg>
      </pc:sldChg>
      <pc:sldChg chg="modSp new">
        <pc:chgData name="Rebecca Francis-Davies" userId="S::r.francis-davies@uwtsd.ac.uk::caf69e2c-2198-47a4-8268-c57958bd4ca9" providerId="AD" clId="Web-{8A98D3FC-6DB8-2FAB-6AA1-86012F8F5C01}" dt="2025-02-03T21:59:26.067" v="2460" actId="20577"/>
        <pc:sldMkLst>
          <pc:docMk/>
          <pc:sldMk cId="2992490053" sldId="278"/>
        </pc:sldMkLst>
        <pc:spChg chg="mod">
          <ac:chgData name="Rebecca Francis-Davies" userId="S::r.francis-davies@uwtsd.ac.uk::caf69e2c-2198-47a4-8268-c57958bd4ca9" providerId="AD" clId="Web-{8A98D3FC-6DB8-2FAB-6AA1-86012F8F5C01}" dt="2025-02-03T21:12:45.747" v="2305" actId="20577"/>
          <ac:spMkLst>
            <pc:docMk/>
            <pc:sldMk cId="2992490053" sldId="278"/>
            <ac:spMk id="2" creationId="{DF568646-36E0-3F0A-370F-0CCBAB297F53}"/>
          </ac:spMkLst>
        </pc:spChg>
        <pc:spChg chg="mod">
          <ac:chgData name="Rebecca Francis-Davies" userId="S::r.francis-davies@uwtsd.ac.uk::caf69e2c-2198-47a4-8268-c57958bd4ca9" providerId="AD" clId="Web-{8A98D3FC-6DB8-2FAB-6AA1-86012F8F5C01}" dt="2025-02-03T21:59:26.067" v="2460" actId="20577"/>
          <ac:spMkLst>
            <pc:docMk/>
            <pc:sldMk cId="2992490053" sldId="278"/>
            <ac:spMk id="3" creationId="{F727FC2D-F9C3-0BDC-407A-E8A22F37202E}"/>
          </ac:spMkLst>
        </pc:spChg>
      </pc:sldChg>
      <pc:sldChg chg="addSp modSp new mod setBg">
        <pc:chgData name="Rebecca Francis-Davies" userId="S::r.francis-davies@uwtsd.ac.uk::caf69e2c-2198-47a4-8268-c57958bd4ca9" providerId="AD" clId="Web-{8A98D3FC-6DB8-2FAB-6AA1-86012F8F5C01}" dt="2025-02-04T08:32:21.724" v="2582"/>
        <pc:sldMkLst>
          <pc:docMk/>
          <pc:sldMk cId="3204157403" sldId="279"/>
        </pc:sldMkLst>
        <pc:spChg chg="mod">
          <ac:chgData name="Rebecca Francis-Davies" userId="S::r.francis-davies@uwtsd.ac.uk::caf69e2c-2198-47a4-8268-c57958bd4ca9" providerId="AD" clId="Web-{8A98D3FC-6DB8-2FAB-6AA1-86012F8F5C01}" dt="2025-02-04T08:32:21.724" v="2582"/>
          <ac:spMkLst>
            <pc:docMk/>
            <pc:sldMk cId="3204157403" sldId="279"/>
            <ac:spMk id="2" creationId="{D4887A63-7DCC-88F2-4D4D-0DE1C412E650}"/>
          </ac:spMkLst>
        </pc:spChg>
        <pc:spChg chg="mod">
          <ac:chgData name="Rebecca Francis-Davies" userId="S::r.francis-davies@uwtsd.ac.uk::caf69e2c-2198-47a4-8268-c57958bd4ca9" providerId="AD" clId="Web-{8A98D3FC-6DB8-2FAB-6AA1-86012F8F5C01}" dt="2025-02-04T08:32:21.724" v="2582"/>
          <ac:spMkLst>
            <pc:docMk/>
            <pc:sldMk cId="3204157403" sldId="279"/>
            <ac:spMk id="3" creationId="{68439315-C1E2-3238-CE89-81E8BF5B0046}"/>
          </ac:spMkLst>
        </pc:spChg>
        <pc:spChg chg="add">
          <ac:chgData name="Rebecca Francis-Davies" userId="S::r.francis-davies@uwtsd.ac.uk::caf69e2c-2198-47a4-8268-c57958bd4ca9" providerId="AD" clId="Web-{8A98D3FC-6DB8-2FAB-6AA1-86012F8F5C01}" dt="2025-02-04T08:32:21.724" v="2582"/>
          <ac:spMkLst>
            <pc:docMk/>
            <pc:sldMk cId="3204157403" sldId="279"/>
            <ac:spMk id="9" creationId="{660EB578-C970-4186-B93C-45851BBC6E34}"/>
          </ac:spMkLst>
        </pc:spChg>
        <pc:picChg chg="add">
          <ac:chgData name="Rebecca Francis-Davies" userId="S::r.francis-davies@uwtsd.ac.uk::caf69e2c-2198-47a4-8268-c57958bd4ca9" providerId="AD" clId="Web-{8A98D3FC-6DB8-2FAB-6AA1-86012F8F5C01}" dt="2025-02-04T08:32:21.724" v="2582"/>
          <ac:picMkLst>
            <pc:docMk/>
            <pc:sldMk cId="3204157403" sldId="279"/>
            <ac:picMk id="5" creationId="{DA29D587-1DBD-A32A-E81E-7102006A8DFA}"/>
          </ac:picMkLst>
        </pc:picChg>
        <pc:cxnChg chg="add">
          <ac:chgData name="Rebecca Francis-Davies" userId="S::r.francis-davies@uwtsd.ac.uk::caf69e2c-2198-47a4-8268-c57958bd4ca9" providerId="AD" clId="Web-{8A98D3FC-6DB8-2FAB-6AA1-86012F8F5C01}" dt="2025-02-04T08:32:21.724" v="2582"/>
          <ac:cxnSpMkLst>
            <pc:docMk/>
            <pc:sldMk cId="3204157403" sldId="279"/>
            <ac:cxnSpMk id="11" creationId="{CDF57B02-07BB-407B-BB36-06D9C64A673E}"/>
          </ac:cxnSpMkLst>
        </pc:cxnChg>
        <pc:cxnChg chg="add">
          <ac:chgData name="Rebecca Francis-Davies" userId="S::r.francis-davies@uwtsd.ac.uk::caf69e2c-2198-47a4-8268-c57958bd4ca9" providerId="AD" clId="Web-{8A98D3FC-6DB8-2FAB-6AA1-86012F8F5C01}" dt="2025-02-04T08:32:21.724" v="2582"/>
          <ac:cxnSpMkLst>
            <pc:docMk/>
            <pc:sldMk cId="3204157403" sldId="279"/>
            <ac:cxnSpMk id="13" creationId="{C6855964-C920-48EB-8804-74291211C8A9}"/>
          </ac:cxnSpMkLst>
        </pc:cxnChg>
      </pc:sldChg>
      <pc:sldChg chg="addSp modSp new mod setBg modNotes">
        <pc:chgData name="Rebecca Francis-Davies" userId="S::r.francis-davies@uwtsd.ac.uk::caf69e2c-2198-47a4-8268-c57958bd4ca9" providerId="AD" clId="Web-{8A98D3FC-6DB8-2FAB-6AA1-86012F8F5C01}" dt="2025-02-04T08:41:02.555" v="2661"/>
        <pc:sldMkLst>
          <pc:docMk/>
          <pc:sldMk cId="2081620439" sldId="280"/>
        </pc:sldMkLst>
        <pc:spChg chg="mod">
          <ac:chgData name="Rebecca Francis-Davies" userId="S::r.francis-davies@uwtsd.ac.uk::caf69e2c-2198-47a4-8268-c57958bd4ca9" providerId="AD" clId="Web-{8A98D3FC-6DB8-2FAB-6AA1-86012F8F5C01}" dt="2025-02-04T08:41:02.555" v="2661"/>
          <ac:spMkLst>
            <pc:docMk/>
            <pc:sldMk cId="2081620439" sldId="280"/>
            <ac:spMk id="2" creationId="{1B9037C6-EF7A-2523-4C5D-1F89003A344D}"/>
          </ac:spMkLst>
        </pc:spChg>
        <pc:spChg chg="mod">
          <ac:chgData name="Rebecca Francis-Davies" userId="S::r.francis-davies@uwtsd.ac.uk::caf69e2c-2198-47a4-8268-c57958bd4ca9" providerId="AD" clId="Web-{8A98D3FC-6DB8-2FAB-6AA1-86012F8F5C01}" dt="2025-02-04T08:41:02.555" v="2661"/>
          <ac:spMkLst>
            <pc:docMk/>
            <pc:sldMk cId="2081620439" sldId="280"/>
            <ac:spMk id="3" creationId="{C8220999-FB2D-1C55-3B75-3E3FED1EA74F}"/>
          </ac:spMkLst>
        </pc:spChg>
        <pc:spChg chg="add">
          <ac:chgData name="Rebecca Francis-Davies" userId="S::r.francis-davies@uwtsd.ac.uk::caf69e2c-2198-47a4-8268-c57958bd4ca9" providerId="AD" clId="Web-{8A98D3FC-6DB8-2FAB-6AA1-86012F8F5C01}" dt="2025-02-04T08:41:02.555" v="2661"/>
          <ac:spMkLst>
            <pc:docMk/>
            <pc:sldMk cId="2081620439" sldId="280"/>
            <ac:spMk id="9" creationId="{E49D7415-2F11-44C2-B6AA-13A25B6814B9}"/>
          </ac:spMkLst>
        </pc:spChg>
        <pc:picChg chg="add">
          <ac:chgData name="Rebecca Francis-Davies" userId="S::r.francis-davies@uwtsd.ac.uk::caf69e2c-2198-47a4-8268-c57958bd4ca9" providerId="AD" clId="Web-{8A98D3FC-6DB8-2FAB-6AA1-86012F8F5C01}" dt="2025-02-04T08:41:02.555" v="2661"/>
          <ac:picMkLst>
            <pc:docMk/>
            <pc:sldMk cId="2081620439" sldId="280"/>
            <ac:picMk id="5" creationId="{1952CD4E-B044-D701-207A-CBE9DA4B8A9E}"/>
          </ac:picMkLst>
        </pc:picChg>
        <pc:cxnChg chg="add">
          <ac:chgData name="Rebecca Francis-Davies" userId="S::r.francis-davies@uwtsd.ac.uk::caf69e2c-2198-47a4-8268-c57958bd4ca9" providerId="AD" clId="Web-{8A98D3FC-6DB8-2FAB-6AA1-86012F8F5C01}" dt="2025-02-04T08:41:02.555" v="2661"/>
          <ac:cxnSpMkLst>
            <pc:docMk/>
            <pc:sldMk cId="2081620439" sldId="280"/>
            <ac:cxnSpMk id="11" creationId="{D2E57F3D-33BE-4306-87E6-245763719516}"/>
          </ac:cxnSpMkLst>
        </pc:cxnChg>
      </pc:sldChg>
      <pc:sldChg chg="addSp modSp new mod setBg">
        <pc:chgData name="Rebecca Francis-Davies" userId="S::r.francis-davies@uwtsd.ac.uk::caf69e2c-2198-47a4-8268-c57958bd4ca9" providerId="AD" clId="Web-{8A98D3FC-6DB8-2FAB-6AA1-86012F8F5C01}" dt="2025-02-04T08:43:34.670" v="2753"/>
        <pc:sldMkLst>
          <pc:docMk/>
          <pc:sldMk cId="492204544" sldId="281"/>
        </pc:sldMkLst>
        <pc:spChg chg="mod">
          <ac:chgData name="Rebecca Francis-Davies" userId="S::r.francis-davies@uwtsd.ac.uk::caf69e2c-2198-47a4-8268-c57958bd4ca9" providerId="AD" clId="Web-{8A98D3FC-6DB8-2FAB-6AA1-86012F8F5C01}" dt="2025-02-04T08:43:34.670" v="2753"/>
          <ac:spMkLst>
            <pc:docMk/>
            <pc:sldMk cId="492204544" sldId="281"/>
            <ac:spMk id="2" creationId="{8CBF0AF5-AF89-D491-9631-09892C1D0D01}"/>
          </ac:spMkLst>
        </pc:spChg>
        <pc:spChg chg="mod">
          <ac:chgData name="Rebecca Francis-Davies" userId="S::r.francis-davies@uwtsd.ac.uk::caf69e2c-2198-47a4-8268-c57958bd4ca9" providerId="AD" clId="Web-{8A98D3FC-6DB8-2FAB-6AA1-86012F8F5C01}" dt="2025-02-04T08:43:34.670" v="2753"/>
          <ac:spMkLst>
            <pc:docMk/>
            <pc:sldMk cId="492204544" sldId="281"/>
            <ac:spMk id="3" creationId="{06C7A26C-648E-E608-DD6A-A20B15264526}"/>
          </ac:spMkLst>
        </pc:spChg>
        <pc:spChg chg="add">
          <ac:chgData name="Rebecca Francis-Davies" userId="S::r.francis-davies@uwtsd.ac.uk::caf69e2c-2198-47a4-8268-c57958bd4ca9" providerId="AD" clId="Web-{8A98D3FC-6DB8-2FAB-6AA1-86012F8F5C01}" dt="2025-02-04T08:43:34.670" v="2753"/>
          <ac:spMkLst>
            <pc:docMk/>
            <pc:sldMk cId="492204544" sldId="281"/>
            <ac:spMk id="9" creationId="{E49D7415-2F11-44C2-B6AA-13A25B6814B9}"/>
          </ac:spMkLst>
        </pc:spChg>
        <pc:picChg chg="add">
          <ac:chgData name="Rebecca Francis-Davies" userId="S::r.francis-davies@uwtsd.ac.uk::caf69e2c-2198-47a4-8268-c57958bd4ca9" providerId="AD" clId="Web-{8A98D3FC-6DB8-2FAB-6AA1-86012F8F5C01}" dt="2025-02-04T08:43:34.670" v="2753"/>
          <ac:picMkLst>
            <pc:docMk/>
            <pc:sldMk cId="492204544" sldId="281"/>
            <ac:picMk id="5" creationId="{CEA9DFC1-61DF-B9B7-8592-5CCB88DCE7DB}"/>
          </ac:picMkLst>
        </pc:picChg>
        <pc:cxnChg chg="add">
          <ac:chgData name="Rebecca Francis-Davies" userId="S::r.francis-davies@uwtsd.ac.uk::caf69e2c-2198-47a4-8268-c57958bd4ca9" providerId="AD" clId="Web-{8A98D3FC-6DB8-2FAB-6AA1-86012F8F5C01}" dt="2025-02-04T08:43:34.670" v="2753"/>
          <ac:cxnSpMkLst>
            <pc:docMk/>
            <pc:sldMk cId="492204544" sldId="281"/>
            <ac:cxnSpMk id="11" creationId="{3815BE95-1337-20E2-B2EF-5DA486F72FCB}"/>
          </ac:cxnSpMkLst>
        </pc:cxnChg>
      </pc:sldChg>
      <pc:sldChg chg="addSp modSp new mod setBg">
        <pc:chgData name="Rebecca Francis-Davies" userId="S::r.francis-davies@uwtsd.ac.uk::caf69e2c-2198-47a4-8268-c57958bd4ca9" providerId="AD" clId="Web-{8A98D3FC-6DB8-2FAB-6AA1-86012F8F5C01}" dt="2025-02-04T08:51:12.983" v="2970"/>
        <pc:sldMkLst>
          <pc:docMk/>
          <pc:sldMk cId="1885617276" sldId="282"/>
        </pc:sldMkLst>
        <pc:spChg chg="mod">
          <ac:chgData name="Rebecca Francis-Davies" userId="S::r.francis-davies@uwtsd.ac.uk::caf69e2c-2198-47a4-8268-c57958bd4ca9" providerId="AD" clId="Web-{8A98D3FC-6DB8-2FAB-6AA1-86012F8F5C01}" dt="2025-02-04T08:51:12.983" v="2970"/>
          <ac:spMkLst>
            <pc:docMk/>
            <pc:sldMk cId="1885617276" sldId="282"/>
            <ac:spMk id="2" creationId="{3804AB1F-3480-B9A3-2B9E-127427D176E5}"/>
          </ac:spMkLst>
        </pc:spChg>
        <pc:spChg chg="mod">
          <ac:chgData name="Rebecca Francis-Davies" userId="S::r.francis-davies@uwtsd.ac.uk::caf69e2c-2198-47a4-8268-c57958bd4ca9" providerId="AD" clId="Web-{8A98D3FC-6DB8-2FAB-6AA1-86012F8F5C01}" dt="2025-02-04T08:51:12.983" v="2970"/>
          <ac:spMkLst>
            <pc:docMk/>
            <pc:sldMk cId="1885617276" sldId="282"/>
            <ac:spMk id="3" creationId="{34050567-564E-D6C7-9351-4C5FC58EF292}"/>
          </ac:spMkLst>
        </pc:spChg>
        <pc:spChg chg="add">
          <ac:chgData name="Rebecca Francis-Davies" userId="S::r.francis-davies@uwtsd.ac.uk::caf69e2c-2198-47a4-8268-c57958bd4ca9" providerId="AD" clId="Web-{8A98D3FC-6DB8-2FAB-6AA1-86012F8F5C01}" dt="2025-02-04T08:51:12.983" v="2970"/>
          <ac:spMkLst>
            <pc:docMk/>
            <pc:sldMk cId="1885617276" sldId="282"/>
            <ac:spMk id="9" creationId="{E49D7415-2F11-44C2-B6AA-13A25B6814B9}"/>
          </ac:spMkLst>
        </pc:spChg>
        <pc:picChg chg="add">
          <ac:chgData name="Rebecca Francis-Davies" userId="S::r.francis-davies@uwtsd.ac.uk::caf69e2c-2198-47a4-8268-c57958bd4ca9" providerId="AD" clId="Web-{8A98D3FC-6DB8-2FAB-6AA1-86012F8F5C01}" dt="2025-02-04T08:51:12.983" v="2970"/>
          <ac:picMkLst>
            <pc:docMk/>
            <pc:sldMk cId="1885617276" sldId="282"/>
            <ac:picMk id="5" creationId="{677F0156-D1C9-63B7-B77D-CCDF35BE4818}"/>
          </ac:picMkLst>
        </pc:picChg>
        <pc:cxnChg chg="add">
          <ac:chgData name="Rebecca Francis-Davies" userId="S::r.francis-davies@uwtsd.ac.uk::caf69e2c-2198-47a4-8268-c57958bd4ca9" providerId="AD" clId="Web-{8A98D3FC-6DB8-2FAB-6AA1-86012F8F5C01}" dt="2025-02-04T08:51:12.983" v="2970"/>
          <ac:cxnSpMkLst>
            <pc:docMk/>
            <pc:sldMk cId="1885617276" sldId="282"/>
            <ac:cxnSpMk id="11" creationId="{3815BE95-1337-20E2-B2EF-5DA486F72FCB}"/>
          </ac:cxnSpMkLst>
        </pc:cxnChg>
      </pc:sldChg>
      <pc:sldChg chg="addSp delSp modSp new mod setBg modNotes">
        <pc:chgData name="Rebecca Francis-Davies" userId="S::r.francis-davies@uwtsd.ac.uk::caf69e2c-2198-47a4-8268-c57958bd4ca9" providerId="AD" clId="Web-{8A98D3FC-6DB8-2FAB-6AA1-86012F8F5C01}" dt="2025-02-04T08:57:16.121" v="3220"/>
        <pc:sldMkLst>
          <pc:docMk/>
          <pc:sldMk cId="3707302380" sldId="283"/>
        </pc:sldMkLst>
        <pc:spChg chg="mod">
          <ac:chgData name="Rebecca Francis-Davies" userId="S::r.francis-davies@uwtsd.ac.uk::caf69e2c-2198-47a4-8268-c57958bd4ca9" providerId="AD" clId="Web-{8A98D3FC-6DB8-2FAB-6AA1-86012F8F5C01}" dt="2025-02-04T08:54:17.896" v="2994"/>
          <ac:spMkLst>
            <pc:docMk/>
            <pc:sldMk cId="3707302380" sldId="283"/>
            <ac:spMk id="2" creationId="{8ED2F937-6ECA-A486-FFE2-01A924FDE15C}"/>
          </ac:spMkLst>
        </pc:spChg>
        <pc:spChg chg="del mod">
          <ac:chgData name="Rebecca Francis-Davies" userId="S::r.francis-davies@uwtsd.ac.uk::caf69e2c-2198-47a4-8268-c57958bd4ca9" providerId="AD" clId="Web-{8A98D3FC-6DB8-2FAB-6AA1-86012F8F5C01}" dt="2025-02-04T08:54:00.317" v="2992"/>
          <ac:spMkLst>
            <pc:docMk/>
            <pc:sldMk cId="3707302380" sldId="283"/>
            <ac:spMk id="3" creationId="{F8185058-1B48-D3FF-35BA-E9564416A982}"/>
          </ac:spMkLst>
        </pc:spChg>
        <pc:spChg chg="add">
          <ac:chgData name="Rebecca Francis-Davies" userId="S::r.francis-davies@uwtsd.ac.uk::caf69e2c-2198-47a4-8268-c57958bd4ca9" providerId="AD" clId="Web-{8A98D3FC-6DB8-2FAB-6AA1-86012F8F5C01}" dt="2025-02-04T08:54:17.896" v="2994"/>
          <ac:spMkLst>
            <pc:docMk/>
            <pc:sldMk cId="3707302380" sldId="283"/>
            <ac:spMk id="13" creationId="{33E93247-6229-44AB-A550-739E971E690B}"/>
          </ac:spMkLst>
        </pc:spChg>
        <pc:picChg chg="add mod ord">
          <ac:chgData name="Rebecca Francis-Davies" userId="S::r.francis-davies@uwtsd.ac.uk::caf69e2c-2198-47a4-8268-c57958bd4ca9" providerId="AD" clId="Web-{8A98D3FC-6DB8-2FAB-6AA1-86012F8F5C01}" dt="2025-02-04T08:54:17.896" v="2994"/>
          <ac:picMkLst>
            <pc:docMk/>
            <pc:sldMk cId="3707302380" sldId="283"/>
            <ac:picMk id="4" creationId="{1313C895-6F12-B641-6BBF-2038EC7387E0}"/>
          </ac:picMkLst>
        </pc:picChg>
        <pc:cxnChg chg="add">
          <ac:chgData name="Rebecca Francis-Davies" userId="S::r.francis-davies@uwtsd.ac.uk::caf69e2c-2198-47a4-8268-c57958bd4ca9" providerId="AD" clId="Web-{8A98D3FC-6DB8-2FAB-6AA1-86012F8F5C01}" dt="2025-02-04T08:54:17.896" v="2994"/>
          <ac:cxnSpMkLst>
            <pc:docMk/>
            <pc:sldMk cId="3707302380" sldId="283"/>
            <ac:cxnSpMk id="9" creationId="{F64F9B95-9045-48D2-B9F3-2927E98F54AA}"/>
          </ac:cxnSpMkLst>
        </pc:cxnChg>
        <pc:cxnChg chg="add">
          <ac:chgData name="Rebecca Francis-Davies" userId="S::r.francis-davies@uwtsd.ac.uk::caf69e2c-2198-47a4-8268-c57958bd4ca9" providerId="AD" clId="Web-{8A98D3FC-6DB8-2FAB-6AA1-86012F8F5C01}" dt="2025-02-04T08:54:17.896" v="2994"/>
          <ac:cxnSpMkLst>
            <pc:docMk/>
            <pc:sldMk cId="3707302380" sldId="283"/>
            <ac:cxnSpMk id="11" creationId="{085AA86F-6A4D-4BCB-A045-D992CDC2959B}"/>
          </ac:cxnSpMkLst>
        </pc:cxnChg>
        <pc:cxnChg chg="add">
          <ac:chgData name="Rebecca Francis-Davies" userId="S::r.francis-davies@uwtsd.ac.uk::caf69e2c-2198-47a4-8268-c57958bd4ca9" providerId="AD" clId="Web-{8A98D3FC-6DB8-2FAB-6AA1-86012F8F5C01}" dt="2025-02-04T08:54:17.896" v="2994"/>
          <ac:cxnSpMkLst>
            <pc:docMk/>
            <pc:sldMk cId="3707302380" sldId="283"/>
            <ac:cxnSpMk id="15" creationId="{EE2E603F-4A95-4FE8-BB06-211DFD75DBEF}"/>
          </ac:cxnSpMkLst>
        </pc:cxnChg>
      </pc:sldChg>
      <pc:sldChg chg="addSp delSp modSp new mod setBg setClrOvrMap modNotes">
        <pc:chgData name="Rebecca Francis-Davies" userId="S::r.francis-davies@uwtsd.ac.uk::caf69e2c-2198-47a4-8268-c57958bd4ca9" providerId="AD" clId="Web-{8A98D3FC-6DB8-2FAB-6AA1-86012F8F5C01}" dt="2025-02-04T09:03:54.510" v="3338"/>
        <pc:sldMkLst>
          <pc:docMk/>
          <pc:sldMk cId="2073396948" sldId="284"/>
        </pc:sldMkLst>
        <pc:spChg chg="mod ord">
          <ac:chgData name="Rebecca Francis-Davies" userId="S::r.francis-davies@uwtsd.ac.uk::caf69e2c-2198-47a4-8268-c57958bd4ca9" providerId="AD" clId="Web-{8A98D3FC-6DB8-2FAB-6AA1-86012F8F5C01}" dt="2025-02-04T08:59:30.095" v="3236"/>
          <ac:spMkLst>
            <pc:docMk/>
            <pc:sldMk cId="2073396948" sldId="284"/>
            <ac:spMk id="2" creationId="{6183FDF8-B381-820E-75E4-CCF7838E4501}"/>
          </ac:spMkLst>
        </pc:spChg>
        <pc:spChg chg="del">
          <ac:chgData name="Rebecca Francis-Davies" userId="S::r.francis-davies@uwtsd.ac.uk::caf69e2c-2198-47a4-8268-c57958bd4ca9" providerId="AD" clId="Web-{8A98D3FC-6DB8-2FAB-6AA1-86012F8F5C01}" dt="2025-02-04T08:59:15.500" v="3233"/>
          <ac:spMkLst>
            <pc:docMk/>
            <pc:sldMk cId="2073396948" sldId="284"/>
            <ac:spMk id="3" creationId="{12302B4D-C648-FE5B-565A-F82A900862A1}"/>
          </ac:spMkLst>
        </pc:spChg>
        <pc:spChg chg="add del">
          <ac:chgData name="Rebecca Francis-Davies" userId="S::r.francis-davies@uwtsd.ac.uk::caf69e2c-2198-47a4-8268-c57958bd4ca9" providerId="AD" clId="Web-{8A98D3FC-6DB8-2FAB-6AA1-86012F8F5C01}" dt="2025-02-04T08:59:30.079" v="3235"/>
          <ac:spMkLst>
            <pc:docMk/>
            <pc:sldMk cId="2073396948" sldId="284"/>
            <ac:spMk id="13" creationId="{80B98925-0550-1AFB-C1DC-02792400FB71}"/>
          </ac:spMkLst>
        </pc:spChg>
        <pc:spChg chg="add del">
          <ac:chgData name="Rebecca Francis-Davies" userId="S::r.francis-davies@uwtsd.ac.uk::caf69e2c-2198-47a4-8268-c57958bd4ca9" providerId="AD" clId="Web-{8A98D3FC-6DB8-2FAB-6AA1-86012F8F5C01}" dt="2025-02-04T08:59:30.079" v="3235"/>
          <ac:spMkLst>
            <pc:docMk/>
            <pc:sldMk cId="2073396948" sldId="284"/>
            <ac:spMk id="15" creationId="{0CCA9273-E74E-A306-1F74-BEF9EDA30500}"/>
          </ac:spMkLst>
        </pc:spChg>
        <pc:spChg chg="add">
          <ac:chgData name="Rebecca Francis-Davies" userId="S::r.francis-davies@uwtsd.ac.uk::caf69e2c-2198-47a4-8268-c57958bd4ca9" providerId="AD" clId="Web-{8A98D3FC-6DB8-2FAB-6AA1-86012F8F5C01}" dt="2025-02-04T08:59:30.095" v="3236"/>
          <ac:spMkLst>
            <pc:docMk/>
            <pc:sldMk cId="2073396948" sldId="284"/>
            <ac:spMk id="20" creationId="{33E93247-6229-44AB-A550-739E971E690B}"/>
          </ac:spMkLst>
        </pc:spChg>
        <pc:picChg chg="add mod ord">
          <ac:chgData name="Rebecca Francis-Davies" userId="S::r.francis-davies@uwtsd.ac.uk::caf69e2c-2198-47a4-8268-c57958bd4ca9" providerId="AD" clId="Web-{8A98D3FC-6DB8-2FAB-6AA1-86012F8F5C01}" dt="2025-02-04T08:59:30.095" v="3236"/>
          <ac:picMkLst>
            <pc:docMk/>
            <pc:sldMk cId="2073396948" sldId="284"/>
            <ac:picMk id="4" creationId="{35B045AF-A86D-F17F-41F7-D2AF37BD3947}"/>
          </ac:picMkLst>
        </pc:picChg>
        <pc:cxnChg chg="add del">
          <ac:chgData name="Rebecca Francis-Davies" userId="S::r.francis-davies@uwtsd.ac.uk::caf69e2c-2198-47a4-8268-c57958bd4ca9" providerId="AD" clId="Web-{8A98D3FC-6DB8-2FAB-6AA1-86012F8F5C01}" dt="2025-02-04T08:59:30.079" v="3235"/>
          <ac:cxnSpMkLst>
            <pc:docMk/>
            <pc:sldMk cId="2073396948" sldId="284"/>
            <ac:cxnSpMk id="9" creationId="{F64F9B95-9045-48D2-B9F3-2927E98F54AA}"/>
          </ac:cxnSpMkLst>
        </pc:cxnChg>
        <pc:cxnChg chg="add del">
          <ac:chgData name="Rebecca Francis-Davies" userId="S::r.francis-davies@uwtsd.ac.uk::caf69e2c-2198-47a4-8268-c57958bd4ca9" providerId="AD" clId="Web-{8A98D3FC-6DB8-2FAB-6AA1-86012F8F5C01}" dt="2025-02-04T08:59:30.079" v="3235"/>
          <ac:cxnSpMkLst>
            <pc:docMk/>
            <pc:sldMk cId="2073396948" sldId="284"/>
            <ac:cxnSpMk id="11" creationId="{085AA86F-6A4D-4BCB-A045-D992CDC2959B}"/>
          </ac:cxnSpMkLst>
        </pc:cxnChg>
        <pc:cxnChg chg="add">
          <ac:chgData name="Rebecca Francis-Davies" userId="S::r.francis-davies@uwtsd.ac.uk::caf69e2c-2198-47a4-8268-c57958bd4ca9" providerId="AD" clId="Web-{8A98D3FC-6DB8-2FAB-6AA1-86012F8F5C01}" dt="2025-02-04T08:59:30.095" v="3236"/>
          <ac:cxnSpMkLst>
            <pc:docMk/>
            <pc:sldMk cId="2073396948" sldId="284"/>
            <ac:cxnSpMk id="17" creationId="{D7CC41EB-2D81-4303-9171-6401B388BA35}"/>
          </ac:cxnSpMkLst>
        </pc:cxnChg>
        <pc:cxnChg chg="add">
          <ac:chgData name="Rebecca Francis-Davies" userId="S::r.francis-davies@uwtsd.ac.uk::caf69e2c-2198-47a4-8268-c57958bd4ca9" providerId="AD" clId="Web-{8A98D3FC-6DB8-2FAB-6AA1-86012F8F5C01}" dt="2025-02-04T08:59:30.095" v="3236"/>
          <ac:cxnSpMkLst>
            <pc:docMk/>
            <pc:sldMk cId="2073396948" sldId="284"/>
            <ac:cxnSpMk id="18" creationId="{F64F9B95-9045-48D2-B9F3-2927E98F54AA}"/>
          </ac:cxnSpMkLst>
        </pc:cxnChg>
        <pc:cxnChg chg="add">
          <ac:chgData name="Rebecca Francis-Davies" userId="S::r.francis-davies@uwtsd.ac.uk::caf69e2c-2198-47a4-8268-c57958bd4ca9" providerId="AD" clId="Web-{8A98D3FC-6DB8-2FAB-6AA1-86012F8F5C01}" dt="2025-02-04T08:59:30.095" v="3236"/>
          <ac:cxnSpMkLst>
            <pc:docMk/>
            <pc:sldMk cId="2073396948" sldId="284"/>
            <ac:cxnSpMk id="19" creationId="{085AA86F-6A4D-4BCB-A045-D992CDC2959B}"/>
          </ac:cxnSpMkLst>
        </pc:cxnChg>
        <pc:cxnChg chg="add">
          <ac:chgData name="Rebecca Francis-Davies" userId="S::r.francis-davies@uwtsd.ac.uk::caf69e2c-2198-47a4-8268-c57958bd4ca9" providerId="AD" clId="Web-{8A98D3FC-6DB8-2FAB-6AA1-86012F8F5C01}" dt="2025-02-04T08:59:30.095" v="3236"/>
          <ac:cxnSpMkLst>
            <pc:docMk/>
            <pc:sldMk cId="2073396948" sldId="284"/>
            <ac:cxnSpMk id="21" creationId="{EE2E603F-4A95-4FE8-BB06-211DFD75DBEF}"/>
          </ac:cxnSpMkLst>
        </pc:cxnChg>
      </pc:sldChg>
      <pc:sldChg chg="addSp delSp modSp new mod setBg modNotes">
        <pc:chgData name="Rebecca Francis-Davies" userId="S::r.francis-davies@uwtsd.ac.uk::caf69e2c-2198-47a4-8268-c57958bd4ca9" providerId="AD" clId="Web-{8A98D3FC-6DB8-2FAB-6AA1-86012F8F5C01}" dt="2025-02-04T09:07:42.440" v="3400" actId="20577"/>
        <pc:sldMkLst>
          <pc:docMk/>
          <pc:sldMk cId="487617786" sldId="285"/>
        </pc:sldMkLst>
        <pc:spChg chg="mod ord">
          <ac:chgData name="Rebecca Francis-Davies" userId="S::r.francis-davies@uwtsd.ac.uk::caf69e2c-2198-47a4-8268-c57958bd4ca9" providerId="AD" clId="Web-{8A98D3FC-6DB8-2FAB-6AA1-86012F8F5C01}" dt="2025-02-04T09:07:42.440" v="3400" actId="20577"/>
          <ac:spMkLst>
            <pc:docMk/>
            <pc:sldMk cId="487617786" sldId="285"/>
            <ac:spMk id="2" creationId="{15018645-1329-3DDD-2952-65A08209421A}"/>
          </ac:spMkLst>
        </pc:spChg>
        <pc:spChg chg="del">
          <ac:chgData name="Rebecca Francis-Davies" userId="S::r.francis-davies@uwtsd.ac.uk::caf69e2c-2198-47a4-8268-c57958bd4ca9" providerId="AD" clId="Web-{8A98D3FC-6DB8-2FAB-6AA1-86012F8F5C01}" dt="2025-02-04T09:04:57.356" v="3354"/>
          <ac:spMkLst>
            <pc:docMk/>
            <pc:sldMk cId="487617786" sldId="285"/>
            <ac:spMk id="3" creationId="{36FEB057-4DFD-5EB7-35F7-4B529BB2D6BF}"/>
          </ac:spMkLst>
        </pc:spChg>
        <pc:spChg chg="add del">
          <ac:chgData name="Rebecca Francis-Davies" userId="S::r.francis-davies@uwtsd.ac.uk::caf69e2c-2198-47a4-8268-c57958bd4ca9" providerId="AD" clId="Web-{8A98D3FC-6DB8-2FAB-6AA1-86012F8F5C01}" dt="2025-02-04T09:05:16.654" v="3357"/>
          <ac:spMkLst>
            <pc:docMk/>
            <pc:sldMk cId="487617786" sldId="285"/>
            <ac:spMk id="8" creationId="{6FF7ED29-73E9-90D4-471F-7A3690E83B63}"/>
          </ac:spMkLst>
        </pc:spChg>
        <pc:spChg chg="add del">
          <ac:chgData name="Rebecca Francis-Davies" userId="S::r.francis-davies@uwtsd.ac.uk::caf69e2c-2198-47a4-8268-c57958bd4ca9" providerId="AD" clId="Web-{8A98D3FC-6DB8-2FAB-6AA1-86012F8F5C01}" dt="2025-02-04T09:05:16.654" v="3357"/>
          <ac:spMkLst>
            <pc:docMk/>
            <pc:sldMk cId="487617786" sldId="285"/>
            <ac:spMk id="11" creationId="{E49D7415-2F11-44C2-B6AA-13A25B6814B9}"/>
          </ac:spMkLst>
        </pc:spChg>
        <pc:spChg chg="add">
          <ac:chgData name="Rebecca Francis-Davies" userId="S::r.francis-davies@uwtsd.ac.uk::caf69e2c-2198-47a4-8268-c57958bd4ca9" providerId="AD" clId="Web-{8A98D3FC-6DB8-2FAB-6AA1-86012F8F5C01}" dt="2025-02-04T09:05:16.654" v="3358"/>
          <ac:spMkLst>
            <pc:docMk/>
            <pc:sldMk cId="487617786" sldId="285"/>
            <ac:spMk id="18" creationId="{33E93247-6229-44AB-A550-739E971E690B}"/>
          </ac:spMkLst>
        </pc:spChg>
        <pc:picChg chg="add mod ord">
          <ac:chgData name="Rebecca Francis-Davies" userId="S::r.francis-davies@uwtsd.ac.uk::caf69e2c-2198-47a4-8268-c57958bd4ca9" providerId="AD" clId="Web-{8A98D3FC-6DB8-2FAB-6AA1-86012F8F5C01}" dt="2025-02-04T09:05:16.654" v="3358"/>
          <ac:picMkLst>
            <pc:docMk/>
            <pc:sldMk cId="487617786" sldId="285"/>
            <ac:picMk id="4" creationId="{25013B9C-58C6-8586-FAD1-92C829785B11}"/>
          </ac:picMkLst>
        </pc:picChg>
        <pc:cxnChg chg="add">
          <ac:chgData name="Rebecca Francis-Davies" userId="S::r.francis-davies@uwtsd.ac.uk::caf69e2c-2198-47a4-8268-c57958bd4ca9" providerId="AD" clId="Web-{8A98D3FC-6DB8-2FAB-6AA1-86012F8F5C01}" dt="2025-02-04T09:05:16.654" v="3358"/>
          <ac:cxnSpMkLst>
            <pc:docMk/>
            <pc:sldMk cId="487617786" sldId="285"/>
            <ac:cxnSpMk id="9" creationId="{F64F9B95-9045-48D2-B9F3-2927E98F54AA}"/>
          </ac:cxnSpMkLst>
        </pc:cxnChg>
        <pc:cxnChg chg="add del">
          <ac:chgData name="Rebecca Francis-Davies" userId="S::r.francis-davies@uwtsd.ac.uk::caf69e2c-2198-47a4-8268-c57958bd4ca9" providerId="AD" clId="Web-{8A98D3FC-6DB8-2FAB-6AA1-86012F8F5C01}" dt="2025-02-04T09:05:16.654" v="3357"/>
          <ac:cxnSpMkLst>
            <pc:docMk/>
            <pc:sldMk cId="487617786" sldId="285"/>
            <ac:cxnSpMk id="13" creationId="{D2E57F3D-33BE-4306-87E6-245763719516}"/>
          </ac:cxnSpMkLst>
        </pc:cxnChg>
        <pc:cxnChg chg="add">
          <ac:chgData name="Rebecca Francis-Davies" userId="S::r.francis-davies@uwtsd.ac.uk::caf69e2c-2198-47a4-8268-c57958bd4ca9" providerId="AD" clId="Web-{8A98D3FC-6DB8-2FAB-6AA1-86012F8F5C01}" dt="2025-02-04T09:05:16.654" v="3358"/>
          <ac:cxnSpMkLst>
            <pc:docMk/>
            <pc:sldMk cId="487617786" sldId="285"/>
            <ac:cxnSpMk id="15" creationId="{EE2E603F-4A95-4FE8-BB06-211DFD75DBEF}"/>
          </ac:cxnSpMkLst>
        </pc:cxnChg>
        <pc:cxnChg chg="add">
          <ac:chgData name="Rebecca Francis-Davies" userId="S::r.francis-davies@uwtsd.ac.uk::caf69e2c-2198-47a4-8268-c57958bd4ca9" providerId="AD" clId="Web-{8A98D3FC-6DB8-2FAB-6AA1-86012F8F5C01}" dt="2025-02-04T09:05:16.654" v="3358"/>
          <ac:cxnSpMkLst>
            <pc:docMk/>
            <pc:sldMk cId="487617786" sldId="285"/>
            <ac:cxnSpMk id="16" creationId="{085AA86F-6A4D-4BCB-A045-D992CDC2959B}"/>
          </ac:cxnSpMkLst>
        </pc:cxnChg>
        <pc:cxnChg chg="add">
          <ac:chgData name="Rebecca Francis-Davies" userId="S::r.francis-davies@uwtsd.ac.uk::caf69e2c-2198-47a4-8268-c57958bd4ca9" providerId="AD" clId="Web-{8A98D3FC-6DB8-2FAB-6AA1-86012F8F5C01}" dt="2025-02-04T09:05:16.654" v="3358"/>
          <ac:cxnSpMkLst>
            <pc:docMk/>
            <pc:sldMk cId="487617786" sldId="285"/>
            <ac:cxnSpMk id="17" creationId="{D7CC41EB-2D81-4303-9171-6401B388BA35}"/>
          </ac:cxnSpMkLst>
        </pc:cxnChg>
      </pc:sldChg>
      <pc:sldChg chg="addSp delSp modSp new mod setBg">
        <pc:chgData name="Rebecca Francis-Davies" userId="S::r.francis-davies@uwtsd.ac.uk::caf69e2c-2198-47a4-8268-c57958bd4ca9" providerId="AD" clId="Web-{8A98D3FC-6DB8-2FAB-6AA1-86012F8F5C01}" dt="2025-02-04T09:11:16.589" v="3491"/>
        <pc:sldMkLst>
          <pc:docMk/>
          <pc:sldMk cId="733215535" sldId="286"/>
        </pc:sldMkLst>
        <pc:spChg chg="mod">
          <ac:chgData name="Rebecca Francis-Davies" userId="S::r.francis-davies@uwtsd.ac.uk::caf69e2c-2198-47a4-8268-c57958bd4ca9" providerId="AD" clId="Web-{8A98D3FC-6DB8-2FAB-6AA1-86012F8F5C01}" dt="2025-02-04T09:11:16.589" v="3491"/>
          <ac:spMkLst>
            <pc:docMk/>
            <pc:sldMk cId="733215535" sldId="286"/>
            <ac:spMk id="2" creationId="{D79D1375-30E1-FBCC-609E-6A0A399C8E26}"/>
          </ac:spMkLst>
        </pc:spChg>
        <pc:spChg chg="add del mod">
          <ac:chgData name="Rebecca Francis-Davies" userId="S::r.francis-davies@uwtsd.ac.uk::caf69e2c-2198-47a4-8268-c57958bd4ca9" providerId="AD" clId="Web-{8A98D3FC-6DB8-2FAB-6AA1-86012F8F5C01}" dt="2025-02-04T09:11:16.589" v="3491"/>
          <ac:spMkLst>
            <pc:docMk/>
            <pc:sldMk cId="733215535" sldId="286"/>
            <ac:spMk id="3" creationId="{0956A258-470A-6D47-BB87-DB71D307CABC}"/>
          </ac:spMkLst>
        </pc:spChg>
        <pc:spChg chg="add del">
          <ac:chgData name="Rebecca Francis-Davies" userId="S::r.francis-davies@uwtsd.ac.uk::caf69e2c-2198-47a4-8268-c57958bd4ca9" providerId="AD" clId="Web-{8A98D3FC-6DB8-2FAB-6AA1-86012F8F5C01}" dt="2025-02-04T09:11:16.557" v="3490"/>
          <ac:spMkLst>
            <pc:docMk/>
            <pc:sldMk cId="733215535" sldId="286"/>
            <ac:spMk id="9" creationId="{F68B2C62-7648-4430-90D5-AE0F252AF113}"/>
          </ac:spMkLst>
        </pc:spChg>
        <pc:spChg chg="add">
          <ac:chgData name="Rebecca Francis-Davies" userId="S::r.francis-davies@uwtsd.ac.uk::caf69e2c-2198-47a4-8268-c57958bd4ca9" providerId="AD" clId="Web-{8A98D3FC-6DB8-2FAB-6AA1-86012F8F5C01}" dt="2025-02-04T09:11:16.589" v="3491"/>
          <ac:spMkLst>
            <pc:docMk/>
            <pc:sldMk cId="733215535" sldId="286"/>
            <ac:spMk id="14" creationId="{E49D7415-2F11-44C2-B6AA-13A25B6814B9}"/>
          </ac:spMkLst>
        </pc:spChg>
        <pc:spChg chg="add">
          <ac:chgData name="Rebecca Francis-Davies" userId="S::r.francis-davies@uwtsd.ac.uk::caf69e2c-2198-47a4-8268-c57958bd4ca9" providerId="AD" clId="Web-{8A98D3FC-6DB8-2FAB-6AA1-86012F8F5C01}" dt="2025-02-04T09:11:16.589" v="3491"/>
          <ac:spMkLst>
            <pc:docMk/>
            <pc:sldMk cId="733215535" sldId="286"/>
            <ac:spMk id="16" creationId="{0956A258-470A-6D47-BB87-DB71D307CABC}"/>
          </ac:spMkLst>
        </pc:spChg>
        <pc:graphicFrameChg chg="add del">
          <ac:chgData name="Rebecca Francis-Davies" userId="S::r.francis-davies@uwtsd.ac.uk::caf69e2c-2198-47a4-8268-c57958bd4ca9" providerId="AD" clId="Web-{8A98D3FC-6DB8-2FAB-6AA1-86012F8F5C01}" dt="2025-02-04T09:11:16.557" v="3490"/>
          <ac:graphicFrameMkLst>
            <pc:docMk/>
            <pc:sldMk cId="733215535" sldId="286"/>
            <ac:graphicFrameMk id="5" creationId="{5A999255-35F0-F29C-7F36-D16E42049666}"/>
          </ac:graphicFrameMkLst>
        </pc:graphicFrameChg>
        <pc:picChg chg="add">
          <ac:chgData name="Rebecca Francis-Davies" userId="S::r.francis-davies@uwtsd.ac.uk::caf69e2c-2198-47a4-8268-c57958bd4ca9" providerId="AD" clId="Web-{8A98D3FC-6DB8-2FAB-6AA1-86012F8F5C01}" dt="2025-02-04T09:11:16.589" v="3491"/>
          <ac:picMkLst>
            <pc:docMk/>
            <pc:sldMk cId="733215535" sldId="286"/>
            <ac:picMk id="15" creationId="{DCFAED7F-B6CD-8F48-9521-B3505AEC7B8C}"/>
          </ac:picMkLst>
        </pc:picChg>
        <pc:cxnChg chg="add del">
          <ac:chgData name="Rebecca Francis-Davies" userId="S::r.francis-davies@uwtsd.ac.uk::caf69e2c-2198-47a4-8268-c57958bd4ca9" providerId="AD" clId="Web-{8A98D3FC-6DB8-2FAB-6AA1-86012F8F5C01}" dt="2025-02-04T09:11:16.557" v="3490"/>
          <ac:cxnSpMkLst>
            <pc:docMk/>
            <pc:sldMk cId="733215535" sldId="286"/>
            <ac:cxnSpMk id="11" creationId="{4BFD5B9F-5FB6-467D-83D5-DF82F1907354}"/>
          </ac:cxnSpMkLst>
        </pc:cxnChg>
        <pc:cxnChg chg="add">
          <ac:chgData name="Rebecca Francis-Davies" userId="S::r.francis-davies@uwtsd.ac.uk::caf69e2c-2198-47a4-8268-c57958bd4ca9" providerId="AD" clId="Web-{8A98D3FC-6DB8-2FAB-6AA1-86012F8F5C01}" dt="2025-02-04T09:11:16.589" v="3491"/>
          <ac:cxnSpMkLst>
            <pc:docMk/>
            <pc:sldMk cId="733215535" sldId="286"/>
            <ac:cxnSpMk id="13" creationId="{B810270D-76A7-44B3-9746-7EDF5788602E}"/>
          </ac:cxnSpMkLst>
        </pc:cxnChg>
        <pc:cxnChg chg="add">
          <ac:chgData name="Rebecca Francis-Davies" userId="S::r.francis-davies@uwtsd.ac.uk::caf69e2c-2198-47a4-8268-c57958bd4ca9" providerId="AD" clId="Web-{8A98D3FC-6DB8-2FAB-6AA1-86012F8F5C01}" dt="2025-02-04T09:11:16.589" v="3491"/>
          <ac:cxnSpMkLst>
            <pc:docMk/>
            <pc:sldMk cId="733215535" sldId="286"/>
            <ac:cxnSpMk id="17" creationId="{511FC409-B3C2-4F68-865C-C5333D6F2710}"/>
          </ac:cxnSpMkLst>
        </pc:cxnChg>
      </pc:sldChg>
      <pc:sldChg chg="modSp new">
        <pc:chgData name="Rebecca Francis-Davies" userId="S::r.francis-davies@uwtsd.ac.uk::caf69e2c-2198-47a4-8268-c57958bd4ca9" providerId="AD" clId="Web-{8A98D3FC-6DB8-2FAB-6AA1-86012F8F5C01}" dt="2025-02-04T09:12:21.403" v="3537" actId="20577"/>
        <pc:sldMkLst>
          <pc:docMk/>
          <pc:sldMk cId="4210300056" sldId="287"/>
        </pc:sldMkLst>
        <pc:spChg chg="mod">
          <ac:chgData name="Rebecca Francis-Davies" userId="S::r.francis-davies@uwtsd.ac.uk::caf69e2c-2198-47a4-8268-c57958bd4ca9" providerId="AD" clId="Web-{8A98D3FC-6DB8-2FAB-6AA1-86012F8F5C01}" dt="2025-02-04T09:11:41.652" v="3494" actId="20577"/>
          <ac:spMkLst>
            <pc:docMk/>
            <pc:sldMk cId="4210300056" sldId="287"/>
            <ac:spMk id="2" creationId="{A9D91685-CC0E-04E4-302D-8ACD170378F8}"/>
          </ac:spMkLst>
        </pc:spChg>
        <pc:spChg chg="mod">
          <ac:chgData name="Rebecca Francis-Davies" userId="S::r.francis-davies@uwtsd.ac.uk::caf69e2c-2198-47a4-8268-c57958bd4ca9" providerId="AD" clId="Web-{8A98D3FC-6DB8-2FAB-6AA1-86012F8F5C01}" dt="2025-02-04T09:12:21.403" v="3537" actId="20577"/>
          <ac:spMkLst>
            <pc:docMk/>
            <pc:sldMk cId="4210300056" sldId="287"/>
            <ac:spMk id="3" creationId="{718E6746-3A36-58B8-34CA-A6C7CA3C8543}"/>
          </ac:spMkLst>
        </pc:spChg>
      </pc:sldChg>
      <pc:sldMasterChg chg="del delSldLayout">
        <pc:chgData name="Rebecca Francis-Davies" userId="S::r.francis-davies@uwtsd.ac.uk::caf69e2c-2198-47a4-8268-c57958bd4ca9" providerId="AD" clId="Web-{8A98D3FC-6DB8-2FAB-6AA1-86012F8F5C01}" dt="2025-02-03T19:46:00.627" v="16"/>
        <pc:sldMasterMkLst>
          <pc:docMk/>
          <pc:sldMasterMk cId="2460954070" sldId="2147483660"/>
        </pc:sldMasterMkLst>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8A98D3FC-6DB8-2FAB-6AA1-86012F8F5C01}" dt="2025-02-03T19:46:00.627" v="16"/>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8A98D3FC-6DB8-2FAB-6AA1-86012F8F5C01}" dt="2025-02-03T19:46:00.627" v="16"/>
        <pc:sldMasterMkLst>
          <pc:docMk/>
          <pc:sldMasterMk cId="1080077513" sldId="2147483708"/>
        </pc:sldMasterMkLst>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3976740075" sldId="2147483697"/>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3525391128" sldId="2147483698"/>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358168391" sldId="2147483699"/>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3047135282" sldId="2147483700"/>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4185544311" sldId="2147483701"/>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726680906" sldId="2147483702"/>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2829236478" sldId="2147483703"/>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2739922058" sldId="2147483704"/>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248330336" sldId="2147483705"/>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3891616172" sldId="2147483706"/>
          </pc:sldLayoutMkLst>
        </pc:sldLayoutChg>
        <pc:sldLayoutChg chg="add">
          <pc:chgData name="Rebecca Francis-Davies" userId="S::r.francis-davies@uwtsd.ac.uk::caf69e2c-2198-47a4-8268-c57958bd4ca9" providerId="AD" clId="Web-{8A98D3FC-6DB8-2FAB-6AA1-86012F8F5C01}" dt="2025-02-03T19:46:00.627" v="16"/>
          <pc:sldLayoutMkLst>
            <pc:docMk/>
            <pc:sldMasterMk cId="1080077513" sldId="2147483708"/>
            <pc:sldLayoutMk cId="3174029318"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96CC4D-7225-4A9D-817D-954A6825E046}" type="datetimeFigureOut">
              <a:t>2/4/2025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0799F3-C657-4F69-BE3E-A395FFEFEF7D}" type="slidenum">
              <a:t>‹#›</a:t>
            </a:fld>
            <a:endParaRPr lang="en-GB"/>
          </a:p>
        </p:txBody>
      </p:sp>
    </p:spTree>
    <p:extLst>
      <p:ext uri="{BB962C8B-B14F-4D97-AF65-F5344CB8AC3E}">
        <p14:creationId xmlns:p14="http://schemas.microsoft.com/office/powerpoint/2010/main" val="2285283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Ageing population, rapid emigration, new technology</a:t>
            </a:r>
          </a:p>
        </p:txBody>
      </p:sp>
      <p:sp>
        <p:nvSpPr>
          <p:cNvPr id="4" name="Slide Number Placeholder 3"/>
          <p:cNvSpPr>
            <a:spLocks noGrp="1"/>
          </p:cNvSpPr>
          <p:nvPr>
            <p:ph type="sldNum" sz="quarter" idx="5"/>
          </p:nvPr>
        </p:nvSpPr>
        <p:spPr/>
        <p:txBody>
          <a:bodyPr/>
          <a:lstStyle/>
          <a:p>
            <a:fld id="{F20799F3-C657-4F69-BE3E-A395FFEFEF7D}" type="slidenum">
              <a:t>16</a:t>
            </a:fld>
            <a:endParaRPr lang="en-GB"/>
          </a:p>
        </p:txBody>
      </p:sp>
    </p:spTree>
    <p:extLst>
      <p:ext uri="{BB962C8B-B14F-4D97-AF65-F5344CB8AC3E}">
        <p14:creationId xmlns:p14="http://schemas.microsoft.com/office/powerpoint/2010/main" val="1191070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Recession, structural changes in the economy, demographic shifts, </a:t>
            </a:r>
          </a:p>
        </p:txBody>
      </p:sp>
      <p:sp>
        <p:nvSpPr>
          <p:cNvPr id="4" name="Slide Number Placeholder 3"/>
          <p:cNvSpPr>
            <a:spLocks noGrp="1"/>
          </p:cNvSpPr>
          <p:nvPr>
            <p:ph type="sldNum" sz="quarter" idx="5"/>
          </p:nvPr>
        </p:nvSpPr>
        <p:spPr/>
        <p:txBody>
          <a:bodyPr/>
          <a:lstStyle/>
          <a:p>
            <a:fld id="{F20799F3-C657-4F69-BE3E-A395FFEFEF7D}" type="slidenum">
              <a:t>17</a:t>
            </a:fld>
            <a:endParaRPr lang="en-GB"/>
          </a:p>
        </p:txBody>
      </p:sp>
    </p:spTree>
    <p:extLst>
      <p:ext uri="{BB962C8B-B14F-4D97-AF65-F5344CB8AC3E}">
        <p14:creationId xmlns:p14="http://schemas.microsoft.com/office/powerpoint/2010/main" val="51601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Think of an industry or employer you are familiar, and describe the </a:t>
            </a:r>
            <a:r>
              <a:rPr lang="en-US" dirty="0" err="1">
                <a:ea typeface="Calibri"/>
                <a:cs typeface="Calibri"/>
              </a:rPr>
              <a:t>labour</a:t>
            </a:r>
            <a:r>
              <a:rPr lang="en-US" dirty="0">
                <a:ea typeface="Calibri"/>
                <a:cs typeface="Calibri"/>
              </a:rPr>
              <a:t> market. </a:t>
            </a:r>
          </a:p>
        </p:txBody>
      </p:sp>
      <p:sp>
        <p:nvSpPr>
          <p:cNvPr id="4" name="Slide Number Placeholder 3"/>
          <p:cNvSpPr>
            <a:spLocks noGrp="1"/>
          </p:cNvSpPr>
          <p:nvPr>
            <p:ph type="sldNum" sz="quarter" idx="5"/>
          </p:nvPr>
        </p:nvSpPr>
        <p:spPr/>
        <p:txBody>
          <a:bodyPr/>
          <a:lstStyle/>
          <a:p>
            <a:fld id="{F20799F3-C657-4F69-BE3E-A395FFEFEF7D}" type="slidenum">
              <a:t>18</a:t>
            </a:fld>
            <a:endParaRPr lang="en-GB"/>
          </a:p>
        </p:txBody>
      </p:sp>
    </p:spTree>
    <p:extLst>
      <p:ext uri="{BB962C8B-B14F-4D97-AF65-F5344CB8AC3E}">
        <p14:creationId xmlns:p14="http://schemas.microsoft.com/office/powerpoint/2010/main" val="1446940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ONS includes real wages, activity rates, vacancies, claimant count, unemployment</a:t>
            </a:r>
          </a:p>
        </p:txBody>
      </p:sp>
      <p:sp>
        <p:nvSpPr>
          <p:cNvPr id="4" name="Slide Number Placeholder 3"/>
          <p:cNvSpPr>
            <a:spLocks noGrp="1"/>
          </p:cNvSpPr>
          <p:nvPr>
            <p:ph type="sldNum" sz="quarter" idx="5"/>
          </p:nvPr>
        </p:nvSpPr>
        <p:spPr/>
        <p:txBody>
          <a:bodyPr/>
          <a:lstStyle/>
          <a:p>
            <a:fld id="{F20799F3-C657-4F69-BE3E-A395FFEFEF7D}" type="slidenum">
              <a:t>20</a:t>
            </a:fld>
            <a:endParaRPr lang="en-GB"/>
          </a:p>
        </p:txBody>
      </p:sp>
    </p:spTree>
    <p:extLst>
      <p:ext uri="{BB962C8B-B14F-4D97-AF65-F5344CB8AC3E}">
        <p14:creationId xmlns:p14="http://schemas.microsoft.com/office/powerpoint/2010/main" val="1138034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SECOND POLICY DECISION IS WHO TO INCLUDE: what do you think?</a:t>
            </a:r>
          </a:p>
        </p:txBody>
      </p:sp>
      <p:sp>
        <p:nvSpPr>
          <p:cNvPr id="4" name="Slide Number Placeholder 3"/>
          <p:cNvSpPr>
            <a:spLocks noGrp="1"/>
          </p:cNvSpPr>
          <p:nvPr>
            <p:ph type="sldNum" sz="quarter" idx="5"/>
          </p:nvPr>
        </p:nvSpPr>
        <p:spPr/>
        <p:txBody>
          <a:bodyPr/>
          <a:lstStyle/>
          <a:p>
            <a:fld id="{F20799F3-C657-4F69-BE3E-A395FFEFEF7D}" type="slidenum">
              <a:rPr lang="en-GB"/>
              <a:t>24</a:t>
            </a:fld>
            <a:endParaRPr lang="en-GB"/>
          </a:p>
        </p:txBody>
      </p:sp>
    </p:spTree>
    <p:extLst>
      <p:ext uri="{BB962C8B-B14F-4D97-AF65-F5344CB8AC3E}">
        <p14:creationId xmlns:p14="http://schemas.microsoft.com/office/powerpoint/2010/main" val="1171450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Widely adopted approach – the problem is that line managers are not often great at assessing talent, particularly for higher level roles as they are not always aware of the requirements for successful </a:t>
            </a:r>
            <a:r>
              <a:rPr lang="en-US" dirty="0" err="1">
                <a:ea typeface="Calibri"/>
                <a:cs typeface="Calibri"/>
              </a:rPr>
              <a:t>performanc</a:t>
            </a:r>
            <a:r>
              <a:rPr lang="en-US" dirty="0">
                <a:ea typeface="Calibri"/>
                <a:cs typeface="Calibri"/>
              </a:rPr>
              <a:t> in the role. (</a:t>
            </a:r>
            <a:r>
              <a:rPr lang="en-US" dirty="0" err="1">
                <a:ea typeface="Calibri"/>
                <a:cs typeface="Calibri"/>
              </a:rPr>
              <a:t>Viswasvaran</a:t>
            </a:r>
            <a:r>
              <a:rPr lang="en-US" dirty="0">
                <a:ea typeface="Calibri"/>
                <a:cs typeface="Calibri"/>
              </a:rPr>
              <a:t> et al, 1996) who concluded that line manager assessment can be unreliable and inconsistent.  To </a:t>
            </a:r>
            <a:r>
              <a:rPr lang="en-US" dirty="0" err="1">
                <a:ea typeface="Calibri"/>
                <a:cs typeface="Calibri"/>
              </a:rPr>
              <a:t>overome</a:t>
            </a:r>
            <a:r>
              <a:rPr lang="en-US" dirty="0">
                <a:ea typeface="Calibri"/>
                <a:cs typeface="Calibri"/>
              </a:rPr>
              <a:t> this, you can brief managers and </a:t>
            </a:r>
            <a:r>
              <a:rPr lang="en-US" dirty="0" err="1">
                <a:ea typeface="Calibri"/>
                <a:cs typeface="Calibri"/>
              </a:rPr>
              <a:t>povide</a:t>
            </a:r>
            <a:r>
              <a:rPr lang="en-US" dirty="0">
                <a:ea typeface="Calibri"/>
                <a:cs typeface="Calibri"/>
              </a:rPr>
              <a:t> them criteria and training.  Some </a:t>
            </a:r>
            <a:r>
              <a:rPr lang="en-US" dirty="0" err="1">
                <a:ea typeface="Calibri"/>
                <a:cs typeface="Calibri"/>
              </a:rPr>
              <a:t>organisations</a:t>
            </a:r>
            <a:r>
              <a:rPr lang="en-US" dirty="0">
                <a:ea typeface="Calibri"/>
                <a:cs typeface="Calibri"/>
              </a:rPr>
              <a:t> have </a:t>
            </a:r>
            <a:r>
              <a:rPr lang="en-US" dirty="0" err="1">
                <a:ea typeface="Calibri"/>
                <a:cs typeface="Calibri"/>
              </a:rPr>
              <a:t>assessement</a:t>
            </a:r>
            <a:r>
              <a:rPr lang="en-US" dirty="0">
                <a:ea typeface="Calibri"/>
                <a:cs typeface="Calibri"/>
              </a:rPr>
              <a:t> </a:t>
            </a:r>
            <a:r>
              <a:rPr lang="en-US" dirty="0" err="1">
                <a:ea typeface="Calibri"/>
                <a:cs typeface="Calibri"/>
              </a:rPr>
              <a:t>centres</a:t>
            </a:r>
            <a:r>
              <a:rPr lang="en-US" dirty="0">
                <a:ea typeface="Calibri"/>
                <a:cs typeface="Calibri"/>
              </a:rPr>
              <a:t> to spot talent.</a:t>
            </a:r>
          </a:p>
        </p:txBody>
      </p:sp>
      <p:sp>
        <p:nvSpPr>
          <p:cNvPr id="4" name="Slide Number Placeholder 3"/>
          <p:cNvSpPr>
            <a:spLocks noGrp="1"/>
          </p:cNvSpPr>
          <p:nvPr>
            <p:ph type="sldNum" sz="quarter" idx="5"/>
          </p:nvPr>
        </p:nvSpPr>
        <p:spPr/>
        <p:txBody>
          <a:bodyPr/>
          <a:lstStyle/>
          <a:p>
            <a:fld id="{F20799F3-C657-4F69-BE3E-A395FFEFEF7D}" type="slidenum">
              <a:rPr lang="en-GB"/>
              <a:t>27</a:t>
            </a:fld>
            <a:endParaRPr lang="en-GB"/>
          </a:p>
        </p:txBody>
      </p:sp>
    </p:spTree>
    <p:extLst>
      <p:ext uri="{BB962C8B-B14F-4D97-AF65-F5344CB8AC3E}">
        <p14:creationId xmlns:p14="http://schemas.microsoft.com/office/powerpoint/2010/main" val="1424964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Lower turnover rates, reduced recruitment costs, increased productivity, brand reputation, easier talent </a:t>
            </a:r>
            <a:r>
              <a:rPr lang="en-US" dirty="0" err="1">
                <a:ea typeface="Calibri"/>
                <a:cs typeface="Calibri"/>
              </a:rPr>
              <a:t>acquistion</a:t>
            </a:r>
            <a:r>
              <a:rPr lang="en-US" dirty="0">
                <a:ea typeface="Calibri"/>
                <a:cs typeface="Calibri"/>
              </a:rPr>
              <a:t>.  Goes far beyond salary – due to intrinsic and extrinsic motivation</a:t>
            </a:r>
          </a:p>
        </p:txBody>
      </p:sp>
      <p:sp>
        <p:nvSpPr>
          <p:cNvPr id="4" name="Slide Number Placeholder 3"/>
          <p:cNvSpPr>
            <a:spLocks noGrp="1"/>
          </p:cNvSpPr>
          <p:nvPr>
            <p:ph type="sldNum" sz="quarter" idx="5"/>
          </p:nvPr>
        </p:nvSpPr>
        <p:spPr/>
        <p:txBody>
          <a:bodyPr/>
          <a:lstStyle/>
          <a:p>
            <a:fld id="{F20799F3-C657-4F69-BE3E-A395FFEFEF7D}" type="slidenum">
              <a:rPr lang="en-GB"/>
              <a:t>28</a:t>
            </a:fld>
            <a:endParaRPr lang="en-GB"/>
          </a:p>
        </p:txBody>
      </p:sp>
    </p:spTree>
    <p:extLst>
      <p:ext uri="{BB962C8B-B14F-4D97-AF65-F5344CB8AC3E}">
        <p14:creationId xmlns:p14="http://schemas.microsoft.com/office/powerpoint/2010/main" val="3493538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Intrinsic and extrinsic motivation are two distinct types of motivational forces that drive human </a:t>
            </a:r>
            <a:r>
              <a:rPr lang="en-US" dirty="0" err="1"/>
              <a:t>behavior.Intrinsic</a:t>
            </a:r>
            <a:r>
              <a:rPr lang="en-US" dirty="0"/>
              <a:t> motivation refers to engaging in an activity for its inherent satisfaction, enjoyment, or challenge, without the need for external rewards or pressures. It comes from within an individual and is driven by personal interest, curiosity, or pleasure in the task itself. For example, a person might learn a new skill simply because they find it interesting and </a:t>
            </a:r>
            <a:r>
              <a:rPr lang="en-US" dirty="0" err="1"/>
              <a:t>fulfilling.Extrinsic</a:t>
            </a:r>
            <a:r>
              <a:rPr lang="en-US" dirty="0"/>
              <a:t> motivation, on the other hand, involves performing an activity to obtain a separable outcome or external reward. It is driven by factors outside of the individual, such as financial incentives, social recognition, or the avoidance of punishment. For instance, an employee might work overtime to earn a bonus or avoid negative consequences from their </a:t>
            </a:r>
            <a:r>
              <a:rPr lang="en-US" dirty="0" err="1"/>
              <a:t>supervisor.Key</a:t>
            </a:r>
            <a:r>
              <a:rPr lang="en-US" dirty="0"/>
              <a:t> differences between intrinsic and extrinsic motivation include:</a:t>
            </a:r>
          </a:p>
          <a:p>
            <a:pPr marL="285750" indent="-285750">
              <a:buFont typeface="Arial"/>
              <a:buChar char="•"/>
            </a:pPr>
            <a:r>
              <a:rPr lang="en-US" dirty="0"/>
              <a:t>Source: Intrinsic motivation originates from within the individual, while extrinsic motivation comes from external factors</a:t>
            </a:r>
            <a:endParaRPr lang="en-US" dirty="0">
              <a:ea typeface="Calibri"/>
              <a:cs typeface="Calibri"/>
            </a:endParaRPr>
          </a:p>
          <a:p>
            <a:pPr marL="285750" indent="-285750">
              <a:buFont typeface="Arial"/>
              <a:buChar char="•"/>
            </a:pPr>
            <a:r>
              <a:rPr lang="en-US" dirty="0"/>
              <a:t>Purpose: Intrinsically motivated behaviors are performed for the enjoyment of the process itself, whereas extrinsically motivated behaviors are done to achieve a specific outcome or reward</a:t>
            </a:r>
            <a:endParaRPr lang="en-US" dirty="0">
              <a:ea typeface="Calibri"/>
              <a:cs typeface="Calibri"/>
            </a:endParaRPr>
          </a:p>
          <a:p>
            <a:pPr marL="285750" indent="-285750">
              <a:buFont typeface="Arial"/>
              <a:buChar char="•"/>
            </a:pPr>
            <a:r>
              <a:rPr lang="en-US" dirty="0"/>
              <a:t>Longevity: Intrinsic motivation is more likely to sustain long-term engagement in a task, while extrinsic motivation may lead to quicker behavioral changes but can result in motivation loss if rewards are removed</a:t>
            </a:r>
            <a:endParaRPr lang="en-US" dirty="0">
              <a:ea typeface="Calibri"/>
              <a:cs typeface="Calibri"/>
            </a:endParaRPr>
          </a:p>
          <a:p>
            <a:pPr marL="285750" indent="-285750">
              <a:buFont typeface="Arial"/>
              <a:buChar char="•"/>
            </a:pPr>
            <a:r>
              <a:rPr lang="en-US" dirty="0"/>
              <a:t>Emotional experience: Intrinsic motivation is associated with pleasant emotions like enjoyment and relaxation, while extrinsic motivation can involve tension and pressure</a:t>
            </a:r>
            <a:endParaRPr lang="en-US" dirty="0">
              <a:ea typeface="Calibri"/>
              <a:cs typeface="Calibri"/>
            </a:endParaRPr>
          </a:p>
          <a:p>
            <a:r>
              <a:rPr lang="en-US" dirty="0"/>
              <a:t>Understanding these two types of motivation is crucial for educators, managers, and individuals seeking to enhance performance and well-being in various contexts</a:t>
            </a:r>
            <a:endParaRPr lang="en-US" dirty="0">
              <a:ea typeface="Calibri"/>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F20799F3-C657-4F69-BE3E-A395FFEFEF7D}" type="slidenum">
              <a:rPr lang="en-GB"/>
              <a:t>29</a:t>
            </a:fld>
            <a:endParaRPr lang="en-GB"/>
          </a:p>
        </p:txBody>
      </p:sp>
    </p:spTree>
    <p:extLst>
      <p:ext uri="{BB962C8B-B14F-4D97-AF65-F5344CB8AC3E}">
        <p14:creationId xmlns:p14="http://schemas.microsoft.com/office/powerpoint/2010/main" val="1444634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2/4/2025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29236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2/4/2025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39922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2/4/2025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8330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2/4/2025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91616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2/4/2025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4029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2/4/2025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85544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2/4/2025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76740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2/4/2025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25391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2/4/2025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8168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2/4/2025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47135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2/4/2025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26680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2/4/2025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007751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r4_bbfVgOc?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a:extLst>
              <a:ext uri="{FF2B5EF4-FFF2-40B4-BE49-F238E27FC236}">
                <a16:creationId xmlns:a16="http://schemas.microsoft.com/office/drawing/2014/main" id="{C0EDC209-709F-25D6-6E27-AFD627B0F22E}"/>
              </a:ext>
            </a:extLst>
          </p:cNvPr>
          <p:cNvPicPr>
            <a:picLocks noChangeAspect="1"/>
          </p:cNvPicPr>
          <p:nvPr/>
        </p:nvPicPr>
        <p:blipFill>
          <a:blip r:embed="rId2"/>
          <a:srcRect t="14894" r="9085" b="8378"/>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0"/>
            <a:ext cx="12191999" cy="13716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p:cNvSpPr>
            <a:spLocks noGrp="1"/>
          </p:cNvSpPr>
          <p:nvPr>
            <p:ph type="ctrTitle"/>
          </p:nvPr>
        </p:nvSpPr>
        <p:spPr>
          <a:xfrm>
            <a:off x="320040" y="5715000"/>
            <a:ext cx="8027544" cy="960120"/>
          </a:xfrm>
          <a:ln>
            <a:noFill/>
          </a:ln>
        </p:spPr>
        <p:txBody>
          <a:bodyPr anchor="ctr">
            <a:normAutofit/>
          </a:bodyPr>
          <a:lstStyle/>
          <a:p>
            <a:r>
              <a:rPr lang="en-GB" sz="3600"/>
              <a:t>Week 2</a:t>
            </a:r>
          </a:p>
        </p:txBody>
      </p:sp>
      <p:sp>
        <p:nvSpPr>
          <p:cNvPr id="3" name="Subtitle 2"/>
          <p:cNvSpPr>
            <a:spLocks noGrp="1"/>
          </p:cNvSpPr>
          <p:nvPr>
            <p:ph type="subTitle" idx="1"/>
          </p:nvPr>
        </p:nvSpPr>
        <p:spPr>
          <a:xfrm>
            <a:off x="8347585" y="5715000"/>
            <a:ext cx="3630168" cy="960120"/>
          </a:xfrm>
        </p:spPr>
        <p:txBody>
          <a:bodyPr vert="horz" lIns="91440" tIns="45720" rIns="91440" bIns="45720" rtlCol="0" anchor="ctr">
            <a:normAutofit/>
          </a:bodyPr>
          <a:lstStyle/>
          <a:p>
            <a:pPr algn="r"/>
            <a:r>
              <a:rPr lang="en-GB" sz="1800"/>
              <a:t>Developing People in Organisations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91685-CC0E-04E4-302D-8ACD170378F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718E6746-3A36-58B8-34CA-A6C7CA3C8543}"/>
              </a:ext>
            </a:extLst>
          </p:cNvPr>
          <p:cNvSpPr>
            <a:spLocks noGrp="1"/>
          </p:cNvSpPr>
          <p:nvPr>
            <p:ph idx="1"/>
          </p:nvPr>
        </p:nvSpPr>
        <p:spPr/>
        <p:txBody>
          <a:bodyPr vert="horz" lIns="91440" tIns="45720" rIns="91440" bIns="45720" rtlCol="0" anchor="t">
            <a:normAutofit/>
          </a:bodyPr>
          <a:lstStyle/>
          <a:p>
            <a:r>
              <a:rPr lang="en-GB"/>
              <a:t>The business environment </a:t>
            </a:r>
          </a:p>
          <a:p>
            <a:r>
              <a:rPr lang="en-GB"/>
              <a:t>Resourcing the organisation</a:t>
            </a:r>
            <a:endParaRPr lang="en-GB" dirty="0"/>
          </a:p>
          <a:p>
            <a:r>
              <a:rPr lang="en-GB"/>
              <a:t>Workforce Planning</a:t>
            </a:r>
          </a:p>
          <a:p>
            <a:r>
              <a:rPr lang="en-GB" dirty="0"/>
              <a:t>Talent Management</a:t>
            </a:r>
          </a:p>
          <a:p>
            <a:r>
              <a:rPr lang="en-GB"/>
              <a:t>Assignment</a:t>
            </a:r>
            <a:endParaRPr lang="en-GB" dirty="0"/>
          </a:p>
        </p:txBody>
      </p:sp>
    </p:spTree>
    <p:extLst>
      <p:ext uri="{BB962C8B-B14F-4D97-AF65-F5344CB8AC3E}">
        <p14:creationId xmlns:p14="http://schemas.microsoft.com/office/powerpoint/2010/main" val="4210300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4E7C0-8D7D-0145-E37F-CA9947E7257A}"/>
              </a:ext>
            </a:extLst>
          </p:cNvPr>
          <p:cNvSpPr>
            <a:spLocks noGrp="1"/>
          </p:cNvSpPr>
          <p:nvPr>
            <p:ph type="title"/>
          </p:nvPr>
        </p:nvSpPr>
        <p:spPr>
          <a:xfrm>
            <a:off x="539750" y="536575"/>
            <a:ext cx="3892550" cy="1453003"/>
          </a:xfrm>
        </p:spPr>
        <p:txBody>
          <a:bodyPr wrap="square" anchor="b">
            <a:normAutofit/>
          </a:bodyPr>
          <a:lstStyle/>
          <a:p>
            <a:pPr algn="ctr"/>
            <a:r>
              <a:rPr lang="en-US" dirty="0"/>
              <a:t>PESTLE</a:t>
            </a:r>
            <a:endParaRPr lang="en-US"/>
          </a:p>
        </p:txBody>
      </p:sp>
      <p:sp>
        <p:nvSpPr>
          <p:cNvPr id="8" name="Content Placeholder 7">
            <a:extLst>
              <a:ext uri="{FF2B5EF4-FFF2-40B4-BE49-F238E27FC236}">
                <a16:creationId xmlns:a16="http://schemas.microsoft.com/office/drawing/2014/main" id="{2404DDD2-D235-45DC-A787-F8F283B1002E}"/>
              </a:ext>
            </a:extLst>
          </p:cNvPr>
          <p:cNvSpPr>
            <a:spLocks noGrp="1"/>
          </p:cNvSpPr>
          <p:nvPr>
            <p:ph idx="1"/>
          </p:nvPr>
        </p:nvSpPr>
        <p:spPr>
          <a:xfrm>
            <a:off x="990000" y="2877018"/>
            <a:ext cx="1276667" cy="2901482"/>
          </a:xfrm>
        </p:spPr>
        <p:txBody>
          <a:bodyPr vert="horz" lIns="91440" tIns="45720" rIns="91440" bIns="45720" rtlCol="0" anchor="t">
            <a:normAutofit/>
          </a:bodyPr>
          <a:lstStyle/>
          <a:p>
            <a:pPr marL="0" indent="0">
              <a:buNone/>
            </a:pPr>
            <a:endParaRPr lang="en-US" dirty="0">
              <a:solidFill>
                <a:srgbClr val="000000">
                  <a:alpha val="60000"/>
                </a:srgbClr>
              </a:solidFill>
            </a:endParaRPr>
          </a:p>
        </p:txBody>
      </p:sp>
      <p:pic>
        <p:nvPicPr>
          <p:cNvPr id="4" name="Content Placeholder 3" descr="A colorful rectangular box with text&#10;&#10;Description automatically generated">
            <a:extLst>
              <a:ext uri="{FF2B5EF4-FFF2-40B4-BE49-F238E27FC236}">
                <a16:creationId xmlns:a16="http://schemas.microsoft.com/office/drawing/2014/main" id="{27A4A9A1-9DBD-13DB-3AE2-2DD234630E52}"/>
              </a:ext>
            </a:extLst>
          </p:cNvPr>
          <p:cNvPicPr>
            <a:picLocks noChangeAspect="1"/>
          </p:cNvPicPr>
          <p:nvPr/>
        </p:nvPicPr>
        <p:blipFill>
          <a:blip r:embed="rId2"/>
          <a:srcRect b="4909"/>
          <a:stretch/>
        </p:blipFill>
        <p:spPr>
          <a:xfrm>
            <a:off x="-21858" y="10"/>
            <a:ext cx="12213858" cy="6857990"/>
          </a:xfrm>
          <a:prstGeom prst="rect">
            <a:avLst/>
          </a:prstGeom>
        </p:spPr>
      </p:pic>
    </p:spTree>
    <p:extLst>
      <p:ext uri="{BB962C8B-B14F-4D97-AF65-F5344CB8AC3E}">
        <p14:creationId xmlns:p14="http://schemas.microsoft.com/office/powerpoint/2010/main" val="4248393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A diagram of a swot analysis&#10;&#10;Description automatically generated">
            <a:extLst>
              <a:ext uri="{FF2B5EF4-FFF2-40B4-BE49-F238E27FC236}">
                <a16:creationId xmlns:a16="http://schemas.microsoft.com/office/drawing/2014/main" id="{93F6E63D-3066-C0D7-B2A2-A85C8542D977}"/>
              </a:ext>
            </a:extLst>
          </p:cNvPr>
          <p:cNvPicPr>
            <a:picLocks noGrp="1" noChangeAspect="1"/>
          </p:cNvPicPr>
          <p:nvPr>
            <p:ph idx="1"/>
          </p:nvPr>
        </p:nvPicPr>
        <p:blipFill>
          <a:blip r:embed="rId2"/>
          <a:srcRect/>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AE4728C4-7741-2ACA-DDA1-0027EE9E3319}"/>
              </a:ext>
            </a:extLst>
          </p:cNvPr>
          <p:cNvSpPr>
            <a:spLocks noGrp="1"/>
          </p:cNvSpPr>
          <p:nvPr>
            <p:ph type="title"/>
          </p:nvPr>
        </p:nvSpPr>
        <p:spPr>
          <a:xfrm flipV="1">
            <a:off x="1079510" y="6101810"/>
            <a:ext cx="4457690" cy="238892"/>
          </a:xfrm>
        </p:spPr>
        <p:txBody>
          <a:bodyPr vert="horz" lIns="91440" tIns="45720" rIns="91440" bIns="45720" rtlCol="0" anchor="ctr" anchorCtr="0">
            <a:normAutofit fontScale="90000"/>
          </a:bodyPr>
          <a:lstStyle/>
          <a:p>
            <a:pPr algn="ctr">
              <a:lnSpc>
                <a:spcPct val="90000"/>
              </a:lnSpc>
            </a:pPr>
            <a:endParaRPr lang="en-US" sz="3000" dirty="0">
              <a:solidFill>
                <a:srgbClr val="FFFFFF"/>
              </a:solidFill>
            </a:endParaRPr>
          </a:p>
        </p:txBody>
      </p:sp>
    </p:spTree>
    <p:extLst>
      <p:ext uri="{BB962C8B-B14F-4D97-AF65-F5344CB8AC3E}">
        <p14:creationId xmlns:p14="http://schemas.microsoft.com/office/powerpoint/2010/main" val="2767401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3CA38D-7BB0-4D35-BE00-0F4876602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1026D-710F-2721-E20C-05E5E47C802B}"/>
              </a:ext>
            </a:extLst>
          </p:cNvPr>
          <p:cNvSpPr>
            <a:spLocks noGrp="1"/>
          </p:cNvSpPr>
          <p:nvPr>
            <p:ph type="title"/>
          </p:nvPr>
        </p:nvSpPr>
        <p:spPr>
          <a:xfrm>
            <a:off x="700635" y="913218"/>
            <a:ext cx="10691265" cy="1371030"/>
          </a:xfrm>
        </p:spPr>
        <p:txBody>
          <a:bodyPr>
            <a:normAutofit/>
          </a:bodyPr>
          <a:lstStyle/>
          <a:p>
            <a:r>
              <a:rPr lang="en-GB" dirty="0"/>
              <a:t>Resourcing the organisation</a:t>
            </a:r>
          </a:p>
        </p:txBody>
      </p:sp>
      <p:sp>
        <p:nvSpPr>
          <p:cNvPr id="3" name="Content Placeholder 2">
            <a:extLst>
              <a:ext uri="{FF2B5EF4-FFF2-40B4-BE49-F238E27FC236}">
                <a16:creationId xmlns:a16="http://schemas.microsoft.com/office/drawing/2014/main" id="{ED646E16-70BF-FAB6-46C9-721688CA1057}"/>
              </a:ext>
            </a:extLst>
          </p:cNvPr>
          <p:cNvSpPr>
            <a:spLocks noGrp="1"/>
          </p:cNvSpPr>
          <p:nvPr>
            <p:ph idx="1"/>
          </p:nvPr>
        </p:nvSpPr>
        <p:spPr>
          <a:xfrm>
            <a:off x="700635" y="2221992"/>
            <a:ext cx="10691265" cy="3739896"/>
          </a:xfrm>
        </p:spPr>
        <p:txBody>
          <a:bodyPr vert="horz" lIns="91440" tIns="45720" rIns="91440" bIns="45720" rtlCol="0">
            <a:normAutofit/>
          </a:bodyPr>
          <a:lstStyle/>
          <a:p>
            <a:r>
              <a:rPr lang="en-GB" dirty="0"/>
              <a:t>Identifying how many and what sort of employees are required and making plans to obtain them, retain them and how best to employ them (Armstrong &amp; Taylor 2023) </a:t>
            </a:r>
          </a:p>
          <a:p>
            <a:r>
              <a:rPr lang="en-GB" dirty="0"/>
              <a:t>Strategic resourcing – a longer term and broad view of what needs to be done </a:t>
            </a:r>
          </a:p>
          <a:p>
            <a:r>
              <a:rPr lang="en-GB" dirty="0"/>
              <a:t>Mills (1983) described it as "planning with people in mind"</a:t>
            </a:r>
          </a:p>
          <a:p>
            <a:r>
              <a:rPr lang="en-GB" dirty="0"/>
              <a:t>Based on the belief that strategic capability depends on the resource capability of people</a:t>
            </a:r>
          </a:p>
          <a:p>
            <a:r>
              <a:rPr lang="en-GB" dirty="0"/>
              <a:t>Not just recruitment: skills, behaviours and numbers</a:t>
            </a:r>
          </a:p>
          <a:p>
            <a:r>
              <a:rPr lang="en-GB" dirty="0"/>
              <a:t>All aspects of the employee lifecycle</a:t>
            </a:r>
          </a:p>
          <a:p>
            <a:endParaRPr lang="en-GB" dirty="0"/>
          </a:p>
          <a:p>
            <a:pPr marL="0" indent="0">
              <a:buNone/>
            </a:pPr>
            <a:endParaRPr lang="en-GB" dirty="0"/>
          </a:p>
        </p:txBody>
      </p:sp>
      <p:cxnSp>
        <p:nvCxnSpPr>
          <p:cNvPr id="10" name="Straight Connector 9">
            <a:extLst>
              <a:ext uri="{FF2B5EF4-FFF2-40B4-BE49-F238E27FC236}">
                <a16:creationId xmlns:a16="http://schemas.microsoft.com/office/drawing/2014/main" id="{4514FD1B-A0BF-4C73-A68E-4B1F7299F6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8B100A6-1EBC-40AB-BB7E-26807F3CF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3143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Content Placeholder 3">
            <a:extLst>
              <a:ext uri="{FF2B5EF4-FFF2-40B4-BE49-F238E27FC236}">
                <a16:creationId xmlns:a16="http://schemas.microsoft.com/office/drawing/2014/main" id="{96676A10-9079-84FB-0E0E-0BEC3780A8EA}"/>
              </a:ext>
            </a:extLst>
          </p:cNvPr>
          <p:cNvPicPr>
            <a:picLocks noChangeAspect="1"/>
          </p:cNvPicPr>
          <p:nvPr/>
        </p:nvPicPr>
        <p:blipFill>
          <a:blip r:embed="rId2"/>
          <a:srcRect t="1011" r="1" b="3878"/>
          <a:stretch/>
        </p:blipFill>
        <p:spPr>
          <a:xfrm>
            <a:off x="-1" y="10"/>
            <a:ext cx="8056345" cy="6857990"/>
          </a:xfrm>
          <a:prstGeom prst="rect">
            <a:avLst/>
          </a:prstGeom>
        </p:spPr>
      </p:pic>
      <p:sp>
        <p:nvSpPr>
          <p:cNvPr id="2" name="Title 1">
            <a:extLst>
              <a:ext uri="{FF2B5EF4-FFF2-40B4-BE49-F238E27FC236}">
                <a16:creationId xmlns:a16="http://schemas.microsoft.com/office/drawing/2014/main" id="{72D7DBA9-1C7D-DD0C-B59D-7624EE07392D}"/>
              </a:ext>
            </a:extLst>
          </p:cNvPr>
          <p:cNvSpPr>
            <a:spLocks noGrp="1"/>
          </p:cNvSpPr>
          <p:nvPr>
            <p:ph type="title"/>
          </p:nvPr>
        </p:nvSpPr>
        <p:spPr>
          <a:xfrm>
            <a:off x="8652507" y="1358671"/>
            <a:ext cx="2843711" cy="1493327"/>
          </a:xfrm>
        </p:spPr>
        <p:txBody>
          <a:bodyPr anchor="ctr">
            <a:normAutofit/>
          </a:bodyPr>
          <a:lstStyle/>
          <a:p>
            <a:r>
              <a:rPr lang="en-GB" sz="3600"/>
              <a:t>EMPLOYEE LIFECYCLE</a:t>
            </a:r>
          </a:p>
        </p:txBody>
      </p:sp>
      <p:sp>
        <p:nvSpPr>
          <p:cNvPr id="8" name="Content Placeholder 7">
            <a:extLst>
              <a:ext uri="{FF2B5EF4-FFF2-40B4-BE49-F238E27FC236}">
                <a16:creationId xmlns:a16="http://schemas.microsoft.com/office/drawing/2014/main" id="{A8FE7975-9141-24F1-C7BC-D538F610DA57}"/>
              </a:ext>
            </a:extLst>
          </p:cNvPr>
          <p:cNvSpPr>
            <a:spLocks noGrp="1"/>
          </p:cNvSpPr>
          <p:nvPr>
            <p:ph idx="1"/>
          </p:nvPr>
        </p:nvSpPr>
        <p:spPr>
          <a:xfrm>
            <a:off x="8652509" y="3359338"/>
            <a:ext cx="2843711" cy="2862072"/>
          </a:xfrm>
        </p:spPr>
        <p:txBody>
          <a:bodyPr vert="horz" lIns="91440" tIns="45720" rIns="91440" bIns="45720" rtlCol="0" anchor="t">
            <a:normAutofit lnSpcReduction="10000"/>
          </a:bodyPr>
          <a:lstStyle/>
          <a:p>
            <a:r>
              <a:rPr lang="en-US" dirty="0"/>
              <a:t>Talent Management</a:t>
            </a:r>
          </a:p>
          <a:p>
            <a:r>
              <a:rPr lang="en-US" dirty="0"/>
              <a:t>Resourcing</a:t>
            </a:r>
          </a:p>
          <a:p>
            <a:r>
              <a:rPr lang="en-US" dirty="0"/>
              <a:t>Workforce Planning </a:t>
            </a:r>
          </a:p>
          <a:p>
            <a:r>
              <a:rPr lang="en-US" dirty="0"/>
              <a:t>Learning and development </a:t>
            </a:r>
          </a:p>
          <a:p>
            <a:r>
              <a:rPr lang="en-US" dirty="0"/>
              <a:t>Performance management</a:t>
            </a:r>
          </a:p>
        </p:txBody>
      </p:sp>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1172935"/>
            <a:ext cx="2653318"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3105667"/>
            <a:ext cx="265331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0576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D5112B4B-A45C-7813-CA33-0D19F8835FEF}"/>
              </a:ext>
            </a:extLst>
          </p:cNvPr>
          <p:cNvPicPr>
            <a:picLocks noChangeAspect="1"/>
          </p:cNvPicPr>
          <p:nvPr/>
        </p:nvPicPr>
        <p:blipFill>
          <a:blip r:embed="rId2"/>
          <a:srcRect l="29575" r="25635" b="-3"/>
          <a:stretch/>
        </p:blipFill>
        <p:spPr>
          <a:xfrm>
            <a:off x="7583424" y="10"/>
            <a:ext cx="4608576" cy="6857990"/>
          </a:xfrm>
          <a:prstGeom prst="rect">
            <a:avLst/>
          </a:prstGeom>
        </p:spPr>
      </p:pic>
      <p:sp>
        <p:nvSpPr>
          <p:cNvPr id="2" name="Title 1">
            <a:extLst>
              <a:ext uri="{FF2B5EF4-FFF2-40B4-BE49-F238E27FC236}">
                <a16:creationId xmlns:a16="http://schemas.microsoft.com/office/drawing/2014/main" id="{C2DEAE77-ED83-05DA-0564-5569E06D3930}"/>
              </a:ext>
            </a:extLst>
          </p:cNvPr>
          <p:cNvSpPr>
            <a:spLocks noGrp="1"/>
          </p:cNvSpPr>
          <p:nvPr>
            <p:ph type="title"/>
          </p:nvPr>
        </p:nvSpPr>
        <p:spPr>
          <a:xfrm>
            <a:off x="704088" y="914400"/>
            <a:ext cx="6239599" cy="1307590"/>
          </a:xfrm>
        </p:spPr>
        <p:txBody>
          <a:bodyPr>
            <a:normAutofit/>
          </a:bodyPr>
          <a:lstStyle/>
          <a:p>
            <a:r>
              <a:rPr lang="en-GB" dirty="0"/>
              <a:t>WORKFORCE PLANNING</a:t>
            </a:r>
          </a:p>
        </p:txBody>
      </p:sp>
      <p:sp>
        <p:nvSpPr>
          <p:cNvPr id="3" name="Content Placeholder 2">
            <a:extLst>
              <a:ext uri="{FF2B5EF4-FFF2-40B4-BE49-F238E27FC236}">
                <a16:creationId xmlns:a16="http://schemas.microsoft.com/office/drawing/2014/main" id="{94769829-585D-270E-AC50-0144F976D1AC}"/>
              </a:ext>
            </a:extLst>
          </p:cNvPr>
          <p:cNvSpPr>
            <a:spLocks noGrp="1"/>
          </p:cNvSpPr>
          <p:nvPr>
            <p:ph idx="1"/>
          </p:nvPr>
        </p:nvSpPr>
        <p:spPr>
          <a:xfrm>
            <a:off x="704088" y="2221992"/>
            <a:ext cx="6239599" cy="3941064"/>
          </a:xfrm>
        </p:spPr>
        <p:txBody>
          <a:bodyPr vert="horz" lIns="91440" tIns="45720" rIns="91440" bIns="45720" rtlCol="0">
            <a:normAutofit/>
          </a:bodyPr>
          <a:lstStyle/>
          <a:p>
            <a:r>
              <a:rPr lang="en-GB"/>
              <a:t>Why is it so important?</a:t>
            </a:r>
            <a:endParaRPr lang="en-US"/>
          </a:p>
          <a:p>
            <a:r>
              <a:rPr lang="en-GB" dirty="0"/>
              <a:t>"Many companies would have spared themselves embarrassing market failures if they'd first </a:t>
            </a:r>
            <a:r>
              <a:rPr lang="en-GB"/>
              <a:t>recognised that the HR implications of their strategic plans were unrealizable" (Mills, 1983)</a:t>
            </a:r>
            <a:endParaRPr lang="en-GB" dirty="0"/>
          </a:p>
          <a:p>
            <a:r>
              <a:rPr lang="en-GB" dirty="0"/>
              <a:t>Hard: forecasting numbers, based on assumptions about future activity levels and changing needs</a:t>
            </a:r>
          </a:p>
          <a:p>
            <a:r>
              <a:rPr lang="en-GB" dirty="0"/>
              <a:t>Soft: culture, attitudes, skills, employee experience </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28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33991D77-B618-60AA-8B97-F9E66F03105D}"/>
              </a:ext>
            </a:extLst>
          </p:cNvPr>
          <p:cNvPicPr>
            <a:picLocks noChangeAspect="1"/>
          </p:cNvPicPr>
          <p:nvPr/>
        </p:nvPicPr>
        <p:blipFill>
          <a:blip r:embed="rId2"/>
          <a:srcRect l="27116" r="26901" b="8"/>
          <a:stretch/>
        </p:blipFill>
        <p:spPr>
          <a:xfrm>
            <a:off x="20" y="-1"/>
            <a:ext cx="4663420" cy="6858001"/>
          </a:xfrm>
          <a:prstGeom prst="rect">
            <a:avLst/>
          </a:prstGeom>
        </p:spPr>
      </p:pic>
      <p:sp>
        <p:nvSpPr>
          <p:cNvPr id="2" name="Title 1">
            <a:extLst>
              <a:ext uri="{FF2B5EF4-FFF2-40B4-BE49-F238E27FC236}">
                <a16:creationId xmlns:a16="http://schemas.microsoft.com/office/drawing/2014/main" id="{79FD486E-0B08-4C03-A23E-392FBFCA816A}"/>
              </a:ext>
            </a:extLst>
          </p:cNvPr>
          <p:cNvSpPr>
            <a:spLocks noGrp="1"/>
          </p:cNvSpPr>
          <p:nvPr>
            <p:ph type="title"/>
          </p:nvPr>
        </p:nvSpPr>
        <p:spPr>
          <a:xfrm>
            <a:off x="5248656" y="914400"/>
            <a:ext cx="6236208" cy="1307592"/>
          </a:xfrm>
        </p:spPr>
        <p:txBody>
          <a:bodyPr>
            <a:normAutofit/>
          </a:bodyPr>
          <a:lstStyle/>
          <a:p>
            <a:pPr>
              <a:lnSpc>
                <a:spcPct val="90000"/>
              </a:lnSpc>
            </a:pPr>
            <a:r>
              <a:rPr lang="en-GB" dirty="0"/>
              <a:t>CIPD (2021) workforce planning</a:t>
            </a:r>
            <a:endParaRPr lang="en-GB"/>
          </a:p>
        </p:txBody>
      </p:sp>
      <p:sp>
        <p:nvSpPr>
          <p:cNvPr id="3" name="Content Placeholder 2">
            <a:extLst>
              <a:ext uri="{FF2B5EF4-FFF2-40B4-BE49-F238E27FC236}">
                <a16:creationId xmlns:a16="http://schemas.microsoft.com/office/drawing/2014/main" id="{76307FCC-C326-B808-EA96-47B2245B9800}"/>
              </a:ext>
            </a:extLst>
          </p:cNvPr>
          <p:cNvSpPr>
            <a:spLocks noGrp="1"/>
          </p:cNvSpPr>
          <p:nvPr>
            <p:ph idx="1"/>
          </p:nvPr>
        </p:nvSpPr>
        <p:spPr>
          <a:xfrm>
            <a:off x="5248656" y="2221992"/>
            <a:ext cx="6236208" cy="3941064"/>
          </a:xfrm>
        </p:spPr>
        <p:txBody>
          <a:bodyPr vert="horz" lIns="91440" tIns="45720" rIns="91440" bIns="45720" rtlCol="0">
            <a:normAutofit/>
          </a:bodyPr>
          <a:lstStyle/>
          <a:p>
            <a:r>
              <a:rPr lang="en-GB" dirty="0"/>
              <a:t>Workforce planning is the process of balancing labour supply (skills) against the demand.  it includes analysing the current workforce, determining future workforce needs, identifying the gap between the present and the future, and implementing solutions so that an organisation can accomplish its strategic plan.  It's about getting the right number of people with the rights skills employed in the right place at the right time, at the right cost and on the right contract to deliver short and long term objectives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988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ercentage symbol on red background">
            <a:extLst>
              <a:ext uri="{FF2B5EF4-FFF2-40B4-BE49-F238E27FC236}">
                <a16:creationId xmlns:a16="http://schemas.microsoft.com/office/drawing/2014/main" id="{4E35ACA3-860B-7C00-9040-2655551359E0}"/>
              </a:ext>
            </a:extLst>
          </p:cNvPr>
          <p:cNvPicPr>
            <a:picLocks noChangeAspect="1"/>
          </p:cNvPicPr>
          <p:nvPr/>
        </p:nvPicPr>
        <p:blipFill>
          <a:blip r:embed="rId2"/>
          <a:srcRect l="44710" r="9966" b="-4"/>
          <a:stretch/>
        </p:blipFill>
        <p:spPr>
          <a:xfrm>
            <a:off x="20" y="-1"/>
            <a:ext cx="4663420" cy="6858001"/>
          </a:xfrm>
          <a:prstGeom prst="rect">
            <a:avLst/>
          </a:prstGeom>
        </p:spPr>
      </p:pic>
      <p:sp>
        <p:nvSpPr>
          <p:cNvPr id="2" name="Title 1">
            <a:extLst>
              <a:ext uri="{FF2B5EF4-FFF2-40B4-BE49-F238E27FC236}">
                <a16:creationId xmlns:a16="http://schemas.microsoft.com/office/drawing/2014/main" id="{9C402D1E-B87B-9BBA-55C9-CB5E240226DC}"/>
              </a:ext>
            </a:extLst>
          </p:cNvPr>
          <p:cNvSpPr>
            <a:spLocks noGrp="1"/>
          </p:cNvSpPr>
          <p:nvPr>
            <p:ph type="title"/>
          </p:nvPr>
        </p:nvSpPr>
        <p:spPr>
          <a:xfrm>
            <a:off x="5248656" y="914400"/>
            <a:ext cx="6236208" cy="1307592"/>
          </a:xfrm>
        </p:spPr>
        <p:txBody>
          <a:bodyPr>
            <a:normAutofit/>
          </a:bodyPr>
          <a:lstStyle/>
          <a:p>
            <a:r>
              <a:rPr lang="en-GB" dirty="0"/>
              <a:t>Prevalence (CIPD, 2020)</a:t>
            </a:r>
          </a:p>
        </p:txBody>
      </p:sp>
      <p:sp>
        <p:nvSpPr>
          <p:cNvPr id="3" name="Content Placeholder 2">
            <a:extLst>
              <a:ext uri="{FF2B5EF4-FFF2-40B4-BE49-F238E27FC236}">
                <a16:creationId xmlns:a16="http://schemas.microsoft.com/office/drawing/2014/main" id="{33FB6E15-67EB-8A91-C643-A18E8048F3A4}"/>
              </a:ext>
            </a:extLst>
          </p:cNvPr>
          <p:cNvSpPr>
            <a:spLocks noGrp="1"/>
          </p:cNvSpPr>
          <p:nvPr>
            <p:ph idx="1"/>
          </p:nvPr>
        </p:nvSpPr>
        <p:spPr>
          <a:xfrm>
            <a:off x="5248656" y="2221992"/>
            <a:ext cx="6236208" cy="3941064"/>
          </a:xfrm>
        </p:spPr>
        <p:txBody>
          <a:bodyPr vert="horz" lIns="91440" tIns="45720" rIns="91440" bIns="45720" rtlCol="0">
            <a:normAutofit/>
          </a:bodyPr>
          <a:lstStyle/>
          <a:p>
            <a:r>
              <a:rPr lang="en-GB" dirty="0"/>
              <a:t>28% take a short term approach</a:t>
            </a:r>
          </a:p>
          <a:p>
            <a:r>
              <a:rPr lang="en-GB" dirty="0"/>
              <a:t>Only 13% were planning for over 3 years into the future</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2079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8462EB-8048-9542-5D90-08296EDEF871}"/>
              </a:ext>
            </a:extLst>
          </p:cNvPr>
          <p:cNvSpPr>
            <a:spLocks noGrp="1"/>
          </p:cNvSpPr>
          <p:nvPr>
            <p:ph type="title"/>
          </p:nvPr>
        </p:nvSpPr>
        <p:spPr>
          <a:xfrm>
            <a:off x="702129" y="914760"/>
            <a:ext cx="2806615" cy="3543764"/>
          </a:xfrm>
        </p:spPr>
        <p:txBody>
          <a:bodyPr>
            <a:normAutofit/>
          </a:bodyPr>
          <a:lstStyle/>
          <a:p>
            <a:r>
              <a:rPr lang="en-GB" sz="3600"/>
              <a:t>Can we predict the future?</a:t>
            </a:r>
          </a:p>
        </p:txBody>
      </p:sp>
      <p:sp>
        <p:nvSpPr>
          <p:cNvPr id="3" name="Content Placeholder 2">
            <a:extLst>
              <a:ext uri="{FF2B5EF4-FFF2-40B4-BE49-F238E27FC236}">
                <a16:creationId xmlns:a16="http://schemas.microsoft.com/office/drawing/2014/main" id="{8947C63B-A3FB-D81D-969D-AC8B05755081}"/>
              </a:ext>
            </a:extLst>
          </p:cNvPr>
          <p:cNvSpPr>
            <a:spLocks noGrp="1"/>
          </p:cNvSpPr>
          <p:nvPr>
            <p:ph idx="1"/>
          </p:nvPr>
        </p:nvSpPr>
        <p:spPr>
          <a:xfrm>
            <a:off x="3902149" y="978558"/>
            <a:ext cx="7591859" cy="5091495"/>
          </a:xfrm>
        </p:spPr>
        <p:txBody>
          <a:bodyPr vert="horz" lIns="91440" tIns="45720" rIns="91440" bIns="45720" rtlCol="0">
            <a:normAutofit/>
          </a:bodyPr>
          <a:lstStyle/>
          <a:p>
            <a:r>
              <a:rPr lang="en-GB" dirty="0"/>
              <a:t>Main challenges: pace of change</a:t>
            </a:r>
          </a:p>
          <a:p>
            <a:r>
              <a:rPr lang="en-GB" dirty="0"/>
              <a:t>"shifting </a:t>
            </a:r>
            <a:r>
              <a:rPr lang="en-GB"/>
              <a:t>kaleidoscope" of policy priorities and strategies (Rothwell, 1995)</a:t>
            </a:r>
            <a:endParaRPr lang="en-GB" dirty="0"/>
          </a:p>
          <a:p>
            <a:r>
              <a:rPr lang="en-GB" dirty="0"/>
              <a:t>"competitive environment is so changeable that plans for workforce are rarely accurate" (Cappelli, 2009)</a:t>
            </a:r>
          </a:p>
          <a:p>
            <a:r>
              <a:rPr lang="en-GB" dirty="0"/>
              <a:t>More of an art that a science (Armstrong and Taylor) 2023</a:t>
            </a:r>
          </a:p>
        </p:txBody>
      </p:sp>
    </p:spTree>
    <p:extLst>
      <p:ext uri="{BB962C8B-B14F-4D97-AF65-F5344CB8AC3E}">
        <p14:creationId xmlns:p14="http://schemas.microsoft.com/office/powerpoint/2010/main" val="2731344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7D300-B9E6-0F7B-202B-CF9F5B9AE5F3}"/>
              </a:ext>
            </a:extLst>
          </p:cNvPr>
          <p:cNvSpPr>
            <a:spLocks noGrp="1"/>
          </p:cNvSpPr>
          <p:nvPr>
            <p:ph type="title"/>
          </p:nvPr>
        </p:nvSpPr>
        <p:spPr/>
        <p:txBody>
          <a:bodyPr/>
          <a:lstStyle/>
          <a:p>
            <a:r>
              <a:rPr lang="en-GB" dirty="0"/>
              <a:t>TECHNIQUES</a:t>
            </a:r>
          </a:p>
        </p:txBody>
      </p:sp>
      <p:sp>
        <p:nvSpPr>
          <p:cNvPr id="3" name="Content Placeholder 2">
            <a:extLst>
              <a:ext uri="{FF2B5EF4-FFF2-40B4-BE49-F238E27FC236}">
                <a16:creationId xmlns:a16="http://schemas.microsoft.com/office/drawing/2014/main" id="{E3AAA499-F732-13E3-2481-568C923D1209}"/>
              </a:ext>
            </a:extLst>
          </p:cNvPr>
          <p:cNvSpPr>
            <a:spLocks noGrp="1"/>
          </p:cNvSpPr>
          <p:nvPr>
            <p:ph idx="1"/>
          </p:nvPr>
        </p:nvSpPr>
        <p:spPr/>
        <p:txBody>
          <a:bodyPr vert="horz" lIns="91440" tIns="45720" rIns="91440" bIns="45720" rtlCol="0" anchor="t">
            <a:normAutofit/>
          </a:bodyPr>
          <a:lstStyle/>
          <a:p>
            <a:r>
              <a:rPr lang="en-GB" dirty="0"/>
              <a:t>Flow from the corporate plan – activity levels</a:t>
            </a:r>
          </a:p>
          <a:p>
            <a:r>
              <a:rPr lang="en-GB" dirty="0"/>
              <a:t>Scenario planning: predict possible contextual situations</a:t>
            </a:r>
          </a:p>
          <a:p>
            <a:r>
              <a:rPr lang="en-GB" dirty="0"/>
              <a:t>Analysis </a:t>
            </a:r>
          </a:p>
          <a:p>
            <a:r>
              <a:rPr lang="en-GB" dirty="0"/>
              <a:t>Demand forecasting</a:t>
            </a:r>
          </a:p>
          <a:p>
            <a:r>
              <a:rPr lang="en-GB"/>
              <a:t>Managerial judgement</a:t>
            </a:r>
          </a:p>
          <a:p>
            <a:r>
              <a:rPr lang="en-GB" dirty="0"/>
              <a:t>Ratio-trend</a:t>
            </a:r>
          </a:p>
          <a:p>
            <a:r>
              <a:rPr lang="en-GB" dirty="0"/>
              <a:t>Work-study</a:t>
            </a:r>
          </a:p>
          <a:p>
            <a:r>
              <a:rPr lang="en-GB" dirty="0"/>
              <a:t>Forecasting skill &amp; competency requirement</a:t>
            </a:r>
          </a:p>
        </p:txBody>
      </p:sp>
    </p:spTree>
    <p:extLst>
      <p:ext uri="{BB962C8B-B14F-4D97-AF65-F5344CB8AC3E}">
        <p14:creationId xmlns:p14="http://schemas.microsoft.com/office/powerpoint/2010/main" val="66835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bstract design with lines and financial symbols">
            <a:extLst>
              <a:ext uri="{FF2B5EF4-FFF2-40B4-BE49-F238E27FC236}">
                <a16:creationId xmlns:a16="http://schemas.microsoft.com/office/drawing/2014/main" id="{334325DC-C709-8004-3706-DF155C6E91E0}"/>
              </a:ext>
            </a:extLst>
          </p:cNvPr>
          <p:cNvPicPr>
            <a:picLocks noChangeAspect="1"/>
          </p:cNvPicPr>
          <p:nvPr/>
        </p:nvPicPr>
        <p:blipFill>
          <a:blip r:embed="rId2"/>
          <a:srcRect l="25902" r="28811" b="3"/>
          <a:stretch/>
        </p:blipFill>
        <p:spPr>
          <a:xfrm>
            <a:off x="20" y="-1"/>
            <a:ext cx="4663420" cy="6858001"/>
          </a:xfrm>
          <a:prstGeom prst="rect">
            <a:avLst/>
          </a:prstGeom>
        </p:spPr>
      </p:pic>
      <p:sp>
        <p:nvSpPr>
          <p:cNvPr id="2" name="Title 1">
            <a:extLst>
              <a:ext uri="{FF2B5EF4-FFF2-40B4-BE49-F238E27FC236}">
                <a16:creationId xmlns:a16="http://schemas.microsoft.com/office/drawing/2014/main" id="{66F0DC17-5041-B75D-4E6E-C912C9757290}"/>
              </a:ext>
            </a:extLst>
          </p:cNvPr>
          <p:cNvSpPr>
            <a:spLocks noGrp="1"/>
          </p:cNvSpPr>
          <p:nvPr>
            <p:ph type="title"/>
          </p:nvPr>
        </p:nvSpPr>
        <p:spPr>
          <a:xfrm>
            <a:off x="5248656" y="914400"/>
            <a:ext cx="6236208" cy="1307592"/>
          </a:xfrm>
        </p:spPr>
        <p:txBody>
          <a:bodyPr>
            <a:normAutofit/>
          </a:bodyPr>
          <a:lstStyle/>
          <a:p>
            <a:r>
              <a:rPr lang="en-GB" dirty="0"/>
              <a:t>DATA</a:t>
            </a:r>
          </a:p>
        </p:txBody>
      </p:sp>
      <p:sp>
        <p:nvSpPr>
          <p:cNvPr id="3" name="Content Placeholder 2">
            <a:extLst>
              <a:ext uri="{FF2B5EF4-FFF2-40B4-BE49-F238E27FC236}">
                <a16:creationId xmlns:a16="http://schemas.microsoft.com/office/drawing/2014/main" id="{A649D014-B282-0558-7700-3230A5FF0132}"/>
              </a:ext>
            </a:extLst>
          </p:cNvPr>
          <p:cNvSpPr>
            <a:spLocks noGrp="1"/>
          </p:cNvSpPr>
          <p:nvPr>
            <p:ph idx="1"/>
          </p:nvPr>
        </p:nvSpPr>
        <p:spPr>
          <a:xfrm>
            <a:off x="5248656" y="2221992"/>
            <a:ext cx="6236208" cy="3941064"/>
          </a:xfrm>
        </p:spPr>
        <p:txBody>
          <a:bodyPr vert="horz" lIns="91440" tIns="45720" rIns="91440" bIns="45720" rtlCol="0">
            <a:normAutofit/>
          </a:bodyPr>
          <a:lstStyle/>
          <a:p>
            <a:r>
              <a:rPr lang="en-GB" b="1" dirty="0"/>
              <a:t>Qualitative internal data</a:t>
            </a:r>
            <a:r>
              <a:rPr lang="en-GB" dirty="0"/>
              <a:t>: business information on the product or service, people analytics</a:t>
            </a:r>
          </a:p>
          <a:p>
            <a:r>
              <a:rPr lang="en-GB" b="1" dirty="0"/>
              <a:t>Quantitative internal data</a:t>
            </a:r>
            <a:r>
              <a:rPr lang="en-GB" dirty="0"/>
              <a:t>: Workforce info</a:t>
            </a:r>
          </a:p>
          <a:p>
            <a:r>
              <a:rPr lang="en-GB" b="1" dirty="0"/>
              <a:t>Qualitative external data</a:t>
            </a:r>
            <a:r>
              <a:rPr lang="en-GB" dirty="0"/>
              <a:t>: </a:t>
            </a:r>
            <a:r>
              <a:rPr lang="en-GB"/>
              <a:t>PESTLE</a:t>
            </a:r>
          </a:p>
          <a:p>
            <a:r>
              <a:rPr lang="en-GB" b="1" dirty="0"/>
              <a:t>Quantitative external data</a:t>
            </a:r>
            <a:r>
              <a:rPr lang="en-GB" dirty="0"/>
              <a:t>: labour market: demographics, skills availability</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0059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77A79-C8CE-9997-6AC9-B3651A12410B}"/>
              </a:ext>
            </a:extLst>
          </p:cNvPr>
          <p:cNvSpPr>
            <a:spLocks noGrp="1"/>
          </p:cNvSpPr>
          <p:nvPr>
            <p:ph type="title"/>
          </p:nvPr>
        </p:nvSpPr>
        <p:spPr>
          <a:xfrm>
            <a:off x="8170992" y="719453"/>
            <a:ext cx="3676397" cy="3070737"/>
          </a:xfrm>
        </p:spPr>
        <p:txBody>
          <a:bodyPr vert="horz" lIns="91440" tIns="45720" rIns="91440" bIns="45720" rtlCol="0" anchor="b">
            <a:normAutofit/>
          </a:bodyPr>
          <a:lstStyle/>
          <a:p>
            <a:r>
              <a:rPr lang="en-US" sz="4400"/>
              <a:t>THE LABOUR MARKET: SPRING 2024</a:t>
            </a:r>
          </a:p>
        </p:txBody>
      </p:sp>
      <p:pic>
        <p:nvPicPr>
          <p:cNvPr id="4" name="Online Media 3" title="Labour Market Outlook - Spring 2024">
            <a:hlinkClick r:id="" action="ppaction://media"/>
            <a:extLst>
              <a:ext uri="{FF2B5EF4-FFF2-40B4-BE49-F238E27FC236}">
                <a16:creationId xmlns:a16="http://schemas.microsoft.com/office/drawing/2014/main" id="{9CBA0315-A324-400F-5135-E6FB88A91C95}"/>
              </a:ext>
            </a:extLst>
          </p:cNvPr>
          <p:cNvPicPr>
            <a:picLocks noGrp="1" noRot="1" noChangeAspect="1"/>
          </p:cNvPicPr>
          <p:nvPr>
            <p:ph idx="1"/>
            <a:videoFile r:link="rId1"/>
          </p:nvPr>
        </p:nvPicPr>
        <p:blipFill>
          <a:blip r:embed="rId3"/>
          <a:stretch>
            <a:fillRect/>
          </a:stretch>
        </p:blipFill>
        <p:spPr>
          <a:xfrm>
            <a:off x="396240" y="1351075"/>
            <a:ext cx="7548880" cy="4265117"/>
          </a:xfrm>
          <a:prstGeom prst="rect">
            <a:avLst/>
          </a:prstGeom>
        </p:spPr>
      </p:pic>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5769" y="4053540"/>
            <a:ext cx="9144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6452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00929E-57D1-29C6-CB5A-7F1E464C9C2C}"/>
              </a:ext>
            </a:extLst>
          </p:cNvPr>
          <p:cNvSpPr>
            <a:spLocks noGrp="1"/>
          </p:cNvSpPr>
          <p:nvPr>
            <p:ph type="title"/>
          </p:nvPr>
        </p:nvSpPr>
        <p:spPr>
          <a:xfrm>
            <a:off x="8170992" y="719453"/>
            <a:ext cx="3676397" cy="3070737"/>
          </a:xfrm>
        </p:spPr>
        <p:txBody>
          <a:bodyPr vert="horz" lIns="91440" tIns="45720" rIns="91440" bIns="45720" rtlCol="0" anchor="b">
            <a:normAutofit/>
          </a:bodyPr>
          <a:lstStyle/>
          <a:p>
            <a:r>
              <a:rPr lang="en-US" sz="4400"/>
              <a:t>WHAT DO WE MEAN BY THE LABOUR MARKET?</a:t>
            </a:r>
          </a:p>
        </p:txBody>
      </p:sp>
      <p:sp>
        <p:nvSpPr>
          <p:cNvPr id="3" name="Content Placeholder 2">
            <a:extLst>
              <a:ext uri="{FF2B5EF4-FFF2-40B4-BE49-F238E27FC236}">
                <a16:creationId xmlns:a16="http://schemas.microsoft.com/office/drawing/2014/main" id="{6BF0FA96-53E9-CE1C-FF2B-AAD4DDF9E178}"/>
              </a:ext>
            </a:extLst>
          </p:cNvPr>
          <p:cNvSpPr>
            <a:spLocks noGrp="1"/>
          </p:cNvSpPr>
          <p:nvPr>
            <p:ph idx="1"/>
          </p:nvPr>
        </p:nvSpPr>
        <p:spPr>
          <a:xfrm>
            <a:off x="8170994" y="4514097"/>
            <a:ext cx="3076126" cy="1619999"/>
          </a:xfrm>
        </p:spPr>
        <p:txBody>
          <a:bodyPr vert="horz" lIns="91440" tIns="45720" rIns="91440" bIns="45720" rtlCol="0" anchor="t">
            <a:normAutofit/>
          </a:bodyPr>
          <a:lstStyle/>
          <a:p>
            <a:pPr marL="0" indent="0">
              <a:buNone/>
            </a:pPr>
            <a:r>
              <a:rPr lang="en-US" sz="1800"/>
              <a:t>Put simply: it describes the demand and supply for labour</a:t>
            </a:r>
          </a:p>
        </p:txBody>
      </p:sp>
      <p:pic>
        <p:nvPicPr>
          <p:cNvPr id="4" name="Picture 3" descr="A chair with a sign on it&#10;&#10;AI-generated content may be incorrect.">
            <a:extLst>
              <a:ext uri="{FF2B5EF4-FFF2-40B4-BE49-F238E27FC236}">
                <a16:creationId xmlns:a16="http://schemas.microsoft.com/office/drawing/2014/main" id="{9A8DA750-17F6-4C21-83EE-B095BAEE8257}"/>
              </a:ext>
            </a:extLst>
          </p:cNvPr>
          <p:cNvPicPr>
            <a:picLocks noChangeAspect="1"/>
          </p:cNvPicPr>
          <p:nvPr/>
        </p:nvPicPr>
        <p:blipFill>
          <a:blip r:embed="rId2"/>
          <a:stretch>
            <a:fillRect/>
          </a:stretch>
        </p:blipFill>
        <p:spPr>
          <a:xfrm>
            <a:off x="396240" y="737728"/>
            <a:ext cx="7548880" cy="5491810"/>
          </a:xfrm>
          <a:prstGeom prst="rect">
            <a:avLst/>
          </a:prstGeom>
        </p:spPr>
      </p:pic>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5769" y="4053540"/>
            <a:ext cx="9144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1210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8" name="Picture 17" descr="Colourful carved figures of humans">
            <a:extLst>
              <a:ext uri="{FF2B5EF4-FFF2-40B4-BE49-F238E27FC236}">
                <a16:creationId xmlns:a16="http://schemas.microsoft.com/office/drawing/2014/main" id="{9D47AB09-14C7-C798-38AE-0675416FBEAF}"/>
              </a:ext>
            </a:extLst>
          </p:cNvPr>
          <p:cNvPicPr>
            <a:picLocks noChangeAspect="1"/>
          </p:cNvPicPr>
          <p:nvPr/>
        </p:nvPicPr>
        <p:blipFill>
          <a:blip r:embed="rId2"/>
          <a:srcRect l="8558" r="7745" b="-10"/>
          <a:stretch/>
        </p:blipFill>
        <p:spPr>
          <a:xfrm>
            <a:off x="-1" y="10"/>
            <a:ext cx="8056345" cy="6857990"/>
          </a:xfrm>
          <a:prstGeom prst="rect">
            <a:avLst/>
          </a:prstGeom>
        </p:spPr>
      </p:pic>
      <p:sp>
        <p:nvSpPr>
          <p:cNvPr id="2" name="Title 1">
            <a:extLst>
              <a:ext uri="{FF2B5EF4-FFF2-40B4-BE49-F238E27FC236}">
                <a16:creationId xmlns:a16="http://schemas.microsoft.com/office/drawing/2014/main" id="{786D0A6A-9D13-329B-C810-B8A275CC37E6}"/>
              </a:ext>
            </a:extLst>
          </p:cNvPr>
          <p:cNvSpPr>
            <a:spLocks noGrp="1"/>
          </p:cNvSpPr>
          <p:nvPr>
            <p:ph type="title"/>
          </p:nvPr>
        </p:nvSpPr>
        <p:spPr>
          <a:xfrm>
            <a:off x="8652507" y="1358671"/>
            <a:ext cx="2843711" cy="1493327"/>
          </a:xfrm>
        </p:spPr>
        <p:txBody>
          <a:bodyPr anchor="ctr">
            <a:normAutofit/>
          </a:bodyPr>
          <a:lstStyle/>
          <a:p>
            <a:pPr>
              <a:lnSpc>
                <a:spcPct val="90000"/>
              </a:lnSpc>
            </a:pPr>
            <a:r>
              <a:rPr lang="en-GB" sz="2000"/>
              <a:t>WHY IS UNDERSTANDING THE LABOUR MARKET IMPORTANT?</a:t>
            </a:r>
          </a:p>
        </p:txBody>
      </p:sp>
      <p:sp>
        <p:nvSpPr>
          <p:cNvPr id="19" name="Content Placeholder 2">
            <a:extLst>
              <a:ext uri="{FF2B5EF4-FFF2-40B4-BE49-F238E27FC236}">
                <a16:creationId xmlns:a16="http://schemas.microsoft.com/office/drawing/2014/main" id="{CD328F0C-8367-E703-2E0C-C22DB736EEBE}"/>
              </a:ext>
            </a:extLst>
          </p:cNvPr>
          <p:cNvSpPr>
            <a:spLocks noGrp="1"/>
          </p:cNvSpPr>
          <p:nvPr>
            <p:ph idx="1"/>
          </p:nvPr>
        </p:nvSpPr>
        <p:spPr>
          <a:xfrm>
            <a:off x="8652509" y="3359338"/>
            <a:ext cx="2843711" cy="2862072"/>
          </a:xfrm>
        </p:spPr>
        <p:txBody>
          <a:bodyPr vert="horz" lIns="91440" tIns="45720" rIns="91440" bIns="45720" rtlCol="0">
            <a:normAutofit/>
          </a:bodyPr>
          <a:lstStyle/>
          <a:p>
            <a:r>
              <a:rPr lang="en-GB"/>
              <a:t>Inform hiring decisions</a:t>
            </a:r>
          </a:p>
          <a:p>
            <a:r>
              <a:rPr lang="en-GB"/>
              <a:t>Resource allocation</a:t>
            </a:r>
          </a:p>
          <a:p>
            <a:r>
              <a:rPr lang="en-GB"/>
              <a:t>Benchmarking</a:t>
            </a:r>
          </a:p>
          <a:p>
            <a:r>
              <a:rPr lang="en-GB"/>
              <a:t>Inform retention &amp; resourcing strategies</a:t>
            </a:r>
          </a:p>
        </p:txBody>
      </p:sp>
      <p:cxnSp>
        <p:nvCxnSpPr>
          <p:cNvPr id="20" name="Straight Connector 19">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1172935"/>
            <a:ext cx="2653318"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1170" y="3105667"/>
            <a:ext cx="265331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8933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unset silhouette of scaffolding in construction site">
            <a:extLst>
              <a:ext uri="{FF2B5EF4-FFF2-40B4-BE49-F238E27FC236}">
                <a16:creationId xmlns:a16="http://schemas.microsoft.com/office/drawing/2014/main" id="{D97B272D-789D-FF96-9B99-CA794DC271E1}"/>
              </a:ext>
            </a:extLst>
          </p:cNvPr>
          <p:cNvPicPr>
            <a:picLocks noChangeAspect="1"/>
          </p:cNvPicPr>
          <p:nvPr/>
        </p:nvPicPr>
        <p:blipFill>
          <a:blip r:embed="rId3"/>
          <a:srcRect l="27247" r="13928" b="4"/>
          <a:stretch/>
        </p:blipFill>
        <p:spPr>
          <a:xfrm>
            <a:off x="20" y="10"/>
            <a:ext cx="6044164" cy="6857990"/>
          </a:xfrm>
          <a:prstGeom prst="rect">
            <a:avLst/>
          </a:prstGeom>
        </p:spPr>
      </p:pic>
      <p:sp>
        <p:nvSpPr>
          <p:cNvPr id="2" name="Title 1">
            <a:extLst>
              <a:ext uri="{FF2B5EF4-FFF2-40B4-BE49-F238E27FC236}">
                <a16:creationId xmlns:a16="http://schemas.microsoft.com/office/drawing/2014/main" id="{348B3383-89C0-1EE6-6658-8FC12C0DA1CB}"/>
              </a:ext>
            </a:extLst>
          </p:cNvPr>
          <p:cNvSpPr>
            <a:spLocks noGrp="1"/>
          </p:cNvSpPr>
          <p:nvPr>
            <p:ph type="title"/>
          </p:nvPr>
        </p:nvSpPr>
        <p:spPr>
          <a:xfrm>
            <a:off x="6696186" y="909637"/>
            <a:ext cx="4800600" cy="1307592"/>
          </a:xfrm>
        </p:spPr>
        <p:txBody>
          <a:bodyPr>
            <a:normAutofit/>
          </a:bodyPr>
          <a:lstStyle/>
          <a:p>
            <a:pPr>
              <a:lnSpc>
                <a:spcPct val="90000"/>
              </a:lnSpc>
            </a:pPr>
            <a:r>
              <a:rPr lang="en-GB" dirty="0"/>
              <a:t>Tight labour market</a:t>
            </a:r>
            <a:endParaRPr lang="en-GB"/>
          </a:p>
        </p:txBody>
      </p:sp>
      <p:sp>
        <p:nvSpPr>
          <p:cNvPr id="3" name="Content Placeholder 2">
            <a:extLst>
              <a:ext uri="{FF2B5EF4-FFF2-40B4-BE49-F238E27FC236}">
                <a16:creationId xmlns:a16="http://schemas.microsoft.com/office/drawing/2014/main" id="{613871F2-C938-8308-64F3-03DD15C69FCB}"/>
              </a:ext>
            </a:extLst>
          </p:cNvPr>
          <p:cNvSpPr>
            <a:spLocks noGrp="1"/>
          </p:cNvSpPr>
          <p:nvPr>
            <p:ph idx="1"/>
          </p:nvPr>
        </p:nvSpPr>
        <p:spPr>
          <a:xfrm>
            <a:off x="6696186" y="2221992"/>
            <a:ext cx="4800600" cy="3739896"/>
          </a:xfrm>
        </p:spPr>
        <p:txBody>
          <a:bodyPr vert="horz" lIns="91440" tIns="45720" rIns="91440" bIns="45720" rtlCol="0">
            <a:normAutofit/>
          </a:bodyPr>
          <a:lstStyle/>
          <a:p>
            <a:r>
              <a:rPr lang="en-GB" dirty="0"/>
              <a:t>Tight: demand for labour exceeds supply</a:t>
            </a:r>
          </a:p>
          <a:p>
            <a:pPr lvl="1">
              <a:buFont typeface="Courier New" panose="020B0604020202020204" pitchFamily="34" charset="0"/>
              <a:buChar char="o"/>
            </a:pPr>
            <a:r>
              <a:rPr lang="en-GB" dirty="0"/>
              <a:t>Low unemployment (below 4-5%)</a:t>
            </a:r>
          </a:p>
          <a:p>
            <a:pPr lvl="1">
              <a:buFont typeface="Courier New" panose="020B0604020202020204" pitchFamily="34" charset="0"/>
              <a:buChar char="o"/>
            </a:pPr>
            <a:r>
              <a:rPr lang="en-GB" dirty="0"/>
              <a:t>Lots of vacancies</a:t>
            </a:r>
          </a:p>
          <a:p>
            <a:pPr lvl="1">
              <a:buFont typeface="Courier New" panose="020B0604020202020204" pitchFamily="34" charset="0"/>
              <a:buChar char="o"/>
            </a:pPr>
            <a:r>
              <a:rPr lang="en-GB"/>
              <a:t>Increased wages &amp; benefits</a:t>
            </a:r>
            <a:endParaRPr lang="en-GB" dirty="0"/>
          </a:p>
          <a:p>
            <a:pPr lvl="1">
              <a:buFont typeface="Courier New" panose="020B0604020202020204" pitchFamily="34" charset="0"/>
              <a:buChar char="o"/>
            </a:pPr>
            <a:r>
              <a:rPr lang="en-GB" dirty="0"/>
              <a:t>Skills shortages</a:t>
            </a:r>
          </a:p>
          <a:p>
            <a:pPr lvl="1">
              <a:buFont typeface="Courier New" panose="020B0604020202020204" pitchFamily="34" charset="0"/>
              <a:buChar char="o"/>
            </a:pPr>
            <a:r>
              <a:rPr lang="en-GB" dirty="0"/>
              <a:t>Increased worker bargaining power</a:t>
            </a:r>
          </a:p>
          <a:p>
            <a:pPr lvl="1">
              <a:buFont typeface="Courier New" panose="020B0604020202020204" pitchFamily="34" charset="0"/>
              <a:buChar char="o"/>
            </a:pPr>
            <a:r>
              <a:rPr lang="en-GB" dirty="0"/>
              <a:t>Increased competition for talent </a:t>
            </a:r>
          </a:p>
          <a:p>
            <a:pPr marL="0" indent="0">
              <a:buNone/>
            </a:pPr>
            <a:endParaRPr lang="en-GB" dirty="0"/>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793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5A3A1-922A-83F3-6815-2C0750C413CC}"/>
              </a:ext>
            </a:extLst>
          </p:cNvPr>
          <p:cNvSpPr>
            <a:spLocks noGrp="1"/>
          </p:cNvSpPr>
          <p:nvPr>
            <p:ph type="title"/>
          </p:nvPr>
        </p:nvSpPr>
        <p:spPr/>
        <p:txBody>
          <a:bodyPr/>
          <a:lstStyle/>
          <a:p>
            <a:r>
              <a:rPr lang="en-GB" dirty="0"/>
              <a:t>LOOSE (OR SLACK)</a:t>
            </a:r>
          </a:p>
        </p:txBody>
      </p:sp>
      <p:sp>
        <p:nvSpPr>
          <p:cNvPr id="3" name="Content Placeholder 2">
            <a:extLst>
              <a:ext uri="{FF2B5EF4-FFF2-40B4-BE49-F238E27FC236}">
                <a16:creationId xmlns:a16="http://schemas.microsoft.com/office/drawing/2014/main" id="{5FCE2931-49E6-3FED-3B5D-BD0477DD0110}"/>
              </a:ext>
            </a:extLst>
          </p:cNvPr>
          <p:cNvSpPr>
            <a:spLocks noGrp="1"/>
          </p:cNvSpPr>
          <p:nvPr>
            <p:ph idx="1"/>
          </p:nvPr>
        </p:nvSpPr>
        <p:spPr/>
        <p:txBody>
          <a:bodyPr vert="horz" lIns="91440" tIns="45720" rIns="91440" bIns="45720" rtlCol="0" anchor="t">
            <a:normAutofit/>
          </a:bodyPr>
          <a:lstStyle/>
          <a:p>
            <a:r>
              <a:rPr lang="en-GB" dirty="0"/>
              <a:t>Supply of workers exceeds the demand for labour</a:t>
            </a:r>
          </a:p>
          <a:p>
            <a:pPr lvl="1">
              <a:buFont typeface="Courier New" panose="020B0604020202020204" pitchFamily="34" charset="0"/>
              <a:buChar char="o"/>
            </a:pPr>
            <a:r>
              <a:rPr lang="en-GB" dirty="0"/>
              <a:t>High unemployment </a:t>
            </a:r>
          </a:p>
          <a:p>
            <a:pPr lvl="1">
              <a:buFont typeface="Courier New" panose="020B0604020202020204" pitchFamily="34" charset="0"/>
              <a:buChar char="o"/>
            </a:pPr>
            <a:r>
              <a:rPr lang="en-GB" dirty="0"/>
              <a:t>Fewer job adverts</a:t>
            </a:r>
          </a:p>
          <a:p>
            <a:pPr lvl="1">
              <a:buFont typeface="Courier New" panose="020B0604020202020204" pitchFamily="34" charset="0"/>
              <a:buChar char="o"/>
            </a:pPr>
            <a:r>
              <a:rPr lang="en-GB"/>
              <a:t>Reduced bargaining power for workers</a:t>
            </a:r>
          </a:p>
          <a:p>
            <a:pPr lvl="1">
              <a:buFont typeface="Courier New" panose="020B0604020202020204" pitchFamily="34" charset="0"/>
              <a:buChar char="o"/>
            </a:pPr>
            <a:r>
              <a:rPr lang="en-GB"/>
              <a:t>Lower wages and benefits</a:t>
            </a:r>
          </a:p>
          <a:p>
            <a:pPr lvl="1">
              <a:buFont typeface="Courier New" panose="020B0604020202020204" pitchFamily="34" charset="0"/>
              <a:buChar char="o"/>
            </a:pPr>
            <a:r>
              <a:rPr lang="en-GB" dirty="0"/>
              <a:t>Increased </a:t>
            </a:r>
            <a:r>
              <a:rPr lang="en-GB"/>
              <a:t>competition between job seekers</a:t>
            </a:r>
          </a:p>
          <a:p>
            <a:pPr lvl="1">
              <a:buFont typeface="Courier New" panose="020B0604020202020204" pitchFamily="34" charset="0"/>
              <a:buChar char="o"/>
            </a:pPr>
            <a:endParaRPr lang="en-GB" dirty="0"/>
          </a:p>
        </p:txBody>
      </p:sp>
    </p:spTree>
    <p:extLst>
      <p:ext uri="{BB962C8B-B14F-4D97-AF65-F5344CB8AC3E}">
        <p14:creationId xmlns:p14="http://schemas.microsoft.com/office/powerpoint/2010/main" val="660603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unset silhouette of scaffolding in construction site">
            <a:extLst>
              <a:ext uri="{FF2B5EF4-FFF2-40B4-BE49-F238E27FC236}">
                <a16:creationId xmlns:a16="http://schemas.microsoft.com/office/drawing/2014/main" id="{A88AB7D4-8702-A752-2FA7-7DA1DFCCADEB}"/>
              </a:ext>
            </a:extLst>
          </p:cNvPr>
          <p:cNvPicPr>
            <a:picLocks noChangeAspect="1"/>
          </p:cNvPicPr>
          <p:nvPr/>
        </p:nvPicPr>
        <p:blipFill>
          <a:blip r:embed="rId3"/>
          <a:srcRect l="28575" r="15256" b="3"/>
          <a:stretch/>
        </p:blipFill>
        <p:spPr>
          <a:xfrm>
            <a:off x="6420752" y="-1"/>
            <a:ext cx="5771248" cy="6857999"/>
          </a:xfrm>
          <a:prstGeom prst="rect">
            <a:avLst/>
          </a:prstGeom>
        </p:spPr>
      </p:pic>
      <p:sp>
        <p:nvSpPr>
          <p:cNvPr id="2" name="Title 1">
            <a:extLst>
              <a:ext uri="{FF2B5EF4-FFF2-40B4-BE49-F238E27FC236}">
                <a16:creationId xmlns:a16="http://schemas.microsoft.com/office/drawing/2014/main" id="{F2ECAD33-C57B-4EF9-11AA-BC05B64DC67B}"/>
              </a:ext>
            </a:extLst>
          </p:cNvPr>
          <p:cNvSpPr>
            <a:spLocks noGrp="1"/>
          </p:cNvSpPr>
          <p:nvPr>
            <p:ph type="title"/>
          </p:nvPr>
        </p:nvSpPr>
        <p:spPr>
          <a:xfrm>
            <a:off x="704088" y="914400"/>
            <a:ext cx="5195889" cy="1316736"/>
          </a:xfrm>
        </p:spPr>
        <p:txBody>
          <a:bodyPr>
            <a:normAutofit/>
          </a:bodyPr>
          <a:lstStyle/>
          <a:p>
            <a:r>
              <a:rPr lang="en-GB" dirty="0"/>
              <a:t>Labour market</a:t>
            </a:r>
          </a:p>
        </p:txBody>
      </p:sp>
      <p:sp>
        <p:nvSpPr>
          <p:cNvPr id="3" name="Content Placeholder 2">
            <a:extLst>
              <a:ext uri="{FF2B5EF4-FFF2-40B4-BE49-F238E27FC236}">
                <a16:creationId xmlns:a16="http://schemas.microsoft.com/office/drawing/2014/main" id="{36133103-37D0-E9AA-5FD3-3022CF96B177}"/>
              </a:ext>
            </a:extLst>
          </p:cNvPr>
          <p:cNvSpPr>
            <a:spLocks noGrp="1"/>
          </p:cNvSpPr>
          <p:nvPr>
            <p:ph idx="1"/>
          </p:nvPr>
        </p:nvSpPr>
        <p:spPr>
          <a:xfrm>
            <a:off x="704088" y="2231136"/>
            <a:ext cx="5195889" cy="3931920"/>
          </a:xfrm>
        </p:spPr>
        <p:txBody>
          <a:bodyPr vert="horz" lIns="91440" tIns="45720" rIns="91440" bIns="45720" rtlCol="0">
            <a:normAutofit/>
          </a:bodyPr>
          <a:lstStyle/>
          <a:p>
            <a:r>
              <a:rPr lang="en-GB" dirty="0"/>
              <a:t>Local</a:t>
            </a:r>
          </a:p>
          <a:p>
            <a:r>
              <a:rPr lang="en-GB" dirty="0"/>
              <a:t>Regional</a:t>
            </a:r>
          </a:p>
          <a:p>
            <a:r>
              <a:rPr lang="en-GB" dirty="0"/>
              <a:t>National</a:t>
            </a:r>
          </a:p>
          <a:p>
            <a:r>
              <a:rPr lang="en-GB" dirty="0"/>
              <a:t>International </a:t>
            </a:r>
          </a:p>
          <a:p>
            <a:r>
              <a:rPr lang="en-GB" dirty="0"/>
              <a:t>Can vary from industry to industry</a:t>
            </a:r>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7163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3B9B2-A8AA-73DF-EA29-5DB26F9AE622}"/>
              </a:ext>
            </a:extLst>
          </p:cNvPr>
          <p:cNvSpPr>
            <a:spLocks noGrp="1"/>
          </p:cNvSpPr>
          <p:nvPr>
            <p:ph type="title"/>
          </p:nvPr>
        </p:nvSpPr>
        <p:spPr/>
        <p:txBody>
          <a:bodyPr/>
          <a:lstStyle/>
          <a:p>
            <a:r>
              <a:rPr lang="en-GB" dirty="0"/>
              <a:t>The care sector – tight labour market</a:t>
            </a:r>
          </a:p>
        </p:txBody>
      </p:sp>
      <p:sp>
        <p:nvSpPr>
          <p:cNvPr id="3" name="Content Placeholder 2">
            <a:extLst>
              <a:ext uri="{FF2B5EF4-FFF2-40B4-BE49-F238E27FC236}">
                <a16:creationId xmlns:a16="http://schemas.microsoft.com/office/drawing/2014/main" id="{F4B270A8-F372-CE68-EFE4-4249EDC997FB}"/>
              </a:ext>
            </a:extLst>
          </p:cNvPr>
          <p:cNvSpPr>
            <a:spLocks noGrp="1"/>
          </p:cNvSpPr>
          <p:nvPr>
            <p:ph idx="1"/>
          </p:nvPr>
        </p:nvSpPr>
        <p:spPr/>
        <p:txBody>
          <a:bodyPr vert="horz" lIns="91440" tIns="45720" rIns="91440" bIns="45720" rtlCol="0" anchor="t">
            <a:normAutofit/>
          </a:bodyPr>
          <a:lstStyle/>
          <a:p>
            <a:r>
              <a:rPr lang="en-GB" dirty="0"/>
              <a:t>High vacancy rate: 8.3% across the sector</a:t>
            </a:r>
          </a:p>
          <a:p>
            <a:r>
              <a:rPr lang="en-GB" dirty="0"/>
              <a:t>Recruitment challenges</a:t>
            </a:r>
          </a:p>
          <a:p>
            <a:r>
              <a:rPr lang="en-GB" dirty="0"/>
              <a:t>Workforce pressures on frontline workers</a:t>
            </a:r>
          </a:p>
          <a:p>
            <a:r>
              <a:rPr lang="en-GB"/>
              <a:t>Reliance on international recruitment</a:t>
            </a:r>
            <a:endParaRPr lang="en-GB" dirty="0"/>
          </a:p>
          <a:p>
            <a:r>
              <a:rPr lang="en-GB"/>
              <a:t>Domestic worker exodus</a:t>
            </a:r>
          </a:p>
          <a:p>
            <a:r>
              <a:rPr lang="en-GB" dirty="0"/>
              <a:t>Competition for workers </a:t>
            </a:r>
          </a:p>
        </p:txBody>
      </p:sp>
    </p:spTree>
    <p:extLst>
      <p:ext uri="{BB962C8B-B14F-4D97-AF65-F5344CB8AC3E}">
        <p14:creationId xmlns:p14="http://schemas.microsoft.com/office/powerpoint/2010/main" val="696489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C83829B9-7347-9FAD-DC8C-736E7C658639}"/>
              </a:ext>
            </a:extLst>
          </p:cNvPr>
          <p:cNvPicPr>
            <a:picLocks noChangeAspect="1"/>
          </p:cNvPicPr>
          <p:nvPr/>
        </p:nvPicPr>
        <p:blipFill>
          <a:blip r:embed="rId3"/>
          <a:srcRect l="20428" r="19615" b="-10"/>
          <a:stretch/>
        </p:blipFill>
        <p:spPr>
          <a:xfrm>
            <a:off x="6420752" y="-1"/>
            <a:ext cx="5771248" cy="6857999"/>
          </a:xfrm>
          <a:prstGeom prst="rect">
            <a:avLst/>
          </a:prstGeom>
        </p:spPr>
      </p:pic>
      <p:sp>
        <p:nvSpPr>
          <p:cNvPr id="2" name="Title 1">
            <a:extLst>
              <a:ext uri="{FF2B5EF4-FFF2-40B4-BE49-F238E27FC236}">
                <a16:creationId xmlns:a16="http://schemas.microsoft.com/office/drawing/2014/main" id="{17781C58-16E6-6EF0-5C4E-B415B980CCDB}"/>
              </a:ext>
            </a:extLst>
          </p:cNvPr>
          <p:cNvSpPr>
            <a:spLocks noGrp="1"/>
          </p:cNvSpPr>
          <p:nvPr>
            <p:ph type="title"/>
          </p:nvPr>
        </p:nvSpPr>
        <p:spPr>
          <a:xfrm>
            <a:off x="704088" y="914400"/>
            <a:ext cx="5195889" cy="1316736"/>
          </a:xfrm>
        </p:spPr>
        <p:txBody>
          <a:bodyPr>
            <a:normAutofit/>
          </a:bodyPr>
          <a:lstStyle/>
          <a:p>
            <a:r>
              <a:rPr lang="en-GB" dirty="0"/>
              <a:t>SOURCES OF INFORMATION</a:t>
            </a:r>
          </a:p>
        </p:txBody>
      </p:sp>
      <p:sp>
        <p:nvSpPr>
          <p:cNvPr id="3" name="Content Placeholder 2">
            <a:extLst>
              <a:ext uri="{FF2B5EF4-FFF2-40B4-BE49-F238E27FC236}">
                <a16:creationId xmlns:a16="http://schemas.microsoft.com/office/drawing/2014/main" id="{C83F4D65-0E7F-1D3A-CC17-BF649411AF53}"/>
              </a:ext>
            </a:extLst>
          </p:cNvPr>
          <p:cNvSpPr>
            <a:spLocks noGrp="1"/>
          </p:cNvSpPr>
          <p:nvPr>
            <p:ph idx="1"/>
          </p:nvPr>
        </p:nvSpPr>
        <p:spPr>
          <a:xfrm>
            <a:off x="704088" y="2231136"/>
            <a:ext cx="5195889" cy="3931920"/>
          </a:xfrm>
        </p:spPr>
        <p:txBody>
          <a:bodyPr vert="horz" lIns="91440" tIns="45720" rIns="91440" bIns="45720" rtlCol="0">
            <a:normAutofit/>
          </a:bodyPr>
          <a:lstStyle/>
          <a:p>
            <a:r>
              <a:rPr lang="en-GB" dirty="0"/>
              <a:t>Managerial judgement</a:t>
            </a:r>
          </a:p>
          <a:p>
            <a:r>
              <a:rPr lang="en-GB" dirty="0"/>
              <a:t>CIPD Labour Market Outlook (quarterly)</a:t>
            </a:r>
          </a:p>
          <a:p>
            <a:r>
              <a:rPr lang="en-GB" dirty="0"/>
              <a:t>Workforce data</a:t>
            </a:r>
          </a:p>
          <a:p>
            <a:r>
              <a:rPr lang="en-GB" dirty="0"/>
              <a:t>Office for National Statistics</a:t>
            </a:r>
          </a:p>
          <a:p>
            <a:r>
              <a:rPr lang="en-GB" dirty="0"/>
              <a:t>Industry/employers organisations</a:t>
            </a:r>
          </a:p>
          <a:p>
            <a:endParaRPr lang="en-GB" dirty="0"/>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3390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3381D-80AC-BD55-C887-FBC345B4105D}"/>
              </a:ext>
            </a:extLst>
          </p:cNvPr>
          <p:cNvSpPr>
            <a:spLocks noGrp="1"/>
          </p:cNvSpPr>
          <p:nvPr>
            <p:ph type="title"/>
          </p:nvPr>
        </p:nvSpPr>
        <p:spPr/>
        <p:txBody>
          <a:bodyPr/>
          <a:lstStyle/>
          <a:p>
            <a:r>
              <a:rPr lang="en-GB" dirty="0"/>
              <a:t>SUPPLY OF LABOUR – WORKFORCE PLANNING</a:t>
            </a:r>
          </a:p>
        </p:txBody>
      </p:sp>
      <p:sp>
        <p:nvSpPr>
          <p:cNvPr id="3" name="Content Placeholder 2">
            <a:extLst>
              <a:ext uri="{FF2B5EF4-FFF2-40B4-BE49-F238E27FC236}">
                <a16:creationId xmlns:a16="http://schemas.microsoft.com/office/drawing/2014/main" id="{0B47806C-420A-76A5-05B9-C28D63DBBAB7}"/>
              </a:ext>
            </a:extLst>
          </p:cNvPr>
          <p:cNvSpPr>
            <a:spLocks noGrp="1"/>
          </p:cNvSpPr>
          <p:nvPr>
            <p:ph idx="1"/>
          </p:nvPr>
        </p:nvSpPr>
        <p:spPr/>
        <p:txBody>
          <a:bodyPr vert="horz" lIns="91440" tIns="45720" rIns="91440" bIns="45720" rtlCol="0" anchor="t">
            <a:normAutofit/>
          </a:bodyPr>
          <a:lstStyle/>
          <a:p>
            <a:r>
              <a:rPr lang="en-GB" dirty="0"/>
              <a:t>Existing numbers of people</a:t>
            </a:r>
          </a:p>
          <a:p>
            <a:r>
              <a:rPr lang="en-GB"/>
              <a:t>Potential losses of people through attrition</a:t>
            </a:r>
          </a:p>
          <a:p>
            <a:r>
              <a:rPr lang="en-GB"/>
              <a:t>Potential changes due to internal promotions</a:t>
            </a:r>
          </a:p>
          <a:p>
            <a:r>
              <a:rPr lang="en-GB" dirty="0"/>
              <a:t>Changes in structure: new ways of working</a:t>
            </a:r>
          </a:p>
          <a:p>
            <a:r>
              <a:rPr lang="en-GB" dirty="0"/>
              <a:t>Productivity changes</a:t>
            </a:r>
          </a:p>
          <a:p>
            <a:r>
              <a:rPr lang="en-GB" dirty="0"/>
              <a:t>Supply from within </a:t>
            </a:r>
            <a:r>
              <a:rPr lang="en-GB" err="1"/>
              <a:t>eg</a:t>
            </a:r>
            <a:r>
              <a:rPr lang="en-GB"/>
              <a:t> apprenticeships, graduate programmes</a:t>
            </a:r>
            <a:endParaRPr lang="en-GB" dirty="0"/>
          </a:p>
          <a:p>
            <a:r>
              <a:rPr lang="en-GB" dirty="0"/>
              <a:t>Skills audit</a:t>
            </a:r>
          </a:p>
          <a:p>
            <a:endParaRPr lang="en-GB" dirty="0"/>
          </a:p>
        </p:txBody>
      </p:sp>
    </p:spTree>
    <p:extLst>
      <p:ext uri="{BB962C8B-B14F-4D97-AF65-F5344CB8AC3E}">
        <p14:creationId xmlns:p14="http://schemas.microsoft.com/office/powerpoint/2010/main" val="643785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68646-36E0-3F0A-370F-0CCBAB297F53}"/>
              </a:ext>
            </a:extLst>
          </p:cNvPr>
          <p:cNvSpPr>
            <a:spLocks noGrp="1"/>
          </p:cNvSpPr>
          <p:nvPr>
            <p:ph type="title"/>
          </p:nvPr>
        </p:nvSpPr>
        <p:spPr/>
        <p:txBody>
          <a:bodyPr/>
          <a:lstStyle/>
          <a:p>
            <a:r>
              <a:rPr lang="en-GB" dirty="0"/>
              <a:t>TALENT MANAGEMENT</a:t>
            </a:r>
          </a:p>
        </p:txBody>
      </p:sp>
      <p:sp>
        <p:nvSpPr>
          <p:cNvPr id="3" name="Content Placeholder 2">
            <a:extLst>
              <a:ext uri="{FF2B5EF4-FFF2-40B4-BE49-F238E27FC236}">
                <a16:creationId xmlns:a16="http://schemas.microsoft.com/office/drawing/2014/main" id="{F727FC2D-F9C3-0BDC-407A-E8A22F37202E}"/>
              </a:ext>
            </a:extLst>
          </p:cNvPr>
          <p:cNvSpPr>
            <a:spLocks noGrp="1"/>
          </p:cNvSpPr>
          <p:nvPr>
            <p:ph idx="1"/>
          </p:nvPr>
        </p:nvSpPr>
        <p:spPr/>
        <p:txBody>
          <a:bodyPr vert="horz" lIns="91440" tIns="45720" rIns="91440" bIns="45720" rtlCol="0" anchor="t">
            <a:normAutofit/>
          </a:bodyPr>
          <a:lstStyle/>
          <a:p>
            <a:r>
              <a:rPr lang="en-GB" dirty="0"/>
              <a:t>Success depends on quality of the people employed</a:t>
            </a:r>
          </a:p>
          <a:p>
            <a:r>
              <a:rPr lang="en-GB" dirty="0"/>
              <a:t>TM can be defined as the activities and processes that involve the systematic attraction, identification, development, engagement, retention, and deployment of those talents which are of particular value to an </a:t>
            </a:r>
            <a:r>
              <a:rPr lang="en-GB" dirty="0" err="1"/>
              <a:t>organisaiotn</a:t>
            </a:r>
            <a:r>
              <a:rPr lang="en-GB" dirty="0"/>
              <a:t> to create strategic sustainable success" (Gallardo-Gallardo et al, 2020)</a:t>
            </a:r>
          </a:p>
          <a:p>
            <a:r>
              <a:rPr lang="en-GB"/>
              <a:t>War for talent: defined by McKinsey 1990s</a:t>
            </a:r>
            <a:endParaRPr lang="en-GB" dirty="0"/>
          </a:p>
          <a:p>
            <a:r>
              <a:rPr lang="en-GB"/>
              <a:t>Approaches to TM include "growth from within" </a:t>
            </a:r>
            <a:endParaRPr lang="en-GB" dirty="0"/>
          </a:p>
        </p:txBody>
      </p:sp>
    </p:spTree>
    <p:extLst>
      <p:ext uri="{BB962C8B-B14F-4D97-AF65-F5344CB8AC3E}">
        <p14:creationId xmlns:p14="http://schemas.microsoft.com/office/powerpoint/2010/main" val="2992490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DA29D587-1DBD-A32A-E81E-7102006A8DFA}"/>
              </a:ext>
            </a:extLst>
          </p:cNvPr>
          <p:cNvPicPr>
            <a:picLocks noChangeAspect="1"/>
          </p:cNvPicPr>
          <p:nvPr/>
        </p:nvPicPr>
        <p:blipFill>
          <a:blip r:embed="rId2"/>
          <a:srcRect l="28610" r="27812" b="5"/>
          <a:stretch/>
        </p:blipFill>
        <p:spPr>
          <a:xfrm>
            <a:off x="20" y="-17929"/>
            <a:ext cx="4206220" cy="6875929"/>
          </a:xfrm>
          <a:prstGeom prst="rect">
            <a:avLst/>
          </a:prstGeom>
        </p:spPr>
      </p:pic>
      <p:sp>
        <p:nvSpPr>
          <p:cNvPr id="2" name="Title 1">
            <a:extLst>
              <a:ext uri="{FF2B5EF4-FFF2-40B4-BE49-F238E27FC236}">
                <a16:creationId xmlns:a16="http://schemas.microsoft.com/office/drawing/2014/main" id="{D4887A63-7DCC-88F2-4D4D-0DE1C412E650}"/>
              </a:ext>
            </a:extLst>
          </p:cNvPr>
          <p:cNvSpPr>
            <a:spLocks noGrp="1"/>
          </p:cNvSpPr>
          <p:nvPr>
            <p:ph type="title"/>
          </p:nvPr>
        </p:nvSpPr>
        <p:spPr>
          <a:xfrm>
            <a:off x="4866968" y="914400"/>
            <a:ext cx="6627924" cy="1307592"/>
          </a:xfrm>
        </p:spPr>
        <p:txBody>
          <a:bodyPr>
            <a:normAutofit/>
          </a:bodyPr>
          <a:lstStyle/>
          <a:p>
            <a:r>
              <a:rPr lang="en-GB" dirty="0"/>
              <a:t>POLICY</a:t>
            </a:r>
          </a:p>
        </p:txBody>
      </p:sp>
      <p:sp>
        <p:nvSpPr>
          <p:cNvPr id="3" name="Content Placeholder 2">
            <a:extLst>
              <a:ext uri="{FF2B5EF4-FFF2-40B4-BE49-F238E27FC236}">
                <a16:creationId xmlns:a16="http://schemas.microsoft.com/office/drawing/2014/main" id="{68439315-C1E2-3238-CE89-81E8BF5B0046}"/>
              </a:ext>
            </a:extLst>
          </p:cNvPr>
          <p:cNvSpPr>
            <a:spLocks noGrp="1"/>
          </p:cNvSpPr>
          <p:nvPr>
            <p:ph idx="1"/>
          </p:nvPr>
        </p:nvSpPr>
        <p:spPr>
          <a:xfrm>
            <a:off x="4866968" y="2221992"/>
            <a:ext cx="6627924" cy="3739896"/>
          </a:xfrm>
        </p:spPr>
        <p:txBody>
          <a:bodyPr vert="horz" lIns="91440" tIns="45720" rIns="91440" bIns="45720" rtlCol="0">
            <a:normAutofit/>
          </a:bodyPr>
          <a:lstStyle/>
          <a:p>
            <a:r>
              <a:rPr lang="en-GB"/>
              <a:t>Organisations can adopt a "talent on demand" policy, based on four principles:</a:t>
            </a:r>
            <a:endParaRPr lang="en-US"/>
          </a:p>
          <a:p>
            <a:pPr lvl="1">
              <a:buFont typeface="Courier New" panose="020B0604020202020204" pitchFamily="34" charset="0"/>
              <a:buChar char="o"/>
            </a:pPr>
            <a:r>
              <a:rPr lang="en-GB" dirty="0"/>
              <a:t>Make and buy talent to manage the demand side risk</a:t>
            </a:r>
          </a:p>
          <a:p>
            <a:pPr lvl="1">
              <a:buFont typeface="Courier New" panose="020B0604020202020204" pitchFamily="34" charset="0"/>
              <a:buChar char="o"/>
            </a:pPr>
            <a:r>
              <a:rPr lang="en-GB"/>
              <a:t>Reduce the uncertainty in talent demand</a:t>
            </a:r>
            <a:endParaRPr lang="en-GB" dirty="0"/>
          </a:p>
          <a:p>
            <a:pPr lvl="1">
              <a:buFont typeface="Courier New" panose="020B0604020202020204" pitchFamily="34" charset="0"/>
              <a:buChar char="o"/>
            </a:pPr>
            <a:r>
              <a:rPr lang="en-GB" dirty="0"/>
              <a:t>Earn a return on investment in developing employees</a:t>
            </a:r>
          </a:p>
          <a:p>
            <a:pPr lvl="1">
              <a:buFont typeface="Courier New" panose="020B0604020202020204" pitchFamily="34" charset="0"/>
              <a:buChar char="o"/>
            </a:pPr>
            <a:r>
              <a:rPr lang="en-GB" dirty="0"/>
              <a:t>Balance employee interests by creating an internal labour market </a:t>
            </a:r>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4157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n the water creating ripples">
            <a:extLst>
              <a:ext uri="{FF2B5EF4-FFF2-40B4-BE49-F238E27FC236}">
                <a16:creationId xmlns:a16="http://schemas.microsoft.com/office/drawing/2014/main" id="{1952CD4E-B044-D701-207A-CBE9DA4B8A9E}"/>
              </a:ext>
            </a:extLst>
          </p:cNvPr>
          <p:cNvPicPr>
            <a:picLocks noChangeAspect="1"/>
          </p:cNvPicPr>
          <p:nvPr/>
        </p:nvPicPr>
        <p:blipFill>
          <a:blip r:embed="rId3"/>
          <a:srcRect l="50722" r="3954" b="-4"/>
          <a:stretch/>
        </p:blipFill>
        <p:spPr>
          <a:xfrm>
            <a:off x="20" y="-1"/>
            <a:ext cx="4663420" cy="6858001"/>
          </a:xfrm>
          <a:prstGeom prst="rect">
            <a:avLst/>
          </a:prstGeom>
        </p:spPr>
      </p:pic>
      <p:sp>
        <p:nvSpPr>
          <p:cNvPr id="2" name="Title 1">
            <a:extLst>
              <a:ext uri="{FF2B5EF4-FFF2-40B4-BE49-F238E27FC236}">
                <a16:creationId xmlns:a16="http://schemas.microsoft.com/office/drawing/2014/main" id="{1B9037C6-EF7A-2523-4C5D-1F89003A344D}"/>
              </a:ext>
            </a:extLst>
          </p:cNvPr>
          <p:cNvSpPr>
            <a:spLocks noGrp="1"/>
          </p:cNvSpPr>
          <p:nvPr>
            <p:ph type="title"/>
          </p:nvPr>
        </p:nvSpPr>
        <p:spPr>
          <a:xfrm>
            <a:off x="5248656" y="914400"/>
            <a:ext cx="6236208" cy="1307592"/>
          </a:xfrm>
        </p:spPr>
        <p:txBody>
          <a:bodyPr>
            <a:normAutofit/>
          </a:bodyPr>
          <a:lstStyle/>
          <a:p>
            <a:r>
              <a:rPr lang="en-GB" dirty="0"/>
              <a:t>INCLUSION OR EXCLUSION?</a:t>
            </a:r>
          </a:p>
        </p:txBody>
      </p:sp>
      <p:sp>
        <p:nvSpPr>
          <p:cNvPr id="3" name="Content Placeholder 2">
            <a:extLst>
              <a:ext uri="{FF2B5EF4-FFF2-40B4-BE49-F238E27FC236}">
                <a16:creationId xmlns:a16="http://schemas.microsoft.com/office/drawing/2014/main" id="{C8220999-FB2D-1C55-3B75-3E3FED1EA74F}"/>
              </a:ext>
            </a:extLst>
          </p:cNvPr>
          <p:cNvSpPr>
            <a:spLocks noGrp="1"/>
          </p:cNvSpPr>
          <p:nvPr>
            <p:ph idx="1"/>
          </p:nvPr>
        </p:nvSpPr>
        <p:spPr>
          <a:xfrm>
            <a:off x="5248656" y="2221992"/>
            <a:ext cx="6236208" cy="3941064"/>
          </a:xfrm>
        </p:spPr>
        <p:txBody>
          <a:bodyPr vert="horz" lIns="91440" tIns="45720" rIns="91440" bIns="45720" rtlCol="0">
            <a:normAutofit/>
          </a:bodyPr>
          <a:lstStyle/>
          <a:p>
            <a:r>
              <a:rPr lang="en-GB"/>
              <a:t>Is everyone included in the potential talent pool?</a:t>
            </a:r>
            <a:endParaRPr lang="en-US"/>
          </a:p>
          <a:p>
            <a:r>
              <a:rPr lang="en-GB" dirty="0"/>
              <a:t>Or, is talent defined as those with potential, or high flyers?</a:t>
            </a:r>
          </a:p>
          <a:p>
            <a:pPr lvl="1">
              <a:buFont typeface="Courier New" panose="020B0604020202020204" pitchFamily="34" charset="0"/>
              <a:buChar char="o"/>
            </a:pPr>
            <a:endParaRPr lang="en-GB"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1620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CEA9DFC1-61DF-B9B7-8592-5CCB88DCE7DB}"/>
              </a:ext>
            </a:extLst>
          </p:cNvPr>
          <p:cNvPicPr>
            <a:picLocks noChangeAspect="1"/>
          </p:cNvPicPr>
          <p:nvPr/>
        </p:nvPicPr>
        <p:blipFill>
          <a:blip r:embed="rId2"/>
          <a:srcRect l="26467" r="25654" b="-10"/>
          <a:stretch/>
        </p:blipFill>
        <p:spPr>
          <a:xfrm>
            <a:off x="7583424" y="10"/>
            <a:ext cx="4608576" cy="6857990"/>
          </a:xfrm>
          <a:prstGeom prst="rect">
            <a:avLst/>
          </a:prstGeom>
        </p:spPr>
      </p:pic>
      <p:sp>
        <p:nvSpPr>
          <p:cNvPr id="2" name="Title 1">
            <a:extLst>
              <a:ext uri="{FF2B5EF4-FFF2-40B4-BE49-F238E27FC236}">
                <a16:creationId xmlns:a16="http://schemas.microsoft.com/office/drawing/2014/main" id="{8CBF0AF5-AF89-D491-9631-09892C1D0D01}"/>
              </a:ext>
            </a:extLst>
          </p:cNvPr>
          <p:cNvSpPr>
            <a:spLocks noGrp="1"/>
          </p:cNvSpPr>
          <p:nvPr>
            <p:ph type="title"/>
          </p:nvPr>
        </p:nvSpPr>
        <p:spPr>
          <a:xfrm>
            <a:off x="704088" y="914400"/>
            <a:ext cx="6239599" cy="1307590"/>
          </a:xfrm>
        </p:spPr>
        <p:txBody>
          <a:bodyPr>
            <a:normAutofit/>
          </a:bodyPr>
          <a:lstStyle/>
          <a:p>
            <a:r>
              <a:rPr lang="en-GB" dirty="0"/>
              <a:t>TALENT PROGRESSION</a:t>
            </a:r>
          </a:p>
        </p:txBody>
      </p:sp>
      <p:sp>
        <p:nvSpPr>
          <p:cNvPr id="3" name="Content Placeholder 2">
            <a:extLst>
              <a:ext uri="{FF2B5EF4-FFF2-40B4-BE49-F238E27FC236}">
                <a16:creationId xmlns:a16="http://schemas.microsoft.com/office/drawing/2014/main" id="{06C7A26C-648E-E608-DD6A-A20B15264526}"/>
              </a:ext>
            </a:extLst>
          </p:cNvPr>
          <p:cNvSpPr>
            <a:spLocks noGrp="1"/>
          </p:cNvSpPr>
          <p:nvPr>
            <p:ph idx="1"/>
          </p:nvPr>
        </p:nvSpPr>
        <p:spPr>
          <a:xfrm>
            <a:off x="704088" y="2221992"/>
            <a:ext cx="6239599" cy="3941064"/>
          </a:xfrm>
        </p:spPr>
        <p:txBody>
          <a:bodyPr vert="horz" lIns="91440" tIns="45720" rIns="91440" bIns="45720" rtlCol="0">
            <a:normAutofit/>
          </a:bodyPr>
          <a:lstStyle/>
          <a:p>
            <a:r>
              <a:rPr lang="en-GB" dirty="0"/>
              <a:t>Rising talent: often highly educated graduate recruits</a:t>
            </a:r>
          </a:p>
          <a:p>
            <a:r>
              <a:rPr lang="en-GB" dirty="0"/>
              <a:t>Emerging leaders: given training and mentoring</a:t>
            </a:r>
          </a:p>
          <a:p>
            <a:r>
              <a:rPr lang="en-GB" dirty="0"/>
              <a:t>Next generation leaders: leadership development candidates</a:t>
            </a:r>
          </a:p>
          <a:p>
            <a:r>
              <a:rPr lang="en-GB" dirty="0"/>
              <a:t>Corporate next generation leaders: often 1-1 development through coaches and mentors</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2204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677F0156-D1C9-63B7-B77D-CCDF35BE4818}"/>
              </a:ext>
            </a:extLst>
          </p:cNvPr>
          <p:cNvPicPr>
            <a:picLocks noChangeAspect="1"/>
          </p:cNvPicPr>
          <p:nvPr/>
        </p:nvPicPr>
        <p:blipFill>
          <a:blip r:embed="rId2"/>
          <a:srcRect l="23910" r="29501" b="9"/>
          <a:stretch/>
        </p:blipFill>
        <p:spPr>
          <a:xfrm>
            <a:off x="7583424" y="10"/>
            <a:ext cx="4608576" cy="6857990"/>
          </a:xfrm>
          <a:prstGeom prst="rect">
            <a:avLst/>
          </a:prstGeom>
        </p:spPr>
      </p:pic>
      <p:sp>
        <p:nvSpPr>
          <p:cNvPr id="2" name="Title 1">
            <a:extLst>
              <a:ext uri="{FF2B5EF4-FFF2-40B4-BE49-F238E27FC236}">
                <a16:creationId xmlns:a16="http://schemas.microsoft.com/office/drawing/2014/main" id="{3804AB1F-3480-B9A3-2B9E-127427D176E5}"/>
              </a:ext>
            </a:extLst>
          </p:cNvPr>
          <p:cNvSpPr>
            <a:spLocks noGrp="1"/>
          </p:cNvSpPr>
          <p:nvPr>
            <p:ph type="title"/>
          </p:nvPr>
        </p:nvSpPr>
        <p:spPr>
          <a:xfrm>
            <a:off x="704088" y="914400"/>
            <a:ext cx="6239599" cy="1307590"/>
          </a:xfrm>
        </p:spPr>
        <p:txBody>
          <a:bodyPr>
            <a:normAutofit/>
          </a:bodyPr>
          <a:lstStyle/>
          <a:p>
            <a:pPr>
              <a:lnSpc>
                <a:spcPct val="90000"/>
              </a:lnSpc>
            </a:pPr>
            <a:r>
              <a:rPr lang="en-GB" dirty="0"/>
              <a:t>TALENT MANAGEMENT STRATEGY</a:t>
            </a:r>
            <a:endParaRPr lang="en-GB"/>
          </a:p>
        </p:txBody>
      </p:sp>
      <p:sp>
        <p:nvSpPr>
          <p:cNvPr id="3" name="Content Placeholder 2">
            <a:extLst>
              <a:ext uri="{FF2B5EF4-FFF2-40B4-BE49-F238E27FC236}">
                <a16:creationId xmlns:a16="http://schemas.microsoft.com/office/drawing/2014/main" id="{34050567-564E-D6C7-9351-4C5FC58EF292}"/>
              </a:ext>
            </a:extLst>
          </p:cNvPr>
          <p:cNvSpPr>
            <a:spLocks noGrp="1"/>
          </p:cNvSpPr>
          <p:nvPr>
            <p:ph idx="1"/>
          </p:nvPr>
        </p:nvSpPr>
        <p:spPr>
          <a:xfrm>
            <a:off x="704088" y="2221992"/>
            <a:ext cx="6239599" cy="3941064"/>
          </a:xfrm>
        </p:spPr>
        <p:txBody>
          <a:bodyPr vert="horz" lIns="91440" tIns="45720" rIns="91440" bIns="45720" rtlCol="0">
            <a:normAutofit/>
          </a:bodyPr>
          <a:lstStyle/>
          <a:p>
            <a:pPr>
              <a:lnSpc>
                <a:spcPct val="100000"/>
              </a:lnSpc>
            </a:pPr>
            <a:r>
              <a:rPr lang="en-GB" sz="1900"/>
              <a:t>Generate a talent pool or pools</a:t>
            </a:r>
          </a:p>
          <a:p>
            <a:pPr>
              <a:lnSpc>
                <a:spcPct val="100000"/>
              </a:lnSpc>
            </a:pPr>
            <a:r>
              <a:rPr lang="en-GB" sz="1900" dirty="0"/>
              <a:t>Promote the organisation as "an employer of choice"</a:t>
            </a:r>
          </a:p>
          <a:p>
            <a:pPr>
              <a:lnSpc>
                <a:spcPct val="100000"/>
              </a:lnSpc>
            </a:pPr>
            <a:r>
              <a:rPr lang="en-GB" sz="1900" dirty="0"/>
              <a:t>Plan and implement recruitment and selection </a:t>
            </a:r>
            <a:r>
              <a:rPr lang="en-GB" sz="1900" dirty="0" err="1"/>
              <a:t>processses</a:t>
            </a:r>
          </a:p>
          <a:p>
            <a:pPr>
              <a:lnSpc>
                <a:spcPct val="100000"/>
              </a:lnSpc>
            </a:pPr>
            <a:r>
              <a:rPr lang="en-GB" sz="1900" dirty="0"/>
              <a:t>Plan and implement talent retention strategies</a:t>
            </a:r>
          </a:p>
          <a:p>
            <a:pPr>
              <a:lnSpc>
                <a:spcPct val="100000"/>
              </a:lnSpc>
            </a:pPr>
            <a:r>
              <a:rPr lang="en-GB" sz="1900" dirty="0"/>
              <a:t>Plan and implement reward &amp; recognition to recruit &amp; retain</a:t>
            </a:r>
          </a:p>
          <a:p>
            <a:pPr>
              <a:lnSpc>
                <a:spcPct val="100000"/>
              </a:lnSpc>
            </a:pPr>
            <a:r>
              <a:rPr lang="en-GB" sz="1900" dirty="0"/>
              <a:t>Design good jobs</a:t>
            </a:r>
          </a:p>
          <a:p>
            <a:pPr>
              <a:lnSpc>
                <a:spcPct val="100000"/>
              </a:lnSpc>
            </a:pPr>
            <a:r>
              <a:rPr lang="en-GB" sz="1900" dirty="0"/>
              <a:t>Talent development programmes</a:t>
            </a:r>
          </a:p>
          <a:p>
            <a:pPr>
              <a:lnSpc>
                <a:spcPct val="100000"/>
              </a:lnSpc>
            </a:pPr>
            <a:r>
              <a:rPr lang="en-GB" sz="1900" dirty="0"/>
              <a:t>Career development and growth opportunities</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617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2F937-6ECA-A486-FFE2-01A924FDE15C}"/>
              </a:ext>
            </a:extLst>
          </p:cNvPr>
          <p:cNvSpPr>
            <a:spLocks noGrp="1"/>
          </p:cNvSpPr>
          <p:nvPr>
            <p:ph type="title"/>
          </p:nvPr>
        </p:nvSpPr>
        <p:spPr>
          <a:xfrm>
            <a:off x="1969770" y="5852162"/>
            <a:ext cx="5965190" cy="746854"/>
          </a:xfrm>
        </p:spPr>
        <p:txBody>
          <a:bodyPr vert="horz" lIns="91440" tIns="45720" rIns="91440" bIns="45720" rtlCol="0" anchor="t">
            <a:normAutofit/>
          </a:bodyPr>
          <a:lstStyle/>
          <a:p>
            <a:r>
              <a:rPr lang="en-US"/>
              <a:t>Identifying talent</a:t>
            </a:r>
          </a:p>
        </p:txBody>
      </p:sp>
      <p:pic>
        <p:nvPicPr>
          <p:cNvPr id="4" name="Content Placeholder 3" descr="A screenshot of a performance chart&#10;&#10;AI-generated content may be incorrect.">
            <a:extLst>
              <a:ext uri="{FF2B5EF4-FFF2-40B4-BE49-F238E27FC236}">
                <a16:creationId xmlns:a16="http://schemas.microsoft.com/office/drawing/2014/main" id="{1313C895-6F12-B641-6BBF-2038EC7387E0}"/>
              </a:ext>
            </a:extLst>
          </p:cNvPr>
          <p:cNvPicPr>
            <a:picLocks noGrp="1" noChangeAspect="1"/>
          </p:cNvPicPr>
          <p:nvPr>
            <p:ph idx="1"/>
          </p:nvPr>
        </p:nvPicPr>
        <p:blipFill>
          <a:blip r:embed="rId3"/>
          <a:stretch>
            <a:fillRect/>
          </a:stretch>
        </p:blipFill>
        <p:spPr>
          <a:xfrm>
            <a:off x="2260964" y="406400"/>
            <a:ext cx="7670072" cy="5196474"/>
          </a:xfrm>
          <a:prstGeom prst="rect">
            <a:avLst/>
          </a:prstGeom>
        </p:spPr>
      </p:pic>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770" y="5719083"/>
            <a:ext cx="8229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3023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3FDF8-B381-820E-75E4-CCF7838E4501}"/>
              </a:ext>
            </a:extLst>
          </p:cNvPr>
          <p:cNvSpPr>
            <a:spLocks noGrp="1"/>
          </p:cNvSpPr>
          <p:nvPr>
            <p:ph type="title"/>
          </p:nvPr>
        </p:nvSpPr>
        <p:spPr>
          <a:xfrm>
            <a:off x="8138159" y="1177348"/>
            <a:ext cx="3330906" cy="3441068"/>
          </a:xfrm>
        </p:spPr>
        <p:txBody>
          <a:bodyPr vert="horz" lIns="91440" tIns="45720" rIns="91440" bIns="45720" rtlCol="0" anchor="t">
            <a:normAutofit/>
          </a:bodyPr>
          <a:lstStyle/>
          <a:p>
            <a:r>
              <a:rPr lang="en-US" sz="4200"/>
              <a:t>EMPLOYER OF CHOICE</a:t>
            </a:r>
          </a:p>
        </p:txBody>
      </p:sp>
      <p:cxnSp>
        <p:nvCxnSpPr>
          <p:cNvPr id="21" name="Straight Connector 2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a construction site&#10;&#10;AI-generated content may be incorrect.">
            <a:extLst>
              <a:ext uri="{FF2B5EF4-FFF2-40B4-BE49-F238E27FC236}">
                <a16:creationId xmlns:a16="http://schemas.microsoft.com/office/drawing/2014/main" id="{35B045AF-A86D-F17F-41F7-D2AF37BD3947}"/>
              </a:ext>
            </a:extLst>
          </p:cNvPr>
          <p:cNvPicPr>
            <a:picLocks noGrp="1" noChangeAspect="1"/>
          </p:cNvPicPr>
          <p:nvPr>
            <p:ph idx="1"/>
          </p:nvPr>
        </p:nvPicPr>
        <p:blipFill>
          <a:blip r:embed="rId3"/>
          <a:stretch>
            <a:fillRect/>
          </a:stretch>
        </p:blipFill>
        <p:spPr>
          <a:xfrm>
            <a:off x="722935" y="1043640"/>
            <a:ext cx="7179970" cy="4774680"/>
          </a:xfrm>
          <a:prstGeom prst="rect">
            <a:avLst/>
          </a:prstGeom>
        </p:spPr>
      </p:pic>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3396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018645-1329-3DDD-2952-65A08209421A}"/>
              </a:ext>
            </a:extLst>
          </p:cNvPr>
          <p:cNvSpPr>
            <a:spLocks noGrp="1"/>
          </p:cNvSpPr>
          <p:nvPr>
            <p:ph type="title"/>
          </p:nvPr>
        </p:nvSpPr>
        <p:spPr>
          <a:xfrm>
            <a:off x="8138159" y="1177348"/>
            <a:ext cx="3330906" cy="3441068"/>
          </a:xfrm>
        </p:spPr>
        <p:txBody>
          <a:bodyPr vert="horz" lIns="91440" tIns="45720" rIns="91440" bIns="45720" rtlCol="0" anchor="t">
            <a:normAutofit/>
          </a:bodyPr>
          <a:lstStyle/>
          <a:p>
            <a:r>
              <a:rPr lang="en-US" sz="4200" dirty="0"/>
              <a:t>INTRINSIC AND EXTRINSIC MOTIVATION</a:t>
            </a: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Two boys playing football&#10;&#10;AI-generated content may be incorrect.">
            <a:extLst>
              <a:ext uri="{FF2B5EF4-FFF2-40B4-BE49-F238E27FC236}">
                <a16:creationId xmlns:a16="http://schemas.microsoft.com/office/drawing/2014/main" id="{25013B9C-58C6-8586-FAD1-92C829785B11}"/>
              </a:ext>
            </a:extLst>
          </p:cNvPr>
          <p:cNvPicPr>
            <a:picLocks noGrp="1" noChangeAspect="1"/>
          </p:cNvPicPr>
          <p:nvPr>
            <p:ph idx="1"/>
          </p:nvPr>
        </p:nvPicPr>
        <p:blipFill>
          <a:blip r:embed="rId3"/>
          <a:stretch>
            <a:fillRect/>
          </a:stretch>
        </p:blipFill>
        <p:spPr>
          <a:xfrm>
            <a:off x="722935" y="1034666"/>
            <a:ext cx="7179970" cy="4792629"/>
          </a:xfrm>
          <a:prstGeom prst="rect">
            <a:avLst/>
          </a:prstGeom>
        </p:spPr>
      </p:pic>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6177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Person holding a puzzle piece">
            <a:extLst>
              <a:ext uri="{FF2B5EF4-FFF2-40B4-BE49-F238E27FC236}">
                <a16:creationId xmlns:a16="http://schemas.microsoft.com/office/drawing/2014/main" id="{DCFAED7F-B6CD-8F48-9521-B3505AEC7B8C}"/>
              </a:ext>
            </a:extLst>
          </p:cNvPr>
          <p:cNvPicPr>
            <a:picLocks noChangeAspect="1"/>
          </p:cNvPicPr>
          <p:nvPr/>
        </p:nvPicPr>
        <p:blipFill>
          <a:blip r:embed="rId2"/>
          <a:srcRect l="20309" r="20094" b="8"/>
          <a:stretch/>
        </p:blipFill>
        <p:spPr>
          <a:xfrm>
            <a:off x="20" y="10"/>
            <a:ext cx="6044164" cy="6857990"/>
          </a:xfrm>
          <a:prstGeom prst="rect">
            <a:avLst/>
          </a:prstGeom>
        </p:spPr>
      </p:pic>
      <p:sp>
        <p:nvSpPr>
          <p:cNvPr id="2" name="Title 1">
            <a:extLst>
              <a:ext uri="{FF2B5EF4-FFF2-40B4-BE49-F238E27FC236}">
                <a16:creationId xmlns:a16="http://schemas.microsoft.com/office/drawing/2014/main" id="{D79D1375-30E1-FBCC-609E-6A0A399C8E26}"/>
              </a:ext>
            </a:extLst>
          </p:cNvPr>
          <p:cNvSpPr>
            <a:spLocks noGrp="1"/>
          </p:cNvSpPr>
          <p:nvPr>
            <p:ph type="title"/>
          </p:nvPr>
        </p:nvSpPr>
        <p:spPr>
          <a:xfrm>
            <a:off x="6696186" y="909637"/>
            <a:ext cx="4800600" cy="1307592"/>
          </a:xfrm>
        </p:spPr>
        <p:txBody>
          <a:bodyPr>
            <a:normAutofit/>
          </a:bodyPr>
          <a:lstStyle/>
          <a:p>
            <a:pPr>
              <a:lnSpc>
                <a:spcPct val="90000"/>
              </a:lnSpc>
            </a:pPr>
            <a:r>
              <a:rPr lang="en-GB" dirty="0"/>
              <a:t>TALENT DEVELOPMENT</a:t>
            </a:r>
            <a:endParaRPr lang="en-GB"/>
          </a:p>
        </p:txBody>
      </p:sp>
      <p:sp>
        <p:nvSpPr>
          <p:cNvPr id="16" name="Content Placeholder 2">
            <a:extLst>
              <a:ext uri="{FF2B5EF4-FFF2-40B4-BE49-F238E27FC236}">
                <a16:creationId xmlns:a16="http://schemas.microsoft.com/office/drawing/2014/main" id="{0956A258-470A-6D47-BB87-DB71D307CABC}"/>
              </a:ext>
            </a:extLst>
          </p:cNvPr>
          <p:cNvSpPr>
            <a:spLocks noGrp="1"/>
          </p:cNvSpPr>
          <p:nvPr>
            <p:ph idx="1"/>
          </p:nvPr>
        </p:nvSpPr>
        <p:spPr>
          <a:xfrm>
            <a:off x="6696186" y="2221992"/>
            <a:ext cx="4800600" cy="3739896"/>
          </a:xfrm>
        </p:spPr>
        <p:txBody>
          <a:bodyPr vert="horz" lIns="91440" tIns="45720" rIns="91440" bIns="45720" rtlCol="0">
            <a:normAutofit/>
          </a:bodyPr>
          <a:lstStyle/>
          <a:p>
            <a:r>
              <a:rPr lang="en-GB"/>
              <a:t>Leadership and management development</a:t>
            </a:r>
          </a:p>
          <a:p>
            <a:r>
              <a:rPr lang="en-GB"/>
              <a:t>Career development (this will include career planning, PDP, career opportunities)</a:t>
            </a:r>
          </a:p>
          <a:p>
            <a:r>
              <a:rPr lang="en-GB"/>
              <a:t>Coaching &amp; mentoring </a:t>
            </a:r>
          </a:p>
        </p:txBody>
      </p:sp>
      <p:cxnSp>
        <p:nvCxnSpPr>
          <p:cNvPr id="17" name="Straight Connector 16">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3215535"/>
      </p:ext>
    </p:extLst>
  </p:cSld>
  <p:clrMapOvr>
    <a:masterClrMapping/>
  </p:clrMapOvr>
</p:sld>
</file>

<file path=ppt/theme/theme1.xml><?xml version="1.0" encoding="utf-8"?>
<a:theme xmlns:a="http://schemas.openxmlformats.org/drawingml/2006/main" name="ChronicleVTI">
  <a:themeElements>
    <a:clrScheme name="AnalogousFromRegularSeedLeftStep">
      <a:dk1>
        <a:srgbClr val="000000"/>
      </a:dk1>
      <a:lt1>
        <a:srgbClr val="FFFFFF"/>
      </a:lt1>
      <a:dk2>
        <a:srgbClr val="223A3C"/>
      </a:dk2>
      <a:lt2>
        <a:srgbClr val="E8E5E2"/>
      </a:lt2>
      <a:accent1>
        <a:srgbClr val="2A8BE6"/>
      </a:accent1>
      <a:accent2>
        <a:srgbClr val="16B4BF"/>
      </a:accent2>
      <a:accent3>
        <a:srgbClr val="21B782"/>
      </a:accent3>
      <a:accent4>
        <a:srgbClr val="15BB3B"/>
      </a:accent4>
      <a:accent5>
        <a:srgbClr val="3EB822"/>
      </a:accent5>
      <a:accent6>
        <a:srgbClr val="75B414"/>
      </a:accent6>
      <a:hlink>
        <a:srgbClr val="B1743B"/>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30</Slides>
  <Notes>8</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ChronicleVTI</vt:lpstr>
      <vt:lpstr>Week 2</vt:lpstr>
      <vt:lpstr>AGENDA</vt:lpstr>
      <vt:lpstr>PESTLE</vt:lpstr>
      <vt:lpstr>PowerPoint Presentation</vt:lpstr>
      <vt:lpstr>Resourcing the organisation</vt:lpstr>
      <vt:lpstr>EMPLOYEE LIFECYCLE</vt:lpstr>
      <vt:lpstr>WORKFORCE PLANNING</vt:lpstr>
      <vt:lpstr>CIPD (2021) workforce planning</vt:lpstr>
      <vt:lpstr>Prevalence (CIPD, 2020)</vt:lpstr>
      <vt:lpstr>Can we predict the future?</vt:lpstr>
      <vt:lpstr>TECHNIQUES</vt:lpstr>
      <vt:lpstr>DATA</vt:lpstr>
      <vt:lpstr>THE LABOUR MARKET: SPRING 2024</vt:lpstr>
      <vt:lpstr>WHAT DO WE MEAN BY THE LABOUR MARKET?</vt:lpstr>
      <vt:lpstr>WHY IS UNDERSTANDING THE LABOUR MARKET IMPORTANT?</vt:lpstr>
      <vt:lpstr>Tight labour market</vt:lpstr>
      <vt:lpstr>LOOSE (OR SLACK)</vt:lpstr>
      <vt:lpstr>Labour market</vt:lpstr>
      <vt:lpstr>The care sector – tight labour market</vt:lpstr>
      <vt:lpstr>SOURCES OF INFORMATION</vt:lpstr>
      <vt:lpstr>SUPPLY OF LABOUR – WORKFORCE PLANNING</vt:lpstr>
      <vt:lpstr>TALENT MANAGEMENT</vt:lpstr>
      <vt:lpstr>POLICY</vt:lpstr>
      <vt:lpstr>INCLUSION OR EXCLUSION?</vt:lpstr>
      <vt:lpstr>TALENT PROGRESSION</vt:lpstr>
      <vt:lpstr>TALENT MANAGEMENT STRATEGY</vt:lpstr>
      <vt:lpstr>Identifying talent</vt:lpstr>
      <vt:lpstr>EMPLOYER OF CHOICE</vt:lpstr>
      <vt:lpstr>INTRINSIC AND EXTRINSIC MOTIVATION</vt:lpstr>
      <vt:lpstr>TALENT DEVELOPMENT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536</cp:revision>
  <dcterms:created xsi:type="dcterms:W3CDTF">2025-02-03T19:45:30Z</dcterms:created>
  <dcterms:modified xsi:type="dcterms:W3CDTF">2025-02-04T09:12:24Z</dcterms:modified>
</cp:coreProperties>
</file>