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772533-AA0B-43E7-9FE4-59FE2149B37E}" v="38" dt="2026-03-08T22:59:37.7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9" autoAdjust="0"/>
    <p:restoredTop sz="94660"/>
  </p:normalViewPr>
  <p:slideViewPr>
    <p:cSldViewPr snapToGrid="0">
      <p:cViewPr>
        <p:scale>
          <a:sx n="93" d="100"/>
          <a:sy n="93" d="100"/>
        </p:scale>
        <p:origin x="33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gnieszka Katarzyna Pacerowska (2440095)" userId="a3c82b1c-bba6-48a1-b27e-6692cac8bf56" providerId="ADAL" clId="{2BBA3877-54CE-49F8-A75F-C369CC88D718}"/>
    <pc:docChg chg="undo custSel addSld delSld modSld">
      <pc:chgData name="Agnieszka Katarzyna Pacerowska (2440095)" userId="a3c82b1c-bba6-48a1-b27e-6692cac8bf56" providerId="ADAL" clId="{2BBA3877-54CE-49F8-A75F-C369CC88D718}" dt="2026-03-08T23:01:44.244" v="971" actId="14100"/>
      <pc:docMkLst>
        <pc:docMk/>
      </pc:docMkLst>
      <pc:sldChg chg="addSp delSp modSp mod modTransition setBg setClrOvrMap delDesignElem">
        <pc:chgData name="Agnieszka Katarzyna Pacerowska (2440095)" userId="a3c82b1c-bba6-48a1-b27e-6692cac8bf56" providerId="ADAL" clId="{2BBA3877-54CE-49F8-A75F-C369CC88D718}" dt="2026-03-08T22:59:37.746" v="958"/>
        <pc:sldMkLst>
          <pc:docMk/>
          <pc:sldMk cId="1107106036" sldId="256"/>
        </pc:sldMkLst>
        <pc:spChg chg="mod">
          <ac:chgData name="Agnieszka Katarzyna Pacerowska (2440095)" userId="a3c82b1c-bba6-48a1-b27e-6692cac8bf56" providerId="ADAL" clId="{2BBA3877-54CE-49F8-A75F-C369CC88D718}" dt="2026-03-08T22:46:16.274" v="943" actId="13926"/>
          <ac:spMkLst>
            <pc:docMk/>
            <pc:sldMk cId="1107106036" sldId="256"/>
            <ac:spMk id="2" creationId="{EBD5D1C5-D72D-9990-EFAC-ABA044B4AA50}"/>
          </ac:spMkLst>
        </pc:spChg>
        <pc:spChg chg="mod">
          <ac:chgData name="Agnieszka Katarzyna Pacerowska (2440095)" userId="a3c82b1c-bba6-48a1-b27e-6692cac8bf56" providerId="ADAL" clId="{2BBA3877-54CE-49F8-A75F-C369CC88D718}" dt="2026-03-08T22:45:25.745" v="940" actId="26606"/>
          <ac:spMkLst>
            <pc:docMk/>
            <pc:sldMk cId="1107106036" sldId="256"/>
            <ac:spMk id="3" creationId="{E7598022-869F-4A0B-56F5-1188F83C1F4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02.868" v="735" actId="26606"/>
          <ac:spMkLst>
            <pc:docMk/>
            <pc:sldMk cId="1107106036" sldId="256"/>
            <ac:spMk id="19" creationId="{20E145FF-1D18-4246-A2BA-9F6B4D53364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5:25.739" v="939" actId="26606"/>
          <ac:spMkLst>
            <pc:docMk/>
            <pc:sldMk cId="1107106036" sldId="256"/>
            <ac:spMk id="20" creationId="{59647F54-801D-44AB-8284-EDDFF7763139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02.868" v="735" actId="26606"/>
          <ac:spMkLst>
            <pc:docMk/>
            <pc:sldMk cId="1107106036" sldId="256"/>
            <ac:spMk id="21" creationId="{B219AE65-9B94-44EA-BEF3-EF4BFA169C8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5:25.739" v="939" actId="26606"/>
          <ac:spMkLst>
            <pc:docMk/>
            <pc:sldMk cId="1107106036" sldId="256"/>
            <ac:spMk id="22" creationId="{6E0488BA-180E-40D8-8350-4B179179556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02.868" v="735" actId="26606"/>
          <ac:spMkLst>
            <pc:docMk/>
            <pc:sldMk cId="1107106036" sldId="256"/>
            <ac:spMk id="23" creationId="{F0C81A57-9CD5-461B-8FFE-4A8CB6CFBE0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7:04.630" v="946"/>
          <ac:spMkLst>
            <pc:docMk/>
            <pc:sldMk cId="1107106036" sldId="256"/>
            <ac:spMk id="24" creationId="{B219AE65-9B94-44EA-BEF3-EF4BFA169C8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7:04.630" v="946"/>
          <ac:spMkLst>
            <pc:docMk/>
            <pc:sldMk cId="1107106036" sldId="256"/>
            <ac:spMk id="26" creationId="{1FD9464E-E5B9-40C0-B738-67C266F517C7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37.104" v="744" actId="26606"/>
          <ac:spMkLst>
            <pc:docMk/>
            <pc:sldMk cId="1107106036" sldId="256"/>
            <ac:spMk id="27" creationId="{CC1C7165-8A3A-44EB-88D0-4EFA36A004E2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7:04.630" v="946"/>
          <ac:spMkLst>
            <pc:docMk/>
            <pc:sldMk cId="1107106036" sldId="256"/>
            <ac:spMk id="28" creationId="{6CCD7EA2-2557-4E49-9B59-9C028EF18613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7:04.630" v="946"/>
          <ac:spMkLst>
            <pc:docMk/>
            <pc:sldMk cId="1107106036" sldId="256"/>
            <ac:spMk id="30" creationId="{F0C81A57-9CD5-461B-8FFE-4A8CB6CFBE0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04.748" v="737" actId="26606"/>
          <ac:spMkLst>
            <pc:docMk/>
            <pc:sldMk cId="1107106036" sldId="256"/>
            <ac:spMk id="41" creationId="{20E145FF-1D18-4246-A2BA-9F6B4D53364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04.748" v="737" actId="26606"/>
          <ac:spMkLst>
            <pc:docMk/>
            <pc:sldMk cId="1107106036" sldId="256"/>
            <ac:spMk id="42" creationId="{712E451E-151A-4910-BF41-6A040B65982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04.748" v="737" actId="26606"/>
          <ac:spMkLst>
            <pc:docMk/>
            <pc:sldMk cId="1107106036" sldId="256"/>
            <ac:spMk id="43" creationId="{C296EFE4-A70C-4388-9A15-3F657B6615FD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04.748" v="737" actId="26606"/>
          <ac:spMkLst>
            <pc:docMk/>
            <pc:sldMk cId="1107106036" sldId="256"/>
            <ac:spMk id="44" creationId="{425EBAFC-9388-432A-BCFD-EEA2F410D8E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28.687" v="739" actId="26606"/>
          <ac:spMkLst>
            <pc:docMk/>
            <pc:sldMk cId="1107106036" sldId="256"/>
            <ac:spMk id="47" creationId="{20E145FF-1D18-4246-A2BA-9F6B4D53364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28.687" v="739" actId="26606"/>
          <ac:spMkLst>
            <pc:docMk/>
            <pc:sldMk cId="1107106036" sldId="256"/>
            <ac:spMk id="48" creationId="{B219AE65-9B94-44EA-BEF3-EF4BFA169C8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28.687" v="739" actId="26606"/>
          <ac:spMkLst>
            <pc:docMk/>
            <pc:sldMk cId="1107106036" sldId="256"/>
            <ac:spMk id="49" creationId="{F0C81A57-9CD5-461B-8FFE-4A8CB6CFBE0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34.936" v="742" actId="26606"/>
          <ac:spMkLst>
            <pc:docMk/>
            <pc:sldMk cId="1107106036" sldId="256"/>
            <ac:spMk id="53" creationId="{D36F3EEA-55D4-4677-80E7-92D00B8F343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34.936" v="742" actId="26606"/>
          <ac:spMkLst>
            <pc:docMk/>
            <pc:sldMk cId="1107106036" sldId="256"/>
            <ac:spMk id="54" creationId="{C91E93A7-6C7F-4F77-9CB0-280D958EF4D2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34.936" v="742" actId="26606"/>
          <ac:spMkLst>
            <pc:docMk/>
            <pc:sldMk cId="1107106036" sldId="256"/>
            <ac:spMk id="55" creationId="{E4F17063-EDA4-417B-946F-BA357F3B390D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37.104" v="744" actId="26606"/>
          <ac:spMkLst>
            <pc:docMk/>
            <pc:sldMk cId="1107106036" sldId="256"/>
            <ac:spMk id="58" creationId="{20E145FF-1D18-4246-A2BA-9F6B4D53364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37.104" v="744" actId="26606"/>
          <ac:spMkLst>
            <pc:docMk/>
            <pc:sldMk cId="1107106036" sldId="256"/>
            <ac:spMk id="59" creationId="{FB3EF4D6-026A-4D52-B916-967329EE3FFE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37.104" v="744" actId="26606"/>
          <ac:spMkLst>
            <pc:docMk/>
            <pc:sldMk cId="1107106036" sldId="256"/>
            <ac:spMk id="60" creationId="{4DB4846F-6AA5-4DB3-9581-D95F22BD5662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37.104" v="744" actId="26606"/>
          <ac:spMkLst>
            <pc:docMk/>
            <pc:sldMk cId="1107106036" sldId="256"/>
            <ac:spMk id="61" creationId="{D54EC22E-2292-4292-A80B-E81DF64BFB2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37.104" v="744" actId="26606"/>
          <ac:spMkLst>
            <pc:docMk/>
            <pc:sldMk cId="1107106036" sldId="256"/>
            <ac:spMk id="62" creationId="{A1081473-BB93-49A4-B605-4E2053739770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42.265" v="746" actId="26606"/>
          <ac:spMkLst>
            <pc:docMk/>
            <pc:sldMk cId="1107106036" sldId="256"/>
            <ac:spMk id="74" creationId="{20E145FF-1D18-4246-A2BA-9F6B4D53364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42.265" v="746" actId="26606"/>
          <ac:spMkLst>
            <pc:docMk/>
            <pc:sldMk cId="1107106036" sldId="256"/>
            <ac:spMk id="75" creationId="{01109B5D-BC35-4376-98A2-F53B03E4E1B4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42.265" v="746" actId="26606"/>
          <ac:spMkLst>
            <pc:docMk/>
            <pc:sldMk cId="1107106036" sldId="256"/>
            <ac:spMk id="76" creationId="{94D90C11-98A3-40E3-B04C-A3025D6458A3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42.265" v="746" actId="26606"/>
          <ac:spMkLst>
            <pc:docMk/>
            <pc:sldMk cId="1107106036" sldId="256"/>
            <ac:spMk id="77" creationId="{A3B28FB1-97C9-4A9E-A45B-356508C2C38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51.164" v="748" actId="26606"/>
          <ac:spMkLst>
            <pc:docMk/>
            <pc:sldMk cId="1107106036" sldId="256"/>
            <ac:spMk id="80" creationId="{20E145FF-1D18-4246-A2BA-9F6B4D53364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51.164" v="748" actId="26606"/>
          <ac:spMkLst>
            <pc:docMk/>
            <pc:sldMk cId="1107106036" sldId="256"/>
            <ac:spMk id="81" creationId="{B219AE65-9B94-44EA-BEF3-EF4BFA169C8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09:51.164" v="748" actId="26606"/>
          <ac:spMkLst>
            <pc:docMk/>
            <pc:sldMk cId="1107106036" sldId="256"/>
            <ac:spMk id="82" creationId="{F0C81A57-9CD5-461B-8FFE-4A8CB6CFBE0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3:48.453" v="795" actId="26606"/>
          <ac:spMkLst>
            <pc:docMk/>
            <pc:sldMk cId="1107106036" sldId="256"/>
            <ac:spMk id="97" creationId="{20E145FF-1D18-4246-A2BA-9F6B4D53364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3:48.453" v="795" actId="26606"/>
          <ac:spMkLst>
            <pc:docMk/>
            <pc:sldMk cId="1107106036" sldId="256"/>
            <ac:spMk id="98" creationId="{324E43EB-867C-4B35-9A5C-E435157C7297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3:48.453" v="795" actId="26606"/>
          <ac:spMkLst>
            <pc:docMk/>
            <pc:sldMk cId="1107106036" sldId="256"/>
            <ac:spMk id="99" creationId="{A7C0F5DA-B59F-4F13-8BB8-FFD8F2C572B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3:48.453" v="795" actId="26606"/>
          <ac:spMkLst>
            <pc:docMk/>
            <pc:sldMk cId="1107106036" sldId="256"/>
            <ac:spMk id="100" creationId="{9CEA1DEC-CC9E-4776-9E08-048A15BFA6CA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3:48.453" v="795" actId="26606"/>
          <ac:spMkLst>
            <pc:docMk/>
            <pc:sldMk cId="1107106036" sldId="256"/>
            <ac:spMk id="101" creationId="{9CE399CF-F4B8-4832-A8CB-B93F6B1EF44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3:48.453" v="795" actId="26606"/>
          <ac:spMkLst>
            <pc:docMk/>
            <pc:sldMk cId="1107106036" sldId="256"/>
            <ac:spMk id="102" creationId="{1F23E73A-FDC8-462C-83C1-3AA8961449CF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3:16.724" v="786" actId="26606"/>
          <ac:spMkLst>
            <pc:docMk/>
            <pc:sldMk cId="1107106036" sldId="256"/>
            <ac:spMk id="109" creationId="{1FD9464E-E5B9-40C0-B738-67C266F517C7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3:16.724" v="786" actId="26606"/>
          <ac:spMkLst>
            <pc:docMk/>
            <pc:sldMk cId="1107106036" sldId="256"/>
            <ac:spMk id="111" creationId="{6CCD7EA2-2557-4E49-9B59-9C028EF18613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3:16.724" v="786" actId="26606"/>
          <ac:spMkLst>
            <pc:docMk/>
            <pc:sldMk cId="1107106036" sldId="256"/>
            <ac:spMk id="113" creationId="{F0C81A57-9CD5-461B-8FFE-4A8CB6CFBE0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2:14.901" v="774" actId="26606"/>
          <ac:spMkLst>
            <pc:docMk/>
            <pc:sldMk cId="1107106036" sldId="256"/>
            <ac:spMk id="118" creationId="{20E145FF-1D18-4246-A2BA-9F6B4D53364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2:14.901" v="774" actId="26606"/>
          <ac:spMkLst>
            <pc:docMk/>
            <pc:sldMk cId="1107106036" sldId="256"/>
            <ac:spMk id="120" creationId="{FB3EF4D6-026A-4D52-B916-967329EE3FFE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2:14.901" v="774" actId="26606"/>
          <ac:spMkLst>
            <pc:docMk/>
            <pc:sldMk cId="1107106036" sldId="256"/>
            <ac:spMk id="122" creationId="{4DB4846F-6AA5-4DB3-9581-D95F22BD5662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2:20.753" v="776" actId="26606"/>
          <ac:spMkLst>
            <pc:docMk/>
            <pc:sldMk cId="1107106036" sldId="256"/>
            <ac:spMk id="140" creationId="{20E145FF-1D18-4246-A2BA-9F6B4D53364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2:20.753" v="776" actId="26606"/>
          <ac:spMkLst>
            <pc:docMk/>
            <pc:sldMk cId="1107106036" sldId="256"/>
            <ac:spMk id="142" creationId="{C296EFE4-A70C-4388-9A15-3F657B6615FD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2:20.753" v="776" actId="26606"/>
          <ac:spMkLst>
            <pc:docMk/>
            <pc:sldMk cId="1107106036" sldId="256"/>
            <ac:spMk id="143" creationId="{425EBAFC-9388-432A-BCFD-EEA2F410D8E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2:27.520" v="778" actId="26606"/>
          <ac:spMkLst>
            <pc:docMk/>
            <pc:sldMk cId="1107106036" sldId="256"/>
            <ac:spMk id="146" creationId="{20E145FF-1D18-4246-A2BA-9F6B4D53364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2:27.520" v="778" actId="26606"/>
          <ac:spMkLst>
            <pc:docMk/>
            <pc:sldMk cId="1107106036" sldId="256"/>
            <ac:spMk id="148" creationId="{4DB4846F-6AA5-4DB3-9581-D95F22BD5662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2:27.520" v="778" actId="26606"/>
          <ac:spMkLst>
            <pc:docMk/>
            <pc:sldMk cId="1107106036" sldId="256"/>
            <ac:spMk id="149" creationId="{D54EC22E-2292-4292-A80B-E81DF64BFB2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2:30.796" v="780" actId="26606"/>
          <ac:spMkLst>
            <pc:docMk/>
            <pc:sldMk cId="1107106036" sldId="256"/>
            <ac:spMk id="162" creationId="{20E145FF-1D18-4246-A2BA-9F6B4D53364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2:30.796" v="780" actId="26606"/>
          <ac:spMkLst>
            <pc:docMk/>
            <pc:sldMk cId="1107106036" sldId="256"/>
            <ac:spMk id="163" creationId="{B219AE65-9B94-44EA-BEF3-EF4BFA169C8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2:30.796" v="780" actId="26606"/>
          <ac:spMkLst>
            <pc:docMk/>
            <pc:sldMk cId="1107106036" sldId="256"/>
            <ac:spMk id="164" creationId="{F0C81A57-9CD5-461B-8FFE-4A8CB6CFBE0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2:43.065" v="782" actId="26606"/>
          <ac:spMkLst>
            <pc:docMk/>
            <pc:sldMk cId="1107106036" sldId="256"/>
            <ac:spMk id="169" creationId="{20E145FF-1D18-4246-A2BA-9F6B4D53364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2:43.065" v="782" actId="26606"/>
          <ac:spMkLst>
            <pc:docMk/>
            <pc:sldMk cId="1107106036" sldId="256"/>
            <ac:spMk id="170" creationId="{B219AE65-9B94-44EA-BEF3-EF4BFA169C8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2:43.065" v="782" actId="26606"/>
          <ac:spMkLst>
            <pc:docMk/>
            <pc:sldMk cId="1107106036" sldId="256"/>
            <ac:spMk id="171" creationId="{F0C81A57-9CD5-461B-8FFE-4A8CB6CFBE0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2:59.389" v="784" actId="26606"/>
          <ac:spMkLst>
            <pc:docMk/>
            <pc:sldMk cId="1107106036" sldId="256"/>
            <ac:spMk id="186" creationId="{20E145FF-1D18-4246-A2BA-9F6B4D53364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2:59.389" v="784" actId="26606"/>
          <ac:spMkLst>
            <pc:docMk/>
            <pc:sldMk cId="1107106036" sldId="256"/>
            <ac:spMk id="187" creationId="{B219AE65-9B94-44EA-BEF3-EF4BFA169C8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2:59.389" v="784" actId="26606"/>
          <ac:spMkLst>
            <pc:docMk/>
            <pc:sldMk cId="1107106036" sldId="256"/>
            <ac:spMk id="189" creationId="{6CCD7EA2-2557-4E49-9B59-9C028EF18613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2:59.389" v="784" actId="26606"/>
          <ac:spMkLst>
            <pc:docMk/>
            <pc:sldMk cId="1107106036" sldId="256"/>
            <ac:spMk id="190" creationId="{F0C81A57-9CD5-461B-8FFE-4A8CB6CFBE0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3:16.724" v="786" actId="26606"/>
          <ac:spMkLst>
            <pc:docMk/>
            <pc:sldMk cId="1107106036" sldId="256"/>
            <ac:spMk id="192" creationId="{B219AE65-9B94-44EA-BEF3-EF4BFA169C8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3:23.151" v="788" actId="26606"/>
          <ac:spMkLst>
            <pc:docMk/>
            <pc:sldMk cId="1107106036" sldId="256"/>
            <ac:spMk id="198" creationId="{20E145FF-1D18-4246-A2BA-9F6B4D53364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3:23.151" v="788" actId="26606"/>
          <ac:spMkLst>
            <pc:docMk/>
            <pc:sldMk cId="1107106036" sldId="256"/>
            <ac:spMk id="199" creationId="{B219AE65-9B94-44EA-BEF3-EF4BFA169C8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3:23.151" v="788" actId="26606"/>
          <ac:spMkLst>
            <pc:docMk/>
            <pc:sldMk cId="1107106036" sldId="256"/>
            <ac:spMk id="200" creationId="{F0C81A57-9CD5-461B-8FFE-4A8CB6CFBE0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3:43.198" v="792" actId="26606"/>
          <ac:spMkLst>
            <pc:docMk/>
            <pc:sldMk cId="1107106036" sldId="256"/>
            <ac:spMk id="209" creationId="{B219AE65-9B94-44EA-BEF3-EF4BFA169C8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3:43.198" v="792" actId="26606"/>
          <ac:spMkLst>
            <pc:docMk/>
            <pc:sldMk cId="1107106036" sldId="256"/>
            <ac:spMk id="210" creationId="{1FD9464E-E5B9-40C0-B738-67C266F517C7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3:43.198" v="792" actId="26606"/>
          <ac:spMkLst>
            <pc:docMk/>
            <pc:sldMk cId="1107106036" sldId="256"/>
            <ac:spMk id="211" creationId="{6CCD7EA2-2557-4E49-9B59-9C028EF18613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3:48.446" v="794" actId="26606"/>
          <ac:spMkLst>
            <pc:docMk/>
            <pc:sldMk cId="1107106036" sldId="256"/>
            <ac:spMk id="214" creationId="{B219AE65-9B94-44EA-BEF3-EF4BFA169C8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3:48.446" v="794" actId="26606"/>
          <ac:spMkLst>
            <pc:docMk/>
            <pc:sldMk cId="1107106036" sldId="256"/>
            <ac:spMk id="215" creationId="{F0C81A57-9CD5-461B-8FFE-4A8CB6CFBE0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7:07.855" v="822" actId="26606"/>
          <ac:spMkLst>
            <pc:docMk/>
            <pc:sldMk cId="1107106036" sldId="256"/>
            <ac:spMk id="219" creationId="{B219AE65-9B94-44EA-BEF3-EF4BFA169C8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7:07.855" v="822" actId="26606"/>
          <ac:spMkLst>
            <pc:docMk/>
            <pc:sldMk cId="1107106036" sldId="256"/>
            <ac:spMk id="220" creationId="{1FD9464E-E5B9-40C0-B738-67C266F517C7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7:07.855" v="822" actId="26606"/>
          <ac:spMkLst>
            <pc:docMk/>
            <pc:sldMk cId="1107106036" sldId="256"/>
            <ac:spMk id="221" creationId="{6CCD7EA2-2557-4E49-9B59-9C028EF18613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7:07.855" v="822" actId="26606"/>
          <ac:spMkLst>
            <pc:docMk/>
            <pc:sldMk cId="1107106036" sldId="256"/>
            <ac:spMk id="222" creationId="{F0C81A57-9CD5-461B-8FFE-4A8CB6CFBE0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7:00.293" v="818" actId="26606"/>
          <ac:spMkLst>
            <pc:docMk/>
            <pc:sldMk cId="1107106036" sldId="256"/>
            <ac:spMk id="229" creationId="{3896CA42-3323-41E5-B809-CD790B2AA1CA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7:00.293" v="818" actId="26606"/>
          <ac:spMkLst>
            <pc:docMk/>
            <pc:sldMk cId="1107106036" sldId="256"/>
            <ac:spMk id="231" creationId="{EA2FE539-0B6F-4FAE-A391-B46476F46CC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7:00.293" v="818" actId="26606"/>
          <ac:spMkLst>
            <pc:docMk/>
            <pc:sldMk cId="1107106036" sldId="256"/>
            <ac:spMk id="233" creationId="{BD5A14FB-50A2-4964-8B07-EE40D1CE08B5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7:00.293" v="818" actId="26606"/>
          <ac:spMkLst>
            <pc:docMk/>
            <pc:sldMk cId="1107106036" sldId="256"/>
            <ac:spMk id="235" creationId="{FD63331C-DD2E-43D8-9511-B44EC057D7D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6:27.656" v="813" actId="26606"/>
          <ac:spMkLst>
            <pc:docMk/>
            <pc:sldMk cId="1107106036" sldId="256"/>
            <ac:spMk id="238" creationId="{20E145FF-1D18-4246-A2BA-9F6B4D53364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7:07.827" v="821" actId="26606"/>
          <ac:spMkLst>
            <pc:docMk/>
            <pc:sldMk cId="1107106036" sldId="256"/>
            <ac:spMk id="239" creationId="{59647F54-801D-44AB-8284-EDDFF7763139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6:27.656" v="813" actId="26606"/>
          <ac:spMkLst>
            <pc:docMk/>
            <pc:sldMk cId="1107106036" sldId="256"/>
            <ac:spMk id="240" creationId="{324E43EB-867C-4B35-9A5C-E435157C7297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7:07.827" v="821" actId="26606"/>
          <ac:spMkLst>
            <pc:docMk/>
            <pc:sldMk cId="1107106036" sldId="256"/>
            <ac:spMk id="241" creationId="{6E0488BA-180E-40D8-8350-4B179179556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6:27.656" v="813" actId="26606"/>
          <ac:spMkLst>
            <pc:docMk/>
            <pc:sldMk cId="1107106036" sldId="256"/>
            <ac:spMk id="242" creationId="{A7C0F5DA-B59F-4F13-8BB8-FFD8F2C572B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6:27.656" v="813" actId="26606"/>
          <ac:spMkLst>
            <pc:docMk/>
            <pc:sldMk cId="1107106036" sldId="256"/>
            <ac:spMk id="244" creationId="{9CEA1DEC-CC9E-4776-9E08-048A15BFA6CA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6:27.656" v="813" actId="26606"/>
          <ac:spMkLst>
            <pc:docMk/>
            <pc:sldMk cId="1107106036" sldId="256"/>
            <ac:spMk id="246" creationId="{9CE399CF-F4B8-4832-A8CB-B93F6B1EF44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6:47.158" v="816" actId="26606"/>
          <ac:spMkLst>
            <pc:docMk/>
            <pc:sldMk cId="1107106036" sldId="256"/>
            <ac:spMk id="250" creationId="{D22D1B95-2B54-43E9-85D9-B489F6C5DD0F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6:47.158" v="816" actId="26606"/>
          <ac:spMkLst>
            <pc:docMk/>
            <pc:sldMk cId="1107106036" sldId="256"/>
            <ac:spMk id="251" creationId="{7D0F3F6D-A49D-4406-8D61-1C4F8D792F04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6:47.158" v="816" actId="26606"/>
          <ac:spMkLst>
            <pc:docMk/>
            <pc:sldMk cId="1107106036" sldId="256"/>
            <ac:spMk id="252" creationId="{D953A318-DA8D-4405-9536-D889E45C5E3E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6:47.158" v="816" actId="26606"/>
          <ac:spMkLst>
            <pc:docMk/>
            <pc:sldMk cId="1107106036" sldId="256"/>
            <ac:spMk id="253" creationId="{9E382A3D-2F90-475C-8DF2-F666FEA3425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7:00.293" v="818" actId="26606"/>
          <ac:spMkLst>
            <pc:docMk/>
            <pc:sldMk cId="1107106036" sldId="256"/>
            <ac:spMk id="255" creationId="{02E8BD2A-4014-4DC6-A228-4ECE6A0AA6D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1:41.113" v="894" actId="26606"/>
          <ac:spMkLst>
            <pc:docMk/>
            <pc:sldMk cId="1107106036" sldId="256"/>
            <ac:spMk id="262" creationId="{02E8BD2A-4014-4DC6-A228-4ECE6A0AA6D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1:41.113" v="894" actId="26606"/>
          <ac:spMkLst>
            <pc:docMk/>
            <pc:sldMk cId="1107106036" sldId="256"/>
            <ac:spMk id="263" creationId="{3896CA42-3323-41E5-B809-CD790B2AA1CA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1:41.113" v="894" actId="26606"/>
          <ac:spMkLst>
            <pc:docMk/>
            <pc:sldMk cId="1107106036" sldId="256"/>
            <ac:spMk id="264" creationId="{EA2FE539-0B6F-4FAE-A391-B46476F46CC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1:41.113" v="894" actId="26606"/>
          <ac:spMkLst>
            <pc:docMk/>
            <pc:sldMk cId="1107106036" sldId="256"/>
            <ac:spMk id="265" creationId="{BD5A14FB-50A2-4964-8B07-EE40D1CE08B5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1:41.113" v="894" actId="26606"/>
          <ac:spMkLst>
            <pc:docMk/>
            <pc:sldMk cId="1107106036" sldId="256"/>
            <ac:spMk id="266" creationId="{FD63331C-DD2E-43D8-9511-B44EC057D7D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0:56.966" v="888" actId="26606"/>
          <ac:spMkLst>
            <pc:docMk/>
            <pc:sldMk cId="1107106036" sldId="256"/>
            <ac:spMk id="272" creationId="{491A5E26-1F21-459D-8C03-ADB057B0906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0:57.748" v="923"/>
          <ac:spMkLst>
            <pc:docMk/>
            <pc:sldMk cId="1107106036" sldId="256"/>
            <ac:spMk id="275" creationId="{029C0D00-401D-42B7-94D8-008C7DAA8E80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1:36.468" v="891" actId="26606"/>
          <ac:spMkLst>
            <pc:docMk/>
            <pc:sldMk cId="1107106036" sldId="256"/>
            <ac:spMk id="283" creationId="{59647F54-801D-44AB-8284-EDDFF7763139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1:36.468" v="891" actId="26606"/>
          <ac:spMkLst>
            <pc:docMk/>
            <pc:sldMk cId="1107106036" sldId="256"/>
            <ac:spMk id="285" creationId="{6E0488BA-180E-40D8-8350-4B179179556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1:41.108" v="893" actId="26606"/>
          <ac:spMkLst>
            <pc:docMk/>
            <pc:sldMk cId="1107106036" sldId="256"/>
            <ac:spMk id="286" creationId="{F0C81A57-9CD5-461B-8FFE-4A8CB6CFBE0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1:41.108" v="893" actId="26606"/>
          <ac:spMkLst>
            <pc:docMk/>
            <pc:sldMk cId="1107106036" sldId="256"/>
            <ac:spMk id="299" creationId="{20E145FF-1D18-4246-A2BA-9F6B4D53364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1:41.108" v="893" actId="26606"/>
          <ac:spMkLst>
            <pc:docMk/>
            <pc:sldMk cId="1107106036" sldId="256"/>
            <ac:spMk id="300" creationId="{B219AE65-9B94-44EA-BEF3-EF4BFA169C81}"/>
          </ac:spMkLst>
        </pc:spChg>
        <pc:grpChg chg="add del">
          <ac:chgData name="Agnieszka Katarzyna Pacerowska (2440095)" userId="a3c82b1c-bba6-48a1-b27e-6692cac8bf56" providerId="ADAL" clId="{2BBA3877-54CE-49F8-A75F-C369CC88D718}" dt="2026-03-08T22:09:02.868" v="735" actId="26606"/>
          <ac:grpSpMkLst>
            <pc:docMk/>
            <pc:sldMk cId="1107106036" sldId="256"/>
            <ac:grpSpMk id="8" creationId="{7084313B-C03D-4981-9786-879159A60395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45:25.739" v="939" actId="26606"/>
          <ac:grpSpMkLst>
            <pc:docMk/>
            <pc:sldMk cId="1107106036" sldId="256"/>
            <ac:grpSpMk id="9" creationId="{FAEF28A3-012D-4640-B8B8-1EF6EAF7233B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09:02.868" v="735" actId="26606"/>
          <ac:grpSpMkLst>
            <pc:docMk/>
            <pc:sldMk cId="1107106036" sldId="256"/>
            <ac:grpSpMk id="25" creationId="{3086C462-37F4-494D-8292-CCB95221CC1A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09:04.748" v="737" actId="26606"/>
          <ac:grpSpMkLst>
            <pc:docMk/>
            <pc:sldMk cId="1107106036" sldId="256"/>
            <ac:grpSpMk id="31" creationId="{7084313B-C03D-4981-9786-879159A60395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09:28.687" v="739" actId="26606"/>
          <ac:grpSpMkLst>
            <pc:docMk/>
            <pc:sldMk cId="1107106036" sldId="256"/>
            <ac:grpSpMk id="46" creationId="{7084313B-C03D-4981-9786-879159A60395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09:28.687" v="739" actId="26606"/>
          <ac:grpSpMkLst>
            <pc:docMk/>
            <pc:sldMk cId="1107106036" sldId="256"/>
            <ac:grpSpMk id="50" creationId="{3086C462-37F4-494D-8292-CCB95221CC1A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09:37.104" v="744" actId="26606"/>
          <ac:grpSpMkLst>
            <pc:docMk/>
            <pc:sldMk cId="1107106036" sldId="256"/>
            <ac:grpSpMk id="57" creationId="{7084313B-C03D-4981-9786-879159A60395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09:42.265" v="746" actId="26606"/>
          <ac:grpSpMkLst>
            <pc:docMk/>
            <pc:sldMk cId="1107106036" sldId="256"/>
            <ac:grpSpMk id="64" creationId="{7084313B-C03D-4981-9786-879159A60395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09:51.164" v="748" actId="26606"/>
          <ac:grpSpMkLst>
            <pc:docMk/>
            <pc:sldMk cId="1107106036" sldId="256"/>
            <ac:grpSpMk id="79" creationId="{7084313B-C03D-4981-9786-879159A60395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09:51.164" v="748" actId="26606"/>
          <ac:grpSpMkLst>
            <pc:docMk/>
            <pc:sldMk cId="1107106036" sldId="256"/>
            <ac:grpSpMk id="83" creationId="{3086C462-37F4-494D-8292-CCB95221CC1A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13:31.148" v="790" actId="26606"/>
          <ac:grpSpMkLst>
            <pc:docMk/>
            <pc:sldMk cId="1107106036" sldId="256"/>
            <ac:grpSpMk id="87" creationId="{7084313B-C03D-4981-9786-879159A60395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13:31.148" v="790" actId="26606"/>
          <ac:grpSpMkLst>
            <pc:docMk/>
            <pc:sldMk cId="1107106036" sldId="256"/>
            <ac:grpSpMk id="204" creationId="{D4EC3799-3F52-48CE-85CC-83AED368EB42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17:07.827" v="821" actId="26606"/>
          <ac:grpSpMkLst>
            <pc:docMk/>
            <pc:sldMk cId="1107106036" sldId="256"/>
            <ac:grpSpMk id="228" creationId="{FAEF28A3-012D-4640-B8B8-1EF6EAF7233B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40:57.748" v="923"/>
          <ac:grpSpMkLst>
            <pc:docMk/>
            <pc:sldMk cId="1107106036" sldId="256"/>
            <ac:grpSpMk id="302" creationId="{5F72ECA3-2A46-4A5A-8330-12F7E22105BD}"/>
          </ac:grpSpMkLst>
        </pc:grpChg>
        <pc:picChg chg="add del">
          <ac:chgData name="Agnieszka Katarzyna Pacerowska (2440095)" userId="a3c82b1c-bba6-48a1-b27e-6692cac8bf56" providerId="ADAL" clId="{2BBA3877-54CE-49F8-A75F-C369CC88D718}" dt="2026-03-08T22:09:34.936" v="742" actId="26606"/>
          <ac:picMkLst>
            <pc:docMk/>
            <pc:sldMk cId="1107106036" sldId="256"/>
            <ac:picMk id="5" creationId="{C94888BB-B61A-122C-1E9D-556BBE08279B}"/>
          </ac:picMkLst>
        </pc:picChg>
        <pc:picChg chg="add del">
          <ac:chgData name="Agnieszka Katarzyna Pacerowska (2440095)" userId="a3c82b1c-bba6-48a1-b27e-6692cac8bf56" providerId="ADAL" clId="{2BBA3877-54CE-49F8-A75F-C369CC88D718}" dt="2026-03-08T22:45:25.739" v="939" actId="26606"/>
          <ac:picMkLst>
            <pc:docMk/>
            <pc:sldMk cId="1107106036" sldId="256"/>
            <ac:picMk id="6" creationId="{A384E6EC-F06E-01ED-98B6-9350981E0927}"/>
          </ac:picMkLst>
        </pc:picChg>
        <pc:picChg chg="add del">
          <ac:chgData name="Agnieszka Katarzyna Pacerowska (2440095)" userId="a3c82b1c-bba6-48a1-b27e-6692cac8bf56" providerId="ADAL" clId="{2BBA3877-54CE-49F8-A75F-C369CC88D718}" dt="2026-03-08T22:17:07.827" v="821" actId="26606"/>
          <ac:picMkLst>
            <pc:docMk/>
            <pc:sldMk cId="1107106036" sldId="256"/>
            <ac:picMk id="224" creationId="{9D9203EE-F207-6879-7E23-CFD3FD770A2A}"/>
          </ac:picMkLst>
        </pc:picChg>
        <pc:picChg chg="add del">
          <ac:chgData name="Agnieszka Katarzyna Pacerowska (2440095)" userId="a3c82b1c-bba6-48a1-b27e-6692cac8bf56" providerId="ADAL" clId="{2BBA3877-54CE-49F8-A75F-C369CC88D718}" dt="2026-03-08T22:30:56.966" v="888" actId="26606"/>
          <ac:picMkLst>
            <pc:docMk/>
            <pc:sldMk cId="1107106036" sldId="256"/>
            <ac:picMk id="268" creationId="{05CBEDFB-FC2A-DE74-AA05-706C302CBCAC}"/>
          </ac:picMkLst>
        </pc:picChg>
        <pc:picChg chg="add del">
          <ac:chgData name="Agnieszka Katarzyna Pacerowska (2440095)" userId="a3c82b1c-bba6-48a1-b27e-6692cac8bf56" providerId="ADAL" clId="{2BBA3877-54CE-49F8-A75F-C369CC88D718}" dt="2026-03-08T22:31:36.468" v="891" actId="26606"/>
          <ac:picMkLst>
            <pc:docMk/>
            <pc:sldMk cId="1107106036" sldId="256"/>
            <ac:picMk id="284" creationId="{C752B365-1CFA-8247-B401-42DBE25FB1E0}"/>
          </ac:picMkLst>
        </pc:picChg>
        <pc:cxnChg chg="add del">
          <ac:chgData name="Agnieszka Katarzyna Pacerowska (2440095)" userId="a3c82b1c-bba6-48a1-b27e-6692cac8bf56" providerId="ADAL" clId="{2BBA3877-54CE-49F8-A75F-C369CC88D718}" dt="2026-03-08T22:09:02.868" v="735" actId="26606"/>
          <ac:cxnSpMkLst>
            <pc:docMk/>
            <pc:sldMk cId="1107106036" sldId="256"/>
            <ac:cxnSpMk id="29" creationId="{AD23B2CD-009B-425A-9616-1E1AD1D5AB46}"/>
          </ac:cxnSpMkLst>
        </pc:cxnChg>
        <pc:cxnChg chg="add del">
          <ac:chgData name="Agnieszka Katarzyna Pacerowska (2440095)" userId="a3c82b1c-bba6-48a1-b27e-6692cac8bf56" providerId="ADAL" clId="{2BBA3877-54CE-49F8-A75F-C369CC88D718}" dt="2026-03-08T22:09:28.687" v="739" actId="26606"/>
          <ac:cxnSpMkLst>
            <pc:docMk/>
            <pc:sldMk cId="1107106036" sldId="256"/>
            <ac:cxnSpMk id="51" creationId="{AD23B2CD-009B-425A-9616-1E1AD1D5AB46}"/>
          </ac:cxnSpMkLst>
        </pc:cxnChg>
        <pc:cxnChg chg="add del">
          <ac:chgData name="Agnieszka Katarzyna Pacerowska (2440095)" userId="a3c82b1c-bba6-48a1-b27e-6692cac8bf56" providerId="ADAL" clId="{2BBA3877-54CE-49F8-A75F-C369CC88D718}" dt="2026-03-08T22:09:51.164" v="748" actId="26606"/>
          <ac:cxnSpMkLst>
            <pc:docMk/>
            <pc:sldMk cId="1107106036" sldId="256"/>
            <ac:cxnSpMk id="85" creationId="{AD23B2CD-009B-425A-9616-1E1AD1D5AB46}"/>
          </ac:cxnSpMkLst>
        </pc:cxnChg>
      </pc:sldChg>
      <pc:sldChg chg="addSp delSp modSp new mod modTransition setBg setClrOvrMap delDesignElem">
        <pc:chgData name="Agnieszka Katarzyna Pacerowska (2440095)" userId="a3c82b1c-bba6-48a1-b27e-6692cac8bf56" providerId="ADAL" clId="{2BBA3877-54CE-49F8-A75F-C369CC88D718}" dt="2026-03-08T22:50:31.027" v="948"/>
        <pc:sldMkLst>
          <pc:docMk/>
          <pc:sldMk cId="265958991" sldId="257"/>
        </pc:sldMkLst>
        <pc:spChg chg="mod">
          <ac:chgData name="Agnieszka Katarzyna Pacerowska (2440095)" userId="a3c82b1c-bba6-48a1-b27e-6692cac8bf56" providerId="ADAL" clId="{2BBA3877-54CE-49F8-A75F-C369CC88D718}" dt="2026-03-08T22:47:04.630" v="946"/>
          <ac:spMkLst>
            <pc:docMk/>
            <pc:sldMk cId="265958991" sldId="257"/>
            <ac:spMk id="2" creationId="{3B775EB7-1D59-227C-3E34-C424A052DF03}"/>
          </ac:spMkLst>
        </pc:spChg>
        <pc:spChg chg="add del mod">
          <ac:chgData name="Agnieszka Katarzyna Pacerowska (2440095)" userId="a3c82b1c-bba6-48a1-b27e-6692cac8bf56" providerId="ADAL" clId="{2BBA3877-54CE-49F8-A75F-C369CC88D718}" dt="2026-03-08T22:11:44.904" v="772" actId="26606"/>
          <ac:spMkLst>
            <pc:docMk/>
            <pc:sldMk cId="265958991" sldId="257"/>
            <ac:spMk id="3" creationId="{BC800745-E51A-2A6B-69B3-6E421BF55E5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0:33.133" v="757" actId="26606"/>
          <ac:spMkLst>
            <pc:docMk/>
            <pc:sldMk cId="265958991" sldId="257"/>
            <ac:spMk id="8" creationId="{01109B5D-BC35-4376-98A2-F53B03E4E1B4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0:33.133" v="757" actId="26606"/>
          <ac:spMkLst>
            <pc:docMk/>
            <pc:sldMk cId="265958991" sldId="257"/>
            <ac:spMk id="12" creationId="{A3B28FB1-97C9-4A9E-A45B-356508C2C38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0:21.980" v="755" actId="26606"/>
          <ac:spMkLst>
            <pc:docMk/>
            <pc:sldMk cId="265958991" sldId="257"/>
            <ac:spMk id="13" creationId="{F9ED434F-8767-46CC-B26B-5AF62FF01E6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6:04.190" v="811" actId="26606"/>
          <ac:spMkLst>
            <pc:docMk/>
            <pc:sldMk cId="265958991" sldId="257"/>
            <ac:spMk id="14" creationId="{CC1C7165-8A3A-44EB-88D0-4EFA36A004E2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6:04.190" v="811" actId="26606"/>
          <ac:spMkLst>
            <pc:docMk/>
            <pc:sldMk cId="265958991" sldId="257"/>
            <ac:spMk id="16" creationId="{A1081473-BB93-49A4-B605-4E2053739770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0:09.613" v="751" actId="26606"/>
          <ac:spMkLst>
            <pc:docMk/>
            <pc:sldMk cId="265958991" sldId="257"/>
            <ac:spMk id="18" creationId="{CC28BCC9-4093-4FD5-83EB-7EC297F5139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0:18.575" v="753" actId="26606"/>
          <ac:spMkLst>
            <pc:docMk/>
            <pc:sldMk cId="265958991" sldId="257"/>
            <ac:spMk id="28" creationId="{CC28BCC9-4093-4FD5-83EB-7EC297F5139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0:33.133" v="757" actId="26606"/>
          <ac:spMkLst>
            <pc:docMk/>
            <pc:sldMk cId="265958991" sldId="257"/>
            <ac:spMk id="34" creationId="{94D90C11-98A3-40E3-B04C-A3025D6458A3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0:33.133" v="757" actId="26606"/>
          <ac:spMkLst>
            <pc:docMk/>
            <pc:sldMk cId="265958991" sldId="257"/>
            <ac:spMk id="35" creationId="{BC800745-E51A-2A6B-69B3-6E421BF55E5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0:58.546" v="763" actId="26606"/>
          <ac:spMkLst>
            <pc:docMk/>
            <pc:sldMk cId="265958991" sldId="257"/>
            <ac:spMk id="42" creationId="{F9ED434F-8767-46CC-B26B-5AF62FF01E6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1:08.593" v="765" actId="26606"/>
          <ac:spMkLst>
            <pc:docMk/>
            <pc:sldMk cId="265958991" sldId="257"/>
            <ac:spMk id="50" creationId="{CC28BCC9-4093-4FD5-83EB-7EC297F5139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1:21.722" v="767" actId="26606"/>
          <ac:spMkLst>
            <pc:docMk/>
            <pc:sldMk cId="265958991" sldId="257"/>
            <ac:spMk id="53" creationId="{C314C310-850D-4491-AA52-C75BEA68B68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1:21.722" v="767" actId="26606"/>
          <ac:spMkLst>
            <pc:docMk/>
            <pc:sldMk cId="265958991" sldId="257"/>
            <ac:spMk id="56" creationId="{BC800745-E51A-2A6B-69B3-6E421BF55E5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1:36.374" v="769" actId="26606"/>
          <ac:spMkLst>
            <pc:docMk/>
            <pc:sldMk cId="265958991" sldId="257"/>
            <ac:spMk id="58" creationId="{6E0488BA-180E-40D8-8350-4B179179556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1:36.374" v="769" actId="26606"/>
          <ac:spMkLst>
            <pc:docMk/>
            <pc:sldMk cId="265958991" sldId="257"/>
            <ac:spMk id="60" creationId="{BC800745-E51A-2A6B-69B3-6E421BF55E5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6:04.190" v="811" actId="26606"/>
          <ac:spMkLst>
            <pc:docMk/>
            <pc:sldMk cId="265958991" sldId="257"/>
            <ac:spMk id="64" creationId="{FB3EF4D6-026A-4D52-B916-967329EE3FFE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6:04.190" v="811" actId="26606"/>
          <ac:spMkLst>
            <pc:docMk/>
            <pc:sldMk cId="265958991" sldId="257"/>
            <ac:spMk id="65" creationId="{4DB4846F-6AA5-4DB3-9581-D95F22BD5662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6:04.190" v="811" actId="26606"/>
          <ac:spMkLst>
            <pc:docMk/>
            <pc:sldMk cId="265958991" sldId="257"/>
            <ac:spMk id="66" creationId="{D54EC22E-2292-4292-A80B-E81DF64BFB2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6:04.190" v="811" actId="26606"/>
          <ac:spMkLst>
            <pc:docMk/>
            <pc:sldMk cId="265958991" sldId="257"/>
            <ac:spMk id="67" creationId="{BC800745-E51A-2A6B-69B3-6E421BF55E5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2:27.935" v="897" actId="26606"/>
          <ac:spMkLst>
            <pc:docMk/>
            <pc:sldMk cId="265958991" sldId="257"/>
            <ac:spMk id="82" creationId="{CC28BCC9-4093-4FD5-83EB-7EC297F5139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2:38.423" v="930" actId="26606"/>
          <ac:spMkLst>
            <pc:docMk/>
            <pc:sldMk cId="265958991" sldId="257"/>
            <ac:spMk id="83" creationId="{670D6F2B-93AF-47D6-9378-5E54BE0AC69F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2:38.423" v="930" actId="26606"/>
          <ac:spMkLst>
            <pc:docMk/>
            <pc:sldMk cId="265958991" sldId="257"/>
            <ac:spMk id="84" creationId="{B9B8A17F-DC3A-4D9A-AA53-9BFB894CD7BA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2:38.423" v="930" actId="26606"/>
          <ac:spMkLst>
            <pc:docMk/>
            <pc:sldMk cId="265958991" sldId="257"/>
            <ac:spMk id="85" creationId="{2D529E20-662F-4915-ACD7-970C026FDB7F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2:38.423" v="930" actId="26606"/>
          <ac:spMkLst>
            <pc:docMk/>
            <pc:sldMk cId="265958991" sldId="257"/>
            <ac:spMk id="86" creationId="{1AD5EB79-7F9A-4BBC-92A5-188382CBA1B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2:42.298" v="932" actId="26606"/>
          <ac:spMkLst>
            <pc:docMk/>
            <pc:sldMk cId="265958991" sldId="257"/>
            <ac:spMk id="88" creationId="{052F6DBF-1805-4FD9-AFA3-C8642175FC9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2:42.298" v="932" actId="26606"/>
          <ac:spMkLst>
            <pc:docMk/>
            <pc:sldMk cId="265958991" sldId="257"/>
            <ac:spMk id="89" creationId="{CC79B2C4-EF9C-492F-BC64-5300A7A2F2D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2:42.298" v="932" actId="26606"/>
          <ac:spMkLst>
            <pc:docMk/>
            <pc:sldMk cId="265958991" sldId="257"/>
            <ac:spMk id="90" creationId="{0599BEDA-CEC9-4E6C-B05D-1353D0F165D9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2:56.213" v="934" actId="26606"/>
          <ac:spMkLst>
            <pc:docMk/>
            <pc:sldMk cId="265958991" sldId="257"/>
            <ac:spMk id="92" creationId="{E4F17063-EDA4-417B-946F-BA357F3B390D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2:56.213" v="934" actId="26606"/>
          <ac:spMkLst>
            <pc:docMk/>
            <pc:sldMk cId="265958991" sldId="257"/>
            <ac:spMk id="93" creationId="{D36F3EEA-55D4-4677-80E7-92D00B8F343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2:56.213" v="934" actId="26606"/>
          <ac:spMkLst>
            <pc:docMk/>
            <pc:sldMk cId="265958991" sldId="257"/>
            <ac:spMk id="94" creationId="{C91E93A7-6C7F-4F77-9CB0-280D958EF4D2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2:27.882" v="896" actId="26606"/>
          <ac:spMkLst>
            <pc:docMk/>
            <pc:sldMk cId="265958991" sldId="257"/>
            <ac:spMk id="96" creationId="{CC28BCC9-4093-4FD5-83EB-7EC297F5139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7:04.630" v="946"/>
          <ac:spMkLst>
            <pc:docMk/>
            <pc:sldMk cId="265958991" sldId="257"/>
            <ac:spMk id="97" creationId="{34683443-FE49-41EE-B218-ABBB4B47EEC7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7:04.630" v="946"/>
          <ac:spMkLst>
            <pc:docMk/>
            <pc:sldMk cId="265958991" sldId="257"/>
            <ac:spMk id="98" creationId="{199BDFFF-0566-4CB2-8954-44CB1A3C4EEF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7:04.630" v="946"/>
          <ac:spMkLst>
            <pc:docMk/>
            <pc:sldMk cId="265958991" sldId="257"/>
            <ac:spMk id="99" creationId="{0D187C4E-14B9-4504-B200-5127823FA78C}"/>
          </ac:spMkLst>
        </pc:spChg>
        <pc:grpChg chg="add del">
          <ac:chgData name="Agnieszka Katarzyna Pacerowska (2440095)" userId="a3c82b1c-bba6-48a1-b27e-6692cac8bf56" providerId="ADAL" clId="{2BBA3877-54CE-49F8-A75F-C369CC88D718}" dt="2026-03-08T22:10:09.613" v="751" actId="26606"/>
          <ac:grpSpMkLst>
            <pc:docMk/>
            <pc:sldMk cId="265958991" sldId="257"/>
            <ac:grpSpMk id="9" creationId="{08BCF048-8940-4354-B9EC-5AD74E283CE3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11:21.722" v="767" actId="26606"/>
          <ac:grpSpMkLst>
            <pc:docMk/>
            <pc:sldMk cId="265958991" sldId="257"/>
            <ac:grpSpMk id="10" creationId="{D4EC3799-3F52-48CE-85CC-83AED368EB42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10:18.575" v="753" actId="26606"/>
          <ac:grpSpMkLst>
            <pc:docMk/>
            <pc:sldMk cId="265958991" sldId="257"/>
            <ac:grpSpMk id="20" creationId="{08BCF048-8940-4354-B9EC-5AD74E283CE3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10:21.980" v="755" actId="26606"/>
          <ac:grpSpMkLst>
            <pc:docMk/>
            <pc:sldMk cId="265958991" sldId="257"/>
            <ac:grpSpMk id="31" creationId="{2F448CB3-7B4F-45D7-B7C0-DF553DF61453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10:58.546" v="763" actId="26606"/>
          <ac:grpSpMkLst>
            <pc:docMk/>
            <pc:sldMk cId="265958991" sldId="257"/>
            <ac:grpSpMk id="41" creationId="{2F448CB3-7B4F-45D7-B7C0-DF553DF61453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11:08.593" v="765" actId="26606"/>
          <ac:grpSpMkLst>
            <pc:docMk/>
            <pc:sldMk cId="265958991" sldId="257"/>
            <ac:grpSpMk id="45" creationId="{08BCF048-8940-4354-B9EC-5AD74E283CE3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42:38.423" v="930" actId="26606"/>
          <ac:grpSpMkLst>
            <pc:docMk/>
            <pc:sldMk cId="265958991" sldId="257"/>
            <ac:grpSpMk id="71" creationId="{6503EB0F-2257-4A3E-A73B-E1DE769B459F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32:27.935" v="897" actId="26606"/>
          <ac:grpSpMkLst>
            <pc:docMk/>
            <pc:sldMk cId="265958991" sldId="257"/>
            <ac:grpSpMk id="73" creationId="{08BCF048-8940-4354-B9EC-5AD74E283CE3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32:27.882" v="896" actId="26606"/>
          <ac:grpSpMkLst>
            <pc:docMk/>
            <pc:sldMk cId="265958991" sldId="257"/>
            <ac:grpSpMk id="87" creationId="{08BCF048-8940-4354-B9EC-5AD74E283CE3}"/>
          </ac:grpSpMkLst>
        </pc:grpChg>
        <pc:graphicFrameChg chg="add del">
          <ac:chgData name="Agnieszka Katarzyna Pacerowska (2440095)" userId="a3c82b1c-bba6-48a1-b27e-6692cac8bf56" providerId="ADAL" clId="{2BBA3877-54CE-49F8-A75F-C369CC88D718}" dt="2026-03-08T22:10:09.613" v="751" actId="26606"/>
          <ac:graphicFrameMkLst>
            <pc:docMk/>
            <pc:sldMk cId="265958991" sldId="257"/>
            <ac:graphicFrameMk id="5" creationId="{7D67C6EE-7862-92DD-6A29-4DA32D75957A}"/>
          </ac:graphicFrameMkLst>
        </pc:graphicFrameChg>
        <pc:graphicFrameChg chg="add del">
          <ac:chgData name="Agnieszka Katarzyna Pacerowska (2440095)" userId="a3c82b1c-bba6-48a1-b27e-6692cac8bf56" providerId="ADAL" clId="{2BBA3877-54CE-49F8-A75F-C369CC88D718}" dt="2026-03-08T22:10:18.575" v="753" actId="26606"/>
          <ac:graphicFrameMkLst>
            <pc:docMk/>
            <pc:sldMk cId="265958991" sldId="257"/>
            <ac:graphicFrameMk id="29" creationId="{9D987FE3-96F6-C741-0F60-2A0A403C550C}"/>
          </ac:graphicFrameMkLst>
        </pc:graphicFrameChg>
        <pc:graphicFrameChg chg="add del">
          <ac:chgData name="Agnieszka Katarzyna Pacerowska (2440095)" userId="a3c82b1c-bba6-48a1-b27e-6692cac8bf56" providerId="ADAL" clId="{2BBA3877-54CE-49F8-A75F-C369CC88D718}" dt="2026-03-08T22:10:21.980" v="755" actId="26606"/>
          <ac:graphicFrameMkLst>
            <pc:docMk/>
            <pc:sldMk cId="265958991" sldId="257"/>
            <ac:graphicFrameMk id="32" creationId="{15F2529C-7A3F-E0C7-E80C-0054380ACEBB}"/>
          </ac:graphicFrameMkLst>
        </pc:graphicFrameChg>
        <pc:graphicFrameChg chg="add del">
          <ac:chgData name="Agnieszka Katarzyna Pacerowska (2440095)" userId="a3c82b1c-bba6-48a1-b27e-6692cac8bf56" providerId="ADAL" clId="{2BBA3877-54CE-49F8-A75F-C369CC88D718}" dt="2026-03-08T22:10:37.301" v="759" actId="26606"/>
          <ac:graphicFrameMkLst>
            <pc:docMk/>
            <pc:sldMk cId="265958991" sldId="257"/>
            <ac:graphicFrameMk id="37" creationId="{5174AEF3-5B09-ED30-D610-FA7321EC6300}"/>
          </ac:graphicFrameMkLst>
        </pc:graphicFrameChg>
        <pc:graphicFrameChg chg="add del">
          <ac:chgData name="Agnieszka Katarzyna Pacerowska (2440095)" userId="a3c82b1c-bba6-48a1-b27e-6692cac8bf56" providerId="ADAL" clId="{2BBA3877-54CE-49F8-A75F-C369CC88D718}" dt="2026-03-08T22:10:45.510" v="761" actId="26606"/>
          <ac:graphicFrameMkLst>
            <pc:docMk/>
            <pc:sldMk cId="265958991" sldId="257"/>
            <ac:graphicFrameMk id="39" creationId="{EAB41E3A-4BAF-5FF0-F1B0-99417A56B4B3}"/>
          </ac:graphicFrameMkLst>
        </pc:graphicFrameChg>
        <pc:graphicFrameChg chg="add del">
          <ac:chgData name="Agnieszka Katarzyna Pacerowska (2440095)" userId="a3c82b1c-bba6-48a1-b27e-6692cac8bf56" providerId="ADAL" clId="{2BBA3877-54CE-49F8-A75F-C369CC88D718}" dt="2026-03-08T22:10:58.546" v="763" actId="26606"/>
          <ac:graphicFrameMkLst>
            <pc:docMk/>
            <pc:sldMk cId="265958991" sldId="257"/>
            <ac:graphicFrameMk id="43" creationId="{15F2529C-7A3F-E0C7-E80C-0054380ACEBB}"/>
          </ac:graphicFrameMkLst>
        </pc:graphicFrameChg>
        <pc:graphicFrameChg chg="add del">
          <ac:chgData name="Agnieszka Katarzyna Pacerowska (2440095)" userId="a3c82b1c-bba6-48a1-b27e-6692cac8bf56" providerId="ADAL" clId="{2BBA3877-54CE-49F8-A75F-C369CC88D718}" dt="2026-03-08T22:11:08.593" v="765" actId="26606"/>
          <ac:graphicFrameMkLst>
            <pc:docMk/>
            <pc:sldMk cId="265958991" sldId="257"/>
            <ac:graphicFrameMk id="51" creationId="{9D987FE3-96F6-C741-0F60-2A0A403C550C}"/>
          </ac:graphicFrameMkLst>
        </pc:graphicFrameChg>
        <pc:graphicFrameChg chg="add del">
          <ac:chgData name="Agnieszka Katarzyna Pacerowska (2440095)" userId="a3c82b1c-bba6-48a1-b27e-6692cac8bf56" providerId="ADAL" clId="{2BBA3877-54CE-49F8-A75F-C369CC88D718}" dt="2026-03-08T22:11:44.895" v="771" actId="26606"/>
          <ac:graphicFrameMkLst>
            <pc:docMk/>
            <pc:sldMk cId="265958991" sldId="257"/>
            <ac:graphicFrameMk id="62" creationId="{E94910BB-ABAD-E3C9-D766-7C636F2E3033}"/>
          </ac:graphicFrameMkLst>
        </pc:graphicFrameChg>
        <pc:graphicFrameChg chg="add mod modGraphic">
          <ac:chgData name="Agnieszka Katarzyna Pacerowska (2440095)" userId="a3c82b1c-bba6-48a1-b27e-6692cac8bf56" providerId="ADAL" clId="{2BBA3877-54CE-49F8-A75F-C369CC88D718}" dt="2026-03-08T22:47:04.630" v="946"/>
          <ac:graphicFrameMkLst>
            <pc:docMk/>
            <pc:sldMk cId="265958991" sldId="257"/>
            <ac:graphicFrameMk id="69" creationId="{4D914308-CC95-D4E9-9158-486F61557556}"/>
          </ac:graphicFrameMkLst>
        </pc:graphicFrameChg>
        <pc:picChg chg="add del">
          <ac:chgData name="Agnieszka Katarzyna Pacerowska (2440095)" userId="a3c82b1c-bba6-48a1-b27e-6692cac8bf56" providerId="ADAL" clId="{2BBA3877-54CE-49F8-A75F-C369CC88D718}" dt="2026-03-08T22:11:36.374" v="769" actId="26606"/>
          <ac:picMkLst>
            <pc:docMk/>
            <pc:sldMk cId="265958991" sldId="257"/>
            <ac:picMk id="59" creationId="{4834229C-14EE-5155-F8F7-B412B8D899AD}"/>
          </ac:picMkLst>
        </pc:picChg>
        <pc:cxnChg chg="add del">
          <ac:chgData name="Agnieszka Katarzyna Pacerowska (2440095)" userId="a3c82b1c-bba6-48a1-b27e-6692cac8bf56" providerId="ADAL" clId="{2BBA3877-54CE-49F8-A75F-C369CC88D718}" dt="2026-03-08T22:11:21.722" v="767" actId="26606"/>
          <ac:cxnSpMkLst>
            <pc:docMk/>
            <pc:sldMk cId="265958991" sldId="257"/>
            <ac:cxnSpMk id="55" creationId="{789E20C7-BB50-4317-93C7-90C8ED80B275}"/>
          </ac:cxnSpMkLst>
        </pc:cxnChg>
      </pc:sldChg>
      <pc:sldChg chg="new del">
        <pc:chgData name="Agnieszka Katarzyna Pacerowska (2440095)" userId="a3c82b1c-bba6-48a1-b27e-6692cac8bf56" providerId="ADAL" clId="{2BBA3877-54CE-49F8-A75F-C369CC88D718}" dt="2026-03-08T21:19:14.355" v="108" actId="680"/>
        <pc:sldMkLst>
          <pc:docMk/>
          <pc:sldMk cId="3151965096" sldId="257"/>
        </pc:sldMkLst>
      </pc:sldChg>
      <pc:sldChg chg="addSp delSp modSp new mod setBg setClrOvrMap delDesignElem">
        <pc:chgData name="Agnieszka Katarzyna Pacerowska (2440095)" userId="a3c82b1c-bba6-48a1-b27e-6692cac8bf56" providerId="ADAL" clId="{2BBA3877-54CE-49F8-A75F-C369CC88D718}" dt="2026-03-08T22:43:20.298" v="936" actId="26606"/>
        <pc:sldMkLst>
          <pc:docMk/>
          <pc:sldMk cId="302747205" sldId="258"/>
        </pc:sldMkLst>
        <pc:spChg chg="mod">
          <ac:chgData name="Agnieszka Katarzyna Pacerowska (2440095)" userId="a3c82b1c-bba6-48a1-b27e-6692cac8bf56" providerId="ADAL" clId="{2BBA3877-54CE-49F8-A75F-C369CC88D718}" dt="2026-03-08T22:40:00.670" v="914" actId="1076"/>
          <ac:spMkLst>
            <pc:docMk/>
            <pc:sldMk cId="302747205" sldId="258"/>
            <ac:spMk id="2" creationId="{6FECF738-9A25-5632-EAE3-AC01FBE1FD35}"/>
          </ac:spMkLst>
        </pc:spChg>
        <pc:spChg chg="add del mod">
          <ac:chgData name="Agnieszka Katarzyna Pacerowska (2440095)" userId="a3c82b1c-bba6-48a1-b27e-6692cac8bf56" providerId="ADAL" clId="{2BBA3877-54CE-49F8-A75F-C369CC88D718}" dt="2026-03-08T22:14:20.108" v="800" actId="26606"/>
          <ac:spMkLst>
            <pc:docMk/>
            <pc:sldMk cId="302747205" sldId="258"/>
            <ac:spMk id="3" creationId="{10A3A731-BFDF-0EB0-EEDD-E7A3AB9F7FC2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5:51.047" v="810" actId="26606"/>
          <ac:spMkLst>
            <pc:docMk/>
            <pc:sldMk cId="302747205" sldId="258"/>
            <ac:spMk id="8" creationId="{FB3EF4D6-026A-4D52-B916-967329EE3FFE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5:51.047" v="810" actId="26606"/>
          <ac:spMkLst>
            <pc:docMk/>
            <pc:sldMk cId="302747205" sldId="258"/>
            <ac:spMk id="9" creationId="{10A3A731-BFDF-0EB0-EEDD-E7A3AB9F7FC2}"/>
          </ac:spMkLst>
        </pc:spChg>
        <pc:spChg chg="add">
          <ac:chgData name="Agnieszka Katarzyna Pacerowska (2440095)" userId="a3c82b1c-bba6-48a1-b27e-6692cac8bf56" providerId="ADAL" clId="{2BBA3877-54CE-49F8-A75F-C369CC88D718}" dt="2026-03-08T22:14:20.108" v="800" actId="26606"/>
          <ac:spMkLst>
            <pc:docMk/>
            <pc:sldMk cId="302747205" sldId="258"/>
            <ac:spMk id="10" creationId="{4DB4846F-6AA5-4DB3-9581-D95F22BD5662}"/>
          </ac:spMkLst>
        </pc:spChg>
        <pc:spChg chg="add">
          <ac:chgData name="Agnieszka Katarzyna Pacerowska (2440095)" userId="a3c82b1c-bba6-48a1-b27e-6692cac8bf56" providerId="ADAL" clId="{2BBA3877-54CE-49F8-A75F-C369CC88D718}" dt="2026-03-08T22:14:20.108" v="800" actId="26606"/>
          <ac:spMkLst>
            <pc:docMk/>
            <pc:sldMk cId="302747205" sldId="258"/>
            <ac:spMk id="12" creationId="{D54EC22E-2292-4292-A80B-E81DF64BFB26}"/>
          </ac:spMkLst>
        </pc:spChg>
        <pc:spChg chg="add">
          <ac:chgData name="Agnieszka Katarzyna Pacerowska (2440095)" userId="a3c82b1c-bba6-48a1-b27e-6692cac8bf56" providerId="ADAL" clId="{2BBA3877-54CE-49F8-A75F-C369CC88D718}" dt="2026-03-08T22:14:20.108" v="800" actId="26606"/>
          <ac:spMkLst>
            <pc:docMk/>
            <pc:sldMk cId="302747205" sldId="258"/>
            <ac:spMk id="14" creationId="{CC1C7165-8A3A-44EB-88D0-4EFA36A004E2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5:51.047" v="810" actId="26606"/>
          <ac:spMkLst>
            <pc:docMk/>
            <pc:sldMk cId="302747205" sldId="258"/>
            <ac:spMk id="16" creationId="{A1081473-BB93-49A4-B605-4E2053739770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0:01.873" v="885" actId="26606"/>
          <ac:spMkLst>
            <pc:docMk/>
            <pc:sldMk cId="302747205" sldId="258"/>
            <ac:spMk id="22" creationId="{A000C36E-AAFD-4188-BB55-FAE4A82728C9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0:01.873" v="885" actId="26606"/>
          <ac:spMkLst>
            <pc:docMk/>
            <pc:sldMk cId="302747205" sldId="258"/>
            <ac:spMk id="24" creationId="{13CB6D4A-4ADE-4BAF-BB67-7E9E8AB2C807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0:01.873" v="885" actId="26606"/>
          <ac:spMkLst>
            <pc:docMk/>
            <pc:sldMk cId="302747205" sldId="258"/>
            <ac:spMk id="26" creationId="{2065753A-F15B-43F6-B811-03D54342667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0:01.873" v="885" actId="26606"/>
          <ac:spMkLst>
            <pc:docMk/>
            <pc:sldMk cId="302747205" sldId="258"/>
            <ac:spMk id="28" creationId="{219AED55-7F29-4A42-9B4E-43EA055109AD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0:01.873" v="885" actId="26606"/>
          <ac:spMkLst>
            <pc:docMk/>
            <pc:sldMk cId="302747205" sldId="258"/>
            <ac:spMk id="30" creationId="{3394EDF3-F539-40F8-9354-FE028858291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0:01.873" v="885" actId="26606"/>
          <ac:spMkLst>
            <pc:docMk/>
            <pc:sldMk cId="302747205" sldId="258"/>
            <ac:spMk id="32" creationId="{25236E71-242B-4CE7-96BC-B66F91F9DF65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0:01.873" v="885" actId="26606"/>
          <ac:spMkLst>
            <pc:docMk/>
            <pc:sldMk cId="302747205" sldId="258"/>
            <ac:spMk id="34" creationId="{683A5930-ABB0-4C7A-8E96-AB945DFB0D3E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0:01.873" v="885" actId="26606"/>
          <ac:spMkLst>
            <pc:docMk/>
            <pc:sldMk cId="302747205" sldId="258"/>
            <ac:spMk id="36" creationId="{33E51D9F-DA72-49DE-9183-76B062B3858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9:03.848" v="880" actId="26606"/>
          <ac:spMkLst>
            <pc:docMk/>
            <pc:sldMk cId="302747205" sldId="258"/>
            <ac:spMk id="41" creationId="{6E0488BA-180E-40D8-8350-4B179179556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9:35.781" v="882" actId="26606"/>
          <ac:spMkLst>
            <pc:docMk/>
            <pc:sldMk cId="302747205" sldId="258"/>
            <ac:spMk id="44" creationId="{052F6DBF-1805-4FD9-AFA3-C8642175FC9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9:35.781" v="882" actId="26606"/>
          <ac:spMkLst>
            <pc:docMk/>
            <pc:sldMk cId="302747205" sldId="258"/>
            <ac:spMk id="45" creationId="{0599BEDA-CEC9-4E6C-B05D-1353D0F165D9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0:01.821" v="884" actId="26606"/>
          <ac:spMkLst>
            <pc:docMk/>
            <pc:sldMk cId="302747205" sldId="258"/>
            <ac:spMk id="47" creationId="{2B109C5B-3B98-48EB-A942-8D11CEA374B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0:01.821" v="884" actId="26606"/>
          <ac:spMkLst>
            <pc:docMk/>
            <pc:sldMk cId="302747205" sldId="258"/>
            <ac:spMk id="49" creationId="{A9C389E4-003E-40C9-AC9E-ED821C16F525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30:01.821" v="884" actId="26606"/>
          <ac:spMkLst>
            <pc:docMk/>
            <pc:sldMk cId="302747205" sldId="258"/>
            <ac:spMk id="51" creationId="{6C042684-2705-40BD-9104-A6B24CE1CA45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0:57.748" v="923"/>
          <ac:spMkLst>
            <pc:docMk/>
            <pc:sldMk cId="302747205" sldId="258"/>
            <ac:spMk id="57" creationId="{F9ED434F-8767-46CC-B26B-5AF62FF01E66}"/>
          </ac:spMkLst>
        </pc:spChg>
        <pc:grpChg chg="del">
          <ac:chgData name="Agnieszka Katarzyna Pacerowska (2440095)" userId="a3c82b1c-bba6-48a1-b27e-6692cac8bf56" providerId="ADAL" clId="{2BBA3877-54CE-49F8-A75F-C369CC88D718}" dt="2026-03-08T22:40:57.748" v="923"/>
          <ac:grpSpMkLst>
            <pc:docMk/>
            <pc:sldMk cId="302747205" sldId="258"/>
            <ac:grpSpMk id="54" creationId="{2F448CB3-7B4F-45D7-B7C0-DF553DF61453}"/>
          </ac:grpSpMkLst>
        </pc:grpChg>
        <pc:graphicFrameChg chg="add del">
          <ac:chgData name="Agnieszka Katarzyna Pacerowska (2440095)" userId="a3c82b1c-bba6-48a1-b27e-6692cac8bf56" providerId="ADAL" clId="{2BBA3877-54CE-49F8-A75F-C369CC88D718}" dt="2026-03-08T22:14:09.718" v="797" actId="26606"/>
          <ac:graphicFrameMkLst>
            <pc:docMk/>
            <pc:sldMk cId="302747205" sldId="258"/>
            <ac:graphicFrameMk id="5" creationId="{94CC36E5-C2E7-DD03-0812-306DF81E6C4C}"/>
          </ac:graphicFrameMkLst>
        </pc:graphicFrameChg>
        <pc:graphicFrameChg chg="add del">
          <ac:chgData name="Agnieszka Katarzyna Pacerowska (2440095)" userId="a3c82b1c-bba6-48a1-b27e-6692cac8bf56" providerId="ADAL" clId="{2BBA3877-54CE-49F8-A75F-C369CC88D718}" dt="2026-03-08T22:14:20.100" v="799" actId="26606"/>
          <ac:graphicFrameMkLst>
            <pc:docMk/>
            <pc:sldMk cId="302747205" sldId="258"/>
            <ac:graphicFrameMk id="7" creationId="{5717F621-854D-42A4-6279-DD0D201082ED}"/>
          </ac:graphicFrameMkLst>
        </pc:graphicFrameChg>
        <pc:graphicFrameChg chg="mod modGraphic">
          <ac:chgData name="Agnieszka Katarzyna Pacerowska (2440095)" userId="a3c82b1c-bba6-48a1-b27e-6692cac8bf56" providerId="ADAL" clId="{2BBA3877-54CE-49F8-A75F-C369CC88D718}" dt="2026-03-08T22:43:20.298" v="936" actId="26606"/>
          <ac:graphicFrameMkLst>
            <pc:docMk/>
            <pc:sldMk cId="302747205" sldId="258"/>
            <ac:graphicFrameMk id="18" creationId="{80132911-666F-456F-F2A5-A2827C56DB05}"/>
          </ac:graphicFrameMkLst>
        </pc:graphicFrameChg>
      </pc:sldChg>
      <pc:sldChg chg="new del">
        <pc:chgData name="Agnieszka Katarzyna Pacerowska (2440095)" userId="a3c82b1c-bba6-48a1-b27e-6692cac8bf56" providerId="ADAL" clId="{2BBA3877-54CE-49F8-A75F-C369CC88D718}" dt="2026-03-08T21:18:56.351" v="4" actId="680"/>
        <pc:sldMkLst>
          <pc:docMk/>
          <pc:sldMk cId="2022061127" sldId="258"/>
        </pc:sldMkLst>
      </pc:sldChg>
      <pc:sldChg chg="addSp delSp modSp new mod setBg setClrOvrMap delDesignElem">
        <pc:chgData name="Agnieszka Katarzyna Pacerowska (2440095)" userId="a3c82b1c-bba6-48a1-b27e-6692cac8bf56" providerId="ADAL" clId="{2BBA3877-54CE-49F8-A75F-C369CC88D718}" dt="2026-03-08T22:40:57.748" v="923"/>
        <pc:sldMkLst>
          <pc:docMk/>
          <pc:sldMk cId="640698373" sldId="259"/>
        </pc:sldMkLst>
        <pc:spChg chg="mod">
          <ac:chgData name="Agnieszka Katarzyna Pacerowska (2440095)" userId="a3c82b1c-bba6-48a1-b27e-6692cac8bf56" providerId="ADAL" clId="{2BBA3877-54CE-49F8-A75F-C369CC88D718}" dt="2026-03-08T22:34:35.044" v="903" actId="255"/>
          <ac:spMkLst>
            <pc:docMk/>
            <pc:sldMk cId="640698373" sldId="259"/>
            <ac:spMk id="2" creationId="{7EA2D951-09C1-6717-26DF-32688534ED31}"/>
          </ac:spMkLst>
        </pc:spChg>
        <pc:spChg chg="add del mod">
          <ac:chgData name="Agnieszka Katarzyna Pacerowska (2440095)" userId="a3c82b1c-bba6-48a1-b27e-6692cac8bf56" providerId="ADAL" clId="{2BBA3877-54CE-49F8-A75F-C369CC88D718}" dt="2026-03-08T22:15:36.078" v="809" actId="26606"/>
          <ac:spMkLst>
            <pc:docMk/>
            <pc:sldMk cId="640698373" sldId="259"/>
            <ac:spMk id="3" creationId="{D3BD09C8-3432-ED50-DB2E-15959E339A6F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5:06.903" v="802" actId="26606"/>
          <ac:spMkLst>
            <pc:docMk/>
            <pc:sldMk cId="640698373" sldId="259"/>
            <ac:spMk id="13" creationId="{F9ED434F-8767-46CC-B26B-5AF62FF01E6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7:58.401" v="875" actId="26606"/>
          <ac:spMkLst>
            <pc:docMk/>
            <pc:sldMk cId="640698373" sldId="259"/>
            <ac:spMk id="21" creationId="{10DC0F2C-5C27-4EC6-9754-B361B0C725C7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7:58.401" v="875" actId="26606"/>
          <ac:spMkLst>
            <pc:docMk/>
            <pc:sldMk cId="640698373" sldId="259"/>
            <ac:spMk id="22" creationId="{8F6A0E89-562A-4A9E-98AC-2BA897ABB3F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0:57.748" v="923"/>
          <ac:spMkLst>
            <pc:docMk/>
            <pc:sldMk cId="640698373" sldId="259"/>
            <ac:spMk id="36" creationId="{F9ED434F-8767-46CC-B26B-5AF62FF01E66}"/>
          </ac:spMkLst>
        </pc:spChg>
        <pc:grpChg chg="add del">
          <ac:chgData name="Agnieszka Katarzyna Pacerowska (2440095)" userId="a3c82b1c-bba6-48a1-b27e-6692cac8bf56" providerId="ADAL" clId="{2BBA3877-54CE-49F8-A75F-C369CC88D718}" dt="2026-03-08T22:15:06.903" v="802" actId="26606"/>
          <ac:grpSpMkLst>
            <pc:docMk/>
            <pc:sldMk cId="640698373" sldId="259"/>
            <ac:grpSpMk id="9" creationId="{2F448CB3-7B4F-45D7-B7C0-DF553DF61453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27:58.401" v="875" actId="26606"/>
          <ac:grpSpMkLst>
            <pc:docMk/>
            <pc:sldMk cId="640698373" sldId="259"/>
            <ac:grpSpMk id="11" creationId="{9E77E138-7645-4D07-B09A-9F3642A685CF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40:57.748" v="923"/>
          <ac:grpSpMkLst>
            <pc:docMk/>
            <pc:sldMk cId="640698373" sldId="259"/>
            <ac:grpSpMk id="32" creationId="{2F448CB3-7B4F-45D7-B7C0-DF553DF61453}"/>
          </ac:grpSpMkLst>
        </pc:grpChg>
        <pc:graphicFrameChg chg="add del">
          <ac:chgData name="Agnieszka Katarzyna Pacerowska (2440095)" userId="a3c82b1c-bba6-48a1-b27e-6692cac8bf56" providerId="ADAL" clId="{2BBA3877-54CE-49F8-A75F-C369CC88D718}" dt="2026-03-08T22:15:06.903" v="802" actId="26606"/>
          <ac:graphicFrameMkLst>
            <pc:docMk/>
            <pc:sldMk cId="640698373" sldId="259"/>
            <ac:graphicFrameMk id="5" creationId="{6F8B4FF4-BB85-BD83-20EE-14E08AC5CEA0}"/>
          </ac:graphicFrameMkLst>
        </pc:graphicFrameChg>
        <pc:graphicFrameChg chg="add del">
          <ac:chgData name="Agnieszka Katarzyna Pacerowska (2440095)" userId="a3c82b1c-bba6-48a1-b27e-6692cac8bf56" providerId="ADAL" clId="{2BBA3877-54CE-49F8-A75F-C369CC88D718}" dt="2026-03-08T22:15:08.673" v="804" actId="26606"/>
          <ac:graphicFrameMkLst>
            <pc:docMk/>
            <pc:sldMk cId="640698373" sldId="259"/>
            <ac:graphicFrameMk id="15" creationId="{21EB8D2B-1792-FBCA-17CF-C6D68617AE65}"/>
          </ac:graphicFrameMkLst>
        </pc:graphicFrameChg>
        <pc:graphicFrameChg chg="add del">
          <ac:chgData name="Agnieszka Katarzyna Pacerowska (2440095)" userId="a3c82b1c-bba6-48a1-b27e-6692cac8bf56" providerId="ADAL" clId="{2BBA3877-54CE-49F8-A75F-C369CC88D718}" dt="2026-03-08T22:15:28.052" v="806" actId="26606"/>
          <ac:graphicFrameMkLst>
            <pc:docMk/>
            <pc:sldMk cId="640698373" sldId="259"/>
            <ac:graphicFrameMk id="17" creationId="{A4F714E5-6292-46A3-05F3-D54E87CFB3D6}"/>
          </ac:graphicFrameMkLst>
        </pc:graphicFrameChg>
        <pc:graphicFrameChg chg="add del">
          <ac:chgData name="Agnieszka Katarzyna Pacerowska (2440095)" userId="a3c82b1c-bba6-48a1-b27e-6692cac8bf56" providerId="ADAL" clId="{2BBA3877-54CE-49F8-A75F-C369CC88D718}" dt="2026-03-08T22:15:36.029" v="808" actId="26606"/>
          <ac:graphicFrameMkLst>
            <pc:docMk/>
            <pc:sldMk cId="640698373" sldId="259"/>
            <ac:graphicFrameMk id="19" creationId="{47A5A3DC-78B5-86AD-9868-3271A22DC3D9}"/>
          </ac:graphicFrameMkLst>
        </pc:graphicFrameChg>
        <pc:graphicFrameChg chg="add mod modGraphic">
          <ac:chgData name="Agnieszka Katarzyna Pacerowska (2440095)" userId="a3c82b1c-bba6-48a1-b27e-6692cac8bf56" providerId="ADAL" clId="{2BBA3877-54CE-49F8-A75F-C369CC88D718}" dt="2026-03-08T22:27:58.401" v="875" actId="26606"/>
          <ac:graphicFrameMkLst>
            <pc:docMk/>
            <pc:sldMk cId="640698373" sldId="259"/>
            <ac:graphicFrameMk id="27" creationId="{4514DA15-79DF-4E46-32BB-C203CB963ABC}"/>
          </ac:graphicFrameMkLst>
        </pc:graphicFrameChg>
      </pc:sldChg>
      <pc:sldChg chg="addSp delSp modSp new mod setBg setClrOvrMap delDesignElem">
        <pc:chgData name="Agnieszka Katarzyna Pacerowska (2440095)" userId="a3c82b1c-bba6-48a1-b27e-6692cac8bf56" providerId="ADAL" clId="{2BBA3877-54CE-49F8-A75F-C369CC88D718}" dt="2026-03-08T22:47:04.630" v="946"/>
        <pc:sldMkLst>
          <pc:docMk/>
          <pc:sldMk cId="3373014162" sldId="260"/>
        </pc:sldMkLst>
        <pc:spChg chg="del mod">
          <ac:chgData name="Agnieszka Katarzyna Pacerowska (2440095)" userId="a3c82b1c-bba6-48a1-b27e-6692cac8bf56" providerId="ADAL" clId="{2BBA3877-54CE-49F8-A75F-C369CC88D718}" dt="2026-03-08T22:02:10.150" v="709"/>
          <ac:spMkLst>
            <pc:docMk/>
            <pc:sldMk cId="3373014162" sldId="260"/>
            <ac:spMk id="2" creationId="{CB31DFDE-D335-D153-A807-A904E1308B85}"/>
          </ac:spMkLst>
        </pc:spChg>
        <pc:spChg chg="del mod">
          <ac:chgData name="Agnieszka Katarzyna Pacerowska (2440095)" userId="a3c82b1c-bba6-48a1-b27e-6692cac8bf56" providerId="ADAL" clId="{2BBA3877-54CE-49F8-A75F-C369CC88D718}" dt="2026-03-08T22:17:30.953" v="823" actId="26606"/>
          <ac:spMkLst>
            <pc:docMk/>
            <pc:sldMk cId="3373014162" sldId="260"/>
            <ac:spMk id="3" creationId="{01D469DB-DFDB-1339-448F-C38D0095211C}"/>
          </ac:spMkLst>
        </pc:spChg>
        <pc:spChg chg="add mod">
          <ac:chgData name="Agnieszka Katarzyna Pacerowska (2440095)" userId="a3c82b1c-bba6-48a1-b27e-6692cac8bf56" providerId="ADAL" clId="{2BBA3877-54CE-49F8-A75F-C369CC88D718}" dt="2026-03-08T22:47:04.630" v="946"/>
          <ac:spMkLst>
            <pc:docMk/>
            <pc:sldMk cId="3373014162" sldId="260"/>
            <ac:spMk id="4" creationId="{62825744-6728-1D2C-B984-EAE8FD6D7DB0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7:44.158" v="874" actId="26606"/>
          <ac:spMkLst>
            <pc:docMk/>
            <pc:sldMk cId="3373014162" sldId="260"/>
            <ac:spMk id="14" creationId="{F9ED434F-8767-46CC-B26B-5AF62FF01E6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7:44.124" v="873" actId="26606"/>
          <ac:spMkLst>
            <pc:docMk/>
            <pc:sldMk cId="3373014162" sldId="260"/>
            <ac:spMk id="18" creationId="{670D6F2B-93AF-47D6-9378-5E54BE0AC69F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6:28.201" v="865" actId="26606"/>
          <ac:spMkLst>
            <pc:docMk/>
            <pc:sldMk cId="3373014162" sldId="260"/>
            <ac:spMk id="19" creationId="{10DC0F2C-5C27-4EC6-9754-B361B0C725C7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7:14.743" v="869" actId="26606"/>
          <ac:spMkLst>
            <pc:docMk/>
            <pc:sldMk cId="3373014162" sldId="260"/>
            <ac:spMk id="23" creationId="{8A848D99-5D8B-49F5-97E9-AA7C3F5F2BE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7:44.124" v="873" actId="26606"/>
          <ac:spMkLst>
            <pc:docMk/>
            <pc:sldMk cId="3373014162" sldId="260"/>
            <ac:spMk id="25" creationId="{2D529E20-662F-4915-ACD7-970C026FDB7F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7:44.124" v="873" actId="26606"/>
          <ac:spMkLst>
            <pc:docMk/>
            <pc:sldMk cId="3373014162" sldId="260"/>
            <ac:spMk id="27" creationId="{1AD5EB79-7F9A-4BBC-92A5-188382CBA1B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7:44.124" v="873" actId="26606"/>
          <ac:spMkLst>
            <pc:docMk/>
            <pc:sldMk cId="3373014162" sldId="260"/>
            <ac:spMk id="29" creationId="{B9B8A17F-DC3A-4D9A-AA53-9BFB894CD7BA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8:31.980" v="878" actId="26606"/>
          <ac:spMkLst>
            <pc:docMk/>
            <pc:sldMk cId="3373014162" sldId="260"/>
            <ac:spMk id="31" creationId="{34683443-FE49-41EE-B218-ABBB4B47EEC7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6:28.201" v="865" actId="26606"/>
          <ac:spMkLst>
            <pc:docMk/>
            <pc:sldMk cId="3373014162" sldId="260"/>
            <ac:spMk id="32" creationId="{8F6A0E89-562A-4A9E-98AC-2BA897ABB3F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8:31.980" v="878" actId="26606"/>
          <ac:spMkLst>
            <pc:docMk/>
            <pc:sldMk cId="3373014162" sldId="260"/>
            <ac:spMk id="33" creationId="{199BDFFF-0566-4CB2-8954-44CB1A3C4EEF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7:12.712" v="867" actId="26606"/>
          <ac:spMkLst>
            <pc:docMk/>
            <pc:sldMk cId="3373014162" sldId="260"/>
            <ac:spMk id="34" creationId="{052F6DBF-1805-4FD9-AFA3-C8642175FC9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7:12.712" v="867" actId="26606"/>
          <ac:spMkLst>
            <pc:docMk/>
            <pc:sldMk cId="3373014162" sldId="260"/>
            <ac:spMk id="35" creationId="{CC79B2C4-EF9C-492F-BC64-5300A7A2F2D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7:12.712" v="867" actId="26606"/>
          <ac:spMkLst>
            <pc:docMk/>
            <pc:sldMk cId="3373014162" sldId="260"/>
            <ac:spMk id="36" creationId="{0599BEDA-CEC9-4E6C-B05D-1353D0F165D9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8:31.980" v="878" actId="26606"/>
          <ac:spMkLst>
            <pc:docMk/>
            <pc:sldMk cId="3373014162" sldId="260"/>
            <ac:spMk id="37" creationId="{0D187C4E-14B9-4504-B200-5127823FA78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7:14.743" v="869" actId="26606"/>
          <ac:spMkLst>
            <pc:docMk/>
            <pc:sldMk cId="3373014162" sldId="260"/>
            <ac:spMk id="38" creationId="{0D105174-071A-4257-860A-5EE2D11DD5E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7:14.743" v="869" actId="26606"/>
          <ac:spMkLst>
            <pc:docMk/>
            <pc:sldMk cId="3373014162" sldId="260"/>
            <ac:spMk id="39" creationId="{E17B217C-3C66-46B3-9E9D-2771AA2A23E2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0:57.748" v="923"/>
          <ac:spMkLst>
            <pc:docMk/>
            <pc:sldMk cId="3373014162" sldId="260"/>
            <ac:spMk id="42" creationId="{6E0488BA-180E-40D8-8350-4B179179556B}"/>
          </ac:spMkLst>
        </pc:spChg>
        <pc:grpChg chg="add del">
          <ac:chgData name="Agnieszka Katarzyna Pacerowska (2440095)" userId="a3c82b1c-bba6-48a1-b27e-6692cac8bf56" providerId="ADAL" clId="{2BBA3877-54CE-49F8-A75F-C369CC88D718}" dt="2026-03-08T22:27:44.158" v="874" actId="26606"/>
          <ac:grpSpMkLst>
            <pc:docMk/>
            <pc:sldMk cId="3373014162" sldId="260"/>
            <ac:grpSpMk id="10" creationId="{2F448CB3-7B4F-45D7-B7C0-DF553DF61453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27:44.124" v="873" actId="26606"/>
          <ac:grpSpMkLst>
            <pc:docMk/>
            <pc:sldMk cId="3373014162" sldId="260"/>
            <ac:grpSpMk id="16" creationId="{6503EB0F-2257-4A3E-A73B-E1DE769B459F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26:28.201" v="865" actId="26606"/>
          <ac:grpSpMkLst>
            <pc:docMk/>
            <pc:sldMk cId="3373014162" sldId="260"/>
            <ac:grpSpMk id="21" creationId="{9E77E138-7645-4D07-B09A-9F3642A685CF}"/>
          </ac:grpSpMkLst>
        </pc:grpChg>
        <pc:graphicFrameChg chg="add mod modGraphic">
          <ac:chgData name="Agnieszka Katarzyna Pacerowska (2440095)" userId="a3c82b1c-bba6-48a1-b27e-6692cac8bf56" providerId="ADAL" clId="{2BBA3877-54CE-49F8-A75F-C369CC88D718}" dt="2026-03-08T22:40:57.748" v="923"/>
          <ac:graphicFrameMkLst>
            <pc:docMk/>
            <pc:sldMk cId="3373014162" sldId="260"/>
            <ac:graphicFrameMk id="6" creationId="{69600E1E-0830-85D9-1F5F-53022F1068ED}"/>
          </ac:graphicFrameMkLst>
        </pc:graphicFrameChg>
      </pc:sldChg>
      <pc:sldChg chg="addSp delSp modSp new mod setBg setClrOvrMap delDesignElem">
        <pc:chgData name="Agnieszka Katarzyna Pacerowska (2440095)" userId="a3c82b1c-bba6-48a1-b27e-6692cac8bf56" providerId="ADAL" clId="{2BBA3877-54CE-49F8-A75F-C369CC88D718}" dt="2026-03-08T22:54:38.521" v="952" actId="26606"/>
        <pc:sldMkLst>
          <pc:docMk/>
          <pc:sldMk cId="1279817414" sldId="261"/>
        </pc:sldMkLst>
        <pc:spChg chg="del">
          <ac:chgData name="Agnieszka Katarzyna Pacerowska (2440095)" userId="a3c82b1c-bba6-48a1-b27e-6692cac8bf56" providerId="ADAL" clId="{2BBA3877-54CE-49F8-A75F-C369CC88D718}" dt="2026-03-08T22:02:59.952" v="712"/>
          <ac:spMkLst>
            <pc:docMk/>
            <pc:sldMk cId="1279817414" sldId="261"/>
            <ac:spMk id="2" creationId="{5325C395-EC6B-B2F6-EF4B-D78968FD0085}"/>
          </ac:spMkLst>
        </pc:spChg>
        <pc:spChg chg="del mod">
          <ac:chgData name="Agnieszka Katarzyna Pacerowska (2440095)" userId="a3c82b1c-bba6-48a1-b27e-6692cac8bf56" providerId="ADAL" clId="{2BBA3877-54CE-49F8-A75F-C369CC88D718}" dt="2026-03-08T22:17:40.732" v="824" actId="26606"/>
          <ac:spMkLst>
            <pc:docMk/>
            <pc:sldMk cId="1279817414" sldId="261"/>
            <ac:spMk id="3" creationId="{309CCA8A-AFDC-C1B1-B1A4-D07B6F5CB8D7}"/>
          </ac:spMkLst>
        </pc:spChg>
        <pc:spChg chg="add mod">
          <ac:chgData name="Agnieszka Katarzyna Pacerowska (2440095)" userId="a3c82b1c-bba6-48a1-b27e-6692cac8bf56" providerId="ADAL" clId="{2BBA3877-54CE-49F8-A75F-C369CC88D718}" dt="2026-03-08T22:54:38.503" v="951" actId="26606"/>
          <ac:spMkLst>
            <pc:docMk/>
            <pc:sldMk cId="1279817414" sldId="261"/>
            <ac:spMk id="4" creationId="{5DFF6D7C-D24A-DF6C-A58D-B6F6B3267A53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54:38.521" v="952" actId="26606"/>
          <ac:spMkLst>
            <pc:docMk/>
            <pc:sldMk cId="1279817414" sldId="261"/>
            <ac:spMk id="11" creationId="{34683443-FE49-41EE-B218-ABBB4B47EEC7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54:38.521" v="952" actId="26606"/>
          <ac:spMkLst>
            <pc:docMk/>
            <pc:sldMk cId="1279817414" sldId="261"/>
            <ac:spMk id="13" creationId="{199BDFFF-0566-4CB2-8954-44CB1A3C4EEF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54:38.521" v="952" actId="26606"/>
          <ac:spMkLst>
            <pc:docMk/>
            <pc:sldMk cId="1279817414" sldId="261"/>
            <ac:spMk id="15" creationId="{0D187C4E-14B9-4504-B200-5127823FA78C}"/>
          </ac:spMkLst>
        </pc:spChg>
        <pc:spChg chg="add">
          <ac:chgData name="Agnieszka Katarzyna Pacerowska (2440095)" userId="a3c82b1c-bba6-48a1-b27e-6692cac8bf56" providerId="ADAL" clId="{2BBA3877-54CE-49F8-A75F-C369CC88D718}" dt="2026-03-08T22:54:38.521" v="952" actId="26606"/>
          <ac:spMkLst>
            <pc:docMk/>
            <pc:sldMk cId="1279817414" sldId="261"/>
            <ac:spMk id="17" creationId="{34683443-FE49-41EE-B218-ABBB4B47EEC7}"/>
          </ac:spMkLst>
        </pc:spChg>
        <pc:spChg chg="add">
          <ac:chgData name="Agnieszka Katarzyna Pacerowska (2440095)" userId="a3c82b1c-bba6-48a1-b27e-6692cac8bf56" providerId="ADAL" clId="{2BBA3877-54CE-49F8-A75F-C369CC88D718}" dt="2026-03-08T22:54:38.521" v="952" actId="26606"/>
          <ac:spMkLst>
            <pc:docMk/>
            <pc:sldMk cId="1279817414" sldId="261"/>
            <ac:spMk id="18" creationId="{199BDFFF-0566-4CB2-8954-44CB1A3C4EEF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5:15.789" v="863" actId="26606"/>
          <ac:spMkLst>
            <pc:docMk/>
            <pc:sldMk cId="1279817414" sldId="261"/>
            <ac:spMk id="19" creationId="{CC28BCC9-4093-4FD5-83EB-7EC297F51396}"/>
          </ac:spMkLst>
        </pc:spChg>
        <pc:spChg chg="add">
          <ac:chgData name="Agnieszka Katarzyna Pacerowska (2440095)" userId="a3c82b1c-bba6-48a1-b27e-6692cac8bf56" providerId="ADAL" clId="{2BBA3877-54CE-49F8-A75F-C369CC88D718}" dt="2026-03-08T22:54:38.521" v="952" actId="26606"/>
          <ac:spMkLst>
            <pc:docMk/>
            <pc:sldMk cId="1279817414" sldId="261"/>
            <ac:spMk id="20" creationId="{0D187C4E-14B9-4504-B200-5127823FA78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5:15.749" v="862" actId="26606"/>
          <ac:spMkLst>
            <pc:docMk/>
            <pc:sldMk cId="1279817414" sldId="261"/>
            <ac:spMk id="24" creationId="{34683443-FE49-41EE-B218-ABBB4B47EEC7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5:15.749" v="862" actId="26606"/>
          <ac:spMkLst>
            <pc:docMk/>
            <pc:sldMk cId="1279817414" sldId="261"/>
            <ac:spMk id="26" creationId="{199BDFFF-0566-4CB2-8954-44CB1A3C4EEF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5:15.749" v="862" actId="26606"/>
          <ac:spMkLst>
            <pc:docMk/>
            <pc:sldMk cId="1279817414" sldId="261"/>
            <ac:spMk id="28" creationId="{0D187C4E-14B9-4504-B200-5127823FA78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0:57.748" v="923"/>
          <ac:spMkLst>
            <pc:docMk/>
            <pc:sldMk cId="1279817414" sldId="261"/>
            <ac:spMk id="30" creationId="{8D489E29-742E-4D34-AB08-CE3217805B81}"/>
          </ac:spMkLst>
        </pc:spChg>
        <pc:grpChg chg="add del">
          <ac:chgData name="Agnieszka Katarzyna Pacerowska (2440095)" userId="a3c82b1c-bba6-48a1-b27e-6692cac8bf56" providerId="ADAL" clId="{2BBA3877-54CE-49F8-A75F-C369CC88D718}" dt="2026-03-08T22:25:15.789" v="863" actId="26606"/>
          <ac:grpSpMkLst>
            <pc:docMk/>
            <pc:sldMk cId="1279817414" sldId="261"/>
            <ac:grpSpMk id="10" creationId="{08BCF048-8940-4354-B9EC-5AD74E283CE3}"/>
          </ac:grpSpMkLst>
        </pc:grpChg>
        <pc:graphicFrameChg chg="add mod modGraphic">
          <ac:chgData name="Agnieszka Katarzyna Pacerowska (2440095)" userId="a3c82b1c-bba6-48a1-b27e-6692cac8bf56" providerId="ADAL" clId="{2BBA3877-54CE-49F8-A75F-C369CC88D718}" dt="2026-03-08T22:54:38.521" v="952" actId="26606"/>
          <ac:graphicFrameMkLst>
            <pc:docMk/>
            <pc:sldMk cId="1279817414" sldId="261"/>
            <ac:graphicFrameMk id="6" creationId="{2C820618-EDB5-831E-BDE4-6B6DB0412D6B}"/>
          </ac:graphicFrameMkLst>
        </pc:graphicFrameChg>
      </pc:sldChg>
      <pc:sldChg chg="addSp delSp modSp new mod setBg setClrOvrMap delDesignElem">
        <pc:chgData name="Agnieszka Katarzyna Pacerowska (2440095)" userId="a3c82b1c-bba6-48a1-b27e-6692cac8bf56" providerId="ADAL" clId="{2BBA3877-54CE-49F8-A75F-C369CC88D718}" dt="2026-03-08T22:40:57.748" v="923"/>
        <pc:sldMkLst>
          <pc:docMk/>
          <pc:sldMk cId="3278795935" sldId="262"/>
        </pc:sldMkLst>
        <pc:spChg chg="del">
          <ac:chgData name="Agnieszka Katarzyna Pacerowska (2440095)" userId="a3c82b1c-bba6-48a1-b27e-6692cac8bf56" providerId="ADAL" clId="{2BBA3877-54CE-49F8-A75F-C369CC88D718}" dt="2026-03-08T22:03:42.860" v="715"/>
          <ac:spMkLst>
            <pc:docMk/>
            <pc:sldMk cId="3278795935" sldId="262"/>
            <ac:spMk id="2" creationId="{B765A0A4-EA11-574C-928C-B55ECC97A325}"/>
          </ac:spMkLst>
        </pc:spChg>
        <pc:spChg chg="del mod">
          <ac:chgData name="Agnieszka Katarzyna Pacerowska (2440095)" userId="a3c82b1c-bba6-48a1-b27e-6692cac8bf56" providerId="ADAL" clId="{2BBA3877-54CE-49F8-A75F-C369CC88D718}" dt="2026-03-08T22:18:10.827" v="825" actId="26606"/>
          <ac:spMkLst>
            <pc:docMk/>
            <pc:sldMk cId="3278795935" sldId="262"/>
            <ac:spMk id="3" creationId="{A55E206E-2A39-11C5-3FA1-7EE5D2455FB2}"/>
          </ac:spMkLst>
        </pc:spChg>
        <pc:spChg chg="add mod">
          <ac:chgData name="Agnieszka Katarzyna Pacerowska (2440095)" userId="a3c82b1c-bba6-48a1-b27e-6692cac8bf56" providerId="ADAL" clId="{2BBA3877-54CE-49F8-A75F-C369CC88D718}" dt="2026-03-08T22:24:18.801" v="860" actId="26606"/>
          <ac:spMkLst>
            <pc:docMk/>
            <pc:sldMk cId="3278795935" sldId="262"/>
            <ac:spMk id="4" creationId="{1CAABE09-B775-BAF5-1B53-59F366C0BDCA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2:30.820" v="847" actId="26606"/>
          <ac:spMkLst>
            <pc:docMk/>
            <pc:sldMk cId="3278795935" sldId="262"/>
            <ac:spMk id="10" creationId="{A000C36E-AAFD-4188-BB55-FAE4A82728C9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2:30.820" v="847" actId="26606"/>
          <ac:spMkLst>
            <pc:docMk/>
            <pc:sldMk cId="3278795935" sldId="262"/>
            <ac:spMk id="12" creationId="{13CB6D4A-4ADE-4BAF-BB67-7E9E8AB2C807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2:30.820" v="847" actId="26606"/>
          <ac:spMkLst>
            <pc:docMk/>
            <pc:sldMk cId="3278795935" sldId="262"/>
            <ac:spMk id="14" creationId="{2065753A-F15B-43F6-B811-03D54342667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2:30.820" v="847" actId="26606"/>
          <ac:spMkLst>
            <pc:docMk/>
            <pc:sldMk cId="3278795935" sldId="262"/>
            <ac:spMk id="16" creationId="{219AED55-7F29-4A42-9B4E-43EA055109AD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2:30.820" v="847" actId="26606"/>
          <ac:spMkLst>
            <pc:docMk/>
            <pc:sldMk cId="3278795935" sldId="262"/>
            <ac:spMk id="18" creationId="{3394EDF3-F539-40F8-9354-FE028858291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2:30.820" v="847" actId="26606"/>
          <ac:spMkLst>
            <pc:docMk/>
            <pc:sldMk cId="3278795935" sldId="262"/>
            <ac:spMk id="20" creationId="{25236E71-242B-4CE7-96BC-B66F91F9DF65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2:30.820" v="847" actId="26606"/>
          <ac:spMkLst>
            <pc:docMk/>
            <pc:sldMk cId="3278795935" sldId="262"/>
            <ac:spMk id="22" creationId="{683A5930-ABB0-4C7A-8E96-AB945DFB0D3E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2:30.820" v="847" actId="26606"/>
          <ac:spMkLst>
            <pc:docMk/>
            <pc:sldMk cId="3278795935" sldId="262"/>
            <ac:spMk id="24" creationId="{33E51D9F-DA72-49DE-9183-76B062B3858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2:10.234" v="844" actId="26606"/>
          <ac:spMkLst>
            <pc:docMk/>
            <pc:sldMk cId="3278795935" sldId="262"/>
            <ac:spMk id="29" creationId="{388DD50E-1D2D-48C6-A470-79FB7F337F8A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2:10.234" v="844" actId="26606"/>
          <ac:spMkLst>
            <pc:docMk/>
            <pc:sldMk cId="3278795935" sldId="262"/>
            <ac:spMk id="31" creationId="{85F279D6-ED25-4D3F-9479-8ABB21867D9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2:10.234" v="844" actId="26606"/>
          <ac:spMkLst>
            <pc:docMk/>
            <pc:sldMk cId="3278795935" sldId="262"/>
            <ac:spMk id="33" creationId="{38D0B1B4-C487-47EF-B7D0-421066454CB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2:30.766" v="846" actId="26606"/>
          <ac:spMkLst>
            <pc:docMk/>
            <pc:sldMk cId="3278795935" sldId="262"/>
            <ac:spMk id="37" creationId="{E4F17063-EDA4-417B-946F-BA357F3B390D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2:30.766" v="846" actId="26606"/>
          <ac:spMkLst>
            <pc:docMk/>
            <pc:sldMk cId="3278795935" sldId="262"/>
            <ac:spMk id="38" creationId="{D36F3EEA-55D4-4677-80E7-92D00B8F343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3:09.851" v="854" actId="26606"/>
          <ac:spMkLst>
            <pc:docMk/>
            <pc:sldMk cId="3278795935" sldId="262"/>
            <ac:spMk id="41" creationId="{8D489E29-742E-4D34-AB08-CE3217805B81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4:18.801" v="860" actId="26606"/>
          <ac:spMkLst>
            <pc:docMk/>
            <pc:sldMk cId="3278795935" sldId="262"/>
            <ac:spMk id="48" creationId="{199BDFFF-0566-4CB2-8954-44CB1A3C4EEF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2:49.940" v="849" actId="26606"/>
          <ac:spMkLst>
            <pc:docMk/>
            <pc:sldMk cId="3278795935" sldId="262"/>
            <ac:spMk id="50" creationId="{F9ED434F-8767-46CC-B26B-5AF62FF01E6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3:01.466" v="851" actId="26606"/>
          <ac:spMkLst>
            <pc:docMk/>
            <pc:sldMk cId="3278795935" sldId="262"/>
            <ac:spMk id="55" creationId="{CC28BCC9-4093-4FD5-83EB-7EC297F5139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3:09.799" v="853" actId="26606"/>
          <ac:spMkLst>
            <pc:docMk/>
            <pc:sldMk cId="3278795935" sldId="262"/>
            <ac:spMk id="60" creationId="{6E0488BA-180E-40D8-8350-4B179179556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4:18.801" v="860" actId="26606"/>
          <ac:spMkLst>
            <pc:docMk/>
            <pc:sldMk cId="3278795935" sldId="262"/>
            <ac:spMk id="62" creationId="{34683443-FE49-41EE-B218-ABBB4B47EEC7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4:18.801" v="860" actId="26606"/>
          <ac:spMkLst>
            <pc:docMk/>
            <pc:sldMk cId="3278795935" sldId="262"/>
            <ac:spMk id="63" creationId="{0D187C4E-14B9-4504-B200-5127823FA78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0:57.748" v="923"/>
          <ac:spMkLst>
            <pc:docMk/>
            <pc:sldMk cId="3278795935" sldId="262"/>
            <ac:spMk id="68" creationId="{052F6DBF-1805-4FD9-AFA3-C8642175FC9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0:57.748" v="923"/>
          <ac:spMkLst>
            <pc:docMk/>
            <pc:sldMk cId="3278795935" sldId="262"/>
            <ac:spMk id="70" creationId="{CC79B2C4-EF9C-492F-BC64-5300A7A2F2D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0:57.748" v="923"/>
          <ac:spMkLst>
            <pc:docMk/>
            <pc:sldMk cId="3278795935" sldId="262"/>
            <ac:spMk id="72" creationId="{0599BEDA-CEC9-4E6C-B05D-1353D0F165D9}"/>
          </ac:spMkLst>
        </pc:spChg>
        <pc:grpChg chg="add del">
          <ac:chgData name="Agnieszka Katarzyna Pacerowska (2440095)" userId="a3c82b1c-bba6-48a1-b27e-6692cac8bf56" providerId="ADAL" clId="{2BBA3877-54CE-49F8-A75F-C369CC88D718}" dt="2026-03-08T22:22:49.940" v="849" actId="26606"/>
          <ac:grpSpMkLst>
            <pc:docMk/>
            <pc:sldMk cId="3278795935" sldId="262"/>
            <ac:grpSpMk id="46" creationId="{2F448CB3-7B4F-45D7-B7C0-DF553DF61453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23:01.466" v="851" actId="26606"/>
          <ac:grpSpMkLst>
            <pc:docMk/>
            <pc:sldMk cId="3278795935" sldId="262"/>
            <ac:grpSpMk id="54" creationId="{08BCF048-8940-4354-B9EC-5AD74E283CE3}"/>
          </ac:grpSpMkLst>
        </pc:grpChg>
        <pc:graphicFrameChg chg="mod modGraphic">
          <ac:chgData name="Agnieszka Katarzyna Pacerowska (2440095)" userId="a3c82b1c-bba6-48a1-b27e-6692cac8bf56" providerId="ADAL" clId="{2BBA3877-54CE-49F8-A75F-C369CC88D718}" dt="2026-03-08T22:24:18.801" v="860" actId="26606"/>
          <ac:graphicFrameMkLst>
            <pc:docMk/>
            <pc:sldMk cId="3278795935" sldId="262"/>
            <ac:graphicFrameMk id="6" creationId="{079B3044-2329-5705-1F8B-1F653ECBC14A}"/>
          </ac:graphicFrameMkLst>
        </pc:graphicFrameChg>
      </pc:sldChg>
      <pc:sldChg chg="addSp delSp modSp new mod setBg setClrOvrMap delDesignElem">
        <pc:chgData name="Agnieszka Katarzyna Pacerowska (2440095)" userId="a3c82b1c-bba6-48a1-b27e-6692cac8bf56" providerId="ADAL" clId="{2BBA3877-54CE-49F8-A75F-C369CC88D718}" dt="2026-03-08T22:47:22.641" v="947" actId="26606"/>
        <pc:sldMkLst>
          <pc:docMk/>
          <pc:sldMk cId="3122776123" sldId="263"/>
        </pc:sldMkLst>
        <pc:spChg chg="add del mod">
          <ac:chgData name="Agnieszka Katarzyna Pacerowska (2440095)" userId="a3c82b1c-bba6-48a1-b27e-6692cac8bf56" providerId="ADAL" clId="{2BBA3877-54CE-49F8-A75F-C369CC88D718}" dt="2026-03-08T22:23:53.968" v="859" actId="26606"/>
          <ac:spMkLst>
            <pc:docMk/>
            <pc:sldMk cId="3122776123" sldId="263"/>
            <ac:spMk id="2" creationId="{0060FAB0-6540-6926-85E9-071C9C202671}"/>
          </ac:spMkLst>
        </pc:spChg>
        <pc:spChg chg="add del mod">
          <ac:chgData name="Agnieszka Katarzyna Pacerowska (2440095)" userId="a3c82b1c-bba6-48a1-b27e-6692cac8bf56" providerId="ADAL" clId="{2BBA3877-54CE-49F8-A75F-C369CC88D718}" dt="2026-03-08T22:19:09.374" v="830" actId="26606"/>
          <ac:spMkLst>
            <pc:docMk/>
            <pc:sldMk cId="3122776123" sldId="263"/>
            <ac:spMk id="3" creationId="{03E74FC0-41CA-D15E-9F7C-CB37C4FE2663}"/>
          </ac:spMkLst>
        </pc:spChg>
        <pc:spChg chg="add mod">
          <ac:chgData name="Agnieszka Katarzyna Pacerowska (2440095)" userId="a3c82b1c-bba6-48a1-b27e-6692cac8bf56" providerId="ADAL" clId="{2BBA3877-54CE-49F8-A75F-C369CC88D718}" dt="2026-03-08T22:05:37.070" v="723"/>
          <ac:spMkLst>
            <pc:docMk/>
            <pc:sldMk cId="3122776123" sldId="263"/>
            <ac:spMk id="4" creationId="{F2BD54D6-3779-EAB1-325C-40C1FAE27848}"/>
          </ac:spMkLst>
        </pc:spChg>
        <pc:spChg chg="add">
          <ac:chgData name="Agnieszka Katarzyna Pacerowska (2440095)" userId="a3c82b1c-bba6-48a1-b27e-6692cac8bf56" providerId="ADAL" clId="{2BBA3877-54CE-49F8-A75F-C369CC88D718}" dt="2026-03-08T22:05:17.079" v="721"/>
          <ac:spMkLst>
            <pc:docMk/>
            <pc:sldMk cId="3122776123" sldId="263"/>
            <ac:spMk id="5" creationId="{786BB8B4-42E8-719E-3E66-91838052614A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8:51.663" v="827" actId="26606"/>
          <ac:spMkLst>
            <pc:docMk/>
            <pc:sldMk cId="3122776123" sldId="263"/>
            <ac:spMk id="13" creationId="{F9ED434F-8767-46CC-B26B-5AF62FF01E6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9:09.325" v="829" actId="26606"/>
          <ac:spMkLst>
            <pc:docMk/>
            <pc:sldMk cId="3122776123" sldId="263"/>
            <ac:spMk id="15" creationId="{6E0488BA-180E-40D8-8350-4B179179556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9:09.325" v="829" actId="26606"/>
          <ac:spMkLst>
            <pc:docMk/>
            <pc:sldMk cId="3122776123" sldId="263"/>
            <ac:spMk id="17" creationId="{03E74FC0-41CA-D15E-9F7C-CB37C4FE2663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1:23.688" v="842" actId="26606"/>
          <ac:spMkLst>
            <pc:docMk/>
            <pc:sldMk cId="3122776123" sldId="263"/>
            <ac:spMk id="20" creationId="{F9ED434F-8767-46CC-B26B-5AF62FF01E6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3:53.968" v="859" actId="26606"/>
          <ac:spMkLst>
            <pc:docMk/>
            <pc:sldMk cId="3122776123" sldId="263"/>
            <ac:spMk id="26" creationId="{34683443-FE49-41EE-B218-ABBB4B47EEC7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3:53.968" v="859" actId="26606"/>
          <ac:spMkLst>
            <pc:docMk/>
            <pc:sldMk cId="3122776123" sldId="263"/>
            <ac:spMk id="28" creationId="{199BDFFF-0566-4CB2-8954-44CB1A3C4EEF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3:53.968" v="859" actId="26606"/>
          <ac:spMkLst>
            <pc:docMk/>
            <pc:sldMk cId="3122776123" sldId="263"/>
            <ac:spMk id="30" creationId="{0D187C4E-14B9-4504-B200-5127823FA78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0:57.748" v="923"/>
          <ac:spMkLst>
            <pc:docMk/>
            <pc:sldMk cId="3122776123" sldId="263"/>
            <ac:spMk id="35" creationId="{052F6DBF-1805-4FD9-AFA3-C8642175FC9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0:57.748" v="923"/>
          <ac:spMkLst>
            <pc:docMk/>
            <pc:sldMk cId="3122776123" sldId="263"/>
            <ac:spMk id="37" creationId="{CC79B2C4-EF9C-492F-BC64-5300A7A2F2D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0:57.748" v="923"/>
          <ac:spMkLst>
            <pc:docMk/>
            <pc:sldMk cId="3122776123" sldId="263"/>
            <ac:spMk id="39" creationId="{0599BEDA-CEC9-4E6C-B05D-1353D0F165D9}"/>
          </ac:spMkLst>
        </pc:spChg>
        <pc:grpChg chg="add del">
          <ac:chgData name="Agnieszka Katarzyna Pacerowska (2440095)" userId="a3c82b1c-bba6-48a1-b27e-6692cac8bf56" providerId="ADAL" clId="{2BBA3877-54CE-49F8-A75F-C369CC88D718}" dt="2026-03-08T22:18:51.663" v="827" actId="26606"/>
          <ac:grpSpMkLst>
            <pc:docMk/>
            <pc:sldMk cId="3122776123" sldId="263"/>
            <ac:grpSpMk id="9" creationId="{2F448CB3-7B4F-45D7-B7C0-DF553DF61453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21:23.688" v="842" actId="26606"/>
          <ac:grpSpMkLst>
            <pc:docMk/>
            <pc:sldMk cId="3122776123" sldId="263"/>
            <ac:grpSpMk id="19" creationId="{2F448CB3-7B4F-45D7-B7C0-DF553DF61453}"/>
          </ac:grpSpMkLst>
        </pc:grpChg>
        <pc:graphicFrameChg chg="add del">
          <ac:chgData name="Agnieszka Katarzyna Pacerowska (2440095)" userId="a3c82b1c-bba6-48a1-b27e-6692cac8bf56" providerId="ADAL" clId="{2BBA3877-54CE-49F8-A75F-C369CC88D718}" dt="2026-03-08T22:18:51.663" v="827" actId="26606"/>
          <ac:graphicFrameMkLst>
            <pc:docMk/>
            <pc:sldMk cId="3122776123" sldId="263"/>
            <ac:graphicFrameMk id="6" creationId="{EC996613-0D1F-4285-93BB-D092AA43AA9C}"/>
          </ac:graphicFrameMkLst>
        </pc:graphicFrameChg>
        <pc:graphicFrameChg chg="add mod modGraphic">
          <ac:chgData name="Agnieszka Katarzyna Pacerowska (2440095)" userId="a3c82b1c-bba6-48a1-b27e-6692cac8bf56" providerId="ADAL" clId="{2BBA3877-54CE-49F8-A75F-C369CC88D718}" dt="2026-03-08T22:47:22.641" v="947" actId="26606"/>
          <ac:graphicFrameMkLst>
            <pc:docMk/>
            <pc:sldMk cId="3122776123" sldId="263"/>
            <ac:graphicFrameMk id="21" creationId="{EC996613-0D1F-4285-93BB-D092AA43AA9C}"/>
          </ac:graphicFrameMkLst>
        </pc:graphicFrameChg>
        <pc:picChg chg="add del">
          <ac:chgData name="Agnieszka Katarzyna Pacerowska (2440095)" userId="a3c82b1c-bba6-48a1-b27e-6692cac8bf56" providerId="ADAL" clId="{2BBA3877-54CE-49F8-A75F-C369CC88D718}" dt="2026-03-08T22:19:09.325" v="829" actId="26606"/>
          <ac:picMkLst>
            <pc:docMk/>
            <pc:sldMk cId="3122776123" sldId="263"/>
            <ac:picMk id="16" creationId="{ADE9224E-92F7-DFAE-DB3D-871E07AC2676}"/>
          </ac:picMkLst>
        </pc:picChg>
      </pc:sldChg>
      <pc:sldChg chg="addSp delSp modSp new mod setBg setClrOvrMap delDesignElem">
        <pc:chgData name="Agnieszka Katarzyna Pacerowska (2440095)" userId="a3c82b1c-bba6-48a1-b27e-6692cac8bf56" providerId="ADAL" clId="{2BBA3877-54CE-49F8-A75F-C369CC88D718}" dt="2026-03-08T23:01:44.244" v="971" actId="14100"/>
        <pc:sldMkLst>
          <pc:docMk/>
          <pc:sldMk cId="3155654390" sldId="264"/>
        </pc:sldMkLst>
        <pc:spChg chg="del">
          <ac:chgData name="Agnieszka Katarzyna Pacerowska (2440095)" userId="a3c82b1c-bba6-48a1-b27e-6692cac8bf56" providerId="ADAL" clId="{2BBA3877-54CE-49F8-A75F-C369CC88D718}" dt="2026-03-08T22:06:48.902" v="729"/>
          <ac:spMkLst>
            <pc:docMk/>
            <pc:sldMk cId="3155654390" sldId="264"/>
            <ac:spMk id="2" creationId="{79AD1984-6188-9640-EA1C-B4F0CE0729DA}"/>
          </ac:spMkLst>
        </pc:spChg>
        <pc:spChg chg="add del mod">
          <ac:chgData name="Agnieszka Katarzyna Pacerowska (2440095)" userId="a3c82b1c-bba6-48a1-b27e-6692cac8bf56" providerId="ADAL" clId="{2BBA3877-54CE-49F8-A75F-C369CC88D718}" dt="2026-03-08T22:20:37.676" v="841" actId="26606"/>
          <ac:spMkLst>
            <pc:docMk/>
            <pc:sldMk cId="3155654390" sldId="264"/>
            <ac:spMk id="3" creationId="{AB9F92BC-4BAE-1045-1601-8069CFE751EC}"/>
          </ac:spMkLst>
        </pc:spChg>
        <pc:spChg chg="add mod">
          <ac:chgData name="Agnieszka Katarzyna Pacerowska (2440095)" userId="a3c82b1c-bba6-48a1-b27e-6692cac8bf56" providerId="ADAL" clId="{2BBA3877-54CE-49F8-A75F-C369CC88D718}" dt="2026-03-08T23:00:18.065" v="961" actId="26606"/>
          <ac:spMkLst>
            <pc:docMk/>
            <pc:sldMk cId="3155654390" sldId="264"/>
            <ac:spMk id="4" creationId="{25A6E9F7-35B5-920B-7190-3B492DD6B439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0:06.464" v="836" actId="26606"/>
          <ac:spMkLst>
            <pc:docMk/>
            <pc:sldMk cId="3155654390" sldId="264"/>
            <ac:spMk id="14" creationId="{F9ED434F-8767-46CC-B26B-5AF62FF01E6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9:44.216" v="832" actId="26606"/>
          <ac:spMkLst>
            <pc:docMk/>
            <pc:sldMk cId="3155654390" sldId="264"/>
            <ac:spMk id="19" creationId="{CC28BCC9-4093-4FD5-83EB-7EC297F5139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19:51.513" v="834" actId="26606"/>
          <ac:spMkLst>
            <pc:docMk/>
            <pc:sldMk cId="3155654390" sldId="264"/>
            <ac:spMk id="24" creationId="{F9ED434F-8767-46CC-B26B-5AF62FF01E6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20:37.668" v="840" actId="26606"/>
          <ac:spMkLst>
            <pc:docMk/>
            <pc:sldMk cId="3155654390" sldId="264"/>
            <ac:spMk id="34" creationId="{CC28BCC9-4093-4FD5-83EB-7EC297F5139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40:57.748" v="923"/>
          <ac:spMkLst>
            <pc:docMk/>
            <pc:sldMk cId="3155654390" sldId="264"/>
            <ac:spMk id="37" creationId="{6E0488BA-180E-40D8-8350-4B179179556B}"/>
          </ac:spMkLst>
        </pc:spChg>
        <pc:spChg chg="add mod">
          <ac:chgData name="Agnieszka Katarzyna Pacerowska (2440095)" userId="a3c82b1c-bba6-48a1-b27e-6692cac8bf56" providerId="ADAL" clId="{2BBA3877-54CE-49F8-A75F-C369CC88D718}" dt="2026-03-08T23:00:18.065" v="961" actId="26606"/>
          <ac:spMkLst>
            <pc:docMk/>
            <pc:sldMk cId="3155654390" sldId="264"/>
            <ac:spMk id="39" creationId="{AB9F92BC-4BAE-1045-1601-8069CFE751EC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57:47.643" v="954" actId="26606"/>
          <ac:spMkLst>
            <pc:docMk/>
            <pc:sldMk cId="3155654390" sldId="264"/>
            <ac:spMk id="44" creationId="{052F6DBF-1805-4FD9-AFA3-C8642175FC96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57:47.643" v="954" actId="26606"/>
          <ac:spMkLst>
            <pc:docMk/>
            <pc:sldMk cId="3155654390" sldId="264"/>
            <ac:spMk id="46" creationId="{CC79B2C4-EF9C-492F-BC64-5300A7A2F2DB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57:47.643" v="954" actId="26606"/>
          <ac:spMkLst>
            <pc:docMk/>
            <pc:sldMk cId="3155654390" sldId="264"/>
            <ac:spMk id="48" creationId="{0599BEDA-CEC9-4E6C-B05D-1353D0F165D9}"/>
          </ac:spMkLst>
        </pc:spChg>
        <pc:spChg chg="add del">
          <ac:chgData name="Agnieszka Katarzyna Pacerowska (2440095)" userId="a3c82b1c-bba6-48a1-b27e-6692cac8bf56" providerId="ADAL" clId="{2BBA3877-54CE-49F8-A75F-C369CC88D718}" dt="2026-03-08T22:57:54.988" v="956" actId="26606"/>
          <ac:spMkLst>
            <pc:docMk/>
            <pc:sldMk cId="3155654390" sldId="264"/>
            <ac:spMk id="50" creationId="{6E0488BA-180E-40D8-8350-4B179179556B}"/>
          </ac:spMkLst>
        </pc:spChg>
        <pc:spChg chg="add del">
          <ac:chgData name="Agnieszka Katarzyna Pacerowska (2440095)" userId="a3c82b1c-bba6-48a1-b27e-6692cac8bf56" providerId="ADAL" clId="{2BBA3877-54CE-49F8-A75F-C369CC88D718}" dt="2026-03-08T23:00:18.065" v="961" actId="26606"/>
          <ac:spMkLst>
            <pc:docMk/>
            <pc:sldMk cId="3155654390" sldId="264"/>
            <ac:spMk id="52" creationId="{34683443-FE49-41EE-B218-ABBB4B47EEC7}"/>
          </ac:spMkLst>
        </pc:spChg>
        <pc:spChg chg="add del">
          <ac:chgData name="Agnieszka Katarzyna Pacerowska (2440095)" userId="a3c82b1c-bba6-48a1-b27e-6692cac8bf56" providerId="ADAL" clId="{2BBA3877-54CE-49F8-A75F-C369CC88D718}" dt="2026-03-08T23:00:18.065" v="961" actId="26606"/>
          <ac:spMkLst>
            <pc:docMk/>
            <pc:sldMk cId="3155654390" sldId="264"/>
            <ac:spMk id="53" creationId="{199BDFFF-0566-4CB2-8954-44CB1A3C4EEF}"/>
          </ac:spMkLst>
        </pc:spChg>
        <pc:spChg chg="add del">
          <ac:chgData name="Agnieszka Katarzyna Pacerowska (2440095)" userId="a3c82b1c-bba6-48a1-b27e-6692cac8bf56" providerId="ADAL" clId="{2BBA3877-54CE-49F8-A75F-C369CC88D718}" dt="2026-03-08T23:00:18.065" v="961" actId="26606"/>
          <ac:spMkLst>
            <pc:docMk/>
            <pc:sldMk cId="3155654390" sldId="264"/>
            <ac:spMk id="54" creationId="{0D187C4E-14B9-4504-B200-5127823FA78C}"/>
          </ac:spMkLst>
        </pc:spChg>
        <pc:spChg chg="add del">
          <ac:chgData name="Agnieszka Katarzyna Pacerowska (2440095)" userId="a3c82b1c-bba6-48a1-b27e-6692cac8bf56" providerId="ADAL" clId="{2BBA3877-54CE-49F8-A75F-C369CC88D718}" dt="2026-03-08T23:00:18.052" v="960" actId="26606"/>
          <ac:spMkLst>
            <pc:docMk/>
            <pc:sldMk cId="3155654390" sldId="264"/>
            <ac:spMk id="59" creationId="{6E0488BA-180E-40D8-8350-4B179179556B}"/>
          </ac:spMkLst>
        </pc:spChg>
        <pc:spChg chg="add">
          <ac:chgData name="Agnieszka Katarzyna Pacerowska (2440095)" userId="a3c82b1c-bba6-48a1-b27e-6692cac8bf56" providerId="ADAL" clId="{2BBA3877-54CE-49F8-A75F-C369CC88D718}" dt="2026-03-08T23:00:18.065" v="961" actId="26606"/>
          <ac:spMkLst>
            <pc:docMk/>
            <pc:sldMk cId="3155654390" sldId="264"/>
            <ac:spMk id="61" creationId="{CC79B2C4-EF9C-492F-BC64-5300A7A2F2DB}"/>
          </ac:spMkLst>
        </pc:spChg>
        <pc:spChg chg="add">
          <ac:chgData name="Agnieszka Katarzyna Pacerowska (2440095)" userId="a3c82b1c-bba6-48a1-b27e-6692cac8bf56" providerId="ADAL" clId="{2BBA3877-54CE-49F8-A75F-C369CC88D718}" dt="2026-03-08T23:00:18.065" v="961" actId="26606"/>
          <ac:spMkLst>
            <pc:docMk/>
            <pc:sldMk cId="3155654390" sldId="264"/>
            <ac:spMk id="62" creationId="{052F6DBF-1805-4FD9-AFA3-C8642175FC96}"/>
          </ac:spMkLst>
        </pc:spChg>
        <pc:spChg chg="add">
          <ac:chgData name="Agnieszka Katarzyna Pacerowska (2440095)" userId="a3c82b1c-bba6-48a1-b27e-6692cac8bf56" providerId="ADAL" clId="{2BBA3877-54CE-49F8-A75F-C369CC88D718}" dt="2026-03-08T23:00:18.065" v="961" actId="26606"/>
          <ac:spMkLst>
            <pc:docMk/>
            <pc:sldMk cId="3155654390" sldId="264"/>
            <ac:spMk id="63" creationId="{0599BEDA-CEC9-4E6C-B05D-1353D0F165D9}"/>
          </ac:spMkLst>
        </pc:spChg>
        <pc:grpChg chg="add del">
          <ac:chgData name="Agnieszka Katarzyna Pacerowska (2440095)" userId="a3c82b1c-bba6-48a1-b27e-6692cac8bf56" providerId="ADAL" clId="{2BBA3877-54CE-49F8-A75F-C369CC88D718}" dt="2026-03-08T22:19:44.216" v="832" actId="26606"/>
          <ac:grpSpMkLst>
            <pc:docMk/>
            <pc:sldMk cId="3155654390" sldId="264"/>
            <ac:grpSpMk id="10" creationId="{08BCF048-8940-4354-B9EC-5AD74E283CE3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19:51.513" v="834" actId="26606"/>
          <ac:grpSpMkLst>
            <pc:docMk/>
            <pc:sldMk cId="3155654390" sldId="264"/>
            <ac:grpSpMk id="21" creationId="{2F448CB3-7B4F-45D7-B7C0-DF553DF61453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20:06.464" v="836" actId="26606"/>
          <ac:grpSpMkLst>
            <pc:docMk/>
            <pc:sldMk cId="3155654390" sldId="264"/>
            <ac:grpSpMk id="27" creationId="{2F448CB3-7B4F-45D7-B7C0-DF553DF61453}"/>
          </ac:grpSpMkLst>
        </pc:grpChg>
        <pc:grpChg chg="add del">
          <ac:chgData name="Agnieszka Katarzyna Pacerowska (2440095)" userId="a3c82b1c-bba6-48a1-b27e-6692cac8bf56" providerId="ADAL" clId="{2BBA3877-54CE-49F8-A75F-C369CC88D718}" dt="2026-03-08T22:20:37.668" v="840" actId="26606"/>
          <ac:grpSpMkLst>
            <pc:docMk/>
            <pc:sldMk cId="3155654390" sldId="264"/>
            <ac:grpSpMk id="32" creationId="{08BCF048-8940-4354-B9EC-5AD74E283CE3}"/>
          </ac:grpSpMkLst>
        </pc:grpChg>
        <pc:graphicFrameChg chg="add del">
          <ac:chgData name="Agnieszka Katarzyna Pacerowska (2440095)" userId="a3c82b1c-bba6-48a1-b27e-6692cac8bf56" providerId="ADAL" clId="{2BBA3877-54CE-49F8-A75F-C369CC88D718}" dt="2026-03-08T22:19:44.216" v="832" actId="26606"/>
          <ac:graphicFrameMkLst>
            <pc:docMk/>
            <pc:sldMk cId="3155654390" sldId="264"/>
            <ac:graphicFrameMk id="6" creationId="{E1875961-3480-F6DB-2AD3-8D4585373FA8}"/>
          </ac:graphicFrameMkLst>
        </pc:graphicFrameChg>
        <pc:graphicFrameChg chg="add del">
          <ac:chgData name="Agnieszka Katarzyna Pacerowska (2440095)" userId="a3c82b1c-bba6-48a1-b27e-6692cac8bf56" providerId="ADAL" clId="{2BBA3877-54CE-49F8-A75F-C369CC88D718}" dt="2026-03-08T22:19:51.513" v="834" actId="26606"/>
          <ac:graphicFrameMkLst>
            <pc:docMk/>
            <pc:sldMk cId="3155654390" sldId="264"/>
            <ac:graphicFrameMk id="25" creationId="{7DF03D40-DF07-85CC-6A0C-238E4E158DDF}"/>
          </ac:graphicFrameMkLst>
        </pc:graphicFrameChg>
        <pc:graphicFrameChg chg="add del">
          <ac:chgData name="Agnieszka Katarzyna Pacerowska (2440095)" userId="a3c82b1c-bba6-48a1-b27e-6692cac8bf56" providerId="ADAL" clId="{2BBA3877-54CE-49F8-A75F-C369CC88D718}" dt="2026-03-08T22:20:06.464" v="836" actId="26606"/>
          <ac:graphicFrameMkLst>
            <pc:docMk/>
            <pc:sldMk cId="3155654390" sldId="264"/>
            <ac:graphicFrameMk id="28" creationId="{C9CFDFD7-D180-32B0-F7D1-B75DE421B027}"/>
          </ac:graphicFrameMkLst>
        </pc:graphicFrameChg>
        <pc:graphicFrameChg chg="add del">
          <ac:chgData name="Agnieszka Katarzyna Pacerowska (2440095)" userId="a3c82b1c-bba6-48a1-b27e-6692cac8bf56" providerId="ADAL" clId="{2BBA3877-54CE-49F8-A75F-C369CC88D718}" dt="2026-03-08T22:20:31.367" v="838" actId="26606"/>
          <ac:graphicFrameMkLst>
            <pc:docMk/>
            <pc:sldMk cId="3155654390" sldId="264"/>
            <ac:graphicFrameMk id="30" creationId="{D43B5D73-712B-265A-45BF-799AD6577ACE}"/>
          </ac:graphicFrameMkLst>
        </pc:graphicFrameChg>
        <pc:graphicFrameChg chg="add del">
          <ac:chgData name="Agnieszka Katarzyna Pacerowska (2440095)" userId="a3c82b1c-bba6-48a1-b27e-6692cac8bf56" providerId="ADAL" clId="{2BBA3877-54CE-49F8-A75F-C369CC88D718}" dt="2026-03-08T22:20:37.668" v="840" actId="26606"/>
          <ac:graphicFrameMkLst>
            <pc:docMk/>
            <pc:sldMk cId="3155654390" sldId="264"/>
            <ac:graphicFrameMk id="35" creationId="{E1875961-3480-F6DB-2AD3-8D4585373FA8}"/>
          </ac:graphicFrameMkLst>
        </pc:graphicFrameChg>
        <pc:picChg chg="add mod">
          <ac:chgData name="Agnieszka Katarzyna Pacerowska (2440095)" userId="a3c82b1c-bba6-48a1-b27e-6692cac8bf56" providerId="ADAL" clId="{2BBA3877-54CE-49F8-A75F-C369CC88D718}" dt="2026-03-08T23:01:44.244" v="971" actId="14100"/>
          <ac:picMkLst>
            <pc:docMk/>
            <pc:sldMk cId="3155654390" sldId="264"/>
            <ac:picMk id="38" creationId="{6864A2A5-A302-C49E-980E-8A736E19D93A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3A3E3E-BE46-49C3-B2BA-F97A98D6C4E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6B9DB7E-C711-4165-9C85-FEE0341215D3}">
      <dgm:prSet/>
      <dgm:spPr/>
      <dgm:t>
        <a:bodyPr/>
        <a:lstStyle/>
        <a:p>
          <a:r>
            <a:rPr lang="en-GB"/>
            <a:t>The salon offers services such as:</a:t>
          </a:r>
          <a:endParaRPr lang="en-US"/>
        </a:p>
      </dgm:t>
    </dgm:pt>
    <dgm:pt modelId="{9615432B-2BEB-40BC-BE47-0F208A69CBF4}" type="parTrans" cxnId="{6D823978-5F35-48EF-A34E-29163BADA261}">
      <dgm:prSet/>
      <dgm:spPr/>
      <dgm:t>
        <a:bodyPr/>
        <a:lstStyle/>
        <a:p>
          <a:endParaRPr lang="en-US"/>
        </a:p>
      </dgm:t>
    </dgm:pt>
    <dgm:pt modelId="{67C10BFF-16BF-4B0E-8B21-D2C41E1DC846}" type="sibTrans" cxnId="{6D823978-5F35-48EF-A34E-29163BADA261}">
      <dgm:prSet/>
      <dgm:spPr/>
      <dgm:t>
        <a:bodyPr/>
        <a:lstStyle/>
        <a:p>
          <a:endParaRPr lang="en-US"/>
        </a:p>
      </dgm:t>
    </dgm:pt>
    <dgm:pt modelId="{5ABC80C6-E547-4BA6-B241-A0C92FC7FBFE}">
      <dgm:prSet/>
      <dgm:spPr/>
      <dgm:t>
        <a:bodyPr/>
        <a:lstStyle/>
        <a:p>
          <a:r>
            <a:rPr lang="en-GB"/>
            <a:t>Semi permanent makeup</a:t>
          </a:r>
          <a:endParaRPr lang="en-US"/>
        </a:p>
      </dgm:t>
    </dgm:pt>
    <dgm:pt modelId="{A98BC4A2-5E06-4545-AE32-405630D5A72A}" type="parTrans" cxnId="{B699149E-91C5-48D3-A189-F6A756F9D9A6}">
      <dgm:prSet/>
      <dgm:spPr/>
      <dgm:t>
        <a:bodyPr/>
        <a:lstStyle/>
        <a:p>
          <a:endParaRPr lang="en-US"/>
        </a:p>
      </dgm:t>
    </dgm:pt>
    <dgm:pt modelId="{91898596-208C-4167-93FF-CAAAD38EBB04}" type="sibTrans" cxnId="{B699149E-91C5-48D3-A189-F6A756F9D9A6}">
      <dgm:prSet/>
      <dgm:spPr/>
      <dgm:t>
        <a:bodyPr/>
        <a:lstStyle/>
        <a:p>
          <a:endParaRPr lang="en-US"/>
        </a:p>
      </dgm:t>
    </dgm:pt>
    <dgm:pt modelId="{B08A3BC4-42F2-4772-8EE7-0C7A7EA684FD}">
      <dgm:prSet/>
      <dgm:spPr/>
      <dgm:t>
        <a:bodyPr/>
        <a:lstStyle/>
        <a:p>
          <a:r>
            <a:rPr lang="en-GB"/>
            <a:t>Microblading</a:t>
          </a:r>
          <a:endParaRPr lang="en-US"/>
        </a:p>
      </dgm:t>
    </dgm:pt>
    <dgm:pt modelId="{D7D2E4EB-55A8-4D00-8C2F-74F2162C670F}" type="parTrans" cxnId="{7CE5CB91-92F1-4189-A50D-B0D6485A58CA}">
      <dgm:prSet/>
      <dgm:spPr/>
      <dgm:t>
        <a:bodyPr/>
        <a:lstStyle/>
        <a:p>
          <a:endParaRPr lang="en-US"/>
        </a:p>
      </dgm:t>
    </dgm:pt>
    <dgm:pt modelId="{71EF5261-0FA0-4B25-A066-89358793A043}" type="sibTrans" cxnId="{7CE5CB91-92F1-4189-A50D-B0D6485A58CA}">
      <dgm:prSet/>
      <dgm:spPr/>
      <dgm:t>
        <a:bodyPr/>
        <a:lstStyle/>
        <a:p>
          <a:endParaRPr lang="en-US"/>
        </a:p>
      </dgm:t>
    </dgm:pt>
    <dgm:pt modelId="{03ACF5BB-6459-455C-A40D-767E94B51014}">
      <dgm:prSet/>
      <dgm:spPr/>
      <dgm:t>
        <a:bodyPr/>
        <a:lstStyle/>
        <a:p>
          <a:r>
            <a:rPr lang="en-GB"/>
            <a:t>Lip blush</a:t>
          </a:r>
          <a:endParaRPr lang="en-US"/>
        </a:p>
      </dgm:t>
    </dgm:pt>
    <dgm:pt modelId="{7ED3F406-9FBD-472F-8F7D-3990A98CFAFF}" type="parTrans" cxnId="{01E920BC-C08C-4C63-850F-C08BD9262E8B}">
      <dgm:prSet/>
      <dgm:spPr/>
      <dgm:t>
        <a:bodyPr/>
        <a:lstStyle/>
        <a:p>
          <a:endParaRPr lang="en-US"/>
        </a:p>
      </dgm:t>
    </dgm:pt>
    <dgm:pt modelId="{8E437DBE-463E-4DAE-BD7B-761BA3E14540}" type="sibTrans" cxnId="{01E920BC-C08C-4C63-850F-C08BD9262E8B}">
      <dgm:prSet/>
      <dgm:spPr/>
      <dgm:t>
        <a:bodyPr/>
        <a:lstStyle/>
        <a:p>
          <a:endParaRPr lang="en-US"/>
        </a:p>
      </dgm:t>
    </dgm:pt>
    <dgm:pt modelId="{D38080AC-AB20-45F4-8928-6100527AC2C6}">
      <dgm:prSet/>
      <dgm:spPr/>
      <dgm:t>
        <a:bodyPr/>
        <a:lstStyle/>
        <a:p>
          <a:r>
            <a:rPr lang="en-GB"/>
            <a:t>Skin boosters</a:t>
          </a:r>
          <a:endParaRPr lang="en-US"/>
        </a:p>
      </dgm:t>
    </dgm:pt>
    <dgm:pt modelId="{DA430E92-0785-43EC-9C11-4D14CA3F1ED9}" type="parTrans" cxnId="{86BB6F85-E1E5-40CF-8B89-F414A81BE226}">
      <dgm:prSet/>
      <dgm:spPr/>
      <dgm:t>
        <a:bodyPr/>
        <a:lstStyle/>
        <a:p>
          <a:endParaRPr lang="en-US"/>
        </a:p>
      </dgm:t>
    </dgm:pt>
    <dgm:pt modelId="{C492264C-6A9E-4E16-A333-2B8B726DA6C7}" type="sibTrans" cxnId="{86BB6F85-E1E5-40CF-8B89-F414A81BE226}">
      <dgm:prSet/>
      <dgm:spPr/>
      <dgm:t>
        <a:bodyPr/>
        <a:lstStyle/>
        <a:p>
          <a:endParaRPr lang="en-US"/>
        </a:p>
      </dgm:t>
    </dgm:pt>
    <dgm:pt modelId="{7F3DBD5D-D16B-4604-A239-865B291A4054}">
      <dgm:prSet/>
      <dgm:spPr/>
      <dgm:t>
        <a:bodyPr/>
        <a:lstStyle/>
        <a:p>
          <a:r>
            <a:rPr lang="en-GB"/>
            <a:t>Body slimming treatments</a:t>
          </a:r>
          <a:endParaRPr lang="en-US"/>
        </a:p>
      </dgm:t>
    </dgm:pt>
    <dgm:pt modelId="{BF0F198E-50C1-4005-89F2-C568876E3836}" type="parTrans" cxnId="{7C7A4177-264C-43BE-B44F-203EF7BCA569}">
      <dgm:prSet/>
      <dgm:spPr/>
      <dgm:t>
        <a:bodyPr/>
        <a:lstStyle/>
        <a:p>
          <a:endParaRPr lang="en-US"/>
        </a:p>
      </dgm:t>
    </dgm:pt>
    <dgm:pt modelId="{392A75D7-D13B-4158-8C03-FEC1FA2C5DCE}" type="sibTrans" cxnId="{7C7A4177-264C-43BE-B44F-203EF7BCA569}">
      <dgm:prSet/>
      <dgm:spPr/>
      <dgm:t>
        <a:bodyPr/>
        <a:lstStyle/>
        <a:p>
          <a:endParaRPr lang="en-US"/>
        </a:p>
      </dgm:t>
    </dgm:pt>
    <dgm:pt modelId="{3A89D922-BAA8-4D12-9439-629E9195181C}">
      <dgm:prSet/>
      <dgm:spPr/>
      <dgm:t>
        <a:bodyPr/>
        <a:lstStyle/>
        <a:p>
          <a:r>
            <a:rPr lang="en-GB"/>
            <a:t>Modern skin therapies for hydration and regeneration</a:t>
          </a:r>
          <a:endParaRPr lang="en-US"/>
        </a:p>
      </dgm:t>
    </dgm:pt>
    <dgm:pt modelId="{9806863D-4E17-4E8A-81A1-0310DEA41151}" type="parTrans" cxnId="{750548F6-9FEA-49CD-92F3-F9D42F39A0CE}">
      <dgm:prSet/>
      <dgm:spPr/>
      <dgm:t>
        <a:bodyPr/>
        <a:lstStyle/>
        <a:p>
          <a:endParaRPr lang="en-US"/>
        </a:p>
      </dgm:t>
    </dgm:pt>
    <dgm:pt modelId="{34427AE9-6C43-4071-ABDD-FFE83FE5AC75}" type="sibTrans" cxnId="{750548F6-9FEA-49CD-92F3-F9D42F39A0CE}">
      <dgm:prSet/>
      <dgm:spPr/>
      <dgm:t>
        <a:bodyPr/>
        <a:lstStyle/>
        <a:p>
          <a:endParaRPr lang="en-US"/>
        </a:p>
      </dgm:t>
    </dgm:pt>
    <dgm:pt modelId="{6862018C-8BDC-4C3B-B7B7-D70F9B180C8B}">
      <dgm:prSet/>
      <dgm:spPr/>
      <dgm:t>
        <a:bodyPr/>
        <a:lstStyle/>
        <a:p>
          <a:r>
            <a:rPr lang="en-GB"/>
            <a:t>The aim is to improve natural beauty, skin condition, body appearance and client confidence, all in a comfortable, professional environment.</a:t>
          </a:r>
          <a:endParaRPr lang="en-US"/>
        </a:p>
      </dgm:t>
    </dgm:pt>
    <dgm:pt modelId="{D04FCCCD-20B3-4F79-A738-EEDC76EC09D9}" type="parTrans" cxnId="{EF98AE7A-59A1-4CA8-BFF4-787181AC9504}">
      <dgm:prSet/>
      <dgm:spPr/>
      <dgm:t>
        <a:bodyPr/>
        <a:lstStyle/>
        <a:p>
          <a:endParaRPr lang="en-US"/>
        </a:p>
      </dgm:t>
    </dgm:pt>
    <dgm:pt modelId="{2DA14AA0-D9A3-4BEF-8A21-FC387B60B7E2}" type="sibTrans" cxnId="{EF98AE7A-59A1-4CA8-BFF4-787181AC9504}">
      <dgm:prSet/>
      <dgm:spPr/>
      <dgm:t>
        <a:bodyPr/>
        <a:lstStyle/>
        <a:p>
          <a:endParaRPr lang="en-US"/>
        </a:p>
      </dgm:t>
    </dgm:pt>
    <dgm:pt modelId="{DB94A4E7-42FF-42DF-B6FD-FAAD2123FCE6}" type="pres">
      <dgm:prSet presAssocID="{293A3E3E-BE46-49C3-B2BA-F97A98D6C4E4}" presName="Name0" presStyleCnt="0">
        <dgm:presLayoutVars>
          <dgm:dir/>
          <dgm:resizeHandles val="exact"/>
        </dgm:presLayoutVars>
      </dgm:prSet>
      <dgm:spPr/>
    </dgm:pt>
    <dgm:pt modelId="{03E8E467-03EE-44BB-8421-1F2BF7A01FC3}" type="pres">
      <dgm:prSet presAssocID="{D6B9DB7E-C711-4165-9C85-FEE0341215D3}" presName="node" presStyleLbl="node1" presStyleIdx="0" presStyleCnt="8">
        <dgm:presLayoutVars>
          <dgm:bulletEnabled val="1"/>
        </dgm:presLayoutVars>
      </dgm:prSet>
      <dgm:spPr/>
    </dgm:pt>
    <dgm:pt modelId="{753A0628-3EAE-42EF-9FAF-28BB81401291}" type="pres">
      <dgm:prSet presAssocID="{67C10BFF-16BF-4B0E-8B21-D2C41E1DC846}" presName="sibTrans" presStyleLbl="sibTrans1D1" presStyleIdx="0" presStyleCnt="7"/>
      <dgm:spPr/>
    </dgm:pt>
    <dgm:pt modelId="{3A35A6C2-D9DE-4A0A-AA8D-6971BB16970B}" type="pres">
      <dgm:prSet presAssocID="{67C10BFF-16BF-4B0E-8B21-D2C41E1DC846}" presName="connectorText" presStyleLbl="sibTrans1D1" presStyleIdx="0" presStyleCnt="7"/>
      <dgm:spPr/>
    </dgm:pt>
    <dgm:pt modelId="{6B1DD819-43F4-464A-9A5D-CB217CBFB0C1}" type="pres">
      <dgm:prSet presAssocID="{5ABC80C6-E547-4BA6-B241-A0C92FC7FBFE}" presName="node" presStyleLbl="node1" presStyleIdx="1" presStyleCnt="8">
        <dgm:presLayoutVars>
          <dgm:bulletEnabled val="1"/>
        </dgm:presLayoutVars>
      </dgm:prSet>
      <dgm:spPr/>
    </dgm:pt>
    <dgm:pt modelId="{D94F46F4-04DF-4CE1-BAEA-92094E5CE732}" type="pres">
      <dgm:prSet presAssocID="{91898596-208C-4167-93FF-CAAAD38EBB04}" presName="sibTrans" presStyleLbl="sibTrans1D1" presStyleIdx="1" presStyleCnt="7"/>
      <dgm:spPr/>
    </dgm:pt>
    <dgm:pt modelId="{B2EA9D32-8253-4234-8A29-8447FAC0CB42}" type="pres">
      <dgm:prSet presAssocID="{91898596-208C-4167-93FF-CAAAD38EBB04}" presName="connectorText" presStyleLbl="sibTrans1D1" presStyleIdx="1" presStyleCnt="7"/>
      <dgm:spPr/>
    </dgm:pt>
    <dgm:pt modelId="{30F16C31-5438-4088-8474-77F7BBC0CE7A}" type="pres">
      <dgm:prSet presAssocID="{B08A3BC4-42F2-4772-8EE7-0C7A7EA684FD}" presName="node" presStyleLbl="node1" presStyleIdx="2" presStyleCnt="8">
        <dgm:presLayoutVars>
          <dgm:bulletEnabled val="1"/>
        </dgm:presLayoutVars>
      </dgm:prSet>
      <dgm:spPr/>
    </dgm:pt>
    <dgm:pt modelId="{82206A3A-633B-4D8F-8F30-9540FB2E5B89}" type="pres">
      <dgm:prSet presAssocID="{71EF5261-0FA0-4B25-A066-89358793A043}" presName="sibTrans" presStyleLbl="sibTrans1D1" presStyleIdx="2" presStyleCnt="7"/>
      <dgm:spPr/>
    </dgm:pt>
    <dgm:pt modelId="{C0D9ED8E-D35E-4365-8430-C51F539E4912}" type="pres">
      <dgm:prSet presAssocID="{71EF5261-0FA0-4B25-A066-89358793A043}" presName="connectorText" presStyleLbl="sibTrans1D1" presStyleIdx="2" presStyleCnt="7"/>
      <dgm:spPr/>
    </dgm:pt>
    <dgm:pt modelId="{8C912C35-0289-4C1A-8DA8-057A275BC88E}" type="pres">
      <dgm:prSet presAssocID="{03ACF5BB-6459-455C-A40D-767E94B51014}" presName="node" presStyleLbl="node1" presStyleIdx="3" presStyleCnt="8">
        <dgm:presLayoutVars>
          <dgm:bulletEnabled val="1"/>
        </dgm:presLayoutVars>
      </dgm:prSet>
      <dgm:spPr/>
    </dgm:pt>
    <dgm:pt modelId="{FF61789D-67C6-4371-A753-56FD5A1A5EDF}" type="pres">
      <dgm:prSet presAssocID="{8E437DBE-463E-4DAE-BD7B-761BA3E14540}" presName="sibTrans" presStyleLbl="sibTrans1D1" presStyleIdx="3" presStyleCnt="7"/>
      <dgm:spPr/>
    </dgm:pt>
    <dgm:pt modelId="{4CCFEE04-2D6C-41AE-B7EA-0C5A4CB0AB4D}" type="pres">
      <dgm:prSet presAssocID="{8E437DBE-463E-4DAE-BD7B-761BA3E14540}" presName="connectorText" presStyleLbl="sibTrans1D1" presStyleIdx="3" presStyleCnt="7"/>
      <dgm:spPr/>
    </dgm:pt>
    <dgm:pt modelId="{52E3BF2A-0677-46BF-B5A0-91A01F662A5E}" type="pres">
      <dgm:prSet presAssocID="{D38080AC-AB20-45F4-8928-6100527AC2C6}" presName="node" presStyleLbl="node1" presStyleIdx="4" presStyleCnt="8">
        <dgm:presLayoutVars>
          <dgm:bulletEnabled val="1"/>
        </dgm:presLayoutVars>
      </dgm:prSet>
      <dgm:spPr/>
    </dgm:pt>
    <dgm:pt modelId="{9417C3D7-C1CC-421E-BBC4-6344D55D69F3}" type="pres">
      <dgm:prSet presAssocID="{C492264C-6A9E-4E16-A333-2B8B726DA6C7}" presName="sibTrans" presStyleLbl="sibTrans1D1" presStyleIdx="4" presStyleCnt="7"/>
      <dgm:spPr/>
    </dgm:pt>
    <dgm:pt modelId="{512B2BD6-6E04-451C-8B1A-CA29A244EC34}" type="pres">
      <dgm:prSet presAssocID="{C492264C-6A9E-4E16-A333-2B8B726DA6C7}" presName="connectorText" presStyleLbl="sibTrans1D1" presStyleIdx="4" presStyleCnt="7"/>
      <dgm:spPr/>
    </dgm:pt>
    <dgm:pt modelId="{EBD5E2F4-2E4E-40D8-9A9E-82EB62FDF9A1}" type="pres">
      <dgm:prSet presAssocID="{7F3DBD5D-D16B-4604-A239-865B291A4054}" presName="node" presStyleLbl="node1" presStyleIdx="5" presStyleCnt="8">
        <dgm:presLayoutVars>
          <dgm:bulletEnabled val="1"/>
        </dgm:presLayoutVars>
      </dgm:prSet>
      <dgm:spPr/>
    </dgm:pt>
    <dgm:pt modelId="{1C13CE5E-D59D-44D2-B7AC-95BA2CF63088}" type="pres">
      <dgm:prSet presAssocID="{392A75D7-D13B-4158-8C03-FEC1FA2C5DCE}" presName="sibTrans" presStyleLbl="sibTrans1D1" presStyleIdx="5" presStyleCnt="7"/>
      <dgm:spPr/>
    </dgm:pt>
    <dgm:pt modelId="{69C0F2FA-2443-4D8E-A0FE-46B5EDB31233}" type="pres">
      <dgm:prSet presAssocID="{392A75D7-D13B-4158-8C03-FEC1FA2C5DCE}" presName="connectorText" presStyleLbl="sibTrans1D1" presStyleIdx="5" presStyleCnt="7"/>
      <dgm:spPr/>
    </dgm:pt>
    <dgm:pt modelId="{6769DA59-9541-471C-9DE7-A6C6EF07023D}" type="pres">
      <dgm:prSet presAssocID="{3A89D922-BAA8-4D12-9439-629E9195181C}" presName="node" presStyleLbl="node1" presStyleIdx="6" presStyleCnt="8">
        <dgm:presLayoutVars>
          <dgm:bulletEnabled val="1"/>
        </dgm:presLayoutVars>
      </dgm:prSet>
      <dgm:spPr/>
    </dgm:pt>
    <dgm:pt modelId="{49036F99-DE0B-4756-881E-D3A4A33F4D61}" type="pres">
      <dgm:prSet presAssocID="{34427AE9-6C43-4071-ABDD-FFE83FE5AC75}" presName="sibTrans" presStyleLbl="sibTrans1D1" presStyleIdx="6" presStyleCnt="7"/>
      <dgm:spPr/>
    </dgm:pt>
    <dgm:pt modelId="{86AE964D-83D7-42CD-8B3D-30E336F85B52}" type="pres">
      <dgm:prSet presAssocID="{34427AE9-6C43-4071-ABDD-FFE83FE5AC75}" presName="connectorText" presStyleLbl="sibTrans1D1" presStyleIdx="6" presStyleCnt="7"/>
      <dgm:spPr/>
    </dgm:pt>
    <dgm:pt modelId="{4B4B42EE-700C-448E-A680-2131B29F824C}" type="pres">
      <dgm:prSet presAssocID="{6862018C-8BDC-4C3B-B7B7-D70F9B180C8B}" presName="node" presStyleLbl="node1" presStyleIdx="7" presStyleCnt="8">
        <dgm:presLayoutVars>
          <dgm:bulletEnabled val="1"/>
        </dgm:presLayoutVars>
      </dgm:prSet>
      <dgm:spPr/>
    </dgm:pt>
  </dgm:ptLst>
  <dgm:cxnLst>
    <dgm:cxn modelId="{90B2A51D-7FF3-484C-82EA-950C8C5ECE2D}" type="presOf" srcId="{8E437DBE-463E-4DAE-BD7B-761BA3E14540}" destId="{4CCFEE04-2D6C-41AE-B7EA-0C5A4CB0AB4D}" srcOrd="1" destOrd="0" presId="urn:microsoft.com/office/officeart/2016/7/layout/RepeatingBendingProcessNew"/>
    <dgm:cxn modelId="{DCFA781E-DA7F-4A92-BA05-5253187563C3}" type="presOf" srcId="{293A3E3E-BE46-49C3-B2BA-F97A98D6C4E4}" destId="{DB94A4E7-42FF-42DF-B6FD-FAAD2123FCE6}" srcOrd="0" destOrd="0" presId="urn:microsoft.com/office/officeart/2016/7/layout/RepeatingBendingProcessNew"/>
    <dgm:cxn modelId="{27425C30-21A1-4F8D-BDFC-42706DC4D8F0}" type="presOf" srcId="{03ACF5BB-6459-455C-A40D-767E94B51014}" destId="{8C912C35-0289-4C1A-8DA8-057A275BC88E}" srcOrd="0" destOrd="0" presId="urn:microsoft.com/office/officeart/2016/7/layout/RepeatingBendingProcessNew"/>
    <dgm:cxn modelId="{BD5F8936-7962-48E1-B509-F46ED480F3C0}" type="presOf" srcId="{71EF5261-0FA0-4B25-A066-89358793A043}" destId="{C0D9ED8E-D35E-4365-8430-C51F539E4912}" srcOrd="1" destOrd="0" presId="urn:microsoft.com/office/officeart/2016/7/layout/RepeatingBendingProcessNew"/>
    <dgm:cxn modelId="{87D7715D-3F01-4248-8221-428C4F7ECCFB}" type="presOf" srcId="{6862018C-8BDC-4C3B-B7B7-D70F9B180C8B}" destId="{4B4B42EE-700C-448E-A680-2131B29F824C}" srcOrd="0" destOrd="0" presId="urn:microsoft.com/office/officeart/2016/7/layout/RepeatingBendingProcessNew"/>
    <dgm:cxn modelId="{3A21A565-EBA4-420C-93EB-765FE78EDB03}" type="presOf" srcId="{34427AE9-6C43-4071-ABDD-FFE83FE5AC75}" destId="{49036F99-DE0B-4756-881E-D3A4A33F4D61}" srcOrd="0" destOrd="0" presId="urn:microsoft.com/office/officeart/2016/7/layout/RepeatingBendingProcessNew"/>
    <dgm:cxn modelId="{B67EBE69-385D-45C3-9EB0-DA26CEFA034D}" type="presOf" srcId="{8E437DBE-463E-4DAE-BD7B-761BA3E14540}" destId="{FF61789D-67C6-4371-A753-56FD5A1A5EDF}" srcOrd="0" destOrd="0" presId="urn:microsoft.com/office/officeart/2016/7/layout/RepeatingBendingProcessNew"/>
    <dgm:cxn modelId="{A8795A4A-26DD-419D-ABBD-18FABF69CB74}" type="presOf" srcId="{71EF5261-0FA0-4B25-A066-89358793A043}" destId="{82206A3A-633B-4D8F-8F30-9540FB2E5B89}" srcOrd="0" destOrd="0" presId="urn:microsoft.com/office/officeart/2016/7/layout/RepeatingBendingProcessNew"/>
    <dgm:cxn modelId="{50392072-3362-47AB-9795-D5D59F08B4D4}" type="presOf" srcId="{67C10BFF-16BF-4B0E-8B21-D2C41E1DC846}" destId="{3A35A6C2-D9DE-4A0A-AA8D-6971BB16970B}" srcOrd="1" destOrd="0" presId="urn:microsoft.com/office/officeart/2016/7/layout/RepeatingBendingProcessNew"/>
    <dgm:cxn modelId="{330A6454-9A0F-48A2-9B07-F38ED2F7257E}" type="presOf" srcId="{D38080AC-AB20-45F4-8928-6100527AC2C6}" destId="{52E3BF2A-0677-46BF-B5A0-91A01F662A5E}" srcOrd="0" destOrd="0" presId="urn:microsoft.com/office/officeart/2016/7/layout/RepeatingBendingProcessNew"/>
    <dgm:cxn modelId="{7C7A4177-264C-43BE-B44F-203EF7BCA569}" srcId="{293A3E3E-BE46-49C3-B2BA-F97A98D6C4E4}" destId="{7F3DBD5D-D16B-4604-A239-865B291A4054}" srcOrd="5" destOrd="0" parTransId="{BF0F198E-50C1-4005-89F2-C568876E3836}" sibTransId="{392A75D7-D13B-4158-8C03-FEC1FA2C5DCE}"/>
    <dgm:cxn modelId="{DF0EA957-E532-483E-A17B-DFFA32AC779A}" type="presOf" srcId="{5ABC80C6-E547-4BA6-B241-A0C92FC7FBFE}" destId="{6B1DD819-43F4-464A-9A5D-CB217CBFB0C1}" srcOrd="0" destOrd="0" presId="urn:microsoft.com/office/officeart/2016/7/layout/RepeatingBendingProcessNew"/>
    <dgm:cxn modelId="{6D823978-5F35-48EF-A34E-29163BADA261}" srcId="{293A3E3E-BE46-49C3-B2BA-F97A98D6C4E4}" destId="{D6B9DB7E-C711-4165-9C85-FEE0341215D3}" srcOrd="0" destOrd="0" parTransId="{9615432B-2BEB-40BC-BE47-0F208A69CBF4}" sibTransId="{67C10BFF-16BF-4B0E-8B21-D2C41E1DC846}"/>
    <dgm:cxn modelId="{EF98AE7A-59A1-4CA8-BFF4-787181AC9504}" srcId="{293A3E3E-BE46-49C3-B2BA-F97A98D6C4E4}" destId="{6862018C-8BDC-4C3B-B7B7-D70F9B180C8B}" srcOrd="7" destOrd="0" parTransId="{D04FCCCD-20B3-4F79-A738-EEDC76EC09D9}" sibTransId="{2DA14AA0-D9A3-4BEF-8A21-FC387B60B7E2}"/>
    <dgm:cxn modelId="{63C7AA81-E85C-4B83-9700-1C347738847C}" type="presOf" srcId="{392A75D7-D13B-4158-8C03-FEC1FA2C5DCE}" destId="{1C13CE5E-D59D-44D2-B7AC-95BA2CF63088}" srcOrd="0" destOrd="0" presId="urn:microsoft.com/office/officeart/2016/7/layout/RepeatingBendingProcessNew"/>
    <dgm:cxn modelId="{86BB6F85-E1E5-40CF-8B89-F414A81BE226}" srcId="{293A3E3E-BE46-49C3-B2BA-F97A98D6C4E4}" destId="{D38080AC-AB20-45F4-8928-6100527AC2C6}" srcOrd="4" destOrd="0" parTransId="{DA430E92-0785-43EC-9C11-4D14CA3F1ED9}" sibTransId="{C492264C-6A9E-4E16-A333-2B8B726DA6C7}"/>
    <dgm:cxn modelId="{AD6FCB8E-4028-4AC9-B656-DD450C35637B}" type="presOf" srcId="{67C10BFF-16BF-4B0E-8B21-D2C41E1DC846}" destId="{753A0628-3EAE-42EF-9FAF-28BB81401291}" srcOrd="0" destOrd="0" presId="urn:microsoft.com/office/officeart/2016/7/layout/RepeatingBendingProcessNew"/>
    <dgm:cxn modelId="{7CE5CB91-92F1-4189-A50D-B0D6485A58CA}" srcId="{293A3E3E-BE46-49C3-B2BA-F97A98D6C4E4}" destId="{B08A3BC4-42F2-4772-8EE7-0C7A7EA684FD}" srcOrd="2" destOrd="0" parTransId="{D7D2E4EB-55A8-4D00-8C2F-74F2162C670F}" sibTransId="{71EF5261-0FA0-4B25-A066-89358793A043}"/>
    <dgm:cxn modelId="{09AA6593-148B-4DD1-A3E9-811B51E9E10F}" type="presOf" srcId="{D6B9DB7E-C711-4165-9C85-FEE0341215D3}" destId="{03E8E467-03EE-44BB-8421-1F2BF7A01FC3}" srcOrd="0" destOrd="0" presId="urn:microsoft.com/office/officeart/2016/7/layout/RepeatingBendingProcessNew"/>
    <dgm:cxn modelId="{B699149E-91C5-48D3-A189-F6A756F9D9A6}" srcId="{293A3E3E-BE46-49C3-B2BA-F97A98D6C4E4}" destId="{5ABC80C6-E547-4BA6-B241-A0C92FC7FBFE}" srcOrd="1" destOrd="0" parTransId="{A98BC4A2-5E06-4545-AE32-405630D5A72A}" sibTransId="{91898596-208C-4167-93FF-CAAAD38EBB04}"/>
    <dgm:cxn modelId="{583D909E-43DA-440D-B591-32098A1FCE1E}" type="presOf" srcId="{34427AE9-6C43-4071-ABDD-FFE83FE5AC75}" destId="{86AE964D-83D7-42CD-8B3D-30E336F85B52}" srcOrd="1" destOrd="0" presId="urn:microsoft.com/office/officeart/2016/7/layout/RepeatingBendingProcessNew"/>
    <dgm:cxn modelId="{FB767FAD-04BF-48DF-B21D-47344B6D324B}" type="presOf" srcId="{B08A3BC4-42F2-4772-8EE7-0C7A7EA684FD}" destId="{30F16C31-5438-4088-8474-77F7BBC0CE7A}" srcOrd="0" destOrd="0" presId="urn:microsoft.com/office/officeart/2016/7/layout/RepeatingBendingProcessNew"/>
    <dgm:cxn modelId="{B51512BA-B290-4605-AFEB-AB39AD295739}" type="presOf" srcId="{3A89D922-BAA8-4D12-9439-629E9195181C}" destId="{6769DA59-9541-471C-9DE7-A6C6EF07023D}" srcOrd="0" destOrd="0" presId="urn:microsoft.com/office/officeart/2016/7/layout/RepeatingBendingProcessNew"/>
    <dgm:cxn modelId="{C3B018BC-38EF-4035-99AB-152EF0CA0603}" type="presOf" srcId="{392A75D7-D13B-4158-8C03-FEC1FA2C5DCE}" destId="{69C0F2FA-2443-4D8E-A0FE-46B5EDB31233}" srcOrd="1" destOrd="0" presId="urn:microsoft.com/office/officeart/2016/7/layout/RepeatingBendingProcessNew"/>
    <dgm:cxn modelId="{01E920BC-C08C-4C63-850F-C08BD9262E8B}" srcId="{293A3E3E-BE46-49C3-B2BA-F97A98D6C4E4}" destId="{03ACF5BB-6459-455C-A40D-767E94B51014}" srcOrd="3" destOrd="0" parTransId="{7ED3F406-9FBD-472F-8F7D-3990A98CFAFF}" sibTransId="{8E437DBE-463E-4DAE-BD7B-761BA3E14540}"/>
    <dgm:cxn modelId="{2573C0BF-D868-4D62-8C24-C643141CEFBA}" type="presOf" srcId="{7F3DBD5D-D16B-4604-A239-865B291A4054}" destId="{EBD5E2F4-2E4E-40D8-9A9E-82EB62FDF9A1}" srcOrd="0" destOrd="0" presId="urn:microsoft.com/office/officeart/2016/7/layout/RepeatingBendingProcessNew"/>
    <dgm:cxn modelId="{F8D238CF-F0C4-4136-8755-B31E73EDB51F}" type="presOf" srcId="{91898596-208C-4167-93FF-CAAAD38EBB04}" destId="{D94F46F4-04DF-4CE1-BAEA-92094E5CE732}" srcOrd="0" destOrd="0" presId="urn:microsoft.com/office/officeart/2016/7/layout/RepeatingBendingProcessNew"/>
    <dgm:cxn modelId="{E5985ADA-8480-44A4-883A-AD9A205ECCF2}" type="presOf" srcId="{91898596-208C-4167-93FF-CAAAD38EBB04}" destId="{B2EA9D32-8253-4234-8A29-8447FAC0CB42}" srcOrd="1" destOrd="0" presId="urn:microsoft.com/office/officeart/2016/7/layout/RepeatingBendingProcessNew"/>
    <dgm:cxn modelId="{750548F6-9FEA-49CD-92F3-F9D42F39A0CE}" srcId="{293A3E3E-BE46-49C3-B2BA-F97A98D6C4E4}" destId="{3A89D922-BAA8-4D12-9439-629E9195181C}" srcOrd="6" destOrd="0" parTransId="{9806863D-4E17-4E8A-81A1-0310DEA41151}" sibTransId="{34427AE9-6C43-4071-ABDD-FFE83FE5AC75}"/>
    <dgm:cxn modelId="{A7226BF8-8C93-4E92-9D26-0798EC0A5090}" type="presOf" srcId="{C492264C-6A9E-4E16-A333-2B8B726DA6C7}" destId="{9417C3D7-C1CC-421E-BBC4-6344D55D69F3}" srcOrd="0" destOrd="0" presId="urn:microsoft.com/office/officeart/2016/7/layout/RepeatingBendingProcessNew"/>
    <dgm:cxn modelId="{6F49DAF8-B906-4E9C-89E4-5820286CDB2C}" type="presOf" srcId="{C492264C-6A9E-4E16-A333-2B8B726DA6C7}" destId="{512B2BD6-6E04-451C-8B1A-CA29A244EC34}" srcOrd="1" destOrd="0" presId="urn:microsoft.com/office/officeart/2016/7/layout/RepeatingBendingProcessNew"/>
    <dgm:cxn modelId="{EB668BED-A5EC-45FA-A4AC-059EF818EB40}" type="presParOf" srcId="{DB94A4E7-42FF-42DF-B6FD-FAAD2123FCE6}" destId="{03E8E467-03EE-44BB-8421-1F2BF7A01FC3}" srcOrd="0" destOrd="0" presId="urn:microsoft.com/office/officeart/2016/7/layout/RepeatingBendingProcessNew"/>
    <dgm:cxn modelId="{7F620AE5-754B-4682-90E8-DD0A6BBBDD72}" type="presParOf" srcId="{DB94A4E7-42FF-42DF-B6FD-FAAD2123FCE6}" destId="{753A0628-3EAE-42EF-9FAF-28BB81401291}" srcOrd="1" destOrd="0" presId="urn:microsoft.com/office/officeart/2016/7/layout/RepeatingBendingProcessNew"/>
    <dgm:cxn modelId="{6C473018-8CC5-4354-8509-DE90CE575C4C}" type="presParOf" srcId="{753A0628-3EAE-42EF-9FAF-28BB81401291}" destId="{3A35A6C2-D9DE-4A0A-AA8D-6971BB16970B}" srcOrd="0" destOrd="0" presId="urn:microsoft.com/office/officeart/2016/7/layout/RepeatingBendingProcessNew"/>
    <dgm:cxn modelId="{3D29C36B-C43E-46FD-BCBC-51E3988A7AAA}" type="presParOf" srcId="{DB94A4E7-42FF-42DF-B6FD-FAAD2123FCE6}" destId="{6B1DD819-43F4-464A-9A5D-CB217CBFB0C1}" srcOrd="2" destOrd="0" presId="urn:microsoft.com/office/officeart/2016/7/layout/RepeatingBendingProcessNew"/>
    <dgm:cxn modelId="{A85CCCD8-5FCB-40FB-8F99-0D339374D9AB}" type="presParOf" srcId="{DB94A4E7-42FF-42DF-B6FD-FAAD2123FCE6}" destId="{D94F46F4-04DF-4CE1-BAEA-92094E5CE732}" srcOrd="3" destOrd="0" presId="urn:microsoft.com/office/officeart/2016/7/layout/RepeatingBendingProcessNew"/>
    <dgm:cxn modelId="{43D83E10-7DD0-48FA-9226-B4A5891C74DF}" type="presParOf" srcId="{D94F46F4-04DF-4CE1-BAEA-92094E5CE732}" destId="{B2EA9D32-8253-4234-8A29-8447FAC0CB42}" srcOrd="0" destOrd="0" presId="urn:microsoft.com/office/officeart/2016/7/layout/RepeatingBendingProcessNew"/>
    <dgm:cxn modelId="{F017CB5D-0339-4246-B353-9CDBC9AAF0BD}" type="presParOf" srcId="{DB94A4E7-42FF-42DF-B6FD-FAAD2123FCE6}" destId="{30F16C31-5438-4088-8474-77F7BBC0CE7A}" srcOrd="4" destOrd="0" presId="urn:microsoft.com/office/officeart/2016/7/layout/RepeatingBendingProcessNew"/>
    <dgm:cxn modelId="{DA31F842-F730-4F46-9C4A-B45F808F7540}" type="presParOf" srcId="{DB94A4E7-42FF-42DF-B6FD-FAAD2123FCE6}" destId="{82206A3A-633B-4D8F-8F30-9540FB2E5B89}" srcOrd="5" destOrd="0" presId="urn:microsoft.com/office/officeart/2016/7/layout/RepeatingBendingProcessNew"/>
    <dgm:cxn modelId="{EE1581D4-5C8E-4F0D-ADE0-616000D1B234}" type="presParOf" srcId="{82206A3A-633B-4D8F-8F30-9540FB2E5B89}" destId="{C0D9ED8E-D35E-4365-8430-C51F539E4912}" srcOrd="0" destOrd="0" presId="urn:microsoft.com/office/officeart/2016/7/layout/RepeatingBendingProcessNew"/>
    <dgm:cxn modelId="{14B9949B-0348-4215-BE05-C4FB64539FA6}" type="presParOf" srcId="{DB94A4E7-42FF-42DF-B6FD-FAAD2123FCE6}" destId="{8C912C35-0289-4C1A-8DA8-057A275BC88E}" srcOrd="6" destOrd="0" presId="urn:microsoft.com/office/officeart/2016/7/layout/RepeatingBendingProcessNew"/>
    <dgm:cxn modelId="{79CA5285-EEBA-46B1-9CED-78729A977BFA}" type="presParOf" srcId="{DB94A4E7-42FF-42DF-B6FD-FAAD2123FCE6}" destId="{FF61789D-67C6-4371-A753-56FD5A1A5EDF}" srcOrd="7" destOrd="0" presId="urn:microsoft.com/office/officeart/2016/7/layout/RepeatingBendingProcessNew"/>
    <dgm:cxn modelId="{923719F1-842D-48EE-9894-2854EC7B0CD0}" type="presParOf" srcId="{FF61789D-67C6-4371-A753-56FD5A1A5EDF}" destId="{4CCFEE04-2D6C-41AE-B7EA-0C5A4CB0AB4D}" srcOrd="0" destOrd="0" presId="urn:microsoft.com/office/officeart/2016/7/layout/RepeatingBendingProcessNew"/>
    <dgm:cxn modelId="{2ABE03D8-88E5-45B8-8450-FCDF47C7A039}" type="presParOf" srcId="{DB94A4E7-42FF-42DF-B6FD-FAAD2123FCE6}" destId="{52E3BF2A-0677-46BF-B5A0-91A01F662A5E}" srcOrd="8" destOrd="0" presId="urn:microsoft.com/office/officeart/2016/7/layout/RepeatingBendingProcessNew"/>
    <dgm:cxn modelId="{E9A94ABB-295D-4AAE-858C-C29AE47863DC}" type="presParOf" srcId="{DB94A4E7-42FF-42DF-B6FD-FAAD2123FCE6}" destId="{9417C3D7-C1CC-421E-BBC4-6344D55D69F3}" srcOrd="9" destOrd="0" presId="urn:microsoft.com/office/officeart/2016/7/layout/RepeatingBendingProcessNew"/>
    <dgm:cxn modelId="{7D600121-1441-47CF-B83D-BAA91888BCDC}" type="presParOf" srcId="{9417C3D7-C1CC-421E-BBC4-6344D55D69F3}" destId="{512B2BD6-6E04-451C-8B1A-CA29A244EC34}" srcOrd="0" destOrd="0" presId="urn:microsoft.com/office/officeart/2016/7/layout/RepeatingBendingProcessNew"/>
    <dgm:cxn modelId="{E230944D-D607-4E55-8D23-071AA7011EC6}" type="presParOf" srcId="{DB94A4E7-42FF-42DF-B6FD-FAAD2123FCE6}" destId="{EBD5E2F4-2E4E-40D8-9A9E-82EB62FDF9A1}" srcOrd="10" destOrd="0" presId="urn:microsoft.com/office/officeart/2016/7/layout/RepeatingBendingProcessNew"/>
    <dgm:cxn modelId="{4FAB6F69-BA94-4E7B-9E68-1E6D493227F7}" type="presParOf" srcId="{DB94A4E7-42FF-42DF-B6FD-FAAD2123FCE6}" destId="{1C13CE5E-D59D-44D2-B7AC-95BA2CF63088}" srcOrd="11" destOrd="0" presId="urn:microsoft.com/office/officeart/2016/7/layout/RepeatingBendingProcessNew"/>
    <dgm:cxn modelId="{B0C96E9E-93D2-42EF-B384-D124D15A763E}" type="presParOf" srcId="{1C13CE5E-D59D-44D2-B7AC-95BA2CF63088}" destId="{69C0F2FA-2443-4D8E-A0FE-46B5EDB31233}" srcOrd="0" destOrd="0" presId="urn:microsoft.com/office/officeart/2016/7/layout/RepeatingBendingProcessNew"/>
    <dgm:cxn modelId="{DBB4B230-2E09-4C58-A308-2201C8EA2AEF}" type="presParOf" srcId="{DB94A4E7-42FF-42DF-B6FD-FAAD2123FCE6}" destId="{6769DA59-9541-471C-9DE7-A6C6EF07023D}" srcOrd="12" destOrd="0" presId="urn:microsoft.com/office/officeart/2016/7/layout/RepeatingBendingProcessNew"/>
    <dgm:cxn modelId="{28C3EBBB-BE2C-4321-879B-85CD3ED80F01}" type="presParOf" srcId="{DB94A4E7-42FF-42DF-B6FD-FAAD2123FCE6}" destId="{49036F99-DE0B-4756-881E-D3A4A33F4D61}" srcOrd="13" destOrd="0" presId="urn:microsoft.com/office/officeart/2016/7/layout/RepeatingBendingProcessNew"/>
    <dgm:cxn modelId="{8A5BB121-C8A8-4386-AF38-E20F8231AA94}" type="presParOf" srcId="{49036F99-DE0B-4756-881E-D3A4A33F4D61}" destId="{86AE964D-83D7-42CD-8B3D-30E336F85B52}" srcOrd="0" destOrd="0" presId="urn:microsoft.com/office/officeart/2016/7/layout/RepeatingBendingProcessNew"/>
    <dgm:cxn modelId="{0E790E4A-F525-4283-A783-408B7E31D436}" type="presParOf" srcId="{DB94A4E7-42FF-42DF-B6FD-FAAD2123FCE6}" destId="{4B4B42EE-700C-448E-A680-2131B29F824C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BE6AF5-BAD6-4E24-BE1A-340958D56FFC}" type="doc">
      <dgm:prSet loTypeId="urn:microsoft.com/office/officeart/2008/layout/LinedList" loCatId="list" qsTypeId="urn:microsoft.com/office/officeart/2005/8/quickstyle/simple4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9D98D981-74F0-494B-9276-9619F0C7D51F}">
      <dgm:prSet/>
      <dgm:spPr/>
      <dgm:t>
        <a:bodyPr/>
        <a:lstStyle/>
        <a:p>
          <a:r>
            <a:rPr lang="en-GB"/>
            <a:t>Key services include:</a:t>
          </a:r>
          <a:endParaRPr lang="en-US"/>
        </a:p>
      </dgm:t>
    </dgm:pt>
    <dgm:pt modelId="{7CBF40E0-E4EB-4AF2-9419-24622F7E5E3C}" type="parTrans" cxnId="{B2491B45-E661-440C-BD44-EFCA12D975DB}">
      <dgm:prSet/>
      <dgm:spPr/>
      <dgm:t>
        <a:bodyPr/>
        <a:lstStyle/>
        <a:p>
          <a:endParaRPr lang="en-US"/>
        </a:p>
      </dgm:t>
    </dgm:pt>
    <dgm:pt modelId="{38B73331-F682-4147-BE52-1D7E1EFCD084}" type="sibTrans" cxnId="{B2491B45-E661-440C-BD44-EFCA12D975DB}">
      <dgm:prSet/>
      <dgm:spPr/>
      <dgm:t>
        <a:bodyPr/>
        <a:lstStyle/>
        <a:p>
          <a:endParaRPr lang="en-US"/>
        </a:p>
      </dgm:t>
    </dgm:pt>
    <dgm:pt modelId="{E9199832-99E0-452B-AC12-12338BAF1218}">
      <dgm:prSet/>
      <dgm:spPr/>
      <dgm:t>
        <a:bodyPr/>
        <a:lstStyle/>
        <a:p>
          <a:r>
            <a:rPr lang="en-GB"/>
            <a:t>Hydra Gloss lips</a:t>
          </a:r>
          <a:endParaRPr lang="en-US"/>
        </a:p>
      </dgm:t>
    </dgm:pt>
    <dgm:pt modelId="{3DB26925-BD95-4AFC-9CA4-4BFD69DBE120}" type="parTrans" cxnId="{31BA2A0B-55EB-4321-809B-2412D09AFBD8}">
      <dgm:prSet/>
      <dgm:spPr/>
      <dgm:t>
        <a:bodyPr/>
        <a:lstStyle/>
        <a:p>
          <a:endParaRPr lang="en-US"/>
        </a:p>
      </dgm:t>
    </dgm:pt>
    <dgm:pt modelId="{EFEDD7D9-2F98-48CA-AF88-E6A6A30252CE}" type="sibTrans" cxnId="{31BA2A0B-55EB-4321-809B-2412D09AFBD8}">
      <dgm:prSet/>
      <dgm:spPr/>
      <dgm:t>
        <a:bodyPr/>
        <a:lstStyle/>
        <a:p>
          <a:endParaRPr lang="en-US"/>
        </a:p>
      </dgm:t>
    </dgm:pt>
    <dgm:pt modelId="{A8EA5DF1-FC54-47C3-9B50-90AC063385E8}">
      <dgm:prSet/>
      <dgm:spPr/>
      <dgm:t>
        <a:bodyPr/>
        <a:lstStyle/>
        <a:p>
          <a:r>
            <a:rPr lang="en-GB"/>
            <a:t>Skin boosters</a:t>
          </a:r>
          <a:endParaRPr lang="en-US"/>
        </a:p>
      </dgm:t>
    </dgm:pt>
    <dgm:pt modelId="{340DA20B-6597-4270-B851-C2976CAAD97F}" type="parTrans" cxnId="{B9EC6690-7353-4148-A951-BB071A416538}">
      <dgm:prSet/>
      <dgm:spPr/>
      <dgm:t>
        <a:bodyPr/>
        <a:lstStyle/>
        <a:p>
          <a:endParaRPr lang="en-US"/>
        </a:p>
      </dgm:t>
    </dgm:pt>
    <dgm:pt modelId="{EBD69B20-86B6-4837-B782-36BD5BBA2E2C}" type="sibTrans" cxnId="{B9EC6690-7353-4148-A951-BB071A416538}">
      <dgm:prSet/>
      <dgm:spPr/>
      <dgm:t>
        <a:bodyPr/>
        <a:lstStyle/>
        <a:p>
          <a:endParaRPr lang="en-US"/>
        </a:p>
      </dgm:t>
    </dgm:pt>
    <dgm:pt modelId="{925F6253-568A-4ECF-ACA9-51EC793B0E8D}">
      <dgm:prSet/>
      <dgm:spPr/>
      <dgm:t>
        <a:bodyPr/>
        <a:lstStyle/>
        <a:p>
          <a:r>
            <a:rPr lang="en-GB"/>
            <a:t>Body slimming procedures</a:t>
          </a:r>
          <a:endParaRPr lang="en-US"/>
        </a:p>
      </dgm:t>
    </dgm:pt>
    <dgm:pt modelId="{94E1A323-FA34-42F9-A96C-766B8DCF3D55}" type="parTrans" cxnId="{3980B50E-A04D-4AA8-8B7C-A98EA3A3E73E}">
      <dgm:prSet/>
      <dgm:spPr/>
      <dgm:t>
        <a:bodyPr/>
        <a:lstStyle/>
        <a:p>
          <a:endParaRPr lang="en-US"/>
        </a:p>
      </dgm:t>
    </dgm:pt>
    <dgm:pt modelId="{8A4D6B42-4C01-4D0E-9237-1912CB811C47}" type="sibTrans" cxnId="{3980B50E-A04D-4AA8-8B7C-A98EA3A3E73E}">
      <dgm:prSet/>
      <dgm:spPr/>
      <dgm:t>
        <a:bodyPr/>
        <a:lstStyle/>
        <a:p>
          <a:endParaRPr lang="en-US"/>
        </a:p>
      </dgm:t>
    </dgm:pt>
    <dgm:pt modelId="{1E7064E9-3929-4873-ADDC-644E0B7D6103}">
      <dgm:prSet/>
      <dgm:spPr/>
      <dgm:t>
        <a:bodyPr/>
        <a:lstStyle/>
        <a:p>
          <a:r>
            <a:rPr lang="en-GB"/>
            <a:t>Clients receive personalised consultations to ensure treatments are safe, suitable and effective.</a:t>
          </a:r>
          <a:endParaRPr lang="en-US"/>
        </a:p>
      </dgm:t>
    </dgm:pt>
    <dgm:pt modelId="{AD96EEDB-A000-4D0F-B074-72B2B0D180DC}" type="parTrans" cxnId="{B5714015-BFD5-4613-999E-99A16D1B1DC0}">
      <dgm:prSet/>
      <dgm:spPr/>
      <dgm:t>
        <a:bodyPr/>
        <a:lstStyle/>
        <a:p>
          <a:endParaRPr lang="en-US"/>
        </a:p>
      </dgm:t>
    </dgm:pt>
    <dgm:pt modelId="{B5C81791-16CF-4AA4-96FF-F41ABFAEA65C}" type="sibTrans" cxnId="{B5714015-BFD5-4613-999E-99A16D1B1DC0}">
      <dgm:prSet/>
      <dgm:spPr/>
      <dgm:t>
        <a:bodyPr/>
        <a:lstStyle/>
        <a:p>
          <a:endParaRPr lang="en-US"/>
        </a:p>
      </dgm:t>
    </dgm:pt>
    <dgm:pt modelId="{E1827E78-86F5-44EA-BC48-0E2F497C21E9}">
      <dgm:prSet/>
      <dgm:spPr/>
      <dgm:t>
        <a:bodyPr/>
        <a:lstStyle/>
        <a:p>
          <a:r>
            <a:rPr lang="en-GB" dirty="0"/>
            <a:t>High quality products and professional techniques guarantee the best results.</a:t>
          </a:r>
          <a:endParaRPr lang="en-US" dirty="0"/>
        </a:p>
      </dgm:t>
    </dgm:pt>
    <dgm:pt modelId="{AD32DE2D-611E-4152-BDC9-DEEB08B863E0}" type="parTrans" cxnId="{3CB21E94-B24C-491E-88A3-613CF3CF3949}">
      <dgm:prSet/>
      <dgm:spPr/>
      <dgm:t>
        <a:bodyPr/>
        <a:lstStyle/>
        <a:p>
          <a:endParaRPr lang="en-US"/>
        </a:p>
      </dgm:t>
    </dgm:pt>
    <dgm:pt modelId="{D22AF014-591B-4146-943F-6BC94154CC28}" type="sibTrans" cxnId="{3CB21E94-B24C-491E-88A3-613CF3CF3949}">
      <dgm:prSet/>
      <dgm:spPr/>
      <dgm:t>
        <a:bodyPr/>
        <a:lstStyle/>
        <a:p>
          <a:endParaRPr lang="en-US"/>
        </a:p>
      </dgm:t>
    </dgm:pt>
    <dgm:pt modelId="{72EE6785-B0D8-4803-A190-CF1FB88F633E}" type="pres">
      <dgm:prSet presAssocID="{84BE6AF5-BAD6-4E24-BE1A-340958D56FFC}" presName="vert0" presStyleCnt="0">
        <dgm:presLayoutVars>
          <dgm:dir/>
          <dgm:animOne val="branch"/>
          <dgm:animLvl val="lvl"/>
        </dgm:presLayoutVars>
      </dgm:prSet>
      <dgm:spPr/>
    </dgm:pt>
    <dgm:pt modelId="{92FFD044-587A-4962-B4CF-CE6A1C976E86}" type="pres">
      <dgm:prSet presAssocID="{9D98D981-74F0-494B-9276-9619F0C7D51F}" presName="thickLine" presStyleLbl="alignNode1" presStyleIdx="0" presStyleCnt="6"/>
      <dgm:spPr/>
    </dgm:pt>
    <dgm:pt modelId="{54BC5B95-A15F-4DF7-AFF3-6D0F86E6A47D}" type="pres">
      <dgm:prSet presAssocID="{9D98D981-74F0-494B-9276-9619F0C7D51F}" presName="horz1" presStyleCnt="0"/>
      <dgm:spPr/>
    </dgm:pt>
    <dgm:pt modelId="{51B76874-1D33-4749-9D98-EE8A064EEFBD}" type="pres">
      <dgm:prSet presAssocID="{9D98D981-74F0-494B-9276-9619F0C7D51F}" presName="tx1" presStyleLbl="revTx" presStyleIdx="0" presStyleCnt="6"/>
      <dgm:spPr/>
    </dgm:pt>
    <dgm:pt modelId="{D1F1D1C2-A72E-47AE-BBE7-CBC186BFE818}" type="pres">
      <dgm:prSet presAssocID="{9D98D981-74F0-494B-9276-9619F0C7D51F}" presName="vert1" presStyleCnt="0"/>
      <dgm:spPr/>
    </dgm:pt>
    <dgm:pt modelId="{85E7898A-80CA-4555-B0CB-56D6AECB888A}" type="pres">
      <dgm:prSet presAssocID="{E9199832-99E0-452B-AC12-12338BAF1218}" presName="thickLine" presStyleLbl="alignNode1" presStyleIdx="1" presStyleCnt="6"/>
      <dgm:spPr/>
    </dgm:pt>
    <dgm:pt modelId="{3410B920-202B-4BB6-9CC4-D584B4024419}" type="pres">
      <dgm:prSet presAssocID="{E9199832-99E0-452B-AC12-12338BAF1218}" presName="horz1" presStyleCnt="0"/>
      <dgm:spPr/>
    </dgm:pt>
    <dgm:pt modelId="{C7B7886F-7BFE-4982-9CAD-3429335DB785}" type="pres">
      <dgm:prSet presAssocID="{E9199832-99E0-452B-AC12-12338BAF1218}" presName="tx1" presStyleLbl="revTx" presStyleIdx="1" presStyleCnt="6"/>
      <dgm:spPr/>
    </dgm:pt>
    <dgm:pt modelId="{A65013C0-61FB-49E8-9A61-B7657FE017E1}" type="pres">
      <dgm:prSet presAssocID="{E9199832-99E0-452B-AC12-12338BAF1218}" presName="vert1" presStyleCnt="0"/>
      <dgm:spPr/>
    </dgm:pt>
    <dgm:pt modelId="{B23048A7-D773-4C8A-879D-EA7AA139EE64}" type="pres">
      <dgm:prSet presAssocID="{A8EA5DF1-FC54-47C3-9B50-90AC063385E8}" presName="thickLine" presStyleLbl="alignNode1" presStyleIdx="2" presStyleCnt="6"/>
      <dgm:spPr/>
    </dgm:pt>
    <dgm:pt modelId="{36E0CFD1-2E01-49D3-A947-DF11EC2DCEEC}" type="pres">
      <dgm:prSet presAssocID="{A8EA5DF1-FC54-47C3-9B50-90AC063385E8}" presName="horz1" presStyleCnt="0"/>
      <dgm:spPr/>
    </dgm:pt>
    <dgm:pt modelId="{6F7947E7-436B-4AF0-8A1A-9C0154AFE295}" type="pres">
      <dgm:prSet presAssocID="{A8EA5DF1-FC54-47C3-9B50-90AC063385E8}" presName="tx1" presStyleLbl="revTx" presStyleIdx="2" presStyleCnt="6"/>
      <dgm:spPr/>
    </dgm:pt>
    <dgm:pt modelId="{15A7FDBA-A19E-4E61-A0C2-A228E16D0FC9}" type="pres">
      <dgm:prSet presAssocID="{A8EA5DF1-FC54-47C3-9B50-90AC063385E8}" presName="vert1" presStyleCnt="0"/>
      <dgm:spPr/>
    </dgm:pt>
    <dgm:pt modelId="{E3BB2A46-E8A5-4B9E-8C9D-FB54B052EA12}" type="pres">
      <dgm:prSet presAssocID="{925F6253-568A-4ECF-ACA9-51EC793B0E8D}" presName="thickLine" presStyleLbl="alignNode1" presStyleIdx="3" presStyleCnt="6"/>
      <dgm:spPr/>
    </dgm:pt>
    <dgm:pt modelId="{1D29CEE6-8607-4086-ACFF-859E863BBAC2}" type="pres">
      <dgm:prSet presAssocID="{925F6253-568A-4ECF-ACA9-51EC793B0E8D}" presName="horz1" presStyleCnt="0"/>
      <dgm:spPr/>
    </dgm:pt>
    <dgm:pt modelId="{5911E330-B5A1-4671-8F98-81B46F8E11B8}" type="pres">
      <dgm:prSet presAssocID="{925F6253-568A-4ECF-ACA9-51EC793B0E8D}" presName="tx1" presStyleLbl="revTx" presStyleIdx="3" presStyleCnt="6"/>
      <dgm:spPr/>
    </dgm:pt>
    <dgm:pt modelId="{2AD1C686-4A40-410A-A44F-9CEAC940FA83}" type="pres">
      <dgm:prSet presAssocID="{925F6253-568A-4ECF-ACA9-51EC793B0E8D}" presName="vert1" presStyleCnt="0"/>
      <dgm:spPr/>
    </dgm:pt>
    <dgm:pt modelId="{5D14CCF4-8051-4A2D-8DAE-382923B6A1D3}" type="pres">
      <dgm:prSet presAssocID="{1E7064E9-3929-4873-ADDC-644E0B7D6103}" presName="thickLine" presStyleLbl="alignNode1" presStyleIdx="4" presStyleCnt="6"/>
      <dgm:spPr/>
    </dgm:pt>
    <dgm:pt modelId="{51B112A0-C7EB-4DC3-A312-8F22972A9C67}" type="pres">
      <dgm:prSet presAssocID="{1E7064E9-3929-4873-ADDC-644E0B7D6103}" presName="horz1" presStyleCnt="0"/>
      <dgm:spPr/>
    </dgm:pt>
    <dgm:pt modelId="{7FDC6ED8-A7FF-4057-89B8-ADD513A75A29}" type="pres">
      <dgm:prSet presAssocID="{1E7064E9-3929-4873-ADDC-644E0B7D6103}" presName="tx1" presStyleLbl="revTx" presStyleIdx="4" presStyleCnt="6"/>
      <dgm:spPr/>
    </dgm:pt>
    <dgm:pt modelId="{4B9CB66E-A297-4BD0-8F97-3DB7CDA008FE}" type="pres">
      <dgm:prSet presAssocID="{1E7064E9-3929-4873-ADDC-644E0B7D6103}" presName="vert1" presStyleCnt="0"/>
      <dgm:spPr/>
    </dgm:pt>
    <dgm:pt modelId="{6790DD09-C84E-49DF-BFA6-019D2DF297EF}" type="pres">
      <dgm:prSet presAssocID="{E1827E78-86F5-44EA-BC48-0E2F497C21E9}" presName="thickLine" presStyleLbl="alignNode1" presStyleIdx="5" presStyleCnt="6"/>
      <dgm:spPr/>
    </dgm:pt>
    <dgm:pt modelId="{22A52D41-650F-4E72-9A60-E6C884E12EE6}" type="pres">
      <dgm:prSet presAssocID="{E1827E78-86F5-44EA-BC48-0E2F497C21E9}" presName="horz1" presStyleCnt="0"/>
      <dgm:spPr/>
    </dgm:pt>
    <dgm:pt modelId="{445F884C-B148-4345-9A0C-1353B2963E05}" type="pres">
      <dgm:prSet presAssocID="{E1827E78-86F5-44EA-BC48-0E2F497C21E9}" presName="tx1" presStyleLbl="revTx" presStyleIdx="5" presStyleCnt="6"/>
      <dgm:spPr/>
    </dgm:pt>
    <dgm:pt modelId="{252D44B3-7E14-407C-BE19-67E2F2A6A4FB}" type="pres">
      <dgm:prSet presAssocID="{E1827E78-86F5-44EA-BC48-0E2F497C21E9}" presName="vert1" presStyleCnt="0"/>
      <dgm:spPr/>
    </dgm:pt>
  </dgm:ptLst>
  <dgm:cxnLst>
    <dgm:cxn modelId="{5E668E03-4378-4D65-92E9-7498F89ED12E}" type="presOf" srcId="{E1827E78-86F5-44EA-BC48-0E2F497C21E9}" destId="{445F884C-B148-4345-9A0C-1353B2963E05}" srcOrd="0" destOrd="0" presId="urn:microsoft.com/office/officeart/2008/layout/LinedList"/>
    <dgm:cxn modelId="{31BA2A0B-55EB-4321-809B-2412D09AFBD8}" srcId="{84BE6AF5-BAD6-4E24-BE1A-340958D56FFC}" destId="{E9199832-99E0-452B-AC12-12338BAF1218}" srcOrd="1" destOrd="0" parTransId="{3DB26925-BD95-4AFC-9CA4-4BFD69DBE120}" sibTransId="{EFEDD7D9-2F98-48CA-AF88-E6A6A30252CE}"/>
    <dgm:cxn modelId="{8CF6F20D-C162-436C-9C95-67FCD749DAC7}" type="presOf" srcId="{9D98D981-74F0-494B-9276-9619F0C7D51F}" destId="{51B76874-1D33-4749-9D98-EE8A064EEFBD}" srcOrd="0" destOrd="0" presId="urn:microsoft.com/office/officeart/2008/layout/LinedList"/>
    <dgm:cxn modelId="{3980B50E-A04D-4AA8-8B7C-A98EA3A3E73E}" srcId="{84BE6AF5-BAD6-4E24-BE1A-340958D56FFC}" destId="{925F6253-568A-4ECF-ACA9-51EC793B0E8D}" srcOrd="3" destOrd="0" parTransId="{94E1A323-FA34-42F9-A96C-766B8DCF3D55}" sibTransId="{8A4D6B42-4C01-4D0E-9237-1912CB811C47}"/>
    <dgm:cxn modelId="{6656BD0F-6C04-4C7A-BE78-BF2721F7BE47}" type="presOf" srcId="{925F6253-568A-4ECF-ACA9-51EC793B0E8D}" destId="{5911E330-B5A1-4671-8F98-81B46F8E11B8}" srcOrd="0" destOrd="0" presId="urn:microsoft.com/office/officeart/2008/layout/LinedList"/>
    <dgm:cxn modelId="{B5714015-BFD5-4613-999E-99A16D1B1DC0}" srcId="{84BE6AF5-BAD6-4E24-BE1A-340958D56FFC}" destId="{1E7064E9-3929-4873-ADDC-644E0B7D6103}" srcOrd="4" destOrd="0" parTransId="{AD96EEDB-A000-4D0F-B074-72B2B0D180DC}" sibTransId="{B5C81791-16CF-4AA4-96FF-F41ABFAEA65C}"/>
    <dgm:cxn modelId="{B2491B45-E661-440C-BD44-EFCA12D975DB}" srcId="{84BE6AF5-BAD6-4E24-BE1A-340958D56FFC}" destId="{9D98D981-74F0-494B-9276-9619F0C7D51F}" srcOrd="0" destOrd="0" parTransId="{7CBF40E0-E4EB-4AF2-9419-24622F7E5E3C}" sibTransId="{38B73331-F682-4147-BE52-1D7E1EFCD084}"/>
    <dgm:cxn modelId="{353C418B-B8DD-4C79-9A11-52557F56E932}" type="presOf" srcId="{1E7064E9-3929-4873-ADDC-644E0B7D6103}" destId="{7FDC6ED8-A7FF-4057-89B8-ADD513A75A29}" srcOrd="0" destOrd="0" presId="urn:microsoft.com/office/officeart/2008/layout/LinedList"/>
    <dgm:cxn modelId="{B9EC6690-7353-4148-A951-BB071A416538}" srcId="{84BE6AF5-BAD6-4E24-BE1A-340958D56FFC}" destId="{A8EA5DF1-FC54-47C3-9B50-90AC063385E8}" srcOrd="2" destOrd="0" parTransId="{340DA20B-6597-4270-B851-C2976CAAD97F}" sibTransId="{EBD69B20-86B6-4837-B782-36BD5BBA2E2C}"/>
    <dgm:cxn modelId="{3CB21E94-B24C-491E-88A3-613CF3CF3949}" srcId="{84BE6AF5-BAD6-4E24-BE1A-340958D56FFC}" destId="{E1827E78-86F5-44EA-BC48-0E2F497C21E9}" srcOrd="5" destOrd="0" parTransId="{AD32DE2D-611E-4152-BDC9-DEEB08B863E0}" sibTransId="{D22AF014-591B-4146-943F-6BC94154CC28}"/>
    <dgm:cxn modelId="{9EB4C3CF-39AF-45D0-8C0E-7C7D9A024B6E}" type="presOf" srcId="{A8EA5DF1-FC54-47C3-9B50-90AC063385E8}" destId="{6F7947E7-436B-4AF0-8A1A-9C0154AFE295}" srcOrd="0" destOrd="0" presId="urn:microsoft.com/office/officeart/2008/layout/LinedList"/>
    <dgm:cxn modelId="{70288AD0-0D3F-4879-B608-97D756967EE8}" type="presOf" srcId="{84BE6AF5-BAD6-4E24-BE1A-340958D56FFC}" destId="{72EE6785-B0D8-4803-A190-CF1FB88F633E}" srcOrd="0" destOrd="0" presId="urn:microsoft.com/office/officeart/2008/layout/LinedList"/>
    <dgm:cxn modelId="{F16AE4D5-F5D3-47EB-84B5-7F3C99CCDE4D}" type="presOf" srcId="{E9199832-99E0-452B-AC12-12338BAF1218}" destId="{C7B7886F-7BFE-4982-9CAD-3429335DB785}" srcOrd="0" destOrd="0" presId="urn:microsoft.com/office/officeart/2008/layout/LinedList"/>
    <dgm:cxn modelId="{9842483D-7708-423C-AB78-23A4D8A76C55}" type="presParOf" srcId="{72EE6785-B0D8-4803-A190-CF1FB88F633E}" destId="{92FFD044-587A-4962-B4CF-CE6A1C976E86}" srcOrd="0" destOrd="0" presId="urn:microsoft.com/office/officeart/2008/layout/LinedList"/>
    <dgm:cxn modelId="{94C6BD76-28BB-4D67-8125-8281A58A3A36}" type="presParOf" srcId="{72EE6785-B0D8-4803-A190-CF1FB88F633E}" destId="{54BC5B95-A15F-4DF7-AFF3-6D0F86E6A47D}" srcOrd="1" destOrd="0" presId="urn:microsoft.com/office/officeart/2008/layout/LinedList"/>
    <dgm:cxn modelId="{E95A1002-1119-4C6F-8BF8-5DE8066668B0}" type="presParOf" srcId="{54BC5B95-A15F-4DF7-AFF3-6D0F86E6A47D}" destId="{51B76874-1D33-4749-9D98-EE8A064EEFBD}" srcOrd="0" destOrd="0" presId="urn:microsoft.com/office/officeart/2008/layout/LinedList"/>
    <dgm:cxn modelId="{8026034A-8A65-4BF6-973D-4D7FCF5D0724}" type="presParOf" srcId="{54BC5B95-A15F-4DF7-AFF3-6D0F86E6A47D}" destId="{D1F1D1C2-A72E-47AE-BBE7-CBC186BFE818}" srcOrd="1" destOrd="0" presId="urn:microsoft.com/office/officeart/2008/layout/LinedList"/>
    <dgm:cxn modelId="{58A4F5AF-D27C-41C4-A782-6A661764DCA7}" type="presParOf" srcId="{72EE6785-B0D8-4803-A190-CF1FB88F633E}" destId="{85E7898A-80CA-4555-B0CB-56D6AECB888A}" srcOrd="2" destOrd="0" presId="urn:microsoft.com/office/officeart/2008/layout/LinedList"/>
    <dgm:cxn modelId="{8FFA4D6A-AAEC-4A81-9D2C-22F3750BB428}" type="presParOf" srcId="{72EE6785-B0D8-4803-A190-CF1FB88F633E}" destId="{3410B920-202B-4BB6-9CC4-D584B4024419}" srcOrd="3" destOrd="0" presId="urn:microsoft.com/office/officeart/2008/layout/LinedList"/>
    <dgm:cxn modelId="{F9AAE3EE-4CFE-41D5-84D0-36DD192C318D}" type="presParOf" srcId="{3410B920-202B-4BB6-9CC4-D584B4024419}" destId="{C7B7886F-7BFE-4982-9CAD-3429335DB785}" srcOrd="0" destOrd="0" presId="urn:microsoft.com/office/officeart/2008/layout/LinedList"/>
    <dgm:cxn modelId="{E9F35683-E710-408A-B213-1E7CBDD63FA5}" type="presParOf" srcId="{3410B920-202B-4BB6-9CC4-D584B4024419}" destId="{A65013C0-61FB-49E8-9A61-B7657FE017E1}" srcOrd="1" destOrd="0" presId="urn:microsoft.com/office/officeart/2008/layout/LinedList"/>
    <dgm:cxn modelId="{05F363E2-FE3D-4F07-BA3A-3A3B87205DE9}" type="presParOf" srcId="{72EE6785-B0D8-4803-A190-CF1FB88F633E}" destId="{B23048A7-D773-4C8A-879D-EA7AA139EE64}" srcOrd="4" destOrd="0" presId="urn:microsoft.com/office/officeart/2008/layout/LinedList"/>
    <dgm:cxn modelId="{ADF3E91B-3CFE-46A3-8B1A-E8AF8531B849}" type="presParOf" srcId="{72EE6785-B0D8-4803-A190-CF1FB88F633E}" destId="{36E0CFD1-2E01-49D3-A947-DF11EC2DCEEC}" srcOrd="5" destOrd="0" presId="urn:microsoft.com/office/officeart/2008/layout/LinedList"/>
    <dgm:cxn modelId="{4FE1CF6B-8525-4E6B-ACF9-9C537894DE2F}" type="presParOf" srcId="{36E0CFD1-2E01-49D3-A947-DF11EC2DCEEC}" destId="{6F7947E7-436B-4AF0-8A1A-9C0154AFE295}" srcOrd="0" destOrd="0" presId="urn:microsoft.com/office/officeart/2008/layout/LinedList"/>
    <dgm:cxn modelId="{F73E0638-2A9F-4D45-BCDF-305063F34664}" type="presParOf" srcId="{36E0CFD1-2E01-49D3-A947-DF11EC2DCEEC}" destId="{15A7FDBA-A19E-4E61-A0C2-A228E16D0FC9}" srcOrd="1" destOrd="0" presId="urn:microsoft.com/office/officeart/2008/layout/LinedList"/>
    <dgm:cxn modelId="{745F126B-8ADC-45BC-8E25-F5269BC10180}" type="presParOf" srcId="{72EE6785-B0D8-4803-A190-CF1FB88F633E}" destId="{E3BB2A46-E8A5-4B9E-8C9D-FB54B052EA12}" srcOrd="6" destOrd="0" presId="urn:microsoft.com/office/officeart/2008/layout/LinedList"/>
    <dgm:cxn modelId="{86FAFB6A-F5F0-4809-982D-4E69F60B9179}" type="presParOf" srcId="{72EE6785-B0D8-4803-A190-CF1FB88F633E}" destId="{1D29CEE6-8607-4086-ACFF-859E863BBAC2}" srcOrd="7" destOrd="0" presId="urn:microsoft.com/office/officeart/2008/layout/LinedList"/>
    <dgm:cxn modelId="{2AF38F70-8281-43D7-8E53-309F391C9CAF}" type="presParOf" srcId="{1D29CEE6-8607-4086-ACFF-859E863BBAC2}" destId="{5911E330-B5A1-4671-8F98-81B46F8E11B8}" srcOrd="0" destOrd="0" presId="urn:microsoft.com/office/officeart/2008/layout/LinedList"/>
    <dgm:cxn modelId="{8B8AE078-FDB6-4F63-A0F4-DFF0604D9E40}" type="presParOf" srcId="{1D29CEE6-8607-4086-ACFF-859E863BBAC2}" destId="{2AD1C686-4A40-410A-A44F-9CEAC940FA83}" srcOrd="1" destOrd="0" presId="urn:microsoft.com/office/officeart/2008/layout/LinedList"/>
    <dgm:cxn modelId="{34BB6208-EB92-43F8-9AAB-A62C547415C7}" type="presParOf" srcId="{72EE6785-B0D8-4803-A190-CF1FB88F633E}" destId="{5D14CCF4-8051-4A2D-8DAE-382923B6A1D3}" srcOrd="8" destOrd="0" presId="urn:microsoft.com/office/officeart/2008/layout/LinedList"/>
    <dgm:cxn modelId="{767285E3-C4DC-41C1-96FC-148E801301E5}" type="presParOf" srcId="{72EE6785-B0D8-4803-A190-CF1FB88F633E}" destId="{51B112A0-C7EB-4DC3-A312-8F22972A9C67}" srcOrd="9" destOrd="0" presId="urn:microsoft.com/office/officeart/2008/layout/LinedList"/>
    <dgm:cxn modelId="{62B9D660-EF12-43EB-90EC-27E214376FD4}" type="presParOf" srcId="{51B112A0-C7EB-4DC3-A312-8F22972A9C67}" destId="{7FDC6ED8-A7FF-4057-89B8-ADD513A75A29}" srcOrd="0" destOrd="0" presId="urn:microsoft.com/office/officeart/2008/layout/LinedList"/>
    <dgm:cxn modelId="{BF64B7BC-4820-4890-84E1-08C3760451A5}" type="presParOf" srcId="{51B112A0-C7EB-4DC3-A312-8F22972A9C67}" destId="{4B9CB66E-A297-4BD0-8F97-3DB7CDA008FE}" srcOrd="1" destOrd="0" presId="urn:microsoft.com/office/officeart/2008/layout/LinedList"/>
    <dgm:cxn modelId="{23B06797-68A6-475D-9F10-F31994399C06}" type="presParOf" srcId="{72EE6785-B0D8-4803-A190-CF1FB88F633E}" destId="{6790DD09-C84E-49DF-BFA6-019D2DF297EF}" srcOrd="10" destOrd="0" presId="urn:microsoft.com/office/officeart/2008/layout/LinedList"/>
    <dgm:cxn modelId="{8A2145E4-0461-419B-9387-F45ECD356F85}" type="presParOf" srcId="{72EE6785-B0D8-4803-A190-CF1FB88F633E}" destId="{22A52D41-650F-4E72-9A60-E6C884E12EE6}" srcOrd="11" destOrd="0" presId="urn:microsoft.com/office/officeart/2008/layout/LinedList"/>
    <dgm:cxn modelId="{526BA707-E6AE-4971-8E44-B8F7A55FD2C8}" type="presParOf" srcId="{22A52D41-650F-4E72-9A60-E6C884E12EE6}" destId="{445F884C-B148-4345-9A0C-1353B2963E05}" srcOrd="0" destOrd="0" presId="urn:microsoft.com/office/officeart/2008/layout/LinedList"/>
    <dgm:cxn modelId="{9C70133D-CD27-4B5E-845E-EAC4A546F8F9}" type="presParOf" srcId="{22A52D41-650F-4E72-9A60-E6C884E12EE6}" destId="{252D44B3-7E14-407C-BE19-67E2F2A6A4F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741191B-230C-4E34-9577-8D8384503EC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1718F1B-3B10-4142-9189-A7C340524C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Responsibilities include:</a:t>
          </a:r>
          <a:endParaRPr lang="en-US"/>
        </a:p>
      </dgm:t>
    </dgm:pt>
    <dgm:pt modelId="{AC0E8B20-182D-41F2-B1D6-70D8FFF5C870}" type="parTrans" cxnId="{6C7C2AAE-3C84-4674-A3A0-79C5A342957C}">
      <dgm:prSet/>
      <dgm:spPr/>
      <dgm:t>
        <a:bodyPr/>
        <a:lstStyle/>
        <a:p>
          <a:endParaRPr lang="en-US"/>
        </a:p>
      </dgm:t>
    </dgm:pt>
    <dgm:pt modelId="{54B25FBA-3C81-48FE-92EF-79742C9C70C7}" type="sibTrans" cxnId="{6C7C2AAE-3C84-4674-A3A0-79C5A342957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77444FB-B082-40CE-8006-062B898D34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Performing treatments</a:t>
          </a:r>
          <a:endParaRPr lang="en-US"/>
        </a:p>
      </dgm:t>
    </dgm:pt>
    <dgm:pt modelId="{34774A86-A035-4C27-815E-51EB5BA1B975}" type="parTrans" cxnId="{14F2241B-90C6-421B-9D37-6468EB3928CE}">
      <dgm:prSet/>
      <dgm:spPr/>
      <dgm:t>
        <a:bodyPr/>
        <a:lstStyle/>
        <a:p>
          <a:endParaRPr lang="en-US"/>
        </a:p>
      </dgm:t>
    </dgm:pt>
    <dgm:pt modelId="{8ACCD485-D673-4E3A-8CB6-0BCB56B9640E}" type="sibTrans" cxnId="{14F2241B-90C6-421B-9D37-6468EB3928C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F7CC1EC-D47A-495E-AA16-605D0C8B9CD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Managing appointments</a:t>
          </a:r>
          <a:endParaRPr lang="en-US"/>
        </a:p>
      </dgm:t>
    </dgm:pt>
    <dgm:pt modelId="{67C0FAE3-713B-45A8-A20C-668E3099A4DB}" type="parTrans" cxnId="{73D20AF6-0E60-471C-9E3C-71CD367CF143}">
      <dgm:prSet/>
      <dgm:spPr/>
      <dgm:t>
        <a:bodyPr/>
        <a:lstStyle/>
        <a:p>
          <a:endParaRPr lang="en-US"/>
        </a:p>
      </dgm:t>
    </dgm:pt>
    <dgm:pt modelId="{C6CE3056-49B6-4E43-B7FB-199F52819382}" type="sibTrans" cxnId="{73D20AF6-0E60-471C-9E3C-71CD367CF14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B76628B-BFCC-4821-A8FC-1902E42057C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Marketing and promotions</a:t>
          </a:r>
          <a:endParaRPr lang="en-US"/>
        </a:p>
      </dgm:t>
    </dgm:pt>
    <dgm:pt modelId="{4632E7B1-8966-4C0D-8E70-64F21477CC98}" type="parTrans" cxnId="{5ACE76EB-FD37-477D-8A01-9ECAFE290AB1}">
      <dgm:prSet/>
      <dgm:spPr/>
      <dgm:t>
        <a:bodyPr/>
        <a:lstStyle/>
        <a:p>
          <a:endParaRPr lang="en-US"/>
        </a:p>
      </dgm:t>
    </dgm:pt>
    <dgm:pt modelId="{3DDECDC5-2609-48CE-BD6C-F3C846F395A0}" type="sibTrans" cxnId="{5ACE76EB-FD37-477D-8A01-9ECAFE290AB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B022273-F583-41AA-85AA-7D50BF581F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Financial management</a:t>
          </a:r>
          <a:endParaRPr lang="en-US"/>
        </a:p>
      </dgm:t>
    </dgm:pt>
    <dgm:pt modelId="{EB0E713F-0B60-4ED9-A96A-05DE8CD701EA}" type="parTrans" cxnId="{DD54A84A-E994-428E-A603-4F0011D79FFD}">
      <dgm:prSet/>
      <dgm:spPr/>
      <dgm:t>
        <a:bodyPr/>
        <a:lstStyle/>
        <a:p>
          <a:endParaRPr lang="en-US"/>
        </a:p>
      </dgm:t>
    </dgm:pt>
    <dgm:pt modelId="{B0FEA29F-ECF2-4927-B632-84FD24B4DB23}" type="sibTrans" cxnId="{DD54A84A-E994-428E-A603-4F0011D79FF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99EB0ED-A288-4EDB-A0A2-02F0818785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business operates as a sole trader, a common and simple structure for small start-ups in the UK.</a:t>
          </a:r>
          <a:endParaRPr lang="en-US"/>
        </a:p>
      </dgm:t>
    </dgm:pt>
    <dgm:pt modelId="{FBFB43FD-E91D-4460-9875-1109AAADE41D}" type="parTrans" cxnId="{3C6A837A-14F3-4F1A-B133-DB2A6AA3CCEE}">
      <dgm:prSet/>
      <dgm:spPr/>
      <dgm:t>
        <a:bodyPr/>
        <a:lstStyle/>
        <a:p>
          <a:endParaRPr lang="en-US"/>
        </a:p>
      </dgm:t>
    </dgm:pt>
    <dgm:pt modelId="{E877F1A6-0CEF-4C37-95EF-EE7DC27BB119}" type="sibTrans" cxnId="{3C6A837A-14F3-4F1A-B133-DB2A6AA3CCEE}">
      <dgm:prSet/>
      <dgm:spPr/>
      <dgm:t>
        <a:bodyPr/>
        <a:lstStyle/>
        <a:p>
          <a:endParaRPr lang="en-US"/>
        </a:p>
      </dgm:t>
    </dgm:pt>
    <dgm:pt modelId="{C0BB41B1-1FB6-4003-A7C3-E84EDC89BEBA}" type="pres">
      <dgm:prSet presAssocID="{2741191B-230C-4E34-9577-8D8384503ECD}" presName="root" presStyleCnt="0">
        <dgm:presLayoutVars>
          <dgm:dir/>
          <dgm:resizeHandles val="exact"/>
        </dgm:presLayoutVars>
      </dgm:prSet>
      <dgm:spPr/>
    </dgm:pt>
    <dgm:pt modelId="{B1A27F3B-0BCC-462A-A2C1-B78A1B9C4A06}" type="pres">
      <dgm:prSet presAssocID="{2741191B-230C-4E34-9577-8D8384503ECD}" presName="container" presStyleCnt="0">
        <dgm:presLayoutVars>
          <dgm:dir/>
          <dgm:resizeHandles val="exact"/>
        </dgm:presLayoutVars>
      </dgm:prSet>
      <dgm:spPr/>
    </dgm:pt>
    <dgm:pt modelId="{5B8823B4-6C13-4CA3-89A2-D858312C8A94}" type="pres">
      <dgm:prSet presAssocID="{B1718F1B-3B10-4142-9189-A7C340524CD4}" presName="compNode" presStyleCnt="0"/>
      <dgm:spPr/>
    </dgm:pt>
    <dgm:pt modelId="{BE8717BB-C42D-4825-B813-7E2925962715}" type="pres">
      <dgm:prSet presAssocID="{B1718F1B-3B10-4142-9189-A7C340524CD4}" presName="iconBgRect" presStyleLbl="bgShp" presStyleIdx="0" presStyleCnt="6"/>
      <dgm:spPr/>
    </dgm:pt>
    <dgm:pt modelId="{96C829AC-04EC-41B3-9698-B38F6B0A0731}" type="pres">
      <dgm:prSet presAssocID="{B1718F1B-3B10-4142-9189-A7C340524CD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7DA1E35F-67C8-4FB5-9008-F58F9E05EE91}" type="pres">
      <dgm:prSet presAssocID="{B1718F1B-3B10-4142-9189-A7C340524CD4}" presName="spaceRect" presStyleCnt="0"/>
      <dgm:spPr/>
    </dgm:pt>
    <dgm:pt modelId="{F081E81A-DCE6-4332-B683-D6BC5777E8BF}" type="pres">
      <dgm:prSet presAssocID="{B1718F1B-3B10-4142-9189-A7C340524CD4}" presName="textRect" presStyleLbl="revTx" presStyleIdx="0" presStyleCnt="6">
        <dgm:presLayoutVars>
          <dgm:chMax val="1"/>
          <dgm:chPref val="1"/>
        </dgm:presLayoutVars>
      </dgm:prSet>
      <dgm:spPr/>
    </dgm:pt>
    <dgm:pt modelId="{63227414-EA8E-4D7F-B0FC-C4AAF6866C88}" type="pres">
      <dgm:prSet presAssocID="{54B25FBA-3C81-48FE-92EF-79742C9C70C7}" presName="sibTrans" presStyleLbl="sibTrans2D1" presStyleIdx="0" presStyleCnt="0"/>
      <dgm:spPr/>
    </dgm:pt>
    <dgm:pt modelId="{CB230063-C995-45F4-A7EF-74FEA18BAC2F}" type="pres">
      <dgm:prSet presAssocID="{977444FB-B082-40CE-8006-062B898D34F9}" presName="compNode" presStyleCnt="0"/>
      <dgm:spPr/>
    </dgm:pt>
    <dgm:pt modelId="{93B805BB-8726-4EBC-9FF2-11361EC89E03}" type="pres">
      <dgm:prSet presAssocID="{977444FB-B082-40CE-8006-062B898D34F9}" presName="iconBgRect" presStyleLbl="bgShp" presStyleIdx="1" presStyleCnt="6"/>
      <dgm:spPr/>
    </dgm:pt>
    <dgm:pt modelId="{82AB79A9-2987-40DE-B32B-32ACA8101443}" type="pres">
      <dgm:prSet presAssocID="{977444FB-B082-40CE-8006-062B898D34F9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401A84D8-5E8D-48F4-BD5A-921899AC3182}" type="pres">
      <dgm:prSet presAssocID="{977444FB-B082-40CE-8006-062B898D34F9}" presName="spaceRect" presStyleCnt="0"/>
      <dgm:spPr/>
    </dgm:pt>
    <dgm:pt modelId="{C0FE7B17-A1AB-4D74-AD0F-38641E48D379}" type="pres">
      <dgm:prSet presAssocID="{977444FB-B082-40CE-8006-062B898D34F9}" presName="textRect" presStyleLbl="revTx" presStyleIdx="1" presStyleCnt="6">
        <dgm:presLayoutVars>
          <dgm:chMax val="1"/>
          <dgm:chPref val="1"/>
        </dgm:presLayoutVars>
      </dgm:prSet>
      <dgm:spPr/>
    </dgm:pt>
    <dgm:pt modelId="{7FF87DAE-3624-439D-8593-9035CCF68E6E}" type="pres">
      <dgm:prSet presAssocID="{8ACCD485-D673-4E3A-8CB6-0BCB56B9640E}" presName="sibTrans" presStyleLbl="sibTrans2D1" presStyleIdx="0" presStyleCnt="0"/>
      <dgm:spPr/>
    </dgm:pt>
    <dgm:pt modelId="{606964CA-3CE3-4441-9D08-7E97E3687EBD}" type="pres">
      <dgm:prSet presAssocID="{6F7CC1EC-D47A-495E-AA16-605D0C8B9CD1}" presName="compNode" presStyleCnt="0"/>
      <dgm:spPr/>
    </dgm:pt>
    <dgm:pt modelId="{FBBDDDDB-637B-4975-AA20-06CCCA4F4B3D}" type="pres">
      <dgm:prSet presAssocID="{6F7CC1EC-D47A-495E-AA16-605D0C8B9CD1}" presName="iconBgRect" presStyleLbl="bgShp" presStyleIdx="2" presStyleCnt="6"/>
      <dgm:spPr/>
    </dgm:pt>
    <dgm:pt modelId="{1CBB2DDB-A552-4B6B-A517-2778D698D270}" type="pres">
      <dgm:prSet presAssocID="{6F7CC1EC-D47A-495E-AA16-605D0C8B9CD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A85C3BD5-AA2A-4CE4-A8C9-C103A1ACE6F7}" type="pres">
      <dgm:prSet presAssocID="{6F7CC1EC-D47A-495E-AA16-605D0C8B9CD1}" presName="spaceRect" presStyleCnt="0"/>
      <dgm:spPr/>
    </dgm:pt>
    <dgm:pt modelId="{EF2DCD6D-299C-4AB7-8FE3-1F66DA19F390}" type="pres">
      <dgm:prSet presAssocID="{6F7CC1EC-D47A-495E-AA16-605D0C8B9CD1}" presName="textRect" presStyleLbl="revTx" presStyleIdx="2" presStyleCnt="6">
        <dgm:presLayoutVars>
          <dgm:chMax val="1"/>
          <dgm:chPref val="1"/>
        </dgm:presLayoutVars>
      </dgm:prSet>
      <dgm:spPr/>
    </dgm:pt>
    <dgm:pt modelId="{6F8ED8A9-3FAD-48AC-B9B9-400E7B64A6F3}" type="pres">
      <dgm:prSet presAssocID="{C6CE3056-49B6-4E43-B7FB-199F52819382}" presName="sibTrans" presStyleLbl="sibTrans2D1" presStyleIdx="0" presStyleCnt="0"/>
      <dgm:spPr/>
    </dgm:pt>
    <dgm:pt modelId="{B56F7506-7FDB-4EFC-AEC5-4811DB5520E6}" type="pres">
      <dgm:prSet presAssocID="{DB76628B-BFCC-4821-A8FC-1902E42057C3}" presName="compNode" presStyleCnt="0"/>
      <dgm:spPr/>
    </dgm:pt>
    <dgm:pt modelId="{EA6CF576-BD55-49FC-81AB-99808C5991FF}" type="pres">
      <dgm:prSet presAssocID="{DB76628B-BFCC-4821-A8FC-1902E42057C3}" presName="iconBgRect" presStyleLbl="bgShp" presStyleIdx="3" presStyleCnt="6"/>
      <dgm:spPr/>
    </dgm:pt>
    <dgm:pt modelId="{036FCBCF-EF43-4611-BAEF-5864D897634C}" type="pres">
      <dgm:prSet presAssocID="{DB76628B-BFCC-4821-A8FC-1902E42057C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5BA56E86-39F9-4FC7-B6A2-8A6EC8BA9042}" type="pres">
      <dgm:prSet presAssocID="{DB76628B-BFCC-4821-A8FC-1902E42057C3}" presName="spaceRect" presStyleCnt="0"/>
      <dgm:spPr/>
    </dgm:pt>
    <dgm:pt modelId="{37F232A3-81BE-4A51-A8DF-61631C6CCEEC}" type="pres">
      <dgm:prSet presAssocID="{DB76628B-BFCC-4821-A8FC-1902E42057C3}" presName="textRect" presStyleLbl="revTx" presStyleIdx="3" presStyleCnt="6">
        <dgm:presLayoutVars>
          <dgm:chMax val="1"/>
          <dgm:chPref val="1"/>
        </dgm:presLayoutVars>
      </dgm:prSet>
      <dgm:spPr/>
    </dgm:pt>
    <dgm:pt modelId="{E4E9B9EA-F168-4DBE-B54E-E53402207280}" type="pres">
      <dgm:prSet presAssocID="{3DDECDC5-2609-48CE-BD6C-F3C846F395A0}" presName="sibTrans" presStyleLbl="sibTrans2D1" presStyleIdx="0" presStyleCnt="0"/>
      <dgm:spPr/>
    </dgm:pt>
    <dgm:pt modelId="{2363F234-0182-42E6-A253-DC06B47806E4}" type="pres">
      <dgm:prSet presAssocID="{3B022273-F583-41AA-85AA-7D50BF581FEE}" presName="compNode" presStyleCnt="0"/>
      <dgm:spPr/>
    </dgm:pt>
    <dgm:pt modelId="{EBD6CB1C-3BB7-430D-8192-BC50D224B076}" type="pres">
      <dgm:prSet presAssocID="{3B022273-F583-41AA-85AA-7D50BF581FEE}" presName="iconBgRect" presStyleLbl="bgShp" presStyleIdx="4" presStyleCnt="6"/>
      <dgm:spPr/>
    </dgm:pt>
    <dgm:pt modelId="{701D1573-B709-4788-8DC7-AA52ACBDAB93}" type="pres">
      <dgm:prSet presAssocID="{3B022273-F583-41AA-85AA-7D50BF581FE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9C27FFEF-D239-4EFF-BDCE-790764D84C50}" type="pres">
      <dgm:prSet presAssocID="{3B022273-F583-41AA-85AA-7D50BF581FEE}" presName="spaceRect" presStyleCnt="0"/>
      <dgm:spPr/>
    </dgm:pt>
    <dgm:pt modelId="{3B940FA0-3115-468B-8974-0EDE0D14499F}" type="pres">
      <dgm:prSet presAssocID="{3B022273-F583-41AA-85AA-7D50BF581FEE}" presName="textRect" presStyleLbl="revTx" presStyleIdx="4" presStyleCnt="6">
        <dgm:presLayoutVars>
          <dgm:chMax val="1"/>
          <dgm:chPref val="1"/>
        </dgm:presLayoutVars>
      </dgm:prSet>
      <dgm:spPr/>
    </dgm:pt>
    <dgm:pt modelId="{FC2445A4-F8FF-4407-9EDF-755601324BB7}" type="pres">
      <dgm:prSet presAssocID="{B0FEA29F-ECF2-4927-B632-84FD24B4DB23}" presName="sibTrans" presStyleLbl="sibTrans2D1" presStyleIdx="0" presStyleCnt="0"/>
      <dgm:spPr/>
    </dgm:pt>
    <dgm:pt modelId="{60F79D98-9FB4-4AC9-9176-151F1CBEC16D}" type="pres">
      <dgm:prSet presAssocID="{499EB0ED-A288-4EDB-A0A2-02F08187855D}" presName="compNode" presStyleCnt="0"/>
      <dgm:spPr/>
    </dgm:pt>
    <dgm:pt modelId="{EEB9D9EF-DB32-4B98-A508-91A23C577A28}" type="pres">
      <dgm:prSet presAssocID="{499EB0ED-A288-4EDB-A0A2-02F08187855D}" presName="iconBgRect" presStyleLbl="bgShp" presStyleIdx="5" presStyleCnt="6"/>
      <dgm:spPr/>
    </dgm:pt>
    <dgm:pt modelId="{CE5FF919-8811-46B8-BD55-6482F18E90D7}" type="pres">
      <dgm:prSet presAssocID="{499EB0ED-A288-4EDB-A0A2-02F08187855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8D2F8D76-8481-4543-AACA-9BA82DB3090F}" type="pres">
      <dgm:prSet presAssocID="{499EB0ED-A288-4EDB-A0A2-02F08187855D}" presName="spaceRect" presStyleCnt="0"/>
      <dgm:spPr/>
    </dgm:pt>
    <dgm:pt modelId="{3A2F1D00-4372-42AF-A0CF-C2D99658BEC7}" type="pres">
      <dgm:prSet presAssocID="{499EB0ED-A288-4EDB-A0A2-02F08187855D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86F51D00-E7C4-410C-8681-2907EB9988B6}" type="presOf" srcId="{3B022273-F583-41AA-85AA-7D50BF581FEE}" destId="{3B940FA0-3115-468B-8974-0EDE0D14499F}" srcOrd="0" destOrd="0" presId="urn:microsoft.com/office/officeart/2018/2/layout/IconCircleList"/>
    <dgm:cxn modelId="{FE5A5C00-8657-41CC-A75C-A36E63240247}" type="presOf" srcId="{499EB0ED-A288-4EDB-A0A2-02F08187855D}" destId="{3A2F1D00-4372-42AF-A0CF-C2D99658BEC7}" srcOrd="0" destOrd="0" presId="urn:microsoft.com/office/officeart/2018/2/layout/IconCircleList"/>
    <dgm:cxn modelId="{14F2241B-90C6-421B-9D37-6468EB3928CE}" srcId="{2741191B-230C-4E34-9577-8D8384503ECD}" destId="{977444FB-B082-40CE-8006-062B898D34F9}" srcOrd="1" destOrd="0" parTransId="{34774A86-A035-4C27-815E-51EB5BA1B975}" sibTransId="{8ACCD485-D673-4E3A-8CB6-0BCB56B9640E}"/>
    <dgm:cxn modelId="{B5DCBB1F-3793-4633-85D4-67B151FBF9E9}" type="presOf" srcId="{54B25FBA-3C81-48FE-92EF-79742C9C70C7}" destId="{63227414-EA8E-4D7F-B0FC-C4AAF6866C88}" srcOrd="0" destOrd="0" presId="urn:microsoft.com/office/officeart/2018/2/layout/IconCircleList"/>
    <dgm:cxn modelId="{8D0CE536-CB7B-4546-949B-030F940BC72D}" type="presOf" srcId="{B1718F1B-3B10-4142-9189-A7C340524CD4}" destId="{F081E81A-DCE6-4332-B683-D6BC5777E8BF}" srcOrd="0" destOrd="0" presId="urn:microsoft.com/office/officeart/2018/2/layout/IconCircleList"/>
    <dgm:cxn modelId="{F4919142-E6E1-4E11-9F6C-2371C3757748}" type="presOf" srcId="{6F7CC1EC-D47A-495E-AA16-605D0C8B9CD1}" destId="{EF2DCD6D-299C-4AB7-8FE3-1F66DA19F390}" srcOrd="0" destOrd="0" presId="urn:microsoft.com/office/officeart/2018/2/layout/IconCircleList"/>
    <dgm:cxn modelId="{DD54A84A-E994-428E-A603-4F0011D79FFD}" srcId="{2741191B-230C-4E34-9577-8D8384503ECD}" destId="{3B022273-F583-41AA-85AA-7D50BF581FEE}" srcOrd="4" destOrd="0" parTransId="{EB0E713F-0B60-4ED9-A96A-05DE8CD701EA}" sibTransId="{B0FEA29F-ECF2-4927-B632-84FD24B4DB23}"/>
    <dgm:cxn modelId="{70EC966B-2801-4EF6-B5D9-7AFF3DEB9C2B}" type="presOf" srcId="{DB76628B-BFCC-4821-A8FC-1902E42057C3}" destId="{37F232A3-81BE-4A51-A8DF-61631C6CCEEC}" srcOrd="0" destOrd="0" presId="urn:microsoft.com/office/officeart/2018/2/layout/IconCircleList"/>
    <dgm:cxn modelId="{D4785076-F9BF-456E-A420-0826EDD75D39}" type="presOf" srcId="{2741191B-230C-4E34-9577-8D8384503ECD}" destId="{C0BB41B1-1FB6-4003-A7C3-E84EDC89BEBA}" srcOrd="0" destOrd="0" presId="urn:microsoft.com/office/officeart/2018/2/layout/IconCircleList"/>
    <dgm:cxn modelId="{207D247A-C67F-4474-A831-FD52B958CAD8}" type="presOf" srcId="{C6CE3056-49B6-4E43-B7FB-199F52819382}" destId="{6F8ED8A9-3FAD-48AC-B9B9-400E7B64A6F3}" srcOrd="0" destOrd="0" presId="urn:microsoft.com/office/officeart/2018/2/layout/IconCircleList"/>
    <dgm:cxn modelId="{3C6A837A-14F3-4F1A-B133-DB2A6AA3CCEE}" srcId="{2741191B-230C-4E34-9577-8D8384503ECD}" destId="{499EB0ED-A288-4EDB-A0A2-02F08187855D}" srcOrd="5" destOrd="0" parTransId="{FBFB43FD-E91D-4460-9875-1109AAADE41D}" sibTransId="{E877F1A6-0CEF-4C37-95EF-EE7DC27BB119}"/>
    <dgm:cxn modelId="{59648590-F00F-48B0-A04C-325462608E54}" type="presOf" srcId="{977444FB-B082-40CE-8006-062B898D34F9}" destId="{C0FE7B17-A1AB-4D74-AD0F-38641E48D379}" srcOrd="0" destOrd="0" presId="urn:microsoft.com/office/officeart/2018/2/layout/IconCircleList"/>
    <dgm:cxn modelId="{6C7C2AAE-3C84-4674-A3A0-79C5A342957C}" srcId="{2741191B-230C-4E34-9577-8D8384503ECD}" destId="{B1718F1B-3B10-4142-9189-A7C340524CD4}" srcOrd="0" destOrd="0" parTransId="{AC0E8B20-182D-41F2-B1D6-70D8FFF5C870}" sibTransId="{54B25FBA-3C81-48FE-92EF-79742C9C70C7}"/>
    <dgm:cxn modelId="{C528E1D1-8384-403F-9AD1-808C775D987A}" type="presOf" srcId="{B0FEA29F-ECF2-4927-B632-84FD24B4DB23}" destId="{FC2445A4-F8FF-4407-9EDF-755601324BB7}" srcOrd="0" destOrd="0" presId="urn:microsoft.com/office/officeart/2018/2/layout/IconCircleList"/>
    <dgm:cxn modelId="{455EB2D7-0570-4BC3-BABC-7CC3C38500C6}" type="presOf" srcId="{3DDECDC5-2609-48CE-BD6C-F3C846F395A0}" destId="{E4E9B9EA-F168-4DBE-B54E-E53402207280}" srcOrd="0" destOrd="0" presId="urn:microsoft.com/office/officeart/2018/2/layout/IconCircleList"/>
    <dgm:cxn modelId="{106393E2-8244-45BA-AB8A-0B87494F49A3}" type="presOf" srcId="{8ACCD485-D673-4E3A-8CB6-0BCB56B9640E}" destId="{7FF87DAE-3624-439D-8593-9035CCF68E6E}" srcOrd="0" destOrd="0" presId="urn:microsoft.com/office/officeart/2018/2/layout/IconCircleList"/>
    <dgm:cxn modelId="{5ACE76EB-FD37-477D-8A01-9ECAFE290AB1}" srcId="{2741191B-230C-4E34-9577-8D8384503ECD}" destId="{DB76628B-BFCC-4821-A8FC-1902E42057C3}" srcOrd="3" destOrd="0" parTransId="{4632E7B1-8966-4C0D-8E70-64F21477CC98}" sibTransId="{3DDECDC5-2609-48CE-BD6C-F3C846F395A0}"/>
    <dgm:cxn modelId="{73D20AF6-0E60-471C-9E3C-71CD367CF143}" srcId="{2741191B-230C-4E34-9577-8D8384503ECD}" destId="{6F7CC1EC-D47A-495E-AA16-605D0C8B9CD1}" srcOrd="2" destOrd="0" parTransId="{67C0FAE3-713B-45A8-A20C-668E3099A4DB}" sibTransId="{C6CE3056-49B6-4E43-B7FB-199F52819382}"/>
    <dgm:cxn modelId="{25A9D8C8-7417-4D67-A7CF-E22872AC8382}" type="presParOf" srcId="{C0BB41B1-1FB6-4003-A7C3-E84EDC89BEBA}" destId="{B1A27F3B-0BCC-462A-A2C1-B78A1B9C4A06}" srcOrd="0" destOrd="0" presId="urn:microsoft.com/office/officeart/2018/2/layout/IconCircleList"/>
    <dgm:cxn modelId="{D5A8C306-9E07-4F94-8DA0-AC0C66475A15}" type="presParOf" srcId="{B1A27F3B-0BCC-462A-A2C1-B78A1B9C4A06}" destId="{5B8823B4-6C13-4CA3-89A2-D858312C8A94}" srcOrd="0" destOrd="0" presId="urn:microsoft.com/office/officeart/2018/2/layout/IconCircleList"/>
    <dgm:cxn modelId="{E6AF05FF-8D82-480A-8B1B-855DE25F9703}" type="presParOf" srcId="{5B8823B4-6C13-4CA3-89A2-D858312C8A94}" destId="{BE8717BB-C42D-4825-B813-7E2925962715}" srcOrd="0" destOrd="0" presId="urn:microsoft.com/office/officeart/2018/2/layout/IconCircleList"/>
    <dgm:cxn modelId="{85595F37-163D-4721-9AE5-7F062D7C0400}" type="presParOf" srcId="{5B8823B4-6C13-4CA3-89A2-D858312C8A94}" destId="{96C829AC-04EC-41B3-9698-B38F6B0A0731}" srcOrd="1" destOrd="0" presId="urn:microsoft.com/office/officeart/2018/2/layout/IconCircleList"/>
    <dgm:cxn modelId="{5A5B88DD-36E9-4F9C-ABA0-C5D4723EAE4A}" type="presParOf" srcId="{5B8823B4-6C13-4CA3-89A2-D858312C8A94}" destId="{7DA1E35F-67C8-4FB5-9008-F58F9E05EE91}" srcOrd="2" destOrd="0" presId="urn:microsoft.com/office/officeart/2018/2/layout/IconCircleList"/>
    <dgm:cxn modelId="{09D93043-F7FA-4F25-9834-B70F96E021CB}" type="presParOf" srcId="{5B8823B4-6C13-4CA3-89A2-D858312C8A94}" destId="{F081E81A-DCE6-4332-B683-D6BC5777E8BF}" srcOrd="3" destOrd="0" presId="urn:microsoft.com/office/officeart/2018/2/layout/IconCircleList"/>
    <dgm:cxn modelId="{6BC70B1D-8842-4D18-9ED8-3F0441A09CC4}" type="presParOf" srcId="{B1A27F3B-0BCC-462A-A2C1-B78A1B9C4A06}" destId="{63227414-EA8E-4D7F-B0FC-C4AAF6866C88}" srcOrd="1" destOrd="0" presId="urn:microsoft.com/office/officeart/2018/2/layout/IconCircleList"/>
    <dgm:cxn modelId="{D620AB89-E633-4096-AAA2-B59F8D38635A}" type="presParOf" srcId="{B1A27F3B-0BCC-462A-A2C1-B78A1B9C4A06}" destId="{CB230063-C995-45F4-A7EF-74FEA18BAC2F}" srcOrd="2" destOrd="0" presId="urn:microsoft.com/office/officeart/2018/2/layout/IconCircleList"/>
    <dgm:cxn modelId="{2F87B372-1858-4072-81A0-86952F092720}" type="presParOf" srcId="{CB230063-C995-45F4-A7EF-74FEA18BAC2F}" destId="{93B805BB-8726-4EBC-9FF2-11361EC89E03}" srcOrd="0" destOrd="0" presId="urn:microsoft.com/office/officeart/2018/2/layout/IconCircleList"/>
    <dgm:cxn modelId="{D8846CBF-1B0E-4F3B-975A-9B40E86843D1}" type="presParOf" srcId="{CB230063-C995-45F4-A7EF-74FEA18BAC2F}" destId="{82AB79A9-2987-40DE-B32B-32ACA8101443}" srcOrd="1" destOrd="0" presId="urn:microsoft.com/office/officeart/2018/2/layout/IconCircleList"/>
    <dgm:cxn modelId="{75A945D0-E352-4065-850F-7625A70CD3D2}" type="presParOf" srcId="{CB230063-C995-45F4-A7EF-74FEA18BAC2F}" destId="{401A84D8-5E8D-48F4-BD5A-921899AC3182}" srcOrd="2" destOrd="0" presId="urn:microsoft.com/office/officeart/2018/2/layout/IconCircleList"/>
    <dgm:cxn modelId="{30CEFF9B-A978-41D1-942E-A1ACE0C01822}" type="presParOf" srcId="{CB230063-C995-45F4-A7EF-74FEA18BAC2F}" destId="{C0FE7B17-A1AB-4D74-AD0F-38641E48D379}" srcOrd="3" destOrd="0" presId="urn:microsoft.com/office/officeart/2018/2/layout/IconCircleList"/>
    <dgm:cxn modelId="{607DA19F-C696-42E7-9A28-9CCE8BFD71D9}" type="presParOf" srcId="{B1A27F3B-0BCC-462A-A2C1-B78A1B9C4A06}" destId="{7FF87DAE-3624-439D-8593-9035CCF68E6E}" srcOrd="3" destOrd="0" presId="urn:microsoft.com/office/officeart/2018/2/layout/IconCircleList"/>
    <dgm:cxn modelId="{FCBB0D88-909D-42B0-A06A-07C508435DBF}" type="presParOf" srcId="{B1A27F3B-0BCC-462A-A2C1-B78A1B9C4A06}" destId="{606964CA-3CE3-4441-9D08-7E97E3687EBD}" srcOrd="4" destOrd="0" presId="urn:microsoft.com/office/officeart/2018/2/layout/IconCircleList"/>
    <dgm:cxn modelId="{7DD4972C-D441-496A-B2FB-2362C5797CAF}" type="presParOf" srcId="{606964CA-3CE3-4441-9D08-7E97E3687EBD}" destId="{FBBDDDDB-637B-4975-AA20-06CCCA4F4B3D}" srcOrd="0" destOrd="0" presId="urn:microsoft.com/office/officeart/2018/2/layout/IconCircleList"/>
    <dgm:cxn modelId="{58EB30B5-1B7E-4233-97BD-9701DA273A19}" type="presParOf" srcId="{606964CA-3CE3-4441-9D08-7E97E3687EBD}" destId="{1CBB2DDB-A552-4B6B-A517-2778D698D270}" srcOrd="1" destOrd="0" presId="urn:microsoft.com/office/officeart/2018/2/layout/IconCircleList"/>
    <dgm:cxn modelId="{04EB634D-3237-4A08-8B8A-97399ADE4EE1}" type="presParOf" srcId="{606964CA-3CE3-4441-9D08-7E97E3687EBD}" destId="{A85C3BD5-AA2A-4CE4-A8C9-C103A1ACE6F7}" srcOrd="2" destOrd="0" presId="urn:microsoft.com/office/officeart/2018/2/layout/IconCircleList"/>
    <dgm:cxn modelId="{1433EF86-00BF-4207-B338-627214496922}" type="presParOf" srcId="{606964CA-3CE3-4441-9D08-7E97E3687EBD}" destId="{EF2DCD6D-299C-4AB7-8FE3-1F66DA19F390}" srcOrd="3" destOrd="0" presId="urn:microsoft.com/office/officeart/2018/2/layout/IconCircleList"/>
    <dgm:cxn modelId="{C5F65C90-F77D-4C1A-9414-B758C4CD65C3}" type="presParOf" srcId="{B1A27F3B-0BCC-462A-A2C1-B78A1B9C4A06}" destId="{6F8ED8A9-3FAD-48AC-B9B9-400E7B64A6F3}" srcOrd="5" destOrd="0" presId="urn:microsoft.com/office/officeart/2018/2/layout/IconCircleList"/>
    <dgm:cxn modelId="{21C781EB-848C-4105-8C12-0A505AD0F308}" type="presParOf" srcId="{B1A27F3B-0BCC-462A-A2C1-B78A1B9C4A06}" destId="{B56F7506-7FDB-4EFC-AEC5-4811DB5520E6}" srcOrd="6" destOrd="0" presId="urn:microsoft.com/office/officeart/2018/2/layout/IconCircleList"/>
    <dgm:cxn modelId="{03FCB970-3575-4C53-BD97-4E9ABA099133}" type="presParOf" srcId="{B56F7506-7FDB-4EFC-AEC5-4811DB5520E6}" destId="{EA6CF576-BD55-49FC-81AB-99808C5991FF}" srcOrd="0" destOrd="0" presId="urn:microsoft.com/office/officeart/2018/2/layout/IconCircleList"/>
    <dgm:cxn modelId="{BAFEEC58-555C-44B8-A210-70A360C60D01}" type="presParOf" srcId="{B56F7506-7FDB-4EFC-AEC5-4811DB5520E6}" destId="{036FCBCF-EF43-4611-BAEF-5864D897634C}" srcOrd="1" destOrd="0" presId="urn:microsoft.com/office/officeart/2018/2/layout/IconCircleList"/>
    <dgm:cxn modelId="{A3E3A279-3DAA-4EF1-B67F-7F98E8CEAF9D}" type="presParOf" srcId="{B56F7506-7FDB-4EFC-AEC5-4811DB5520E6}" destId="{5BA56E86-39F9-4FC7-B6A2-8A6EC8BA9042}" srcOrd="2" destOrd="0" presId="urn:microsoft.com/office/officeart/2018/2/layout/IconCircleList"/>
    <dgm:cxn modelId="{78C7EDAF-ED58-404F-9EFA-BD42E226E513}" type="presParOf" srcId="{B56F7506-7FDB-4EFC-AEC5-4811DB5520E6}" destId="{37F232A3-81BE-4A51-A8DF-61631C6CCEEC}" srcOrd="3" destOrd="0" presId="urn:microsoft.com/office/officeart/2018/2/layout/IconCircleList"/>
    <dgm:cxn modelId="{91869763-EC95-4B66-A40E-C5016C5B99F6}" type="presParOf" srcId="{B1A27F3B-0BCC-462A-A2C1-B78A1B9C4A06}" destId="{E4E9B9EA-F168-4DBE-B54E-E53402207280}" srcOrd="7" destOrd="0" presId="urn:microsoft.com/office/officeart/2018/2/layout/IconCircleList"/>
    <dgm:cxn modelId="{91177218-85F0-4E78-9926-414E45065F7B}" type="presParOf" srcId="{B1A27F3B-0BCC-462A-A2C1-B78A1B9C4A06}" destId="{2363F234-0182-42E6-A253-DC06B47806E4}" srcOrd="8" destOrd="0" presId="urn:microsoft.com/office/officeart/2018/2/layout/IconCircleList"/>
    <dgm:cxn modelId="{D8B06C11-51E8-4CA1-8CCD-9A0C77B82B86}" type="presParOf" srcId="{2363F234-0182-42E6-A253-DC06B47806E4}" destId="{EBD6CB1C-3BB7-430D-8192-BC50D224B076}" srcOrd="0" destOrd="0" presId="urn:microsoft.com/office/officeart/2018/2/layout/IconCircleList"/>
    <dgm:cxn modelId="{1921FA36-E4D3-421B-81F6-60141FA566A8}" type="presParOf" srcId="{2363F234-0182-42E6-A253-DC06B47806E4}" destId="{701D1573-B709-4788-8DC7-AA52ACBDAB93}" srcOrd="1" destOrd="0" presId="urn:microsoft.com/office/officeart/2018/2/layout/IconCircleList"/>
    <dgm:cxn modelId="{E1E13056-7FBA-4AC2-AB15-38CD840EC9C4}" type="presParOf" srcId="{2363F234-0182-42E6-A253-DC06B47806E4}" destId="{9C27FFEF-D239-4EFF-BDCE-790764D84C50}" srcOrd="2" destOrd="0" presId="urn:microsoft.com/office/officeart/2018/2/layout/IconCircleList"/>
    <dgm:cxn modelId="{F2EEF8A7-E93A-480B-B012-4ACB78D9B123}" type="presParOf" srcId="{2363F234-0182-42E6-A253-DC06B47806E4}" destId="{3B940FA0-3115-468B-8974-0EDE0D14499F}" srcOrd="3" destOrd="0" presId="urn:microsoft.com/office/officeart/2018/2/layout/IconCircleList"/>
    <dgm:cxn modelId="{9C1D2184-F2C1-408D-A422-3016891C3AEA}" type="presParOf" srcId="{B1A27F3B-0BCC-462A-A2C1-B78A1B9C4A06}" destId="{FC2445A4-F8FF-4407-9EDF-755601324BB7}" srcOrd="9" destOrd="0" presId="urn:microsoft.com/office/officeart/2018/2/layout/IconCircleList"/>
    <dgm:cxn modelId="{5CCC7A16-52E6-439C-A511-051359AEBB4A}" type="presParOf" srcId="{B1A27F3B-0BCC-462A-A2C1-B78A1B9C4A06}" destId="{60F79D98-9FB4-4AC9-9176-151F1CBEC16D}" srcOrd="10" destOrd="0" presId="urn:microsoft.com/office/officeart/2018/2/layout/IconCircleList"/>
    <dgm:cxn modelId="{627B5515-605A-44F0-BB81-F7F5F0E52279}" type="presParOf" srcId="{60F79D98-9FB4-4AC9-9176-151F1CBEC16D}" destId="{EEB9D9EF-DB32-4B98-A508-91A23C577A28}" srcOrd="0" destOrd="0" presId="urn:microsoft.com/office/officeart/2018/2/layout/IconCircleList"/>
    <dgm:cxn modelId="{F68FF757-A441-48E1-A862-6BE573C80997}" type="presParOf" srcId="{60F79D98-9FB4-4AC9-9176-151F1CBEC16D}" destId="{CE5FF919-8811-46B8-BD55-6482F18E90D7}" srcOrd="1" destOrd="0" presId="urn:microsoft.com/office/officeart/2018/2/layout/IconCircleList"/>
    <dgm:cxn modelId="{62ADF9E7-6AD5-45C1-BBC0-7C1BC9403829}" type="presParOf" srcId="{60F79D98-9FB4-4AC9-9176-151F1CBEC16D}" destId="{8D2F8D76-8481-4543-AACA-9BA82DB3090F}" srcOrd="2" destOrd="0" presId="urn:microsoft.com/office/officeart/2018/2/layout/IconCircleList"/>
    <dgm:cxn modelId="{4D74BB90-FC35-4E89-BD58-3B7A3D92B4E4}" type="presParOf" srcId="{60F79D98-9FB4-4AC9-9176-151F1CBEC16D}" destId="{3A2F1D00-4372-42AF-A0CF-C2D99658BEC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9680C5C-5F40-48AC-B790-BBF9A7232DC0}" type="doc">
      <dgm:prSet loTypeId="urn:microsoft.com/office/officeart/2005/8/layout/vProcess5" loCatId="process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8ED06406-C8F4-4EDC-89A3-DA072AD912BD}">
      <dgm:prSet/>
      <dgm:spPr/>
      <dgm:t>
        <a:bodyPr/>
        <a:lstStyle/>
        <a:p>
          <a:r>
            <a:rPr lang="en-GB"/>
            <a:t>Economic factors – Growing demand for beauty treatments as people invest in personal care.</a:t>
          </a:r>
          <a:endParaRPr lang="en-US"/>
        </a:p>
      </dgm:t>
    </dgm:pt>
    <dgm:pt modelId="{3946CCFA-A612-430A-89AE-EF5AE29E8DE8}" type="parTrans" cxnId="{9307A5C8-9E9A-4D5C-9758-CD4FF2AFA3EF}">
      <dgm:prSet/>
      <dgm:spPr/>
      <dgm:t>
        <a:bodyPr/>
        <a:lstStyle/>
        <a:p>
          <a:endParaRPr lang="en-US"/>
        </a:p>
      </dgm:t>
    </dgm:pt>
    <dgm:pt modelId="{0F425540-0FE9-448D-AC1F-1DFE1D5DD683}" type="sibTrans" cxnId="{9307A5C8-9E9A-4D5C-9758-CD4FF2AFA3EF}">
      <dgm:prSet/>
      <dgm:spPr/>
      <dgm:t>
        <a:bodyPr/>
        <a:lstStyle/>
        <a:p>
          <a:endParaRPr lang="en-US"/>
        </a:p>
      </dgm:t>
    </dgm:pt>
    <dgm:pt modelId="{A6D8317B-A098-4246-8D14-E77576425C07}">
      <dgm:prSet/>
      <dgm:spPr/>
      <dgm:t>
        <a:bodyPr/>
        <a:lstStyle/>
        <a:p>
          <a:r>
            <a:rPr lang="en-GB"/>
            <a:t>Social factors – Increased interest in aesthetic and body treatments among women.</a:t>
          </a:r>
          <a:endParaRPr lang="en-US"/>
        </a:p>
      </dgm:t>
    </dgm:pt>
    <dgm:pt modelId="{FBFCCC20-A75E-4B4D-845B-9C2FBEF56654}" type="parTrans" cxnId="{CFE2CBD7-CAA1-4ED7-822A-4C70112DF7EB}">
      <dgm:prSet/>
      <dgm:spPr/>
      <dgm:t>
        <a:bodyPr/>
        <a:lstStyle/>
        <a:p>
          <a:endParaRPr lang="en-US"/>
        </a:p>
      </dgm:t>
    </dgm:pt>
    <dgm:pt modelId="{62450CB0-5120-4113-B287-80FD1BC422BF}" type="sibTrans" cxnId="{CFE2CBD7-CAA1-4ED7-822A-4C70112DF7EB}">
      <dgm:prSet/>
      <dgm:spPr/>
      <dgm:t>
        <a:bodyPr/>
        <a:lstStyle/>
        <a:p>
          <a:endParaRPr lang="en-US"/>
        </a:p>
      </dgm:t>
    </dgm:pt>
    <dgm:pt modelId="{C5E7EBEA-3058-4B46-855B-8D93007BEE80}">
      <dgm:prSet/>
      <dgm:spPr/>
      <dgm:t>
        <a:bodyPr/>
        <a:lstStyle/>
        <a:p>
          <a:r>
            <a:rPr lang="en-GB"/>
            <a:t>Technological factors – Advanced beauty equipment and technologies allow more effective treatments.</a:t>
          </a:r>
          <a:endParaRPr lang="en-US"/>
        </a:p>
      </dgm:t>
    </dgm:pt>
    <dgm:pt modelId="{BC9B9ED0-E100-43CB-8777-E266D7E4352B}" type="parTrans" cxnId="{81DE55A2-4427-484D-BB76-EE2D1EDEE8E2}">
      <dgm:prSet/>
      <dgm:spPr/>
      <dgm:t>
        <a:bodyPr/>
        <a:lstStyle/>
        <a:p>
          <a:endParaRPr lang="en-US"/>
        </a:p>
      </dgm:t>
    </dgm:pt>
    <dgm:pt modelId="{5F9B033A-220A-400E-9EC4-BA79EEFB8488}" type="sibTrans" cxnId="{81DE55A2-4427-484D-BB76-EE2D1EDEE8E2}">
      <dgm:prSet/>
      <dgm:spPr/>
      <dgm:t>
        <a:bodyPr/>
        <a:lstStyle/>
        <a:p>
          <a:endParaRPr lang="en-US"/>
        </a:p>
      </dgm:t>
    </dgm:pt>
    <dgm:pt modelId="{637F375E-67C8-47AD-B964-BF76E9265B7C}" type="pres">
      <dgm:prSet presAssocID="{69680C5C-5F40-48AC-B790-BBF9A7232DC0}" presName="outerComposite" presStyleCnt="0">
        <dgm:presLayoutVars>
          <dgm:chMax val="5"/>
          <dgm:dir/>
          <dgm:resizeHandles val="exact"/>
        </dgm:presLayoutVars>
      </dgm:prSet>
      <dgm:spPr/>
    </dgm:pt>
    <dgm:pt modelId="{DC719246-D7C7-497E-A502-9C7EA68F4219}" type="pres">
      <dgm:prSet presAssocID="{69680C5C-5F40-48AC-B790-BBF9A7232DC0}" presName="dummyMaxCanvas" presStyleCnt="0">
        <dgm:presLayoutVars/>
      </dgm:prSet>
      <dgm:spPr/>
    </dgm:pt>
    <dgm:pt modelId="{47DDD35C-A8CB-4E14-9072-FAEFEE181085}" type="pres">
      <dgm:prSet presAssocID="{69680C5C-5F40-48AC-B790-BBF9A7232DC0}" presName="ThreeNodes_1" presStyleLbl="node1" presStyleIdx="0" presStyleCnt="3">
        <dgm:presLayoutVars>
          <dgm:bulletEnabled val="1"/>
        </dgm:presLayoutVars>
      </dgm:prSet>
      <dgm:spPr/>
    </dgm:pt>
    <dgm:pt modelId="{05317C91-5D5D-47C9-B757-BD088155860E}" type="pres">
      <dgm:prSet presAssocID="{69680C5C-5F40-48AC-B790-BBF9A7232DC0}" presName="ThreeNodes_2" presStyleLbl="node1" presStyleIdx="1" presStyleCnt="3">
        <dgm:presLayoutVars>
          <dgm:bulletEnabled val="1"/>
        </dgm:presLayoutVars>
      </dgm:prSet>
      <dgm:spPr/>
    </dgm:pt>
    <dgm:pt modelId="{53A58CA1-A7E2-4C48-8FF4-82514805C55D}" type="pres">
      <dgm:prSet presAssocID="{69680C5C-5F40-48AC-B790-BBF9A7232DC0}" presName="ThreeNodes_3" presStyleLbl="node1" presStyleIdx="2" presStyleCnt="3">
        <dgm:presLayoutVars>
          <dgm:bulletEnabled val="1"/>
        </dgm:presLayoutVars>
      </dgm:prSet>
      <dgm:spPr/>
    </dgm:pt>
    <dgm:pt modelId="{4B88D3AE-D049-4BFA-87E8-449B7991954F}" type="pres">
      <dgm:prSet presAssocID="{69680C5C-5F40-48AC-B790-BBF9A7232DC0}" presName="ThreeConn_1-2" presStyleLbl="fgAccFollowNode1" presStyleIdx="0" presStyleCnt="2">
        <dgm:presLayoutVars>
          <dgm:bulletEnabled val="1"/>
        </dgm:presLayoutVars>
      </dgm:prSet>
      <dgm:spPr/>
    </dgm:pt>
    <dgm:pt modelId="{9CABF9EF-DDB9-4637-AB64-515F0236AB2E}" type="pres">
      <dgm:prSet presAssocID="{69680C5C-5F40-48AC-B790-BBF9A7232DC0}" presName="ThreeConn_2-3" presStyleLbl="fgAccFollowNode1" presStyleIdx="1" presStyleCnt="2">
        <dgm:presLayoutVars>
          <dgm:bulletEnabled val="1"/>
        </dgm:presLayoutVars>
      </dgm:prSet>
      <dgm:spPr/>
    </dgm:pt>
    <dgm:pt modelId="{D129F496-6B73-4556-9C64-8CB68029BB6C}" type="pres">
      <dgm:prSet presAssocID="{69680C5C-5F40-48AC-B790-BBF9A7232DC0}" presName="ThreeNodes_1_text" presStyleLbl="node1" presStyleIdx="2" presStyleCnt="3">
        <dgm:presLayoutVars>
          <dgm:bulletEnabled val="1"/>
        </dgm:presLayoutVars>
      </dgm:prSet>
      <dgm:spPr/>
    </dgm:pt>
    <dgm:pt modelId="{117008A3-399E-4B88-8793-CB015849CBF9}" type="pres">
      <dgm:prSet presAssocID="{69680C5C-5F40-48AC-B790-BBF9A7232DC0}" presName="ThreeNodes_2_text" presStyleLbl="node1" presStyleIdx="2" presStyleCnt="3">
        <dgm:presLayoutVars>
          <dgm:bulletEnabled val="1"/>
        </dgm:presLayoutVars>
      </dgm:prSet>
      <dgm:spPr/>
    </dgm:pt>
    <dgm:pt modelId="{84EE28A1-DDB0-4D9F-9ACA-5D08977E8345}" type="pres">
      <dgm:prSet presAssocID="{69680C5C-5F40-48AC-B790-BBF9A7232DC0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316D41D-6ED2-4490-BCE0-5EC6F26F64F1}" type="presOf" srcId="{62450CB0-5120-4113-B287-80FD1BC422BF}" destId="{9CABF9EF-DDB9-4637-AB64-515F0236AB2E}" srcOrd="0" destOrd="0" presId="urn:microsoft.com/office/officeart/2005/8/layout/vProcess5"/>
    <dgm:cxn modelId="{17A74F26-77BF-4569-89F1-72F5E4417D72}" type="presOf" srcId="{A6D8317B-A098-4246-8D14-E77576425C07}" destId="{117008A3-399E-4B88-8793-CB015849CBF9}" srcOrd="1" destOrd="0" presId="urn:microsoft.com/office/officeart/2005/8/layout/vProcess5"/>
    <dgm:cxn modelId="{56E2602C-0ED6-4CFA-AA58-A3E5AF728B93}" type="presOf" srcId="{A6D8317B-A098-4246-8D14-E77576425C07}" destId="{05317C91-5D5D-47C9-B757-BD088155860E}" srcOrd="0" destOrd="0" presId="urn:microsoft.com/office/officeart/2005/8/layout/vProcess5"/>
    <dgm:cxn modelId="{487EE83F-44B6-42AE-A6CB-920904E474CA}" type="presOf" srcId="{C5E7EBEA-3058-4B46-855B-8D93007BEE80}" destId="{53A58CA1-A7E2-4C48-8FF4-82514805C55D}" srcOrd="0" destOrd="0" presId="urn:microsoft.com/office/officeart/2005/8/layout/vProcess5"/>
    <dgm:cxn modelId="{32F76161-97E4-4FD7-AC8B-9B14B9C78D95}" type="presOf" srcId="{8ED06406-C8F4-4EDC-89A3-DA072AD912BD}" destId="{47DDD35C-A8CB-4E14-9072-FAEFEE181085}" srcOrd="0" destOrd="0" presId="urn:microsoft.com/office/officeart/2005/8/layout/vProcess5"/>
    <dgm:cxn modelId="{EADBBBA0-365A-409D-ABEA-4015C3BD400A}" type="presOf" srcId="{8ED06406-C8F4-4EDC-89A3-DA072AD912BD}" destId="{D129F496-6B73-4556-9C64-8CB68029BB6C}" srcOrd="1" destOrd="0" presId="urn:microsoft.com/office/officeart/2005/8/layout/vProcess5"/>
    <dgm:cxn modelId="{81DE55A2-4427-484D-BB76-EE2D1EDEE8E2}" srcId="{69680C5C-5F40-48AC-B790-BBF9A7232DC0}" destId="{C5E7EBEA-3058-4B46-855B-8D93007BEE80}" srcOrd="2" destOrd="0" parTransId="{BC9B9ED0-E100-43CB-8777-E266D7E4352B}" sibTransId="{5F9B033A-220A-400E-9EC4-BA79EEFB8488}"/>
    <dgm:cxn modelId="{75C11CC8-6138-49B1-8D65-C364701A5D34}" type="presOf" srcId="{C5E7EBEA-3058-4B46-855B-8D93007BEE80}" destId="{84EE28A1-DDB0-4D9F-9ACA-5D08977E8345}" srcOrd="1" destOrd="0" presId="urn:microsoft.com/office/officeart/2005/8/layout/vProcess5"/>
    <dgm:cxn modelId="{9307A5C8-9E9A-4D5C-9758-CD4FF2AFA3EF}" srcId="{69680C5C-5F40-48AC-B790-BBF9A7232DC0}" destId="{8ED06406-C8F4-4EDC-89A3-DA072AD912BD}" srcOrd="0" destOrd="0" parTransId="{3946CCFA-A612-430A-89AE-EF5AE29E8DE8}" sibTransId="{0F425540-0FE9-448D-AC1F-1DFE1D5DD683}"/>
    <dgm:cxn modelId="{C575ACD3-AFB1-4784-82F5-34B8D96589DA}" type="presOf" srcId="{69680C5C-5F40-48AC-B790-BBF9A7232DC0}" destId="{637F375E-67C8-47AD-B964-BF76E9265B7C}" srcOrd="0" destOrd="0" presId="urn:microsoft.com/office/officeart/2005/8/layout/vProcess5"/>
    <dgm:cxn modelId="{CFE2CBD7-CAA1-4ED7-822A-4C70112DF7EB}" srcId="{69680C5C-5F40-48AC-B790-BBF9A7232DC0}" destId="{A6D8317B-A098-4246-8D14-E77576425C07}" srcOrd="1" destOrd="0" parTransId="{FBFCCC20-A75E-4B4D-845B-9C2FBEF56654}" sibTransId="{62450CB0-5120-4113-B287-80FD1BC422BF}"/>
    <dgm:cxn modelId="{31B29EF5-DD1A-44E0-876B-468CD3DEB5E8}" type="presOf" srcId="{0F425540-0FE9-448D-AC1F-1DFE1D5DD683}" destId="{4B88D3AE-D049-4BFA-87E8-449B7991954F}" srcOrd="0" destOrd="0" presId="urn:microsoft.com/office/officeart/2005/8/layout/vProcess5"/>
    <dgm:cxn modelId="{B2360C95-AD2A-4E03-BD37-5D8210ECBBBE}" type="presParOf" srcId="{637F375E-67C8-47AD-B964-BF76E9265B7C}" destId="{DC719246-D7C7-497E-A502-9C7EA68F4219}" srcOrd="0" destOrd="0" presId="urn:microsoft.com/office/officeart/2005/8/layout/vProcess5"/>
    <dgm:cxn modelId="{A0D001CA-F95B-4B12-BA9D-A9C30196F9D2}" type="presParOf" srcId="{637F375E-67C8-47AD-B964-BF76E9265B7C}" destId="{47DDD35C-A8CB-4E14-9072-FAEFEE181085}" srcOrd="1" destOrd="0" presId="urn:microsoft.com/office/officeart/2005/8/layout/vProcess5"/>
    <dgm:cxn modelId="{AE3E4CF9-3020-49E8-8BE8-E571043A297C}" type="presParOf" srcId="{637F375E-67C8-47AD-B964-BF76E9265B7C}" destId="{05317C91-5D5D-47C9-B757-BD088155860E}" srcOrd="2" destOrd="0" presId="urn:microsoft.com/office/officeart/2005/8/layout/vProcess5"/>
    <dgm:cxn modelId="{3060469F-5627-4143-AFF7-4ACE7AB2D892}" type="presParOf" srcId="{637F375E-67C8-47AD-B964-BF76E9265B7C}" destId="{53A58CA1-A7E2-4C48-8FF4-82514805C55D}" srcOrd="3" destOrd="0" presId="urn:microsoft.com/office/officeart/2005/8/layout/vProcess5"/>
    <dgm:cxn modelId="{0E74DE9F-E439-49EF-BC9E-41DBE6B595AB}" type="presParOf" srcId="{637F375E-67C8-47AD-B964-BF76E9265B7C}" destId="{4B88D3AE-D049-4BFA-87E8-449B7991954F}" srcOrd="4" destOrd="0" presId="urn:microsoft.com/office/officeart/2005/8/layout/vProcess5"/>
    <dgm:cxn modelId="{3617C1E1-1D1B-47E6-BE47-6425392356AA}" type="presParOf" srcId="{637F375E-67C8-47AD-B964-BF76E9265B7C}" destId="{9CABF9EF-DDB9-4637-AB64-515F0236AB2E}" srcOrd="5" destOrd="0" presId="urn:microsoft.com/office/officeart/2005/8/layout/vProcess5"/>
    <dgm:cxn modelId="{E24C6DEE-5041-426A-97AD-E94FF568ED10}" type="presParOf" srcId="{637F375E-67C8-47AD-B964-BF76E9265B7C}" destId="{D129F496-6B73-4556-9C64-8CB68029BB6C}" srcOrd="6" destOrd="0" presId="urn:microsoft.com/office/officeart/2005/8/layout/vProcess5"/>
    <dgm:cxn modelId="{92CD7286-22CB-4BE6-851F-D2B996609BFE}" type="presParOf" srcId="{637F375E-67C8-47AD-B964-BF76E9265B7C}" destId="{117008A3-399E-4B88-8793-CB015849CBF9}" srcOrd="7" destOrd="0" presId="urn:microsoft.com/office/officeart/2005/8/layout/vProcess5"/>
    <dgm:cxn modelId="{A891222D-AB9A-4612-90F7-FD1A25523EC5}" type="presParOf" srcId="{637F375E-67C8-47AD-B964-BF76E9265B7C}" destId="{84EE28A1-DDB0-4D9F-9ACA-5D08977E8345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E6712C7-E0CA-4618-A651-763AF1B4431F}" type="doc">
      <dgm:prSet loTypeId="urn:microsoft.com/office/officeart/2005/8/layout/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D68FB8A-DFFC-45C5-833E-3FE4907745A3}">
      <dgm:prSet/>
      <dgm:spPr/>
      <dgm:t>
        <a:bodyPr/>
        <a:lstStyle/>
        <a:p>
          <a:r>
            <a:rPr lang="en-GB"/>
            <a:t>Social media marketing – Instagram and Facebook to share before/after photos, customer reviews, and promote services.</a:t>
          </a:r>
          <a:endParaRPr lang="en-US"/>
        </a:p>
      </dgm:t>
    </dgm:pt>
    <dgm:pt modelId="{E8863967-DEB8-4B42-AFA0-3FA9DDBF0BF1}" type="parTrans" cxnId="{8838729B-2358-4102-A964-B4408F91A53D}">
      <dgm:prSet/>
      <dgm:spPr/>
      <dgm:t>
        <a:bodyPr/>
        <a:lstStyle/>
        <a:p>
          <a:endParaRPr lang="en-US"/>
        </a:p>
      </dgm:t>
    </dgm:pt>
    <dgm:pt modelId="{196F0690-69FA-4144-BDF6-4DC0CBEC706A}" type="sibTrans" cxnId="{8838729B-2358-4102-A964-B4408F91A53D}">
      <dgm:prSet/>
      <dgm:spPr/>
      <dgm:t>
        <a:bodyPr/>
        <a:lstStyle/>
        <a:p>
          <a:endParaRPr lang="en-US"/>
        </a:p>
      </dgm:t>
    </dgm:pt>
    <dgm:pt modelId="{61C0411A-3B87-428B-BC0B-600B523E4ADA}">
      <dgm:prSet/>
      <dgm:spPr/>
      <dgm:t>
        <a:bodyPr/>
        <a:lstStyle/>
        <a:p>
          <a:r>
            <a:rPr lang="en-GB"/>
            <a:t>Promotions and loyalty programs – Discounts for new clients, referral bonuses, and seasonal promotions encourage repeat visits.</a:t>
          </a:r>
          <a:endParaRPr lang="en-US"/>
        </a:p>
      </dgm:t>
    </dgm:pt>
    <dgm:pt modelId="{1AEA78BF-4AE1-44E8-B534-879F84E2EE9A}" type="parTrans" cxnId="{8075A7D2-EFE2-4095-A5B2-422BCA3B7B06}">
      <dgm:prSet/>
      <dgm:spPr/>
      <dgm:t>
        <a:bodyPr/>
        <a:lstStyle/>
        <a:p>
          <a:endParaRPr lang="en-US"/>
        </a:p>
      </dgm:t>
    </dgm:pt>
    <dgm:pt modelId="{8FC21697-5C51-4B93-B264-43CF351CB9AA}" type="sibTrans" cxnId="{8075A7D2-EFE2-4095-A5B2-422BCA3B7B06}">
      <dgm:prSet/>
      <dgm:spPr/>
      <dgm:t>
        <a:bodyPr/>
        <a:lstStyle/>
        <a:p>
          <a:endParaRPr lang="en-US"/>
        </a:p>
      </dgm:t>
    </dgm:pt>
    <dgm:pt modelId="{F4EAAFD9-0800-4465-B5E8-6DF614D7AA5A}">
      <dgm:prSet/>
      <dgm:spPr/>
      <dgm:t>
        <a:bodyPr/>
        <a:lstStyle/>
        <a:p>
          <a:r>
            <a:rPr lang="en-GB"/>
            <a:t>Local advertising and word of mouth – Builds trust and helps attract new clients.</a:t>
          </a:r>
          <a:endParaRPr lang="en-US"/>
        </a:p>
      </dgm:t>
    </dgm:pt>
    <dgm:pt modelId="{4BF0ACA8-8051-4683-9B62-56162BA2EB78}" type="parTrans" cxnId="{DBBFF411-0F4D-46F4-827A-D4285CAD99D6}">
      <dgm:prSet/>
      <dgm:spPr/>
      <dgm:t>
        <a:bodyPr/>
        <a:lstStyle/>
        <a:p>
          <a:endParaRPr lang="en-US"/>
        </a:p>
      </dgm:t>
    </dgm:pt>
    <dgm:pt modelId="{4B7D9BD0-C173-4AF8-85D4-D641E4C6FA51}" type="sibTrans" cxnId="{DBBFF411-0F4D-46F4-827A-D4285CAD99D6}">
      <dgm:prSet/>
      <dgm:spPr/>
      <dgm:t>
        <a:bodyPr/>
        <a:lstStyle/>
        <a:p>
          <a:endParaRPr lang="en-US"/>
        </a:p>
      </dgm:t>
    </dgm:pt>
    <dgm:pt modelId="{ABBD0138-BED3-4149-ADE7-C4CE92FD6781}" type="pres">
      <dgm:prSet presAssocID="{BE6712C7-E0CA-4618-A651-763AF1B4431F}" presName="diagram" presStyleCnt="0">
        <dgm:presLayoutVars>
          <dgm:dir/>
          <dgm:resizeHandles val="exact"/>
        </dgm:presLayoutVars>
      </dgm:prSet>
      <dgm:spPr/>
    </dgm:pt>
    <dgm:pt modelId="{4490F70F-81C9-468C-9933-98CE6B68544C}" type="pres">
      <dgm:prSet presAssocID="{ED68FB8A-DFFC-45C5-833E-3FE4907745A3}" presName="node" presStyleLbl="node1" presStyleIdx="0" presStyleCnt="3">
        <dgm:presLayoutVars>
          <dgm:bulletEnabled val="1"/>
        </dgm:presLayoutVars>
      </dgm:prSet>
      <dgm:spPr/>
    </dgm:pt>
    <dgm:pt modelId="{2435F213-5F04-4475-8872-72BDB04190E2}" type="pres">
      <dgm:prSet presAssocID="{196F0690-69FA-4144-BDF6-4DC0CBEC706A}" presName="sibTrans" presStyleLbl="sibTrans2D1" presStyleIdx="0" presStyleCnt="2"/>
      <dgm:spPr/>
    </dgm:pt>
    <dgm:pt modelId="{EC94FB53-F5C2-4EBD-A216-38CFAAD105AA}" type="pres">
      <dgm:prSet presAssocID="{196F0690-69FA-4144-BDF6-4DC0CBEC706A}" presName="connectorText" presStyleLbl="sibTrans2D1" presStyleIdx="0" presStyleCnt="2"/>
      <dgm:spPr/>
    </dgm:pt>
    <dgm:pt modelId="{ED618E21-6F98-4442-8BB3-AF789EB76249}" type="pres">
      <dgm:prSet presAssocID="{61C0411A-3B87-428B-BC0B-600B523E4ADA}" presName="node" presStyleLbl="node1" presStyleIdx="1" presStyleCnt="3">
        <dgm:presLayoutVars>
          <dgm:bulletEnabled val="1"/>
        </dgm:presLayoutVars>
      </dgm:prSet>
      <dgm:spPr/>
    </dgm:pt>
    <dgm:pt modelId="{3DBC9BDB-19CB-4B84-B056-7C553C7B26EC}" type="pres">
      <dgm:prSet presAssocID="{8FC21697-5C51-4B93-B264-43CF351CB9AA}" presName="sibTrans" presStyleLbl="sibTrans2D1" presStyleIdx="1" presStyleCnt="2"/>
      <dgm:spPr/>
    </dgm:pt>
    <dgm:pt modelId="{521A8574-D00E-429B-8EC4-AD446B31CFCC}" type="pres">
      <dgm:prSet presAssocID="{8FC21697-5C51-4B93-B264-43CF351CB9AA}" presName="connectorText" presStyleLbl="sibTrans2D1" presStyleIdx="1" presStyleCnt="2"/>
      <dgm:spPr/>
    </dgm:pt>
    <dgm:pt modelId="{CB74D207-F812-41DA-869B-CDB0816C22C1}" type="pres">
      <dgm:prSet presAssocID="{F4EAAFD9-0800-4465-B5E8-6DF614D7AA5A}" presName="node" presStyleLbl="node1" presStyleIdx="2" presStyleCnt="3">
        <dgm:presLayoutVars>
          <dgm:bulletEnabled val="1"/>
        </dgm:presLayoutVars>
      </dgm:prSet>
      <dgm:spPr/>
    </dgm:pt>
  </dgm:ptLst>
  <dgm:cxnLst>
    <dgm:cxn modelId="{DBBFF411-0F4D-46F4-827A-D4285CAD99D6}" srcId="{BE6712C7-E0CA-4618-A651-763AF1B4431F}" destId="{F4EAAFD9-0800-4465-B5E8-6DF614D7AA5A}" srcOrd="2" destOrd="0" parTransId="{4BF0ACA8-8051-4683-9B62-56162BA2EB78}" sibTransId="{4B7D9BD0-C173-4AF8-85D4-D641E4C6FA51}"/>
    <dgm:cxn modelId="{2918941B-C710-45BC-B5F9-FBF1B035E86C}" type="presOf" srcId="{BE6712C7-E0CA-4618-A651-763AF1B4431F}" destId="{ABBD0138-BED3-4149-ADE7-C4CE92FD6781}" srcOrd="0" destOrd="0" presId="urn:microsoft.com/office/officeart/2005/8/layout/process5"/>
    <dgm:cxn modelId="{B046A330-FE40-4268-9D6D-734B4FA2AB12}" type="presOf" srcId="{61C0411A-3B87-428B-BC0B-600B523E4ADA}" destId="{ED618E21-6F98-4442-8BB3-AF789EB76249}" srcOrd="0" destOrd="0" presId="urn:microsoft.com/office/officeart/2005/8/layout/process5"/>
    <dgm:cxn modelId="{ED8F8C36-1C6D-4A94-BF43-7AFB854488AB}" type="presOf" srcId="{8FC21697-5C51-4B93-B264-43CF351CB9AA}" destId="{3DBC9BDB-19CB-4B84-B056-7C553C7B26EC}" srcOrd="0" destOrd="0" presId="urn:microsoft.com/office/officeart/2005/8/layout/process5"/>
    <dgm:cxn modelId="{377C6F40-34BE-43ED-8D39-109EED9AEC32}" type="presOf" srcId="{196F0690-69FA-4144-BDF6-4DC0CBEC706A}" destId="{EC94FB53-F5C2-4EBD-A216-38CFAAD105AA}" srcOrd="1" destOrd="0" presId="urn:microsoft.com/office/officeart/2005/8/layout/process5"/>
    <dgm:cxn modelId="{BDD3525D-ADF9-4469-866F-B34566738889}" type="presOf" srcId="{F4EAAFD9-0800-4465-B5E8-6DF614D7AA5A}" destId="{CB74D207-F812-41DA-869B-CDB0816C22C1}" srcOrd="0" destOrd="0" presId="urn:microsoft.com/office/officeart/2005/8/layout/process5"/>
    <dgm:cxn modelId="{85381447-62F5-40BF-9671-2626915578A7}" type="presOf" srcId="{196F0690-69FA-4144-BDF6-4DC0CBEC706A}" destId="{2435F213-5F04-4475-8872-72BDB04190E2}" srcOrd="0" destOrd="0" presId="urn:microsoft.com/office/officeart/2005/8/layout/process5"/>
    <dgm:cxn modelId="{1E00C576-DFF2-4A7C-85D9-0A3063DB47AD}" type="presOf" srcId="{8FC21697-5C51-4B93-B264-43CF351CB9AA}" destId="{521A8574-D00E-429B-8EC4-AD446B31CFCC}" srcOrd="1" destOrd="0" presId="urn:microsoft.com/office/officeart/2005/8/layout/process5"/>
    <dgm:cxn modelId="{8838729B-2358-4102-A964-B4408F91A53D}" srcId="{BE6712C7-E0CA-4618-A651-763AF1B4431F}" destId="{ED68FB8A-DFFC-45C5-833E-3FE4907745A3}" srcOrd="0" destOrd="0" parTransId="{E8863967-DEB8-4B42-AFA0-3FA9DDBF0BF1}" sibTransId="{196F0690-69FA-4144-BDF6-4DC0CBEC706A}"/>
    <dgm:cxn modelId="{D10715BE-FC8A-428A-AB48-911720F976C4}" type="presOf" srcId="{ED68FB8A-DFFC-45C5-833E-3FE4907745A3}" destId="{4490F70F-81C9-468C-9933-98CE6B68544C}" srcOrd="0" destOrd="0" presId="urn:microsoft.com/office/officeart/2005/8/layout/process5"/>
    <dgm:cxn modelId="{8075A7D2-EFE2-4095-A5B2-422BCA3B7B06}" srcId="{BE6712C7-E0CA-4618-A651-763AF1B4431F}" destId="{61C0411A-3B87-428B-BC0B-600B523E4ADA}" srcOrd="1" destOrd="0" parTransId="{1AEA78BF-4AE1-44E8-B534-879F84E2EE9A}" sibTransId="{8FC21697-5C51-4B93-B264-43CF351CB9AA}"/>
    <dgm:cxn modelId="{D039C4CE-C11E-4C2C-A3D3-CC99AED6AE32}" type="presParOf" srcId="{ABBD0138-BED3-4149-ADE7-C4CE92FD6781}" destId="{4490F70F-81C9-468C-9933-98CE6B68544C}" srcOrd="0" destOrd="0" presId="urn:microsoft.com/office/officeart/2005/8/layout/process5"/>
    <dgm:cxn modelId="{2170D239-DDBB-4447-8A05-82CCEBC76C5D}" type="presParOf" srcId="{ABBD0138-BED3-4149-ADE7-C4CE92FD6781}" destId="{2435F213-5F04-4475-8872-72BDB04190E2}" srcOrd="1" destOrd="0" presId="urn:microsoft.com/office/officeart/2005/8/layout/process5"/>
    <dgm:cxn modelId="{6031F262-F14D-4D07-BB3D-8AEABB78CC3A}" type="presParOf" srcId="{2435F213-5F04-4475-8872-72BDB04190E2}" destId="{EC94FB53-F5C2-4EBD-A216-38CFAAD105AA}" srcOrd="0" destOrd="0" presId="urn:microsoft.com/office/officeart/2005/8/layout/process5"/>
    <dgm:cxn modelId="{7A9B529B-60F7-4031-8F8A-F64C019B3077}" type="presParOf" srcId="{ABBD0138-BED3-4149-ADE7-C4CE92FD6781}" destId="{ED618E21-6F98-4442-8BB3-AF789EB76249}" srcOrd="2" destOrd="0" presId="urn:microsoft.com/office/officeart/2005/8/layout/process5"/>
    <dgm:cxn modelId="{24ED71FE-3CBB-4D65-91E8-98AE2C335181}" type="presParOf" srcId="{ABBD0138-BED3-4149-ADE7-C4CE92FD6781}" destId="{3DBC9BDB-19CB-4B84-B056-7C553C7B26EC}" srcOrd="3" destOrd="0" presId="urn:microsoft.com/office/officeart/2005/8/layout/process5"/>
    <dgm:cxn modelId="{013F62BD-838A-4267-8261-D7B87C1FF3C0}" type="presParOf" srcId="{3DBC9BDB-19CB-4B84-B056-7C553C7B26EC}" destId="{521A8574-D00E-429B-8EC4-AD446B31CFCC}" srcOrd="0" destOrd="0" presId="urn:microsoft.com/office/officeart/2005/8/layout/process5"/>
    <dgm:cxn modelId="{16B0114D-3B95-44E4-A2FE-39B8CBD260A3}" type="presParOf" srcId="{ABBD0138-BED3-4149-ADE7-C4CE92FD6781}" destId="{CB74D207-F812-41DA-869B-CDB0816C22C1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CBF0361-6E05-40A3-85BB-AD7CF2D68A24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86FFD306-C0C2-4A20-A108-A5AF3992CFB9}">
      <dgm:prSet/>
      <dgm:spPr/>
      <dgm:t>
        <a:bodyPr/>
        <a:lstStyle/>
        <a:p>
          <a:r>
            <a:rPr lang="en-GB"/>
            <a:t>Estimated start-up investment: £8,000 – £10,000</a:t>
          </a:r>
          <a:endParaRPr lang="en-US"/>
        </a:p>
      </dgm:t>
    </dgm:pt>
    <dgm:pt modelId="{B9D9CD69-DBFD-402C-809E-C09CF8718C53}" type="parTrans" cxnId="{A1A07F57-58E6-4A3C-BFD2-7E13D5D50A4C}">
      <dgm:prSet/>
      <dgm:spPr/>
      <dgm:t>
        <a:bodyPr/>
        <a:lstStyle/>
        <a:p>
          <a:endParaRPr lang="en-US"/>
        </a:p>
      </dgm:t>
    </dgm:pt>
    <dgm:pt modelId="{2A259287-586D-42A5-9D5C-0F433523DDE3}" type="sibTrans" cxnId="{A1A07F57-58E6-4A3C-BFD2-7E13D5D50A4C}">
      <dgm:prSet/>
      <dgm:spPr/>
      <dgm:t>
        <a:bodyPr/>
        <a:lstStyle/>
        <a:p>
          <a:endParaRPr lang="en-US"/>
        </a:p>
      </dgm:t>
    </dgm:pt>
    <dgm:pt modelId="{8280D6F4-6FC0-4E59-854D-89C12CB1287B}">
      <dgm:prSet/>
      <dgm:spPr/>
      <dgm:t>
        <a:bodyPr/>
        <a:lstStyle/>
        <a:p>
          <a:r>
            <a:rPr lang="en-GB"/>
            <a:t>Funding will be used for:</a:t>
          </a:r>
          <a:endParaRPr lang="en-US"/>
        </a:p>
      </dgm:t>
    </dgm:pt>
    <dgm:pt modelId="{263CA8B3-1F13-45EE-AF67-BB707CEDAE05}" type="parTrans" cxnId="{E1F130B4-2806-4F43-8854-6871FC93B6A7}">
      <dgm:prSet/>
      <dgm:spPr/>
      <dgm:t>
        <a:bodyPr/>
        <a:lstStyle/>
        <a:p>
          <a:endParaRPr lang="en-US"/>
        </a:p>
      </dgm:t>
    </dgm:pt>
    <dgm:pt modelId="{CF72447C-29F9-4738-9E25-A3AB614847F6}" type="sibTrans" cxnId="{E1F130B4-2806-4F43-8854-6871FC93B6A7}">
      <dgm:prSet/>
      <dgm:spPr/>
      <dgm:t>
        <a:bodyPr/>
        <a:lstStyle/>
        <a:p>
          <a:endParaRPr lang="en-US"/>
        </a:p>
      </dgm:t>
    </dgm:pt>
    <dgm:pt modelId="{C8B7663A-6F72-47E7-BA32-124E26998392}">
      <dgm:prSet/>
      <dgm:spPr/>
      <dgm:t>
        <a:bodyPr/>
        <a:lstStyle/>
        <a:p>
          <a:r>
            <a:rPr lang="en-GB"/>
            <a:t>Professional beauty equipment</a:t>
          </a:r>
          <a:endParaRPr lang="en-US"/>
        </a:p>
      </dgm:t>
    </dgm:pt>
    <dgm:pt modelId="{86E10FD9-46BF-4A95-BE55-91DAFBD1977E}" type="parTrans" cxnId="{178E171F-14D1-455B-AA1E-F1F3848B49E9}">
      <dgm:prSet/>
      <dgm:spPr/>
      <dgm:t>
        <a:bodyPr/>
        <a:lstStyle/>
        <a:p>
          <a:endParaRPr lang="en-US"/>
        </a:p>
      </dgm:t>
    </dgm:pt>
    <dgm:pt modelId="{0A905AC8-7FC1-4A40-8697-7668B5BB5DA1}" type="sibTrans" cxnId="{178E171F-14D1-455B-AA1E-F1F3848B49E9}">
      <dgm:prSet/>
      <dgm:spPr/>
      <dgm:t>
        <a:bodyPr/>
        <a:lstStyle/>
        <a:p>
          <a:endParaRPr lang="en-US"/>
        </a:p>
      </dgm:t>
    </dgm:pt>
    <dgm:pt modelId="{50512983-64E3-4786-BDDF-7F2D486AE859}">
      <dgm:prSet/>
      <dgm:spPr/>
      <dgm:t>
        <a:bodyPr/>
        <a:lstStyle/>
        <a:p>
          <a:r>
            <a:rPr lang="en-GB"/>
            <a:t>Body slimming machines</a:t>
          </a:r>
          <a:endParaRPr lang="en-US"/>
        </a:p>
      </dgm:t>
    </dgm:pt>
    <dgm:pt modelId="{60811B1A-DB7A-4541-AA1D-C342B44C727A}" type="parTrans" cxnId="{AD824CB7-D2F8-4B12-890E-15D9D55389BA}">
      <dgm:prSet/>
      <dgm:spPr/>
      <dgm:t>
        <a:bodyPr/>
        <a:lstStyle/>
        <a:p>
          <a:endParaRPr lang="en-US"/>
        </a:p>
      </dgm:t>
    </dgm:pt>
    <dgm:pt modelId="{22E9CF9F-CC19-4CC8-B438-52588EAE1249}" type="sibTrans" cxnId="{AD824CB7-D2F8-4B12-890E-15D9D55389BA}">
      <dgm:prSet/>
      <dgm:spPr/>
      <dgm:t>
        <a:bodyPr/>
        <a:lstStyle/>
        <a:p>
          <a:endParaRPr lang="en-US"/>
        </a:p>
      </dgm:t>
    </dgm:pt>
    <dgm:pt modelId="{7822DAAB-1C6C-4E85-8BCA-78645F5BFE87}">
      <dgm:prSet/>
      <dgm:spPr/>
      <dgm:t>
        <a:bodyPr/>
        <a:lstStyle/>
        <a:p>
          <a:r>
            <a:rPr lang="en-GB"/>
            <a:t>Cosmetic products and treatment materials</a:t>
          </a:r>
          <a:endParaRPr lang="en-US"/>
        </a:p>
      </dgm:t>
    </dgm:pt>
    <dgm:pt modelId="{AC36E0A8-5663-46E5-A921-AB08CCF46EB9}" type="parTrans" cxnId="{7EF8F50F-A917-42A5-AC93-FF55C92B31FC}">
      <dgm:prSet/>
      <dgm:spPr/>
      <dgm:t>
        <a:bodyPr/>
        <a:lstStyle/>
        <a:p>
          <a:endParaRPr lang="en-US"/>
        </a:p>
      </dgm:t>
    </dgm:pt>
    <dgm:pt modelId="{14C55CD5-A0F4-4913-90AA-B0C945432B55}" type="sibTrans" cxnId="{7EF8F50F-A917-42A5-AC93-FF55C92B31FC}">
      <dgm:prSet/>
      <dgm:spPr/>
      <dgm:t>
        <a:bodyPr/>
        <a:lstStyle/>
        <a:p>
          <a:endParaRPr lang="en-US"/>
        </a:p>
      </dgm:t>
    </dgm:pt>
    <dgm:pt modelId="{83917DBE-4AFD-40DB-ABD1-A8F0149A5462}">
      <dgm:prSet/>
      <dgm:spPr/>
      <dgm:t>
        <a:bodyPr/>
        <a:lstStyle/>
        <a:p>
          <a:r>
            <a:rPr lang="en-GB"/>
            <a:t>Salon furniture and interior setup</a:t>
          </a:r>
          <a:endParaRPr lang="en-US"/>
        </a:p>
      </dgm:t>
    </dgm:pt>
    <dgm:pt modelId="{3F2DCD5A-A5FE-4996-82CF-6146E6BDF79C}" type="parTrans" cxnId="{1F08C96D-A0B6-40F0-8AD5-54D3706CD979}">
      <dgm:prSet/>
      <dgm:spPr/>
      <dgm:t>
        <a:bodyPr/>
        <a:lstStyle/>
        <a:p>
          <a:endParaRPr lang="en-US"/>
        </a:p>
      </dgm:t>
    </dgm:pt>
    <dgm:pt modelId="{BF6A7B86-7EB1-4242-A6E9-EDDD9DA83FEA}" type="sibTrans" cxnId="{1F08C96D-A0B6-40F0-8AD5-54D3706CD979}">
      <dgm:prSet/>
      <dgm:spPr/>
      <dgm:t>
        <a:bodyPr/>
        <a:lstStyle/>
        <a:p>
          <a:endParaRPr lang="en-US"/>
        </a:p>
      </dgm:t>
    </dgm:pt>
    <dgm:pt modelId="{678CB523-9C92-485A-B98F-CAA343D431D5}">
      <dgm:prSet/>
      <dgm:spPr/>
      <dgm:t>
        <a:bodyPr/>
        <a:lstStyle/>
        <a:p>
          <a:r>
            <a:rPr lang="en-GB"/>
            <a:t>Marketing and business registration</a:t>
          </a:r>
          <a:endParaRPr lang="en-US"/>
        </a:p>
      </dgm:t>
    </dgm:pt>
    <dgm:pt modelId="{831DB32C-A1E4-4ABE-BC6A-E2784197E346}" type="parTrans" cxnId="{00E5DD7D-BAB8-4B51-B858-5B282746E76E}">
      <dgm:prSet/>
      <dgm:spPr/>
      <dgm:t>
        <a:bodyPr/>
        <a:lstStyle/>
        <a:p>
          <a:endParaRPr lang="en-US"/>
        </a:p>
      </dgm:t>
    </dgm:pt>
    <dgm:pt modelId="{D9F09D15-84B7-4D78-B808-657C7922D5A2}" type="sibTrans" cxnId="{00E5DD7D-BAB8-4B51-B858-5B282746E76E}">
      <dgm:prSet/>
      <dgm:spPr/>
      <dgm:t>
        <a:bodyPr/>
        <a:lstStyle/>
        <a:p>
          <a:endParaRPr lang="en-US"/>
        </a:p>
      </dgm:t>
    </dgm:pt>
    <dgm:pt modelId="{A2021DAB-81DC-46F3-9391-18D20D13E472}">
      <dgm:prSet/>
      <dgm:spPr/>
      <dgm:t>
        <a:bodyPr/>
        <a:lstStyle/>
        <a:p>
          <a:r>
            <a:rPr lang="en-GB"/>
            <a:t>This investment allows the salon to start operations and attract its first clients.</a:t>
          </a:r>
          <a:endParaRPr lang="en-US"/>
        </a:p>
      </dgm:t>
    </dgm:pt>
    <dgm:pt modelId="{438E09F3-9220-4004-AD05-D4347523FC83}" type="parTrans" cxnId="{06AD6C5C-ECCC-4C76-9457-7F59676629E3}">
      <dgm:prSet/>
      <dgm:spPr/>
      <dgm:t>
        <a:bodyPr/>
        <a:lstStyle/>
        <a:p>
          <a:endParaRPr lang="en-US"/>
        </a:p>
      </dgm:t>
    </dgm:pt>
    <dgm:pt modelId="{EA9BC940-8402-4CF4-83EE-BA44B5D47254}" type="sibTrans" cxnId="{06AD6C5C-ECCC-4C76-9457-7F59676629E3}">
      <dgm:prSet/>
      <dgm:spPr/>
      <dgm:t>
        <a:bodyPr/>
        <a:lstStyle/>
        <a:p>
          <a:endParaRPr lang="en-US"/>
        </a:p>
      </dgm:t>
    </dgm:pt>
    <dgm:pt modelId="{3761B388-3A57-42A1-AB37-C0F4427FCE09}" type="pres">
      <dgm:prSet presAssocID="{6CBF0361-6E05-40A3-85BB-AD7CF2D68A24}" presName="Name0" presStyleCnt="0">
        <dgm:presLayoutVars>
          <dgm:dir/>
          <dgm:resizeHandles val="exact"/>
        </dgm:presLayoutVars>
      </dgm:prSet>
      <dgm:spPr/>
    </dgm:pt>
    <dgm:pt modelId="{9E02FA88-67CB-4D0B-9A54-8D66D72C0C09}" type="pres">
      <dgm:prSet presAssocID="{86FFD306-C0C2-4A20-A108-A5AF3992CFB9}" presName="node" presStyleLbl="node1" presStyleIdx="0" presStyleCnt="8">
        <dgm:presLayoutVars>
          <dgm:bulletEnabled val="1"/>
        </dgm:presLayoutVars>
      </dgm:prSet>
      <dgm:spPr/>
    </dgm:pt>
    <dgm:pt modelId="{B6C8441F-C716-44BB-BCEA-DB4825DAD31B}" type="pres">
      <dgm:prSet presAssocID="{2A259287-586D-42A5-9D5C-0F433523DDE3}" presName="sibTrans" presStyleLbl="sibTrans1D1" presStyleIdx="0" presStyleCnt="7"/>
      <dgm:spPr/>
    </dgm:pt>
    <dgm:pt modelId="{0338DA1C-8826-44E8-B4EB-D02A0F979C40}" type="pres">
      <dgm:prSet presAssocID="{2A259287-586D-42A5-9D5C-0F433523DDE3}" presName="connectorText" presStyleLbl="sibTrans1D1" presStyleIdx="0" presStyleCnt="7"/>
      <dgm:spPr/>
    </dgm:pt>
    <dgm:pt modelId="{B1C89E3C-1F21-4C8B-98A4-C663612F0189}" type="pres">
      <dgm:prSet presAssocID="{8280D6F4-6FC0-4E59-854D-89C12CB1287B}" presName="node" presStyleLbl="node1" presStyleIdx="1" presStyleCnt="8">
        <dgm:presLayoutVars>
          <dgm:bulletEnabled val="1"/>
        </dgm:presLayoutVars>
      </dgm:prSet>
      <dgm:spPr/>
    </dgm:pt>
    <dgm:pt modelId="{C7889E3F-2D7F-447A-906D-53111774EBE9}" type="pres">
      <dgm:prSet presAssocID="{CF72447C-29F9-4738-9E25-A3AB614847F6}" presName="sibTrans" presStyleLbl="sibTrans1D1" presStyleIdx="1" presStyleCnt="7"/>
      <dgm:spPr/>
    </dgm:pt>
    <dgm:pt modelId="{6EFB6F0B-CAA9-4FCD-8958-B72572EDDFEA}" type="pres">
      <dgm:prSet presAssocID="{CF72447C-29F9-4738-9E25-A3AB614847F6}" presName="connectorText" presStyleLbl="sibTrans1D1" presStyleIdx="1" presStyleCnt="7"/>
      <dgm:spPr/>
    </dgm:pt>
    <dgm:pt modelId="{89AB073C-0C59-4CB0-9116-D97655674B88}" type="pres">
      <dgm:prSet presAssocID="{C8B7663A-6F72-47E7-BA32-124E26998392}" presName="node" presStyleLbl="node1" presStyleIdx="2" presStyleCnt="8">
        <dgm:presLayoutVars>
          <dgm:bulletEnabled val="1"/>
        </dgm:presLayoutVars>
      </dgm:prSet>
      <dgm:spPr/>
    </dgm:pt>
    <dgm:pt modelId="{42A74951-C29A-4E97-AE21-83D5BDEA7C10}" type="pres">
      <dgm:prSet presAssocID="{0A905AC8-7FC1-4A40-8697-7668B5BB5DA1}" presName="sibTrans" presStyleLbl="sibTrans1D1" presStyleIdx="2" presStyleCnt="7"/>
      <dgm:spPr/>
    </dgm:pt>
    <dgm:pt modelId="{1B7C778C-0979-4AEC-8E2D-0ACD9DD527CF}" type="pres">
      <dgm:prSet presAssocID="{0A905AC8-7FC1-4A40-8697-7668B5BB5DA1}" presName="connectorText" presStyleLbl="sibTrans1D1" presStyleIdx="2" presStyleCnt="7"/>
      <dgm:spPr/>
    </dgm:pt>
    <dgm:pt modelId="{01E0CA9C-6AD1-40CC-A16A-2312686C6FA2}" type="pres">
      <dgm:prSet presAssocID="{50512983-64E3-4786-BDDF-7F2D486AE859}" presName="node" presStyleLbl="node1" presStyleIdx="3" presStyleCnt="8">
        <dgm:presLayoutVars>
          <dgm:bulletEnabled val="1"/>
        </dgm:presLayoutVars>
      </dgm:prSet>
      <dgm:spPr/>
    </dgm:pt>
    <dgm:pt modelId="{8A693550-CF82-4A17-ACE5-1610FE2D31CE}" type="pres">
      <dgm:prSet presAssocID="{22E9CF9F-CC19-4CC8-B438-52588EAE1249}" presName="sibTrans" presStyleLbl="sibTrans1D1" presStyleIdx="3" presStyleCnt="7"/>
      <dgm:spPr/>
    </dgm:pt>
    <dgm:pt modelId="{B35AAC47-4B1B-415E-AA05-17FC43206857}" type="pres">
      <dgm:prSet presAssocID="{22E9CF9F-CC19-4CC8-B438-52588EAE1249}" presName="connectorText" presStyleLbl="sibTrans1D1" presStyleIdx="3" presStyleCnt="7"/>
      <dgm:spPr/>
    </dgm:pt>
    <dgm:pt modelId="{53037911-28A2-4772-8A9C-702D9E50377F}" type="pres">
      <dgm:prSet presAssocID="{7822DAAB-1C6C-4E85-8BCA-78645F5BFE87}" presName="node" presStyleLbl="node1" presStyleIdx="4" presStyleCnt="8">
        <dgm:presLayoutVars>
          <dgm:bulletEnabled val="1"/>
        </dgm:presLayoutVars>
      </dgm:prSet>
      <dgm:spPr/>
    </dgm:pt>
    <dgm:pt modelId="{9F24E79C-6013-44AE-9BC2-76FFC3D23E3F}" type="pres">
      <dgm:prSet presAssocID="{14C55CD5-A0F4-4913-90AA-B0C945432B55}" presName="sibTrans" presStyleLbl="sibTrans1D1" presStyleIdx="4" presStyleCnt="7"/>
      <dgm:spPr/>
    </dgm:pt>
    <dgm:pt modelId="{0DB16B4D-7171-4121-B8A2-76027576FE7D}" type="pres">
      <dgm:prSet presAssocID="{14C55CD5-A0F4-4913-90AA-B0C945432B55}" presName="connectorText" presStyleLbl="sibTrans1D1" presStyleIdx="4" presStyleCnt="7"/>
      <dgm:spPr/>
    </dgm:pt>
    <dgm:pt modelId="{80ACB777-739B-434B-BE90-CE2438A66CAE}" type="pres">
      <dgm:prSet presAssocID="{83917DBE-4AFD-40DB-ABD1-A8F0149A5462}" presName="node" presStyleLbl="node1" presStyleIdx="5" presStyleCnt="8">
        <dgm:presLayoutVars>
          <dgm:bulletEnabled val="1"/>
        </dgm:presLayoutVars>
      </dgm:prSet>
      <dgm:spPr/>
    </dgm:pt>
    <dgm:pt modelId="{CAC0B03A-EAC7-4960-86CF-E3AE940BCB47}" type="pres">
      <dgm:prSet presAssocID="{BF6A7B86-7EB1-4242-A6E9-EDDD9DA83FEA}" presName="sibTrans" presStyleLbl="sibTrans1D1" presStyleIdx="5" presStyleCnt="7"/>
      <dgm:spPr/>
    </dgm:pt>
    <dgm:pt modelId="{8550A763-0248-491D-87E2-AD13C5DDC94E}" type="pres">
      <dgm:prSet presAssocID="{BF6A7B86-7EB1-4242-A6E9-EDDD9DA83FEA}" presName="connectorText" presStyleLbl="sibTrans1D1" presStyleIdx="5" presStyleCnt="7"/>
      <dgm:spPr/>
    </dgm:pt>
    <dgm:pt modelId="{F9FE164C-FB73-4A4C-B17A-8C6250536FAB}" type="pres">
      <dgm:prSet presAssocID="{678CB523-9C92-485A-B98F-CAA343D431D5}" presName="node" presStyleLbl="node1" presStyleIdx="6" presStyleCnt="8">
        <dgm:presLayoutVars>
          <dgm:bulletEnabled val="1"/>
        </dgm:presLayoutVars>
      </dgm:prSet>
      <dgm:spPr/>
    </dgm:pt>
    <dgm:pt modelId="{5C49F49A-2449-4CAF-B17E-819D2E3C231B}" type="pres">
      <dgm:prSet presAssocID="{D9F09D15-84B7-4D78-B808-657C7922D5A2}" presName="sibTrans" presStyleLbl="sibTrans1D1" presStyleIdx="6" presStyleCnt="7"/>
      <dgm:spPr/>
    </dgm:pt>
    <dgm:pt modelId="{7E133F13-769D-42D7-AF31-8F3C56D0958B}" type="pres">
      <dgm:prSet presAssocID="{D9F09D15-84B7-4D78-B808-657C7922D5A2}" presName="connectorText" presStyleLbl="sibTrans1D1" presStyleIdx="6" presStyleCnt="7"/>
      <dgm:spPr/>
    </dgm:pt>
    <dgm:pt modelId="{F5450CBB-EF0C-40F0-A236-EAD235F33143}" type="pres">
      <dgm:prSet presAssocID="{A2021DAB-81DC-46F3-9391-18D20D13E472}" presName="node" presStyleLbl="node1" presStyleIdx="7" presStyleCnt="8">
        <dgm:presLayoutVars>
          <dgm:bulletEnabled val="1"/>
        </dgm:presLayoutVars>
      </dgm:prSet>
      <dgm:spPr/>
    </dgm:pt>
  </dgm:ptLst>
  <dgm:cxnLst>
    <dgm:cxn modelId="{7EF8F50F-A917-42A5-AC93-FF55C92B31FC}" srcId="{6CBF0361-6E05-40A3-85BB-AD7CF2D68A24}" destId="{7822DAAB-1C6C-4E85-8BCA-78645F5BFE87}" srcOrd="4" destOrd="0" parTransId="{AC36E0A8-5663-46E5-A921-AB08CCF46EB9}" sibTransId="{14C55CD5-A0F4-4913-90AA-B0C945432B55}"/>
    <dgm:cxn modelId="{6FA70F17-0D6A-4120-8FC2-A1F9C3632C1F}" type="presOf" srcId="{C8B7663A-6F72-47E7-BA32-124E26998392}" destId="{89AB073C-0C59-4CB0-9116-D97655674B88}" srcOrd="0" destOrd="0" presId="urn:microsoft.com/office/officeart/2016/7/layout/RepeatingBendingProcessNew"/>
    <dgm:cxn modelId="{178E171F-14D1-455B-AA1E-F1F3848B49E9}" srcId="{6CBF0361-6E05-40A3-85BB-AD7CF2D68A24}" destId="{C8B7663A-6F72-47E7-BA32-124E26998392}" srcOrd="2" destOrd="0" parTransId="{86E10FD9-46BF-4A95-BE55-91DAFBD1977E}" sibTransId="{0A905AC8-7FC1-4A40-8697-7668B5BB5DA1}"/>
    <dgm:cxn modelId="{6194B72B-865E-4D2E-8EE0-B8F03E426FB4}" type="presOf" srcId="{6CBF0361-6E05-40A3-85BB-AD7CF2D68A24}" destId="{3761B388-3A57-42A1-AB37-C0F4427FCE09}" srcOrd="0" destOrd="0" presId="urn:microsoft.com/office/officeart/2016/7/layout/RepeatingBendingProcessNew"/>
    <dgm:cxn modelId="{D2F86A2D-14C1-4C18-9166-1CF6872F9D60}" type="presOf" srcId="{86FFD306-C0C2-4A20-A108-A5AF3992CFB9}" destId="{9E02FA88-67CB-4D0B-9A54-8D66D72C0C09}" srcOrd="0" destOrd="0" presId="urn:microsoft.com/office/officeart/2016/7/layout/RepeatingBendingProcessNew"/>
    <dgm:cxn modelId="{9BACBA2E-4C65-4E97-BC17-5A879A090B36}" type="presOf" srcId="{CF72447C-29F9-4738-9E25-A3AB614847F6}" destId="{C7889E3F-2D7F-447A-906D-53111774EBE9}" srcOrd="0" destOrd="0" presId="urn:microsoft.com/office/officeart/2016/7/layout/RepeatingBendingProcessNew"/>
    <dgm:cxn modelId="{06AD6C5C-ECCC-4C76-9457-7F59676629E3}" srcId="{6CBF0361-6E05-40A3-85BB-AD7CF2D68A24}" destId="{A2021DAB-81DC-46F3-9391-18D20D13E472}" srcOrd="7" destOrd="0" parTransId="{438E09F3-9220-4004-AD05-D4347523FC83}" sibTransId="{EA9BC940-8402-4CF4-83EE-BA44B5D47254}"/>
    <dgm:cxn modelId="{6FCC325E-7DDF-43BD-ACF0-FFE7E012ECB7}" type="presOf" srcId="{0A905AC8-7FC1-4A40-8697-7668B5BB5DA1}" destId="{42A74951-C29A-4E97-AE21-83D5BDEA7C10}" srcOrd="0" destOrd="0" presId="urn:microsoft.com/office/officeart/2016/7/layout/RepeatingBendingProcessNew"/>
    <dgm:cxn modelId="{3D4F9843-B90A-4BB4-A662-B7EBCB1C2942}" type="presOf" srcId="{A2021DAB-81DC-46F3-9391-18D20D13E472}" destId="{F5450CBB-EF0C-40F0-A236-EAD235F33143}" srcOrd="0" destOrd="0" presId="urn:microsoft.com/office/officeart/2016/7/layout/RepeatingBendingProcessNew"/>
    <dgm:cxn modelId="{AD6BCC64-C600-4313-9A36-3DF629485C8A}" type="presOf" srcId="{BF6A7B86-7EB1-4242-A6E9-EDDD9DA83FEA}" destId="{8550A763-0248-491D-87E2-AD13C5DDC94E}" srcOrd="1" destOrd="0" presId="urn:microsoft.com/office/officeart/2016/7/layout/RepeatingBendingProcessNew"/>
    <dgm:cxn modelId="{1F08C96D-A0B6-40F0-8AD5-54D3706CD979}" srcId="{6CBF0361-6E05-40A3-85BB-AD7CF2D68A24}" destId="{83917DBE-4AFD-40DB-ABD1-A8F0149A5462}" srcOrd="5" destOrd="0" parTransId="{3F2DCD5A-A5FE-4996-82CF-6146E6BDF79C}" sibTransId="{BF6A7B86-7EB1-4242-A6E9-EDDD9DA83FEA}"/>
    <dgm:cxn modelId="{C4B4FD6E-E450-4CD6-AF5A-97BD2DC1CCC1}" type="presOf" srcId="{CF72447C-29F9-4738-9E25-A3AB614847F6}" destId="{6EFB6F0B-CAA9-4FCD-8958-B72572EDDFEA}" srcOrd="1" destOrd="0" presId="urn:microsoft.com/office/officeart/2016/7/layout/RepeatingBendingProcessNew"/>
    <dgm:cxn modelId="{ADA19550-2C0C-4938-A1C9-42E40D773360}" type="presOf" srcId="{22E9CF9F-CC19-4CC8-B438-52588EAE1249}" destId="{B35AAC47-4B1B-415E-AA05-17FC43206857}" srcOrd="1" destOrd="0" presId="urn:microsoft.com/office/officeart/2016/7/layout/RepeatingBendingProcessNew"/>
    <dgm:cxn modelId="{A1A07F57-58E6-4A3C-BFD2-7E13D5D50A4C}" srcId="{6CBF0361-6E05-40A3-85BB-AD7CF2D68A24}" destId="{86FFD306-C0C2-4A20-A108-A5AF3992CFB9}" srcOrd="0" destOrd="0" parTransId="{B9D9CD69-DBFD-402C-809E-C09CF8718C53}" sibTransId="{2A259287-586D-42A5-9D5C-0F433523DDE3}"/>
    <dgm:cxn modelId="{82CBD27A-FC90-4E7F-B0E6-C31C2CB7C2E9}" type="presOf" srcId="{BF6A7B86-7EB1-4242-A6E9-EDDD9DA83FEA}" destId="{CAC0B03A-EAC7-4960-86CF-E3AE940BCB47}" srcOrd="0" destOrd="0" presId="urn:microsoft.com/office/officeart/2016/7/layout/RepeatingBendingProcessNew"/>
    <dgm:cxn modelId="{00E5DD7D-BAB8-4B51-B858-5B282746E76E}" srcId="{6CBF0361-6E05-40A3-85BB-AD7CF2D68A24}" destId="{678CB523-9C92-485A-B98F-CAA343D431D5}" srcOrd="6" destOrd="0" parTransId="{831DB32C-A1E4-4ABE-BC6A-E2784197E346}" sibTransId="{D9F09D15-84B7-4D78-B808-657C7922D5A2}"/>
    <dgm:cxn modelId="{F7489691-E05B-40CD-B6B2-9CD03196CB9A}" type="presOf" srcId="{14C55CD5-A0F4-4913-90AA-B0C945432B55}" destId="{0DB16B4D-7171-4121-B8A2-76027576FE7D}" srcOrd="1" destOrd="0" presId="urn:microsoft.com/office/officeart/2016/7/layout/RepeatingBendingProcessNew"/>
    <dgm:cxn modelId="{BB191694-841C-4052-9642-8A7C68B913EE}" type="presOf" srcId="{678CB523-9C92-485A-B98F-CAA343D431D5}" destId="{F9FE164C-FB73-4A4C-B17A-8C6250536FAB}" srcOrd="0" destOrd="0" presId="urn:microsoft.com/office/officeart/2016/7/layout/RepeatingBendingProcessNew"/>
    <dgm:cxn modelId="{08985C9A-4322-4D36-98AD-71119EE43226}" type="presOf" srcId="{50512983-64E3-4786-BDDF-7F2D486AE859}" destId="{01E0CA9C-6AD1-40CC-A16A-2312686C6FA2}" srcOrd="0" destOrd="0" presId="urn:microsoft.com/office/officeart/2016/7/layout/RepeatingBendingProcessNew"/>
    <dgm:cxn modelId="{C6B6FDA6-BA83-46A0-9143-83E15C2CC5E2}" type="presOf" srcId="{2A259287-586D-42A5-9D5C-0F433523DDE3}" destId="{B6C8441F-C716-44BB-BCEA-DB4825DAD31B}" srcOrd="0" destOrd="0" presId="urn:microsoft.com/office/officeart/2016/7/layout/RepeatingBendingProcessNew"/>
    <dgm:cxn modelId="{740DD9AD-FEE2-4D1F-9E67-79536DF7C005}" type="presOf" srcId="{8280D6F4-6FC0-4E59-854D-89C12CB1287B}" destId="{B1C89E3C-1F21-4C8B-98A4-C663612F0189}" srcOrd="0" destOrd="0" presId="urn:microsoft.com/office/officeart/2016/7/layout/RepeatingBendingProcessNew"/>
    <dgm:cxn modelId="{E1F130B4-2806-4F43-8854-6871FC93B6A7}" srcId="{6CBF0361-6E05-40A3-85BB-AD7CF2D68A24}" destId="{8280D6F4-6FC0-4E59-854D-89C12CB1287B}" srcOrd="1" destOrd="0" parTransId="{263CA8B3-1F13-45EE-AF67-BB707CEDAE05}" sibTransId="{CF72447C-29F9-4738-9E25-A3AB614847F6}"/>
    <dgm:cxn modelId="{AD824CB7-D2F8-4B12-890E-15D9D55389BA}" srcId="{6CBF0361-6E05-40A3-85BB-AD7CF2D68A24}" destId="{50512983-64E3-4786-BDDF-7F2D486AE859}" srcOrd="3" destOrd="0" parTransId="{60811B1A-DB7A-4541-AA1D-C342B44C727A}" sibTransId="{22E9CF9F-CC19-4CC8-B438-52588EAE1249}"/>
    <dgm:cxn modelId="{E6E5FEB8-0551-473F-940E-CB600D517BA8}" type="presOf" srcId="{D9F09D15-84B7-4D78-B808-657C7922D5A2}" destId="{5C49F49A-2449-4CAF-B17E-819D2E3C231B}" srcOrd="0" destOrd="0" presId="urn:microsoft.com/office/officeart/2016/7/layout/RepeatingBendingProcessNew"/>
    <dgm:cxn modelId="{8F2BC8E1-AB90-4441-9456-7AF1DF11A596}" type="presOf" srcId="{83917DBE-4AFD-40DB-ABD1-A8F0149A5462}" destId="{80ACB777-739B-434B-BE90-CE2438A66CAE}" srcOrd="0" destOrd="0" presId="urn:microsoft.com/office/officeart/2016/7/layout/RepeatingBendingProcessNew"/>
    <dgm:cxn modelId="{B9FBB0E2-F739-4B0F-95F5-291F99DFE0A3}" type="presOf" srcId="{2A259287-586D-42A5-9D5C-0F433523DDE3}" destId="{0338DA1C-8826-44E8-B4EB-D02A0F979C40}" srcOrd="1" destOrd="0" presId="urn:microsoft.com/office/officeart/2016/7/layout/RepeatingBendingProcessNew"/>
    <dgm:cxn modelId="{C66594E5-A457-4BC2-A6E0-283FDB1CAEC4}" type="presOf" srcId="{14C55CD5-A0F4-4913-90AA-B0C945432B55}" destId="{9F24E79C-6013-44AE-9BC2-76FFC3D23E3F}" srcOrd="0" destOrd="0" presId="urn:microsoft.com/office/officeart/2016/7/layout/RepeatingBendingProcessNew"/>
    <dgm:cxn modelId="{15A06FEF-6EC9-44D6-84A4-880A8FA762D6}" type="presOf" srcId="{7822DAAB-1C6C-4E85-8BCA-78645F5BFE87}" destId="{53037911-28A2-4772-8A9C-702D9E50377F}" srcOrd="0" destOrd="0" presId="urn:microsoft.com/office/officeart/2016/7/layout/RepeatingBendingProcessNew"/>
    <dgm:cxn modelId="{10BDF6F4-F40C-4CC1-94BA-D5BB4F4A90CE}" type="presOf" srcId="{22E9CF9F-CC19-4CC8-B438-52588EAE1249}" destId="{8A693550-CF82-4A17-ACE5-1610FE2D31CE}" srcOrd="0" destOrd="0" presId="urn:microsoft.com/office/officeart/2016/7/layout/RepeatingBendingProcessNew"/>
    <dgm:cxn modelId="{93E8AEF8-6368-48CF-AB24-AAE06A841203}" type="presOf" srcId="{D9F09D15-84B7-4D78-B808-657C7922D5A2}" destId="{7E133F13-769D-42D7-AF31-8F3C56D0958B}" srcOrd="1" destOrd="0" presId="urn:microsoft.com/office/officeart/2016/7/layout/RepeatingBendingProcessNew"/>
    <dgm:cxn modelId="{9320FAFD-0CE9-45AF-89E3-AD24009EE8A3}" type="presOf" srcId="{0A905AC8-7FC1-4A40-8697-7668B5BB5DA1}" destId="{1B7C778C-0979-4AEC-8E2D-0ACD9DD527CF}" srcOrd="1" destOrd="0" presId="urn:microsoft.com/office/officeart/2016/7/layout/RepeatingBendingProcessNew"/>
    <dgm:cxn modelId="{84394C64-6C1F-45A4-906A-2AA7E1D365D4}" type="presParOf" srcId="{3761B388-3A57-42A1-AB37-C0F4427FCE09}" destId="{9E02FA88-67CB-4D0B-9A54-8D66D72C0C09}" srcOrd="0" destOrd="0" presId="urn:microsoft.com/office/officeart/2016/7/layout/RepeatingBendingProcessNew"/>
    <dgm:cxn modelId="{232D9817-3FF5-4CAF-B1EE-DD26473698C6}" type="presParOf" srcId="{3761B388-3A57-42A1-AB37-C0F4427FCE09}" destId="{B6C8441F-C716-44BB-BCEA-DB4825DAD31B}" srcOrd="1" destOrd="0" presId="urn:microsoft.com/office/officeart/2016/7/layout/RepeatingBendingProcessNew"/>
    <dgm:cxn modelId="{8399867C-8F81-44CC-95C2-076735589E2B}" type="presParOf" srcId="{B6C8441F-C716-44BB-BCEA-DB4825DAD31B}" destId="{0338DA1C-8826-44E8-B4EB-D02A0F979C40}" srcOrd="0" destOrd="0" presId="urn:microsoft.com/office/officeart/2016/7/layout/RepeatingBendingProcessNew"/>
    <dgm:cxn modelId="{DF6C380B-BFFC-4972-B57E-9EF2315306D2}" type="presParOf" srcId="{3761B388-3A57-42A1-AB37-C0F4427FCE09}" destId="{B1C89E3C-1F21-4C8B-98A4-C663612F0189}" srcOrd="2" destOrd="0" presId="urn:microsoft.com/office/officeart/2016/7/layout/RepeatingBendingProcessNew"/>
    <dgm:cxn modelId="{EBE9763A-8AEB-45DF-B247-9E7E0A066106}" type="presParOf" srcId="{3761B388-3A57-42A1-AB37-C0F4427FCE09}" destId="{C7889E3F-2D7F-447A-906D-53111774EBE9}" srcOrd="3" destOrd="0" presId="urn:microsoft.com/office/officeart/2016/7/layout/RepeatingBendingProcessNew"/>
    <dgm:cxn modelId="{D61C2B09-DF77-4373-996E-C55F2C66B448}" type="presParOf" srcId="{C7889E3F-2D7F-447A-906D-53111774EBE9}" destId="{6EFB6F0B-CAA9-4FCD-8958-B72572EDDFEA}" srcOrd="0" destOrd="0" presId="urn:microsoft.com/office/officeart/2016/7/layout/RepeatingBendingProcessNew"/>
    <dgm:cxn modelId="{D8E329F1-2429-4D76-9CC7-38072EE5B172}" type="presParOf" srcId="{3761B388-3A57-42A1-AB37-C0F4427FCE09}" destId="{89AB073C-0C59-4CB0-9116-D97655674B88}" srcOrd="4" destOrd="0" presId="urn:microsoft.com/office/officeart/2016/7/layout/RepeatingBendingProcessNew"/>
    <dgm:cxn modelId="{7EEE87E5-D5BB-4A50-B0FE-C5B64B59C8E5}" type="presParOf" srcId="{3761B388-3A57-42A1-AB37-C0F4427FCE09}" destId="{42A74951-C29A-4E97-AE21-83D5BDEA7C10}" srcOrd="5" destOrd="0" presId="urn:microsoft.com/office/officeart/2016/7/layout/RepeatingBendingProcessNew"/>
    <dgm:cxn modelId="{2851255F-43A1-4319-B74E-28AE291C9AE1}" type="presParOf" srcId="{42A74951-C29A-4E97-AE21-83D5BDEA7C10}" destId="{1B7C778C-0979-4AEC-8E2D-0ACD9DD527CF}" srcOrd="0" destOrd="0" presId="urn:microsoft.com/office/officeart/2016/7/layout/RepeatingBendingProcessNew"/>
    <dgm:cxn modelId="{0BE569E8-BCB2-4191-B6D3-2BA26F04E24D}" type="presParOf" srcId="{3761B388-3A57-42A1-AB37-C0F4427FCE09}" destId="{01E0CA9C-6AD1-40CC-A16A-2312686C6FA2}" srcOrd="6" destOrd="0" presId="urn:microsoft.com/office/officeart/2016/7/layout/RepeatingBendingProcessNew"/>
    <dgm:cxn modelId="{64E4413F-17D6-4444-9229-40C55E2DFDB9}" type="presParOf" srcId="{3761B388-3A57-42A1-AB37-C0F4427FCE09}" destId="{8A693550-CF82-4A17-ACE5-1610FE2D31CE}" srcOrd="7" destOrd="0" presId="urn:microsoft.com/office/officeart/2016/7/layout/RepeatingBendingProcessNew"/>
    <dgm:cxn modelId="{F82AEEF5-7BC3-46EE-BAEB-FE44A251A786}" type="presParOf" srcId="{8A693550-CF82-4A17-ACE5-1610FE2D31CE}" destId="{B35AAC47-4B1B-415E-AA05-17FC43206857}" srcOrd="0" destOrd="0" presId="urn:microsoft.com/office/officeart/2016/7/layout/RepeatingBendingProcessNew"/>
    <dgm:cxn modelId="{22614F8A-837E-40A3-A6B4-8D1343ACD3E6}" type="presParOf" srcId="{3761B388-3A57-42A1-AB37-C0F4427FCE09}" destId="{53037911-28A2-4772-8A9C-702D9E50377F}" srcOrd="8" destOrd="0" presId="urn:microsoft.com/office/officeart/2016/7/layout/RepeatingBendingProcessNew"/>
    <dgm:cxn modelId="{3E14A688-25F5-496C-83FB-4A0C9329DD30}" type="presParOf" srcId="{3761B388-3A57-42A1-AB37-C0F4427FCE09}" destId="{9F24E79C-6013-44AE-9BC2-76FFC3D23E3F}" srcOrd="9" destOrd="0" presId="urn:microsoft.com/office/officeart/2016/7/layout/RepeatingBendingProcessNew"/>
    <dgm:cxn modelId="{BF2B91AE-BC71-48FC-8138-277C056CABB2}" type="presParOf" srcId="{9F24E79C-6013-44AE-9BC2-76FFC3D23E3F}" destId="{0DB16B4D-7171-4121-B8A2-76027576FE7D}" srcOrd="0" destOrd="0" presId="urn:microsoft.com/office/officeart/2016/7/layout/RepeatingBendingProcessNew"/>
    <dgm:cxn modelId="{E2FDD90E-A799-4981-97AA-C745C47DB577}" type="presParOf" srcId="{3761B388-3A57-42A1-AB37-C0F4427FCE09}" destId="{80ACB777-739B-434B-BE90-CE2438A66CAE}" srcOrd="10" destOrd="0" presId="urn:microsoft.com/office/officeart/2016/7/layout/RepeatingBendingProcessNew"/>
    <dgm:cxn modelId="{BF2C3846-865A-4F1A-8A5C-338226F61F0D}" type="presParOf" srcId="{3761B388-3A57-42A1-AB37-C0F4427FCE09}" destId="{CAC0B03A-EAC7-4960-86CF-E3AE940BCB47}" srcOrd="11" destOrd="0" presId="urn:microsoft.com/office/officeart/2016/7/layout/RepeatingBendingProcessNew"/>
    <dgm:cxn modelId="{3BE6B2F6-E527-438F-A0E6-6526FDAEB481}" type="presParOf" srcId="{CAC0B03A-EAC7-4960-86CF-E3AE940BCB47}" destId="{8550A763-0248-491D-87E2-AD13C5DDC94E}" srcOrd="0" destOrd="0" presId="urn:microsoft.com/office/officeart/2016/7/layout/RepeatingBendingProcessNew"/>
    <dgm:cxn modelId="{793AD31E-7401-4E42-8A71-78758B26404A}" type="presParOf" srcId="{3761B388-3A57-42A1-AB37-C0F4427FCE09}" destId="{F9FE164C-FB73-4A4C-B17A-8C6250536FAB}" srcOrd="12" destOrd="0" presId="urn:microsoft.com/office/officeart/2016/7/layout/RepeatingBendingProcessNew"/>
    <dgm:cxn modelId="{C3710439-13E4-42CF-9B8C-E891651FF18E}" type="presParOf" srcId="{3761B388-3A57-42A1-AB37-C0F4427FCE09}" destId="{5C49F49A-2449-4CAF-B17E-819D2E3C231B}" srcOrd="13" destOrd="0" presId="urn:microsoft.com/office/officeart/2016/7/layout/RepeatingBendingProcessNew"/>
    <dgm:cxn modelId="{255BB15C-BD8E-4F89-961D-0F01B2E5395A}" type="presParOf" srcId="{5C49F49A-2449-4CAF-B17E-819D2E3C231B}" destId="{7E133F13-769D-42D7-AF31-8F3C56D0958B}" srcOrd="0" destOrd="0" presId="urn:microsoft.com/office/officeart/2016/7/layout/RepeatingBendingProcessNew"/>
    <dgm:cxn modelId="{7BE317BB-07E6-4A99-B623-68BA9C6FA685}" type="presParOf" srcId="{3761B388-3A57-42A1-AB37-C0F4427FCE09}" destId="{F5450CBB-EF0C-40F0-A236-EAD235F33143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9CC1FA6-5EEB-435C-9CC5-A44BFA65FFD4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F5AC942-A6FA-4762-AA86-341065B678A1}">
      <dgm:prSet/>
      <dgm:spPr/>
      <dgm:t>
        <a:bodyPr/>
        <a:lstStyle/>
        <a:p>
          <a:r>
            <a:rPr lang="en-GB"/>
            <a:t>Rent – £600</a:t>
          </a:r>
          <a:endParaRPr lang="en-US"/>
        </a:p>
      </dgm:t>
    </dgm:pt>
    <dgm:pt modelId="{0E0E6753-90D8-4CAD-ADA3-DB48ADE7CC2D}" type="parTrans" cxnId="{01CF6EEF-F92D-41BD-A07A-8101BBB1FE97}">
      <dgm:prSet/>
      <dgm:spPr/>
      <dgm:t>
        <a:bodyPr/>
        <a:lstStyle/>
        <a:p>
          <a:endParaRPr lang="en-US"/>
        </a:p>
      </dgm:t>
    </dgm:pt>
    <dgm:pt modelId="{DDCFDC18-5C3B-4004-8491-23C7E2F8CB2D}" type="sibTrans" cxnId="{01CF6EEF-F92D-41BD-A07A-8101BBB1FE97}">
      <dgm:prSet/>
      <dgm:spPr/>
      <dgm:t>
        <a:bodyPr/>
        <a:lstStyle/>
        <a:p>
          <a:endParaRPr lang="en-US"/>
        </a:p>
      </dgm:t>
    </dgm:pt>
    <dgm:pt modelId="{B638554E-89A7-4926-9515-4F29E25600D3}">
      <dgm:prSet/>
      <dgm:spPr/>
      <dgm:t>
        <a:bodyPr/>
        <a:lstStyle/>
        <a:p>
          <a:r>
            <a:rPr lang="en-GB"/>
            <a:t>Beauty products and materials – £300</a:t>
          </a:r>
          <a:endParaRPr lang="en-US"/>
        </a:p>
      </dgm:t>
    </dgm:pt>
    <dgm:pt modelId="{A435B32C-198F-4046-AB2C-7845E83708E5}" type="parTrans" cxnId="{A3FF7282-729D-4FEE-8AC4-4C8E012EFF7C}">
      <dgm:prSet/>
      <dgm:spPr/>
      <dgm:t>
        <a:bodyPr/>
        <a:lstStyle/>
        <a:p>
          <a:endParaRPr lang="en-US"/>
        </a:p>
      </dgm:t>
    </dgm:pt>
    <dgm:pt modelId="{77153D6C-21BB-4943-A442-79F625CC4559}" type="sibTrans" cxnId="{A3FF7282-729D-4FEE-8AC4-4C8E012EFF7C}">
      <dgm:prSet/>
      <dgm:spPr/>
      <dgm:t>
        <a:bodyPr/>
        <a:lstStyle/>
        <a:p>
          <a:endParaRPr lang="en-US"/>
        </a:p>
      </dgm:t>
    </dgm:pt>
    <dgm:pt modelId="{EE5907EA-5C3F-4896-9625-34BA29A87609}">
      <dgm:prSet/>
      <dgm:spPr/>
      <dgm:t>
        <a:bodyPr/>
        <a:lstStyle/>
        <a:p>
          <a:r>
            <a:rPr lang="en-GB"/>
            <a:t>Utilities and insurance – £150</a:t>
          </a:r>
          <a:endParaRPr lang="en-US"/>
        </a:p>
      </dgm:t>
    </dgm:pt>
    <dgm:pt modelId="{D721C38C-2A51-4C30-A765-2D4192FDBA34}" type="parTrans" cxnId="{F1B6A8B6-1845-4F0E-AA03-E71A3190BA8E}">
      <dgm:prSet/>
      <dgm:spPr/>
      <dgm:t>
        <a:bodyPr/>
        <a:lstStyle/>
        <a:p>
          <a:endParaRPr lang="en-US"/>
        </a:p>
      </dgm:t>
    </dgm:pt>
    <dgm:pt modelId="{DE483979-E32F-488E-AB83-BBB50003709D}" type="sibTrans" cxnId="{F1B6A8B6-1845-4F0E-AA03-E71A3190BA8E}">
      <dgm:prSet/>
      <dgm:spPr/>
      <dgm:t>
        <a:bodyPr/>
        <a:lstStyle/>
        <a:p>
          <a:endParaRPr lang="en-US"/>
        </a:p>
      </dgm:t>
    </dgm:pt>
    <dgm:pt modelId="{ACE23C25-C5FB-4DA3-A279-460B0031DA28}">
      <dgm:prSet/>
      <dgm:spPr/>
      <dgm:t>
        <a:bodyPr/>
        <a:lstStyle/>
        <a:p>
          <a:r>
            <a:rPr lang="en-GB"/>
            <a:t>Marketing and advertising – £150</a:t>
          </a:r>
          <a:endParaRPr lang="en-US"/>
        </a:p>
      </dgm:t>
    </dgm:pt>
    <dgm:pt modelId="{BCDEBD25-C20A-4498-B777-9FE9FEEEFED1}" type="parTrans" cxnId="{13341465-38AD-4736-9594-8F9360DBF309}">
      <dgm:prSet/>
      <dgm:spPr/>
      <dgm:t>
        <a:bodyPr/>
        <a:lstStyle/>
        <a:p>
          <a:endParaRPr lang="en-US"/>
        </a:p>
      </dgm:t>
    </dgm:pt>
    <dgm:pt modelId="{088EEA80-5155-4AD9-B21F-8560313FB0D1}" type="sibTrans" cxnId="{13341465-38AD-4736-9594-8F9360DBF309}">
      <dgm:prSet/>
      <dgm:spPr/>
      <dgm:t>
        <a:bodyPr/>
        <a:lstStyle/>
        <a:p>
          <a:endParaRPr lang="en-US"/>
        </a:p>
      </dgm:t>
    </dgm:pt>
    <dgm:pt modelId="{3841E105-5112-4ADF-B2AA-780441FBAA3D}">
      <dgm:prSet/>
      <dgm:spPr/>
      <dgm:t>
        <a:bodyPr/>
        <a:lstStyle/>
        <a:p>
          <a:r>
            <a:rPr lang="en-GB"/>
            <a:t>Other expenses – £100</a:t>
          </a:r>
          <a:endParaRPr lang="en-US"/>
        </a:p>
      </dgm:t>
    </dgm:pt>
    <dgm:pt modelId="{1B7C460C-ACAB-4E11-AF2C-2E46E4854F3A}" type="parTrans" cxnId="{CCBE7610-EBC5-44C3-B6C2-EA3D9A12540E}">
      <dgm:prSet/>
      <dgm:spPr/>
      <dgm:t>
        <a:bodyPr/>
        <a:lstStyle/>
        <a:p>
          <a:endParaRPr lang="en-US"/>
        </a:p>
      </dgm:t>
    </dgm:pt>
    <dgm:pt modelId="{CA5670ED-42A8-4795-B2B6-0312F173C9F7}" type="sibTrans" cxnId="{CCBE7610-EBC5-44C3-B6C2-EA3D9A12540E}">
      <dgm:prSet/>
      <dgm:spPr/>
      <dgm:t>
        <a:bodyPr/>
        <a:lstStyle/>
        <a:p>
          <a:endParaRPr lang="en-US"/>
        </a:p>
      </dgm:t>
    </dgm:pt>
    <dgm:pt modelId="{838BE018-0267-4D77-A082-7E14FCBDCD1C}">
      <dgm:prSet/>
      <dgm:spPr/>
      <dgm:t>
        <a:bodyPr/>
        <a:lstStyle/>
        <a:p>
          <a:r>
            <a:rPr lang="en-GB"/>
            <a:t>Total monthly costs: £1,300</a:t>
          </a:r>
          <a:endParaRPr lang="en-US"/>
        </a:p>
      </dgm:t>
    </dgm:pt>
    <dgm:pt modelId="{04CDEC41-EDC3-48D8-BFD1-BB5CECA7B0A6}" type="parTrans" cxnId="{A6BD373C-5024-4BD8-B2DA-8EF15BBF5317}">
      <dgm:prSet/>
      <dgm:spPr/>
      <dgm:t>
        <a:bodyPr/>
        <a:lstStyle/>
        <a:p>
          <a:endParaRPr lang="en-US"/>
        </a:p>
      </dgm:t>
    </dgm:pt>
    <dgm:pt modelId="{2DC9C03C-31C3-4450-8B44-10E52448B3A6}" type="sibTrans" cxnId="{A6BD373C-5024-4BD8-B2DA-8EF15BBF5317}">
      <dgm:prSet/>
      <dgm:spPr/>
      <dgm:t>
        <a:bodyPr/>
        <a:lstStyle/>
        <a:p>
          <a:endParaRPr lang="en-US"/>
        </a:p>
      </dgm:t>
    </dgm:pt>
    <dgm:pt modelId="{05151789-E144-484D-8E6F-CC14CC62F517}">
      <dgm:prSet/>
      <dgm:spPr/>
      <dgm:t>
        <a:bodyPr/>
        <a:lstStyle/>
        <a:p>
          <a:r>
            <a:rPr lang="en-GB"/>
            <a:t>Monthly Revenue</a:t>
          </a:r>
          <a:endParaRPr lang="en-US"/>
        </a:p>
      </dgm:t>
    </dgm:pt>
    <dgm:pt modelId="{FFFEACD6-4A87-4EE3-A16C-86D65B1E81BA}" type="parTrans" cxnId="{F9B62C3C-5AD5-4991-A506-E42D91E111CA}">
      <dgm:prSet/>
      <dgm:spPr/>
      <dgm:t>
        <a:bodyPr/>
        <a:lstStyle/>
        <a:p>
          <a:endParaRPr lang="en-US"/>
        </a:p>
      </dgm:t>
    </dgm:pt>
    <dgm:pt modelId="{CEFD265B-6C3D-4CC3-A558-18C44E30AB49}" type="sibTrans" cxnId="{F9B62C3C-5AD5-4991-A506-E42D91E111CA}">
      <dgm:prSet/>
      <dgm:spPr/>
      <dgm:t>
        <a:bodyPr/>
        <a:lstStyle/>
        <a:p>
          <a:endParaRPr lang="en-US"/>
        </a:p>
      </dgm:t>
    </dgm:pt>
    <dgm:pt modelId="{68AE66CA-849B-4846-8004-75ACD659DFF7}">
      <dgm:prSet/>
      <dgm:spPr/>
      <dgm:t>
        <a:bodyPr/>
        <a:lstStyle/>
        <a:p>
          <a:r>
            <a:rPr lang="en-GB"/>
            <a:t>Average price per treatment: £70</a:t>
          </a:r>
          <a:endParaRPr lang="en-US"/>
        </a:p>
      </dgm:t>
    </dgm:pt>
    <dgm:pt modelId="{B48E996C-1924-4629-82BC-6A56CB713B58}" type="parTrans" cxnId="{779B97AA-ADF3-4EFF-AAEF-212A0201E506}">
      <dgm:prSet/>
      <dgm:spPr/>
      <dgm:t>
        <a:bodyPr/>
        <a:lstStyle/>
        <a:p>
          <a:endParaRPr lang="en-US"/>
        </a:p>
      </dgm:t>
    </dgm:pt>
    <dgm:pt modelId="{E5871F8C-EAF0-4428-A9FC-71AA7ED26DC9}" type="sibTrans" cxnId="{779B97AA-ADF3-4EFF-AAEF-212A0201E506}">
      <dgm:prSet/>
      <dgm:spPr/>
      <dgm:t>
        <a:bodyPr/>
        <a:lstStyle/>
        <a:p>
          <a:endParaRPr lang="en-US"/>
        </a:p>
      </dgm:t>
    </dgm:pt>
    <dgm:pt modelId="{E579843C-013A-4929-AF53-FB1385F087A5}">
      <dgm:prSet/>
      <dgm:spPr/>
      <dgm:t>
        <a:bodyPr/>
        <a:lstStyle/>
        <a:p>
          <a:r>
            <a:rPr lang="en-GB"/>
            <a:t>Treatments per month: 60</a:t>
          </a:r>
          <a:endParaRPr lang="en-US"/>
        </a:p>
      </dgm:t>
    </dgm:pt>
    <dgm:pt modelId="{D3B594D1-4A79-4D40-9F94-80F005EDF815}" type="parTrans" cxnId="{79CDA057-6D37-4140-8A8F-90F561E2423C}">
      <dgm:prSet/>
      <dgm:spPr/>
      <dgm:t>
        <a:bodyPr/>
        <a:lstStyle/>
        <a:p>
          <a:endParaRPr lang="en-US"/>
        </a:p>
      </dgm:t>
    </dgm:pt>
    <dgm:pt modelId="{C89B1221-9C0D-415A-83C5-9B01D54EEF06}" type="sibTrans" cxnId="{79CDA057-6D37-4140-8A8F-90F561E2423C}">
      <dgm:prSet/>
      <dgm:spPr/>
      <dgm:t>
        <a:bodyPr/>
        <a:lstStyle/>
        <a:p>
          <a:endParaRPr lang="en-US"/>
        </a:p>
      </dgm:t>
    </dgm:pt>
    <dgm:pt modelId="{A06E4053-BC8A-4B5C-A798-1E74ACCCFD89}">
      <dgm:prSet/>
      <dgm:spPr/>
      <dgm:t>
        <a:bodyPr/>
        <a:lstStyle/>
        <a:p>
          <a:r>
            <a:rPr lang="en-GB"/>
            <a:t>60 × £70 = £4,200 revenue per month</a:t>
          </a:r>
          <a:endParaRPr lang="en-US"/>
        </a:p>
      </dgm:t>
    </dgm:pt>
    <dgm:pt modelId="{AE70F639-F15C-4854-92B0-FFED55F11396}" type="parTrans" cxnId="{C6F03A9B-3552-4025-AF39-3CDBA206B913}">
      <dgm:prSet/>
      <dgm:spPr/>
      <dgm:t>
        <a:bodyPr/>
        <a:lstStyle/>
        <a:p>
          <a:endParaRPr lang="en-US"/>
        </a:p>
      </dgm:t>
    </dgm:pt>
    <dgm:pt modelId="{BADDF76D-7BF8-462D-B8D2-BDB8B0EA851F}" type="sibTrans" cxnId="{C6F03A9B-3552-4025-AF39-3CDBA206B913}">
      <dgm:prSet/>
      <dgm:spPr/>
      <dgm:t>
        <a:bodyPr/>
        <a:lstStyle/>
        <a:p>
          <a:endParaRPr lang="en-US"/>
        </a:p>
      </dgm:t>
    </dgm:pt>
    <dgm:pt modelId="{5444AD91-3425-4E35-BD96-A648CA2620CD}">
      <dgm:prSet/>
      <dgm:spPr/>
      <dgm:t>
        <a:bodyPr/>
        <a:lstStyle/>
        <a:p>
          <a:r>
            <a:rPr lang="en-GB"/>
            <a:t>Monthly Profit</a:t>
          </a:r>
          <a:endParaRPr lang="en-US"/>
        </a:p>
      </dgm:t>
    </dgm:pt>
    <dgm:pt modelId="{9282533A-5EE3-41FF-B5E2-42D0CB565EE1}" type="parTrans" cxnId="{B7EF3FB4-BB22-4A0B-9E97-93788AC35C5F}">
      <dgm:prSet/>
      <dgm:spPr/>
      <dgm:t>
        <a:bodyPr/>
        <a:lstStyle/>
        <a:p>
          <a:endParaRPr lang="en-US"/>
        </a:p>
      </dgm:t>
    </dgm:pt>
    <dgm:pt modelId="{64728CC8-78BD-4B66-B27F-93D3510F0F7B}" type="sibTrans" cxnId="{B7EF3FB4-BB22-4A0B-9E97-93788AC35C5F}">
      <dgm:prSet/>
      <dgm:spPr/>
      <dgm:t>
        <a:bodyPr/>
        <a:lstStyle/>
        <a:p>
          <a:endParaRPr lang="en-US"/>
        </a:p>
      </dgm:t>
    </dgm:pt>
    <dgm:pt modelId="{76EEB36E-9BE3-4948-8540-28EF9384255D}">
      <dgm:prSet/>
      <dgm:spPr/>
      <dgm:t>
        <a:bodyPr/>
        <a:lstStyle/>
        <a:p>
          <a:r>
            <a:rPr lang="en-GB"/>
            <a:t>Revenue £4,200 – Costs £1,300 = £2,900 monthly profit</a:t>
          </a:r>
          <a:endParaRPr lang="en-US"/>
        </a:p>
      </dgm:t>
    </dgm:pt>
    <dgm:pt modelId="{F2E75802-E1FA-47C9-960D-BD5604939E20}" type="parTrans" cxnId="{E1951D98-CC4A-417C-B070-E6A4BF3EB22A}">
      <dgm:prSet/>
      <dgm:spPr/>
      <dgm:t>
        <a:bodyPr/>
        <a:lstStyle/>
        <a:p>
          <a:endParaRPr lang="en-US"/>
        </a:p>
      </dgm:t>
    </dgm:pt>
    <dgm:pt modelId="{90CAA0DB-9BDA-452D-8986-405CF90EA094}" type="sibTrans" cxnId="{E1951D98-CC4A-417C-B070-E6A4BF3EB22A}">
      <dgm:prSet/>
      <dgm:spPr/>
      <dgm:t>
        <a:bodyPr/>
        <a:lstStyle/>
        <a:p>
          <a:endParaRPr lang="en-US"/>
        </a:p>
      </dgm:t>
    </dgm:pt>
    <dgm:pt modelId="{2D251905-DA5E-4831-BCE0-785D2E18EAFF}">
      <dgm:prSet/>
      <dgm:spPr/>
      <dgm:t>
        <a:bodyPr/>
        <a:lstStyle/>
        <a:p>
          <a:r>
            <a:rPr lang="en-GB"/>
            <a:t>"This shows that the business is financially viable and has potential for growth."</a:t>
          </a:r>
          <a:endParaRPr lang="en-US"/>
        </a:p>
      </dgm:t>
    </dgm:pt>
    <dgm:pt modelId="{F994C55B-F953-4A62-9C6E-DA19EEE166C4}" type="parTrans" cxnId="{65D25D20-882F-4B4B-8B4F-66A342F833E0}">
      <dgm:prSet/>
      <dgm:spPr/>
      <dgm:t>
        <a:bodyPr/>
        <a:lstStyle/>
        <a:p>
          <a:endParaRPr lang="en-US"/>
        </a:p>
      </dgm:t>
    </dgm:pt>
    <dgm:pt modelId="{88DD5421-4F8D-485A-B4B6-4A329C38107F}" type="sibTrans" cxnId="{65D25D20-882F-4B4B-8B4F-66A342F833E0}">
      <dgm:prSet/>
      <dgm:spPr/>
      <dgm:t>
        <a:bodyPr/>
        <a:lstStyle/>
        <a:p>
          <a:endParaRPr lang="en-US"/>
        </a:p>
      </dgm:t>
    </dgm:pt>
    <dgm:pt modelId="{45ECDE8F-C7C9-4694-9E80-2AC1AB367EFC}" type="pres">
      <dgm:prSet presAssocID="{09CC1FA6-5EEB-435C-9CC5-A44BFA65FFD4}" presName="vert0" presStyleCnt="0">
        <dgm:presLayoutVars>
          <dgm:dir/>
          <dgm:animOne val="branch"/>
          <dgm:animLvl val="lvl"/>
        </dgm:presLayoutVars>
      </dgm:prSet>
      <dgm:spPr/>
    </dgm:pt>
    <dgm:pt modelId="{EE0E06D1-7CA9-4FDF-8B6B-BF3F945D9003}" type="pres">
      <dgm:prSet presAssocID="{8F5AC942-A6FA-4762-AA86-341065B678A1}" presName="thickLine" presStyleLbl="alignNode1" presStyleIdx="0" presStyleCnt="13"/>
      <dgm:spPr/>
    </dgm:pt>
    <dgm:pt modelId="{382CA6E0-12EF-4C8B-8C04-6F3306D27E7D}" type="pres">
      <dgm:prSet presAssocID="{8F5AC942-A6FA-4762-AA86-341065B678A1}" presName="horz1" presStyleCnt="0"/>
      <dgm:spPr/>
    </dgm:pt>
    <dgm:pt modelId="{7A9F28AC-5CDA-4ADC-94F6-B4F9C62328E1}" type="pres">
      <dgm:prSet presAssocID="{8F5AC942-A6FA-4762-AA86-341065B678A1}" presName="tx1" presStyleLbl="revTx" presStyleIdx="0" presStyleCnt="13"/>
      <dgm:spPr/>
    </dgm:pt>
    <dgm:pt modelId="{FCAE4678-743A-4337-90A9-BDA49434F51B}" type="pres">
      <dgm:prSet presAssocID="{8F5AC942-A6FA-4762-AA86-341065B678A1}" presName="vert1" presStyleCnt="0"/>
      <dgm:spPr/>
    </dgm:pt>
    <dgm:pt modelId="{3B7324CC-E0D3-4AF4-96AB-C88B1BA2861E}" type="pres">
      <dgm:prSet presAssocID="{B638554E-89A7-4926-9515-4F29E25600D3}" presName="thickLine" presStyleLbl="alignNode1" presStyleIdx="1" presStyleCnt="13"/>
      <dgm:spPr/>
    </dgm:pt>
    <dgm:pt modelId="{C1E2B50C-94E3-4F82-A423-5ECE60176370}" type="pres">
      <dgm:prSet presAssocID="{B638554E-89A7-4926-9515-4F29E25600D3}" presName="horz1" presStyleCnt="0"/>
      <dgm:spPr/>
    </dgm:pt>
    <dgm:pt modelId="{B37D311C-9FA2-45BA-8571-42240933955F}" type="pres">
      <dgm:prSet presAssocID="{B638554E-89A7-4926-9515-4F29E25600D3}" presName="tx1" presStyleLbl="revTx" presStyleIdx="1" presStyleCnt="13"/>
      <dgm:spPr/>
    </dgm:pt>
    <dgm:pt modelId="{FD67B2D2-512C-4704-9227-93C4C57BF228}" type="pres">
      <dgm:prSet presAssocID="{B638554E-89A7-4926-9515-4F29E25600D3}" presName="vert1" presStyleCnt="0"/>
      <dgm:spPr/>
    </dgm:pt>
    <dgm:pt modelId="{7B11B0B7-F42B-4A9E-9455-1F5B44B73384}" type="pres">
      <dgm:prSet presAssocID="{EE5907EA-5C3F-4896-9625-34BA29A87609}" presName="thickLine" presStyleLbl="alignNode1" presStyleIdx="2" presStyleCnt="13"/>
      <dgm:spPr/>
    </dgm:pt>
    <dgm:pt modelId="{645E9125-E0DA-4C66-BB38-6581F204885D}" type="pres">
      <dgm:prSet presAssocID="{EE5907EA-5C3F-4896-9625-34BA29A87609}" presName="horz1" presStyleCnt="0"/>
      <dgm:spPr/>
    </dgm:pt>
    <dgm:pt modelId="{75ECA09F-5508-46F7-9561-F4921E3FB36A}" type="pres">
      <dgm:prSet presAssocID="{EE5907EA-5C3F-4896-9625-34BA29A87609}" presName="tx1" presStyleLbl="revTx" presStyleIdx="2" presStyleCnt="13"/>
      <dgm:spPr/>
    </dgm:pt>
    <dgm:pt modelId="{689907FF-7809-49B2-8553-93CC503E4759}" type="pres">
      <dgm:prSet presAssocID="{EE5907EA-5C3F-4896-9625-34BA29A87609}" presName="vert1" presStyleCnt="0"/>
      <dgm:spPr/>
    </dgm:pt>
    <dgm:pt modelId="{2C404DCA-1760-47F7-805F-AFF2677DD543}" type="pres">
      <dgm:prSet presAssocID="{ACE23C25-C5FB-4DA3-A279-460B0031DA28}" presName="thickLine" presStyleLbl="alignNode1" presStyleIdx="3" presStyleCnt="13"/>
      <dgm:spPr/>
    </dgm:pt>
    <dgm:pt modelId="{44D8CFAC-0870-452B-A65D-EAD7CE03DD39}" type="pres">
      <dgm:prSet presAssocID="{ACE23C25-C5FB-4DA3-A279-460B0031DA28}" presName="horz1" presStyleCnt="0"/>
      <dgm:spPr/>
    </dgm:pt>
    <dgm:pt modelId="{478C9A47-FFCD-45E7-B0B6-3AA5E91B1A9D}" type="pres">
      <dgm:prSet presAssocID="{ACE23C25-C5FB-4DA3-A279-460B0031DA28}" presName="tx1" presStyleLbl="revTx" presStyleIdx="3" presStyleCnt="13"/>
      <dgm:spPr/>
    </dgm:pt>
    <dgm:pt modelId="{8256937C-16F2-43B9-ABD3-9FAA27A769B2}" type="pres">
      <dgm:prSet presAssocID="{ACE23C25-C5FB-4DA3-A279-460B0031DA28}" presName="vert1" presStyleCnt="0"/>
      <dgm:spPr/>
    </dgm:pt>
    <dgm:pt modelId="{ABB1D3A2-44D1-422E-9344-0D2F87E17E96}" type="pres">
      <dgm:prSet presAssocID="{3841E105-5112-4ADF-B2AA-780441FBAA3D}" presName="thickLine" presStyleLbl="alignNode1" presStyleIdx="4" presStyleCnt="13"/>
      <dgm:spPr/>
    </dgm:pt>
    <dgm:pt modelId="{2C8DA1AC-80F8-463A-AB33-CDD779457FA0}" type="pres">
      <dgm:prSet presAssocID="{3841E105-5112-4ADF-B2AA-780441FBAA3D}" presName="horz1" presStyleCnt="0"/>
      <dgm:spPr/>
    </dgm:pt>
    <dgm:pt modelId="{13CB070E-ED5F-4FAC-A547-CC5218394A35}" type="pres">
      <dgm:prSet presAssocID="{3841E105-5112-4ADF-B2AA-780441FBAA3D}" presName="tx1" presStyleLbl="revTx" presStyleIdx="4" presStyleCnt="13"/>
      <dgm:spPr/>
    </dgm:pt>
    <dgm:pt modelId="{BBD365EB-D61A-40F7-AD01-4F37B4B989FD}" type="pres">
      <dgm:prSet presAssocID="{3841E105-5112-4ADF-B2AA-780441FBAA3D}" presName="vert1" presStyleCnt="0"/>
      <dgm:spPr/>
    </dgm:pt>
    <dgm:pt modelId="{1750D884-0356-4E4D-A93A-8ECABAEDEDFB}" type="pres">
      <dgm:prSet presAssocID="{838BE018-0267-4D77-A082-7E14FCBDCD1C}" presName="thickLine" presStyleLbl="alignNode1" presStyleIdx="5" presStyleCnt="13"/>
      <dgm:spPr/>
    </dgm:pt>
    <dgm:pt modelId="{6E5E6DFB-0068-4D6F-B8F9-46EE267810D6}" type="pres">
      <dgm:prSet presAssocID="{838BE018-0267-4D77-A082-7E14FCBDCD1C}" presName="horz1" presStyleCnt="0"/>
      <dgm:spPr/>
    </dgm:pt>
    <dgm:pt modelId="{E3EB64AC-682C-4C5C-9145-60BF680507E3}" type="pres">
      <dgm:prSet presAssocID="{838BE018-0267-4D77-A082-7E14FCBDCD1C}" presName="tx1" presStyleLbl="revTx" presStyleIdx="5" presStyleCnt="13"/>
      <dgm:spPr/>
    </dgm:pt>
    <dgm:pt modelId="{9F9A78AB-2B89-4DBD-BB0E-23BAF471A0D5}" type="pres">
      <dgm:prSet presAssocID="{838BE018-0267-4D77-A082-7E14FCBDCD1C}" presName="vert1" presStyleCnt="0"/>
      <dgm:spPr/>
    </dgm:pt>
    <dgm:pt modelId="{DC80B1CC-B89F-4032-9C78-0C935998DDB0}" type="pres">
      <dgm:prSet presAssocID="{05151789-E144-484D-8E6F-CC14CC62F517}" presName="thickLine" presStyleLbl="alignNode1" presStyleIdx="6" presStyleCnt="13"/>
      <dgm:spPr/>
    </dgm:pt>
    <dgm:pt modelId="{D20E9D25-1A34-4696-861A-A22D76B64A29}" type="pres">
      <dgm:prSet presAssocID="{05151789-E144-484D-8E6F-CC14CC62F517}" presName="horz1" presStyleCnt="0"/>
      <dgm:spPr/>
    </dgm:pt>
    <dgm:pt modelId="{22116D16-FF30-4722-BD90-3ACB720259CC}" type="pres">
      <dgm:prSet presAssocID="{05151789-E144-484D-8E6F-CC14CC62F517}" presName="tx1" presStyleLbl="revTx" presStyleIdx="6" presStyleCnt="13"/>
      <dgm:spPr/>
    </dgm:pt>
    <dgm:pt modelId="{FE2161B8-7B07-49BD-991E-792487F36FB5}" type="pres">
      <dgm:prSet presAssocID="{05151789-E144-484D-8E6F-CC14CC62F517}" presName="vert1" presStyleCnt="0"/>
      <dgm:spPr/>
    </dgm:pt>
    <dgm:pt modelId="{9DF8B4C1-ABDE-4C25-835A-CCCAA7CD07B3}" type="pres">
      <dgm:prSet presAssocID="{68AE66CA-849B-4846-8004-75ACD659DFF7}" presName="thickLine" presStyleLbl="alignNode1" presStyleIdx="7" presStyleCnt="13"/>
      <dgm:spPr/>
    </dgm:pt>
    <dgm:pt modelId="{43DDD59B-94F9-40BB-A3F3-F75008ABF099}" type="pres">
      <dgm:prSet presAssocID="{68AE66CA-849B-4846-8004-75ACD659DFF7}" presName="horz1" presStyleCnt="0"/>
      <dgm:spPr/>
    </dgm:pt>
    <dgm:pt modelId="{61B00BC6-D78E-48BA-8C3A-6C0D725A0EA8}" type="pres">
      <dgm:prSet presAssocID="{68AE66CA-849B-4846-8004-75ACD659DFF7}" presName="tx1" presStyleLbl="revTx" presStyleIdx="7" presStyleCnt="13"/>
      <dgm:spPr/>
    </dgm:pt>
    <dgm:pt modelId="{D4412BFF-1CC8-4ED9-8508-198EC18AF8D9}" type="pres">
      <dgm:prSet presAssocID="{68AE66CA-849B-4846-8004-75ACD659DFF7}" presName="vert1" presStyleCnt="0"/>
      <dgm:spPr/>
    </dgm:pt>
    <dgm:pt modelId="{6540A3DE-EA98-42A3-8C38-7D37ECABE655}" type="pres">
      <dgm:prSet presAssocID="{E579843C-013A-4929-AF53-FB1385F087A5}" presName="thickLine" presStyleLbl="alignNode1" presStyleIdx="8" presStyleCnt="13"/>
      <dgm:spPr/>
    </dgm:pt>
    <dgm:pt modelId="{80A3A4C3-3BFA-46F6-8254-ED72B0F894F0}" type="pres">
      <dgm:prSet presAssocID="{E579843C-013A-4929-AF53-FB1385F087A5}" presName="horz1" presStyleCnt="0"/>
      <dgm:spPr/>
    </dgm:pt>
    <dgm:pt modelId="{2A98273B-9B54-4732-B8E2-33EAD116CA68}" type="pres">
      <dgm:prSet presAssocID="{E579843C-013A-4929-AF53-FB1385F087A5}" presName="tx1" presStyleLbl="revTx" presStyleIdx="8" presStyleCnt="13"/>
      <dgm:spPr/>
    </dgm:pt>
    <dgm:pt modelId="{6F00BA02-F385-4B45-A697-008616D8C19C}" type="pres">
      <dgm:prSet presAssocID="{E579843C-013A-4929-AF53-FB1385F087A5}" presName="vert1" presStyleCnt="0"/>
      <dgm:spPr/>
    </dgm:pt>
    <dgm:pt modelId="{42CE1CDA-9906-4C69-808A-C12E69B748B6}" type="pres">
      <dgm:prSet presAssocID="{A06E4053-BC8A-4B5C-A798-1E74ACCCFD89}" presName="thickLine" presStyleLbl="alignNode1" presStyleIdx="9" presStyleCnt="13"/>
      <dgm:spPr/>
    </dgm:pt>
    <dgm:pt modelId="{BF718FCA-B3C4-4471-B423-F8C3BBFA37A1}" type="pres">
      <dgm:prSet presAssocID="{A06E4053-BC8A-4B5C-A798-1E74ACCCFD89}" presName="horz1" presStyleCnt="0"/>
      <dgm:spPr/>
    </dgm:pt>
    <dgm:pt modelId="{F97C1727-09C9-469E-AC85-72FFC0FAB850}" type="pres">
      <dgm:prSet presAssocID="{A06E4053-BC8A-4B5C-A798-1E74ACCCFD89}" presName="tx1" presStyleLbl="revTx" presStyleIdx="9" presStyleCnt="13"/>
      <dgm:spPr/>
    </dgm:pt>
    <dgm:pt modelId="{FF894797-99EB-43AE-BED8-C170C472030F}" type="pres">
      <dgm:prSet presAssocID="{A06E4053-BC8A-4B5C-A798-1E74ACCCFD89}" presName="vert1" presStyleCnt="0"/>
      <dgm:spPr/>
    </dgm:pt>
    <dgm:pt modelId="{FD473CFC-90F8-4722-A928-3C1D21B9D997}" type="pres">
      <dgm:prSet presAssocID="{5444AD91-3425-4E35-BD96-A648CA2620CD}" presName="thickLine" presStyleLbl="alignNode1" presStyleIdx="10" presStyleCnt="13"/>
      <dgm:spPr/>
    </dgm:pt>
    <dgm:pt modelId="{8462FEE4-7017-4187-AD56-4C1D47AED431}" type="pres">
      <dgm:prSet presAssocID="{5444AD91-3425-4E35-BD96-A648CA2620CD}" presName="horz1" presStyleCnt="0"/>
      <dgm:spPr/>
    </dgm:pt>
    <dgm:pt modelId="{29C9B902-43B4-4A7D-A657-F48C2555F8F1}" type="pres">
      <dgm:prSet presAssocID="{5444AD91-3425-4E35-BD96-A648CA2620CD}" presName="tx1" presStyleLbl="revTx" presStyleIdx="10" presStyleCnt="13"/>
      <dgm:spPr/>
    </dgm:pt>
    <dgm:pt modelId="{1E463E81-BD86-44A5-A114-EC24383EEE3D}" type="pres">
      <dgm:prSet presAssocID="{5444AD91-3425-4E35-BD96-A648CA2620CD}" presName="vert1" presStyleCnt="0"/>
      <dgm:spPr/>
    </dgm:pt>
    <dgm:pt modelId="{11994D43-BC02-49F2-B031-AC5A8E7F8A8C}" type="pres">
      <dgm:prSet presAssocID="{76EEB36E-9BE3-4948-8540-28EF9384255D}" presName="thickLine" presStyleLbl="alignNode1" presStyleIdx="11" presStyleCnt="13"/>
      <dgm:spPr/>
    </dgm:pt>
    <dgm:pt modelId="{2914060F-ECBA-41EC-BDE3-FF66CF2E10B6}" type="pres">
      <dgm:prSet presAssocID="{76EEB36E-9BE3-4948-8540-28EF9384255D}" presName="horz1" presStyleCnt="0"/>
      <dgm:spPr/>
    </dgm:pt>
    <dgm:pt modelId="{CA2EBBC8-7484-4442-AC8B-D582D5D46C98}" type="pres">
      <dgm:prSet presAssocID="{76EEB36E-9BE3-4948-8540-28EF9384255D}" presName="tx1" presStyleLbl="revTx" presStyleIdx="11" presStyleCnt="13"/>
      <dgm:spPr/>
    </dgm:pt>
    <dgm:pt modelId="{1262629A-6A9B-46D6-A963-9F80E6062256}" type="pres">
      <dgm:prSet presAssocID="{76EEB36E-9BE3-4948-8540-28EF9384255D}" presName="vert1" presStyleCnt="0"/>
      <dgm:spPr/>
    </dgm:pt>
    <dgm:pt modelId="{E4851177-66C5-4E46-A4E4-C25529C9E634}" type="pres">
      <dgm:prSet presAssocID="{2D251905-DA5E-4831-BCE0-785D2E18EAFF}" presName="thickLine" presStyleLbl="alignNode1" presStyleIdx="12" presStyleCnt="13"/>
      <dgm:spPr/>
    </dgm:pt>
    <dgm:pt modelId="{96309173-7AD4-4149-9888-FAFF439148F0}" type="pres">
      <dgm:prSet presAssocID="{2D251905-DA5E-4831-BCE0-785D2E18EAFF}" presName="horz1" presStyleCnt="0"/>
      <dgm:spPr/>
    </dgm:pt>
    <dgm:pt modelId="{B10F0906-7DB9-4CC5-A73F-DB8A920F4F19}" type="pres">
      <dgm:prSet presAssocID="{2D251905-DA5E-4831-BCE0-785D2E18EAFF}" presName="tx1" presStyleLbl="revTx" presStyleIdx="12" presStyleCnt="13"/>
      <dgm:spPr/>
    </dgm:pt>
    <dgm:pt modelId="{4BD9D8F1-229A-4251-A262-9ACCF826B108}" type="pres">
      <dgm:prSet presAssocID="{2D251905-DA5E-4831-BCE0-785D2E18EAFF}" presName="vert1" presStyleCnt="0"/>
      <dgm:spPr/>
    </dgm:pt>
  </dgm:ptLst>
  <dgm:cxnLst>
    <dgm:cxn modelId="{284E8103-394C-4798-ADB4-CB1088F3E178}" type="presOf" srcId="{B638554E-89A7-4926-9515-4F29E25600D3}" destId="{B37D311C-9FA2-45BA-8571-42240933955F}" srcOrd="0" destOrd="0" presId="urn:microsoft.com/office/officeart/2008/layout/LinedList"/>
    <dgm:cxn modelId="{CCBE7610-EBC5-44C3-B6C2-EA3D9A12540E}" srcId="{09CC1FA6-5EEB-435C-9CC5-A44BFA65FFD4}" destId="{3841E105-5112-4ADF-B2AA-780441FBAA3D}" srcOrd="4" destOrd="0" parTransId="{1B7C460C-ACAB-4E11-AF2C-2E46E4854F3A}" sibTransId="{CA5670ED-42A8-4795-B2B6-0312F173C9F7}"/>
    <dgm:cxn modelId="{65D25D20-882F-4B4B-8B4F-66A342F833E0}" srcId="{09CC1FA6-5EEB-435C-9CC5-A44BFA65FFD4}" destId="{2D251905-DA5E-4831-BCE0-785D2E18EAFF}" srcOrd="12" destOrd="0" parTransId="{F994C55B-F953-4A62-9C6E-DA19EEE166C4}" sibTransId="{88DD5421-4F8D-485A-B4B6-4A329C38107F}"/>
    <dgm:cxn modelId="{E9866820-C60D-4B9B-BE54-589DB5E2BB31}" type="presOf" srcId="{A06E4053-BC8A-4B5C-A798-1E74ACCCFD89}" destId="{F97C1727-09C9-469E-AC85-72FFC0FAB850}" srcOrd="0" destOrd="0" presId="urn:microsoft.com/office/officeart/2008/layout/LinedList"/>
    <dgm:cxn modelId="{BD868721-AA4D-4C8D-B983-F814C0054A89}" type="presOf" srcId="{3841E105-5112-4ADF-B2AA-780441FBAA3D}" destId="{13CB070E-ED5F-4FAC-A547-CC5218394A35}" srcOrd="0" destOrd="0" presId="urn:microsoft.com/office/officeart/2008/layout/LinedList"/>
    <dgm:cxn modelId="{9D1C3D30-521D-459D-B332-61031739CE33}" type="presOf" srcId="{E579843C-013A-4929-AF53-FB1385F087A5}" destId="{2A98273B-9B54-4732-B8E2-33EAD116CA68}" srcOrd="0" destOrd="0" presId="urn:microsoft.com/office/officeart/2008/layout/LinedList"/>
    <dgm:cxn modelId="{A47F3B37-F2C3-4753-AD3D-BC150739D604}" type="presOf" srcId="{09CC1FA6-5EEB-435C-9CC5-A44BFA65FFD4}" destId="{45ECDE8F-C7C9-4694-9E80-2AC1AB367EFC}" srcOrd="0" destOrd="0" presId="urn:microsoft.com/office/officeart/2008/layout/LinedList"/>
    <dgm:cxn modelId="{F9B62C3C-5AD5-4991-A506-E42D91E111CA}" srcId="{09CC1FA6-5EEB-435C-9CC5-A44BFA65FFD4}" destId="{05151789-E144-484D-8E6F-CC14CC62F517}" srcOrd="6" destOrd="0" parTransId="{FFFEACD6-4A87-4EE3-A16C-86D65B1E81BA}" sibTransId="{CEFD265B-6C3D-4CC3-A558-18C44E30AB49}"/>
    <dgm:cxn modelId="{A6BD373C-5024-4BD8-B2DA-8EF15BBF5317}" srcId="{09CC1FA6-5EEB-435C-9CC5-A44BFA65FFD4}" destId="{838BE018-0267-4D77-A082-7E14FCBDCD1C}" srcOrd="5" destOrd="0" parTransId="{04CDEC41-EDC3-48D8-BFD1-BB5CECA7B0A6}" sibTransId="{2DC9C03C-31C3-4450-8B44-10E52448B3A6}"/>
    <dgm:cxn modelId="{2EB8315E-16E6-4596-A302-BD60EC7F5DC4}" type="presOf" srcId="{8F5AC942-A6FA-4762-AA86-341065B678A1}" destId="{7A9F28AC-5CDA-4ADC-94F6-B4F9C62328E1}" srcOrd="0" destOrd="0" presId="urn:microsoft.com/office/officeart/2008/layout/LinedList"/>
    <dgm:cxn modelId="{13341465-38AD-4736-9594-8F9360DBF309}" srcId="{09CC1FA6-5EEB-435C-9CC5-A44BFA65FFD4}" destId="{ACE23C25-C5FB-4DA3-A279-460B0031DA28}" srcOrd="3" destOrd="0" parTransId="{BCDEBD25-C20A-4498-B777-9FE9FEEEFED1}" sibTransId="{088EEA80-5155-4AD9-B21F-8560313FB0D1}"/>
    <dgm:cxn modelId="{BD94E545-83F6-41E3-8192-D0877DD7028F}" type="presOf" srcId="{68AE66CA-849B-4846-8004-75ACD659DFF7}" destId="{61B00BC6-D78E-48BA-8C3A-6C0D725A0EA8}" srcOrd="0" destOrd="0" presId="urn:microsoft.com/office/officeart/2008/layout/LinedList"/>
    <dgm:cxn modelId="{0221BD4D-9274-464A-BB0F-55474F83A075}" type="presOf" srcId="{76EEB36E-9BE3-4948-8540-28EF9384255D}" destId="{CA2EBBC8-7484-4442-AC8B-D582D5D46C98}" srcOrd="0" destOrd="0" presId="urn:microsoft.com/office/officeart/2008/layout/LinedList"/>
    <dgm:cxn modelId="{9A049B6E-13DE-4930-B9B2-9202482BC4F4}" type="presOf" srcId="{838BE018-0267-4D77-A082-7E14FCBDCD1C}" destId="{E3EB64AC-682C-4C5C-9145-60BF680507E3}" srcOrd="0" destOrd="0" presId="urn:microsoft.com/office/officeart/2008/layout/LinedList"/>
    <dgm:cxn modelId="{79CDA057-6D37-4140-8A8F-90F561E2423C}" srcId="{09CC1FA6-5EEB-435C-9CC5-A44BFA65FFD4}" destId="{E579843C-013A-4929-AF53-FB1385F087A5}" srcOrd="8" destOrd="0" parTransId="{D3B594D1-4A79-4D40-9F94-80F005EDF815}" sibTransId="{C89B1221-9C0D-415A-83C5-9B01D54EEF06}"/>
    <dgm:cxn modelId="{9A7BEE7A-D646-4180-9368-2B7F039542A1}" type="presOf" srcId="{05151789-E144-484D-8E6F-CC14CC62F517}" destId="{22116D16-FF30-4722-BD90-3ACB720259CC}" srcOrd="0" destOrd="0" presId="urn:microsoft.com/office/officeart/2008/layout/LinedList"/>
    <dgm:cxn modelId="{003B637C-BC54-4143-8999-BD9CDCEB6267}" type="presOf" srcId="{ACE23C25-C5FB-4DA3-A279-460B0031DA28}" destId="{478C9A47-FFCD-45E7-B0B6-3AA5E91B1A9D}" srcOrd="0" destOrd="0" presId="urn:microsoft.com/office/officeart/2008/layout/LinedList"/>
    <dgm:cxn modelId="{781A8280-A74F-4C18-A0F0-BAB226493DAA}" type="presOf" srcId="{5444AD91-3425-4E35-BD96-A648CA2620CD}" destId="{29C9B902-43B4-4A7D-A657-F48C2555F8F1}" srcOrd="0" destOrd="0" presId="urn:microsoft.com/office/officeart/2008/layout/LinedList"/>
    <dgm:cxn modelId="{A3FF7282-729D-4FEE-8AC4-4C8E012EFF7C}" srcId="{09CC1FA6-5EEB-435C-9CC5-A44BFA65FFD4}" destId="{B638554E-89A7-4926-9515-4F29E25600D3}" srcOrd="1" destOrd="0" parTransId="{A435B32C-198F-4046-AB2C-7845E83708E5}" sibTransId="{77153D6C-21BB-4943-A442-79F625CC4559}"/>
    <dgm:cxn modelId="{E1951D98-CC4A-417C-B070-E6A4BF3EB22A}" srcId="{09CC1FA6-5EEB-435C-9CC5-A44BFA65FFD4}" destId="{76EEB36E-9BE3-4948-8540-28EF9384255D}" srcOrd="11" destOrd="0" parTransId="{F2E75802-E1FA-47C9-960D-BD5604939E20}" sibTransId="{90CAA0DB-9BDA-452D-8986-405CF90EA094}"/>
    <dgm:cxn modelId="{C6F03A9B-3552-4025-AF39-3CDBA206B913}" srcId="{09CC1FA6-5EEB-435C-9CC5-A44BFA65FFD4}" destId="{A06E4053-BC8A-4B5C-A798-1E74ACCCFD89}" srcOrd="9" destOrd="0" parTransId="{AE70F639-F15C-4854-92B0-FFED55F11396}" sibTransId="{BADDF76D-7BF8-462D-B8D2-BDB8B0EA851F}"/>
    <dgm:cxn modelId="{779B97AA-ADF3-4EFF-AAEF-212A0201E506}" srcId="{09CC1FA6-5EEB-435C-9CC5-A44BFA65FFD4}" destId="{68AE66CA-849B-4846-8004-75ACD659DFF7}" srcOrd="7" destOrd="0" parTransId="{B48E996C-1924-4629-82BC-6A56CB713B58}" sibTransId="{E5871F8C-EAF0-4428-A9FC-71AA7ED26DC9}"/>
    <dgm:cxn modelId="{B7EF3FB4-BB22-4A0B-9E97-93788AC35C5F}" srcId="{09CC1FA6-5EEB-435C-9CC5-A44BFA65FFD4}" destId="{5444AD91-3425-4E35-BD96-A648CA2620CD}" srcOrd="10" destOrd="0" parTransId="{9282533A-5EE3-41FF-B5E2-42D0CB565EE1}" sibTransId="{64728CC8-78BD-4B66-B27F-93D3510F0F7B}"/>
    <dgm:cxn modelId="{F1B6A8B6-1845-4F0E-AA03-E71A3190BA8E}" srcId="{09CC1FA6-5EEB-435C-9CC5-A44BFA65FFD4}" destId="{EE5907EA-5C3F-4896-9625-34BA29A87609}" srcOrd="2" destOrd="0" parTransId="{D721C38C-2A51-4C30-A765-2D4192FDBA34}" sibTransId="{DE483979-E32F-488E-AB83-BBB50003709D}"/>
    <dgm:cxn modelId="{968AC7CD-2359-4017-AC7A-99852578E435}" type="presOf" srcId="{2D251905-DA5E-4831-BCE0-785D2E18EAFF}" destId="{B10F0906-7DB9-4CC5-A73F-DB8A920F4F19}" srcOrd="0" destOrd="0" presId="urn:microsoft.com/office/officeart/2008/layout/LinedList"/>
    <dgm:cxn modelId="{21A7A4D7-7AE3-4676-A69C-91EC7484CD96}" type="presOf" srcId="{EE5907EA-5C3F-4896-9625-34BA29A87609}" destId="{75ECA09F-5508-46F7-9561-F4921E3FB36A}" srcOrd="0" destOrd="0" presId="urn:microsoft.com/office/officeart/2008/layout/LinedList"/>
    <dgm:cxn modelId="{01CF6EEF-F92D-41BD-A07A-8101BBB1FE97}" srcId="{09CC1FA6-5EEB-435C-9CC5-A44BFA65FFD4}" destId="{8F5AC942-A6FA-4762-AA86-341065B678A1}" srcOrd="0" destOrd="0" parTransId="{0E0E6753-90D8-4CAD-ADA3-DB48ADE7CC2D}" sibTransId="{DDCFDC18-5C3B-4004-8491-23C7E2F8CB2D}"/>
    <dgm:cxn modelId="{593CBC10-EE06-44BD-A603-7D3D6F269CE6}" type="presParOf" srcId="{45ECDE8F-C7C9-4694-9E80-2AC1AB367EFC}" destId="{EE0E06D1-7CA9-4FDF-8B6B-BF3F945D9003}" srcOrd="0" destOrd="0" presId="urn:microsoft.com/office/officeart/2008/layout/LinedList"/>
    <dgm:cxn modelId="{2CB3FDBE-6003-48B6-9309-C07273C9BB27}" type="presParOf" srcId="{45ECDE8F-C7C9-4694-9E80-2AC1AB367EFC}" destId="{382CA6E0-12EF-4C8B-8C04-6F3306D27E7D}" srcOrd="1" destOrd="0" presId="urn:microsoft.com/office/officeart/2008/layout/LinedList"/>
    <dgm:cxn modelId="{71288440-0045-4A77-A894-E8D67998D3A4}" type="presParOf" srcId="{382CA6E0-12EF-4C8B-8C04-6F3306D27E7D}" destId="{7A9F28AC-5CDA-4ADC-94F6-B4F9C62328E1}" srcOrd="0" destOrd="0" presId="urn:microsoft.com/office/officeart/2008/layout/LinedList"/>
    <dgm:cxn modelId="{E92C24F2-F56E-41A8-AB39-4B946C3BBEC2}" type="presParOf" srcId="{382CA6E0-12EF-4C8B-8C04-6F3306D27E7D}" destId="{FCAE4678-743A-4337-90A9-BDA49434F51B}" srcOrd="1" destOrd="0" presId="urn:microsoft.com/office/officeart/2008/layout/LinedList"/>
    <dgm:cxn modelId="{FCDCBE72-8491-44D9-9700-6B07BF1ACA8E}" type="presParOf" srcId="{45ECDE8F-C7C9-4694-9E80-2AC1AB367EFC}" destId="{3B7324CC-E0D3-4AF4-96AB-C88B1BA2861E}" srcOrd="2" destOrd="0" presId="urn:microsoft.com/office/officeart/2008/layout/LinedList"/>
    <dgm:cxn modelId="{6318B48E-B019-4D0F-9519-543A57596CF2}" type="presParOf" srcId="{45ECDE8F-C7C9-4694-9E80-2AC1AB367EFC}" destId="{C1E2B50C-94E3-4F82-A423-5ECE60176370}" srcOrd="3" destOrd="0" presId="urn:microsoft.com/office/officeart/2008/layout/LinedList"/>
    <dgm:cxn modelId="{330FEA84-57AC-445F-A0EE-7E48684B0B50}" type="presParOf" srcId="{C1E2B50C-94E3-4F82-A423-5ECE60176370}" destId="{B37D311C-9FA2-45BA-8571-42240933955F}" srcOrd="0" destOrd="0" presId="urn:microsoft.com/office/officeart/2008/layout/LinedList"/>
    <dgm:cxn modelId="{3ABA4636-E17F-4205-8D70-10346FB632EA}" type="presParOf" srcId="{C1E2B50C-94E3-4F82-A423-5ECE60176370}" destId="{FD67B2D2-512C-4704-9227-93C4C57BF228}" srcOrd="1" destOrd="0" presId="urn:microsoft.com/office/officeart/2008/layout/LinedList"/>
    <dgm:cxn modelId="{85D0342C-189B-4C5F-9CB2-0EAE3F77068D}" type="presParOf" srcId="{45ECDE8F-C7C9-4694-9E80-2AC1AB367EFC}" destId="{7B11B0B7-F42B-4A9E-9455-1F5B44B73384}" srcOrd="4" destOrd="0" presId="urn:microsoft.com/office/officeart/2008/layout/LinedList"/>
    <dgm:cxn modelId="{1DD1210D-A7EE-43CB-94F2-343DEE69A0F0}" type="presParOf" srcId="{45ECDE8F-C7C9-4694-9E80-2AC1AB367EFC}" destId="{645E9125-E0DA-4C66-BB38-6581F204885D}" srcOrd="5" destOrd="0" presId="urn:microsoft.com/office/officeart/2008/layout/LinedList"/>
    <dgm:cxn modelId="{D8B18F9A-2537-4945-A8E3-18F86E00595C}" type="presParOf" srcId="{645E9125-E0DA-4C66-BB38-6581F204885D}" destId="{75ECA09F-5508-46F7-9561-F4921E3FB36A}" srcOrd="0" destOrd="0" presId="urn:microsoft.com/office/officeart/2008/layout/LinedList"/>
    <dgm:cxn modelId="{99C8B66E-3FF5-45BC-8CEB-5A2DD0F9F4B8}" type="presParOf" srcId="{645E9125-E0DA-4C66-BB38-6581F204885D}" destId="{689907FF-7809-49B2-8553-93CC503E4759}" srcOrd="1" destOrd="0" presId="urn:microsoft.com/office/officeart/2008/layout/LinedList"/>
    <dgm:cxn modelId="{26EF73EE-8376-419B-A3E2-F66496DFB2F5}" type="presParOf" srcId="{45ECDE8F-C7C9-4694-9E80-2AC1AB367EFC}" destId="{2C404DCA-1760-47F7-805F-AFF2677DD543}" srcOrd="6" destOrd="0" presId="urn:microsoft.com/office/officeart/2008/layout/LinedList"/>
    <dgm:cxn modelId="{3EB9EADB-B861-4828-ACCE-1FD1B1819EAB}" type="presParOf" srcId="{45ECDE8F-C7C9-4694-9E80-2AC1AB367EFC}" destId="{44D8CFAC-0870-452B-A65D-EAD7CE03DD39}" srcOrd="7" destOrd="0" presId="urn:microsoft.com/office/officeart/2008/layout/LinedList"/>
    <dgm:cxn modelId="{CCD60419-FC81-40C7-840B-21EA93504D7A}" type="presParOf" srcId="{44D8CFAC-0870-452B-A65D-EAD7CE03DD39}" destId="{478C9A47-FFCD-45E7-B0B6-3AA5E91B1A9D}" srcOrd="0" destOrd="0" presId="urn:microsoft.com/office/officeart/2008/layout/LinedList"/>
    <dgm:cxn modelId="{CB49AFA8-D389-4E46-BE6F-4430CF00A6C4}" type="presParOf" srcId="{44D8CFAC-0870-452B-A65D-EAD7CE03DD39}" destId="{8256937C-16F2-43B9-ABD3-9FAA27A769B2}" srcOrd="1" destOrd="0" presId="urn:microsoft.com/office/officeart/2008/layout/LinedList"/>
    <dgm:cxn modelId="{A2C8B3CD-B6C7-4C4F-BAF1-99B459A01906}" type="presParOf" srcId="{45ECDE8F-C7C9-4694-9E80-2AC1AB367EFC}" destId="{ABB1D3A2-44D1-422E-9344-0D2F87E17E96}" srcOrd="8" destOrd="0" presId="urn:microsoft.com/office/officeart/2008/layout/LinedList"/>
    <dgm:cxn modelId="{E33A4625-F1C3-44D2-BC5F-C9ECB08C9531}" type="presParOf" srcId="{45ECDE8F-C7C9-4694-9E80-2AC1AB367EFC}" destId="{2C8DA1AC-80F8-463A-AB33-CDD779457FA0}" srcOrd="9" destOrd="0" presId="urn:microsoft.com/office/officeart/2008/layout/LinedList"/>
    <dgm:cxn modelId="{5E3093FB-AF16-4CC1-B74C-943364657C02}" type="presParOf" srcId="{2C8DA1AC-80F8-463A-AB33-CDD779457FA0}" destId="{13CB070E-ED5F-4FAC-A547-CC5218394A35}" srcOrd="0" destOrd="0" presId="urn:microsoft.com/office/officeart/2008/layout/LinedList"/>
    <dgm:cxn modelId="{17EC1944-FA01-4006-B6A2-8455BC22F92A}" type="presParOf" srcId="{2C8DA1AC-80F8-463A-AB33-CDD779457FA0}" destId="{BBD365EB-D61A-40F7-AD01-4F37B4B989FD}" srcOrd="1" destOrd="0" presId="urn:microsoft.com/office/officeart/2008/layout/LinedList"/>
    <dgm:cxn modelId="{41D6A1F9-5664-4C9E-8D44-A0198E99D919}" type="presParOf" srcId="{45ECDE8F-C7C9-4694-9E80-2AC1AB367EFC}" destId="{1750D884-0356-4E4D-A93A-8ECABAEDEDFB}" srcOrd="10" destOrd="0" presId="urn:microsoft.com/office/officeart/2008/layout/LinedList"/>
    <dgm:cxn modelId="{91AA98E2-4F0A-4CE0-818C-69588A812CA6}" type="presParOf" srcId="{45ECDE8F-C7C9-4694-9E80-2AC1AB367EFC}" destId="{6E5E6DFB-0068-4D6F-B8F9-46EE267810D6}" srcOrd="11" destOrd="0" presId="urn:microsoft.com/office/officeart/2008/layout/LinedList"/>
    <dgm:cxn modelId="{C44E1F74-40D5-4BCA-9D0C-33DD391ED9CE}" type="presParOf" srcId="{6E5E6DFB-0068-4D6F-B8F9-46EE267810D6}" destId="{E3EB64AC-682C-4C5C-9145-60BF680507E3}" srcOrd="0" destOrd="0" presId="urn:microsoft.com/office/officeart/2008/layout/LinedList"/>
    <dgm:cxn modelId="{3E9E2920-84FF-44B8-9D95-6967F3A7CB6E}" type="presParOf" srcId="{6E5E6DFB-0068-4D6F-B8F9-46EE267810D6}" destId="{9F9A78AB-2B89-4DBD-BB0E-23BAF471A0D5}" srcOrd="1" destOrd="0" presId="urn:microsoft.com/office/officeart/2008/layout/LinedList"/>
    <dgm:cxn modelId="{90305EE8-1705-4F16-BAC7-43A5E4974057}" type="presParOf" srcId="{45ECDE8F-C7C9-4694-9E80-2AC1AB367EFC}" destId="{DC80B1CC-B89F-4032-9C78-0C935998DDB0}" srcOrd="12" destOrd="0" presId="urn:microsoft.com/office/officeart/2008/layout/LinedList"/>
    <dgm:cxn modelId="{378753EF-4BD8-4F41-848E-4EBC509B8550}" type="presParOf" srcId="{45ECDE8F-C7C9-4694-9E80-2AC1AB367EFC}" destId="{D20E9D25-1A34-4696-861A-A22D76B64A29}" srcOrd="13" destOrd="0" presId="urn:microsoft.com/office/officeart/2008/layout/LinedList"/>
    <dgm:cxn modelId="{44440B02-FC4D-40E5-8223-3A1BD102E6E0}" type="presParOf" srcId="{D20E9D25-1A34-4696-861A-A22D76B64A29}" destId="{22116D16-FF30-4722-BD90-3ACB720259CC}" srcOrd="0" destOrd="0" presId="urn:microsoft.com/office/officeart/2008/layout/LinedList"/>
    <dgm:cxn modelId="{F2A6C351-E6B3-46AC-A599-DEA70CFB1BFE}" type="presParOf" srcId="{D20E9D25-1A34-4696-861A-A22D76B64A29}" destId="{FE2161B8-7B07-49BD-991E-792487F36FB5}" srcOrd="1" destOrd="0" presId="urn:microsoft.com/office/officeart/2008/layout/LinedList"/>
    <dgm:cxn modelId="{029E681E-1B84-4F1D-9E94-3B8FA0E07766}" type="presParOf" srcId="{45ECDE8F-C7C9-4694-9E80-2AC1AB367EFC}" destId="{9DF8B4C1-ABDE-4C25-835A-CCCAA7CD07B3}" srcOrd="14" destOrd="0" presId="urn:microsoft.com/office/officeart/2008/layout/LinedList"/>
    <dgm:cxn modelId="{AACAFCA6-5FC0-4B31-8FCC-A4F84E3A8F8C}" type="presParOf" srcId="{45ECDE8F-C7C9-4694-9E80-2AC1AB367EFC}" destId="{43DDD59B-94F9-40BB-A3F3-F75008ABF099}" srcOrd="15" destOrd="0" presId="urn:microsoft.com/office/officeart/2008/layout/LinedList"/>
    <dgm:cxn modelId="{A111B5B2-F21A-42AF-8ADB-80FB0923392A}" type="presParOf" srcId="{43DDD59B-94F9-40BB-A3F3-F75008ABF099}" destId="{61B00BC6-D78E-48BA-8C3A-6C0D725A0EA8}" srcOrd="0" destOrd="0" presId="urn:microsoft.com/office/officeart/2008/layout/LinedList"/>
    <dgm:cxn modelId="{07D2ADC8-8A00-4341-9BAF-99FACE2A4A53}" type="presParOf" srcId="{43DDD59B-94F9-40BB-A3F3-F75008ABF099}" destId="{D4412BFF-1CC8-4ED9-8508-198EC18AF8D9}" srcOrd="1" destOrd="0" presId="urn:microsoft.com/office/officeart/2008/layout/LinedList"/>
    <dgm:cxn modelId="{63E442BC-C2E5-4CAA-9110-21503D920315}" type="presParOf" srcId="{45ECDE8F-C7C9-4694-9E80-2AC1AB367EFC}" destId="{6540A3DE-EA98-42A3-8C38-7D37ECABE655}" srcOrd="16" destOrd="0" presId="urn:microsoft.com/office/officeart/2008/layout/LinedList"/>
    <dgm:cxn modelId="{E98BF79E-BBFB-4E67-A0BB-DABA3359B124}" type="presParOf" srcId="{45ECDE8F-C7C9-4694-9E80-2AC1AB367EFC}" destId="{80A3A4C3-3BFA-46F6-8254-ED72B0F894F0}" srcOrd="17" destOrd="0" presId="urn:microsoft.com/office/officeart/2008/layout/LinedList"/>
    <dgm:cxn modelId="{05EB52E6-6190-43D9-98A4-F1C5E4CF3E1C}" type="presParOf" srcId="{80A3A4C3-3BFA-46F6-8254-ED72B0F894F0}" destId="{2A98273B-9B54-4732-B8E2-33EAD116CA68}" srcOrd="0" destOrd="0" presId="urn:microsoft.com/office/officeart/2008/layout/LinedList"/>
    <dgm:cxn modelId="{D4043ED0-C84B-4837-902B-CE0FE04B4D3E}" type="presParOf" srcId="{80A3A4C3-3BFA-46F6-8254-ED72B0F894F0}" destId="{6F00BA02-F385-4B45-A697-008616D8C19C}" srcOrd="1" destOrd="0" presId="urn:microsoft.com/office/officeart/2008/layout/LinedList"/>
    <dgm:cxn modelId="{D3751DC6-CB42-4A69-98FE-0C40F65C503D}" type="presParOf" srcId="{45ECDE8F-C7C9-4694-9E80-2AC1AB367EFC}" destId="{42CE1CDA-9906-4C69-808A-C12E69B748B6}" srcOrd="18" destOrd="0" presId="urn:microsoft.com/office/officeart/2008/layout/LinedList"/>
    <dgm:cxn modelId="{86A6A6B4-DA1C-4CF5-ACA7-EB93EFE950FF}" type="presParOf" srcId="{45ECDE8F-C7C9-4694-9E80-2AC1AB367EFC}" destId="{BF718FCA-B3C4-4471-B423-F8C3BBFA37A1}" srcOrd="19" destOrd="0" presId="urn:microsoft.com/office/officeart/2008/layout/LinedList"/>
    <dgm:cxn modelId="{49851231-342C-495D-8D5F-4FB6D51433A8}" type="presParOf" srcId="{BF718FCA-B3C4-4471-B423-F8C3BBFA37A1}" destId="{F97C1727-09C9-469E-AC85-72FFC0FAB850}" srcOrd="0" destOrd="0" presId="urn:microsoft.com/office/officeart/2008/layout/LinedList"/>
    <dgm:cxn modelId="{7FB3EB38-C8D8-4EF6-83AC-E4FCF5432450}" type="presParOf" srcId="{BF718FCA-B3C4-4471-B423-F8C3BBFA37A1}" destId="{FF894797-99EB-43AE-BED8-C170C472030F}" srcOrd="1" destOrd="0" presId="urn:microsoft.com/office/officeart/2008/layout/LinedList"/>
    <dgm:cxn modelId="{37DEA294-7638-48D2-8B8B-977D4E015436}" type="presParOf" srcId="{45ECDE8F-C7C9-4694-9E80-2AC1AB367EFC}" destId="{FD473CFC-90F8-4722-A928-3C1D21B9D997}" srcOrd="20" destOrd="0" presId="urn:microsoft.com/office/officeart/2008/layout/LinedList"/>
    <dgm:cxn modelId="{8824B736-9CE4-4BB4-A9BF-B011CE1BF668}" type="presParOf" srcId="{45ECDE8F-C7C9-4694-9E80-2AC1AB367EFC}" destId="{8462FEE4-7017-4187-AD56-4C1D47AED431}" srcOrd="21" destOrd="0" presId="urn:microsoft.com/office/officeart/2008/layout/LinedList"/>
    <dgm:cxn modelId="{A4F2FDBF-5675-45DC-A196-6BF5CD0E6217}" type="presParOf" srcId="{8462FEE4-7017-4187-AD56-4C1D47AED431}" destId="{29C9B902-43B4-4A7D-A657-F48C2555F8F1}" srcOrd="0" destOrd="0" presId="urn:microsoft.com/office/officeart/2008/layout/LinedList"/>
    <dgm:cxn modelId="{75147AFD-FA55-408E-997E-DAF47379AB54}" type="presParOf" srcId="{8462FEE4-7017-4187-AD56-4C1D47AED431}" destId="{1E463E81-BD86-44A5-A114-EC24383EEE3D}" srcOrd="1" destOrd="0" presId="urn:microsoft.com/office/officeart/2008/layout/LinedList"/>
    <dgm:cxn modelId="{AC404C4F-2735-4DB2-BED2-E671918555CB}" type="presParOf" srcId="{45ECDE8F-C7C9-4694-9E80-2AC1AB367EFC}" destId="{11994D43-BC02-49F2-B031-AC5A8E7F8A8C}" srcOrd="22" destOrd="0" presId="urn:microsoft.com/office/officeart/2008/layout/LinedList"/>
    <dgm:cxn modelId="{C82D662D-D187-4678-9AA3-5B097FB3407A}" type="presParOf" srcId="{45ECDE8F-C7C9-4694-9E80-2AC1AB367EFC}" destId="{2914060F-ECBA-41EC-BDE3-FF66CF2E10B6}" srcOrd="23" destOrd="0" presId="urn:microsoft.com/office/officeart/2008/layout/LinedList"/>
    <dgm:cxn modelId="{B98FC124-CABB-468B-A3D1-2256C03C8265}" type="presParOf" srcId="{2914060F-ECBA-41EC-BDE3-FF66CF2E10B6}" destId="{CA2EBBC8-7484-4442-AC8B-D582D5D46C98}" srcOrd="0" destOrd="0" presId="urn:microsoft.com/office/officeart/2008/layout/LinedList"/>
    <dgm:cxn modelId="{99C35EFB-C2A9-45EC-B749-03D3D3DB28F3}" type="presParOf" srcId="{2914060F-ECBA-41EC-BDE3-FF66CF2E10B6}" destId="{1262629A-6A9B-46D6-A963-9F80E6062256}" srcOrd="1" destOrd="0" presId="urn:microsoft.com/office/officeart/2008/layout/LinedList"/>
    <dgm:cxn modelId="{9BA4C88D-EB3F-4E14-8EA9-E223E5134DD1}" type="presParOf" srcId="{45ECDE8F-C7C9-4694-9E80-2AC1AB367EFC}" destId="{E4851177-66C5-4E46-A4E4-C25529C9E634}" srcOrd="24" destOrd="0" presId="urn:microsoft.com/office/officeart/2008/layout/LinedList"/>
    <dgm:cxn modelId="{BFD3D9B9-2604-48A3-B3A6-90EE22E026BE}" type="presParOf" srcId="{45ECDE8F-C7C9-4694-9E80-2AC1AB367EFC}" destId="{96309173-7AD4-4149-9888-FAFF439148F0}" srcOrd="25" destOrd="0" presId="urn:microsoft.com/office/officeart/2008/layout/LinedList"/>
    <dgm:cxn modelId="{1637CD28-386F-4902-940D-F4EA231DD6C5}" type="presParOf" srcId="{96309173-7AD4-4149-9888-FAFF439148F0}" destId="{B10F0906-7DB9-4CC5-A73F-DB8A920F4F19}" srcOrd="0" destOrd="0" presId="urn:microsoft.com/office/officeart/2008/layout/LinedList"/>
    <dgm:cxn modelId="{8160D9F7-7ABB-4844-B486-9BFEAF834387}" type="presParOf" srcId="{96309173-7AD4-4149-9888-FAFF439148F0}" destId="{4BD9D8F1-229A-4251-A262-9ACCF826B10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3A0628-3EAE-42EF-9FAF-28BB81401291}">
      <dsp:nvSpPr>
        <dsp:cNvPr id="0" name=""/>
        <dsp:cNvSpPr/>
      </dsp:nvSpPr>
      <dsp:spPr>
        <a:xfrm>
          <a:off x="1883322" y="882620"/>
          <a:ext cx="40158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1583" y="45720"/>
              </a:lnTo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73309" y="926177"/>
        <a:ext cx="21609" cy="4326"/>
      </dsp:txXfrm>
    </dsp:sp>
    <dsp:sp modelId="{03E8E467-03EE-44BB-8421-1F2BF7A01FC3}">
      <dsp:nvSpPr>
        <dsp:cNvPr id="0" name=""/>
        <dsp:cNvSpPr/>
      </dsp:nvSpPr>
      <dsp:spPr>
        <a:xfrm>
          <a:off x="6063" y="364622"/>
          <a:ext cx="1879058" cy="112743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75" tIns="96649" rIns="92075" bIns="9664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salon offers services such as:</a:t>
          </a:r>
          <a:endParaRPr lang="en-US" sz="1200" kern="1200"/>
        </a:p>
      </dsp:txBody>
      <dsp:txXfrm>
        <a:off x="6063" y="364622"/>
        <a:ext cx="1879058" cy="1127435"/>
      </dsp:txXfrm>
    </dsp:sp>
    <dsp:sp modelId="{D94F46F4-04DF-4CE1-BAEA-92094E5CE732}">
      <dsp:nvSpPr>
        <dsp:cNvPr id="0" name=""/>
        <dsp:cNvSpPr/>
      </dsp:nvSpPr>
      <dsp:spPr>
        <a:xfrm>
          <a:off x="4194564" y="882620"/>
          <a:ext cx="40158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1583" y="45720"/>
              </a:lnTo>
            </a:path>
          </a:pathLst>
        </a:custGeom>
        <a:noFill/>
        <a:ln w="9525" cap="rnd" cmpd="sng" algn="ctr">
          <a:solidFill>
            <a:schemeClr val="accent5">
              <a:hueOff val="406404"/>
              <a:satOff val="-3241"/>
              <a:lumOff val="-245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84551" y="926177"/>
        <a:ext cx="21609" cy="4326"/>
      </dsp:txXfrm>
    </dsp:sp>
    <dsp:sp modelId="{6B1DD819-43F4-464A-9A5D-CB217CBFB0C1}">
      <dsp:nvSpPr>
        <dsp:cNvPr id="0" name=""/>
        <dsp:cNvSpPr/>
      </dsp:nvSpPr>
      <dsp:spPr>
        <a:xfrm>
          <a:off x="2317305" y="364622"/>
          <a:ext cx="1879058" cy="1127435"/>
        </a:xfrm>
        <a:prstGeom prst="rect">
          <a:avLst/>
        </a:prstGeom>
        <a:solidFill>
          <a:schemeClr val="accent5">
            <a:hueOff val="348346"/>
            <a:satOff val="-2778"/>
            <a:lumOff val="-210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75" tIns="96649" rIns="92075" bIns="9664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Semi permanent makeup</a:t>
          </a:r>
          <a:endParaRPr lang="en-US" sz="1200" kern="1200"/>
        </a:p>
      </dsp:txBody>
      <dsp:txXfrm>
        <a:off x="2317305" y="364622"/>
        <a:ext cx="1879058" cy="1127435"/>
      </dsp:txXfrm>
    </dsp:sp>
    <dsp:sp modelId="{82206A3A-633B-4D8F-8F30-9540FB2E5B89}">
      <dsp:nvSpPr>
        <dsp:cNvPr id="0" name=""/>
        <dsp:cNvSpPr/>
      </dsp:nvSpPr>
      <dsp:spPr>
        <a:xfrm>
          <a:off x="6505807" y="882620"/>
          <a:ext cx="40158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1583" y="45720"/>
              </a:lnTo>
            </a:path>
          </a:pathLst>
        </a:custGeom>
        <a:noFill/>
        <a:ln w="9525" cap="rnd" cmpd="sng" algn="ctr">
          <a:solidFill>
            <a:schemeClr val="accent5">
              <a:hueOff val="812808"/>
              <a:satOff val="-6481"/>
              <a:lumOff val="-490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695794" y="926177"/>
        <a:ext cx="21609" cy="4326"/>
      </dsp:txXfrm>
    </dsp:sp>
    <dsp:sp modelId="{30F16C31-5438-4088-8474-77F7BBC0CE7A}">
      <dsp:nvSpPr>
        <dsp:cNvPr id="0" name=""/>
        <dsp:cNvSpPr/>
      </dsp:nvSpPr>
      <dsp:spPr>
        <a:xfrm>
          <a:off x="4628548" y="364622"/>
          <a:ext cx="1879058" cy="1127435"/>
        </a:xfrm>
        <a:prstGeom prst="rect">
          <a:avLst/>
        </a:prstGeom>
        <a:solidFill>
          <a:schemeClr val="accent5">
            <a:hueOff val="696693"/>
            <a:satOff val="-5555"/>
            <a:lumOff val="-420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75" tIns="96649" rIns="92075" bIns="9664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Microblading</a:t>
          </a:r>
          <a:endParaRPr lang="en-US" sz="1200" kern="1200"/>
        </a:p>
      </dsp:txBody>
      <dsp:txXfrm>
        <a:off x="4628548" y="364622"/>
        <a:ext cx="1879058" cy="1127435"/>
      </dsp:txXfrm>
    </dsp:sp>
    <dsp:sp modelId="{FF61789D-67C6-4371-A753-56FD5A1A5EDF}">
      <dsp:nvSpPr>
        <dsp:cNvPr id="0" name=""/>
        <dsp:cNvSpPr/>
      </dsp:nvSpPr>
      <dsp:spPr>
        <a:xfrm>
          <a:off x="945592" y="1490258"/>
          <a:ext cx="6933727" cy="401583"/>
        </a:xfrm>
        <a:custGeom>
          <a:avLst/>
          <a:gdLst/>
          <a:ahLst/>
          <a:cxnLst/>
          <a:rect l="0" t="0" r="0" b="0"/>
          <a:pathLst>
            <a:path>
              <a:moveTo>
                <a:pt x="6933727" y="0"/>
              </a:moveTo>
              <a:lnTo>
                <a:pt x="6933727" y="217891"/>
              </a:lnTo>
              <a:lnTo>
                <a:pt x="0" y="217891"/>
              </a:lnTo>
              <a:lnTo>
                <a:pt x="0" y="401583"/>
              </a:lnTo>
            </a:path>
          </a:pathLst>
        </a:custGeom>
        <a:noFill/>
        <a:ln w="9525" cap="rnd" cmpd="sng" algn="ctr">
          <a:solidFill>
            <a:schemeClr val="accent5">
              <a:hueOff val="1219212"/>
              <a:satOff val="-9721"/>
              <a:lumOff val="-735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38776" y="1688886"/>
        <a:ext cx="347359" cy="4326"/>
      </dsp:txXfrm>
    </dsp:sp>
    <dsp:sp modelId="{8C912C35-0289-4C1A-8DA8-057A275BC88E}">
      <dsp:nvSpPr>
        <dsp:cNvPr id="0" name=""/>
        <dsp:cNvSpPr/>
      </dsp:nvSpPr>
      <dsp:spPr>
        <a:xfrm>
          <a:off x="6939790" y="364622"/>
          <a:ext cx="1879058" cy="1127435"/>
        </a:xfrm>
        <a:prstGeom prst="rect">
          <a:avLst/>
        </a:prstGeom>
        <a:solidFill>
          <a:schemeClr val="accent5">
            <a:hueOff val="1045039"/>
            <a:satOff val="-8333"/>
            <a:lumOff val="-630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75" tIns="96649" rIns="92075" bIns="9664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Lip blush</a:t>
          </a:r>
          <a:endParaRPr lang="en-US" sz="1200" kern="1200"/>
        </a:p>
      </dsp:txBody>
      <dsp:txXfrm>
        <a:off x="6939790" y="364622"/>
        <a:ext cx="1879058" cy="1127435"/>
      </dsp:txXfrm>
    </dsp:sp>
    <dsp:sp modelId="{9417C3D7-C1CC-421E-BBC4-6344D55D69F3}">
      <dsp:nvSpPr>
        <dsp:cNvPr id="0" name=""/>
        <dsp:cNvSpPr/>
      </dsp:nvSpPr>
      <dsp:spPr>
        <a:xfrm>
          <a:off x="1883322" y="2442239"/>
          <a:ext cx="40158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1583" y="45720"/>
              </a:lnTo>
            </a:path>
          </a:pathLst>
        </a:custGeom>
        <a:noFill/>
        <a:ln w="9525" cap="rnd" cmpd="sng" algn="ctr">
          <a:solidFill>
            <a:schemeClr val="accent5">
              <a:hueOff val="1625617"/>
              <a:satOff val="-12962"/>
              <a:lumOff val="-980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73309" y="2485796"/>
        <a:ext cx="21609" cy="4326"/>
      </dsp:txXfrm>
    </dsp:sp>
    <dsp:sp modelId="{52E3BF2A-0677-46BF-B5A0-91A01F662A5E}">
      <dsp:nvSpPr>
        <dsp:cNvPr id="0" name=""/>
        <dsp:cNvSpPr/>
      </dsp:nvSpPr>
      <dsp:spPr>
        <a:xfrm>
          <a:off x="6063" y="1924241"/>
          <a:ext cx="1879058" cy="1127435"/>
        </a:xfrm>
        <a:prstGeom prst="rect">
          <a:avLst/>
        </a:prstGeom>
        <a:solidFill>
          <a:schemeClr val="accent5">
            <a:hueOff val="1393386"/>
            <a:satOff val="-11110"/>
            <a:lumOff val="-840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75" tIns="96649" rIns="92075" bIns="9664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Skin boosters</a:t>
          </a:r>
          <a:endParaRPr lang="en-US" sz="1200" kern="1200"/>
        </a:p>
      </dsp:txBody>
      <dsp:txXfrm>
        <a:off x="6063" y="1924241"/>
        <a:ext cx="1879058" cy="1127435"/>
      </dsp:txXfrm>
    </dsp:sp>
    <dsp:sp modelId="{1C13CE5E-D59D-44D2-B7AC-95BA2CF63088}">
      <dsp:nvSpPr>
        <dsp:cNvPr id="0" name=""/>
        <dsp:cNvSpPr/>
      </dsp:nvSpPr>
      <dsp:spPr>
        <a:xfrm>
          <a:off x="4194564" y="2442239"/>
          <a:ext cx="40158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1583" y="45720"/>
              </a:lnTo>
            </a:path>
          </a:pathLst>
        </a:custGeom>
        <a:noFill/>
        <a:ln w="9525" cap="rnd" cmpd="sng" algn="ctr">
          <a:solidFill>
            <a:schemeClr val="accent5">
              <a:hueOff val="2032020"/>
              <a:satOff val="-16202"/>
              <a:lumOff val="-1225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84551" y="2485796"/>
        <a:ext cx="21609" cy="4326"/>
      </dsp:txXfrm>
    </dsp:sp>
    <dsp:sp modelId="{EBD5E2F4-2E4E-40D8-9A9E-82EB62FDF9A1}">
      <dsp:nvSpPr>
        <dsp:cNvPr id="0" name=""/>
        <dsp:cNvSpPr/>
      </dsp:nvSpPr>
      <dsp:spPr>
        <a:xfrm>
          <a:off x="2317305" y="1924241"/>
          <a:ext cx="1879058" cy="1127435"/>
        </a:xfrm>
        <a:prstGeom prst="rect">
          <a:avLst/>
        </a:prstGeom>
        <a:solidFill>
          <a:schemeClr val="accent5">
            <a:hueOff val="1741732"/>
            <a:satOff val="-13888"/>
            <a:lumOff val="-1050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75" tIns="96649" rIns="92075" bIns="9664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Body slimming treatments</a:t>
          </a:r>
          <a:endParaRPr lang="en-US" sz="1200" kern="1200"/>
        </a:p>
      </dsp:txBody>
      <dsp:txXfrm>
        <a:off x="2317305" y="1924241"/>
        <a:ext cx="1879058" cy="1127435"/>
      </dsp:txXfrm>
    </dsp:sp>
    <dsp:sp modelId="{49036F99-DE0B-4756-881E-D3A4A33F4D61}">
      <dsp:nvSpPr>
        <dsp:cNvPr id="0" name=""/>
        <dsp:cNvSpPr/>
      </dsp:nvSpPr>
      <dsp:spPr>
        <a:xfrm>
          <a:off x="6505807" y="2442239"/>
          <a:ext cx="40158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1583" y="45720"/>
              </a:lnTo>
            </a:path>
          </a:pathLst>
        </a:custGeom>
        <a:noFill/>
        <a:ln w="9525" cap="rnd" cmpd="sng" algn="ctr">
          <a:solidFill>
            <a:schemeClr val="accent5">
              <a:hueOff val="2438425"/>
              <a:satOff val="-19443"/>
              <a:lumOff val="-1470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695794" y="2485796"/>
        <a:ext cx="21609" cy="4326"/>
      </dsp:txXfrm>
    </dsp:sp>
    <dsp:sp modelId="{6769DA59-9541-471C-9DE7-A6C6EF07023D}">
      <dsp:nvSpPr>
        <dsp:cNvPr id="0" name=""/>
        <dsp:cNvSpPr/>
      </dsp:nvSpPr>
      <dsp:spPr>
        <a:xfrm>
          <a:off x="4628548" y="1924241"/>
          <a:ext cx="1879058" cy="1127435"/>
        </a:xfrm>
        <a:prstGeom prst="rect">
          <a:avLst/>
        </a:prstGeom>
        <a:solidFill>
          <a:schemeClr val="accent5">
            <a:hueOff val="2090078"/>
            <a:satOff val="-16665"/>
            <a:lumOff val="-1260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75" tIns="96649" rIns="92075" bIns="9664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Modern skin therapies for hydration and regeneration</a:t>
          </a:r>
          <a:endParaRPr lang="en-US" sz="1200" kern="1200"/>
        </a:p>
      </dsp:txBody>
      <dsp:txXfrm>
        <a:off x="4628548" y="1924241"/>
        <a:ext cx="1879058" cy="1127435"/>
      </dsp:txXfrm>
    </dsp:sp>
    <dsp:sp modelId="{4B4B42EE-700C-448E-A680-2131B29F824C}">
      <dsp:nvSpPr>
        <dsp:cNvPr id="0" name=""/>
        <dsp:cNvSpPr/>
      </dsp:nvSpPr>
      <dsp:spPr>
        <a:xfrm>
          <a:off x="6939790" y="1924241"/>
          <a:ext cx="1879058" cy="1127435"/>
        </a:xfrm>
        <a:prstGeom prst="rect">
          <a:avLst/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75" tIns="96649" rIns="92075" bIns="9664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aim is to improve natural beauty, skin condition, body appearance and client confidence, all in a comfortable, professional environment.</a:t>
          </a:r>
          <a:endParaRPr lang="en-US" sz="1200" kern="1200"/>
        </a:p>
      </dsp:txBody>
      <dsp:txXfrm>
        <a:off x="6939790" y="1924241"/>
        <a:ext cx="1879058" cy="11274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FFD044-587A-4962-B4CF-CE6A1C976E86}">
      <dsp:nvSpPr>
        <dsp:cNvPr id="0" name=""/>
        <dsp:cNvSpPr/>
      </dsp:nvSpPr>
      <dsp:spPr>
        <a:xfrm>
          <a:off x="0" y="1671"/>
          <a:ext cx="962538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1B76874-1D33-4749-9D98-EE8A064EEFBD}">
      <dsp:nvSpPr>
        <dsp:cNvPr id="0" name=""/>
        <dsp:cNvSpPr/>
      </dsp:nvSpPr>
      <dsp:spPr>
        <a:xfrm>
          <a:off x="0" y="1671"/>
          <a:ext cx="9625383" cy="569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Key services include:</a:t>
          </a:r>
          <a:endParaRPr lang="en-US" sz="1600" kern="1200"/>
        </a:p>
      </dsp:txBody>
      <dsp:txXfrm>
        <a:off x="0" y="1671"/>
        <a:ext cx="9625383" cy="569890"/>
      </dsp:txXfrm>
    </dsp:sp>
    <dsp:sp modelId="{85E7898A-80CA-4555-B0CB-56D6AECB888A}">
      <dsp:nvSpPr>
        <dsp:cNvPr id="0" name=""/>
        <dsp:cNvSpPr/>
      </dsp:nvSpPr>
      <dsp:spPr>
        <a:xfrm>
          <a:off x="0" y="571561"/>
          <a:ext cx="962538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7B7886F-7BFE-4982-9CAD-3429335DB785}">
      <dsp:nvSpPr>
        <dsp:cNvPr id="0" name=""/>
        <dsp:cNvSpPr/>
      </dsp:nvSpPr>
      <dsp:spPr>
        <a:xfrm>
          <a:off x="0" y="571561"/>
          <a:ext cx="9625383" cy="569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Hydra Gloss lips</a:t>
          </a:r>
          <a:endParaRPr lang="en-US" sz="1600" kern="1200"/>
        </a:p>
      </dsp:txBody>
      <dsp:txXfrm>
        <a:off x="0" y="571561"/>
        <a:ext cx="9625383" cy="569890"/>
      </dsp:txXfrm>
    </dsp:sp>
    <dsp:sp modelId="{B23048A7-D773-4C8A-879D-EA7AA139EE64}">
      <dsp:nvSpPr>
        <dsp:cNvPr id="0" name=""/>
        <dsp:cNvSpPr/>
      </dsp:nvSpPr>
      <dsp:spPr>
        <a:xfrm>
          <a:off x="0" y="1141451"/>
          <a:ext cx="962538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F7947E7-436B-4AF0-8A1A-9C0154AFE295}">
      <dsp:nvSpPr>
        <dsp:cNvPr id="0" name=""/>
        <dsp:cNvSpPr/>
      </dsp:nvSpPr>
      <dsp:spPr>
        <a:xfrm>
          <a:off x="0" y="1141451"/>
          <a:ext cx="9625383" cy="569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Skin boosters</a:t>
          </a:r>
          <a:endParaRPr lang="en-US" sz="1600" kern="1200"/>
        </a:p>
      </dsp:txBody>
      <dsp:txXfrm>
        <a:off x="0" y="1141451"/>
        <a:ext cx="9625383" cy="569890"/>
      </dsp:txXfrm>
    </dsp:sp>
    <dsp:sp modelId="{E3BB2A46-E8A5-4B9E-8C9D-FB54B052EA12}">
      <dsp:nvSpPr>
        <dsp:cNvPr id="0" name=""/>
        <dsp:cNvSpPr/>
      </dsp:nvSpPr>
      <dsp:spPr>
        <a:xfrm>
          <a:off x="0" y="1711341"/>
          <a:ext cx="962538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911E330-B5A1-4671-8F98-81B46F8E11B8}">
      <dsp:nvSpPr>
        <dsp:cNvPr id="0" name=""/>
        <dsp:cNvSpPr/>
      </dsp:nvSpPr>
      <dsp:spPr>
        <a:xfrm>
          <a:off x="0" y="1711341"/>
          <a:ext cx="9625383" cy="569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Body slimming procedures</a:t>
          </a:r>
          <a:endParaRPr lang="en-US" sz="1600" kern="1200"/>
        </a:p>
      </dsp:txBody>
      <dsp:txXfrm>
        <a:off x="0" y="1711341"/>
        <a:ext cx="9625383" cy="569890"/>
      </dsp:txXfrm>
    </dsp:sp>
    <dsp:sp modelId="{5D14CCF4-8051-4A2D-8DAE-382923B6A1D3}">
      <dsp:nvSpPr>
        <dsp:cNvPr id="0" name=""/>
        <dsp:cNvSpPr/>
      </dsp:nvSpPr>
      <dsp:spPr>
        <a:xfrm>
          <a:off x="0" y="2281231"/>
          <a:ext cx="962538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FDC6ED8-A7FF-4057-89B8-ADD513A75A29}">
      <dsp:nvSpPr>
        <dsp:cNvPr id="0" name=""/>
        <dsp:cNvSpPr/>
      </dsp:nvSpPr>
      <dsp:spPr>
        <a:xfrm>
          <a:off x="0" y="2281231"/>
          <a:ext cx="9625383" cy="569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Clients receive personalised consultations to ensure treatments are safe, suitable and effective.</a:t>
          </a:r>
          <a:endParaRPr lang="en-US" sz="1600" kern="1200"/>
        </a:p>
      </dsp:txBody>
      <dsp:txXfrm>
        <a:off x="0" y="2281231"/>
        <a:ext cx="9625383" cy="569890"/>
      </dsp:txXfrm>
    </dsp:sp>
    <dsp:sp modelId="{6790DD09-C84E-49DF-BFA6-019D2DF297EF}">
      <dsp:nvSpPr>
        <dsp:cNvPr id="0" name=""/>
        <dsp:cNvSpPr/>
      </dsp:nvSpPr>
      <dsp:spPr>
        <a:xfrm>
          <a:off x="0" y="2851121"/>
          <a:ext cx="962538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45F884C-B148-4345-9A0C-1353B2963E05}">
      <dsp:nvSpPr>
        <dsp:cNvPr id="0" name=""/>
        <dsp:cNvSpPr/>
      </dsp:nvSpPr>
      <dsp:spPr>
        <a:xfrm>
          <a:off x="0" y="2851121"/>
          <a:ext cx="9625383" cy="569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High quality products and professional techniques guarantee the best results.</a:t>
          </a:r>
          <a:endParaRPr lang="en-US" sz="1600" kern="1200" dirty="0"/>
        </a:p>
      </dsp:txBody>
      <dsp:txXfrm>
        <a:off x="0" y="2851121"/>
        <a:ext cx="9625383" cy="5698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8717BB-C42D-4825-B813-7E2925962715}">
      <dsp:nvSpPr>
        <dsp:cNvPr id="0" name=""/>
        <dsp:cNvSpPr/>
      </dsp:nvSpPr>
      <dsp:spPr>
        <a:xfrm>
          <a:off x="193985" y="619647"/>
          <a:ext cx="800766" cy="80076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C829AC-04EC-41B3-9698-B38F6B0A0731}">
      <dsp:nvSpPr>
        <dsp:cNvPr id="0" name=""/>
        <dsp:cNvSpPr/>
      </dsp:nvSpPr>
      <dsp:spPr>
        <a:xfrm>
          <a:off x="362146" y="787808"/>
          <a:ext cx="464444" cy="4644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81E81A-DCE6-4332-B683-D6BC5777E8BF}">
      <dsp:nvSpPr>
        <dsp:cNvPr id="0" name=""/>
        <dsp:cNvSpPr/>
      </dsp:nvSpPr>
      <dsp:spPr>
        <a:xfrm>
          <a:off x="1166344" y="619647"/>
          <a:ext cx="1887520" cy="800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Responsibilities include:</a:t>
          </a:r>
          <a:endParaRPr lang="en-US" sz="1200" kern="1200"/>
        </a:p>
      </dsp:txBody>
      <dsp:txXfrm>
        <a:off x="1166344" y="619647"/>
        <a:ext cx="1887520" cy="800766"/>
      </dsp:txXfrm>
    </dsp:sp>
    <dsp:sp modelId="{93B805BB-8726-4EBC-9FF2-11361EC89E03}">
      <dsp:nvSpPr>
        <dsp:cNvPr id="0" name=""/>
        <dsp:cNvSpPr/>
      </dsp:nvSpPr>
      <dsp:spPr>
        <a:xfrm>
          <a:off x="3382751" y="619647"/>
          <a:ext cx="800766" cy="80076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AB79A9-2987-40DE-B32B-32ACA8101443}">
      <dsp:nvSpPr>
        <dsp:cNvPr id="0" name=""/>
        <dsp:cNvSpPr/>
      </dsp:nvSpPr>
      <dsp:spPr>
        <a:xfrm>
          <a:off x="3550912" y="787808"/>
          <a:ext cx="464444" cy="4644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FE7B17-A1AB-4D74-AD0F-38641E48D379}">
      <dsp:nvSpPr>
        <dsp:cNvPr id="0" name=""/>
        <dsp:cNvSpPr/>
      </dsp:nvSpPr>
      <dsp:spPr>
        <a:xfrm>
          <a:off x="4355110" y="619647"/>
          <a:ext cx="1887520" cy="800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Performing treatments</a:t>
          </a:r>
          <a:endParaRPr lang="en-US" sz="1200" kern="1200"/>
        </a:p>
      </dsp:txBody>
      <dsp:txXfrm>
        <a:off x="4355110" y="619647"/>
        <a:ext cx="1887520" cy="800766"/>
      </dsp:txXfrm>
    </dsp:sp>
    <dsp:sp modelId="{FBBDDDDB-637B-4975-AA20-06CCCA4F4B3D}">
      <dsp:nvSpPr>
        <dsp:cNvPr id="0" name=""/>
        <dsp:cNvSpPr/>
      </dsp:nvSpPr>
      <dsp:spPr>
        <a:xfrm>
          <a:off x="6571517" y="619647"/>
          <a:ext cx="800766" cy="80076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BB2DDB-A552-4B6B-A517-2778D698D270}">
      <dsp:nvSpPr>
        <dsp:cNvPr id="0" name=""/>
        <dsp:cNvSpPr/>
      </dsp:nvSpPr>
      <dsp:spPr>
        <a:xfrm>
          <a:off x="6739678" y="787808"/>
          <a:ext cx="464444" cy="4644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2DCD6D-299C-4AB7-8FE3-1F66DA19F390}">
      <dsp:nvSpPr>
        <dsp:cNvPr id="0" name=""/>
        <dsp:cNvSpPr/>
      </dsp:nvSpPr>
      <dsp:spPr>
        <a:xfrm>
          <a:off x="7543876" y="619647"/>
          <a:ext cx="1887520" cy="800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Managing appointments</a:t>
          </a:r>
          <a:endParaRPr lang="en-US" sz="1200" kern="1200"/>
        </a:p>
      </dsp:txBody>
      <dsp:txXfrm>
        <a:off x="7543876" y="619647"/>
        <a:ext cx="1887520" cy="800766"/>
      </dsp:txXfrm>
    </dsp:sp>
    <dsp:sp modelId="{EA6CF576-BD55-49FC-81AB-99808C5991FF}">
      <dsp:nvSpPr>
        <dsp:cNvPr id="0" name=""/>
        <dsp:cNvSpPr/>
      </dsp:nvSpPr>
      <dsp:spPr>
        <a:xfrm>
          <a:off x="193985" y="2002269"/>
          <a:ext cx="800766" cy="80076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6FCBCF-EF43-4611-BAEF-5864D897634C}">
      <dsp:nvSpPr>
        <dsp:cNvPr id="0" name=""/>
        <dsp:cNvSpPr/>
      </dsp:nvSpPr>
      <dsp:spPr>
        <a:xfrm>
          <a:off x="362146" y="2170430"/>
          <a:ext cx="464444" cy="4644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F232A3-81BE-4A51-A8DF-61631C6CCEEC}">
      <dsp:nvSpPr>
        <dsp:cNvPr id="0" name=""/>
        <dsp:cNvSpPr/>
      </dsp:nvSpPr>
      <dsp:spPr>
        <a:xfrm>
          <a:off x="1166344" y="2002269"/>
          <a:ext cx="1887520" cy="800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Marketing and promotions</a:t>
          </a:r>
          <a:endParaRPr lang="en-US" sz="1200" kern="1200"/>
        </a:p>
      </dsp:txBody>
      <dsp:txXfrm>
        <a:off x="1166344" y="2002269"/>
        <a:ext cx="1887520" cy="800766"/>
      </dsp:txXfrm>
    </dsp:sp>
    <dsp:sp modelId="{EBD6CB1C-3BB7-430D-8192-BC50D224B076}">
      <dsp:nvSpPr>
        <dsp:cNvPr id="0" name=""/>
        <dsp:cNvSpPr/>
      </dsp:nvSpPr>
      <dsp:spPr>
        <a:xfrm>
          <a:off x="3382751" y="2002269"/>
          <a:ext cx="800766" cy="80076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1D1573-B709-4788-8DC7-AA52ACBDAB93}">
      <dsp:nvSpPr>
        <dsp:cNvPr id="0" name=""/>
        <dsp:cNvSpPr/>
      </dsp:nvSpPr>
      <dsp:spPr>
        <a:xfrm>
          <a:off x="3550912" y="2170430"/>
          <a:ext cx="464444" cy="4644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940FA0-3115-468B-8974-0EDE0D14499F}">
      <dsp:nvSpPr>
        <dsp:cNvPr id="0" name=""/>
        <dsp:cNvSpPr/>
      </dsp:nvSpPr>
      <dsp:spPr>
        <a:xfrm>
          <a:off x="4355110" y="2002269"/>
          <a:ext cx="1887520" cy="800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Financial management</a:t>
          </a:r>
          <a:endParaRPr lang="en-US" sz="1200" kern="1200"/>
        </a:p>
      </dsp:txBody>
      <dsp:txXfrm>
        <a:off x="4355110" y="2002269"/>
        <a:ext cx="1887520" cy="800766"/>
      </dsp:txXfrm>
    </dsp:sp>
    <dsp:sp modelId="{EEB9D9EF-DB32-4B98-A508-91A23C577A28}">
      <dsp:nvSpPr>
        <dsp:cNvPr id="0" name=""/>
        <dsp:cNvSpPr/>
      </dsp:nvSpPr>
      <dsp:spPr>
        <a:xfrm>
          <a:off x="6571517" y="2002269"/>
          <a:ext cx="800766" cy="80076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5FF919-8811-46B8-BD55-6482F18E90D7}">
      <dsp:nvSpPr>
        <dsp:cNvPr id="0" name=""/>
        <dsp:cNvSpPr/>
      </dsp:nvSpPr>
      <dsp:spPr>
        <a:xfrm>
          <a:off x="6739678" y="2170430"/>
          <a:ext cx="464444" cy="46444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2F1D00-4372-42AF-A0CF-C2D99658BEC7}">
      <dsp:nvSpPr>
        <dsp:cNvPr id="0" name=""/>
        <dsp:cNvSpPr/>
      </dsp:nvSpPr>
      <dsp:spPr>
        <a:xfrm>
          <a:off x="7543876" y="2002269"/>
          <a:ext cx="1887520" cy="800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business operates as a sole trader, a common and simple structure for small start-ups in the UK.</a:t>
          </a:r>
          <a:endParaRPr lang="en-US" sz="1200" kern="1200"/>
        </a:p>
      </dsp:txBody>
      <dsp:txXfrm>
        <a:off x="7543876" y="2002269"/>
        <a:ext cx="1887520" cy="8007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DDD35C-A8CB-4E14-9072-FAEFEE181085}">
      <dsp:nvSpPr>
        <dsp:cNvPr id="0" name=""/>
        <dsp:cNvSpPr/>
      </dsp:nvSpPr>
      <dsp:spPr>
        <a:xfrm>
          <a:off x="0" y="0"/>
          <a:ext cx="7501176" cy="102489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Economic factors – Growing demand for beauty treatments as people invest in personal care.</a:t>
          </a:r>
          <a:endParaRPr lang="en-US" sz="1900" kern="1200"/>
        </a:p>
      </dsp:txBody>
      <dsp:txXfrm>
        <a:off x="30018" y="30018"/>
        <a:ext cx="6395239" cy="964854"/>
      </dsp:txXfrm>
    </dsp:sp>
    <dsp:sp modelId="{05317C91-5D5D-47C9-B757-BD088155860E}">
      <dsp:nvSpPr>
        <dsp:cNvPr id="0" name=""/>
        <dsp:cNvSpPr/>
      </dsp:nvSpPr>
      <dsp:spPr>
        <a:xfrm>
          <a:off x="661868" y="1195704"/>
          <a:ext cx="7501176" cy="102489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Social factors – Increased interest in aesthetic and body treatments among women.</a:t>
          </a:r>
          <a:endParaRPr lang="en-US" sz="1900" kern="1200"/>
        </a:p>
      </dsp:txBody>
      <dsp:txXfrm>
        <a:off x="691886" y="1225722"/>
        <a:ext cx="6113093" cy="964854"/>
      </dsp:txXfrm>
    </dsp:sp>
    <dsp:sp modelId="{53A58CA1-A7E2-4C48-8FF4-82514805C55D}">
      <dsp:nvSpPr>
        <dsp:cNvPr id="0" name=""/>
        <dsp:cNvSpPr/>
      </dsp:nvSpPr>
      <dsp:spPr>
        <a:xfrm>
          <a:off x="1323736" y="2391409"/>
          <a:ext cx="7501176" cy="102489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Technological factors – Advanced beauty equipment and technologies allow more effective treatments.</a:t>
          </a:r>
          <a:endParaRPr lang="en-US" sz="1900" kern="1200"/>
        </a:p>
      </dsp:txBody>
      <dsp:txXfrm>
        <a:off x="1353754" y="2421427"/>
        <a:ext cx="6113093" cy="964854"/>
      </dsp:txXfrm>
    </dsp:sp>
    <dsp:sp modelId="{4B88D3AE-D049-4BFA-87E8-449B7991954F}">
      <dsp:nvSpPr>
        <dsp:cNvPr id="0" name=""/>
        <dsp:cNvSpPr/>
      </dsp:nvSpPr>
      <dsp:spPr>
        <a:xfrm>
          <a:off x="6834997" y="777208"/>
          <a:ext cx="666178" cy="666178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6984887" y="777208"/>
        <a:ext cx="366398" cy="501299"/>
      </dsp:txXfrm>
    </dsp:sp>
    <dsp:sp modelId="{9CABF9EF-DDB9-4637-AB64-515F0236AB2E}">
      <dsp:nvSpPr>
        <dsp:cNvPr id="0" name=""/>
        <dsp:cNvSpPr/>
      </dsp:nvSpPr>
      <dsp:spPr>
        <a:xfrm>
          <a:off x="7496866" y="1966080"/>
          <a:ext cx="666178" cy="666178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7646756" y="1966080"/>
        <a:ext cx="366398" cy="50129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90F70F-81C9-468C-9933-98CE6B68544C}">
      <dsp:nvSpPr>
        <dsp:cNvPr id="0" name=""/>
        <dsp:cNvSpPr/>
      </dsp:nvSpPr>
      <dsp:spPr>
        <a:xfrm>
          <a:off x="7756" y="1012612"/>
          <a:ext cx="2318459" cy="139107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Social media marketing – Instagram and Facebook to share before/after photos, customer reviews, and promote services.</a:t>
          </a:r>
          <a:endParaRPr lang="en-US" sz="1400" kern="1200"/>
        </a:p>
      </dsp:txBody>
      <dsp:txXfrm>
        <a:off x="48499" y="1053355"/>
        <a:ext cx="2236973" cy="1309589"/>
      </dsp:txXfrm>
    </dsp:sp>
    <dsp:sp modelId="{2435F213-5F04-4475-8872-72BDB04190E2}">
      <dsp:nvSpPr>
        <dsp:cNvPr id="0" name=""/>
        <dsp:cNvSpPr/>
      </dsp:nvSpPr>
      <dsp:spPr>
        <a:xfrm>
          <a:off x="2530240" y="1420661"/>
          <a:ext cx="491513" cy="5749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2530240" y="1535656"/>
        <a:ext cx="344059" cy="344987"/>
      </dsp:txXfrm>
    </dsp:sp>
    <dsp:sp modelId="{ED618E21-6F98-4442-8BB3-AF789EB76249}">
      <dsp:nvSpPr>
        <dsp:cNvPr id="0" name=""/>
        <dsp:cNvSpPr/>
      </dsp:nvSpPr>
      <dsp:spPr>
        <a:xfrm>
          <a:off x="3253599" y="1012612"/>
          <a:ext cx="2318459" cy="1391075"/>
        </a:xfrm>
        <a:prstGeom prst="roundRect">
          <a:avLst>
            <a:gd name="adj" fmla="val 10000"/>
          </a:avLst>
        </a:prstGeom>
        <a:solidFill>
          <a:schemeClr val="accent5">
            <a:hueOff val="1219212"/>
            <a:satOff val="-9721"/>
            <a:lumOff val="-735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Promotions and loyalty programs – Discounts for new clients, referral bonuses, and seasonal promotions encourage repeat visits.</a:t>
          </a:r>
          <a:endParaRPr lang="en-US" sz="1400" kern="1200"/>
        </a:p>
      </dsp:txBody>
      <dsp:txXfrm>
        <a:off x="3294342" y="1053355"/>
        <a:ext cx="2236973" cy="1309589"/>
      </dsp:txXfrm>
    </dsp:sp>
    <dsp:sp modelId="{3DBC9BDB-19CB-4B84-B056-7C553C7B26EC}">
      <dsp:nvSpPr>
        <dsp:cNvPr id="0" name=""/>
        <dsp:cNvSpPr/>
      </dsp:nvSpPr>
      <dsp:spPr>
        <a:xfrm>
          <a:off x="5776083" y="1420661"/>
          <a:ext cx="491513" cy="5749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5776083" y="1535656"/>
        <a:ext cx="344059" cy="344987"/>
      </dsp:txXfrm>
    </dsp:sp>
    <dsp:sp modelId="{CB74D207-F812-41DA-869B-CDB0816C22C1}">
      <dsp:nvSpPr>
        <dsp:cNvPr id="0" name=""/>
        <dsp:cNvSpPr/>
      </dsp:nvSpPr>
      <dsp:spPr>
        <a:xfrm>
          <a:off x="6499442" y="1012612"/>
          <a:ext cx="2318459" cy="1391075"/>
        </a:xfrm>
        <a:prstGeom prst="roundRect">
          <a:avLst>
            <a:gd name="adj" fmla="val 10000"/>
          </a:avLst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Local advertising and word of mouth – Builds trust and helps attract new clients.</a:t>
          </a:r>
          <a:endParaRPr lang="en-US" sz="1400" kern="1200"/>
        </a:p>
      </dsp:txBody>
      <dsp:txXfrm>
        <a:off x="6540185" y="1053355"/>
        <a:ext cx="2236973" cy="13095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C8441F-C716-44BB-BCEA-DB4825DAD31B}">
      <dsp:nvSpPr>
        <dsp:cNvPr id="0" name=""/>
        <dsp:cNvSpPr/>
      </dsp:nvSpPr>
      <dsp:spPr>
        <a:xfrm>
          <a:off x="1759269" y="710017"/>
          <a:ext cx="3740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4068" y="45720"/>
              </a:lnTo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36187" y="753714"/>
        <a:ext cx="20233" cy="4046"/>
      </dsp:txXfrm>
    </dsp:sp>
    <dsp:sp modelId="{9E02FA88-67CB-4D0B-9A54-8D66D72C0C09}">
      <dsp:nvSpPr>
        <dsp:cNvPr id="0" name=""/>
        <dsp:cNvSpPr/>
      </dsp:nvSpPr>
      <dsp:spPr>
        <a:xfrm>
          <a:off x="1642" y="227909"/>
          <a:ext cx="1759427" cy="105565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213" tIns="90496" rIns="86213" bIns="9049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Estimated start-up investment: £8,000 – £10,000</a:t>
          </a:r>
          <a:endParaRPr lang="en-US" sz="1200" kern="1200"/>
        </a:p>
      </dsp:txBody>
      <dsp:txXfrm>
        <a:off x="1642" y="227909"/>
        <a:ext cx="1759427" cy="1055656"/>
      </dsp:txXfrm>
    </dsp:sp>
    <dsp:sp modelId="{C7889E3F-2D7F-447A-906D-53111774EBE9}">
      <dsp:nvSpPr>
        <dsp:cNvPr id="0" name=""/>
        <dsp:cNvSpPr/>
      </dsp:nvSpPr>
      <dsp:spPr>
        <a:xfrm>
          <a:off x="3923365" y="710017"/>
          <a:ext cx="3740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4068" y="45720"/>
              </a:lnTo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00282" y="753714"/>
        <a:ext cx="20233" cy="4046"/>
      </dsp:txXfrm>
    </dsp:sp>
    <dsp:sp modelId="{B1C89E3C-1F21-4C8B-98A4-C663612F0189}">
      <dsp:nvSpPr>
        <dsp:cNvPr id="0" name=""/>
        <dsp:cNvSpPr/>
      </dsp:nvSpPr>
      <dsp:spPr>
        <a:xfrm>
          <a:off x="2165738" y="227909"/>
          <a:ext cx="1759427" cy="105565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213" tIns="90496" rIns="86213" bIns="9049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Funding will be used for:</a:t>
          </a:r>
          <a:endParaRPr lang="en-US" sz="1200" kern="1200"/>
        </a:p>
      </dsp:txBody>
      <dsp:txXfrm>
        <a:off x="2165738" y="227909"/>
        <a:ext cx="1759427" cy="1055656"/>
      </dsp:txXfrm>
    </dsp:sp>
    <dsp:sp modelId="{42A74951-C29A-4E97-AE21-83D5BDEA7C10}">
      <dsp:nvSpPr>
        <dsp:cNvPr id="0" name=""/>
        <dsp:cNvSpPr/>
      </dsp:nvSpPr>
      <dsp:spPr>
        <a:xfrm>
          <a:off x="6087460" y="710017"/>
          <a:ext cx="3740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4068" y="45720"/>
              </a:lnTo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264378" y="753714"/>
        <a:ext cx="20233" cy="4046"/>
      </dsp:txXfrm>
    </dsp:sp>
    <dsp:sp modelId="{89AB073C-0C59-4CB0-9116-D97655674B88}">
      <dsp:nvSpPr>
        <dsp:cNvPr id="0" name=""/>
        <dsp:cNvSpPr/>
      </dsp:nvSpPr>
      <dsp:spPr>
        <a:xfrm>
          <a:off x="4329833" y="227909"/>
          <a:ext cx="1759427" cy="105565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213" tIns="90496" rIns="86213" bIns="9049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Professional beauty equipment</a:t>
          </a:r>
          <a:endParaRPr lang="en-US" sz="1200" kern="1200"/>
        </a:p>
      </dsp:txBody>
      <dsp:txXfrm>
        <a:off x="4329833" y="227909"/>
        <a:ext cx="1759427" cy="1055656"/>
      </dsp:txXfrm>
    </dsp:sp>
    <dsp:sp modelId="{8A693550-CF82-4A17-ACE5-1610FE2D31CE}">
      <dsp:nvSpPr>
        <dsp:cNvPr id="0" name=""/>
        <dsp:cNvSpPr/>
      </dsp:nvSpPr>
      <dsp:spPr>
        <a:xfrm>
          <a:off x="881356" y="1281765"/>
          <a:ext cx="6492286" cy="374068"/>
        </a:xfrm>
        <a:custGeom>
          <a:avLst/>
          <a:gdLst/>
          <a:ahLst/>
          <a:cxnLst/>
          <a:rect l="0" t="0" r="0" b="0"/>
          <a:pathLst>
            <a:path>
              <a:moveTo>
                <a:pt x="6492286" y="0"/>
              </a:moveTo>
              <a:lnTo>
                <a:pt x="6492286" y="204134"/>
              </a:lnTo>
              <a:lnTo>
                <a:pt x="0" y="204134"/>
              </a:lnTo>
              <a:lnTo>
                <a:pt x="0" y="374068"/>
              </a:lnTo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64877" y="1466776"/>
        <a:ext cx="325244" cy="4046"/>
      </dsp:txXfrm>
    </dsp:sp>
    <dsp:sp modelId="{01E0CA9C-6AD1-40CC-A16A-2312686C6FA2}">
      <dsp:nvSpPr>
        <dsp:cNvPr id="0" name=""/>
        <dsp:cNvSpPr/>
      </dsp:nvSpPr>
      <dsp:spPr>
        <a:xfrm>
          <a:off x="6493929" y="227909"/>
          <a:ext cx="1759427" cy="105565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213" tIns="90496" rIns="86213" bIns="9049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Body slimming machines</a:t>
          </a:r>
          <a:endParaRPr lang="en-US" sz="1200" kern="1200"/>
        </a:p>
      </dsp:txBody>
      <dsp:txXfrm>
        <a:off x="6493929" y="227909"/>
        <a:ext cx="1759427" cy="1055656"/>
      </dsp:txXfrm>
    </dsp:sp>
    <dsp:sp modelId="{9F24E79C-6013-44AE-9BC2-76FFC3D23E3F}">
      <dsp:nvSpPr>
        <dsp:cNvPr id="0" name=""/>
        <dsp:cNvSpPr/>
      </dsp:nvSpPr>
      <dsp:spPr>
        <a:xfrm>
          <a:off x="1759269" y="2170342"/>
          <a:ext cx="3740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4068" y="45720"/>
              </a:lnTo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36187" y="2214038"/>
        <a:ext cx="20233" cy="4046"/>
      </dsp:txXfrm>
    </dsp:sp>
    <dsp:sp modelId="{53037911-28A2-4772-8A9C-702D9E50377F}">
      <dsp:nvSpPr>
        <dsp:cNvPr id="0" name=""/>
        <dsp:cNvSpPr/>
      </dsp:nvSpPr>
      <dsp:spPr>
        <a:xfrm>
          <a:off x="1642" y="1688234"/>
          <a:ext cx="1759427" cy="105565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213" tIns="90496" rIns="86213" bIns="9049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Cosmetic products and treatment materials</a:t>
          </a:r>
          <a:endParaRPr lang="en-US" sz="1200" kern="1200"/>
        </a:p>
      </dsp:txBody>
      <dsp:txXfrm>
        <a:off x="1642" y="1688234"/>
        <a:ext cx="1759427" cy="1055656"/>
      </dsp:txXfrm>
    </dsp:sp>
    <dsp:sp modelId="{CAC0B03A-EAC7-4960-86CF-E3AE940BCB47}">
      <dsp:nvSpPr>
        <dsp:cNvPr id="0" name=""/>
        <dsp:cNvSpPr/>
      </dsp:nvSpPr>
      <dsp:spPr>
        <a:xfrm>
          <a:off x="3923365" y="2170342"/>
          <a:ext cx="3740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4068" y="45720"/>
              </a:lnTo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00282" y="2214038"/>
        <a:ext cx="20233" cy="4046"/>
      </dsp:txXfrm>
    </dsp:sp>
    <dsp:sp modelId="{80ACB777-739B-434B-BE90-CE2438A66CAE}">
      <dsp:nvSpPr>
        <dsp:cNvPr id="0" name=""/>
        <dsp:cNvSpPr/>
      </dsp:nvSpPr>
      <dsp:spPr>
        <a:xfrm>
          <a:off x="2165738" y="1688234"/>
          <a:ext cx="1759427" cy="105565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213" tIns="90496" rIns="86213" bIns="9049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Salon furniture and interior setup</a:t>
          </a:r>
          <a:endParaRPr lang="en-US" sz="1200" kern="1200"/>
        </a:p>
      </dsp:txBody>
      <dsp:txXfrm>
        <a:off x="2165738" y="1688234"/>
        <a:ext cx="1759427" cy="1055656"/>
      </dsp:txXfrm>
    </dsp:sp>
    <dsp:sp modelId="{5C49F49A-2449-4CAF-B17E-819D2E3C231B}">
      <dsp:nvSpPr>
        <dsp:cNvPr id="0" name=""/>
        <dsp:cNvSpPr/>
      </dsp:nvSpPr>
      <dsp:spPr>
        <a:xfrm>
          <a:off x="6087460" y="2170342"/>
          <a:ext cx="3740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4068" y="45720"/>
              </a:lnTo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264378" y="2214038"/>
        <a:ext cx="20233" cy="4046"/>
      </dsp:txXfrm>
    </dsp:sp>
    <dsp:sp modelId="{F9FE164C-FB73-4A4C-B17A-8C6250536FAB}">
      <dsp:nvSpPr>
        <dsp:cNvPr id="0" name=""/>
        <dsp:cNvSpPr/>
      </dsp:nvSpPr>
      <dsp:spPr>
        <a:xfrm>
          <a:off x="4329833" y="1688234"/>
          <a:ext cx="1759427" cy="105565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213" tIns="90496" rIns="86213" bIns="9049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Marketing and business registration</a:t>
          </a:r>
          <a:endParaRPr lang="en-US" sz="1200" kern="1200"/>
        </a:p>
      </dsp:txBody>
      <dsp:txXfrm>
        <a:off x="4329833" y="1688234"/>
        <a:ext cx="1759427" cy="1055656"/>
      </dsp:txXfrm>
    </dsp:sp>
    <dsp:sp modelId="{F5450CBB-EF0C-40F0-A236-EAD235F33143}">
      <dsp:nvSpPr>
        <dsp:cNvPr id="0" name=""/>
        <dsp:cNvSpPr/>
      </dsp:nvSpPr>
      <dsp:spPr>
        <a:xfrm>
          <a:off x="6493929" y="1688234"/>
          <a:ext cx="1759427" cy="105565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213" tIns="90496" rIns="86213" bIns="9049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This investment allows the salon to start operations and attract its first clients.</a:t>
          </a:r>
          <a:endParaRPr lang="en-US" sz="1200" kern="1200"/>
        </a:p>
      </dsp:txBody>
      <dsp:txXfrm>
        <a:off x="6493929" y="1688234"/>
        <a:ext cx="1759427" cy="105565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0E06D1-7CA9-4FDF-8B6B-BF3F945D9003}">
      <dsp:nvSpPr>
        <dsp:cNvPr id="0" name=""/>
        <dsp:cNvSpPr/>
      </dsp:nvSpPr>
      <dsp:spPr>
        <a:xfrm>
          <a:off x="0" y="362"/>
          <a:ext cx="825499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A9F28AC-5CDA-4ADC-94F6-B4F9C62328E1}">
      <dsp:nvSpPr>
        <dsp:cNvPr id="0" name=""/>
        <dsp:cNvSpPr/>
      </dsp:nvSpPr>
      <dsp:spPr>
        <a:xfrm>
          <a:off x="0" y="362"/>
          <a:ext cx="8254999" cy="22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Rent – £600</a:t>
          </a:r>
          <a:endParaRPr lang="en-US" sz="1000" kern="1200"/>
        </a:p>
      </dsp:txBody>
      <dsp:txXfrm>
        <a:off x="0" y="362"/>
        <a:ext cx="8254999" cy="228544"/>
      </dsp:txXfrm>
    </dsp:sp>
    <dsp:sp modelId="{3B7324CC-E0D3-4AF4-96AB-C88B1BA2861E}">
      <dsp:nvSpPr>
        <dsp:cNvPr id="0" name=""/>
        <dsp:cNvSpPr/>
      </dsp:nvSpPr>
      <dsp:spPr>
        <a:xfrm>
          <a:off x="0" y="228906"/>
          <a:ext cx="825499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7D311C-9FA2-45BA-8571-42240933955F}">
      <dsp:nvSpPr>
        <dsp:cNvPr id="0" name=""/>
        <dsp:cNvSpPr/>
      </dsp:nvSpPr>
      <dsp:spPr>
        <a:xfrm>
          <a:off x="0" y="228906"/>
          <a:ext cx="8254999" cy="22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Beauty products and materials – £300</a:t>
          </a:r>
          <a:endParaRPr lang="en-US" sz="1000" kern="1200"/>
        </a:p>
      </dsp:txBody>
      <dsp:txXfrm>
        <a:off x="0" y="228906"/>
        <a:ext cx="8254999" cy="228544"/>
      </dsp:txXfrm>
    </dsp:sp>
    <dsp:sp modelId="{7B11B0B7-F42B-4A9E-9455-1F5B44B73384}">
      <dsp:nvSpPr>
        <dsp:cNvPr id="0" name=""/>
        <dsp:cNvSpPr/>
      </dsp:nvSpPr>
      <dsp:spPr>
        <a:xfrm>
          <a:off x="0" y="457451"/>
          <a:ext cx="825499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5ECA09F-5508-46F7-9561-F4921E3FB36A}">
      <dsp:nvSpPr>
        <dsp:cNvPr id="0" name=""/>
        <dsp:cNvSpPr/>
      </dsp:nvSpPr>
      <dsp:spPr>
        <a:xfrm>
          <a:off x="0" y="457451"/>
          <a:ext cx="8254999" cy="22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Utilities and insurance – £150</a:t>
          </a:r>
          <a:endParaRPr lang="en-US" sz="1000" kern="1200"/>
        </a:p>
      </dsp:txBody>
      <dsp:txXfrm>
        <a:off x="0" y="457451"/>
        <a:ext cx="8254999" cy="228544"/>
      </dsp:txXfrm>
    </dsp:sp>
    <dsp:sp modelId="{2C404DCA-1760-47F7-805F-AFF2677DD543}">
      <dsp:nvSpPr>
        <dsp:cNvPr id="0" name=""/>
        <dsp:cNvSpPr/>
      </dsp:nvSpPr>
      <dsp:spPr>
        <a:xfrm>
          <a:off x="0" y="685995"/>
          <a:ext cx="825499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78C9A47-FFCD-45E7-B0B6-3AA5E91B1A9D}">
      <dsp:nvSpPr>
        <dsp:cNvPr id="0" name=""/>
        <dsp:cNvSpPr/>
      </dsp:nvSpPr>
      <dsp:spPr>
        <a:xfrm>
          <a:off x="0" y="685995"/>
          <a:ext cx="8254999" cy="22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Marketing and advertising – £150</a:t>
          </a:r>
          <a:endParaRPr lang="en-US" sz="1000" kern="1200"/>
        </a:p>
      </dsp:txBody>
      <dsp:txXfrm>
        <a:off x="0" y="685995"/>
        <a:ext cx="8254999" cy="228544"/>
      </dsp:txXfrm>
    </dsp:sp>
    <dsp:sp modelId="{ABB1D3A2-44D1-422E-9344-0D2F87E17E96}">
      <dsp:nvSpPr>
        <dsp:cNvPr id="0" name=""/>
        <dsp:cNvSpPr/>
      </dsp:nvSpPr>
      <dsp:spPr>
        <a:xfrm>
          <a:off x="0" y="914539"/>
          <a:ext cx="825499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3CB070E-ED5F-4FAC-A547-CC5218394A35}">
      <dsp:nvSpPr>
        <dsp:cNvPr id="0" name=""/>
        <dsp:cNvSpPr/>
      </dsp:nvSpPr>
      <dsp:spPr>
        <a:xfrm>
          <a:off x="0" y="914539"/>
          <a:ext cx="8254999" cy="22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Other expenses – £100</a:t>
          </a:r>
          <a:endParaRPr lang="en-US" sz="1000" kern="1200"/>
        </a:p>
      </dsp:txBody>
      <dsp:txXfrm>
        <a:off x="0" y="914539"/>
        <a:ext cx="8254999" cy="228544"/>
      </dsp:txXfrm>
    </dsp:sp>
    <dsp:sp modelId="{1750D884-0356-4E4D-A93A-8ECABAEDEDFB}">
      <dsp:nvSpPr>
        <dsp:cNvPr id="0" name=""/>
        <dsp:cNvSpPr/>
      </dsp:nvSpPr>
      <dsp:spPr>
        <a:xfrm>
          <a:off x="0" y="1143083"/>
          <a:ext cx="825499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EB64AC-682C-4C5C-9145-60BF680507E3}">
      <dsp:nvSpPr>
        <dsp:cNvPr id="0" name=""/>
        <dsp:cNvSpPr/>
      </dsp:nvSpPr>
      <dsp:spPr>
        <a:xfrm>
          <a:off x="0" y="1143083"/>
          <a:ext cx="8254999" cy="22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Total monthly costs: £1,300</a:t>
          </a:r>
          <a:endParaRPr lang="en-US" sz="1000" kern="1200"/>
        </a:p>
      </dsp:txBody>
      <dsp:txXfrm>
        <a:off x="0" y="1143083"/>
        <a:ext cx="8254999" cy="228544"/>
      </dsp:txXfrm>
    </dsp:sp>
    <dsp:sp modelId="{DC80B1CC-B89F-4032-9C78-0C935998DDB0}">
      <dsp:nvSpPr>
        <dsp:cNvPr id="0" name=""/>
        <dsp:cNvSpPr/>
      </dsp:nvSpPr>
      <dsp:spPr>
        <a:xfrm>
          <a:off x="0" y="1371627"/>
          <a:ext cx="825499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2116D16-FF30-4722-BD90-3ACB720259CC}">
      <dsp:nvSpPr>
        <dsp:cNvPr id="0" name=""/>
        <dsp:cNvSpPr/>
      </dsp:nvSpPr>
      <dsp:spPr>
        <a:xfrm>
          <a:off x="0" y="1371627"/>
          <a:ext cx="8254999" cy="22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Monthly Revenue</a:t>
          </a:r>
          <a:endParaRPr lang="en-US" sz="1000" kern="1200"/>
        </a:p>
      </dsp:txBody>
      <dsp:txXfrm>
        <a:off x="0" y="1371627"/>
        <a:ext cx="8254999" cy="228544"/>
      </dsp:txXfrm>
    </dsp:sp>
    <dsp:sp modelId="{9DF8B4C1-ABDE-4C25-835A-CCCAA7CD07B3}">
      <dsp:nvSpPr>
        <dsp:cNvPr id="0" name=""/>
        <dsp:cNvSpPr/>
      </dsp:nvSpPr>
      <dsp:spPr>
        <a:xfrm>
          <a:off x="0" y="1600172"/>
          <a:ext cx="825499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B00BC6-D78E-48BA-8C3A-6C0D725A0EA8}">
      <dsp:nvSpPr>
        <dsp:cNvPr id="0" name=""/>
        <dsp:cNvSpPr/>
      </dsp:nvSpPr>
      <dsp:spPr>
        <a:xfrm>
          <a:off x="0" y="1600172"/>
          <a:ext cx="8254999" cy="22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Average price per treatment: £70</a:t>
          </a:r>
          <a:endParaRPr lang="en-US" sz="1000" kern="1200"/>
        </a:p>
      </dsp:txBody>
      <dsp:txXfrm>
        <a:off x="0" y="1600172"/>
        <a:ext cx="8254999" cy="228544"/>
      </dsp:txXfrm>
    </dsp:sp>
    <dsp:sp modelId="{6540A3DE-EA98-42A3-8C38-7D37ECABE655}">
      <dsp:nvSpPr>
        <dsp:cNvPr id="0" name=""/>
        <dsp:cNvSpPr/>
      </dsp:nvSpPr>
      <dsp:spPr>
        <a:xfrm>
          <a:off x="0" y="1828716"/>
          <a:ext cx="825499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A98273B-9B54-4732-B8E2-33EAD116CA68}">
      <dsp:nvSpPr>
        <dsp:cNvPr id="0" name=""/>
        <dsp:cNvSpPr/>
      </dsp:nvSpPr>
      <dsp:spPr>
        <a:xfrm>
          <a:off x="0" y="1828716"/>
          <a:ext cx="8254999" cy="22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Treatments per month: 60</a:t>
          </a:r>
          <a:endParaRPr lang="en-US" sz="1000" kern="1200"/>
        </a:p>
      </dsp:txBody>
      <dsp:txXfrm>
        <a:off x="0" y="1828716"/>
        <a:ext cx="8254999" cy="228544"/>
      </dsp:txXfrm>
    </dsp:sp>
    <dsp:sp modelId="{42CE1CDA-9906-4C69-808A-C12E69B748B6}">
      <dsp:nvSpPr>
        <dsp:cNvPr id="0" name=""/>
        <dsp:cNvSpPr/>
      </dsp:nvSpPr>
      <dsp:spPr>
        <a:xfrm>
          <a:off x="0" y="2057260"/>
          <a:ext cx="825499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97C1727-09C9-469E-AC85-72FFC0FAB850}">
      <dsp:nvSpPr>
        <dsp:cNvPr id="0" name=""/>
        <dsp:cNvSpPr/>
      </dsp:nvSpPr>
      <dsp:spPr>
        <a:xfrm>
          <a:off x="0" y="2057260"/>
          <a:ext cx="8254999" cy="22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60 × £70 = £4,200 revenue per month</a:t>
          </a:r>
          <a:endParaRPr lang="en-US" sz="1000" kern="1200"/>
        </a:p>
      </dsp:txBody>
      <dsp:txXfrm>
        <a:off x="0" y="2057260"/>
        <a:ext cx="8254999" cy="228544"/>
      </dsp:txXfrm>
    </dsp:sp>
    <dsp:sp modelId="{FD473CFC-90F8-4722-A928-3C1D21B9D997}">
      <dsp:nvSpPr>
        <dsp:cNvPr id="0" name=""/>
        <dsp:cNvSpPr/>
      </dsp:nvSpPr>
      <dsp:spPr>
        <a:xfrm>
          <a:off x="0" y="2285804"/>
          <a:ext cx="825499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9C9B902-43B4-4A7D-A657-F48C2555F8F1}">
      <dsp:nvSpPr>
        <dsp:cNvPr id="0" name=""/>
        <dsp:cNvSpPr/>
      </dsp:nvSpPr>
      <dsp:spPr>
        <a:xfrm>
          <a:off x="0" y="2285804"/>
          <a:ext cx="8254999" cy="22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Monthly Profit</a:t>
          </a:r>
          <a:endParaRPr lang="en-US" sz="1000" kern="1200"/>
        </a:p>
      </dsp:txBody>
      <dsp:txXfrm>
        <a:off x="0" y="2285804"/>
        <a:ext cx="8254999" cy="228544"/>
      </dsp:txXfrm>
    </dsp:sp>
    <dsp:sp modelId="{11994D43-BC02-49F2-B031-AC5A8E7F8A8C}">
      <dsp:nvSpPr>
        <dsp:cNvPr id="0" name=""/>
        <dsp:cNvSpPr/>
      </dsp:nvSpPr>
      <dsp:spPr>
        <a:xfrm>
          <a:off x="0" y="2514348"/>
          <a:ext cx="825499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2EBBC8-7484-4442-AC8B-D582D5D46C98}">
      <dsp:nvSpPr>
        <dsp:cNvPr id="0" name=""/>
        <dsp:cNvSpPr/>
      </dsp:nvSpPr>
      <dsp:spPr>
        <a:xfrm>
          <a:off x="0" y="2514348"/>
          <a:ext cx="8254999" cy="22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Revenue £4,200 – Costs £1,300 = £2,900 monthly profit</a:t>
          </a:r>
          <a:endParaRPr lang="en-US" sz="1000" kern="1200"/>
        </a:p>
      </dsp:txBody>
      <dsp:txXfrm>
        <a:off x="0" y="2514348"/>
        <a:ext cx="8254999" cy="228544"/>
      </dsp:txXfrm>
    </dsp:sp>
    <dsp:sp modelId="{E4851177-66C5-4E46-A4E4-C25529C9E634}">
      <dsp:nvSpPr>
        <dsp:cNvPr id="0" name=""/>
        <dsp:cNvSpPr/>
      </dsp:nvSpPr>
      <dsp:spPr>
        <a:xfrm>
          <a:off x="0" y="2742893"/>
          <a:ext cx="825499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10F0906-7DB9-4CC5-A73F-DB8A920F4F19}">
      <dsp:nvSpPr>
        <dsp:cNvPr id="0" name=""/>
        <dsp:cNvSpPr/>
      </dsp:nvSpPr>
      <dsp:spPr>
        <a:xfrm>
          <a:off x="0" y="2742893"/>
          <a:ext cx="8254999" cy="22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"This shows that the business is financially viable and has potential for growth."</a:t>
          </a:r>
          <a:endParaRPr lang="en-US" sz="1000" kern="1200"/>
        </a:p>
      </dsp:txBody>
      <dsp:txXfrm>
        <a:off x="0" y="2742893"/>
        <a:ext cx="8254999" cy="2285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2C54CF16-AB77-4F20-B18E-E65110844A60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A702D376-B986-46C8-8C51-B5ADE80C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0462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4CF16-AB77-4F20-B18E-E65110844A60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2D376-B986-46C8-8C51-B5ADE80C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115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4CF16-AB77-4F20-B18E-E65110844A60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2D376-B986-46C8-8C51-B5ADE80C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670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4CF16-AB77-4F20-B18E-E65110844A60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2D376-B986-46C8-8C51-B5ADE80C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0618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4CF16-AB77-4F20-B18E-E65110844A60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2D376-B986-46C8-8C51-B5ADE80C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19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4CF16-AB77-4F20-B18E-E65110844A60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2D376-B986-46C8-8C51-B5ADE80C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700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4CF16-AB77-4F20-B18E-E65110844A60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2D376-B986-46C8-8C51-B5ADE80C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428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4CF16-AB77-4F20-B18E-E65110844A60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2D376-B986-46C8-8C51-B5ADE80C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718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4CF16-AB77-4F20-B18E-E65110844A60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2D376-B986-46C8-8C51-B5ADE80C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856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4CF16-AB77-4F20-B18E-E65110844A60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2D376-B986-46C8-8C51-B5ADE80C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226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4CF16-AB77-4F20-B18E-E65110844A60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2D376-B986-46C8-8C51-B5ADE80C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3077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4CF16-AB77-4F20-B18E-E65110844A60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2D376-B986-46C8-8C51-B5ADE80C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5002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4CF16-AB77-4F20-B18E-E65110844A60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2D376-B986-46C8-8C51-B5ADE80C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3193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4CF16-AB77-4F20-B18E-E65110844A60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2D376-B986-46C8-8C51-B5ADE80C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9266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4CF16-AB77-4F20-B18E-E65110844A60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2D376-B986-46C8-8C51-B5ADE80C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2969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2C54CF16-AB77-4F20-B18E-E65110844A60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2D376-B986-46C8-8C51-B5ADE80C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3904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2C54CF16-AB77-4F20-B18E-E65110844A60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2D376-B986-46C8-8C51-B5ADE80C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844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C54CF16-AB77-4F20-B18E-E65110844A60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A702D376-B986-46C8-8C51-B5ADE80CCE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879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5D1C5-D72D-9990-EFAC-ABA044B4AA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9034" y="1296452"/>
            <a:ext cx="5918195" cy="42650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fontAlgn="base">
              <a:lnSpc>
                <a:spcPct val="90000"/>
              </a:lnSpc>
            </a:pPr>
            <a:br>
              <a:rPr lang="en-US" sz="4100" dirty="0">
                <a:solidFill>
                  <a:schemeClr val="tx1"/>
                </a:solidFill>
              </a:rPr>
            </a:br>
            <a:br>
              <a:rPr lang="en-US" sz="4100" dirty="0">
                <a:solidFill>
                  <a:schemeClr val="tx1"/>
                </a:solidFill>
              </a:rPr>
            </a:br>
            <a:r>
              <a:rPr lang="en-US" sz="4100" b="1" dirty="0">
                <a:solidFill>
                  <a:schemeClr val="tx1"/>
                </a:solidFill>
              </a:rPr>
              <a:t>Aggi Beauty Salon – Business Plan Presentation</a:t>
            </a:r>
            <a:br>
              <a:rPr lang="en-US" sz="4100" dirty="0">
                <a:solidFill>
                  <a:schemeClr val="tx1"/>
                </a:solidFill>
              </a:rPr>
            </a:br>
            <a:br>
              <a:rPr lang="en-US" sz="4100" dirty="0">
                <a:solidFill>
                  <a:schemeClr val="tx1"/>
                </a:solidFill>
              </a:rPr>
            </a:br>
            <a:endParaRPr lang="en-US" sz="41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598022-869F-4A0B-56F5-1188F83C1F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75973" y="1296452"/>
            <a:ext cx="2814141" cy="42650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fontAlgn="base">
              <a:lnSpc>
                <a:spcPct val="90000"/>
              </a:lnSpc>
              <a:buFont typeface="Wingdings 3" charset="2"/>
              <a:buChar char=""/>
            </a:pPr>
            <a:endParaRPr lang="en-US" sz="1500">
              <a:solidFill>
                <a:srgbClr val="FFFFFF"/>
              </a:solidFill>
            </a:endParaRPr>
          </a:p>
          <a:p>
            <a:pPr fontAlgn="base">
              <a:lnSpc>
                <a:spcPct val="90000"/>
              </a:lnSpc>
              <a:buFont typeface="Wingdings 3" charset="2"/>
              <a:buChar char=""/>
            </a:pPr>
            <a:endParaRPr lang="en-US" sz="1500">
              <a:solidFill>
                <a:srgbClr val="FFFFFF"/>
              </a:solidFill>
            </a:endParaRPr>
          </a:p>
          <a:p>
            <a:pPr fontAlgn="base">
              <a:lnSpc>
                <a:spcPct val="90000"/>
              </a:lnSpc>
              <a:buFont typeface="Wingdings 3" charset="2"/>
              <a:buChar char=""/>
            </a:pPr>
            <a:endParaRPr lang="en-US" sz="1500">
              <a:solidFill>
                <a:srgbClr val="FFFFFF"/>
              </a:solidFill>
            </a:endParaRPr>
          </a:p>
          <a:p>
            <a:pPr fontAlgn="base">
              <a:lnSpc>
                <a:spcPct val="90000"/>
              </a:lnSpc>
              <a:buFont typeface="Wingdings 3" charset="2"/>
              <a:buChar char=""/>
            </a:pPr>
            <a:r>
              <a:rPr lang="en-US" sz="1500">
                <a:solidFill>
                  <a:srgbClr val="FFFFFF"/>
                </a:solidFill>
              </a:rPr>
              <a:t>Student: Agnieszka Pacerowska</a:t>
            </a:r>
          </a:p>
          <a:p>
            <a:pPr fontAlgn="base">
              <a:lnSpc>
                <a:spcPct val="90000"/>
              </a:lnSpc>
              <a:buFont typeface="Wingdings 3" charset="2"/>
              <a:buChar char=""/>
            </a:pPr>
            <a:r>
              <a:rPr lang="en-US" sz="1500">
                <a:solidFill>
                  <a:srgbClr val="FFFFFF"/>
                </a:solidFill>
              </a:rPr>
              <a:t>Number :2440095</a:t>
            </a:r>
          </a:p>
          <a:p>
            <a:pPr fontAlgn="base">
              <a:lnSpc>
                <a:spcPct val="90000"/>
              </a:lnSpc>
              <a:buFont typeface="Wingdings 3" charset="2"/>
              <a:buChar char=""/>
            </a:pPr>
            <a:r>
              <a:rPr lang="en-US" sz="1500">
                <a:solidFill>
                  <a:srgbClr val="FFFFFF"/>
                </a:solidFill>
              </a:rPr>
              <a:t>Module: Entrepreneurship</a:t>
            </a:r>
          </a:p>
          <a:p>
            <a:pPr fontAlgn="base">
              <a:lnSpc>
                <a:spcPct val="90000"/>
              </a:lnSpc>
              <a:buFont typeface="Wingdings 3" charset="2"/>
              <a:buChar char=""/>
            </a:pPr>
            <a:r>
              <a:rPr lang="en-US" sz="1500">
                <a:solidFill>
                  <a:srgbClr val="FFFFFF"/>
                </a:solidFill>
              </a:rPr>
              <a:t>Module Code: LCLM4006</a:t>
            </a:r>
          </a:p>
          <a:p>
            <a:pPr fontAlgn="base">
              <a:lnSpc>
                <a:spcPct val="90000"/>
              </a:lnSpc>
              <a:buFont typeface="Wingdings 3" charset="2"/>
              <a:buChar char=""/>
            </a:pPr>
            <a:r>
              <a:rPr lang="en-US" sz="1500">
                <a:solidFill>
                  <a:srgbClr val="FFFFFF"/>
                </a:solidFill>
              </a:rPr>
              <a:t>Assignment: Individual Business Plan Presentation</a:t>
            </a:r>
          </a:p>
          <a:p>
            <a:pPr fontAlgn="base">
              <a:lnSpc>
                <a:spcPct val="90000"/>
              </a:lnSpc>
              <a:buFont typeface="Wingdings 3" charset="2"/>
              <a:buChar char=""/>
            </a:pPr>
            <a:r>
              <a:rPr lang="en-US" sz="1500">
                <a:solidFill>
                  <a:srgbClr val="FFFFFF"/>
                </a:solidFill>
              </a:rPr>
              <a:t>Lecturer: Ejike Udeogu</a:t>
            </a:r>
          </a:p>
          <a:p>
            <a:pPr fontAlgn="base">
              <a:lnSpc>
                <a:spcPct val="90000"/>
              </a:lnSpc>
              <a:buFont typeface="Wingdings 3" charset="2"/>
              <a:buChar char=""/>
            </a:pPr>
            <a:endParaRPr lang="en-US" sz="1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5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71060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75EB7-1D59-227C-3E34-C424A052D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base">
              <a:lnSpc>
                <a:spcPct val="90000"/>
              </a:lnSpc>
            </a:pPr>
            <a:r>
              <a:rPr lang="en-GB" sz="1200">
                <a:solidFill>
                  <a:schemeClr val="tx1"/>
                </a:solidFill>
              </a:rPr>
              <a:t>Business Idea</a:t>
            </a:r>
            <a:br>
              <a:rPr lang="en-GB" sz="1200">
                <a:solidFill>
                  <a:schemeClr val="tx1"/>
                </a:solidFill>
              </a:rPr>
            </a:br>
            <a:r>
              <a:rPr lang="en-GB" sz="1200">
                <a:solidFill>
                  <a:schemeClr val="tx1"/>
                </a:solidFill>
              </a:rPr>
              <a:t>Aggi Beauty Salon is a small beauty business providing professional cosmetic and aesthetic treatments for women.</a:t>
            </a:r>
            <a:br>
              <a:rPr lang="en-GB" sz="1200">
                <a:solidFill>
                  <a:schemeClr val="tx1"/>
                </a:solidFill>
              </a:rPr>
            </a:br>
            <a:endParaRPr lang="en-GB" sz="1200">
              <a:solidFill>
                <a:schemeClr val="tx1"/>
              </a:solidFill>
            </a:endParaRPr>
          </a:p>
        </p:txBody>
      </p:sp>
      <p:graphicFrame>
        <p:nvGraphicFramePr>
          <p:cNvPr id="69" name="Content Placeholder 2">
            <a:extLst>
              <a:ext uri="{FF2B5EF4-FFF2-40B4-BE49-F238E27FC236}">
                <a16:creationId xmlns:a16="http://schemas.microsoft.com/office/drawing/2014/main" id="{4D914308-CC95-D4E9-9158-486F615575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670860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9589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CF738-9A25-5632-EAE3-AC01FBE1F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957330"/>
          </a:xfrm>
        </p:spPr>
        <p:txBody>
          <a:bodyPr>
            <a:normAutofit/>
          </a:bodyPr>
          <a:lstStyle/>
          <a:p>
            <a:pPr fontAlgn="base"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</a:rPr>
              <a:t>Unique Selling Points</a:t>
            </a:r>
            <a:br>
              <a:rPr lang="en-GB" sz="1400" dirty="0">
                <a:solidFill>
                  <a:srgbClr val="FFFFFF"/>
                </a:solidFill>
              </a:rPr>
            </a:br>
            <a:r>
              <a:rPr lang="en-GB" sz="1400" dirty="0">
                <a:solidFill>
                  <a:srgbClr val="FFFFFF"/>
                </a:solidFill>
              </a:rPr>
              <a:t>The salon provides modern and specialised treatments that are very popular in the beauty industry.</a:t>
            </a:r>
            <a:br>
              <a:rPr lang="en-GB" sz="1400" dirty="0">
                <a:solidFill>
                  <a:srgbClr val="FFFFFF"/>
                </a:solidFill>
              </a:rPr>
            </a:br>
            <a:endParaRPr lang="en-GB" sz="1400" dirty="0">
              <a:solidFill>
                <a:srgbClr val="FFFFFF"/>
              </a:solidFill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80132911-666F-456F-F2A5-A2827C56DB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205921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7472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2D951-09C1-6717-26DF-32688534E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7"/>
            <a:ext cx="8761413" cy="1460043"/>
          </a:xfrm>
        </p:spPr>
        <p:txBody>
          <a:bodyPr>
            <a:normAutofit/>
          </a:bodyPr>
          <a:lstStyle/>
          <a:p>
            <a:pPr fontAlgn="base">
              <a:lnSpc>
                <a:spcPct val="90000"/>
              </a:lnSpc>
            </a:pPr>
            <a:r>
              <a:rPr lang="en-GB" sz="1800" dirty="0">
                <a:solidFill>
                  <a:srgbClr val="FFFFFF"/>
                </a:solidFill>
              </a:rPr>
              <a:t>Management and Legal Structure</a:t>
            </a:r>
            <a:br>
              <a:rPr lang="en-GB" sz="1800" dirty="0">
                <a:solidFill>
                  <a:srgbClr val="FFFFFF"/>
                </a:solidFill>
              </a:rPr>
            </a:br>
            <a:r>
              <a:rPr lang="en-GB" sz="1800" dirty="0">
                <a:solidFill>
                  <a:srgbClr val="FFFFFF"/>
                </a:solidFill>
              </a:rPr>
              <a:t>The salon is managed by the owner, Agnieszka Pacerowska, who is trained in beauty therapy and cosmetic procedures.</a:t>
            </a:r>
            <a:br>
              <a:rPr lang="en-GB" sz="1800" dirty="0">
                <a:solidFill>
                  <a:srgbClr val="FFFFFF"/>
                </a:solidFill>
              </a:rPr>
            </a:br>
            <a:endParaRPr lang="en-GB" sz="1800" dirty="0">
              <a:solidFill>
                <a:srgbClr val="FFFFFF"/>
              </a:solidFill>
            </a:endParaRP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4514DA15-79DF-4E46-32BB-C203CB963A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1060280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06983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62825744-6728-1D2C-B984-EAE8FD6D7D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PESTEL Analysis – Key External Factors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9600E1E-0830-85D9-1F5F-53022F1068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4000421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30141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4683443-FE49-41EE-B218-ABBB4B47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199BDFFF-0566-4CB2-8954-44CB1A3C4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DFF6D7C-D24A-DF6C-A58D-B6F6B3267A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154954" y="973668"/>
            <a:ext cx="8761413" cy="70696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Marketing Strategies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C820618-EDB5-831E-BDE4-6B6DB0412D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1371308"/>
              </p:ext>
            </p:extLst>
          </p:nvPr>
        </p:nvGraphicFramePr>
        <p:xfrm>
          <a:off x="1154954" y="2603500"/>
          <a:ext cx="8825659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9817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1CAABE09-B775-BAF5-1B53-59F366C0BD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295400" y="1447801"/>
            <a:ext cx="8620967" cy="8551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Funding Requirements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79B3044-2329-5705-1F8B-1F653ECBC1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5175278"/>
              </p:ext>
            </p:extLst>
          </p:nvPr>
        </p:nvGraphicFramePr>
        <p:xfrm>
          <a:off x="1727200" y="2446868"/>
          <a:ext cx="8254999" cy="2971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87959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0FAB0-6540-6926-85E9-071C9C202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447801"/>
            <a:ext cx="8620967" cy="855132"/>
          </a:xfrm>
        </p:spPr>
        <p:txBody>
          <a:bodyPr>
            <a:normAutofit/>
          </a:bodyPr>
          <a:lstStyle/>
          <a:p>
            <a:pPr fontAlgn="base">
              <a:lnSpc>
                <a:spcPct val="90000"/>
              </a:lnSpc>
            </a:pPr>
            <a:r>
              <a:rPr lang="en-GB" sz="1700">
                <a:solidFill>
                  <a:srgbClr val="FFFFFF"/>
                </a:solidFill>
              </a:rPr>
              <a:t>Estimated Costs, Revenue and Profit</a:t>
            </a:r>
            <a:br>
              <a:rPr lang="en-GB" sz="1700">
                <a:solidFill>
                  <a:srgbClr val="FFFFFF"/>
                </a:solidFill>
              </a:rPr>
            </a:br>
            <a:r>
              <a:rPr lang="en-GB" sz="1700">
                <a:solidFill>
                  <a:srgbClr val="FFFFFF"/>
                </a:solidFill>
              </a:rPr>
              <a:t>Monthly Costs</a:t>
            </a:r>
            <a:br>
              <a:rPr lang="en-GB" sz="1700">
                <a:solidFill>
                  <a:srgbClr val="FFFFFF"/>
                </a:solidFill>
              </a:rPr>
            </a:br>
            <a:endParaRPr lang="en-GB" sz="1700">
              <a:solidFill>
                <a:srgbClr val="FFFFFF"/>
              </a:solidFill>
            </a:endParaRP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EC996613-0D1F-4285-93BB-D092AA43AA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045833"/>
              </p:ext>
            </p:extLst>
          </p:nvPr>
        </p:nvGraphicFramePr>
        <p:xfrm>
          <a:off x="1727200" y="2446868"/>
          <a:ext cx="8254999" cy="2971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27761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Freeform 5">
            <a:extLst>
              <a:ext uri="{FF2B5EF4-FFF2-40B4-BE49-F238E27FC236}">
                <a16:creationId xmlns:a16="http://schemas.microsoft.com/office/drawing/2014/main" id="{052F6DBF-1805-4FD9-AFA3-C8642175F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38" name="Picture 37" descr="Candles and towels">
            <a:extLst>
              <a:ext uri="{FF2B5EF4-FFF2-40B4-BE49-F238E27FC236}">
                <a16:creationId xmlns:a16="http://schemas.microsoft.com/office/drawing/2014/main" id="{6864A2A5-A302-C49E-980E-8A736E19D93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8013" r="-1" b="13084"/>
          <a:stretch>
            <a:fillRect/>
          </a:stretch>
        </p:blipFill>
        <p:spPr>
          <a:xfrm>
            <a:off x="-570216" y="0"/>
            <a:ext cx="12930027" cy="71700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CC79B2C4-EF9C-492F-BC64-5300A7A2F2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0599BEDA-CEC9-4E6C-B05D-1353D0F165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143000" y="1295400"/>
            <a:ext cx="9982200" cy="4267200"/>
          </a:xfrm>
          <a:prstGeom prst="rect">
            <a:avLst/>
          </a:prstGeom>
          <a:solidFill>
            <a:srgbClr val="000001">
              <a:alpha val="60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5A6E9F7-35B5-920B-7190-3B492DD6B4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295400" y="1447801"/>
            <a:ext cx="8620967" cy="8551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Conclusion</a:t>
            </a:r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AB9F92BC-4BAE-1045-1601-8069CFE751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7200" y="2446868"/>
            <a:ext cx="8254999" cy="2971800"/>
          </a:xfrm>
        </p:spPr>
        <p:txBody>
          <a:bodyPr anchor="t">
            <a:normAutofit/>
          </a:bodyPr>
          <a:lstStyle/>
          <a:p>
            <a:pPr fontAlgn="base"/>
            <a:r>
              <a:rPr lang="en-GB" sz="1600">
                <a:solidFill>
                  <a:srgbClr val="FFFFFF"/>
                </a:solidFill>
              </a:rPr>
              <a:t>Aggi Beauty Salon provides high quality beauty, skin and body treatments in a welcoming environment.</a:t>
            </a:r>
          </a:p>
          <a:p>
            <a:pPr fontAlgn="base"/>
            <a:r>
              <a:rPr lang="en-GB" sz="1600">
                <a:solidFill>
                  <a:srgbClr val="FFFFFF"/>
                </a:solidFill>
              </a:rPr>
              <a:t>With growing demand for aesthetic and body treatments and effective marketing strategies, the business has strong potential for development and long-term success.</a:t>
            </a:r>
          </a:p>
          <a:p>
            <a:pPr fontAlgn="base"/>
            <a:r>
              <a:rPr lang="en-GB" sz="1600">
                <a:solidFill>
                  <a:srgbClr val="FFFFFF"/>
                </a:solidFill>
              </a:rPr>
              <a:t>Thank you for your attention.</a:t>
            </a:r>
          </a:p>
          <a:p>
            <a:endParaRPr lang="en-GB" sz="16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56543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2E15A4F4A693941A5E304EB8544B16E" ma:contentTypeVersion="9" ma:contentTypeDescription="Create a new document." ma:contentTypeScope="" ma:versionID="07d7b6c40917a9f52b6c0b8a59b5f04c">
  <xsd:schema xmlns:xsd="http://www.w3.org/2001/XMLSchema" xmlns:xs="http://www.w3.org/2001/XMLSchema" xmlns:p="http://schemas.microsoft.com/office/2006/metadata/properties" xmlns:ns3="314786ed-9e66-4238-a236-f01e2cc4b564" targetNamespace="http://schemas.microsoft.com/office/2006/metadata/properties" ma:root="true" ma:fieldsID="9759f668b1dc72fee67a2ce63521f19d" ns3:_="">
    <xsd:import namespace="314786ed-9e66-4238-a236-f01e2cc4b564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4786ed-9e66-4238-a236-f01e2cc4b564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5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14786ed-9e66-4238-a236-f01e2cc4b564" xsi:nil="true"/>
  </documentManagement>
</p:properties>
</file>

<file path=customXml/itemProps1.xml><?xml version="1.0" encoding="utf-8"?>
<ds:datastoreItem xmlns:ds="http://schemas.openxmlformats.org/officeDocument/2006/customXml" ds:itemID="{B8F0B501-FEBC-4315-8313-1F384C1577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4786ed-9e66-4238-a236-f01e2cc4b56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2D23AB3-F22A-4988-AEC3-7713667104B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BC317F6-124F-4CF1-99F8-C3AB5FFC2782}">
  <ds:schemaRefs>
    <ds:schemaRef ds:uri="http://schemas.microsoft.com/office/infopath/2007/PartnerControls"/>
    <ds:schemaRef ds:uri="http://purl.org/dc/elements/1.1/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314786ed-9e66-4238-a236-f01e2cc4b564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107</TotalTime>
  <Words>524</Words>
  <Application>Microsoft Office PowerPoint</Application>
  <PresentationFormat>Widescreen</PresentationFormat>
  <Paragraphs>68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 Boardroom</vt:lpstr>
      <vt:lpstr>  Aggi Beauty Salon – Business Plan Presentation  </vt:lpstr>
      <vt:lpstr>Business Idea Aggi Beauty Salon is a small beauty business providing professional cosmetic and aesthetic treatments for women. </vt:lpstr>
      <vt:lpstr>Unique Selling Points The salon provides modern and specialised treatments that are very popular in the beauty industry. </vt:lpstr>
      <vt:lpstr>Management and Legal Structure The salon is managed by the owner, Agnieszka Pacerowska, who is trained in beauty therapy and cosmetic procedures. </vt:lpstr>
      <vt:lpstr>PESTEL Analysis – Key External Factors</vt:lpstr>
      <vt:lpstr>Marketing Strategies</vt:lpstr>
      <vt:lpstr>Funding Requirements</vt:lpstr>
      <vt:lpstr>Estimated Costs, Revenue and Profit Monthly Costs 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Agnieszka Katarzyna Pacerowska (2440095)</dc:creator>
  <cp:lastModifiedBy>Agnieszka Katarzyna Pacerowska (2440095)</cp:lastModifiedBy>
  <cp:revision>1</cp:revision>
  <dcterms:created xsi:type="dcterms:W3CDTF">2026-03-08T21:14:35Z</dcterms:created>
  <dcterms:modified xsi:type="dcterms:W3CDTF">2026-03-08T23:01:50Z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0x010100B2E15A4F4A693941A5E304EB8544B16E</vt:lpwstr>
  </property>
</Properties>
</file>