
<file path=[Content_Types].xml><?xml version="1.0" encoding="utf-8"?>
<Types xmlns="http://schemas.openxmlformats.org/package/2006/content-types">
  <Default Extension="jpeg" ContentType="image/jpeg"/>
  <Default Extension="m4a" ContentType="audio/mp4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2"/>
  </p:notesMasterIdLst>
  <p:sldIdLst>
    <p:sldId id="256" r:id="rId2"/>
    <p:sldId id="257" r:id="rId3"/>
    <p:sldId id="258" r:id="rId4"/>
    <p:sldId id="259" r:id="rId5"/>
    <p:sldId id="260" r:id="rId6"/>
    <p:sldId id="263" r:id="rId7"/>
    <p:sldId id="264" r:id="rId8"/>
    <p:sldId id="265" r:id="rId9"/>
    <p:sldId id="266" r:id="rId10"/>
    <p:sldId id="267" r:id="rId11"/>
  </p:sldIdLst>
  <p:sldSz cx="12192000" cy="6858000"/>
  <p:notesSz cx="6858000" cy="9144000"/>
  <p:defaultTextStyle>
    <a:defPPr>
      <a:defRPr lang="fr-FR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207E8325-70A0-49A2-8634-B97CEFC8CD87}" v="101" dt="2026-07-31T20:17:55.83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>
        <p:scale>
          <a:sx n="68" d="100"/>
          <a:sy n="68" d="100"/>
        </p:scale>
        <p:origin x="446" y="278"/>
      </p:cViewPr>
      <p:guideLst/>
    </p:cSldViewPr>
  </p:slideViewPr>
  <p:notesTextViewPr>
    <p:cViewPr>
      <p:scale>
        <a:sx n="200" d="100"/>
        <a:sy n="2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18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notesMaster" Target="notesMasters/notesMaster1.xml"/><Relationship Id="rId17" Type="http://schemas.microsoft.com/office/2016/11/relationships/changesInfo" Target="changesInfos/changesInfo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urice Diakite" userId="0159a5d4f99f9eda" providerId="LiveId" clId="{5F1AAEA1-E905-48AD-8252-551392D9DFEF}"/>
    <pc:docChg chg="undo custSel addSld delSld modSld sldOrd">
      <pc:chgData name="Maurice Diakite" userId="0159a5d4f99f9eda" providerId="LiveId" clId="{5F1AAEA1-E905-48AD-8252-551392D9DFEF}" dt="2026-07-31T20:17:55.838" v="647"/>
      <pc:docMkLst>
        <pc:docMk/>
      </pc:docMkLst>
      <pc:sldChg chg="addSp delSp modSp mod modTransition delAnim modAnim">
        <pc:chgData name="Maurice Diakite" userId="0159a5d4f99f9eda" providerId="LiveId" clId="{5F1AAEA1-E905-48AD-8252-551392D9DFEF}" dt="2026-07-31T19:13:31.466" v="492"/>
        <pc:sldMkLst>
          <pc:docMk/>
          <pc:sldMk cId="3056063185" sldId="256"/>
        </pc:sldMkLst>
        <pc:spChg chg="mod">
          <ac:chgData name="Maurice Diakite" userId="0159a5d4f99f9eda" providerId="LiveId" clId="{5F1AAEA1-E905-48AD-8252-551392D9DFEF}" dt="2026-07-31T19:11:00.799" v="487" actId="20577"/>
          <ac:spMkLst>
            <pc:docMk/>
            <pc:sldMk cId="3056063185" sldId="256"/>
            <ac:spMk id="2" creationId="{5CDB6C72-C12E-33B8-7D5A-53981FBAF6E9}"/>
          </ac:spMkLst>
        </pc:spChg>
        <pc:picChg chg="add del mod">
          <ac:chgData name="Maurice Diakite" userId="0159a5d4f99f9eda" providerId="LiveId" clId="{5F1AAEA1-E905-48AD-8252-551392D9DFEF}" dt="2026-07-31T19:08:59.787" v="484"/>
          <ac:picMkLst>
            <pc:docMk/>
            <pc:sldMk cId="3056063185" sldId="256"/>
            <ac:picMk id="7" creationId="{4E6F1AC4-C07A-28D6-3FBC-8314D3F3E29B}"/>
          </ac:picMkLst>
        </pc:picChg>
        <pc:picChg chg="add del mod ord">
          <ac:chgData name="Maurice Diakite" userId="0159a5d4f99f9eda" providerId="LiveId" clId="{5F1AAEA1-E905-48AD-8252-551392D9DFEF}" dt="2026-07-31T19:09:29.926" v="485"/>
          <ac:picMkLst>
            <pc:docMk/>
            <pc:sldMk cId="3056063185" sldId="256"/>
            <ac:picMk id="10" creationId="{9459D5E4-C3A3-0913-C6D1-1E6296031A53}"/>
          </ac:picMkLst>
        </pc:picChg>
        <pc:picChg chg="add del mod">
          <ac:chgData name="Maurice Diakite" userId="0159a5d4f99f9eda" providerId="LiveId" clId="{5F1AAEA1-E905-48AD-8252-551392D9DFEF}" dt="2026-07-31T19:12:17.083" v="488" actId="478"/>
          <ac:picMkLst>
            <pc:docMk/>
            <pc:sldMk cId="3056063185" sldId="256"/>
            <ac:picMk id="11" creationId="{8A504E83-B546-FEF1-39C9-9B81B888D6EC}"/>
          </ac:picMkLst>
        </pc:picChg>
        <pc:picChg chg="add del mod">
          <ac:chgData name="Maurice Diakite" userId="0159a5d4f99f9eda" providerId="LiveId" clId="{5F1AAEA1-E905-48AD-8252-551392D9DFEF}" dt="2026-07-31T19:13:31.466" v="492"/>
          <ac:picMkLst>
            <pc:docMk/>
            <pc:sldMk cId="3056063185" sldId="256"/>
            <ac:picMk id="15" creationId="{DC360E68-7A61-03B4-8D61-62528104807F}"/>
          </ac:picMkLst>
        </pc:picChg>
        <pc:picChg chg="add mod">
          <ac:chgData name="Maurice Diakite" userId="0159a5d4f99f9eda" providerId="LiveId" clId="{5F1AAEA1-E905-48AD-8252-551392D9DFEF}" dt="2026-07-31T19:13:31.466" v="492"/>
          <ac:picMkLst>
            <pc:docMk/>
            <pc:sldMk cId="3056063185" sldId="256"/>
            <ac:picMk id="16" creationId="{D924F7C1-CB58-E3A6-AA34-82DF66CB7DCB}"/>
          </ac:picMkLst>
        </pc:picChg>
      </pc:sldChg>
      <pc:sldChg chg="addSp delSp modSp new mod modTransition delAnim modNotesTx">
        <pc:chgData name="Maurice Diakite" userId="0159a5d4f99f9eda" providerId="LiveId" clId="{5F1AAEA1-E905-48AD-8252-551392D9DFEF}" dt="2026-07-31T19:18:16.007" v="495"/>
        <pc:sldMkLst>
          <pc:docMk/>
          <pc:sldMk cId="2374743377" sldId="257"/>
        </pc:sldMkLst>
        <pc:spChg chg="mod">
          <ac:chgData name="Maurice Diakite" userId="0159a5d4f99f9eda" providerId="LiveId" clId="{5F1AAEA1-E905-48AD-8252-551392D9DFEF}" dt="2026-07-29T10:56:32.077" v="86" actId="14100"/>
          <ac:spMkLst>
            <pc:docMk/>
            <pc:sldMk cId="2374743377" sldId="257"/>
            <ac:spMk id="2" creationId="{2FD6E755-34AD-7170-FCA2-7985D990DA3A}"/>
          </ac:spMkLst>
        </pc:spChg>
        <pc:picChg chg="add del mod">
          <ac:chgData name="Maurice Diakite" userId="0159a5d4f99f9eda" providerId="LiveId" clId="{5F1AAEA1-E905-48AD-8252-551392D9DFEF}" dt="2026-07-31T19:12:22.094" v="489" actId="478"/>
          <ac:picMkLst>
            <pc:docMk/>
            <pc:sldMk cId="2374743377" sldId="257"/>
            <ac:picMk id="7" creationId="{4D444E3C-ECD9-F20F-5050-BD91EB13580D}"/>
          </ac:picMkLst>
        </pc:picChg>
        <pc:picChg chg="add del mod">
          <ac:chgData name="Maurice Diakite" userId="0159a5d4f99f9eda" providerId="LiveId" clId="{5F1AAEA1-E905-48AD-8252-551392D9DFEF}" dt="2026-07-31T19:18:16.007" v="495"/>
          <ac:picMkLst>
            <pc:docMk/>
            <pc:sldMk cId="2374743377" sldId="257"/>
            <ac:picMk id="12" creationId="{651B653B-BC2F-8824-8B7E-5420CCF53068}"/>
          </ac:picMkLst>
        </pc:picChg>
        <pc:picChg chg="add mod">
          <ac:chgData name="Maurice Diakite" userId="0159a5d4f99f9eda" providerId="LiveId" clId="{5F1AAEA1-E905-48AD-8252-551392D9DFEF}" dt="2026-07-31T19:18:16.007" v="495"/>
          <ac:picMkLst>
            <pc:docMk/>
            <pc:sldMk cId="2374743377" sldId="257"/>
            <ac:picMk id="13" creationId="{8B39E0C7-47D3-F042-A790-B7AFF849F07C}"/>
          </ac:picMkLst>
        </pc:picChg>
      </pc:sldChg>
      <pc:sldChg chg="addSp modSp new mod">
        <pc:chgData name="Maurice Diakite" userId="0159a5d4f99f9eda" providerId="LiveId" clId="{5F1AAEA1-E905-48AD-8252-551392D9DFEF}" dt="2026-07-31T19:23:47.848" v="496"/>
        <pc:sldMkLst>
          <pc:docMk/>
          <pc:sldMk cId="3937040522" sldId="258"/>
        </pc:sldMkLst>
        <pc:spChg chg="mod">
          <ac:chgData name="Maurice Diakite" userId="0159a5d4f99f9eda" providerId="LiveId" clId="{5F1AAEA1-E905-48AD-8252-551392D9DFEF}" dt="2026-07-29T10:57:21.450" v="89" actId="207"/>
          <ac:spMkLst>
            <pc:docMk/>
            <pc:sldMk cId="3937040522" sldId="258"/>
            <ac:spMk id="2" creationId="{3B8B5145-1E80-2E79-1185-AB03CECC03F6}"/>
          </ac:spMkLst>
        </pc:spChg>
        <pc:spChg chg="mod">
          <ac:chgData name="Maurice Diakite" userId="0159a5d4f99f9eda" providerId="LiveId" clId="{5F1AAEA1-E905-48AD-8252-551392D9DFEF}" dt="2026-07-29T10:53:12.693" v="73" actId="207"/>
          <ac:spMkLst>
            <pc:docMk/>
            <pc:sldMk cId="3937040522" sldId="258"/>
            <ac:spMk id="3" creationId="{F8DD41E1-77EB-808F-8F94-14568219433D}"/>
          </ac:spMkLst>
        </pc:spChg>
        <pc:picChg chg="add mod">
          <ac:chgData name="Maurice Diakite" userId="0159a5d4f99f9eda" providerId="LiveId" clId="{5F1AAEA1-E905-48AD-8252-551392D9DFEF}" dt="2026-07-31T19:23:47.848" v="496"/>
          <ac:picMkLst>
            <pc:docMk/>
            <pc:sldMk cId="3937040522" sldId="258"/>
            <ac:picMk id="7" creationId="{4B5E1E69-3301-5B54-8384-0E1872BCC0A4}"/>
          </ac:picMkLst>
        </pc:picChg>
      </pc:sldChg>
      <pc:sldChg chg="addSp modSp new mod">
        <pc:chgData name="Maurice Diakite" userId="0159a5d4f99f9eda" providerId="LiveId" clId="{5F1AAEA1-E905-48AD-8252-551392D9DFEF}" dt="2026-07-31T19:26:04.537" v="497"/>
        <pc:sldMkLst>
          <pc:docMk/>
          <pc:sldMk cId="1235182528" sldId="259"/>
        </pc:sldMkLst>
        <pc:spChg chg="mod">
          <ac:chgData name="Maurice Diakite" userId="0159a5d4f99f9eda" providerId="LiveId" clId="{5F1AAEA1-E905-48AD-8252-551392D9DFEF}" dt="2026-07-29T11:01:32.902" v="104" actId="207"/>
          <ac:spMkLst>
            <pc:docMk/>
            <pc:sldMk cId="1235182528" sldId="259"/>
            <ac:spMk id="2" creationId="{7D15CC3E-4B83-88EB-9805-9EA04E63C3E7}"/>
          </ac:spMkLst>
        </pc:spChg>
        <pc:spChg chg="mod">
          <ac:chgData name="Maurice Diakite" userId="0159a5d4f99f9eda" providerId="LiveId" clId="{5F1AAEA1-E905-48AD-8252-551392D9DFEF}" dt="2026-07-29T11:09:33.697" v="122" actId="1076"/>
          <ac:spMkLst>
            <pc:docMk/>
            <pc:sldMk cId="1235182528" sldId="259"/>
            <ac:spMk id="3" creationId="{4F4D0F5E-DDC9-C019-FD6D-8163090FFDC6}"/>
          </ac:spMkLst>
        </pc:spChg>
        <pc:picChg chg="add mod">
          <ac:chgData name="Maurice Diakite" userId="0159a5d4f99f9eda" providerId="LiveId" clId="{5F1AAEA1-E905-48AD-8252-551392D9DFEF}" dt="2026-07-31T19:26:04.537" v="497"/>
          <ac:picMkLst>
            <pc:docMk/>
            <pc:sldMk cId="1235182528" sldId="259"/>
            <ac:picMk id="7" creationId="{585F1FE6-40EE-E21C-8EBF-CEB982C32D58}"/>
          </ac:picMkLst>
        </pc:picChg>
      </pc:sldChg>
      <pc:sldChg chg="addSp delSp modSp new mod modTransition delAnim modAnim">
        <pc:chgData name="Maurice Diakite" userId="0159a5d4f99f9eda" providerId="LiveId" clId="{5F1AAEA1-E905-48AD-8252-551392D9DFEF}" dt="2026-07-31T20:06:27.791" v="532"/>
        <pc:sldMkLst>
          <pc:docMk/>
          <pc:sldMk cId="3292216409" sldId="260"/>
        </pc:sldMkLst>
        <pc:spChg chg="mod">
          <ac:chgData name="Maurice Diakite" userId="0159a5d4f99f9eda" providerId="LiveId" clId="{5F1AAEA1-E905-48AD-8252-551392D9DFEF}" dt="2026-07-29T11:07:59.722" v="120" actId="207"/>
          <ac:spMkLst>
            <pc:docMk/>
            <pc:sldMk cId="3292216409" sldId="260"/>
            <ac:spMk id="2" creationId="{3D894A43-8D6E-C7D0-E64A-D4B4A1967F4B}"/>
          </ac:spMkLst>
        </pc:spChg>
        <pc:spChg chg="mod">
          <ac:chgData name="Maurice Diakite" userId="0159a5d4f99f9eda" providerId="LiveId" clId="{5F1AAEA1-E905-48AD-8252-551392D9DFEF}" dt="2026-07-29T11:07:51.246" v="119" actId="207"/>
          <ac:spMkLst>
            <pc:docMk/>
            <pc:sldMk cId="3292216409" sldId="260"/>
            <ac:spMk id="3" creationId="{FD97E937-3529-BF8E-2ED1-F463089CDA95}"/>
          </ac:spMkLst>
        </pc:spChg>
        <pc:picChg chg="add del mod">
          <ac:chgData name="Maurice Diakite" userId="0159a5d4f99f9eda" providerId="LiveId" clId="{5F1AAEA1-E905-48AD-8252-551392D9DFEF}" dt="2026-07-31T19:56:17.710" v="502" actId="478"/>
          <ac:picMkLst>
            <pc:docMk/>
            <pc:sldMk cId="3292216409" sldId="260"/>
            <ac:picMk id="7" creationId="{AA3A1808-51C1-CA61-A683-46EB8FF7D793}"/>
          </ac:picMkLst>
        </pc:picChg>
        <pc:picChg chg="add del mod">
          <ac:chgData name="Maurice Diakite" userId="0159a5d4f99f9eda" providerId="LiveId" clId="{5F1AAEA1-E905-48AD-8252-551392D9DFEF}" dt="2026-07-31T19:57:14.037" v="505"/>
          <ac:picMkLst>
            <pc:docMk/>
            <pc:sldMk cId="3292216409" sldId="260"/>
            <ac:picMk id="9" creationId="{D2C77DAC-958D-4AED-3DFC-06F90BE90A60}"/>
          </ac:picMkLst>
        </pc:picChg>
        <pc:picChg chg="add del mod">
          <ac:chgData name="Maurice Diakite" userId="0159a5d4f99f9eda" providerId="LiveId" clId="{5F1AAEA1-E905-48AD-8252-551392D9DFEF}" dt="2026-07-31T19:57:16.761" v="507"/>
          <ac:picMkLst>
            <pc:docMk/>
            <pc:sldMk cId="3292216409" sldId="260"/>
            <ac:picMk id="10" creationId="{13EA2758-2D8A-65D5-E2F5-397AE9218943}"/>
          </ac:picMkLst>
        </pc:picChg>
        <pc:picChg chg="add del mod ord">
          <ac:chgData name="Maurice Diakite" userId="0159a5d4f99f9eda" providerId="LiveId" clId="{5F1AAEA1-E905-48AD-8252-551392D9DFEF}" dt="2026-07-31T19:57:31.732" v="508"/>
          <ac:picMkLst>
            <pc:docMk/>
            <pc:sldMk cId="3292216409" sldId="260"/>
            <ac:picMk id="13" creationId="{9C6FF89B-2CB9-252F-DB2C-8B15F9D4DBC0}"/>
          </ac:picMkLst>
        </pc:picChg>
        <pc:picChg chg="add del mod">
          <ac:chgData name="Maurice Diakite" userId="0159a5d4f99f9eda" providerId="LiveId" clId="{5F1AAEA1-E905-48AD-8252-551392D9DFEF}" dt="2026-07-31T19:57:34.774" v="510"/>
          <ac:picMkLst>
            <pc:docMk/>
            <pc:sldMk cId="3292216409" sldId="260"/>
            <ac:picMk id="14" creationId="{E035B61E-465C-EA17-6C07-2B15DD8EA52F}"/>
          </ac:picMkLst>
        </pc:picChg>
        <pc:picChg chg="add del mod ord">
          <ac:chgData name="Maurice Diakite" userId="0159a5d4f99f9eda" providerId="LiveId" clId="{5F1AAEA1-E905-48AD-8252-551392D9DFEF}" dt="2026-07-31T19:58:33.687" v="511"/>
          <ac:picMkLst>
            <pc:docMk/>
            <pc:sldMk cId="3292216409" sldId="260"/>
            <ac:picMk id="17" creationId="{C3D7223D-56A6-B170-67FD-DDCB8DC15F01}"/>
          </ac:picMkLst>
        </pc:picChg>
        <pc:picChg chg="add del mod">
          <ac:chgData name="Maurice Diakite" userId="0159a5d4f99f9eda" providerId="LiveId" clId="{5F1AAEA1-E905-48AD-8252-551392D9DFEF}" dt="2026-07-31T19:58:36.768" v="513"/>
          <ac:picMkLst>
            <pc:docMk/>
            <pc:sldMk cId="3292216409" sldId="260"/>
            <ac:picMk id="18" creationId="{1FB84D6E-E234-00F9-2A19-A3C0A7D44811}"/>
          </ac:picMkLst>
        </pc:picChg>
        <pc:picChg chg="add del mod ord">
          <ac:chgData name="Maurice Diakite" userId="0159a5d4f99f9eda" providerId="LiveId" clId="{5F1AAEA1-E905-48AD-8252-551392D9DFEF}" dt="2026-07-31T19:59:27.899" v="514"/>
          <ac:picMkLst>
            <pc:docMk/>
            <pc:sldMk cId="3292216409" sldId="260"/>
            <ac:picMk id="21" creationId="{4D4CCEE6-BBF2-52D7-BBF7-58DBE74BDB15}"/>
          </ac:picMkLst>
        </pc:picChg>
        <pc:picChg chg="add del mod">
          <ac:chgData name="Maurice Diakite" userId="0159a5d4f99f9eda" providerId="LiveId" clId="{5F1AAEA1-E905-48AD-8252-551392D9DFEF}" dt="2026-07-31T19:59:34.009" v="516"/>
          <ac:picMkLst>
            <pc:docMk/>
            <pc:sldMk cId="3292216409" sldId="260"/>
            <ac:picMk id="22" creationId="{698E6C04-73F8-BD95-2FCB-CC06B020099C}"/>
          </ac:picMkLst>
        </pc:picChg>
        <pc:picChg chg="add del mod ord">
          <ac:chgData name="Maurice Diakite" userId="0159a5d4f99f9eda" providerId="LiveId" clId="{5F1AAEA1-E905-48AD-8252-551392D9DFEF}" dt="2026-07-31T19:59:43.226" v="517"/>
          <ac:picMkLst>
            <pc:docMk/>
            <pc:sldMk cId="3292216409" sldId="260"/>
            <ac:picMk id="25" creationId="{32C32397-C25D-4037-8C99-E765BB652D8D}"/>
          </ac:picMkLst>
        </pc:picChg>
        <pc:picChg chg="add del mod">
          <ac:chgData name="Maurice Diakite" userId="0159a5d4f99f9eda" providerId="LiveId" clId="{5F1AAEA1-E905-48AD-8252-551392D9DFEF}" dt="2026-07-31T19:59:46.279" v="519"/>
          <ac:picMkLst>
            <pc:docMk/>
            <pc:sldMk cId="3292216409" sldId="260"/>
            <ac:picMk id="26" creationId="{34CDBE63-A41B-EFE4-C373-8D28C9EC8925}"/>
          </ac:picMkLst>
        </pc:picChg>
        <pc:picChg chg="add del mod ord">
          <ac:chgData name="Maurice Diakite" userId="0159a5d4f99f9eda" providerId="LiveId" clId="{5F1AAEA1-E905-48AD-8252-551392D9DFEF}" dt="2026-07-31T20:00:41.450" v="520"/>
          <ac:picMkLst>
            <pc:docMk/>
            <pc:sldMk cId="3292216409" sldId="260"/>
            <ac:picMk id="29" creationId="{02CCE4E2-BF88-6FF2-A18D-8016222FD785}"/>
          </ac:picMkLst>
        </pc:picChg>
        <pc:picChg chg="add del mod">
          <ac:chgData name="Maurice Diakite" userId="0159a5d4f99f9eda" providerId="LiveId" clId="{5F1AAEA1-E905-48AD-8252-551392D9DFEF}" dt="2026-07-31T20:01:46.088" v="522"/>
          <ac:picMkLst>
            <pc:docMk/>
            <pc:sldMk cId="3292216409" sldId="260"/>
            <ac:picMk id="30" creationId="{9F5E228B-59EC-B241-1192-E4DDF96E050B}"/>
          </ac:picMkLst>
        </pc:picChg>
        <pc:picChg chg="add del mod ord">
          <ac:chgData name="Maurice Diakite" userId="0159a5d4f99f9eda" providerId="LiveId" clId="{5F1AAEA1-E905-48AD-8252-551392D9DFEF}" dt="2026-07-31T20:02:39.508" v="523"/>
          <ac:picMkLst>
            <pc:docMk/>
            <pc:sldMk cId="3292216409" sldId="260"/>
            <ac:picMk id="34" creationId="{99A109BB-A0AF-C4ED-DBE7-39E61029816D}"/>
          </ac:picMkLst>
        </pc:picChg>
        <pc:picChg chg="add del mod">
          <ac:chgData name="Maurice Diakite" userId="0159a5d4f99f9eda" providerId="LiveId" clId="{5F1AAEA1-E905-48AD-8252-551392D9DFEF}" dt="2026-07-31T20:02:43.055" v="525"/>
          <ac:picMkLst>
            <pc:docMk/>
            <pc:sldMk cId="3292216409" sldId="260"/>
            <ac:picMk id="35" creationId="{8338407D-D347-541E-A4EE-B438308A7ABD}"/>
          </ac:picMkLst>
        </pc:picChg>
        <pc:picChg chg="add del mod ord">
          <ac:chgData name="Maurice Diakite" userId="0159a5d4f99f9eda" providerId="LiveId" clId="{5F1AAEA1-E905-48AD-8252-551392D9DFEF}" dt="2026-07-31T20:02:47.365" v="526"/>
          <ac:picMkLst>
            <pc:docMk/>
            <pc:sldMk cId="3292216409" sldId="260"/>
            <ac:picMk id="38" creationId="{A917C1F8-FE9A-980F-B698-83F8674F8644}"/>
          </ac:picMkLst>
        </pc:picChg>
        <pc:picChg chg="add del mod">
          <ac:chgData name="Maurice Diakite" userId="0159a5d4f99f9eda" providerId="LiveId" clId="{5F1AAEA1-E905-48AD-8252-551392D9DFEF}" dt="2026-07-31T20:02:56.484" v="528"/>
          <ac:picMkLst>
            <pc:docMk/>
            <pc:sldMk cId="3292216409" sldId="260"/>
            <ac:picMk id="39" creationId="{E0891EC8-F22B-DB96-13E8-479831CDEE3D}"/>
          </ac:picMkLst>
        </pc:picChg>
        <pc:picChg chg="add del mod ord">
          <ac:chgData name="Maurice Diakite" userId="0159a5d4f99f9eda" providerId="LiveId" clId="{5F1AAEA1-E905-48AD-8252-551392D9DFEF}" dt="2026-07-31T20:03:47.301" v="529"/>
          <ac:picMkLst>
            <pc:docMk/>
            <pc:sldMk cId="3292216409" sldId="260"/>
            <ac:picMk id="42" creationId="{C46A980B-6F58-D5D1-2F34-A8576CCC862D}"/>
          </ac:picMkLst>
        </pc:picChg>
        <pc:picChg chg="add del mod">
          <ac:chgData name="Maurice Diakite" userId="0159a5d4f99f9eda" providerId="LiveId" clId="{5F1AAEA1-E905-48AD-8252-551392D9DFEF}" dt="2026-07-31T20:05:32.361" v="531"/>
          <ac:picMkLst>
            <pc:docMk/>
            <pc:sldMk cId="3292216409" sldId="260"/>
            <ac:picMk id="43" creationId="{A4034E1C-8849-8700-7731-8149F1A31DB4}"/>
          </ac:picMkLst>
        </pc:picChg>
        <pc:picChg chg="add del mod ord">
          <ac:chgData name="Maurice Diakite" userId="0159a5d4f99f9eda" providerId="LiveId" clId="{5F1AAEA1-E905-48AD-8252-551392D9DFEF}" dt="2026-07-31T20:06:27.791" v="532"/>
          <ac:picMkLst>
            <pc:docMk/>
            <pc:sldMk cId="3292216409" sldId="260"/>
            <ac:picMk id="47" creationId="{1A448B31-556D-F66A-0BCF-6D7694C6822B}"/>
          </ac:picMkLst>
        </pc:picChg>
        <pc:picChg chg="add mod">
          <ac:chgData name="Maurice Diakite" userId="0159a5d4f99f9eda" providerId="LiveId" clId="{5F1AAEA1-E905-48AD-8252-551392D9DFEF}" dt="2026-07-31T20:06:27.791" v="532"/>
          <ac:picMkLst>
            <pc:docMk/>
            <pc:sldMk cId="3292216409" sldId="260"/>
            <ac:picMk id="48" creationId="{889824E6-136A-651F-92F3-4E732AD3642B}"/>
          </ac:picMkLst>
        </pc:picChg>
      </pc:sldChg>
      <pc:sldChg chg="modSp new del mod">
        <pc:chgData name="Maurice Diakite" userId="0159a5d4f99f9eda" providerId="LiveId" clId="{5F1AAEA1-E905-48AD-8252-551392D9DFEF}" dt="2026-07-31T18:44:11.801" v="188" actId="47"/>
        <pc:sldMkLst>
          <pc:docMk/>
          <pc:sldMk cId="543407805" sldId="261"/>
        </pc:sldMkLst>
      </pc:sldChg>
      <pc:sldChg chg="modSp new del mod">
        <pc:chgData name="Maurice Diakite" userId="0159a5d4f99f9eda" providerId="LiveId" clId="{5F1AAEA1-E905-48AD-8252-551392D9DFEF}" dt="2026-07-31T18:44:18.107" v="189" actId="47"/>
        <pc:sldMkLst>
          <pc:docMk/>
          <pc:sldMk cId="3803628121" sldId="262"/>
        </pc:sldMkLst>
        <pc:spChg chg="mod">
          <ac:chgData name="Maurice Diakite" userId="0159a5d4f99f9eda" providerId="LiveId" clId="{5F1AAEA1-E905-48AD-8252-551392D9DFEF}" dt="2026-07-31T04:11:00.627" v="150" actId="14100"/>
          <ac:spMkLst>
            <pc:docMk/>
            <pc:sldMk cId="3803628121" sldId="262"/>
            <ac:spMk id="2" creationId="{BABBC8D5-C19D-DD03-1FA5-7AB25D0B2F6C}"/>
          </ac:spMkLst>
        </pc:spChg>
        <pc:spChg chg="mod">
          <ac:chgData name="Maurice Diakite" userId="0159a5d4f99f9eda" providerId="LiveId" clId="{5F1AAEA1-E905-48AD-8252-551392D9DFEF}" dt="2026-07-31T04:10:35.829" v="147" actId="207"/>
          <ac:spMkLst>
            <pc:docMk/>
            <pc:sldMk cId="3803628121" sldId="262"/>
            <ac:spMk id="3" creationId="{75651F88-3006-74E5-F26E-E7E55BD70CFD}"/>
          </ac:spMkLst>
        </pc:spChg>
      </pc:sldChg>
      <pc:sldChg chg="addSp delSp modSp new mod modTransition delAnim modAnim">
        <pc:chgData name="Maurice Diakite" userId="0159a5d4f99f9eda" providerId="LiveId" clId="{5F1AAEA1-E905-48AD-8252-551392D9DFEF}" dt="2026-07-31T20:08:43.816" v="538"/>
        <pc:sldMkLst>
          <pc:docMk/>
          <pc:sldMk cId="2240270459" sldId="263"/>
        </pc:sldMkLst>
        <pc:spChg chg="mod">
          <ac:chgData name="Maurice Diakite" userId="0159a5d4f99f9eda" providerId="LiveId" clId="{5F1AAEA1-E905-48AD-8252-551392D9DFEF}" dt="2026-07-31T04:14:47.069" v="169" actId="1076"/>
          <ac:spMkLst>
            <pc:docMk/>
            <pc:sldMk cId="2240270459" sldId="263"/>
            <ac:spMk id="2" creationId="{673B23B1-97D9-16DB-E5EF-E438510B74E0}"/>
          </ac:spMkLst>
        </pc:spChg>
        <pc:spChg chg="del mod">
          <ac:chgData name="Maurice Diakite" userId="0159a5d4f99f9eda" providerId="LiveId" clId="{5F1AAEA1-E905-48AD-8252-551392D9DFEF}" dt="2026-07-31T04:12:34.038" v="155" actId="478"/>
          <ac:spMkLst>
            <pc:docMk/>
            <pc:sldMk cId="2240270459" sldId="263"/>
            <ac:spMk id="3" creationId="{6B1D7BB0-C07A-4DA8-55D9-0F5F712161B0}"/>
          </ac:spMkLst>
        </pc:spChg>
        <pc:picChg chg="add del mod">
          <ac:chgData name="Maurice Diakite" userId="0159a5d4f99f9eda" providerId="LiveId" clId="{5F1AAEA1-E905-48AD-8252-551392D9DFEF}" dt="2026-07-31T19:56:10.037" v="501" actId="478"/>
          <ac:picMkLst>
            <pc:docMk/>
            <pc:sldMk cId="2240270459" sldId="263"/>
            <ac:picMk id="5" creationId="{6880AC7F-F5FB-6A32-03EC-2BF6E04F3BF9}"/>
          </ac:picMkLst>
        </pc:picChg>
        <pc:picChg chg="add del mod">
          <ac:chgData name="Maurice Diakite" userId="0159a5d4f99f9eda" providerId="LiveId" clId="{5F1AAEA1-E905-48AD-8252-551392D9DFEF}" dt="2026-07-31T20:08:00.508" v="535"/>
          <ac:picMkLst>
            <pc:docMk/>
            <pc:sldMk cId="2240270459" sldId="263"/>
            <ac:picMk id="10" creationId="{2B118868-E7BE-1129-89FC-44749A76C409}"/>
          </ac:picMkLst>
        </pc:picChg>
        <pc:picChg chg="add del mod">
          <ac:chgData name="Maurice Diakite" userId="0159a5d4f99f9eda" providerId="LiveId" clId="{5F1AAEA1-E905-48AD-8252-551392D9DFEF}" dt="2026-07-31T20:08:03.056" v="537"/>
          <ac:picMkLst>
            <pc:docMk/>
            <pc:sldMk cId="2240270459" sldId="263"/>
            <ac:picMk id="11" creationId="{6D42899A-FF06-D882-1D5F-EC421877B9DA}"/>
          </ac:picMkLst>
        </pc:picChg>
        <pc:picChg chg="add del mod ord">
          <ac:chgData name="Maurice Diakite" userId="0159a5d4f99f9eda" providerId="LiveId" clId="{5F1AAEA1-E905-48AD-8252-551392D9DFEF}" dt="2026-07-31T20:08:43.816" v="538"/>
          <ac:picMkLst>
            <pc:docMk/>
            <pc:sldMk cId="2240270459" sldId="263"/>
            <ac:picMk id="14" creationId="{762E26A8-E6D7-F644-8BB7-6C2DA8D52A22}"/>
          </ac:picMkLst>
        </pc:picChg>
        <pc:picChg chg="add mod">
          <ac:chgData name="Maurice Diakite" userId="0159a5d4f99f9eda" providerId="LiveId" clId="{5F1AAEA1-E905-48AD-8252-551392D9DFEF}" dt="2026-07-31T20:08:43.816" v="538"/>
          <ac:picMkLst>
            <pc:docMk/>
            <pc:sldMk cId="2240270459" sldId="263"/>
            <ac:picMk id="15" creationId="{BEBC0B98-0646-901E-F5CE-857374814992}"/>
          </ac:picMkLst>
        </pc:picChg>
      </pc:sldChg>
      <pc:sldChg chg="addSp delSp modSp new mod modTransition delAnim modAnim">
        <pc:chgData name="Maurice Diakite" userId="0159a5d4f99f9eda" providerId="LiveId" clId="{5F1AAEA1-E905-48AD-8252-551392D9DFEF}" dt="2026-07-31T20:11:44.653" v="547"/>
        <pc:sldMkLst>
          <pc:docMk/>
          <pc:sldMk cId="2368882233" sldId="264"/>
        </pc:sldMkLst>
        <pc:spChg chg="mod">
          <ac:chgData name="Maurice Diakite" userId="0159a5d4f99f9eda" providerId="LiveId" clId="{5F1AAEA1-E905-48AD-8252-551392D9DFEF}" dt="2026-07-31T18:32:08.842" v="177" actId="207"/>
          <ac:spMkLst>
            <pc:docMk/>
            <pc:sldMk cId="2368882233" sldId="264"/>
            <ac:spMk id="2" creationId="{F9E7CA1F-DC66-B4B2-A2F3-74FFE01C4419}"/>
          </ac:spMkLst>
        </pc:spChg>
        <pc:spChg chg="del mod">
          <ac:chgData name="Maurice Diakite" userId="0159a5d4f99f9eda" providerId="LiveId" clId="{5F1AAEA1-E905-48AD-8252-551392D9DFEF}" dt="2026-07-31T18:30:31.320" v="171" actId="478"/>
          <ac:spMkLst>
            <pc:docMk/>
            <pc:sldMk cId="2368882233" sldId="264"/>
            <ac:spMk id="3" creationId="{63341208-D432-7E31-6037-3457AE63CA07}"/>
          </ac:spMkLst>
        </pc:spChg>
        <pc:picChg chg="add del mod">
          <ac:chgData name="Maurice Diakite" userId="0159a5d4f99f9eda" providerId="LiveId" clId="{5F1AAEA1-E905-48AD-8252-551392D9DFEF}" dt="2026-07-31T19:55:16.430" v="499" actId="478"/>
          <ac:picMkLst>
            <pc:docMk/>
            <pc:sldMk cId="2368882233" sldId="264"/>
            <ac:picMk id="4" creationId="{E56DCDF5-7636-D8DF-64F2-49F073E59FF5}"/>
          </ac:picMkLst>
        </pc:picChg>
        <pc:picChg chg="add del mod">
          <ac:chgData name="Maurice Diakite" userId="0159a5d4f99f9eda" providerId="LiveId" clId="{5F1AAEA1-E905-48AD-8252-551392D9DFEF}" dt="2026-07-31T20:10:14.678" v="541"/>
          <ac:picMkLst>
            <pc:docMk/>
            <pc:sldMk cId="2368882233" sldId="264"/>
            <ac:picMk id="9" creationId="{3529F3F6-9A12-61AF-4DD9-22C3262D4988}"/>
          </ac:picMkLst>
        </pc:picChg>
        <pc:picChg chg="add del mod">
          <ac:chgData name="Maurice Diakite" userId="0159a5d4f99f9eda" providerId="LiveId" clId="{5F1AAEA1-E905-48AD-8252-551392D9DFEF}" dt="2026-07-31T20:10:21.554" v="543"/>
          <ac:picMkLst>
            <pc:docMk/>
            <pc:sldMk cId="2368882233" sldId="264"/>
            <ac:picMk id="10" creationId="{D99999EA-8458-4EA0-412F-7D08A5FB4F9A}"/>
          </ac:picMkLst>
        </pc:picChg>
        <pc:picChg chg="add del mod ord">
          <ac:chgData name="Maurice Diakite" userId="0159a5d4f99f9eda" providerId="LiveId" clId="{5F1AAEA1-E905-48AD-8252-551392D9DFEF}" dt="2026-07-31T20:10:45.779" v="544"/>
          <ac:picMkLst>
            <pc:docMk/>
            <pc:sldMk cId="2368882233" sldId="264"/>
            <ac:picMk id="13" creationId="{4A9C920D-A589-0F1F-A696-E3E68282EFB3}"/>
          </ac:picMkLst>
        </pc:picChg>
        <pc:picChg chg="add del mod">
          <ac:chgData name="Maurice Diakite" userId="0159a5d4f99f9eda" providerId="LiveId" clId="{5F1AAEA1-E905-48AD-8252-551392D9DFEF}" dt="2026-07-31T20:10:52.111" v="546"/>
          <ac:picMkLst>
            <pc:docMk/>
            <pc:sldMk cId="2368882233" sldId="264"/>
            <ac:picMk id="14" creationId="{93671228-68C9-D7EE-DA88-1F31A70B0C29}"/>
          </ac:picMkLst>
        </pc:picChg>
        <pc:picChg chg="add del mod ord">
          <ac:chgData name="Maurice Diakite" userId="0159a5d4f99f9eda" providerId="LiveId" clId="{5F1AAEA1-E905-48AD-8252-551392D9DFEF}" dt="2026-07-31T20:11:44.653" v="547"/>
          <ac:picMkLst>
            <pc:docMk/>
            <pc:sldMk cId="2368882233" sldId="264"/>
            <ac:picMk id="17" creationId="{033FF6B0-8298-59A9-1336-9B885CD02A02}"/>
          </ac:picMkLst>
        </pc:picChg>
        <pc:picChg chg="add mod">
          <ac:chgData name="Maurice Diakite" userId="0159a5d4f99f9eda" providerId="LiveId" clId="{5F1AAEA1-E905-48AD-8252-551392D9DFEF}" dt="2026-07-31T20:11:44.653" v="547"/>
          <ac:picMkLst>
            <pc:docMk/>
            <pc:sldMk cId="2368882233" sldId="264"/>
            <ac:picMk id="18" creationId="{2E1CE733-39E2-B9EB-84DC-83D04B4B72D0}"/>
          </ac:picMkLst>
        </pc:picChg>
      </pc:sldChg>
      <pc:sldChg chg="addSp modSp new mod">
        <pc:chgData name="Maurice Diakite" userId="0159a5d4f99f9eda" providerId="LiveId" clId="{5F1AAEA1-E905-48AD-8252-551392D9DFEF}" dt="2026-07-31T20:13:23.060" v="548"/>
        <pc:sldMkLst>
          <pc:docMk/>
          <pc:sldMk cId="578251102" sldId="265"/>
        </pc:sldMkLst>
        <pc:spChg chg="mod">
          <ac:chgData name="Maurice Diakite" userId="0159a5d4f99f9eda" providerId="LiveId" clId="{5F1AAEA1-E905-48AD-8252-551392D9DFEF}" dt="2026-07-31T18:35:41.348" v="186" actId="14100"/>
          <ac:spMkLst>
            <pc:docMk/>
            <pc:sldMk cId="578251102" sldId="265"/>
            <ac:spMk id="2" creationId="{215F1F96-7A95-9477-6100-255B11FDAC3A}"/>
          </ac:spMkLst>
        </pc:spChg>
        <pc:spChg chg="mod">
          <ac:chgData name="Maurice Diakite" userId="0159a5d4f99f9eda" providerId="LiveId" clId="{5F1AAEA1-E905-48AD-8252-551392D9DFEF}" dt="2026-07-31T18:37:09.838" v="187" actId="14100"/>
          <ac:spMkLst>
            <pc:docMk/>
            <pc:sldMk cId="578251102" sldId="265"/>
            <ac:spMk id="3" creationId="{3F7E201D-4876-F8CF-179C-586F8F755A1D}"/>
          </ac:spMkLst>
        </pc:spChg>
        <pc:picChg chg="add mod">
          <ac:chgData name="Maurice Diakite" userId="0159a5d4f99f9eda" providerId="LiveId" clId="{5F1AAEA1-E905-48AD-8252-551392D9DFEF}" dt="2026-07-31T20:13:23.060" v="548"/>
          <ac:picMkLst>
            <pc:docMk/>
            <pc:sldMk cId="578251102" sldId="265"/>
            <ac:picMk id="7" creationId="{3A7F5FD9-8A33-957D-37D0-E2BA46144E39}"/>
          </ac:picMkLst>
        </pc:picChg>
      </pc:sldChg>
      <pc:sldChg chg="addSp modSp new mod ord">
        <pc:chgData name="Maurice Diakite" userId="0159a5d4f99f9eda" providerId="LiveId" clId="{5F1AAEA1-E905-48AD-8252-551392D9DFEF}" dt="2026-07-31T20:14:46.860" v="549"/>
        <pc:sldMkLst>
          <pc:docMk/>
          <pc:sldMk cId="2412417372" sldId="266"/>
        </pc:sldMkLst>
        <pc:spChg chg="mod">
          <ac:chgData name="Maurice Diakite" userId="0159a5d4f99f9eda" providerId="LiveId" clId="{5F1AAEA1-E905-48AD-8252-551392D9DFEF}" dt="2026-07-31T18:50:40.850" v="213" actId="1076"/>
          <ac:spMkLst>
            <pc:docMk/>
            <pc:sldMk cId="2412417372" sldId="266"/>
            <ac:spMk id="2" creationId="{872A54DA-0FFD-3285-CBA3-7CCEDEC0EF4C}"/>
          </ac:spMkLst>
        </pc:spChg>
        <pc:spChg chg="mod">
          <ac:chgData name="Maurice Diakite" userId="0159a5d4f99f9eda" providerId="LiveId" clId="{5F1AAEA1-E905-48AD-8252-551392D9DFEF}" dt="2026-07-31T18:50:31.176" v="212" actId="1076"/>
          <ac:spMkLst>
            <pc:docMk/>
            <pc:sldMk cId="2412417372" sldId="266"/>
            <ac:spMk id="3" creationId="{860DFB32-ADED-1D6B-E469-EDB5E90F4116}"/>
          </ac:spMkLst>
        </pc:spChg>
        <pc:picChg chg="add mod">
          <ac:chgData name="Maurice Diakite" userId="0159a5d4f99f9eda" providerId="LiveId" clId="{5F1AAEA1-E905-48AD-8252-551392D9DFEF}" dt="2026-07-31T20:14:46.860" v="549"/>
          <ac:picMkLst>
            <pc:docMk/>
            <pc:sldMk cId="2412417372" sldId="266"/>
            <ac:picMk id="7" creationId="{44FEB47E-8BAA-050E-1C75-94A71A0FED09}"/>
          </ac:picMkLst>
        </pc:picChg>
      </pc:sldChg>
      <pc:sldChg chg="addSp delSp modSp new mod modTransition modAnim modNotesTx">
        <pc:chgData name="Maurice Diakite" userId="0159a5d4f99f9eda" providerId="LiveId" clId="{5F1AAEA1-E905-48AD-8252-551392D9DFEF}" dt="2026-07-31T20:17:55.838" v="647"/>
        <pc:sldMkLst>
          <pc:docMk/>
          <pc:sldMk cId="2770130802" sldId="267"/>
        </pc:sldMkLst>
        <pc:spChg chg="mod">
          <ac:chgData name="Maurice Diakite" userId="0159a5d4f99f9eda" providerId="LiveId" clId="{5F1AAEA1-E905-48AD-8252-551392D9DFEF}" dt="2026-07-31T18:54:55.339" v="225" actId="207"/>
          <ac:spMkLst>
            <pc:docMk/>
            <pc:sldMk cId="2770130802" sldId="267"/>
            <ac:spMk id="2" creationId="{0764D72F-14DB-A835-EA57-57DCE870B0AA}"/>
          </ac:spMkLst>
        </pc:spChg>
        <pc:spChg chg="mod">
          <ac:chgData name="Maurice Diakite" userId="0159a5d4f99f9eda" providerId="LiveId" clId="{5F1AAEA1-E905-48AD-8252-551392D9DFEF}" dt="2026-07-31T18:54:50.634" v="224" actId="207"/>
          <ac:spMkLst>
            <pc:docMk/>
            <pc:sldMk cId="2770130802" sldId="267"/>
            <ac:spMk id="3" creationId="{AAE9EAAC-957C-0149-1E45-7477F96CA579}"/>
          </ac:spMkLst>
        </pc:spChg>
        <pc:picChg chg="add del mod">
          <ac:chgData name="Maurice Diakite" userId="0159a5d4f99f9eda" providerId="LiveId" clId="{5F1AAEA1-E905-48AD-8252-551392D9DFEF}" dt="2026-07-31T20:16:28.359" v="637"/>
          <ac:picMkLst>
            <pc:docMk/>
            <pc:sldMk cId="2770130802" sldId="267"/>
            <ac:picMk id="7" creationId="{D270A8C9-6580-0E9D-28B1-2FD7657628D0}"/>
          </ac:picMkLst>
        </pc:picChg>
        <pc:picChg chg="add del mod ord">
          <ac:chgData name="Maurice Diakite" userId="0159a5d4f99f9eda" providerId="LiveId" clId="{5F1AAEA1-E905-48AD-8252-551392D9DFEF}" dt="2026-07-31T20:16:47.671" v="638"/>
          <ac:picMkLst>
            <pc:docMk/>
            <pc:sldMk cId="2770130802" sldId="267"/>
            <ac:picMk id="11" creationId="{3F038ABF-3859-D4CA-4AD9-119412AAB704}"/>
          </ac:picMkLst>
        </pc:picChg>
        <pc:picChg chg="add del mod">
          <ac:chgData name="Maurice Diakite" userId="0159a5d4f99f9eda" providerId="LiveId" clId="{5F1AAEA1-E905-48AD-8252-551392D9DFEF}" dt="2026-07-31T20:16:57.576" v="640"/>
          <ac:picMkLst>
            <pc:docMk/>
            <pc:sldMk cId="2770130802" sldId="267"/>
            <ac:picMk id="12" creationId="{67C33897-A634-0A4F-1633-3D463D320D05}"/>
          </ac:picMkLst>
        </pc:picChg>
        <pc:picChg chg="add del mod ord">
          <ac:chgData name="Maurice Diakite" userId="0159a5d4f99f9eda" providerId="LiveId" clId="{5F1AAEA1-E905-48AD-8252-551392D9DFEF}" dt="2026-07-31T20:17:05.949" v="641"/>
          <ac:picMkLst>
            <pc:docMk/>
            <pc:sldMk cId="2770130802" sldId="267"/>
            <ac:picMk id="15" creationId="{D0150E23-25DA-7194-AFAA-51E8C449C4F3}"/>
          </ac:picMkLst>
        </pc:picChg>
        <pc:picChg chg="add del mod">
          <ac:chgData name="Maurice Diakite" userId="0159a5d4f99f9eda" providerId="LiveId" clId="{5F1AAEA1-E905-48AD-8252-551392D9DFEF}" dt="2026-07-31T20:17:10.125" v="643"/>
          <ac:picMkLst>
            <pc:docMk/>
            <pc:sldMk cId="2770130802" sldId="267"/>
            <ac:picMk id="16" creationId="{9383C1A6-115D-5698-4F11-600D658B2170}"/>
          </ac:picMkLst>
        </pc:picChg>
        <pc:picChg chg="add del mod ord">
          <ac:chgData name="Maurice Diakite" userId="0159a5d4f99f9eda" providerId="LiveId" clId="{5F1AAEA1-E905-48AD-8252-551392D9DFEF}" dt="2026-07-31T20:17:30.942" v="644"/>
          <ac:picMkLst>
            <pc:docMk/>
            <pc:sldMk cId="2770130802" sldId="267"/>
            <ac:picMk id="19" creationId="{C9EA2656-690B-2A62-8B54-681A5D1AF6E9}"/>
          </ac:picMkLst>
        </pc:picChg>
        <pc:picChg chg="add del mod">
          <ac:chgData name="Maurice Diakite" userId="0159a5d4f99f9eda" providerId="LiveId" clId="{5F1AAEA1-E905-48AD-8252-551392D9DFEF}" dt="2026-07-31T20:17:35.701" v="646"/>
          <ac:picMkLst>
            <pc:docMk/>
            <pc:sldMk cId="2770130802" sldId="267"/>
            <ac:picMk id="20" creationId="{D5EC2ADA-DE98-B484-51AC-6DB7F83C76E5}"/>
          </ac:picMkLst>
        </pc:picChg>
        <pc:picChg chg="add del mod ord">
          <ac:chgData name="Maurice Diakite" userId="0159a5d4f99f9eda" providerId="LiveId" clId="{5F1AAEA1-E905-48AD-8252-551392D9DFEF}" dt="2026-07-31T20:17:55.838" v="647"/>
          <ac:picMkLst>
            <pc:docMk/>
            <pc:sldMk cId="2770130802" sldId="267"/>
            <ac:picMk id="23" creationId="{0A7C192F-5A0C-E3B6-6FF0-E8817A4D1D89}"/>
          </ac:picMkLst>
        </pc:picChg>
        <pc:picChg chg="add mod">
          <ac:chgData name="Maurice Diakite" userId="0159a5d4f99f9eda" providerId="LiveId" clId="{5F1AAEA1-E905-48AD-8252-551392D9DFEF}" dt="2026-07-31T20:17:55.838" v="647"/>
          <ac:picMkLst>
            <pc:docMk/>
            <pc:sldMk cId="2770130802" sldId="267"/>
            <ac:picMk id="24" creationId="{B478AC4D-D233-5825-47FB-4EB198726034}"/>
          </ac:picMkLst>
        </pc:picChg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en-tête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fr-FR"/>
          </a:p>
        </p:txBody>
      </p:sp>
      <p:sp>
        <p:nvSpPr>
          <p:cNvPr id="3" name="Espace réservé de la date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98A9CB-0D2F-40D5-835E-D4392890846B}" type="datetimeFigureOut">
              <a:rPr lang="fr-FR" smtClean="0"/>
              <a:t>31/07/2026</a:t>
            </a:fld>
            <a:endParaRPr lang="fr-FR"/>
          </a:p>
        </p:txBody>
      </p:sp>
      <p:sp>
        <p:nvSpPr>
          <p:cNvPr id="4" name="Espace réservé de l'image des diapositives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fr-FR"/>
          </a:p>
        </p:txBody>
      </p:sp>
      <p:sp>
        <p:nvSpPr>
          <p:cNvPr id="5" name="Espace réservé des notes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6" name="Espace réservé du pied de page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fr-FR"/>
          </a:p>
        </p:txBody>
      </p:sp>
      <p:sp>
        <p:nvSpPr>
          <p:cNvPr id="7" name="Espace réservé du numéro de diapositive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8F32EEA4-0B00-41DD-B4EF-4D75B5910AFF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6993006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Hello, my name is Maurice Diakite.</a:t>
            </a:r>
          </a:p>
          <a:p>
            <a:endParaRPr lang="en-US" dirty="0"/>
          </a:p>
          <a:p>
            <a:r>
              <a:rPr lang="en-US" dirty="0"/>
              <a:t>This presentation is about my Professional Development Plan for the Learning in the Digital Era module.</a:t>
            </a:r>
          </a:p>
          <a:p>
            <a:endParaRPr lang="en-US" dirty="0"/>
          </a:p>
          <a:p>
            <a:r>
              <a:rPr lang="en-US" dirty="0"/>
              <a:t>I will present my self-evaluation, my development goals, my progress, and the importance of resilience for success.</a:t>
            </a:r>
            <a:endParaRPr lang="fr-FR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32EEA4-0B00-41DD-B4EF-4D75B5910AFF}" type="slidenum">
              <a:rPr lang="fr-FR" smtClean="0"/>
              <a:t>1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83079034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First, I will present my strengths, personal traits, and areas for improvement.</a:t>
            </a:r>
          </a:p>
          <a:p>
            <a:endParaRPr lang="en-US" dirty="0"/>
          </a:p>
          <a:p>
            <a:r>
              <a:rPr lang="en-US" dirty="0"/>
              <a:t>I will then explain my Professional Development Plan and my SMART goals.</a:t>
            </a:r>
          </a:p>
          <a:p>
            <a:endParaRPr lang="en-US" dirty="0"/>
          </a:p>
          <a:p>
            <a:r>
              <a:rPr lang="en-US" dirty="0"/>
              <a:t>After that, I will show evidence of my progress and </a:t>
            </a:r>
            <a:r>
              <a:rPr lang="en-US" dirty="0" err="1"/>
              <a:t>summarise</a:t>
            </a:r>
            <a:r>
              <a:rPr lang="en-US" dirty="0"/>
              <a:t> the Unit 4 topic called Bouncing Forward.</a:t>
            </a:r>
          </a:p>
          <a:p>
            <a:endParaRPr lang="en-US" dirty="0"/>
          </a:p>
          <a:p>
            <a:r>
              <a:rPr lang="en-US" dirty="0"/>
              <a:t>Finally, I will conclude the presentation.</a:t>
            </a:r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32EEA4-0B00-41DD-B4EF-4D75B5910AFF}" type="slidenum">
              <a:rPr lang="fr-FR" smtClean="0"/>
              <a:t>2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767285919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My main strengths are perseverance, curiosity, and teamwork.</a:t>
            </a:r>
          </a:p>
          <a:p>
            <a:endParaRPr lang="en-US" dirty="0"/>
          </a:p>
          <a:p>
            <a:r>
              <a:rPr lang="en-US" dirty="0"/>
              <a:t>Perseverance helps me continue working even when a task is difficult. Curiosity motivates me to learn new things, especially in computing and cybersecurity. Teamwork is also important because I can listen to others, share ideas, and contribute to group activities.</a:t>
            </a:r>
          </a:p>
          <a:p>
            <a:endParaRPr lang="en-US" dirty="0"/>
          </a:p>
          <a:p>
            <a:r>
              <a:rPr lang="en-US" dirty="0"/>
              <a:t>The areas I want to improve are self-confidence, stress management, and technical skills.</a:t>
            </a:r>
          </a:p>
          <a:p>
            <a:endParaRPr lang="en-US" dirty="0"/>
          </a:p>
          <a:p>
            <a:r>
              <a:rPr lang="en-US" dirty="0"/>
              <a:t>I also see myself as ambitious, honest, and patient.</a:t>
            </a:r>
            <a:endParaRPr lang="fr-FR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32EEA4-0B00-41DD-B4EF-4D75B5910AFF}" type="slidenum">
              <a:rPr lang="fr-FR" smtClean="0"/>
              <a:t>3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115735665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My reflection helped me identify three important areas for development.</a:t>
            </a:r>
          </a:p>
          <a:p>
            <a:endParaRPr lang="en-US" dirty="0"/>
          </a:p>
          <a:p>
            <a:r>
              <a:rPr lang="en-US" dirty="0"/>
              <a:t>First, I want to become more confident when speaking in front of other people. Second, I need to manage stress more effectively during my studies and presentations. Third, I want to improve my technical skills, particularly in computing and cybersecurity.</a:t>
            </a:r>
          </a:p>
          <a:p>
            <a:endParaRPr lang="en-US" dirty="0"/>
          </a:p>
          <a:p>
            <a:r>
              <a:rPr lang="en-US" dirty="0"/>
              <a:t>These goals are connected to my studies and to my future career ambitions.</a:t>
            </a:r>
            <a:endParaRPr lang="fr-FR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32EEA4-0B00-41DD-B4EF-4D75B5910AFF}" type="slidenum">
              <a:rPr lang="fr-FR" smtClean="0"/>
              <a:t>4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736549256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My Professional Development Plan contains three SMART goals.</a:t>
            </a:r>
          </a:p>
          <a:p>
            <a:endParaRPr lang="en-US" dirty="0"/>
          </a:p>
          <a:p>
            <a:r>
              <a:rPr lang="en-US" dirty="0"/>
              <a:t>The first goal is to improve my self-confidence by delivering one short presentation every week for eight weeks.</a:t>
            </a:r>
          </a:p>
          <a:p>
            <a:endParaRPr lang="en-US" dirty="0"/>
          </a:p>
          <a:p>
            <a:r>
              <a:rPr lang="en-US" dirty="0"/>
              <a:t>The second goal is to improve my stress management by using breathing exercises, planning my weekly tasks, and reviewing my stress level regularly.</a:t>
            </a:r>
          </a:p>
          <a:p>
            <a:endParaRPr lang="en-US" dirty="0"/>
          </a:p>
          <a:p>
            <a:r>
              <a:rPr lang="en-US" dirty="0"/>
              <a:t>The third goal is to improve my technical skills by completing a computing or cybersecurity course, </a:t>
            </a:r>
            <a:r>
              <a:rPr lang="en-US" dirty="0" err="1"/>
              <a:t>practising</a:t>
            </a:r>
            <a:r>
              <a:rPr lang="en-US" dirty="0"/>
              <a:t> technical exercises twice a week, and keeping screenshots as evidence of my progress.</a:t>
            </a:r>
          </a:p>
          <a:p>
            <a:endParaRPr lang="en-US" dirty="0"/>
          </a:p>
          <a:p>
            <a:r>
              <a:rPr lang="en-US" dirty="0"/>
              <a:t>These goals are specific, measurable, achievable, relevant, and time-bound.</a:t>
            </a:r>
            <a:endParaRPr lang="fr-FR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32EEA4-0B00-41DD-B4EF-4D75B5910AFF}" type="slidenum">
              <a:rPr lang="fr-FR" smtClean="0"/>
              <a:t>5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63177044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For my evidence of progress, I selected the goal of improving my self-confidence.</a:t>
            </a:r>
          </a:p>
          <a:p>
            <a:endParaRPr lang="en-US" dirty="0"/>
          </a:p>
          <a:p>
            <a:r>
              <a:rPr lang="en-US" dirty="0"/>
              <a:t>I prepared and </a:t>
            </a:r>
            <a:r>
              <a:rPr lang="en-US" dirty="0" err="1"/>
              <a:t>practised</a:t>
            </a:r>
            <a:r>
              <a:rPr lang="en-US" dirty="0"/>
              <a:t> this PowerPoint presentation so that I could become more comfortable speaking in front of other people.</a:t>
            </a:r>
          </a:p>
          <a:p>
            <a:endParaRPr lang="en-US" dirty="0"/>
          </a:p>
          <a:p>
            <a:r>
              <a:rPr lang="en-US" dirty="0"/>
              <a:t>I </a:t>
            </a:r>
            <a:r>
              <a:rPr lang="en-US" dirty="0" err="1"/>
              <a:t>organised</a:t>
            </a:r>
            <a:r>
              <a:rPr lang="en-US" dirty="0"/>
              <a:t> the slides, </a:t>
            </a:r>
            <a:r>
              <a:rPr lang="en-US" dirty="0" err="1"/>
              <a:t>practised</a:t>
            </a:r>
            <a:r>
              <a:rPr lang="en-US" dirty="0"/>
              <a:t> aloud, recorded my voice, and reviewed the result.</a:t>
            </a:r>
          </a:p>
          <a:p>
            <a:endParaRPr lang="en-US" dirty="0"/>
          </a:p>
          <a:p>
            <a:r>
              <a:rPr lang="en-US" dirty="0"/>
              <a:t>This activity helped me speak more clearly, reduce nervousness, and feel more confident when presenting my ideas.</a:t>
            </a:r>
            <a:endParaRPr lang="fr-FR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32EEA4-0B00-41DD-B4EF-4D75B5910AFF}" type="slidenum">
              <a:rPr lang="fr-FR" smtClean="0"/>
              <a:t>6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4293439208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 chose the Unit 4 topic “Bouncing Forward” because it is closely linked to success.</a:t>
            </a:r>
          </a:p>
          <a:p>
            <a:endParaRPr lang="en-US" dirty="0"/>
          </a:p>
          <a:p>
            <a:r>
              <a:rPr lang="en-US" dirty="0"/>
              <a:t>Resilience means recovering from difficulties and continuing to make progress. Setbacks can become opportunities to learn, improve, and become stronger.</a:t>
            </a:r>
          </a:p>
          <a:p>
            <a:endParaRPr lang="en-US" dirty="0"/>
          </a:p>
          <a:p>
            <a:r>
              <a:rPr lang="en-US" dirty="0"/>
              <a:t>For me, success requires perseverance, self-confidence, and good stress management. Reflection also helps identify what went wrong and what should be changed.</a:t>
            </a:r>
          </a:p>
          <a:p>
            <a:endParaRPr lang="en-US" dirty="0"/>
          </a:p>
          <a:p>
            <a:r>
              <a:rPr lang="en-US" dirty="0"/>
              <a:t>A resilient learner remains focused on long-term goals, even when challenges appear.</a:t>
            </a:r>
            <a:endParaRPr lang="fr-FR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32EEA4-0B00-41DD-B4EF-4D75B5910AFF}" type="slidenum">
              <a:rPr lang="fr-FR" smtClean="0"/>
              <a:t>7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561494239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>In conclusion, my self-evaluation helped me identify both my strengths and the areas I need to improve.</a:t>
            </a:r>
          </a:p>
          <a:p>
            <a:endParaRPr lang="en-US" dirty="0"/>
          </a:p>
          <a:p>
            <a:r>
              <a:rPr lang="en-US" dirty="0"/>
              <a:t>My Professional Development Plan focuses on self-confidence, stress management, and technical skills.</a:t>
            </a:r>
          </a:p>
          <a:p>
            <a:endParaRPr lang="en-US" dirty="0"/>
          </a:p>
          <a:p>
            <a:r>
              <a:rPr lang="en-US" dirty="0"/>
              <a:t>The SMART goals give me a clear and measurable route for progress.</a:t>
            </a:r>
          </a:p>
          <a:p>
            <a:endParaRPr lang="en-US" dirty="0"/>
          </a:p>
          <a:p>
            <a:r>
              <a:rPr lang="en-US" dirty="0"/>
              <a:t>Finally, resilience and perseverance are essential because they help me continue working towards long-term success.</a:t>
            </a:r>
            <a:endParaRPr lang="fr-FR" dirty="0"/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32EEA4-0B00-41DD-B4EF-4D75B5910AFF}" type="slidenum">
              <a:rPr lang="fr-FR" smtClean="0"/>
              <a:t>8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122402588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fr-FR" dirty="0" err="1"/>
              <a:t>These</a:t>
            </a:r>
            <a:r>
              <a:rPr lang="fr-FR" dirty="0"/>
              <a:t> are the main </a:t>
            </a:r>
            <a:r>
              <a:rPr lang="fr-FR" dirty="0" err="1"/>
              <a:t>academic</a:t>
            </a:r>
            <a:r>
              <a:rPr lang="fr-FR" dirty="0"/>
              <a:t> and </a:t>
            </a:r>
            <a:r>
              <a:rPr lang="fr-FR" dirty="0" err="1"/>
              <a:t>professional</a:t>
            </a:r>
            <a:r>
              <a:rPr lang="fr-FR" dirty="0"/>
              <a:t> sources </a:t>
            </a:r>
            <a:r>
              <a:rPr lang="fr-FR" dirty="0" err="1"/>
              <a:t>used</a:t>
            </a:r>
            <a:r>
              <a:rPr lang="fr-FR" dirty="0"/>
              <a:t> to support </a:t>
            </a:r>
            <a:r>
              <a:rPr lang="fr-FR" dirty="0" err="1"/>
              <a:t>my</a:t>
            </a:r>
            <a:r>
              <a:rPr lang="fr-FR" dirty="0"/>
              <a:t> </a:t>
            </a:r>
            <a:r>
              <a:rPr lang="fr-FR" dirty="0" err="1"/>
              <a:t>presentation</a:t>
            </a:r>
            <a:r>
              <a:rPr lang="fr-FR" dirty="0"/>
              <a:t>.</a:t>
            </a:r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32EEA4-0B00-41DD-B4EF-4D75B5910AFF}" type="slidenum">
              <a:rPr lang="fr-FR" smtClean="0"/>
              <a:t>9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558472936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'image des diapositives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Espace réservé des notes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fr-FR" dirty="0" err="1"/>
              <a:t>OpenAI’s</a:t>
            </a:r>
            <a:r>
              <a:rPr lang="fr-FR" dirty="0"/>
              <a:t> </a:t>
            </a:r>
            <a:r>
              <a:rPr lang="fr-FR" dirty="0" err="1"/>
              <a:t>ChatGPT</a:t>
            </a:r>
            <a:r>
              <a:rPr lang="fr-FR" dirty="0"/>
              <a:t> </a:t>
            </a:r>
            <a:r>
              <a:rPr lang="fr-FR" dirty="0" err="1"/>
              <a:t>was</a:t>
            </a:r>
            <a:r>
              <a:rPr lang="fr-FR" dirty="0"/>
              <a:t> </a:t>
            </a:r>
            <a:r>
              <a:rPr lang="fr-FR" dirty="0" err="1"/>
              <a:t>used</a:t>
            </a:r>
            <a:r>
              <a:rPr lang="fr-FR" dirty="0"/>
              <a:t> to support </a:t>
            </a:r>
            <a:r>
              <a:rPr lang="fr-FR" dirty="0" err="1"/>
              <a:t>research</a:t>
            </a:r>
            <a:r>
              <a:rPr lang="fr-FR" dirty="0"/>
              <a:t> and to check the </a:t>
            </a:r>
            <a:r>
              <a:rPr lang="fr-FR" dirty="0" err="1"/>
              <a:t>grammar</a:t>
            </a:r>
            <a:r>
              <a:rPr lang="fr-FR" dirty="0"/>
              <a:t> and </a:t>
            </a:r>
            <a:r>
              <a:rPr lang="fr-FR" dirty="0" err="1"/>
              <a:t>clarity</a:t>
            </a:r>
            <a:r>
              <a:rPr lang="fr-FR" dirty="0"/>
              <a:t> of </a:t>
            </a:r>
            <a:r>
              <a:rPr lang="fr-FR" dirty="0" err="1"/>
              <a:t>selected</a:t>
            </a:r>
            <a:r>
              <a:rPr lang="fr-FR" dirty="0"/>
              <a:t> </a:t>
            </a:r>
            <a:r>
              <a:rPr lang="fr-FR" dirty="0" err="1"/>
              <a:t>text</a:t>
            </a:r>
            <a:r>
              <a:rPr lang="fr-FR" dirty="0"/>
              <a:t>. The information </a:t>
            </a:r>
            <a:r>
              <a:rPr lang="fr-FR" dirty="0" err="1"/>
              <a:t>was</a:t>
            </a:r>
            <a:r>
              <a:rPr lang="fr-FR" dirty="0"/>
              <a:t> </a:t>
            </a:r>
            <a:r>
              <a:rPr lang="fr-FR" dirty="0" err="1"/>
              <a:t>reviewed</a:t>
            </a:r>
            <a:r>
              <a:rPr lang="fr-FR" dirty="0"/>
              <a:t> and </a:t>
            </a:r>
            <a:r>
              <a:rPr lang="fr-FR" dirty="0" err="1"/>
              <a:t>verified</a:t>
            </a:r>
            <a:r>
              <a:rPr lang="fr-FR" dirty="0"/>
              <a:t> </a:t>
            </a:r>
            <a:r>
              <a:rPr lang="fr-FR" dirty="0" err="1"/>
              <a:t>using</a:t>
            </a:r>
            <a:r>
              <a:rPr lang="fr-FR" dirty="0"/>
              <a:t> </a:t>
            </a:r>
            <a:r>
              <a:rPr lang="fr-FR" dirty="0" err="1"/>
              <a:t>additional</a:t>
            </a:r>
            <a:r>
              <a:rPr lang="fr-FR" dirty="0"/>
              <a:t> sources.</a:t>
            </a:r>
          </a:p>
        </p:txBody>
      </p:sp>
      <p:sp>
        <p:nvSpPr>
          <p:cNvPr id="4" name="Espace réservé du numéro de diapositive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8F32EEA4-0B00-41DD-B4EF-4D75B5910AFF}" type="slidenum">
              <a:rPr lang="fr-FR" smtClean="0"/>
              <a:t>10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62976526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Diapositive de titr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25FB8746-39E4-3A6D-216C-B91F647D8AE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fr-FR"/>
              <a:t>Modifiez le style du titre</a:t>
            </a:r>
          </a:p>
        </p:txBody>
      </p:sp>
      <p:sp>
        <p:nvSpPr>
          <p:cNvPr id="3" name="Sous-titre 2">
            <a:extLst>
              <a:ext uri="{FF2B5EF4-FFF2-40B4-BE49-F238E27FC236}">
                <a16:creationId xmlns:a16="http://schemas.microsoft.com/office/drawing/2014/main" id="{B6216BFF-C5A8-19D1-324A-3264ED3BF32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fr-FR"/>
              <a:t>Modifiez le style des sous-titres du masque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FA94F373-97CE-C595-890F-D65D37CAE4B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85189B-74F3-484B-B161-7B6DC142AF71}" type="datetimeFigureOut">
              <a:rPr lang="fr-FR" smtClean="0"/>
              <a:t>31/07/2026</a:t>
            </a:fld>
            <a:endParaRPr lang="fr-FR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AFF7D06A-B801-D5C1-D1E7-4A480D2ED8B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F8431A34-34DD-16CD-B8B6-268B2D6126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34C63-6D4F-4013-9954-C0D9659392C1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3711892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re et contenu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024F353C-F8F4-6121-7DD7-1605F1F033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5F67DA81-AF34-1031-3D10-9728532BBBF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4CE3584B-20DB-8178-ACD6-37492855614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85189B-74F3-484B-B161-7B6DC142AF71}" type="datetimeFigureOut">
              <a:rPr lang="fr-FR" smtClean="0"/>
              <a:t>31/07/2026</a:t>
            </a:fld>
            <a:endParaRPr lang="fr-FR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2AF9BB21-C5B6-FD5E-854A-731A5F7438F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8F8B1D77-81F3-EDF1-02E1-EEDE0DB285E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34C63-6D4F-4013-9954-C0D9659392C1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97172398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Titre de sec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5C53367B-936C-43A8-06A2-F5B99BDA13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fr-FR"/>
              <a:t>Modifiez le style du titre</a:t>
            </a:r>
          </a:p>
        </p:txBody>
      </p:sp>
      <p:sp>
        <p:nvSpPr>
          <p:cNvPr id="3" name="Espace réservé du texte 2">
            <a:extLst>
              <a:ext uri="{FF2B5EF4-FFF2-40B4-BE49-F238E27FC236}">
                <a16:creationId xmlns:a16="http://schemas.microsoft.com/office/drawing/2014/main" id="{D2C3AD41-EE3C-65C7-DC47-F1BF0CC8BE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FB22C4C3-DD32-4B56-7C82-7E3996961A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85189B-74F3-484B-B161-7B6DC142AF71}" type="datetimeFigureOut">
              <a:rPr lang="fr-FR" smtClean="0"/>
              <a:t>31/07/2026</a:t>
            </a:fld>
            <a:endParaRPr lang="fr-FR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894347D8-121A-A2A1-8672-0AE5B167260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F7466F30-46E0-BCA2-5A25-D82D17B3AC9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34C63-6D4F-4013-9954-C0D9659392C1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93559757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eux contenu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C8EDBCF1-F213-4BFF-0216-9925154D365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8FF40763-8E6F-E58F-ECE6-770DD139FCAE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u contenu 3">
            <a:extLst>
              <a:ext uri="{FF2B5EF4-FFF2-40B4-BE49-F238E27FC236}">
                <a16:creationId xmlns:a16="http://schemas.microsoft.com/office/drawing/2014/main" id="{1F6B9ED2-E23C-14A8-4142-B3B6E4C3FD20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5" name="Espace réservé de la date 4">
            <a:extLst>
              <a:ext uri="{FF2B5EF4-FFF2-40B4-BE49-F238E27FC236}">
                <a16:creationId xmlns:a16="http://schemas.microsoft.com/office/drawing/2014/main" id="{AA972D2D-2196-B23F-04E4-133C2ABA9ED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85189B-74F3-484B-B161-7B6DC142AF71}" type="datetimeFigureOut">
              <a:rPr lang="fr-FR" smtClean="0"/>
              <a:t>31/07/2026</a:t>
            </a:fld>
            <a:endParaRPr lang="fr-FR"/>
          </a:p>
        </p:txBody>
      </p:sp>
      <p:sp>
        <p:nvSpPr>
          <p:cNvPr id="6" name="Espace réservé du pied de page 5">
            <a:extLst>
              <a:ext uri="{FF2B5EF4-FFF2-40B4-BE49-F238E27FC236}">
                <a16:creationId xmlns:a16="http://schemas.microsoft.com/office/drawing/2014/main" id="{C2BE30CB-4604-9BE7-9324-1D20ED5DFA4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Espace réservé du numéro de diapositive 6">
            <a:extLst>
              <a:ext uri="{FF2B5EF4-FFF2-40B4-BE49-F238E27FC236}">
                <a16:creationId xmlns:a16="http://schemas.microsoft.com/office/drawing/2014/main" id="{117ACAE3-0D21-B686-EBDF-06FBC08C58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34C63-6D4F-4013-9954-C0D9659392C1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11320057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a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447025D0-E551-E58A-47F3-BF377CFF53C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texte 2">
            <a:extLst>
              <a:ext uri="{FF2B5EF4-FFF2-40B4-BE49-F238E27FC236}">
                <a16:creationId xmlns:a16="http://schemas.microsoft.com/office/drawing/2014/main" id="{0FD8196B-EDAA-C173-0ED9-1715214CE3F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4" name="Espace réservé du contenu 3">
            <a:extLst>
              <a:ext uri="{FF2B5EF4-FFF2-40B4-BE49-F238E27FC236}">
                <a16:creationId xmlns:a16="http://schemas.microsoft.com/office/drawing/2014/main" id="{F100D09D-E496-D320-2137-CE146718F424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5" name="Espace réservé du texte 4">
            <a:extLst>
              <a:ext uri="{FF2B5EF4-FFF2-40B4-BE49-F238E27FC236}">
                <a16:creationId xmlns:a16="http://schemas.microsoft.com/office/drawing/2014/main" id="{D858BA5E-3C6C-A6D6-C81C-72515E860F4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6" name="Espace réservé du contenu 5">
            <a:extLst>
              <a:ext uri="{FF2B5EF4-FFF2-40B4-BE49-F238E27FC236}">
                <a16:creationId xmlns:a16="http://schemas.microsoft.com/office/drawing/2014/main" id="{538AC905-6AF0-BAF7-086A-85BA4DE96980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7" name="Espace réservé de la date 6">
            <a:extLst>
              <a:ext uri="{FF2B5EF4-FFF2-40B4-BE49-F238E27FC236}">
                <a16:creationId xmlns:a16="http://schemas.microsoft.com/office/drawing/2014/main" id="{E5EF1E16-DE3A-6FFC-4215-31DF95AD8D5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85189B-74F3-484B-B161-7B6DC142AF71}" type="datetimeFigureOut">
              <a:rPr lang="fr-FR" smtClean="0"/>
              <a:t>31/07/2026</a:t>
            </a:fld>
            <a:endParaRPr lang="fr-FR"/>
          </a:p>
        </p:txBody>
      </p:sp>
      <p:sp>
        <p:nvSpPr>
          <p:cNvPr id="8" name="Espace réservé du pied de page 7">
            <a:extLst>
              <a:ext uri="{FF2B5EF4-FFF2-40B4-BE49-F238E27FC236}">
                <a16:creationId xmlns:a16="http://schemas.microsoft.com/office/drawing/2014/main" id="{4EE9FDDF-DC96-04CF-CD75-24EC7ED0070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9" name="Espace réservé du numéro de diapositive 8">
            <a:extLst>
              <a:ext uri="{FF2B5EF4-FFF2-40B4-BE49-F238E27FC236}">
                <a16:creationId xmlns:a16="http://schemas.microsoft.com/office/drawing/2014/main" id="{B1F264B6-D685-CC02-E5F4-F9D4A01B464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34C63-6D4F-4013-9954-C0D9659392C1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90840039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re seu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1C16130F-85BC-B12B-39D2-349A2907DE4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e la date 2">
            <a:extLst>
              <a:ext uri="{FF2B5EF4-FFF2-40B4-BE49-F238E27FC236}">
                <a16:creationId xmlns:a16="http://schemas.microsoft.com/office/drawing/2014/main" id="{069FAD84-8659-6C79-4642-0A37CBDA823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85189B-74F3-484B-B161-7B6DC142AF71}" type="datetimeFigureOut">
              <a:rPr lang="fr-FR" smtClean="0"/>
              <a:t>31/07/2026</a:t>
            </a:fld>
            <a:endParaRPr lang="fr-FR"/>
          </a:p>
        </p:txBody>
      </p:sp>
      <p:sp>
        <p:nvSpPr>
          <p:cNvPr id="4" name="Espace réservé du pied de page 3">
            <a:extLst>
              <a:ext uri="{FF2B5EF4-FFF2-40B4-BE49-F238E27FC236}">
                <a16:creationId xmlns:a16="http://schemas.microsoft.com/office/drawing/2014/main" id="{BE5C0D48-F083-F692-BA89-FD1D577CA37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5" name="Espace réservé du numéro de diapositive 4">
            <a:extLst>
              <a:ext uri="{FF2B5EF4-FFF2-40B4-BE49-F238E27FC236}">
                <a16:creationId xmlns:a16="http://schemas.microsoft.com/office/drawing/2014/main" id="{7EE3A392-EB0A-3BAB-94E6-38E39AB3BEB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34C63-6D4F-4013-9954-C0D9659392C1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755927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V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e la date 1">
            <a:extLst>
              <a:ext uri="{FF2B5EF4-FFF2-40B4-BE49-F238E27FC236}">
                <a16:creationId xmlns:a16="http://schemas.microsoft.com/office/drawing/2014/main" id="{68D187E9-A5F3-A7D6-890A-75F416A2521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85189B-74F3-484B-B161-7B6DC142AF71}" type="datetimeFigureOut">
              <a:rPr lang="fr-FR" smtClean="0"/>
              <a:t>31/07/2026</a:t>
            </a:fld>
            <a:endParaRPr lang="fr-FR"/>
          </a:p>
        </p:txBody>
      </p:sp>
      <p:sp>
        <p:nvSpPr>
          <p:cNvPr id="3" name="Espace réservé du pied de page 2">
            <a:extLst>
              <a:ext uri="{FF2B5EF4-FFF2-40B4-BE49-F238E27FC236}">
                <a16:creationId xmlns:a16="http://schemas.microsoft.com/office/drawing/2014/main" id="{BE0BA141-5AC4-6B9C-55CB-888F8750152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4" name="Espace réservé du numéro de diapositive 3">
            <a:extLst>
              <a:ext uri="{FF2B5EF4-FFF2-40B4-BE49-F238E27FC236}">
                <a16:creationId xmlns:a16="http://schemas.microsoft.com/office/drawing/2014/main" id="{D888934C-C316-8FAB-5709-BA964CB0D23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34C63-6D4F-4013-9954-C0D9659392C1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498640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u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BE23ACD1-5B05-0FB9-3B7D-C0A6A401E55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fr-FR"/>
              <a:t>Modifiez le style du titre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CF08F49E-840A-7C41-A8F6-E3B53206B3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u texte 3">
            <a:extLst>
              <a:ext uri="{FF2B5EF4-FFF2-40B4-BE49-F238E27FC236}">
                <a16:creationId xmlns:a16="http://schemas.microsoft.com/office/drawing/2014/main" id="{C2374B89-C026-9CF7-C755-915F77ED9EF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5" name="Espace réservé de la date 4">
            <a:extLst>
              <a:ext uri="{FF2B5EF4-FFF2-40B4-BE49-F238E27FC236}">
                <a16:creationId xmlns:a16="http://schemas.microsoft.com/office/drawing/2014/main" id="{EB8DDF07-D9FC-B1B3-41F8-EDE520D1DC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85189B-74F3-484B-B161-7B6DC142AF71}" type="datetimeFigureOut">
              <a:rPr lang="fr-FR" smtClean="0"/>
              <a:t>31/07/2026</a:t>
            </a:fld>
            <a:endParaRPr lang="fr-FR"/>
          </a:p>
        </p:txBody>
      </p:sp>
      <p:sp>
        <p:nvSpPr>
          <p:cNvPr id="6" name="Espace réservé du pied de page 5">
            <a:extLst>
              <a:ext uri="{FF2B5EF4-FFF2-40B4-BE49-F238E27FC236}">
                <a16:creationId xmlns:a16="http://schemas.microsoft.com/office/drawing/2014/main" id="{3B5DC615-77C8-33D4-A06A-93A457BDDD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Espace réservé du numéro de diapositive 6">
            <a:extLst>
              <a:ext uri="{FF2B5EF4-FFF2-40B4-BE49-F238E27FC236}">
                <a16:creationId xmlns:a16="http://schemas.microsoft.com/office/drawing/2014/main" id="{794C86FA-0B8F-B392-2882-E3C61FF5186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34C63-6D4F-4013-9954-C0D9659392C1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05944892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Image avec légen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BF777C9F-1D37-0E9F-3B12-01597A5355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fr-FR"/>
              <a:t>Modifiez le style du titre</a:t>
            </a:r>
          </a:p>
        </p:txBody>
      </p:sp>
      <p:sp>
        <p:nvSpPr>
          <p:cNvPr id="3" name="Espace réservé pour une image  2">
            <a:extLst>
              <a:ext uri="{FF2B5EF4-FFF2-40B4-BE49-F238E27FC236}">
                <a16:creationId xmlns:a16="http://schemas.microsoft.com/office/drawing/2014/main" id="{796F7357-68D4-8D41-8DA5-679E16EDC870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fr-FR"/>
          </a:p>
        </p:txBody>
      </p:sp>
      <p:sp>
        <p:nvSpPr>
          <p:cNvPr id="4" name="Espace réservé du texte 3">
            <a:extLst>
              <a:ext uri="{FF2B5EF4-FFF2-40B4-BE49-F238E27FC236}">
                <a16:creationId xmlns:a16="http://schemas.microsoft.com/office/drawing/2014/main" id="{76CE52A5-5704-03E2-9A08-38C1F9A3B5B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fr-FR"/>
              <a:t>Cliquez pour modifier les styles du texte du masque</a:t>
            </a:r>
          </a:p>
        </p:txBody>
      </p:sp>
      <p:sp>
        <p:nvSpPr>
          <p:cNvPr id="5" name="Espace réservé de la date 4">
            <a:extLst>
              <a:ext uri="{FF2B5EF4-FFF2-40B4-BE49-F238E27FC236}">
                <a16:creationId xmlns:a16="http://schemas.microsoft.com/office/drawing/2014/main" id="{E5832D5C-0685-0BE3-5944-5249C1D55F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85189B-74F3-484B-B161-7B6DC142AF71}" type="datetimeFigureOut">
              <a:rPr lang="fr-FR" smtClean="0"/>
              <a:t>31/07/2026</a:t>
            </a:fld>
            <a:endParaRPr lang="fr-FR"/>
          </a:p>
        </p:txBody>
      </p:sp>
      <p:sp>
        <p:nvSpPr>
          <p:cNvPr id="6" name="Espace réservé du pied de page 5">
            <a:extLst>
              <a:ext uri="{FF2B5EF4-FFF2-40B4-BE49-F238E27FC236}">
                <a16:creationId xmlns:a16="http://schemas.microsoft.com/office/drawing/2014/main" id="{4811FE10-971E-466F-784B-9A0B70DE327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7" name="Espace réservé du numéro de diapositive 6">
            <a:extLst>
              <a:ext uri="{FF2B5EF4-FFF2-40B4-BE49-F238E27FC236}">
                <a16:creationId xmlns:a16="http://schemas.microsoft.com/office/drawing/2014/main" id="{14473228-97B6-79C4-E916-A00429B64A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34C63-6D4F-4013-9954-C0D9659392C1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17380137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re et texte vertical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3054B0EF-8DA2-27A1-4B00-3686FC8299B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texte vertical 2">
            <a:extLst>
              <a:ext uri="{FF2B5EF4-FFF2-40B4-BE49-F238E27FC236}">
                <a16:creationId xmlns:a16="http://schemas.microsoft.com/office/drawing/2014/main" id="{1F6D9F8B-A127-ABC9-6E80-64F302ACF75D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6A6DBC62-E4DD-ABF2-899A-5A3E86814B9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85189B-74F3-484B-B161-7B6DC142AF71}" type="datetimeFigureOut">
              <a:rPr lang="fr-FR" smtClean="0"/>
              <a:t>31/07/2026</a:t>
            </a:fld>
            <a:endParaRPr lang="fr-FR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21F51FA0-9AA0-1280-B094-37089E99D8D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E3EB22D7-29BC-C60E-6E20-D8AB58CA648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34C63-6D4F-4013-9954-C0D9659392C1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67131762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Titre vertical et text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vertical 1">
            <a:extLst>
              <a:ext uri="{FF2B5EF4-FFF2-40B4-BE49-F238E27FC236}">
                <a16:creationId xmlns:a16="http://schemas.microsoft.com/office/drawing/2014/main" id="{C473A129-B6FE-B686-C31E-C8255568480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texte vertical 2">
            <a:extLst>
              <a:ext uri="{FF2B5EF4-FFF2-40B4-BE49-F238E27FC236}">
                <a16:creationId xmlns:a16="http://schemas.microsoft.com/office/drawing/2014/main" id="{1845240B-5CEF-3B66-B583-05E48EDAA350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B157A43E-7AF5-4C8F-06F2-81CE0E7B46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85189B-74F3-484B-B161-7B6DC142AF71}" type="datetimeFigureOut">
              <a:rPr lang="fr-FR" smtClean="0"/>
              <a:t>31/07/2026</a:t>
            </a:fld>
            <a:endParaRPr lang="fr-FR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2864FC29-7CB2-D2D8-1796-3F7C05FDB26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F6D75978-2BFF-7EF1-A448-C97943B97CF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9634C63-6D4F-4013-9954-C0D9659392C1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390549731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Espace réservé du titre 1">
            <a:extLst>
              <a:ext uri="{FF2B5EF4-FFF2-40B4-BE49-F238E27FC236}">
                <a16:creationId xmlns:a16="http://schemas.microsoft.com/office/drawing/2014/main" id="{76E172F3-FA13-D4E9-37FB-D1C18520E4E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fr-FR"/>
              <a:t>Modifiez le style du titre</a:t>
            </a:r>
          </a:p>
        </p:txBody>
      </p:sp>
      <p:sp>
        <p:nvSpPr>
          <p:cNvPr id="3" name="Espace réservé du texte 2">
            <a:extLst>
              <a:ext uri="{FF2B5EF4-FFF2-40B4-BE49-F238E27FC236}">
                <a16:creationId xmlns:a16="http://schemas.microsoft.com/office/drawing/2014/main" id="{FBB1185A-19E0-D99B-BA1E-301DFDF363F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fr-FR"/>
              <a:t>Cliquez pour modifier les styles du texte du masque</a:t>
            </a:r>
          </a:p>
          <a:p>
            <a:pPr lvl="1"/>
            <a:r>
              <a:rPr lang="fr-FR"/>
              <a:t>Deuxième niveau</a:t>
            </a:r>
          </a:p>
          <a:p>
            <a:pPr lvl="2"/>
            <a:r>
              <a:rPr lang="fr-FR"/>
              <a:t>Troisième niveau</a:t>
            </a:r>
          </a:p>
          <a:p>
            <a:pPr lvl="3"/>
            <a:r>
              <a:rPr lang="fr-FR"/>
              <a:t>Quatrième niveau</a:t>
            </a:r>
          </a:p>
          <a:p>
            <a:pPr lvl="4"/>
            <a:r>
              <a:rPr lang="fr-FR"/>
              <a:t>Cinquième niveau</a:t>
            </a:r>
          </a:p>
        </p:txBody>
      </p:sp>
      <p:sp>
        <p:nvSpPr>
          <p:cNvPr id="4" name="Espace réservé de la date 3">
            <a:extLst>
              <a:ext uri="{FF2B5EF4-FFF2-40B4-BE49-F238E27FC236}">
                <a16:creationId xmlns:a16="http://schemas.microsoft.com/office/drawing/2014/main" id="{8661CA43-2517-1657-83C5-19B41D606AF7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F485189B-74F3-484B-B161-7B6DC142AF71}" type="datetimeFigureOut">
              <a:rPr lang="fr-FR" smtClean="0"/>
              <a:t>31/07/2026</a:t>
            </a:fld>
            <a:endParaRPr lang="fr-FR"/>
          </a:p>
        </p:txBody>
      </p:sp>
      <p:sp>
        <p:nvSpPr>
          <p:cNvPr id="5" name="Espace réservé du pied de page 4">
            <a:extLst>
              <a:ext uri="{FF2B5EF4-FFF2-40B4-BE49-F238E27FC236}">
                <a16:creationId xmlns:a16="http://schemas.microsoft.com/office/drawing/2014/main" id="{5EC45073-A16D-0A1D-D64B-6661523282C8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fr-FR"/>
          </a:p>
        </p:txBody>
      </p:sp>
      <p:sp>
        <p:nvSpPr>
          <p:cNvPr id="6" name="Espace réservé du numéro de diapositive 5">
            <a:extLst>
              <a:ext uri="{FF2B5EF4-FFF2-40B4-BE49-F238E27FC236}">
                <a16:creationId xmlns:a16="http://schemas.microsoft.com/office/drawing/2014/main" id="{B5DFBF1E-336B-96F0-42A0-4E5B146D6C1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19634C63-6D4F-4013-9954-C0D9659392C1}" type="slidenum">
              <a:rPr lang="fr-FR" smtClean="0"/>
              <a:t>‹N°›</a:t>
            </a:fld>
            <a:endParaRPr lang="fr-FR"/>
          </a:p>
        </p:txBody>
      </p:sp>
    </p:spTree>
    <p:extLst>
      <p:ext uri="{BB962C8B-B14F-4D97-AF65-F5344CB8AC3E}">
        <p14:creationId xmlns:p14="http://schemas.microsoft.com/office/powerpoint/2010/main" val="2687341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fr-FR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2.m4a"/><Relationship Id="rId1" Type="http://schemas.microsoft.com/office/2007/relationships/media" Target="../media/media2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3.m4a"/><Relationship Id="rId1" Type="http://schemas.microsoft.com/office/2007/relationships/media" Target="../media/media3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4.m4a"/><Relationship Id="rId1" Type="http://schemas.microsoft.com/office/2007/relationships/media" Target="../media/media4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5.m4a"/><Relationship Id="rId1" Type="http://schemas.microsoft.com/office/2007/relationships/media" Target="../media/media5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6.m4a"/><Relationship Id="rId1" Type="http://schemas.microsoft.com/office/2007/relationships/media" Target="../media/media6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7.m4a"/><Relationship Id="rId1" Type="http://schemas.microsoft.com/office/2007/relationships/media" Target="../media/media7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8.m4a"/><Relationship Id="rId1" Type="http://schemas.microsoft.com/office/2007/relationships/media" Target="../media/media8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.xml"/><Relationship Id="rId2" Type="http://schemas.openxmlformats.org/officeDocument/2006/relationships/audio" Target="../media/media9.m4a"/><Relationship Id="rId1" Type="http://schemas.microsoft.com/office/2007/relationships/media" Target="../media/media9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2.xml"/><Relationship Id="rId2" Type="http://schemas.openxmlformats.org/officeDocument/2006/relationships/audio" Target="../media/media10.m4a"/><Relationship Id="rId1" Type="http://schemas.microsoft.com/office/2007/relationships/media" Target="../media/media10.m4a"/><Relationship Id="rId5" Type="http://schemas.openxmlformats.org/officeDocument/2006/relationships/image" Target="../media/image1.png"/><Relationship Id="rId4" Type="http://schemas.openxmlformats.org/officeDocument/2006/relationships/notesSlide" Target="../notesSlides/notesSlide1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5CDB6C72-C12E-33B8-7D5A-53981FBAF6E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902109"/>
            <a:ext cx="9144000" cy="5053781"/>
          </a:xfrm>
          <a:solidFill>
            <a:schemeClr val="tx2">
              <a:lumMod val="75000"/>
              <a:lumOff val="25000"/>
            </a:schemeClr>
          </a:solidFill>
        </p:spPr>
        <p:txBody>
          <a:bodyPr>
            <a:normAutofit/>
          </a:bodyPr>
          <a:lstStyle/>
          <a:p>
            <a:r>
              <a:rPr lang="en-US" sz="4000" dirty="0"/>
              <a:t>Professional Development Plan</a:t>
            </a:r>
            <a:br>
              <a:rPr lang="en-US" sz="4000" dirty="0"/>
            </a:br>
            <a:br>
              <a:rPr lang="en-US" sz="4000" dirty="0"/>
            </a:br>
            <a:r>
              <a:rPr lang="en-US" sz="4000" dirty="0"/>
              <a:t>Maurice Diakite</a:t>
            </a:r>
            <a:br>
              <a:rPr lang="en-US" sz="4000" dirty="0"/>
            </a:br>
            <a:r>
              <a:rPr lang="en-US" sz="4000" dirty="0"/>
              <a:t>Student ID: 2515416 </a:t>
            </a:r>
            <a:br>
              <a:rPr lang="en-US" sz="4000" dirty="0"/>
            </a:br>
            <a:br>
              <a:rPr lang="en-US" sz="4000" dirty="0"/>
            </a:br>
            <a:r>
              <a:rPr lang="en-US" sz="4000" dirty="0"/>
              <a:t>Module: Learning in the Digital Era</a:t>
            </a:r>
            <a:br>
              <a:rPr lang="en-US" sz="4000" dirty="0"/>
            </a:br>
            <a:r>
              <a:rPr lang="en-US" sz="4000" dirty="0"/>
              <a:t>Module Code: ACCA4025</a:t>
            </a:r>
            <a:br>
              <a:rPr lang="en-US" sz="4000" dirty="0"/>
            </a:br>
            <a:br>
              <a:rPr lang="en-US" sz="4000" dirty="0"/>
            </a:br>
            <a:r>
              <a:rPr lang="en-US" sz="4000" dirty="0" err="1"/>
              <a:t>CertHE</a:t>
            </a:r>
            <a:r>
              <a:rPr lang="en-US" sz="4000" dirty="0"/>
              <a:t> Computing Skills for Workplace</a:t>
            </a:r>
            <a:endParaRPr lang="fr-FR" sz="4000" dirty="0"/>
          </a:p>
        </p:txBody>
      </p:sp>
      <p:pic>
        <p:nvPicPr>
          <p:cNvPr id="16" name="Audio 15">
            <a:hlinkClick r:id="" action="ppaction://media"/>
            <a:extLst>
              <a:ext uri="{FF2B5EF4-FFF2-40B4-BE49-F238E27FC236}">
                <a16:creationId xmlns:a16="http://schemas.microsoft.com/office/drawing/2014/main" id="{D924F7C1-CB58-E3A6-AA34-82DF66CB7DC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056063185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7679"/>
    </mc:Choice>
    <mc:Fallback>
      <p:transition spd="slow" advTm="2767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6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10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6"/>
                </p:tgtEl>
              </p:cMediaNode>
            </p:audio>
          </p:childTnLst>
        </p:cTn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2FD6E755-34AD-7170-FCA2-7985D990DA3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07690" y="592471"/>
            <a:ext cx="9753601" cy="5673058"/>
          </a:xfrm>
          <a:solidFill>
            <a:schemeClr val="tx2">
              <a:lumMod val="75000"/>
              <a:lumOff val="25000"/>
            </a:schemeClr>
          </a:solidFill>
        </p:spPr>
        <p:txBody>
          <a:bodyPr>
            <a:normAutofit/>
          </a:bodyPr>
          <a:lstStyle/>
          <a:p>
            <a:pPr algn="l"/>
            <a:r>
              <a:rPr lang="en-US" sz="4400" dirty="0"/>
              <a:t>Presentation Overview</a:t>
            </a:r>
            <a:br>
              <a:rPr lang="en-US" sz="4400" dirty="0"/>
            </a:br>
            <a:br>
              <a:rPr lang="en-US" sz="4400" dirty="0"/>
            </a:br>
            <a:r>
              <a:rPr lang="en-US" sz="4400" dirty="0"/>
              <a:t>• Self-evaluation</a:t>
            </a:r>
            <a:br>
              <a:rPr lang="en-US" sz="4400" dirty="0"/>
            </a:br>
            <a:r>
              <a:rPr lang="en-US" sz="4400" dirty="0"/>
              <a:t>• Professional Development Plan</a:t>
            </a:r>
            <a:br>
              <a:rPr lang="en-US" sz="4400" dirty="0"/>
            </a:br>
            <a:r>
              <a:rPr lang="en-US" sz="4400" dirty="0"/>
              <a:t>• SMART development goals</a:t>
            </a:r>
            <a:br>
              <a:rPr lang="en-US" sz="4400" dirty="0"/>
            </a:br>
            <a:r>
              <a:rPr lang="en-US" sz="4400" dirty="0"/>
              <a:t>• Evidence of goal progress</a:t>
            </a:r>
            <a:br>
              <a:rPr lang="en-US" sz="4400" dirty="0"/>
            </a:br>
            <a:r>
              <a:rPr lang="en-US" sz="4400" dirty="0"/>
              <a:t>• Unit 4 topic summary</a:t>
            </a:r>
            <a:br>
              <a:rPr lang="en-US" sz="4400" dirty="0"/>
            </a:br>
            <a:r>
              <a:rPr lang="en-US" sz="4400" dirty="0"/>
              <a:t>• Conclusion</a:t>
            </a:r>
            <a:endParaRPr lang="fr-FR" sz="4400" dirty="0"/>
          </a:p>
        </p:txBody>
      </p:sp>
      <p:pic>
        <p:nvPicPr>
          <p:cNvPr id="13" name="Audio 12">
            <a:hlinkClick r:id="" action="ppaction://media"/>
            <a:extLst>
              <a:ext uri="{FF2B5EF4-FFF2-40B4-BE49-F238E27FC236}">
                <a16:creationId xmlns:a16="http://schemas.microsoft.com/office/drawing/2014/main" id="{8B39E0C7-47D3-F042-A790-B7AFF849F07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37474337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28015"/>
    </mc:Choice>
    <mc:Fallback>
      <p:transition spd="slow" advTm="28015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3"/>
                </p:tgtEl>
              </p:cMediaNode>
            </p:audio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3B8B5145-1E80-2E79-1185-AB03CECC03F6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tx2">
              <a:lumMod val="75000"/>
              <a:lumOff val="25000"/>
            </a:schemeClr>
          </a:solidFill>
        </p:spPr>
        <p:txBody>
          <a:bodyPr/>
          <a:lstStyle/>
          <a:p>
            <a:pPr algn="ctr"/>
            <a:r>
              <a:rPr lang="fr-FR" dirty="0"/>
              <a:t>Self-Evaluation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F8DD41E1-77EB-808F-8F94-14568219433D}"/>
              </a:ext>
            </a:extLst>
          </p:cNvPr>
          <p:cNvSpPr>
            <a:spLocks noGrp="1"/>
          </p:cNvSpPr>
          <p:nvPr>
            <p:ph idx="1"/>
          </p:nvPr>
        </p:nvSpPr>
        <p:spPr>
          <a:solidFill>
            <a:schemeClr val="tx2">
              <a:lumMod val="75000"/>
              <a:lumOff val="25000"/>
            </a:schemeClr>
          </a:solidFill>
        </p:spPr>
        <p:txBody>
          <a:bodyPr>
            <a:normAutofit fontScale="40000" lnSpcReduction="20000"/>
          </a:bodyPr>
          <a:lstStyle/>
          <a:p>
            <a:pPr algn="ctr"/>
            <a:r>
              <a:rPr lang="en-US" dirty="0"/>
              <a:t>Strengths</a:t>
            </a:r>
          </a:p>
          <a:p>
            <a:pPr algn="ctr"/>
            <a:endParaRPr lang="en-US" dirty="0"/>
          </a:p>
          <a:p>
            <a:pPr algn="ctr"/>
            <a:r>
              <a:rPr lang="en-US" dirty="0"/>
              <a:t>• Perseverance</a:t>
            </a:r>
          </a:p>
          <a:p>
            <a:pPr algn="ctr"/>
            <a:r>
              <a:rPr lang="en-US" dirty="0"/>
              <a:t>• Curiosity</a:t>
            </a:r>
          </a:p>
          <a:p>
            <a:pPr algn="ctr"/>
            <a:r>
              <a:rPr lang="en-US" dirty="0"/>
              <a:t>• Teamwork</a:t>
            </a:r>
          </a:p>
          <a:p>
            <a:pPr algn="ctr"/>
            <a:endParaRPr lang="en-US" dirty="0"/>
          </a:p>
          <a:p>
            <a:pPr algn="ctr"/>
            <a:r>
              <a:rPr lang="en-US" dirty="0"/>
              <a:t>Areas for Improvement</a:t>
            </a:r>
          </a:p>
          <a:p>
            <a:pPr algn="ctr"/>
            <a:endParaRPr lang="en-US" dirty="0"/>
          </a:p>
          <a:p>
            <a:pPr algn="ctr"/>
            <a:r>
              <a:rPr lang="en-US" dirty="0"/>
              <a:t>• Self-confidence</a:t>
            </a:r>
          </a:p>
          <a:p>
            <a:pPr algn="ctr"/>
            <a:r>
              <a:rPr lang="en-US" dirty="0"/>
              <a:t>• Stress management</a:t>
            </a:r>
          </a:p>
          <a:p>
            <a:pPr algn="ctr"/>
            <a:r>
              <a:rPr lang="en-US" dirty="0"/>
              <a:t>• Technical skills</a:t>
            </a:r>
          </a:p>
          <a:p>
            <a:pPr algn="ctr"/>
            <a:endParaRPr lang="en-US" dirty="0"/>
          </a:p>
          <a:p>
            <a:pPr algn="ctr"/>
            <a:r>
              <a:rPr lang="en-US" dirty="0"/>
              <a:t>Personal Traits</a:t>
            </a:r>
          </a:p>
          <a:p>
            <a:pPr algn="ctr"/>
            <a:endParaRPr lang="en-US" dirty="0"/>
          </a:p>
          <a:p>
            <a:pPr algn="ctr"/>
            <a:r>
              <a:rPr lang="en-US" dirty="0"/>
              <a:t>• Ambitious</a:t>
            </a:r>
          </a:p>
          <a:p>
            <a:pPr algn="ctr"/>
            <a:r>
              <a:rPr lang="en-US" dirty="0"/>
              <a:t>• Honest</a:t>
            </a:r>
          </a:p>
          <a:p>
            <a:pPr algn="ctr"/>
            <a:r>
              <a:rPr lang="en-US" dirty="0"/>
              <a:t>• Patient</a:t>
            </a:r>
            <a:endParaRPr lang="fr-FR" dirty="0"/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4B5E1E69-3301-5B54-8384-0E1872BCC0A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93704052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4499"/>
    </mc:Choice>
    <mc:Fallback>
      <p:transition spd="slow" advTm="4449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7D15CC3E-4B83-88EB-9805-9EA04E63C3E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717755" y="452284"/>
            <a:ext cx="10756489" cy="2575898"/>
          </a:xfrm>
        </p:spPr>
        <p:txBody>
          <a:bodyPr/>
          <a:lstStyle/>
          <a:p>
            <a:r>
              <a:rPr lang="fr-FR" dirty="0" err="1">
                <a:solidFill>
                  <a:schemeClr val="tx2">
                    <a:lumMod val="75000"/>
                    <a:lumOff val="25000"/>
                  </a:schemeClr>
                </a:solidFill>
              </a:rPr>
              <a:t>Reflection</a:t>
            </a:r>
            <a:r>
              <a:rPr lang="fr-FR" dirty="0">
                <a:solidFill>
                  <a:schemeClr val="tx2">
                    <a:lumMod val="75000"/>
                    <a:lumOff val="25000"/>
                  </a:schemeClr>
                </a:solidFill>
              </a:rPr>
              <a:t> and </a:t>
            </a:r>
            <a:r>
              <a:rPr lang="fr-FR" dirty="0" err="1">
                <a:solidFill>
                  <a:schemeClr val="tx2">
                    <a:lumMod val="75000"/>
                    <a:lumOff val="25000"/>
                  </a:schemeClr>
                </a:solidFill>
              </a:rPr>
              <a:t>Development</a:t>
            </a:r>
            <a:r>
              <a:rPr lang="fr-FR" dirty="0">
                <a:solidFill>
                  <a:schemeClr val="tx2">
                    <a:lumMod val="75000"/>
                    <a:lumOff val="25000"/>
                  </a:schemeClr>
                </a:solidFill>
              </a:rPr>
              <a:t> Goals</a:t>
            </a:r>
          </a:p>
        </p:txBody>
      </p:sp>
      <p:sp>
        <p:nvSpPr>
          <p:cNvPr id="3" name="Sous-titre 2">
            <a:extLst>
              <a:ext uri="{FF2B5EF4-FFF2-40B4-BE49-F238E27FC236}">
                <a16:creationId xmlns:a16="http://schemas.microsoft.com/office/drawing/2014/main" id="{4F4D0F5E-DDC9-C019-FD6D-8163090FFDC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3999" y="3067358"/>
            <a:ext cx="9144000" cy="3255963"/>
          </a:xfrm>
          <a:solidFill>
            <a:schemeClr val="tx2">
              <a:lumMod val="75000"/>
              <a:lumOff val="25000"/>
            </a:schemeClr>
          </a:solidFill>
        </p:spPr>
        <p:txBody>
          <a:bodyPr>
            <a:normAutofit fontScale="62500" lnSpcReduction="20000"/>
          </a:bodyPr>
          <a:lstStyle/>
          <a:p>
            <a:r>
              <a:rPr lang="en-US" dirty="0"/>
              <a:t>Reflection</a:t>
            </a:r>
          </a:p>
          <a:p>
            <a:endParaRPr lang="en-US" dirty="0"/>
          </a:p>
          <a:p>
            <a:r>
              <a:rPr lang="en-US" dirty="0"/>
              <a:t>• I want to become more confident when speaking in front of others.</a:t>
            </a:r>
          </a:p>
          <a:p>
            <a:r>
              <a:rPr lang="en-US" dirty="0"/>
              <a:t>• I need to manage stress more effectively during study and presentations.</a:t>
            </a:r>
          </a:p>
          <a:p>
            <a:r>
              <a:rPr lang="en-US" dirty="0"/>
              <a:t>• I want to strengthen my technical skills in computing and cybersecurity.</a:t>
            </a:r>
          </a:p>
          <a:p>
            <a:endParaRPr lang="en-US" dirty="0"/>
          </a:p>
          <a:p>
            <a:r>
              <a:rPr lang="en-US" dirty="0"/>
              <a:t>Development Goals</a:t>
            </a:r>
          </a:p>
          <a:p>
            <a:endParaRPr lang="en-US" dirty="0"/>
          </a:p>
          <a:p>
            <a:r>
              <a:rPr lang="en-US" dirty="0"/>
              <a:t>• Improve self-confidence</a:t>
            </a:r>
          </a:p>
          <a:p>
            <a:r>
              <a:rPr lang="en-US" dirty="0"/>
              <a:t>• Improve stress management</a:t>
            </a:r>
          </a:p>
          <a:p>
            <a:r>
              <a:rPr lang="en-US" dirty="0"/>
              <a:t>• Improve technical skills</a:t>
            </a:r>
            <a:endParaRPr lang="fr-FR" dirty="0"/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585F1FE6-40EE-E21C-8EBF-CEB982C32D58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123518252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8120"/>
    </mc:Choice>
    <mc:Fallback>
      <p:transition spd="slow" advTm="3812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3D894A43-8D6E-C7D0-E64A-D4B4A1967F4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fr-FR" dirty="0">
                <a:solidFill>
                  <a:schemeClr val="tx2">
                    <a:lumMod val="75000"/>
                    <a:lumOff val="25000"/>
                  </a:schemeClr>
                </a:solidFill>
              </a:rPr>
              <a:t>SMART </a:t>
            </a:r>
            <a:r>
              <a:rPr lang="fr-FR" dirty="0" err="1">
                <a:solidFill>
                  <a:schemeClr val="tx2">
                    <a:lumMod val="75000"/>
                    <a:lumOff val="25000"/>
                  </a:schemeClr>
                </a:solidFill>
              </a:rPr>
              <a:t>Development</a:t>
            </a:r>
            <a:r>
              <a:rPr lang="fr-FR" dirty="0">
                <a:solidFill>
                  <a:schemeClr val="tx2">
                    <a:lumMod val="75000"/>
                    <a:lumOff val="25000"/>
                  </a:schemeClr>
                </a:solidFill>
              </a:rPr>
              <a:t> Goals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FD97E937-3529-BF8E-2ED1-F463089CDA9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425678"/>
            <a:ext cx="10515600" cy="4886632"/>
          </a:xfrm>
          <a:solidFill>
            <a:schemeClr val="tx2">
              <a:lumMod val="75000"/>
              <a:lumOff val="25000"/>
            </a:schemeClr>
          </a:solidFill>
        </p:spPr>
        <p:txBody>
          <a:bodyPr>
            <a:noAutofit/>
          </a:bodyPr>
          <a:lstStyle/>
          <a:p>
            <a:pPr algn="ctr"/>
            <a:r>
              <a:rPr lang="en-US" sz="800" dirty="0"/>
              <a:t>Goal 1 – Improve Self-Confidence</a:t>
            </a:r>
          </a:p>
          <a:p>
            <a:pPr algn="ctr"/>
            <a:endParaRPr lang="en-US" sz="800" dirty="0"/>
          </a:p>
          <a:p>
            <a:pPr algn="ctr"/>
            <a:r>
              <a:rPr lang="en-US" sz="800" dirty="0"/>
              <a:t>• Deliver one short oral presentation each week</a:t>
            </a:r>
          </a:p>
          <a:p>
            <a:pPr algn="ctr"/>
            <a:r>
              <a:rPr lang="en-US" sz="800" dirty="0"/>
              <a:t>• Complete eight presentations</a:t>
            </a:r>
          </a:p>
          <a:p>
            <a:pPr algn="ctr"/>
            <a:r>
              <a:rPr lang="en-US" sz="800" dirty="0"/>
              <a:t>• Each presentation will last 2–5 minutes</a:t>
            </a:r>
          </a:p>
          <a:p>
            <a:pPr algn="ctr"/>
            <a:r>
              <a:rPr lang="en-US" sz="800" dirty="0"/>
              <a:t>• Target completion: 8 weeks</a:t>
            </a:r>
          </a:p>
          <a:p>
            <a:pPr algn="ctr"/>
            <a:endParaRPr lang="en-US" sz="800" dirty="0"/>
          </a:p>
          <a:p>
            <a:pPr algn="ctr"/>
            <a:r>
              <a:rPr lang="en-US" sz="800" dirty="0"/>
              <a:t>Goal 2 – Improve Stress Management</a:t>
            </a:r>
          </a:p>
          <a:p>
            <a:pPr algn="ctr"/>
            <a:endParaRPr lang="en-US" sz="800" dirty="0"/>
          </a:p>
          <a:p>
            <a:pPr algn="ctr"/>
            <a:r>
              <a:rPr lang="en-US" sz="800" dirty="0"/>
              <a:t>• </a:t>
            </a:r>
            <a:r>
              <a:rPr lang="en-US" sz="800" dirty="0" err="1"/>
              <a:t>Practise</a:t>
            </a:r>
            <a:r>
              <a:rPr lang="en-US" sz="800" dirty="0"/>
              <a:t> breathing exercises regularly</a:t>
            </a:r>
          </a:p>
          <a:p>
            <a:pPr algn="ctr"/>
            <a:r>
              <a:rPr lang="en-US" sz="800" dirty="0"/>
              <a:t>• Plan weekly study tasks</a:t>
            </a:r>
          </a:p>
          <a:p>
            <a:pPr algn="ctr"/>
            <a:r>
              <a:rPr lang="en-US" sz="800" dirty="0"/>
              <a:t>• Review stress levels each week</a:t>
            </a:r>
          </a:p>
          <a:p>
            <a:pPr algn="ctr"/>
            <a:r>
              <a:rPr lang="en-US" sz="800" dirty="0"/>
              <a:t>• Target completion: 8 weeks</a:t>
            </a:r>
          </a:p>
          <a:p>
            <a:pPr algn="ctr"/>
            <a:endParaRPr lang="en-US" sz="800" dirty="0"/>
          </a:p>
          <a:p>
            <a:pPr algn="ctr"/>
            <a:r>
              <a:rPr lang="en-US" sz="800" dirty="0"/>
              <a:t>Goal 3 – Improve Technical Skills</a:t>
            </a:r>
          </a:p>
          <a:p>
            <a:pPr algn="ctr"/>
            <a:endParaRPr lang="en-US" sz="800" dirty="0"/>
          </a:p>
          <a:p>
            <a:pPr algn="ctr"/>
            <a:r>
              <a:rPr lang="en-US" sz="800" dirty="0"/>
              <a:t>• Complete one computing or cybersecurity course</a:t>
            </a:r>
          </a:p>
          <a:p>
            <a:pPr algn="ctr"/>
            <a:r>
              <a:rPr lang="en-US" sz="800" dirty="0"/>
              <a:t>• </a:t>
            </a:r>
            <a:r>
              <a:rPr lang="en-US" sz="800" dirty="0" err="1"/>
              <a:t>Practise</a:t>
            </a:r>
            <a:r>
              <a:rPr lang="en-US" sz="800" dirty="0"/>
              <a:t> technical exercises twice a week</a:t>
            </a:r>
          </a:p>
          <a:p>
            <a:pPr algn="ctr"/>
            <a:r>
              <a:rPr lang="en-US" sz="800" dirty="0"/>
              <a:t>• Keep screenshots as evidence of progress</a:t>
            </a:r>
          </a:p>
          <a:p>
            <a:pPr algn="ctr"/>
            <a:r>
              <a:rPr lang="en-US" sz="800" dirty="0"/>
              <a:t>• Target completion: 8 weeks</a:t>
            </a:r>
            <a:endParaRPr lang="fr-FR" sz="800" dirty="0"/>
          </a:p>
        </p:txBody>
      </p:sp>
      <p:pic>
        <p:nvPicPr>
          <p:cNvPr id="48" name="Audio 47">
            <a:hlinkClick r:id="" action="ppaction://media"/>
            <a:extLst>
              <a:ext uri="{FF2B5EF4-FFF2-40B4-BE49-F238E27FC236}">
                <a16:creationId xmlns:a16="http://schemas.microsoft.com/office/drawing/2014/main" id="{889824E6-136A-651F-92F3-4E732AD3642B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329221640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52276"/>
    </mc:Choice>
    <mc:Fallback>
      <p:transition spd="slow" advTm="52276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4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48"/>
                </p:tgtEl>
              </p:cMediaNode>
            </p:audio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673B23B1-97D9-16DB-E5EF-E438510B74E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769374"/>
            <a:ext cx="9144000" cy="5319251"/>
          </a:xfrm>
          <a:solidFill>
            <a:schemeClr val="accent3"/>
          </a:solidFill>
        </p:spPr>
        <p:txBody>
          <a:bodyPr>
            <a:normAutofit fontScale="90000"/>
          </a:bodyPr>
          <a:lstStyle/>
          <a:p>
            <a:r>
              <a:rPr lang="en-US" sz="2800" dirty="0"/>
              <a:t>Selected Goal: Improve Self-Confidence</a:t>
            </a:r>
            <a:br>
              <a:rPr lang="en-US" sz="2800" dirty="0"/>
            </a:br>
            <a:br>
              <a:rPr lang="en-US" sz="2800" dirty="0"/>
            </a:br>
            <a:r>
              <a:rPr lang="en-US" sz="2800" dirty="0"/>
              <a:t>Action Taken:</a:t>
            </a:r>
            <a:br>
              <a:rPr lang="en-US" sz="2800" dirty="0"/>
            </a:br>
            <a:r>
              <a:rPr lang="en-US" sz="2800" dirty="0"/>
              <a:t>I prepared and </a:t>
            </a:r>
            <a:r>
              <a:rPr lang="en-US" sz="2800" dirty="0" err="1"/>
              <a:t>practised</a:t>
            </a:r>
            <a:r>
              <a:rPr lang="en-US" sz="2800" dirty="0"/>
              <a:t> a short PowerPoint presentation to improve my confidence when speaking in front of others.</a:t>
            </a:r>
            <a:br>
              <a:rPr lang="en-US" sz="2800" dirty="0"/>
            </a:br>
            <a:br>
              <a:rPr lang="en-US" sz="2800" dirty="0"/>
            </a:br>
            <a:r>
              <a:rPr lang="en-US" sz="2800" dirty="0"/>
              <a:t>Evidence of Progress:</a:t>
            </a:r>
            <a:br>
              <a:rPr lang="en-US" sz="2800" dirty="0"/>
            </a:br>
            <a:r>
              <a:rPr lang="en-US" sz="2800" dirty="0"/>
              <a:t>• Creating and </a:t>
            </a:r>
            <a:r>
              <a:rPr lang="en-US" sz="2800" dirty="0" err="1"/>
              <a:t>organising</a:t>
            </a:r>
            <a:r>
              <a:rPr lang="en-US" sz="2800" dirty="0"/>
              <a:t> the presentation slides</a:t>
            </a:r>
            <a:br>
              <a:rPr lang="en-US" sz="2800" dirty="0"/>
            </a:br>
            <a:r>
              <a:rPr lang="en-US" sz="2800" dirty="0"/>
              <a:t>• </a:t>
            </a:r>
            <a:r>
              <a:rPr lang="en-US" sz="2800" dirty="0" err="1"/>
              <a:t>Practising</a:t>
            </a:r>
            <a:r>
              <a:rPr lang="en-US" sz="2800" dirty="0"/>
              <a:t> the presentation aloud</a:t>
            </a:r>
            <a:br>
              <a:rPr lang="en-US" sz="2800" dirty="0"/>
            </a:br>
            <a:r>
              <a:rPr lang="en-US" sz="2800" dirty="0"/>
              <a:t>• Recording my voice using PowerPoint</a:t>
            </a:r>
            <a:br>
              <a:rPr lang="en-US" sz="2800" dirty="0"/>
            </a:br>
            <a:r>
              <a:rPr lang="en-US" sz="2800" dirty="0"/>
              <a:t>• Reviewing the recording and improving my delivery</a:t>
            </a:r>
            <a:br>
              <a:rPr lang="en-US" sz="2800" dirty="0"/>
            </a:br>
            <a:br>
              <a:rPr lang="en-US" sz="2800" dirty="0"/>
            </a:br>
            <a:r>
              <a:rPr lang="en-US" sz="2800" dirty="0"/>
              <a:t>Progress Achieved:</a:t>
            </a:r>
            <a:br>
              <a:rPr lang="en-US" sz="2800" dirty="0"/>
            </a:br>
            <a:r>
              <a:rPr lang="en-US" sz="2800" dirty="0"/>
              <a:t>This activity helped me speak more clearly, manage nervousness and become more comfortable presenting my ideas.</a:t>
            </a:r>
            <a:endParaRPr lang="fr-FR" sz="2800" dirty="0"/>
          </a:p>
        </p:txBody>
      </p:sp>
      <p:pic>
        <p:nvPicPr>
          <p:cNvPr id="15" name="Audio 14">
            <a:hlinkClick r:id="" action="ppaction://media"/>
            <a:extLst>
              <a:ext uri="{FF2B5EF4-FFF2-40B4-BE49-F238E27FC236}">
                <a16:creationId xmlns:a16="http://schemas.microsoft.com/office/drawing/2014/main" id="{BEBC0B98-0646-901E-F5CE-857374814992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24027045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7508"/>
    </mc:Choice>
    <mc:Fallback>
      <p:transition spd="slow" advTm="37508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5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5"/>
                </p:tgtEl>
              </p:cMediaNode>
            </p:audio>
          </p:childTnLst>
        </p:cTn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F9E7CA1F-DC66-B4B2-A2F3-74FFE01C441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6084836"/>
          </a:xfrm>
          <a:solidFill>
            <a:schemeClr val="accent2"/>
          </a:solidFill>
        </p:spPr>
        <p:txBody>
          <a:bodyPr>
            <a:noAutofit/>
          </a:bodyPr>
          <a:lstStyle/>
          <a:p>
            <a:r>
              <a:rPr lang="en-US" sz="3700" dirty="0"/>
              <a:t>Bouncing Forward and Success</a:t>
            </a:r>
            <a:br>
              <a:rPr lang="en-US" sz="3700" dirty="0"/>
            </a:br>
            <a:br>
              <a:rPr lang="en-US" sz="3700" dirty="0"/>
            </a:br>
            <a:r>
              <a:rPr lang="en-US" sz="3700" dirty="0"/>
              <a:t>• Resilience means recovering from difficulties and continuing to progress.</a:t>
            </a:r>
            <a:br>
              <a:rPr lang="en-US" sz="3700" dirty="0"/>
            </a:br>
            <a:r>
              <a:rPr lang="en-US" sz="3700" dirty="0"/>
              <a:t>• Setbacks can be used as opportunities to learn and improve.</a:t>
            </a:r>
            <a:br>
              <a:rPr lang="en-US" sz="3700" dirty="0"/>
            </a:br>
            <a:r>
              <a:rPr lang="en-US" sz="3700" dirty="0"/>
              <a:t>• Success requires perseverance, self-confidence and stress management.</a:t>
            </a:r>
            <a:br>
              <a:rPr lang="en-US" sz="3700" dirty="0"/>
            </a:br>
            <a:r>
              <a:rPr lang="en-US" sz="3700" dirty="0"/>
              <a:t>• Reflection helps identify what went wrong and what should be changed.</a:t>
            </a:r>
            <a:br>
              <a:rPr lang="en-US" sz="3700" dirty="0"/>
            </a:br>
            <a:r>
              <a:rPr lang="en-US" sz="3700" dirty="0"/>
              <a:t>• A resilient learner stays focused on long-term goals despite challenges.</a:t>
            </a:r>
            <a:endParaRPr lang="fr-FR" sz="3700" dirty="0"/>
          </a:p>
        </p:txBody>
      </p:sp>
      <p:pic>
        <p:nvPicPr>
          <p:cNvPr id="18" name="Audio 17">
            <a:hlinkClick r:id="" action="ppaction://media"/>
            <a:extLst>
              <a:ext uri="{FF2B5EF4-FFF2-40B4-BE49-F238E27FC236}">
                <a16:creationId xmlns:a16="http://schemas.microsoft.com/office/drawing/2014/main" id="{2E1CE733-39E2-B9EB-84DC-83D04B4B72D0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36888223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49274"/>
    </mc:Choice>
    <mc:Fallback>
      <p:transition spd="slow" advTm="49274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18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18"/>
                </p:tgtEl>
              </p:cMediaNode>
            </p:audio>
          </p:childTnLst>
        </p:cTn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215F1F96-7A95-9477-6100-255B11FDAC3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93291"/>
            <a:ext cx="10515600" cy="993058"/>
          </a:xfrm>
          <a:solidFill>
            <a:schemeClr val="tx1">
              <a:lumMod val="65000"/>
              <a:lumOff val="35000"/>
            </a:schemeClr>
          </a:solidFill>
        </p:spPr>
        <p:txBody>
          <a:bodyPr/>
          <a:lstStyle/>
          <a:p>
            <a:pPr algn="ctr"/>
            <a:r>
              <a:rPr lang="fr-FR" dirty="0"/>
              <a:t>Conclusion</a:t>
            </a:r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3F7E201D-4876-F8CF-179C-586F8F755A1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946787"/>
            <a:ext cx="10515600" cy="4230176"/>
          </a:xfrm>
          <a:solidFill>
            <a:schemeClr val="tx1">
              <a:lumMod val="65000"/>
              <a:lumOff val="35000"/>
            </a:schemeClr>
          </a:solidFill>
        </p:spPr>
        <p:txBody>
          <a:bodyPr/>
          <a:lstStyle/>
          <a:p>
            <a:r>
              <a:rPr lang="en-US" dirty="0"/>
              <a:t>• My self-evaluation helped me identify my strengths and areas for improvement.</a:t>
            </a:r>
          </a:p>
          <a:p>
            <a:r>
              <a:rPr lang="en-US" dirty="0"/>
              <a:t>• My Professional Development Plan focuses on self-confidence, stress management and technical skills.</a:t>
            </a:r>
          </a:p>
          <a:p>
            <a:r>
              <a:rPr lang="en-US" dirty="0"/>
              <a:t>• SMART goals provide a clear and measurable path for progress.</a:t>
            </a:r>
          </a:p>
          <a:p>
            <a:r>
              <a:rPr lang="en-US" dirty="0"/>
              <a:t>• Evidence of practice demonstrates progress towards improving my confidence.</a:t>
            </a:r>
          </a:p>
          <a:p>
            <a:r>
              <a:rPr lang="en-US" dirty="0"/>
              <a:t>• Resilience and perseverance are essential for long-term success.</a:t>
            </a:r>
            <a:endParaRPr lang="fr-FR" dirty="0"/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3A7F5FD9-8A33-957D-37D0-E2BA46144E3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5782511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33431"/>
    </mc:Choice>
    <mc:Fallback>
      <p:transition spd="slow" advTm="33431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872A54DA-0FFD-3285-CBA3-7CCEDEC0EF4C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287564"/>
            <a:ext cx="9144000" cy="995680"/>
          </a:xfrm>
          <a:solidFill>
            <a:schemeClr val="tx1">
              <a:lumMod val="50000"/>
              <a:lumOff val="50000"/>
            </a:schemeClr>
          </a:solidFill>
        </p:spPr>
        <p:txBody>
          <a:bodyPr>
            <a:normAutofit/>
          </a:bodyPr>
          <a:lstStyle/>
          <a:p>
            <a:r>
              <a:rPr lang="fr-FR" dirty="0" err="1"/>
              <a:t>References</a:t>
            </a:r>
            <a:endParaRPr lang="fr-FR" dirty="0"/>
          </a:p>
        </p:txBody>
      </p:sp>
      <p:sp>
        <p:nvSpPr>
          <p:cNvPr id="3" name="Sous-titre 2">
            <a:extLst>
              <a:ext uri="{FF2B5EF4-FFF2-40B4-BE49-F238E27FC236}">
                <a16:creationId xmlns:a16="http://schemas.microsoft.com/office/drawing/2014/main" id="{860DFB32-ADED-1D6B-E469-EDB5E90F4116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1526314"/>
            <a:ext cx="9144000" cy="5044122"/>
          </a:xfrm>
          <a:solidFill>
            <a:schemeClr val="tx1">
              <a:lumMod val="50000"/>
              <a:lumOff val="50000"/>
            </a:schemeClr>
          </a:solidFill>
        </p:spPr>
        <p:txBody>
          <a:bodyPr>
            <a:normAutofit fontScale="40000" lnSpcReduction="20000"/>
          </a:bodyPr>
          <a:lstStyle/>
          <a:p>
            <a:r>
              <a:rPr lang="en-US" dirty="0"/>
              <a:t>[1] G. Gibbs, Learning by Doing: A Guide to Teaching and Learning Methods. Oxford, UK: Oxford Polytechnic, 1988.</a:t>
            </a:r>
          </a:p>
          <a:p>
            <a:endParaRPr lang="en-US" sz="4000" dirty="0"/>
          </a:p>
          <a:p>
            <a:r>
              <a:rPr lang="en-US" dirty="0"/>
              <a:t>[2] The Open University, “Gibbs’ reflective cycle,” </a:t>
            </a:r>
            <a:r>
              <a:rPr lang="en-US" dirty="0" err="1"/>
              <a:t>OpenLearn</a:t>
            </a:r>
            <a:r>
              <a:rPr lang="en-US" dirty="0"/>
              <a:t>, 2026.</a:t>
            </a:r>
          </a:p>
          <a:p>
            <a:endParaRPr lang="en-US" dirty="0"/>
          </a:p>
          <a:p>
            <a:r>
              <a:rPr lang="en-US" dirty="0"/>
              <a:t>[3] G. P. Latham, J. </a:t>
            </a:r>
            <a:r>
              <a:rPr lang="en-US" dirty="0" err="1"/>
              <a:t>Brcic</a:t>
            </a:r>
            <a:r>
              <a:rPr lang="en-US" dirty="0"/>
              <a:t> and A. Steinhauer, “Toward an integration of goal setting theory and the automaticity model,” Applied Psychology, vol. 66, no. 1, pp. 25–48, 2017.</a:t>
            </a:r>
          </a:p>
          <a:p>
            <a:endParaRPr lang="en-US" dirty="0"/>
          </a:p>
          <a:p>
            <a:r>
              <a:rPr lang="en-US" dirty="0"/>
              <a:t>[4] G. P. Latham, “Motivate employee performance through goal setting,” in Handbook of Principles of Organizational Behavior, 2012.</a:t>
            </a:r>
          </a:p>
          <a:p>
            <a:endParaRPr lang="en-US" dirty="0"/>
          </a:p>
          <a:p>
            <a:r>
              <a:rPr lang="en-US" dirty="0"/>
              <a:t>[5] World Health Organization, Doing What Matters in Times of Stress: An Illustrated Guide. Geneva, Switzerland: WHO, 2020.</a:t>
            </a:r>
          </a:p>
          <a:p>
            <a:endParaRPr lang="en-US" dirty="0"/>
          </a:p>
          <a:p>
            <a:r>
              <a:rPr lang="en-US" dirty="0"/>
              <a:t>[6] World Health Organization, “Stress,” WHO, 2026.</a:t>
            </a:r>
          </a:p>
          <a:p>
            <a:endParaRPr lang="en-US" dirty="0"/>
          </a:p>
          <a:p>
            <a:r>
              <a:rPr lang="en-US" dirty="0"/>
              <a:t>[7] F. Wu, H. Huang and Z. Zhan, “Associations between external learning contexts and college students’ learning resilience through academic self-efficacy and perceived campus belonging,” Scientific Reports, vol. 16, 2026.</a:t>
            </a:r>
          </a:p>
          <a:p>
            <a:endParaRPr lang="en-US" dirty="0"/>
          </a:p>
          <a:p>
            <a:r>
              <a:rPr lang="en-US" dirty="0"/>
              <a:t>[8] Z. Cai and Q. Meng, “Academic resilience and academic performance of university students: The mediating role of teacher support,” Frontiers in Psychology, vol. 16, 2025.</a:t>
            </a:r>
          </a:p>
          <a:p>
            <a:endParaRPr lang="en-US" dirty="0"/>
          </a:p>
          <a:p>
            <a:r>
              <a:rPr lang="en-US" dirty="0"/>
              <a:t>[9] A. E. Orang and M. R. </a:t>
            </a:r>
            <a:r>
              <a:rPr lang="en-US" dirty="0" err="1"/>
              <a:t>Khodadust</a:t>
            </a:r>
            <a:r>
              <a:rPr lang="en-US" dirty="0"/>
              <a:t>, “The role of resilience and cognitive flexibility in predicting academic adjustment: The mediating effect of self-efficacy,” Psychology in the Schools, 2026.</a:t>
            </a:r>
          </a:p>
          <a:p>
            <a:endParaRPr lang="en-US" dirty="0"/>
          </a:p>
          <a:p>
            <a:r>
              <a:rPr lang="en-US" dirty="0"/>
              <a:t>[10] S. Atik, E. </a:t>
            </a:r>
            <a:r>
              <a:rPr lang="en-US" dirty="0" err="1"/>
              <a:t>Sumbas</a:t>
            </a:r>
            <a:r>
              <a:rPr lang="en-US" dirty="0"/>
              <a:t> and N. Erdemir, “In the shadow of the digital age: The dance of self-efficacy, psychological resilience, social anxiety, and digital addiction among university students,” Acta </a:t>
            </a:r>
            <a:r>
              <a:rPr lang="en-US" dirty="0" err="1"/>
              <a:t>Psychologica</a:t>
            </a:r>
            <a:r>
              <a:rPr lang="en-US" dirty="0"/>
              <a:t>, vol. 265, 2026.</a:t>
            </a:r>
            <a:endParaRPr lang="fr-FR" dirty="0"/>
          </a:p>
        </p:txBody>
      </p:sp>
      <p:pic>
        <p:nvPicPr>
          <p:cNvPr id="7" name="Audio 6">
            <a:hlinkClick r:id="" action="ppaction://media"/>
            <a:extLst>
              <a:ext uri="{FF2B5EF4-FFF2-40B4-BE49-F238E27FC236}">
                <a16:creationId xmlns:a16="http://schemas.microsoft.com/office/drawing/2014/main" id="{44FEB47E-8BAA-050E-1C75-94A71A0FED09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4124173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7460"/>
    </mc:Choice>
    <mc:Fallback>
      <p:transition spd="slow" advTm="7460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7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7"/>
                </p:tgtEl>
              </p:cMediaNode>
            </p:audio>
          </p:childTnLst>
        </p:cTn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re 1">
            <a:extLst>
              <a:ext uri="{FF2B5EF4-FFF2-40B4-BE49-F238E27FC236}">
                <a16:creationId xmlns:a16="http://schemas.microsoft.com/office/drawing/2014/main" id="{0764D72F-14DB-A835-EA57-57DCE870B0AA}"/>
              </a:ext>
            </a:extLst>
          </p:cNvPr>
          <p:cNvSpPr>
            <a:spLocks noGrp="1"/>
          </p:cNvSpPr>
          <p:nvPr>
            <p:ph type="title"/>
          </p:nvPr>
        </p:nvSpPr>
        <p:spPr>
          <a:solidFill>
            <a:schemeClr val="tx1">
              <a:lumMod val="50000"/>
              <a:lumOff val="50000"/>
            </a:schemeClr>
          </a:solidFill>
        </p:spPr>
        <p:txBody>
          <a:bodyPr/>
          <a:lstStyle/>
          <a:p>
            <a:pPr algn="ctr"/>
            <a:r>
              <a:rPr lang="fr-FR" dirty="0"/>
              <a:t>AI </a:t>
            </a:r>
            <a:r>
              <a:rPr lang="fr-FR" dirty="0" err="1"/>
              <a:t>Acknowledgement</a:t>
            </a:r>
            <a:endParaRPr lang="fr-FR" dirty="0"/>
          </a:p>
        </p:txBody>
      </p:sp>
      <p:sp>
        <p:nvSpPr>
          <p:cNvPr id="3" name="Espace réservé du contenu 2">
            <a:extLst>
              <a:ext uri="{FF2B5EF4-FFF2-40B4-BE49-F238E27FC236}">
                <a16:creationId xmlns:a16="http://schemas.microsoft.com/office/drawing/2014/main" id="{AAE9EAAC-957C-0149-1E45-7477F96CA579}"/>
              </a:ext>
            </a:extLst>
          </p:cNvPr>
          <p:cNvSpPr>
            <a:spLocks noGrp="1"/>
          </p:cNvSpPr>
          <p:nvPr>
            <p:ph idx="1"/>
          </p:nvPr>
        </p:nvSpPr>
        <p:spPr>
          <a:solidFill>
            <a:schemeClr val="tx1">
              <a:lumMod val="50000"/>
              <a:lumOff val="50000"/>
            </a:schemeClr>
          </a:solidFill>
        </p:spPr>
        <p:txBody>
          <a:bodyPr>
            <a:normAutofit/>
          </a:bodyPr>
          <a:lstStyle/>
          <a:p>
            <a:r>
              <a:rPr lang="en-US" dirty="0"/>
              <a:t>OpenAI’s ChatGPT was used to support research and to check the grammar and clarity of selected presentation text.</a:t>
            </a:r>
          </a:p>
          <a:p>
            <a:endParaRPr lang="en-US" dirty="0"/>
          </a:p>
          <a:p>
            <a:r>
              <a:rPr lang="en-US" dirty="0"/>
              <a:t>The AI output was reviewed, verified against additional academic and professional sources, and rewritten in my own words.</a:t>
            </a:r>
          </a:p>
          <a:p>
            <a:endParaRPr lang="en-US" dirty="0"/>
          </a:p>
          <a:p>
            <a:r>
              <a:rPr lang="en-US" dirty="0"/>
              <a:t>AI-generated content was not copied directly as a complete answer to the assignment tasks.</a:t>
            </a:r>
          </a:p>
          <a:p>
            <a:pPr marL="0" indent="0">
              <a:buNone/>
            </a:pPr>
            <a:endParaRPr lang="en-US" dirty="0"/>
          </a:p>
        </p:txBody>
      </p:sp>
      <p:pic>
        <p:nvPicPr>
          <p:cNvPr id="24" name="Audio 23">
            <a:hlinkClick r:id="" action="ppaction://media"/>
            <a:extLst>
              <a:ext uri="{FF2B5EF4-FFF2-40B4-BE49-F238E27FC236}">
                <a16:creationId xmlns:a16="http://schemas.microsoft.com/office/drawing/2014/main" id="{B478AC4D-D233-5825-47FB-4EB198726034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5"/>
          <a:srcRect l="-161075" t="-161075" r="-161075" b="-161075"/>
          <a:stretch>
            <a:fillRect/>
          </a:stretch>
        </p:blipFill>
        <p:spPr>
          <a:xfrm>
            <a:off x="10052304" y="4718304"/>
            <a:ext cx="2057400" cy="2057400"/>
          </a:xfrm>
          <a:prstGeom prst="ellipse">
            <a:avLst/>
          </a:prstGeom>
        </p:spPr>
      </p:pic>
    </p:spTree>
    <p:extLst>
      <p:ext uri="{BB962C8B-B14F-4D97-AF65-F5344CB8AC3E}">
        <p14:creationId xmlns:p14="http://schemas.microsoft.com/office/powerpoint/2010/main" val="277013080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slow" p14:dur="2000" advTm="16879"/>
    </mc:Choice>
    <mc:Fallback>
      <p:transition spd="slow" advTm="16879"/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" fill="hold"/>
                                        <p:tgtEl>
                                          <p:spTgt spid="24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 isNarration="1">
              <p:cMediaNode vol="80000" showWhenStopped="0">
                <p:cTn id="7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4"/>
                </p:tgtEl>
              </p:cMediaNode>
            </p:audio>
          </p:childTnLst>
        </p:cTn>
      </p:par>
    </p:tnLst>
  </p:timing>
</p:sld>
</file>

<file path=ppt/theme/theme1.xml><?xml version="1.0" encoding="utf-8"?>
<a:theme xmlns:a="http://schemas.openxmlformats.org/drawingml/2006/main" name="Thème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Thème Offic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185</TotalTime>
  <Words>1488</Words>
  <Application>Microsoft Office PowerPoint</Application>
  <PresentationFormat>Grand écran</PresentationFormat>
  <Paragraphs>153</Paragraphs>
  <Slides>10</Slides>
  <Notes>10</Notes>
  <HiddenSlides>0</HiddenSlides>
  <MMClips>10</MMClips>
  <ScaleCrop>false</ScaleCrop>
  <HeadingPairs>
    <vt:vector size="6" baseType="variant">
      <vt:variant>
        <vt:lpstr>Polices utilisées</vt:lpstr>
      </vt:variant>
      <vt:variant>
        <vt:i4>3</vt:i4>
      </vt:variant>
      <vt:variant>
        <vt:lpstr>Thème</vt:lpstr>
      </vt:variant>
      <vt:variant>
        <vt:i4>1</vt:i4>
      </vt:variant>
      <vt:variant>
        <vt:lpstr>Titres des diapositives</vt:lpstr>
      </vt:variant>
      <vt:variant>
        <vt:i4>10</vt:i4>
      </vt:variant>
    </vt:vector>
  </HeadingPairs>
  <TitlesOfParts>
    <vt:vector size="14" baseType="lpstr">
      <vt:lpstr>Aptos</vt:lpstr>
      <vt:lpstr>Aptos Display</vt:lpstr>
      <vt:lpstr>Arial</vt:lpstr>
      <vt:lpstr>Thème Office</vt:lpstr>
      <vt:lpstr>Professional Development Plan  Maurice Diakite Student ID: 2515416   Module: Learning in the Digital Era Module Code: ACCA4025  CertHE Computing Skills for Workplace</vt:lpstr>
      <vt:lpstr>Presentation Overview  • Self-evaluation • Professional Development Plan • SMART development goals • Evidence of goal progress • Unit 4 topic summary • Conclusion</vt:lpstr>
      <vt:lpstr>Self-Evaluation</vt:lpstr>
      <vt:lpstr>Reflection and Development Goals</vt:lpstr>
      <vt:lpstr>SMART Development Goals</vt:lpstr>
      <vt:lpstr>Selected Goal: Improve Self-Confidence  Action Taken: I prepared and practised a short PowerPoint presentation to improve my confidence when speaking in front of others.  Evidence of Progress: • Creating and organising the presentation slides • Practising the presentation aloud • Recording my voice using PowerPoint • Reviewing the recording and improving my delivery  Progress Achieved: This activity helped me speak more clearly, manage nervousness and become more comfortable presenting my ideas.</vt:lpstr>
      <vt:lpstr>Bouncing Forward and Success  • Resilience means recovering from difficulties and continuing to progress. • Setbacks can be used as opportunities to learn and improve. • Success requires perseverance, self-confidence and stress management. • Reflection helps identify what went wrong and what should be changed. • A resilient learner stays focused on long-term goals despite challenges.</vt:lpstr>
      <vt:lpstr>Conclusion</vt:lpstr>
      <vt:lpstr>References</vt:lpstr>
      <vt:lpstr>AI Acknowledgement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Maurice Diakite</dc:creator>
  <cp:lastModifiedBy>Maurice Diakite</cp:lastModifiedBy>
  <cp:revision>1</cp:revision>
  <dcterms:created xsi:type="dcterms:W3CDTF">2026-07-29T10:32:00Z</dcterms:created>
  <dcterms:modified xsi:type="dcterms:W3CDTF">2026-07-31T20:18:31Z</dcterms:modified>
</cp:coreProperties>
</file>