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58" r:id="rId2"/>
    <p:sldId id="275" r:id="rId3"/>
    <p:sldId id="284" r:id="rId4"/>
    <p:sldId id="280" r:id="rId5"/>
    <p:sldId id="293" r:id="rId6"/>
    <p:sldId id="294" r:id="rId7"/>
    <p:sldId id="295" r:id="rId8"/>
    <p:sldId id="298" r:id="rId9"/>
    <p:sldId id="310" r:id="rId10"/>
    <p:sldId id="289" r:id="rId11"/>
    <p:sldId id="306" r:id="rId12"/>
    <p:sldId id="307" r:id="rId13"/>
    <p:sldId id="290" r:id="rId14"/>
    <p:sldId id="287" r:id="rId15"/>
    <p:sldId id="291" r:id="rId16"/>
    <p:sldId id="292" r:id="rId17"/>
    <p:sldId id="308" r:id="rId18"/>
    <p:sldId id="311" r:id="rId19"/>
  </p:sldIdLst>
  <p:sldSz cx="12192000" cy="6858000"/>
  <p:notesSz cx="6858000" cy="9144000"/>
  <p:defaultTextStyle>
    <a:defPPr rtl="0">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A50B737-B6F0-4FBE-BD82-710E7ABB60CA}" v="65" dt="2024-01-13T01:33:06.856"/>
  </p1510:revLst>
</p1510:revInfo>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94" autoAdjust="0"/>
  </p:normalViewPr>
  <p:slideViewPr>
    <p:cSldViewPr snapToGrid="0">
      <p:cViewPr varScale="1">
        <p:scale>
          <a:sx n="69" d="100"/>
          <a:sy n="69" d="100"/>
        </p:scale>
        <p:origin x="780" y="48"/>
      </p:cViewPr>
      <p:guideLst>
        <p:guide orient="horz" pos="2160"/>
        <p:guide pos="3840"/>
      </p:guideLst>
    </p:cSldViewPr>
  </p:slideViewPr>
  <p:notesTextViewPr>
    <p:cViewPr>
      <p:scale>
        <a:sx n="3" d="2"/>
        <a:sy n="3" d="2"/>
      </p:scale>
      <p:origin x="0" y="0"/>
    </p:cViewPr>
  </p:notesTextViewPr>
  <p:notesViewPr>
    <p:cSldViewPr snapToGrid="0">
      <p:cViewPr varScale="1">
        <p:scale>
          <a:sx n="90" d="100"/>
          <a:sy n="90" d="100"/>
        </p:scale>
        <p:origin x="2850" y="9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jones" userId="301fdf0a7733ffd6" providerId="LiveId" clId="{EA50B737-B6F0-4FBE-BD82-710E7ABB60CA}"/>
    <pc:docChg chg="undo custSel addSld delSld modSld sldOrd">
      <pc:chgData name="hannah jones" userId="301fdf0a7733ffd6" providerId="LiveId" clId="{EA50B737-B6F0-4FBE-BD82-710E7ABB60CA}" dt="2024-01-13T23:27:36.157" v="4558" actId="21"/>
      <pc:docMkLst>
        <pc:docMk/>
      </pc:docMkLst>
      <pc:sldChg chg="addSp delSp modSp mod">
        <pc:chgData name="hannah jones" userId="301fdf0a7733ffd6" providerId="LiveId" clId="{EA50B737-B6F0-4FBE-BD82-710E7ABB60CA}" dt="2024-01-13T00:08:03.434" v="2709" actId="14100"/>
        <pc:sldMkLst>
          <pc:docMk/>
          <pc:sldMk cId="4261546900" sldId="258"/>
        </pc:sldMkLst>
        <pc:spChg chg="del">
          <ac:chgData name="hannah jones" userId="301fdf0a7733ffd6" providerId="LiveId" clId="{EA50B737-B6F0-4FBE-BD82-710E7ABB60CA}" dt="2024-01-12T23:54:35.248" v="2476" actId="21"/>
          <ac:spMkLst>
            <pc:docMk/>
            <pc:sldMk cId="4261546900" sldId="258"/>
            <ac:spMk id="3" creationId="{00000000-0000-0000-0000-000000000000}"/>
          </ac:spMkLst>
        </pc:spChg>
        <pc:spChg chg="add">
          <ac:chgData name="hannah jones" userId="301fdf0a7733ffd6" providerId="LiveId" clId="{EA50B737-B6F0-4FBE-BD82-710E7ABB60CA}" dt="2024-01-13T00:07:35.893" v="2703" actId="11529"/>
          <ac:spMkLst>
            <pc:docMk/>
            <pc:sldMk cId="4261546900" sldId="258"/>
            <ac:spMk id="4" creationId="{4A0E9F4B-7627-08CB-D364-E8ED1D60DA84}"/>
          </ac:spMkLst>
        </pc:spChg>
        <pc:spChg chg="add mod">
          <ac:chgData name="hannah jones" userId="301fdf0a7733ffd6" providerId="LiveId" clId="{EA50B737-B6F0-4FBE-BD82-710E7ABB60CA}" dt="2024-01-13T00:07:52.993" v="2706" actId="14100"/>
          <ac:spMkLst>
            <pc:docMk/>
            <pc:sldMk cId="4261546900" sldId="258"/>
            <ac:spMk id="5" creationId="{CCE55B82-DF6F-E357-A1A5-312B0735C4D2}"/>
          </ac:spMkLst>
        </pc:spChg>
        <pc:spChg chg="add mod">
          <ac:chgData name="hannah jones" userId="301fdf0a7733ffd6" providerId="LiveId" clId="{EA50B737-B6F0-4FBE-BD82-710E7ABB60CA}" dt="2024-01-13T00:08:03.434" v="2709" actId="14100"/>
          <ac:spMkLst>
            <pc:docMk/>
            <pc:sldMk cId="4261546900" sldId="258"/>
            <ac:spMk id="6" creationId="{4EF56E4C-EC82-FDBF-37D0-1A25B8A9015D}"/>
          </ac:spMkLst>
        </pc:spChg>
      </pc:sldChg>
      <pc:sldChg chg="del">
        <pc:chgData name="hannah jones" userId="301fdf0a7733ffd6" providerId="LiveId" clId="{EA50B737-B6F0-4FBE-BD82-710E7ABB60CA}" dt="2024-01-12T23:53:35.090" v="2446" actId="2696"/>
        <pc:sldMkLst>
          <pc:docMk/>
          <pc:sldMk cId="3752628919" sldId="269"/>
        </pc:sldMkLst>
      </pc:sldChg>
      <pc:sldChg chg="add del modTransition">
        <pc:chgData name="hannah jones" userId="301fdf0a7733ffd6" providerId="LiveId" clId="{EA50B737-B6F0-4FBE-BD82-710E7ABB60CA}" dt="2024-01-12T23:53:21.406" v="2441" actId="2696"/>
        <pc:sldMkLst>
          <pc:docMk/>
          <pc:sldMk cId="1928197881" sldId="274"/>
        </pc:sldMkLst>
      </pc:sldChg>
      <pc:sldChg chg="delSp modSp mod">
        <pc:chgData name="hannah jones" userId="301fdf0a7733ffd6" providerId="LiveId" clId="{EA50B737-B6F0-4FBE-BD82-710E7ABB60CA}" dt="2024-01-13T01:02:51.135" v="3748" actId="21"/>
        <pc:sldMkLst>
          <pc:docMk/>
          <pc:sldMk cId="1627619141" sldId="275"/>
        </pc:sldMkLst>
        <pc:spChg chg="mod">
          <ac:chgData name="hannah jones" userId="301fdf0a7733ffd6" providerId="LiveId" clId="{EA50B737-B6F0-4FBE-BD82-710E7ABB60CA}" dt="2024-01-12T23:54:59.718" v="2526" actId="20577"/>
          <ac:spMkLst>
            <pc:docMk/>
            <pc:sldMk cId="1627619141" sldId="275"/>
            <ac:spMk id="2" creationId="{00000000-0000-0000-0000-000000000000}"/>
          </ac:spMkLst>
        </pc:spChg>
        <pc:spChg chg="mod">
          <ac:chgData name="hannah jones" userId="301fdf0a7733ffd6" providerId="LiveId" clId="{EA50B737-B6F0-4FBE-BD82-710E7ABB60CA}" dt="2024-01-13T00:03:56.122" v="2694" actId="313"/>
          <ac:spMkLst>
            <pc:docMk/>
            <pc:sldMk cId="1627619141" sldId="275"/>
            <ac:spMk id="3" creationId="{00000000-0000-0000-0000-000000000000}"/>
          </ac:spMkLst>
        </pc:spChg>
        <pc:spChg chg="del">
          <ac:chgData name="hannah jones" userId="301fdf0a7733ffd6" providerId="LiveId" clId="{EA50B737-B6F0-4FBE-BD82-710E7ABB60CA}" dt="2024-01-13T01:02:51.135" v="3748" actId="21"/>
          <ac:spMkLst>
            <pc:docMk/>
            <pc:sldMk cId="1627619141" sldId="275"/>
            <ac:spMk id="6" creationId="{00000000-0000-0000-0000-000000000000}"/>
          </ac:spMkLst>
        </pc:spChg>
        <pc:spChg chg="mod">
          <ac:chgData name="hannah jones" userId="301fdf0a7733ffd6" providerId="LiveId" clId="{EA50B737-B6F0-4FBE-BD82-710E7ABB60CA}" dt="2024-01-13T01:02:45.479" v="3747" actId="21"/>
          <ac:spMkLst>
            <pc:docMk/>
            <pc:sldMk cId="1627619141" sldId="275"/>
            <ac:spMk id="7" creationId="{00000000-0000-0000-0000-000000000000}"/>
          </ac:spMkLst>
        </pc:spChg>
      </pc:sldChg>
      <pc:sldChg chg="del">
        <pc:chgData name="hannah jones" userId="301fdf0a7733ffd6" providerId="LiveId" clId="{EA50B737-B6F0-4FBE-BD82-710E7ABB60CA}" dt="2024-01-12T23:53:48.536" v="2449" actId="2696"/>
        <pc:sldMkLst>
          <pc:docMk/>
          <pc:sldMk cId="2632695608" sldId="276"/>
        </pc:sldMkLst>
      </pc:sldChg>
      <pc:sldChg chg="del">
        <pc:chgData name="hannah jones" userId="301fdf0a7733ffd6" providerId="LiveId" clId="{EA50B737-B6F0-4FBE-BD82-710E7ABB60CA}" dt="2024-01-12T23:53:45.411" v="2448" actId="2696"/>
        <pc:sldMkLst>
          <pc:docMk/>
          <pc:sldMk cId="4015598340" sldId="277"/>
        </pc:sldMkLst>
      </pc:sldChg>
      <pc:sldChg chg="del">
        <pc:chgData name="hannah jones" userId="301fdf0a7733ffd6" providerId="LiveId" clId="{EA50B737-B6F0-4FBE-BD82-710E7ABB60CA}" dt="2024-01-12T23:53:37.872" v="2447" actId="2696"/>
        <pc:sldMkLst>
          <pc:docMk/>
          <pc:sldMk cId="129071968" sldId="278"/>
        </pc:sldMkLst>
      </pc:sldChg>
      <pc:sldChg chg="del">
        <pc:chgData name="hannah jones" userId="301fdf0a7733ffd6" providerId="LiveId" clId="{EA50B737-B6F0-4FBE-BD82-710E7ABB60CA}" dt="2024-01-12T23:53:32.207" v="2445" actId="2696"/>
        <pc:sldMkLst>
          <pc:docMk/>
          <pc:sldMk cId="2788333131" sldId="279"/>
        </pc:sldMkLst>
      </pc:sldChg>
      <pc:sldChg chg="del">
        <pc:chgData name="hannah jones" userId="301fdf0a7733ffd6" providerId="LiveId" clId="{EA50B737-B6F0-4FBE-BD82-710E7ABB60CA}" dt="2024-01-12T23:53:24.034" v="2442" actId="2696"/>
        <pc:sldMkLst>
          <pc:docMk/>
          <pc:sldMk cId="109062006" sldId="281"/>
        </pc:sldMkLst>
      </pc:sldChg>
      <pc:sldChg chg="del">
        <pc:chgData name="hannah jones" userId="301fdf0a7733ffd6" providerId="LiveId" clId="{EA50B737-B6F0-4FBE-BD82-710E7ABB60CA}" dt="2024-01-12T23:53:18.889" v="2440" actId="2696"/>
        <pc:sldMkLst>
          <pc:docMk/>
          <pc:sldMk cId="3971194441" sldId="282"/>
        </pc:sldMkLst>
      </pc:sldChg>
      <pc:sldChg chg="del">
        <pc:chgData name="hannah jones" userId="301fdf0a7733ffd6" providerId="LiveId" clId="{EA50B737-B6F0-4FBE-BD82-710E7ABB60CA}" dt="2024-01-12T23:53:15.628" v="2439" actId="2696"/>
        <pc:sldMkLst>
          <pc:docMk/>
          <pc:sldMk cId="1445667631" sldId="283"/>
        </pc:sldMkLst>
      </pc:sldChg>
      <pc:sldChg chg="modSp del mod">
        <pc:chgData name="hannah jones" userId="301fdf0a7733ffd6" providerId="LiveId" clId="{EA50B737-B6F0-4FBE-BD82-710E7ABB60CA}" dt="2024-01-13T00:05:15.795" v="2695" actId="2696"/>
        <pc:sldMkLst>
          <pc:docMk/>
          <pc:sldMk cId="3207530195" sldId="285"/>
        </pc:sldMkLst>
        <pc:spChg chg="mod">
          <ac:chgData name="hannah jones" userId="301fdf0a7733ffd6" providerId="LiveId" clId="{EA50B737-B6F0-4FBE-BD82-710E7ABB60CA}" dt="2024-01-09T18:38:31.883" v="79" actId="255"/>
          <ac:spMkLst>
            <pc:docMk/>
            <pc:sldMk cId="3207530195" sldId="285"/>
            <ac:spMk id="2" creationId="{00000000-0000-0000-0000-000000000000}"/>
          </ac:spMkLst>
        </pc:spChg>
        <pc:spChg chg="mod">
          <ac:chgData name="hannah jones" userId="301fdf0a7733ffd6" providerId="LiveId" clId="{EA50B737-B6F0-4FBE-BD82-710E7ABB60CA}" dt="2024-01-09T18:40:05.369" v="124" actId="20577"/>
          <ac:spMkLst>
            <pc:docMk/>
            <pc:sldMk cId="3207530195" sldId="285"/>
            <ac:spMk id="9" creationId="{D71F1C54-BC6A-98CB-6589-8A34E1DD4E3A}"/>
          </ac:spMkLst>
        </pc:spChg>
      </pc:sldChg>
      <pc:sldChg chg="addSp modSp del mod">
        <pc:chgData name="hannah jones" userId="301fdf0a7733ffd6" providerId="LiveId" clId="{EA50B737-B6F0-4FBE-BD82-710E7ABB60CA}" dt="2024-01-13T01:11:03.394" v="3847" actId="2696"/>
        <pc:sldMkLst>
          <pc:docMk/>
          <pc:sldMk cId="4004306053" sldId="286"/>
        </pc:sldMkLst>
        <pc:spChg chg="mod">
          <ac:chgData name="hannah jones" userId="301fdf0a7733ffd6" providerId="LiveId" clId="{EA50B737-B6F0-4FBE-BD82-710E7ABB60CA}" dt="2024-01-12T21:27:10.602" v="1199" actId="14100"/>
          <ac:spMkLst>
            <pc:docMk/>
            <pc:sldMk cId="4004306053" sldId="286"/>
            <ac:spMk id="2" creationId="{F728F5BC-D688-812C-E7DB-657BFA99A86F}"/>
          </ac:spMkLst>
        </pc:spChg>
        <pc:spChg chg="mod">
          <ac:chgData name="hannah jones" userId="301fdf0a7733ffd6" providerId="LiveId" clId="{EA50B737-B6F0-4FBE-BD82-710E7ABB60CA}" dt="2024-01-13T01:08:40.010" v="3824" actId="20577"/>
          <ac:spMkLst>
            <pc:docMk/>
            <pc:sldMk cId="4004306053" sldId="286"/>
            <ac:spMk id="6" creationId="{6EA326B3-EDE6-FADD-8B49-173723DF362B}"/>
          </ac:spMkLst>
        </pc:spChg>
        <pc:spChg chg="add mod">
          <ac:chgData name="hannah jones" userId="301fdf0a7733ffd6" providerId="LiveId" clId="{EA50B737-B6F0-4FBE-BD82-710E7ABB60CA}" dt="2024-01-12T21:29:52.091" v="1363" actId="208"/>
          <ac:spMkLst>
            <pc:docMk/>
            <pc:sldMk cId="4004306053" sldId="286"/>
            <ac:spMk id="7" creationId="{5AEDD88E-EC2B-428E-846D-6080B3D07F95}"/>
          </ac:spMkLst>
        </pc:spChg>
        <pc:spChg chg="add mod">
          <ac:chgData name="hannah jones" userId="301fdf0a7733ffd6" providerId="LiveId" clId="{EA50B737-B6F0-4FBE-BD82-710E7ABB60CA}" dt="2024-01-12T21:29:39.469" v="1361" actId="20577"/>
          <ac:spMkLst>
            <pc:docMk/>
            <pc:sldMk cId="4004306053" sldId="286"/>
            <ac:spMk id="8" creationId="{2A927756-11DA-67E7-AFCC-CE04F6617508}"/>
          </ac:spMkLst>
        </pc:spChg>
        <pc:spChg chg="add mod">
          <ac:chgData name="hannah jones" userId="301fdf0a7733ffd6" providerId="LiveId" clId="{EA50B737-B6F0-4FBE-BD82-710E7ABB60CA}" dt="2024-01-12T23:05:34.189" v="1694" actId="208"/>
          <ac:spMkLst>
            <pc:docMk/>
            <pc:sldMk cId="4004306053" sldId="286"/>
            <ac:spMk id="9" creationId="{65D45EFF-C10B-EFCE-6A9C-461A4F573BA1}"/>
          </ac:spMkLst>
        </pc:spChg>
        <pc:spChg chg="add mod">
          <ac:chgData name="hannah jones" userId="301fdf0a7733ffd6" providerId="LiveId" clId="{EA50B737-B6F0-4FBE-BD82-710E7ABB60CA}" dt="2024-01-12T23:06:04.292" v="1707" actId="20577"/>
          <ac:spMkLst>
            <pc:docMk/>
            <pc:sldMk cId="4004306053" sldId="286"/>
            <ac:spMk id="10" creationId="{F1C1615C-74D3-B24B-6A34-E5CCF3708154}"/>
          </ac:spMkLst>
        </pc:spChg>
      </pc:sldChg>
      <pc:sldChg chg="delSp modSp mod">
        <pc:chgData name="hannah jones" userId="301fdf0a7733ffd6" providerId="LiveId" clId="{EA50B737-B6F0-4FBE-BD82-710E7ABB60CA}" dt="2024-01-13T23:27:36.157" v="4558" actId="21"/>
        <pc:sldMkLst>
          <pc:docMk/>
          <pc:sldMk cId="2617216345" sldId="287"/>
        </pc:sldMkLst>
        <pc:spChg chg="mod">
          <ac:chgData name="hannah jones" userId="301fdf0a7733ffd6" providerId="LiveId" clId="{EA50B737-B6F0-4FBE-BD82-710E7ABB60CA}" dt="2024-01-13T01:46:43.335" v="4515" actId="21"/>
          <ac:spMkLst>
            <pc:docMk/>
            <pc:sldMk cId="2617216345" sldId="287"/>
            <ac:spMk id="4" creationId="{06EC3649-3A0D-9A53-F5DD-1946D79B4A54}"/>
          </ac:spMkLst>
        </pc:spChg>
        <pc:spChg chg="del">
          <ac:chgData name="hannah jones" userId="301fdf0a7733ffd6" providerId="LiveId" clId="{EA50B737-B6F0-4FBE-BD82-710E7ABB60CA}" dt="2024-01-13T01:46:40.410" v="4514" actId="21"/>
          <ac:spMkLst>
            <pc:docMk/>
            <pc:sldMk cId="2617216345" sldId="287"/>
            <ac:spMk id="5" creationId="{1BDC292F-CCE1-A99C-662E-C731E99CB5E9}"/>
          </ac:spMkLst>
        </pc:spChg>
        <pc:spChg chg="del mod">
          <ac:chgData name="hannah jones" userId="301fdf0a7733ffd6" providerId="LiveId" clId="{EA50B737-B6F0-4FBE-BD82-710E7ABB60CA}" dt="2024-01-13T23:27:36.157" v="4558" actId="21"/>
          <ac:spMkLst>
            <pc:docMk/>
            <pc:sldMk cId="2617216345" sldId="287"/>
            <ac:spMk id="12" creationId="{E77ECE48-3FC8-3F67-F452-6FE1CBB31125}"/>
          </ac:spMkLst>
        </pc:spChg>
      </pc:sldChg>
      <pc:sldChg chg="del">
        <pc:chgData name="hannah jones" userId="301fdf0a7733ffd6" providerId="LiveId" clId="{EA50B737-B6F0-4FBE-BD82-710E7ABB60CA}" dt="2024-01-12T23:53:50.723" v="2450" actId="2696"/>
        <pc:sldMkLst>
          <pc:docMk/>
          <pc:sldMk cId="3041900624" sldId="288"/>
        </pc:sldMkLst>
      </pc:sldChg>
      <pc:sldChg chg="delSp modSp mod ord modClrScheme chgLayout">
        <pc:chgData name="hannah jones" userId="301fdf0a7733ffd6" providerId="LiveId" clId="{EA50B737-B6F0-4FBE-BD82-710E7ABB60CA}" dt="2024-01-13T01:47:34.533" v="4525" actId="21"/>
        <pc:sldMkLst>
          <pc:docMk/>
          <pc:sldMk cId="3980944448" sldId="289"/>
        </pc:sldMkLst>
        <pc:spChg chg="mod">
          <ac:chgData name="hannah jones" userId="301fdf0a7733ffd6" providerId="LiveId" clId="{EA50B737-B6F0-4FBE-BD82-710E7ABB60CA}" dt="2024-01-12T23:20:54.677" v="1942" actId="26606"/>
          <ac:spMkLst>
            <pc:docMk/>
            <pc:sldMk cId="3980944448" sldId="289"/>
            <ac:spMk id="2" creationId="{F728F5BC-D688-812C-E7DB-657BFA99A86F}"/>
          </ac:spMkLst>
        </pc:spChg>
        <pc:spChg chg="mod">
          <ac:chgData name="hannah jones" userId="301fdf0a7733ffd6" providerId="LiveId" clId="{EA50B737-B6F0-4FBE-BD82-710E7ABB60CA}" dt="2024-01-12T23:20:54.677" v="1942" actId="26606"/>
          <ac:spMkLst>
            <pc:docMk/>
            <pc:sldMk cId="3980944448" sldId="289"/>
            <ac:spMk id="3" creationId="{18604B2F-540D-960B-666D-863E8FC65074}"/>
          </ac:spMkLst>
        </pc:spChg>
        <pc:spChg chg="del mod">
          <ac:chgData name="hannah jones" userId="301fdf0a7733ffd6" providerId="LiveId" clId="{EA50B737-B6F0-4FBE-BD82-710E7ABB60CA}" dt="2024-01-13T01:47:34.533" v="4525" actId="21"/>
          <ac:spMkLst>
            <pc:docMk/>
            <pc:sldMk cId="3980944448" sldId="289"/>
            <ac:spMk id="4" creationId="{99558B87-4977-C641-2CD6-4F5D4461911E}"/>
          </ac:spMkLst>
        </pc:spChg>
        <pc:spChg chg="del mod">
          <ac:chgData name="hannah jones" userId="301fdf0a7733ffd6" providerId="LiveId" clId="{EA50B737-B6F0-4FBE-BD82-710E7ABB60CA}" dt="2024-01-13T01:47:29.356" v="4524" actId="21"/>
          <ac:spMkLst>
            <pc:docMk/>
            <pc:sldMk cId="3980944448" sldId="289"/>
            <ac:spMk id="5" creationId="{606809A0-BE5C-9E7F-6FCF-8A56AF0FCD6D}"/>
          </ac:spMkLst>
        </pc:spChg>
        <pc:spChg chg="mod ord">
          <ac:chgData name="hannah jones" userId="301fdf0a7733ffd6" providerId="LiveId" clId="{EA50B737-B6F0-4FBE-BD82-710E7ABB60CA}" dt="2024-01-12T23:21:14.967" v="1943" actId="20577"/>
          <ac:spMkLst>
            <pc:docMk/>
            <pc:sldMk cId="3980944448" sldId="289"/>
            <ac:spMk id="6" creationId="{6EA326B3-EDE6-FADD-8B49-173723DF362B}"/>
          </ac:spMkLst>
        </pc:spChg>
      </pc:sldChg>
      <pc:sldChg chg="delSp modSp mod ord modClrScheme chgLayout">
        <pc:chgData name="hannah jones" userId="301fdf0a7733ffd6" providerId="LiveId" clId="{EA50B737-B6F0-4FBE-BD82-710E7ABB60CA}" dt="2024-01-13T01:46:59.915" v="4519" actId="21"/>
        <pc:sldMkLst>
          <pc:docMk/>
          <pc:sldMk cId="4070319763" sldId="290"/>
        </pc:sldMkLst>
        <pc:spChg chg="mod">
          <ac:chgData name="hannah jones" userId="301fdf0a7733ffd6" providerId="LiveId" clId="{EA50B737-B6F0-4FBE-BD82-710E7ABB60CA}" dt="2024-01-10T17:39:14.692" v="1085" actId="20577"/>
          <ac:spMkLst>
            <pc:docMk/>
            <pc:sldMk cId="4070319763" sldId="290"/>
            <ac:spMk id="2" creationId="{8BC4F65C-B346-7899-A7FF-B5EE55CB2673}"/>
          </ac:spMkLst>
        </pc:spChg>
        <pc:spChg chg="mod">
          <ac:chgData name="hannah jones" userId="301fdf0a7733ffd6" providerId="LiveId" clId="{EA50B737-B6F0-4FBE-BD82-710E7ABB60CA}" dt="2024-01-10T17:38:52.059" v="1070" actId="26606"/>
          <ac:spMkLst>
            <pc:docMk/>
            <pc:sldMk cId="4070319763" sldId="290"/>
            <ac:spMk id="3" creationId="{BA52AFA1-5D7C-43BD-7D6E-E0DA8DA19F5F}"/>
          </ac:spMkLst>
        </pc:spChg>
        <pc:spChg chg="del mod">
          <ac:chgData name="hannah jones" userId="301fdf0a7733ffd6" providerId="LiveId" clId="{EA50B737-B6F0-4FBE-BD82-710E7ABB60CA}" dt="2024-01-13T01:46:59.915" v="4519" actId="21"/>
          <ac:spMkLst>
            <pc:docMk/>
            <pc:sldMk cId="4070319763" sldId="290"/>
            <ac:spMk id="4" creationId="{E4051D8B-20E6-7E53-DB10-8BEC59A89135}"/>
          </ac:spMkLst>
        </pc:spChg>
        <pc:spChg chg="del mod">
          <ac:chgData name="hannah jones" userId="301fdf0a7733ffd6" providerId="LiveId" clId="{EA50B737-B6F0-4FBE-BD82-710E7ABB60CA}" dt="2024-01-13T01:46:50.876" v="4516" actId="21"/>
          <ac:spMkLst>
            <pc:docMk/>
            <pc:sldMk cId="4070319763" sldId="290"/>
            <ac:spMk id="5" creationId="{E4BF90D9-0B2E-6CEC-2F2A-D315C30A2F0F}"/>
          </ac:spMkLst>
        </pc:spChg>
        <pc:spChg chg="mod ord">
          <ac:chgData name="hannah jones" userId="301fdf0a7733ffd6" providerId="LiveId" clId="{EA50B737-B6F0-4FBE-BD82-710E7ABB60CA}" dt="2024-01-12T23:46:54.894" v="2184" actId="20577"/>
          <ac:spMkLst>
            <pc:docMk/>
            <pc:sldMk cId="4070319763" sldId="290"/>
            <ac:spMk id="6" creationId="{A48A8C46-6EAE-BAC6-E02B-6487F6B0A4AA}"/>
          </ac:spMkLst>
        </pc:spChg>
      </pc:sldChg>
      <pc:sldChg chg="addSp delSp modSp mod ord modClrScheme chgLayout">
        <pc:chgData name="hannah jones" userId="301fdf0a7733ffd6" providerId="LiveId" clId="{EA50B737-B6F0-4FBE-BD82-710E7ABB60CA}" dt="2024-01-13T01:46:33.120" v="4513" actId="21"/>
        <pc:sldMkLst>
          <pc:docMk/>
          <pc:sldMk cId="1751622110" sldId="291"/>
        </pc:sldMkLst>
        <pc:spChg chg="mod">
          <ac:chgData name="hannah jones" userId="301fdf0a7733ffd6" providerId="LiveId" clId="{EA50B737-B6F0-4FBE-BD82-710E7ABB60CA}" dt="2024-01-12T23:52:38.841" v="2437" actId="26606"/>
          <ac:spMkLst>
            <pc:docMk/>
            <pc:sldMk cId="1751622110" sldId="291"/>
            <ac:spMk id="2" creationId="{D61D88F4-CC8A-194E-FEA6-14B9E53C6ACC}"/>
          </ac:spMkLst>
        </pc:spChg>
        <pc:spChg chg="mod">
          <ac:chgData name="hannah jones" userId="301fdf0a7733ffd6" providerId="LiveId" clId="{EA50B737-B6F0-4FBE-BD82-710E7ABB60CA}" dt="2024-01-12T23:52:38.841" v="2437" actId="26606"/>
          <ac:spMkLst>
            <pc:docMk/>
            <pc:sldMk cId="1751622110" sldId="291"/>
            <ac:spMk id="3" creationId="{255CE585-147C-5610-751C-73DCA9984282}"/>
          </ac:spMkLst>
        </pc:spChg>
        <pc:spChg chg="mod">
          <ac:chgData name="hannah jones" userId="301fdf0a7733ffd6" providerId="LiveId" clId="{EA50B737-B6F0-4FBE-BD82-710E7ABB60CA}" dt="2024-01-13T01:46:33.120" v="4513" actId="21"/>
          <ac:spMkLst>
            <pc:docMk/>
            <pc:sldMk cId="1751622110" sldId="291"/>
            <ac:spMk id="4" creationId="{6C99DF27-B87A-B101-BBD4-5481856543C6}"/>
          </ac:spMkLst>
        </pc:spChg>
        <pc:spChg chg="del mod">
          <ac:chgData name="hannah jones" userId="301fdf0a7733ffd6" providerId="LiveId" clId="{EA50B737-B6F0-4FBE-BD82-710E7ABB60CA}" dt="2024-01-13T01:46:29.871" v="4512" actId="21"/>
          <ac:spMkLst>
            <pc:docMk/>
            <pc:sldMk cId="1751622110" sldId="291"/>
            <ac:spMk id="5" creationId="{BD725053-28F7-2148-0246-7D2BC768DB5A}"/>
          </ac:spMkLst>
        </pc:spChg>
        <pc:spChg chg="del mod ord">
          <ac:chgData name="hannah jones" userId="301fdf0a7733ffd6" providerId="LiveId" clId="{EA50B737-B6F0-4FBE-BD82-710E7ABB60CA}" dt="2024-01-12T23:52:38.841" v="2437" actId="26606"/>
          <ac:spMkLst>
            <pc:docMk/>
            <pc:sldMk cId="1751622110" sldId="291"/>
            <ac:spMk id="6" creationId="{B920B864-F879-992E-8682-07BF7EDD1921}"/>
          </ac:spMkLst>
        </pc:spChg>
        <pc:graphicFrameChg chg="add">
          <ac:chgData name="hannah jones" userId="301fdf0a7733ffd6" providerId="LiveId" clId="{EA50B737-B6F0-4FBE-BD82-710E7ABB60CA}" dt="2024-01-12T23:52:38.841" v="2437" actId="26606"/>
          <ac:graphicFrameMkLst>
            <pc:docMk/>
            <pc:sldMk cId="1751622110" sldId="291"/>
            <ac:graphicFrameMk id="8" creationId="{2F9F578C-B8DE-0BB6-4BF5-F1A02B541D75}"/>
          </ac:graphicFrameMkLst>
        </pc:graphicFrameChg>
      </pc:sldChg>
      <pc:sldChg chg="delSp modSp mod ord modClrScheme chgLayout">
        <pc:chgData name="hannah jones" userId="301fdf0a7733ffd6" providerId="LiveId" clId="{EA50B737-B6F0-4FBE-BD82-710E7ABB60CA}" dt="2024-01-13T01:46:19.979" v="4511" actId="21"/>
        <pc:sldMkLst>
          <pc:docMk/>
          <pc:sldMk cId="3429032473" sldId="292"/>
        </pc:sldMkLst>
        <pc:spChg chg="mod">
          <ac:chgData name="hannah jones" userId="301fdf0a7733ffd6" providerId="LiveId" clId="{EA50B737-B6F0-4FBE-BD82-710E7ABB60CA}" dt="2024-01-12T23:53:02.213" v="2438" actId="26606"/>
          <ac:spMkLst>
            <pc:docMk/>
            <pc:sldMk cId="3429032473" sldId="292"/>
            <ac:spMk id="2" creationId="{A43E5F8F-33A3-AD3A-33FB-065F88A60372}"/>
          </ac:spMkLst>
        </pc:spChg>
        <pc:spChg chg="mod">
          <ac:chgData name="hannah jones" userId="301fdf0a7733ffd6" providerId="LiveId" clId="{EA50B737-B6F0-4FBE-BD82-710E7ABB60CA}" dt="2024-01-12T23:53:02.213" v="2438" actId="26606"/>
          <ac:spMkLst>
            <pc:docMk/>
            <pc:sldMk cId="3429032473" sldId="292"/>
            <ac:spMk id="3" creationId="{8F9E2C35-FF49-5940-D660-D15B3F7D26AF}"/>
          </ac:spMkLst>
        </pc:spChg>
        <pc:spChg chg="del mod">
          <ac:chgData name="hannah jones" userId="301fdf0a7733ffd6" providerId="LiveId" clId="{EA50B737-B6F0-4FBE-BD82-710E7ABB60CA}" dt="2024-01-13T01:46:19.979" v="4511" actId="21"/>
          <ac:spMkLst>
            <pc:docMk/>
            <pc:sldMk cId="3429032473" sldId="292"/>
            <ac:spMk id="4" creationId="{F2231009-F5A1-D0EB-7156-B2FFDFD7F65A}"/>
          </ac:spMkLst>
        </pc:spChg>
        <pc:spChg chg="del mod">
          <ac:chgData name="hannah jones" userId="301fdf0a7733ffd6" providerId="LiveId" clId="{EA50B737-B6F0-4FBE-BD82-710E7ABB60CA}" dt="2024-01-13T01:46:16.807" v="4510" actId="21"/>
          <ac:spMkLst>
            <pc:docMk/>
            <pc:sldMk cId="3429032473" sldId="292"/>
            <ac:spMk id="5" creationId="{A135C20E-6CEF-B196-9B72-A3992E74A42B}"/>
          </ac:spMkLst>
        </pc:spChg>
        <pc:spChg chg="mod ord">
          <ac:chgData name="hannah jones" userId="301fdf0a7733ffd6" providerId="LiveId" clId="{EA50B737-B6F0-4FBE-BD82-710E7ABB60CA}" dt="2024-01-12T23:53:02.213" v="2438" actId="26606"/>
          <ac:spMkLst>
            <pc:docMk/>
            <pc:sldMk cId="3429032473" sldId="292"/>
            <ac:spMk id="6" creationId="{18E3F49E-10E8-C4F6-B223-43FF857CE1C7}"/>
          </ac:spMkLst>
        </pc:spChg>
      </pc:sldChg>
      <pc:sldChg chg="new del">
        <pc:chgData name="hannah jones" userId="301fdf0a7733ffd6" providerId="LiveId" clId="{EA50B737-B6F0-4FBE-BD82-710E7ABB60CA}" dt="2024-01-09T14:24:58.881" v="4" actId="2696"/>
        <pc:sldMkLst>
          <pc:docMk/>
          <pc:sldMk cId="722919546" sldId="293"/>
        </pc:sldMkLst>
      </pc:sldChg>
      <pc:sldChg chg="addSp delSp modSp add mod modClrScheme chgLayout">
        <pc:chgData name="hannah jones" userId="301fdf0a7733ffd6" providerId="LiveId" clId="{EA50B737-B6F0-4FBE-BD82-710E7ABB60CA}" dt="2024-01-13T01:03:11.068" v="3750" actId="21"/>
        <pc:sldMkLst>
          <pc:docMk/>
          <pc:sldMk cId="3968046244" sldId="293"/>
        </pc:sldMkLst>
        <pc:spChg chg="mod">
          <ac:chgData name="hannah jones" userId="301fdf0a7733ffd6" providerId="LiveId" clId="{EA50B737-B6F0-4FBE-BD82-710E7ABB60CA}" dt="2024-01-10T17:35:14.925" v="1069" actId="26606"/>
          <ac:spMkLst>
            <pc:docMk/>
            <pc:sldMk cId="3968046244" sldId="293"/>
            <ac:spMk id="2" creationId="{00000000-0000-0000-0000-000000000000}"/>
          </ac:spMkLst>
        </pc:spChg>
        <pc:spChg chg="add del mod">
          <ac:chgData name="hannah jones" userId="301fdf0a7733ffd6" providerId="LiveId" clId="{EA50B737-B6F0-4FBE-BD82-710E7ABB60CA}" dt="2024-01-10T17:33:36.229" v="1056" actId="21"/>
          <ac:spMkLst>
            <pc:docMk/>
            <pc:sldMk cId="3968046244" sldId="293"/>
            <ac:spMk id="3" creationId="{0C0A0FF1-50B6-DB15-AD3D-5DAEBE749980}"/>
          </ac:spMkLst>
        </pc:spChg>
        <pc:spChg chg="mod">
          <ac:chgData name="hannah jones" userId="301fdf0a7733ffd6" providerId="LiveId" clId="{EA50B737-B6F0-4FBE-BD82-710E7ABB60CA}" dt="2024-01-10T17:35:14.925" v="1069" actId="26606"/>
          <ac:spMkLst>
            <pc:docMk/>
            <pc:sldMk cId="3968046244" sldId="293"/>
            <ac:spMk id="4" creationId="{00000000-0000-0000-0000-000000000000}"/>
          </ac:spMkLst>
        </pc:spChg>
        <pc:spChg chg="add del mod">
          <ac:chgData name="hannah jones" userId="301fdf0a7733ffd6" providerId="LiveId" clId="{EA50B737-B6F0-4FBE-BD82-710E7ABB60CA}" dt="2024-01-09T20:04:29.561" v="800" actId="478"/>
          <ac:spMkLst>
            <pc:docMk/>
            <pc:sldMk cId="3968046244" sldId="293"/>
            <ac:spMk id="5" creationId="{3F5AA838-D5FE-322F-7563-AEA0CBE33F97}"/>
          </ac:spMkLst>
        </pc:spChg>
        <pc:spChg chg="add mod ord">
          <ac:chgData name="hannah jones" userId="301fdf0a7733ffd6" providerId="LiveId" clId="{EA50B737-B6F0-4FBE-BD82-710E7ABB60CA}" dt="2024-01-13T00:15:35.186" v="2722" actId="20577"/>
          <ac:spMkLst>
            <pc:docMk/>
            <pc:sldMk cId="3968046244" sldId="293"/>
            <ac:spMk id="5" creationId="{9158D9B2-D68C-FF94-E0CE-9EFE9571CCCB}"/>
          </ac:spMkLst>
        </pc:spChg>
        <pc:spChg chg="del mod">
          <ac:chgData name="hannah jones" userId="301fdf0a7733ffd6" providerId="LiveId" clId="{EA50B737-B6F0-4FBE-BD82-710E7ABB60CA}" dt="2024-01-13T01:03:11.068" v="3750" actId="21"/>
          <ac:spMkLst>
            <pc:docMk/>
            <pc:sldMk cId="3968046244" sldId="293"/>
            <ac:spMk id="6" creationId="{00000000-0000-0000-0000-000000000000}"/>
          </ac:spMkLst>
        </pc:spChg>
        <pc:spChg chg="mod">
          <ac:chgData name="hannah jones" userId="301fdf0a7733ffd6" providerId="LiveId" clId="{EA50B737-B6F0-4FBE-BD82-710E7ABB60CA}" dt="2024-01-13T01:03:03.944" v="3749" actId="21"/>
          <ac:spMkLst>
            <pc:docMk/>
            <pc:sldMk cId="3968046244" sldId="293"/>
            <ac:spMk id="7" creationId="{00000000-0000-0000-0000-000000000000}"/>
          </ac:spMkLst>
        </pc:spChg>
        <pc:spChg chg="add del mod">
          <ac:chgData name="hannah jones" userId="301fdf0a7733ffd6" providerId="LiveId" clId="{EA50B737-B6F0-4FBE-BD82-710E7ABB60CA}" dt="2024-01-10T17:32:58.432" v="1052" actId="21"/>
          <ac:spMkLst>
            <pc:docMk/>
            <pc:sldMk cId="3968046244" sldId="293"/>
            <ac:spMk id="8" creationId="{61E3EAE8-C321-6B1C-4051-31C3168A4011}"/>
          </ac:spMkLst>
        </pc:spChg>
        <pc:spChg chg="add mod ord">
          <ac:chgData name="hannah jones" userId="301fdf0a7733ffd6" providerId="LiveId" clId="{EA50B737-B6F0-4FBE-BD82-710E7ABB60CA}" dt="2024-01-10T17:35:14.925" v="1069" actId="26606"/>
          <ac:spMkLst>
            <pc:docMk/>
            <pc:sldMk cId="3968046244" sldId="293"/>
            <ac:spMk id="9" creationId="{6FE83A29-71CE-E6D4-34ED-FB33E6DFB92A}"/>
          </ac:spMkLst>
        </pc:spChg>
        <pc:spChg chg="del mod">
          <ac:chgData name="hannah jones" userId="301fdf0a7733ffd6" providerId="LiveId" clId="{EA50B737-B6F0-4FBE-BD82-710E7ABB60CA}" dt="2024-01-09T18:40:50.033" v="129"/>
          <ac:spMkLst>
            <pc:docMk/>
            <pc:sldMk cId="3968046244" sldId="293"/>
            <ac:spMk id="9" creationId="{D71F1C54-BC6A-98CB-6589-8A34E1DD4E3A}"/>
          </ac:spMkLst>
        </pc:spChg>
        <pc:spChg chg="add del mod">
          <ac:chgData name="hannah jones" userId="301fdf0a7733ffd6" providerId="LiveId" clId="{EA50B737-B6F0-4FBE-BD82-710E7ABB60CA}" dt="2024-01-10T17:31:13.017" v="1042" actId="21"/>
          <ac:spMkLst>
            <pc:docMk/>
            <pc:sldMk cId="3968046244" sldId="293"/>
            <ac:spMk id="10" creationId="{C284FC59-BD2D-E494-E9AB-E37EB94A75DA}"/>
          </ac:spMkLst>
        </pc:spChg>
        <pc:spChg chg="add del mod">
          <ac:chgData name="hannah jones" userId="301fdf0a7733ffd6" providerId="LiveId" clId="{EA50B737-B6F0-4FBE-BD82-710E7ABB60CA}" dt="2024-01-09T21:12:04.833" v="807" actId="21"/>
          <ac:spMkLst>
            <pc:docMk/>
            <pc:sldMk cId="3968046244" sldId="293"/>
            <ac:spMk id="11" creationId="{070F2BCC-AB8A-A797-5346-09C828492550}"/>
          </ac:spMkLst>
        </pc:spChg>
        <pc:spChg chg="add mod ord">
          <ac:chgData name="hannah jones" userId="301fdf0a7733ffd6" providerId="LiveId" clId="{EA50B737-B6F0-4FBE-BD82-710E7ABB60CA}" dt="2024-01-13T00:31:44.447" v="2774" actId="20577"/>
          <ac:spMkLst>
            <pc:docMk/>
            <pc:sldMk cId="3968046244" sldId="293"/>
            <ac:spMk id="11" creationId="{1E3C0F9E-8303-D6D9-E5AA-A6BFC0F3B0EA}"/>
          </ac:spMkLst>
        </pc:spChg>
      </pc:sldChg>
      <pc:sldChg chg="new del">
        <pc:chgData name="hannah jones" userId="301fdf0a7733ffd6" providerId="LiveId" clId="{EA50B737-B6F0-4FBE-BD82-710E7ABB60CA}" dt="2024-01-09T14:25:01.616" v="5" actId="2696"/>
        <pc:sldMkLst>
          <pc:docMk/>
          <pc:sldMk cId="1784061394" sldId="294"/>
        </pc:sldMkLst>
      </pc:sldChg>
      <pc:sldChg chg="addSp delSp modSp new mod modClrScheme chgLayout">
        <pc:chgData name="hannah jones" userId="301fdf0a7733ffd6" providerId="LiveId" clId="{EA50B737-B6F0-4FBE-BD82-710E7ABB60CA}" dt="2024-01-13T00:46:38.855" v="3212" actId="20577"/>
        <pc:sldMkLst>
          <pc:docMk/>
          <pc:sldMk cId="3034079929" sldId="294"/>
        </pc:sldMkLst>
        <pc:spChg chg="mod">
          <ac:chgData name="hannah jones" userId="301fdf0a7733ffd6" providerId="LiveId" clId="{EA50B737-B6F0-4FBE-BD82-710E7ABB60CA}" dt="2024-01-09T21:49:17.605" v="954" actId="26606"/>
          <ac:spMkLst>
            <pc:docMk/>
            <pc:sldMk cId="3034079929" sldId="294"/>
            <ac:spMk id="2" creationId="{22AB742C-E880-A7D6-91D5-E9F5212EB3FB}"/>
          </ac:spMkLst>
        </pc:spChg>
        <pc:spChg chg="mod">
          <ac:chgData name="hannah jones" userId="301fdf0a7733ffd6" providerId="LiveId" clId="{EA50B737-B6F0-4FBE-BD82-710E7ABB60CA}" dt="2024-01-09T21:49:17.605" v="954" actId="26606"/>
          <ac:spMkLst>
            <pc:docMk/>
            <pc:sldMk cId="3034079929" sldId="294"/>
            <ac:spMk id="3" creationId="{E9415717-1F61-F74A-6CEC-C4761423006F}"/>
          </ac:spMkLst>
        </pc:spChg>
        <pc:spChg chg="del mod">
          <ac:chgData name="hannah jones" userId="301fdf0a7733ffd6" providerId="LiveId" clId="{EA50B737-B6F0-4FBE-BD82-710E7ABB60CA}" dt="2024-01-13T00:06:43.807" v="2702" actId="21"/>
          <ac:spMkLst>
            <pc:docMk/>
            <pc:sldMk cId="3034079929" sldId="294"/>
            <ac:spMk id="4" creationId="{4B224813-CA20-9598-B960-94BBE24C7F93}"/>
          </ac:spMkLst>
        </pc:spChg>
        <pc:spChg chg="del mod">
          <ac:chgData name="hannah jones" userId="301fdf0a7733ffd6" providerId="LiveId" clId="{EA50B737-B6F0-4FBE-BD82-710E7ABB60CA}" dt="2024-01-13T00:06:30.424" v="2701" actId="21"/>
          <ac:spMkLst>
            <pc:docMk/>
            <pc:sldMk cId="3034079929" sldId="294"/>
            <ac:spMk id="5" creationId="{177B8CB2-1309-6734-FE9C-EB80A4C90481}"/>
          </ac:spMkLst>
        </pc:spChg>
        <pc:spChg chg="add mod">
          <ac:chgData name="hannah jones" userId="301fdf0a7733ffd6" providerId="LiveId" clId="{EA50B737-B6F0-4FBE-BD82-710E7ABB60CA}" dt="2024-01-13T00:46:38.855" v="3212" actId="20577"/>
          <ac:spMkLst>
            <pc:docMk/>
            <pc:sldMk cId="3034079929" sldId="294"/>
            <ac:spMk id="6" creationId="{F186A523-F150-5828-1638-E85FCF02D2AA}"/>
          </ac:spMkLst>
        </pc:spChg>
        <pc:spChg chg="add del mod">
          <ac:chgData name="hannah jones" userId="301fdf0a7733ffd6" providerId="LiveId" clId="{EA50B737-B6F0-4FBE-BD82-710E7ABB60CA}" dt="2024-01-10T17:44:34.132" v="1122" actId="21"/>
          <ac:spMkLst>
            <pc:docMk/>
            <pc:sldMk cId="3034079929" sldId="294"/>
            <ac:spMk id="7" creationId="{5AB13435-7CD0-D0EB-2D07-1F810E3B1844}"/>
          </ac:spMkLst>
        </pc:spChg>
        <pc:spChg chg="add del mod">
          <ac:chgData name="hannah jones" userId="301fdf0a7733ffd6" providerId="LiveId" clId="{EA50B737-B6F0-4FBE-BD82-710E7ABB60CA}" dt="2024-01-10T17:44:44.695" v="1124" actId="21"/>
          <ac:spMkLst>
            <pc:docMk/>
            <pc:sldMk cId="3034079929" sldId="294"/>
            <ac:spMk id="9" creationId="{67912FB3-6BB9-9629-BE65-C434A4D47B91}"/>
          </ac:spMkLst>
        </pc:spChg>
        <pc:spChg chg="add mod">
          <ac:chgData name="hannah jones" userId="301fdf0a7733ffd6" providerId="LiveId" clId="{EA50B737-B6F0-4FBE-BD82-710E7ABB60CA}" dt="2024-01-13T00:06:22.099" v="2699" actId="20577"/>
          <ac:spMkLst>
            <pc:docMk/>
            <pc:sldMk cId="3034079929" sldId="294"/>
            <ac:spMk id="1031" creationId="{FCC5A028-7107-14DA-601B-BAC14F018BC9}"/>
          </ac:spMkLst>
        </pc:spChg>
        <pc:spChg chg="add del mod">
          <ac:chgData name="hannah jones" userId="301fdf0a7733ffd6" providerId="LiveId" clId="{EA50B737-B6F0-4FBE-BD82-710E7ABB60CA}" dt="2024-01-10T17:44:26.541" v="1121" actId="21"/>
          <ac:spMkLst>
            <pc:docMk/>
            <pc:sldMk cId="3034079929" sldId="294"/>
            <ac:spMk id="1033" creationId="{6F95DC02-085F-9DDC-342D-45D9AE8FE3E5}"/>
          </ac:spMkLst>
        </pc:spChg>
        <pc:spChg chg="add del mod">
          <ac:chgData name="hannah jones" userId="301fdf0a7733ffd6" providerId="LiveId" clId="{EA50B737-B6F0-4FBE-BD82-710E7ABB60CA}" dt="2024-01-10T17:44:39.196" v="1123" actId="21"/>
          <ac:spMkLst>
            <pc:docMk/>
            <pc:sldMk cId="3034079929" sldId="294"/>
            <ac:spMk id="1035" creationId="{2174B68A-E42D-7CB4-E71F-A0030FAD6A2C}"/>
          </ac:spMkLst>
        </pc:spChg>
        <pc:picChg chg="add mod ord">
          <ac:chgData name="hannah jones" userId="301fdf0a7733ffd6" providerId="LiveId" clId="{EA50B737-B6F0-4FBE-BD82-710E7ABB60CA}" dt="2024-01-13T00:06:25.960" v="2700" actId="14100"/>
          <ac:picMkLst>
            <pc:docMk/>
            <pc:sldMk cId="3034079929" sldId="294"/>
            <ac:picMk id="1026" creationId="{0E5DE669-0138-9F0C-7891-1D4F1D5719D5}"/>
          </ac:picMkLst>
        </pc:picChg>
      </pc:sldChg>
      <pc:sldChg chg="addSp delSp modSp add mod">
        <pc:chgData name="hannah jones" userId="301fdf0a7733ffd6" providerId="LiveId" clId="{EA50B737-B6F0-4FBE-BD82-710E7ABB60CA}" dt="2024-01-13T01:03:28.002" v="3752" actId="21"/>
        <pc:sldMkLst>
          <pc:docMk/>
          <pc:sldMk cId="1084357756" sldId="295"/>
        </pc:sldMkLst>
        <pc:spChg chg="mod">
          <ac:chgData name="hannah jones" userId="301fdf0a7733ffd6" providerId="LiveId" clId="{EA50B737-B6F0-4FBE-BD82-710E7ABB60CA}" dt="2024-01-13T01:03:21.549" v="3751" actId="21"/>
          <ac:spMkLst>
            <pc:docMk/>
            <pc:sldMk cId="1084357756" sldId="295"/>
            <ac:spMk id="4" creationId="{4B224813-CA20-9598-B960-94BBE24C7F93}"/>
          </ac:spMkLst>
        </pc:spChg>
        <pc:spChg chg="del">
          <ac:chgData name="hannah jones" userId="301fdf0a7733ffd6" providerId="LiveId" clId="{EA50B737-B6F0-4FBE-BD82-710E7ABB60CA}" dt="2024-01-13T01:03:28.002" v="3752" actId="21"/>
          <ac:spMkLst>
            <pc:docMk/>
            <pc:sldMk cId="1084357756" sldId="295"/>
            <ac:spMk id="5" creationId="{177B8CB2-1309-6734-FE9C-EB80A4C90481}"/>
          </ac:spMkLst>
        </pc:spChg>
        <pc:spChg chg="add del mod">
          <ac:chgData name="hannah jones" userId="301fdf0a7733ffd6" providerId="LiveId" clId="{EA50B737-B6F0-4FBE-BD82-710E7ABB60CA}" dt="2024-01-10T17:41:17.723" v="1109" actId="21"/>
          <ac:spMkLst>
            <pc:docMk/>
            <pc:sldMk cId="1084357756" sldId="295"/>
            <ac:spMk id="7" creationId="{F688E572-77C6-0994-C8F0-9AD818F0E9FF}"/>
          </ac:spMkLst>
        </pc:spChg>
        <pc:spChg chg="add del mod">
          <ac:chgData name="hannah jones" userId="301fdf0a7733ffd6" providerId="LiveId" clId="{EA50B737-B6F0-4FBE-BD82-710E7ABB60CA}" dt="2024-01-10T17:41:23.671" v="1110" actId="21"/>
          <ac:spMkLst>
            <pc:docMk/>
            <pc:sldMk cId="1084357756" sldId="295"/>
            <ac:spMk id="9" creationId="{EBDDE39C-1FC1-B033-4498-16E1D203A307}"/>
          </ac:spMkLst>
        </pc:spChg>
        <pc:spChg chg="add mod">
          <ac:chgData name="hannah jones" userId="301fdf0a7733ffd6" providerId="LiveId" clId="{EA50B737-B6F0-4FBE-BD82-710E7ABB60CA}" dt="2024-01-13T00:53:33.476" v="3618" actId="20577"/>
          <ac:spMkLst>
            <pc:docMk/>
            <pc:sldMk cId="1084357756" sldId="295"/>
            <ac:spMk id="10" creationId="{8415362E-76BF-AB68-F67F-278BB44AB018}"/>
          </ac:spMkLst>
        </pc:spChg>
        <pc:spChg chg="add mod">
          <ac:chgData name="hannah jones" userId="301fdf0a7733ffd6" providerId="LiveId" clId="{EA50B737-B6F0-4FBE-BD82-710E7ABB60CA}" dt="2024-01-13T01:02:24.126" v="3746" actId="20577"/>
          <ac:spMkLst>
            <pc:docMk/>
            <pc:sldMk cId="1084357756" sldId="295"/>
            <ac:spMk id="11" creationId="{0687ED66-F489-873D-5242-586A57AF7410}"/>
          </ac:spMkLst>
        </pc:spChg>
        <pc:spChg chg="del mod">
          <ac:chgData name="hannah jones" userId="301fdf0a7733ffd6" providerId="LiveId" clId="{EA50B737-B6F0-4FBE-BD82-710E7ABB60CA}" dt="2024-01-10T17:41:14.226" v="1108" actId="21"/>
          <ac:spMkLst>
            <pc:docMk/>
            <pc:sldMk cId="1084357756" sldId="295"/>
            <ac:spMk id="1031" creationId="{FCC5A028-7107-14DA-601B-BAC14F018BC9}"/>
          </ac:spMkLst>
        </pc:spChg>
        <pc:spChg chg="del">
          <ac:chgData name="hannah jones" userId="301fdf0a7733ffd6" providerId="LiveId" clId="{EA50B737-B6F0-4FBE-BD82-710E7ABB60CA}" dt="2024-01-10T17:40:01.519" v="1106" actId="21"/>
          <ac:spMkLst>
            <pc:docMk/>
            <pc:sldMk cId="1084357756" sldId="295"/>
            <ac:spMk id="1033" creationId="{6F95DC02-085F-9DDC-342D-45D9AE8FE3E5}"/>
          </ac:spMkLst>
        </pc:spChg>
        <pc:spChg chg="del">
          <ac:chgData name="hannah jones" userId="301fdf0a7733ffd6" providerId="LiveId" clId="{EA50B737-B6F0-4FBE-BD82-710E7ABB60CA}" dt="2024-01-10T17:40:08.507" v="1107" actId="21"/>
          <ac:spMkLst>
            <pc:docMk/>
            <pc:sldMk cId="1084357756" sldId="295"/>
            <ac:spMk id="1035" creationId="{2174B68A-E42D-7CB4-E71F-A0030FAD6A2C}"/>
          </ac:spMkLst>
        </pc:spChg>
        <pc:picChg chg="del">
          <ac:chgData name="hannah jones" userId="301fdf0a7733ffd6" providerId="LiveId" clId="{EA50B737-B6F0-4FBE-BD82-710E7ABB60CA}" dt="2024-01-10T17:39:47.174" v="1087" actId="21"/>
          <ac:picMkLst>
            <pc:docMk/>
            <pc:sldMk cId="1084357756" sldId="295"/>
            <ac:picMk id="1026" creationId="{0E5DE669-0138-9F0C-7891-1D4F1D5719D5}"/>
          </ac:picMkLst>
        </pc:picChg>
      </pc:sldChg>
      <pc:sldChg chg="new del">
        <pc:chgData name="hannah jones" userId="301fdf0a7733ffd6" providerId="LiveId" clId="{EA50B737-B6F0-4FBE-BD82-710E7ABB60CA}" dt="2024-01-09T14:24:10.242" v="3" actId="2696"/>
        <pc:sldMkLst>
          <pc:docMk/>
          <pc:sldMk cId="2583357044" sldId="295"/>
        </pc:sldMkLst>
      </pc:sldChg>
      <pc:sldChg chg="modSp add del mod modTransition">
        <pc:chgData name="hannah jones" userId="301fdf0a7733ffd6" providerId="LiveId" clId="{EA50B737-B6F0-4FBE-BD82-710E7ABB60CA}" dt="2024-01-12T23:53:29.820" v="2444" actId="2696"/>
        <pc:sldMkLst>
          <pc:docMk/>
          <pc:sldMk cId="3221796248" sldId="296"/>
        </pc:sldMkLst>
        <pc:spChg chg="mod">
          <ac:chgData name="hannah jones" userId="301fdf0a7733ffd6" providerId="LiveId" clId="{EA50B737-B6F0-4FBE-BD82-710E7ABB60CA}" dt="2024-01-11T07:28:07.575" v="1130" actId="27636"/>
          <ac:spMkLst>
            <pc:docMk/>
            <pc:sldMk cId="3221796248" sldId="296"/>
            <ac:spMk id="3" creationId="{56E2D656-8F91-D586-BA3C-2FF604DF5D06}"/>
          </ac:spMkLst>
        </pc:spChg>
        <pc:spChg chg="mod">
          <ac:chgData name="hannah jones" userId="301fdf0a7733ffd6" providerId="LiveId" clId="{EA50B737-B6F0-4FBE-BD82-710E7ABB60CA}" dt="2024-01-11T07:28:07.575" v="1129" actId="27636"/>
          <ac:spMkLst>
            <pc:docMk/>
            <pc:sldMk cId="3221796248" sldId="296"/>
            <ac:spMk id="4" creationId="{0117ADC8-5181-6305-A29B-2E6D1934DC3B}"/>
          </ac:spMkLst>
        </pc:spChg>
      </pc:sldChg>
      <pc:sldChg chg="add del ord modTransition">
        <pc:chgData name="hannah jones" userId="301fdf0a7733ffd6" providerId="LiveId" clId="{EA50B737-B6F0-4FBE-BD82-710E7ABB60CA}" dt="2024-01-12T23:53:27.324" v="2443" actId="2696"/>
        <pc:sldMkLst>
          <pc:docMk/>
          <pc:sldMk cId="323504360" sldId="297"/>
        </pc:sldMkLst>
      </pc:sldChg>
      <pc:sldChg chg="addSp delSp modSp add mod ord">
        <pc:chgData name="hannah jones" userId="301fdf0a7733ffd6" providerId="LiveId" clId="{EA50B737-B6F0-4FBE-BD82-710E7ABB60CA}" dt="2024-01-13T23:26:59.437" v="4547" actId="20577"/>
        <pc:sldMkLst>
          <pc:docMk/>
          <pc:sldMk cId="4098083557" sldId="298"/>
        </pc:sldMkLst>
        <pc:spChg chg="mod">
          <ac:chgData name="hannah jones" userId="301fdf0a7733ffd6" providerId="LiveId" clId="{EA50B737-B6F0-4FBE-BD82-710E7ABB60CA}" dt="2024-01-11T12:59:21.877" v="1168" actId="20577"/>
          <ac:spMkLst>
            <pc:docMk/>
            <pc:sldMk cId="4098083557" sldId="298"/>
            <ac:spMk id="2" creationId="{F728F5BC-D688-812C-E7DB-657BFA99A86F}"/>
          </ac:spMkLst>
        </pc:spChg>
        <pc:spChg chg="mod">
          <ac:chgData name="hannah jones" userId="301fdf0a7733ffd6" providerId="LiveId" clId="{EA50B737-B6F0-4FBE-BD82-710E7ABB60CA}" dt="2024-01-13T01:03:37.690" v="3754" actId="21"/>
          <ac:spMkLst>
            <pc:docMk/>
            <pc:sldMk cId="4098083557" sldId="298"/>
            <ac:spMk id="4" creationId="{99558B87-4977-C641-2CD6-4F5D4461911E}"/>
          </ac:spMkLst>
        </pc:spChg>
        <pc:spChg chg="del">
          <ac:chgData name="hannah jones" userId="301fdf0a7733ffd6" providerId="LiveId" clId="{EA50B737-B6F0-4FBE-BD82-710E7ABB60CA}" dt="2024-01-13T01:03:34.017" v="3753" actId="21"/>
          <ac:spMkLst>
            <pc:docMk/>
            <pc:sldMk cId="4098083557" sldId="298"/>
            <ac:spMk id="5" creationId="{606809A0-BE5C-9E7F-6FCF-8A56AF0FCD6D}"/>
          </ac:spMkLst>
        </pc:spChg>
        <pc:spChg chg="add mod">
          <ac:chgData name="hannah jones" userId="301fdf0a7733ffd6" providerId="LiveId" clId="{EA50B737-B6F0-4FBE-BD82-710E7ABB60CA}" dt="2024-01-13T23:26:59.437" v="4547" actId="20577"/>
          <ac:spMkLst>
            <pc:docMk/>
            <pc:sldMk cId="4098083557" sldId="298"/>
            <ac:spMk id="6" creationId="{52A8B9A5-241A-9192-65EC-A3CEE84516D3}"/>
          </ac:spMkLst>
        </pc:spChg>
        <pc:spChg chg="del mod">
          <ac:chgData name="hannah jones" userId="301fdf0a7733ffd6" providerId="LiveId" clId="{EA50B737-B6F0-4FBE-BD82-710E7ABB60CA}" dt="2024-01-11T12:18:26.355" v="1156"/>
          <ac:spMkLst>
            <pc:docMk/>
            <pc:sldMk cId="4098083557" sldId="298"/>
            <ac:spMk id="6" creationId="{6EA326B3-EDE6-FADD-8B49-173723DF362B}"/>
          </ac:spMkLst>
        </pc:spChg>
        <pc:picChg chg="add mod">
          <ac:chgData name="hannah jones" userId="301fdf0a7733ffd6" providerId="LiveId" clId="{EA50B737-B6F0-4FBE-BD82-710E7ABB60CA}" dt="2024-01-11T13:56:17.307" v="1176" actId="1076"/>
          <ac:picMkLst>
            <pc:docMk/>
            <pc:sldMk cId="4098083557" sldId="298"/>
            <ac:picMk id="1026" creationId="{198CECC0-D914-1F06-26D4-E56E94947807}"/>
          </ac:picMkLst>
        </pc:picChg>
      </pc:sldChg>
      <pc:sldChg chg="new del">
        <pc:chgData name="hannah jones" userId="301fdf0a7733ffd6" providerId="LiveId" clId="{EA50B737-B6F0-4FBE-BD82-710E7ABB60CA}" dt="2024-01-12T23:10:43.905" v="1709" actId="2696"/>
        <pc:sldMkLst>
          <pc:docMk/>
          <pc:sldMk cId="3422780929" sldId="299"/>
        </pc:sldMkLst>
      </pc:sldChg>
      <pc:sldChg chg="new del">
        <pc:chgData name="hannah jones" userId="301fdf0a7733ffd6" providerId="LiveId" clId="{EA50B737-B6F0-4FBE-BD82-710E7ABB60CA}" dt="2024-01-11T14:02:48.207" v="1178" actId="2696"/>
        <pc:sldMkLst>
          <pc:docMk/>
          <pc:sldMk cId="686829079" sldId="300"/>
        </pc:sldMkLst>
      </pc:sldChg>
      <pc:sldChg chg="new del">
        <pc:chgData name="hannah jones" userId="301fdf0a7733ffd6" providerId="LiveId" clId="{EA50B737-B6F0-4FBE-BD82-710E7ABB60CA}" dt="2024-01-12T17:24:54.530" v="1182" actId="2696"/>
        <pc:sldMkLst>
          <pc:docMk/>
          <pc:sldMk cId="1337440506" sldId="300"/>
        </pc:sldMkLst>
      </pc:sldChg>
      <pc:sldChg chg="new del">
        <pc:chgData name="hannah jones" userId="301fdf0a7733ffd6" providerId="LiveId" clId="{EA50B737-B6F0-4FBE-BD82-710E7ABB60CA}" dt="2024-01-12T23:10:39.886" v="1708" actId="2696"/>
        <pc:sldMkLst>
          <pc:docMk/>
          <pc:sldMk cId="4116908735" sldId="301"/>
        </pc:sldMkLst>
      </pc:sldChg>
      <pc:sldChg chg="new del">
        <pc:chgData name="hannah jones" userId="301fdf0a7733ffd6" providerId="LiveId" clId="{EA50B737-B6F0-4FBE-BD82-710E7ABB60CA}" dt="2024-01-12T17:32:34.414" v="1184" actId="2696"/>
        <pc:sldMkLst>
          <pc:docMk/>
          <pc:sldMk cId="1481229718" sldId="302"/>
        </pc:sldMkLst>
      </pc:sldChg>
      <pc:sldChg chg="new del">
        <pc:chgData name="hannah jones" userId="301fdf0a7733ffd6" providerId="LiveId" clId="{EA50B737-B6F0-4FBE-BD82-710E7ABB60CA}" dt="2024-01-12T23:53:53.395" v="2451" actId="2696"/>
        <pc:sldMkLst>
          <pc:docMk/>
          <pc:sldMk cId="505153068" sldId="303"/>
        </pc:sldMkLst>
      </pc:sldChg>
      <pc:sldChg chg="new del">
        <pc:chgData name="hannah jones" userId="301fdf0a7733ffd6" providerId="LiveId" clId="{EA50B737-B6F0-4FBE-BD82-710E7ABB60CA}" dt="2024-01-13T00:03:02.365" v="2656" actId="2696"/>
        <pc:sldMkLst>
          <pc:docMk/>
          <pc:sldMk cId="570444785" sldId="304"/>
        </pc:sldMkLst>
      </pc:sldChg>
      <pc:sldChg chg="new del">
        <pc:chgData name="hannah jones" userId="301fdf0a7733ffd6" providerId="LiveId" clId="{EA50B737-B6F0-4FBE-BD82-710E7ABB60CA}" dt="2024-01-12T23:53:56.152" v="2452" actId="2696"/>
        <pc:sldMkLst>
          <pc:docMk/>
          <pc:sldMk cId="2306010152" sldId="305"/>
        </pc:sldMkLst>
      </pc:sldChg>
      <pc:sldChg chg="addSp delSp modSp new mod">
        <pc:chgData name="hannah jones" userId="301fdf0a7733ffd6" providerId="LiveId" clId="{EA50B737-B6F0-4FBE-BD82-710E7ABB60CA}" dt="2024-01-13T01:47:20.084" v="4523" actId="21"/>
        <pc:sldMkLst>
          <pc:docMk/>
          <pc:sldMk cId="116731541" sldId="306"/>
        </pc:sldMkLst>
        <pc:spChg chg="mod">
          <ac:chgData name="hannah jones" userId="301fdf0a7733ffd6" providerId="LiveId" clId="{EA50B737-B6F0-4FBE-BD82-710E7ABB60CA}" dt="2024-01-12T23:12:30.650" v="1734" actId="20577"/>
          <ac:spMkLst>
            <pc:docMk/>
            <pc:sldMk cId="116731541" sldId="306"/>
            <ac:spMk id="2" creationId="{7D76FFAC-D2FD-2ABE-3576-E819334B073D}"/>
          </ac:spMkLst>
        </pc:spChg>
        <pc:spChg chg="mod">
          <ac:chgData name="hannah jones" userId="301fdf0a7733ffd6" providerId="LiveId" clId="{EA50B737-B6F0-4FBE-BD82-710E7ABB60CA}" dt="2024-01-13T01:47:20.084" v="4523" actId="21"/>
          <ac:spMkLst>
            <pc:docMk/>
            <pc:sldMk cId="116731541" sldId="306"/>
            <ac:spMk id="4" creationId="{49A29B92-25A4-97D8-F9B8-88D65C2EA9C3}"/>
          </ac:spMkLst>
        </pc:spChg>
        <pc:spChg chg="del">
          <ac:chgData name="hannah jones" userId="301fdf0a7733ffd6" providerId="LiveId" clId="{EA50B737-B6F0-4FBE-BD82-710E7ABB60CA}" dt="2024-01-13T01:47:15.834" v="4522" actId="21"/>
          <ac:spMkLst>
            <pc:docMk/>
            <pc:sldMk cId="116731541" sldId="306"/>
            <ac:spMk id="5" creationId="{9DA5FAA3-0C39-8129-06AC-F9B7BE2A8554}"/>
          </ac:spMkLst>
        </pc:spChg>
        <pc:spChg chg="add mod">
          <ac:chgData name="hannah jones" userId="301fdf0a7733ffd6" providerId="LiveId" clId="{EA50B737-B6F0-4FBE-BD82-710E7ABB60CA}" dt="2024-01-12T23:19:36.400" v="1879" actId="14100"/>
          <ac:spMkLst>
            <pc:docMk/>
            <pc:sldMk cId="116731541" sldId="306"/>
            <ac:spMk id="7" creationId="{FE740F8F-AE05-F7D7-395C-49FFBAADA41D}"/>
          </ac:spMkLst>
        </pc:spChg>
        <pc:spChg chg="add mod">
          <ac:chgData name="hannah jones" userId="301fdf0a7733ffd6" providerId="LiveId" clId="{EA50B737-B6F0-4FBE-BD82-710E7ABB60CA}" dt="2024-01-13T01:30:52.988" v="4316" actId="20577"/>
          <ac:spMkLst>
            <pc:docMk/>
            <pc:sldMk cId="116731541" sldId="306"/>
            <ac:spMk id="8" creationId="{305DC796-9C1A-74A2-211B-A212A1E7A5BF}"/>
          </ac:spMkLst>
        </pc:spChg>
        <pc:picChg chg="add mod">
          <ac:chgData name="hannah jones" userId="301fdf0a7733ffd6" providerId="LiveId" clId="{EA50B737-B6F0-4FBE-BD82-710E7ABB60CA}" dt="2024-01-12T23:16:19.633" v="1743" actId="14100"/>
          <ac:picMkLst>
            <pc:docMk/>
            <pc:sldMk cId="116731541" sldId="306"/>
            <ac:picMk id="6" creationId="{7494EEBC-A1AF-2C30-E2D4-3C989D4B282D}"/>
          </ac:picMkLst>
        </pc:picChg>
      </pc:sldChg>
      <pc:sldChg chg="addSp delSp modSp new mod modClrScheme chgLayout">
        <pc:chgData name="hannah jones" userId="301fdf0a7733ffd6" providerId="LiveId" clId="{EA50B737-B6F0-4FBE-BD82-710E7ABB60CA}" dt="2024-01-13T23:27:24.813" v="4557" actId="20577"/>
        <pc:sldMkLst>
          <pc:docMk/>
          <pc:sldMk cId="2697378088" sldId="307"/>
        </pc:sldMkLst>
        <pc:spChg chg="del">
          <ac:chgData name="hannah jones" userId="301fdf0a7733ffd6" providerId="LiveId" clId="{EA50B737-B6F0-4FBE-BD82-710E7ABB60CA}" dt="2024-01-12T23:19:58.240" v="1881" actId="26606"/>
          <ac:spMkLst>
            <pc:docMk/>
            <pc:sldMk cId="2697378088" sldId="307"/>
            <ac:spMk id="2" creationId="{E39B6E11-7830-1320-28DE-5ADC8F4EDB7C}"/>
          </ac:spMkLst>
        </pc:spChg>
        <pc:spChg chg="mod">
          <ac:chgData name="hannah jones" userId="301fdf0a7733ffd6" providerId="LiveId" clId="{EA50B737-B6F0-4FBE-BD82-710E7ABB60CA}" dt="2024-01-13T01:32:48.182" v="4333" actId="26606"/>
          <ac:spMkLst>
            <pc:docMk/>
            <pc:sldMk cId="2697378088" sldId="307"/>
            <ac:spMk id="3" creationId="{F4F67F0B-8CFC-CBF5-2102-A2FEAC23C0E6}"/>
          </ac:spMkLst>
        </pc:spChg>
        <pc:spChg chg="mod">
          <ac:chgData name="hannah jones" userId="301fdf0a7733ffd6" providerId="LiveId" clId="{EA50B737-B6F0-4FBE-BD82-710E7ABB60CA}" dt="2024-01-13T01:47:07.837" v="4521" actId="21"/>
          <ac:spMkLst>
            <pc:docMk/>
            <pc:sldMk cId="2697378088" sldId="307"/>
            <ac:spMk id="4" creationId="{47DC78C7-9095-C1E1-9209-8305A148C56B}"/>
          </ac:spMkLst>
        </pc:spChg>
        <pc:spChg chg="del mod">
          <ac:chgData name="hannah jones" userId="301fdf0a7733ffd6" providerId="LiveId" clId="{EA50B737-B6F0-4FBE-BD82-710E7ABB60CA}" dt="2024-01-13T01:47:04.347" v="4520" actId="21"/>
          <ac:spMkLst>
            <pc:docMk/>
            <pc:sldMk cId="2697378088" sldId="307"/>
            <ac:spMk id="5" creationId="{98272209-00E0-118E-0454-E89EABF9FAF3}"/>
          </ac:spMkLst>
        </pc:spChg>
        <pc:spChg chg="add del mod">
          <ac:chgData name="hannah jones" userId="301fdf0a7733ffd6" providerId="LiveId" clId="{EA50B737-B6F0-4FBE-BD82-710E7ABB60CA}" dt="2024-01-12T23:48:17.637" v="2256" actId="21"/>
          <ac:spMkLst>
            <pc:docMk/>
            <pc:sldMk cId="2697378088" sldId="307"/>
            <ac:spMk id="8" creationId="{E15240CB-E234-A5C8-3B58-9F3029FC15DD}"/>
          </ac:spMkLst>
        </pc:spChg>
        <pc:spChg chg="add del mod">
          <ac:chgData name="hannah jones" userId="301fdf0a7733ffd6" providerId="LiveId" clId="{EA50B737-B6F0-4FBE-BD82-710E7ABB60CA}" dt="2024-01-13T01:31:56.598" v="4323" actId="21"/>
          <ac:spMkLst>
            <pc:docMk/>
            <pc:sldMk cId="2697378088" sldId="307"/>
            <ac:spMk id="9" creationId="{226A55AF-CD6B-1E10-619D-9175C0FEB12A}"/>
          </ac:spMkLst>
        </pc:spChg>
        <pc:spChg chg="add mod">
          <ac:chgData name="hannah jones" userId="301fdf0a7733ffd6" providerId="LiveId" clId="{EA50B737-B6F0-4FBE-BD82-710E7ABB60CA}" dt="2024-01-13T01:32:48.182" v="4333" actId="26606"/>
          <ac:spMkLst>
            <pc:docMk/>
            <pc:sldMk cId="2697378088" sldId="307"/>
            <ac:spMk id="10" creationId="{5675BD67-A88E-C7E0-F835-93F06A0F4998}"/>
          </ac:spMkLst>
        </pc:spChg>
        <pc:spChg chg="add del">
          <ac:chgData name="hannah jones" userId="301fdf0a7733ffd6" providerId="LiveId" clId="{EA50B737-B6F0-4FBE-BD82-710E7ABB60CA}" dt="2024-01-13T01:32:08.560" v="4325" actId="21"/>
          <ac:spMkLst>
            <pc:docMk/>
            <pc:sldMk cId="2697378088" sldId="307"/>
            <ac:spMk id="11" creationId="{AACC7F68-3D42-E60C-F7E6-4AB8EBED9504}"/>
          </ac:spMkLst>
        </pc:spChg>
        <pc:spChg chg="add del mod">
          <ac:chgData name="hannah jones" userId="301fdf0a7733ffd6" providerId="LiveId" clId="{EA50B737-B6F0-4FBE-BD82-710E7ABB60CA}" dt="2024-01-12T23:48:13.429" v="2255" actId="21"/>
          <ac:spMkLst>
            <pc:docMk/>
            <pc:sldMk cId="2697378088" sldId="307"/>
            <ac:spMk id="12" creationId="{933788E9-DD98-E7D7-84E8-D7D8FF719212}"/>
          </ac:spMkLst>
        </pc:spChg>
        <pc:spChg chg="add mod">
          <ac:chgData name="hannah jones" userId="301fdf0a7733ffd6" providerId="LiveId" clId="{EA50B737-B6F0-4FBE-BD82-710E7ABB60CA}" dt="2024-01-13T01:32:48.182" v="4333" actId="26606"/>
          <ac:spMkLst>
            <pc:docMk/>
            <pc:sldMk cId="2697378088" sldId="307"/>
            <ac:spMk id="14" creationId="{9624B59F-84B6-A085-8082-BF8972CB7DEF}"/>
          </ac:spMkLst>
        </pc:spChg>
        <pc:spChg chg="add mod">
          <ac:chgData name="hannah jones" userId="301fdf0a7733ffd6" providerId="LiveId" clId="{EA50B737-B6F0-4FBE-BD82-710E7ABB60CA}" dt="2024-01-13T23:27:24.813" v="4557" actId="20577"/>
          <ac:spMkLst>
            <pc:docMk/>
            <pc:sldMk cId="2697378088" sldId="307"/>
            <ac:spMk id="16" creationId="{919BB22C-64E3-A0B8-734B-BC853533FEE7}"/>
          </ac:spMkLst>
        </pc:spChg>
        <pc:picChg chg="add del mod">
          <ac:chgData name="hannah jones" userId="301fdf0a7733ffd6" providerId="LiveId" clId="{EA50B737-B6F0-4FBE-BD82-710E7ABB60CA}" dt="2024-01-13T01:31:38.326" v="4317" actId="478"/>
          <ac:picMkLst>
            <pc:docMk/>
            <pc:sldMk cId="2697378088" sldId="307"/>
            <ac:picMk id="6" creationId="{6FF76C95-5FC5-778E-3795-51F019AEF36C}"/>
          </ac:picMkLst>
        </pc:picChg>
        <pc:picChg chg="add mod ord">
          <ac:chgData name="hannah jones" userId="301fdf0a7733ffd6" providerId="LiveId" clId="{EA50B737-B6F0-4FBE-BD82-710E7ABB60CA}" dt="2024-01-13T01:32:48.182" v="4333" actId="26606"/>
          <ac:picMkLst>
            <pc:docMk/>
            <pc:sldMk cId="2697378088" sldId="307"/>
            <ac:picMk id="15" creationId="{522C0FBC-DBD6-3B14-B79B-5E940D74A65C}"/>
          </ac:picMkLst>
        </pc:picChg>
      </pc:sldChg>
      <pc:sldChg chg="delSp modSp new mod">
        <pc:chgData name="hannah jones" userId="301fdf0a7733ffd6" providerId="LiveId" clId="{EA50B737-B6F0-4FBE-BD82-710E7ABB60CA}" dt="2024-01-13T01:46:09.782" v="4509" actId="21"/>
        <pc:sldMkLst>
          <pc:docMk/>
          <pc:sldMk cId="847166630" sldId="308"/>
        </pc:sldMkLst>
        <pc:spChg chg="mod">
          <ac:chgData name="hannah jones" userId="301fdf0a7733ffd6" providerId="LiveId" clId="{EA50B737-B6F0-4FBE-BD82-710E7ABB60CA}" dt="2024-01-12T23:54:09.624" v="2463" actId="20577"/>
          <ac:spMkLst>
            <pc:docMk/>
            <pc:sldMk cId="847166630" sldId="308"/>
            <ac:spMk id="2" creationId="{53C14921-4A4B-8EFB-0987-14BB1362C8F6}"/>
          </ac:spMkLst>
        </pc:spChg>
        <pc:spChg chg="mod">
          <ac:chgData name="hannah jones" userId="301fdf0a7733ffd6" providerId="LiveId" clId="{EA50B737-B6F0-4FBE-BD82-710E7ABB60CA}" dt="2024-01-12T23:54:17.288" v="2475" actId="20577"/>
          <ac:spMkLst>
            <pc:docMk/>
            <pc:sldMk cId="847166630" sldId="308"/>
            <ac:spMk id="3" creationId="{6246460B-B29D-77BA-EA54-156B46CCA6A3}"/>
          </ac:spMkLst>
        </pc:spChg>
        <pc:spChg chg="mod">
          <ac:chgData name="hannah jones" userId="301fdf0a7733ffd6" providerId="LiveId" clId="{EA50B737-B6F0-4FBE-BD82-710E7ABB60CA}" dt="2024-01-13T01:46:09.782" v="4509" actId="21"/>
          <ac:spMkLst>
            <pc:docMk/>
            <pc:sldMk cId="847166630" sldId="308"/>
            <ac:spMk id="5" creationId="{10E83EA0-AB37-A0A4-8D9C-197B7C36B40D}"/>
          </ac:spMkLst>
        </pc:spChg>
        <pc:spChg chg="del">
          <ac:chgData name="hannah jones" userId="301fdf0a7733ffd6" providerId="LiveId" clId="{EA50B737-B6F0-4FBE-BD82-710E7ABB60CA}" dt="2024-01-13T01:46:06.983" v="4508" actId="21"/>
          <ac:spMkLst>
            <pc:docMk/>
            <pc:sldMk cId="847166630" sldId="308"/>
            <ac:spMk id="6" creationId="{8DCFA2F1-73D6-B90F-A765-8507B0897BCB}"/>
          </ac:spMkLst>
        </pc:spChg>
      </pc:sldChg>
      <pc:sldChg chg="new del">
        <pc:chgData name="hannah jones" userId="301fdf0a7733ffd6" providerId="LiveId" clId="{EA50B737-B6F0-4FBE-BD82-710E7ABB60CA}" dt="2024-01-13T00:01:13.910" v="2528" actId="2696"/>
        <pc:sldMkLst>
          <pc:docMk/>
          <pc:sldMk cId="1966302492" sldId="309"/>
        </pc:sldMkLst>
      </pc:sldChg>
      <pc:sldChg chg="addSp delSp modSp new del mod">
        <pc:chgData name="hannah jones" userId="301fdf0a7733ffd6" providerId="LiveId" clId="{EA50B737-B6F0-4FBE-BD82-710E7ABB60CA}" dt="2024-01-13T01:46:01.865" v="4507" actId="2696"/>
        <pc:sldMkLst>
          <pc:docMk/>
          <pc:sldMk cId="3480174389" sldId="309"/>
        </pc:sldMkLst>
        <pc:spChg chg="mod">
          <ac:chgData name="hannah jones" userId="301fdf0a7733ffd6" providerId="LiveId" clId="{EA50B737-B6F0-4FBE-BD82-710E7ABB60CA}" dt="2024-01-13T00:48:58.366" v="3337" actId="5793"/>
          <ac:spMkLst>
            <pc:docMk/>
            <pc:sldMk cId="3480174389" sldId="309"/>
            <ac:spMk id="2" creationId="{C725B21F-7E5E-A851-FBCF-BD2E5A023A0C}"/>
          </ac:spMkLst>
        </pc:spChg>
        <pc:spChg chg="add del mod">
          <ac:chgData name="hannah jones" userId="301fdf0a7733ffd6" providerId="LiveId" clId="{EA50B737-B6F0-4FBE-BD82-710E7ABB60CA}" dt="2024-01-13T01:37:15.431" v="4465" actId="207"/>
          <ac:spMkLst>
            <pc:docMk/>
            <pc:sldMk cId="3480174389" sldId="309"/>
            <ac:spMk id="3" creationId="{67ED817F-7A83-2027-72A1-A2FC2D183E73}"/>
          </ac:spMkLst>
        </pc:spChg>
        <pc:spChg chg="add mod">
          <ac:chgData name="hannah jones" userId="301fdf0a7733ffd6" providerId="LiveId" clId="{EA50B737-B6F0-4FBE-BD82-710E7ABB60CA}" dt="2024-01-13T01:15:56.163" v="3901" actId="21"/>
          <ac:spMkLst>
            <pc:docMk/>
            <pc:sldMk cId="3480174389" sldId="309"/>
            <ac:spMk id="7" creationId="{912412BA-FD30-234D-FA55-9D54BA2C5E8F}"/>
          </ac:spMkLst>
        </pc:spChg>
        <pc:picChg chg="add del mod">
          <ac:chgData name="hannah jones" userId="301fdf0a7733ffd6" providerId="LiveId" clId="{EA50B737-B6F0-4FBE-BD82-710E7ABB60CA}" dt="2024-01-13T01:16:18.857" v="3906" actId="1076"/>
          <ac:picMkLst>
            <pc:docMk/>
            <pc:sldMk cId="3480174389" sldId="309"/>
            <ac:picMk id="1026" creationId="{F0AAA0A6-A648-01DB-2BF4-053A5F2DC26A}"/>
          </ac:picMkLst>
        </pc:picChg>
      </pc:sldChg>
      <pc:sldChg chg="addSp delSp modSp new mod modClrScheme chgLayout">
        <pc:chgData name="hannah jones" userId="301fdf0a7733ffd6" providerId="LiveId" clId="{EA50B737-B6F0-4FBE-BD82-710E7ABB60CA}" dt="2024-01-13T01:47:45.411" v="4527" actId="21"/>
        <pc:sldMkLst>
          <pc:docMk/>
          <pc:sldMk cId="1899855169" sldId="310"/>
        </pc:sldMkLst>
        <pc:spChg chg="mod">
          <ac:chgData name="hannah jones" userId="301fdf0a7733ffd6" providerId="LiveId" clId="{EA50B737-B6F0-4FBE-BD82-710E7ABB60CA}" dt="2024-01-13T01:09:44.708" v="3836" actId="26606"/>
          <ac:spMkLst>
            <pc:docMk/>
            <pc:sldMk cId="1899855169" sldId="310"/>
            <ac:spMk id="2" creationId="{6C4FA462-BC2D-6B77-C3A7-F135575974D4}"/>
          </ac:spMkLst>
        </pc:spChg>
        <pc:spChg chg="mod">
          <ac:chgData name="hannah jones" userId="301fdf0a7733ffd6" providerId="LiveId" clId="{EA50B737-B6F0-4FBE-BD82-710E7ABB60CA}" dt="2024-01-13T01:09:44.708" v="3836" actId="26606"/>
          <ac:spMkLst>
            <pc:docMk/>
            <pc:sldMk cId="1899855169" sldId="310"/>
            <ac:spMk id="3" creationId="{6C93224D-8C16-D29B-01AF-E5111F03A91C}"/>
          </ac:spMkLst>
        </pc:spChg>
        <pc:spChg chg="del mod">
          <ac:chgData name="hannah jones" userId="301fdf0a7733ffd6" providerId="LiveId" clId="{EA50B737-B6F0-4FBE-BD82-710E7ABB60CA}" dt="2024-01-13T01:47:45.411" v="4527" actId="21"/>
          <ac:spMkLst>
            <pc:docMk/>
            <pc:sldMk cId="1899855169" sldId="310"/>
            <ac:spMk id="4" creationId="{A63E4B67-3A30-D98D-47AF-F30790B2FCA2}"/>
          </ac:spMkLst>
        </pc:spChg>
        <pc:spChg chg="del mod">
          <ac:chgData name="hannah jones" userId="301fdf0a7733ffd6" providerId="LiveId" clId="{EA50B737-B6F0-4FBE-BD82-710E7ABB60CA}" dt="2024-01-13T01:47:40.623" v="4526" actId="21"/>
          <ac:spMkLst>
            <pc:docMk/>
            <pc:sldMk cId="1899855169" sldId="310"/>
            <ac:spMk id="5" creationId="{E0457AF7-1C89-2041-E03F-AC2549952BF9}"/>
          </ac:spMkLst>
        </pc:spChg>
        <pc:spChg chg="add mod ord">
          <ac:chgData name="hannah jones" userId="301fdf0a7733ffd6" providerId="LiveId" clId="{EA50B737-B6F0-4FBE-BD82-710E7ABB60CA}" dt="2024-01-13T01:09:50.676" v="3838" actId="20577"/>
          <ac:spMkLst>
            <pc:docMk/>
            <pc:sldMk cId="1899855169" sldId="310"/>
            <ac:spMk id="7" creationId="{D19BF001-ABF4-945C-8068-A9A8AE38A705}"/>
          </ac:spMkLst>
        </pc:spChg>
        <pc:spChg chg="add mod">
          <ac:chgData name="hannah jones" userId="301fdf0a7733ffd6" providerId="LiveId" clId="{EA50B737-B6F0-4FBE-BD82-710E7ABB60CA}" dt="2024-01-13T01:10:09.324" v="3840" actId="1076"/>
          <ac:spMkLst>
            <pc:docMk/>
            <pc:sldMk cId="1899855169" sldId="310"/>
            <ac:spMk id="8" creationId="{D5CB6546-37A1-ABC9-6141-DBB11F459627}"/>
          </ac:spMkLst>
        </pc:spChg>
        <pc:spChg chg="add mod">
          <ac:chgData name="hannah jones" userId="301fdf0a7733ffd6" providerId="LiveId" clId="{EA50B737-B6F0-4FBE-BD82-710E7ABB60CA}" dt="2024-01-13T01:10:20.652" v="3842" actId="1076"/>
          <ac:spMkLst>
            <pc:docMk/>
            <pc:sldMk cId="1899855169" sldId="310"/>
            <ac:spMk id="9" creationId="{AA20D91B-D8F9-0B92-5231-A179F5995F78}"/>
          </ac:spMkLst>
        </pc:spChg>
        <pc:spChg chg="add mod">
          <ac:chgData name="hannah jones" userId="301fdf0a7733ffd6" providerId="LiveId" clId="{EA50B737-B6F0-4FBE-BD82-710E7ABB60CA}" dt="2024-01-13T01:10:37.912" v="3844" actId="1076"/>
          <ac:spMkLst>
            <pc:docMk/>
            <pc:sldMk cId="1899855169" sldId="310"/>
            <ac:spMk id="11" creationId="{ADC6DB27-7F88-5278-4D24-EEAB5B980E46}"/>
          </ac:spMkLst>
        </pc:spChg>
        <pc:spChg chg="add mod">
          <ac:chgData name="hannah jones" userId="301fdf0a7733ffd6" providerId="LiveId" clId="{EA50B737-B6F0-4FBE-BD82-710E7ABB60CA}" dt="2024-01-13T01:26:51.433" v="4226" actId="33524"/>
          <ac:spMkLst>
            <pc:docMk/>
            <pc:sldMk cId="1899855169" sldId="310"/>
            <ac:spMk id="13" creationId="{61A13AF7-427C-B2E8-1F51-19BEF3B9BD0F}"/>
          </ac:spMkLst>
        </pc:spChg>
      </pc:sldChg>
      <pc:sldChg chg="addSp delSp modSp new mod">
        <pc:chgData name="hannah jones" userId="301fdf0a7733ffd6" providerId="LiveId" clId="{EA50B737-B6F0-4FBE-BD82-710E7ABB60CA}" dt="2024-01-13T01:45:55.418" v="4506" actId="21"/>
        <pc:sldMkLst>
          <pc:docMk/>
          <pc:sldMk cId="2688124429" sldId="311"/>
        </pc:sldMkLst>
        <pc:spChg chg="mod">
          <ac:chgData name="hannah jones" userId="301fdf0a7733ffd6" providerId="LiveId" clId="{EA50B737-B6F0-4FBE-BD82-710E7ABB60CA}" dt="2024-01-13T01:44:17.061" v="4489" actId="313"/>
          <ac:spMkLst>
            <pc:docMk/>
            <pc:sldMk cId="2688124429" sldId="311"/>
            <ac:spMk id="2" creationId="{1C1D582F-FEDF-C66E-0E6E-CCE6799CFB7F}"/>
          </ac:spMkLst>
        </pc:spChg>
        <pc:spChg chg="del">
          <ac:chgData name="hannah jones" userId="301fdf0a7733ffd6" providerId="LiveId" clId="{EA50B737-B6F0-4FBE-BD82-710E7ABB60CA}" dt="2024-01-13T01:43:47.872" v="4471" actId="21"/>
          <ac:spMkLst>
            <pc:docMk/>
            <pc:sldMk cId="2688124429" sldId="311"/>
            <ac:spMk id="3" creationId="{96A273CC-A528-B0C7-E2B1-7DB5F39C183B}"/>
          </ac:spMkLst>
        </pc:spChg>
        <pc:spChg chg="mod">
          <ac:chgData name="hannah jones" userId="301fdf0a7733ffd6" providerId="LiveId" clId="{EA50B737-B6F0-4FBE-BD82-710E7ABB60CA}" dt="2024-01-13T01:45:55.418" v="4506" actId="21"/>
          <ac:spMkLst>
            <pc:docMk/>
            <pc:sldMk cId="2688124429" sldId="311"/>
            <ac:spMk id="5" creationId="{D3E9E5D1-E96C-8604-A5D6-1D645473F5A8}"/>
          </ac:spMkLst>
        </pc:spChg>
        <pc:spChg chg="del">
          <ac:chgData name="hannah jones" userId="301fdf0a7733ffd6" providerId="LiveId" clId="{EA50B737-B6F0-4FBE-BD82-710E7ABB60CA}" dt="2024-01-13T01:45:51.847" v="4505" actId="21"/>
          <ac:spMkLst>
            <pc:docMk/>
            <pc:sldMk cId="2688124429" sldId="311"/>
            <ac:spMk id="6" creationId="{67A9A78C-F791-78EF-6A75-82F697AC16FF}"/>
          </ac:spMkLst>
        </pc:spChg>
        <pc:spChg chg="add mod">
          <ac:chgData name="hannah jones" userId="301fdf0a7733ffd6" providerId="LiveId" clId="{EA50B737-B6F0-4FBE-BD82-710E7ABB60CA}" dt="2024-01-13T01:45:38.840" v="4504" actId="20577"/>
          <ac:spMkLst>
            <pc:docMk/>
            <pc:sldMk cId="2688124429" sldId="311"/>
            <ac:spMk id="8" creationId="{18786CFF-8F1A-ACA9-4038-F0151FF7C5C7}"/>
          </ac:spMkLst>
        </pc:spChg>
      </pc:sldChg>
      <pc:sldChg chg="new del">
        <pc:chgData name="hannah jones" userId="301fdf0a7733ffd6" providerId="LiveId" clId="{EA50B737-B6F0-4FBE-BD82-710E7ABB60CA}" dt="2024-01-13T08:10:55.958" v="4531" actId="2696"/>
        <pc:sldMkLst>
          <pc:docMk/>
          <pc:sldMk cId="2166438313" sldId="312"/>
        </pc:sldMkLst>
      </pc:sldChg>
      <pc:sldChg chg="new del">
        <pc:chgData name="hannah jones" userId="301fdf0a7733ffd6" providerId="LiveId" clId="{EA50B737-B6F0-4FBE-BD82-710E7ABB60CA}" dt="2024-01-13T08:10:45.340" v="4529" actId="2696"/>
        <pc:sldMkLst>
          <pc:docMk/>
          <pc:sldMk cId="3453092040" sldId="312"/>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B400E1C-8FB7-412D-8EA9-B198C86BD414}" type="doc">
      <dgm:prSet loTypeId="urn:microsoft.com/office/officeart/2008/layout/LinedList" loCatId="list" qsTypeId="urn:microsoft.com/office/officeart/2005/8/quickstyle/simple1" qsCatId="simple" csTypeId="urn:microsoft.com/office/officeart/2005/8/colors/accent1_2" csCatId="accent1"/>
      <dgm:spPr/>
      <dgm:t>
        <a:bodyPr/>
        <a:lstStyle/>
        <a:p>
          <a:endParaRPr lang="en-US"/>
        </a:p>
      </dgm:t>
    </dgm:pt>
    <dgm:pt modelId="{39414504-6627-4A9B-9652-D0C3EC240F08}">
      <dgm:prSet/>
      <dgm:spPr/>
      <dgm:t>
        <a:bodyPr/>
        <a:lstStyle/>
        <a:p>
          <a:r>
            <a:rPr lang="en-GB"/>
            <a:t>My son</a:t>
          </a:r>
          <a:endParaRPr lang="en-US"/>
        </a:p>
      </dgm:t>
    </dgm:pt>
    <dgm:pt modelId="{E5DE9EC5-2080-43B6-85AE-F7D4C470230B}" type="parTrans" cxnId="{B2CDE68E-A318-4908-A62E-D0DDE7E3D485}">
      <dgm:prSet/>
      <dgm:spPr/>
      <dgm:t>
        <a:bodyPr/>
        <a:lstStyle/>
        <a:p>
          <a:endParaRPr lang="en-US"/>
        </a:p>
      </dgm:t>
    </dgm:pt>
    <dgm:pt modelId="{2A95E7B6-CDE6-469E-87C5-682D216C6DB2}" type="sibTrans" cxnId="{B2CDE68E-A318-4908-A62E-D0DDE7E3D485}">
      <dgm:prSet/>
      <dgm:spPr/>
      <dgm:t>
        <a:bodyPr/>
        <a:lstStyle/>
        <a:p>
          <a:endParaRPr lang="en-US"/>
        </a:p>
      </dgm:t>
    </dgm:pt>
    <dgm:pt modelId="{DB46BE70-161D-42E7-9385-198A2753834C}">
      <dgm:prSet/>
      <dgm:spPr/>
      <dgm:t>
        <a:bodyPr/>
        <a:lstStyle/>
        <a:p>
          <a:r>
            <a:rPr lang="en-GB"/>
            <a:t>Getting married</a:t>
          </a:r>
          <a:endParaRPr lang="en-US"/>
        </a:p>
      </dgm:t>
    </dgm:pt>
    <dgm:pt modelId="{083047FE-E698-4E09-8E89-346612DBF94B}" type="parTrans" cxnId="{787441B0-D8C8-4651-A4C0-CAC5D0D21F22}">
      <dgm:prSet/>
      <dgm:spPr/>
      <dgm:t>
        <a:bodyPr/>
        <a:lstStyle/>
        <a:p>
          <a:endParaRPr lang="en-US"/>
        </a:p>
      </dgm:t>
    </dgm:pt>
    <dgm:pt modelId="{B7759F6E-575A-4017-BB8A-ABABCD1E93DC}" type="sibTrans" cxnId="{787441B0-D8C8-4651-A4C0-CAC5D0D21F22}">
      <dgm:prSet/>
      <dgm:spPr/>
      <dgm:t>
        <a:bodyPr/>
        <a:lstStyle/>
        <a:p>
          <a:endParaRPr lang="en-US"/>
        </a:p>
      </dgm:t>
    </dgm:pt>
    <dgm:pt modelId="{106538D3-5706-4649-9CDD-DCC4BC154FEB}">
      <dgm:prSet/>
      <dgm:spPr/>
      <dgm:t>
        <a:bodyPr/>
        <a:lstStyle/>
        <a:p>
          <a:r>
            <a:rPr lang="en-GB"/>
            <a:t>Buying my own home as an independent woman</a:t>
          </a:r>
          <a:endParaRPr lang="en-US"/>
        </a:p>
      </dgm:t>
    </dgm:pt>
    <dgm:pt modelId="{E012FA73-EF78-4265-92B0-F9296AC335F7}" type="parTrans" cxnId="{3EC501B3-B3DA-4753-A7F1-85A0CDF74730}">
      <dgm:prSet/>
      <dgm:spPr/>
      <dgm:t>
        <a:bodyPr/>
        <a:lstStyle/>
        <a:p>
          <a:endParaRPr lang="en-US"/>
        </a:p>
      </dgm:t>
    </dgm:pt>
    <dgm:pt modelId="{F2A4E9A6-C609-4AD9-9638-D7210A22ED8A}" type="sibTrans" cxnId="{3EC501B3-B3DA-4753-A7F1-85A0CDF74730}">
      <dgm:prSet/>
      <dgm:spPr/>
      <dgm:t>
        <a:bodyPr/>
        <a:lstStyle/>
        <a:p>
          <a:endParaRPr lang="en-US"/>
        </a:p>
      </dgm:t>
    </dgm:pt>
    <dgm:pt modelId="{14A18AB7-0E5A-4C98-BE9E-E16A4B11FFF5}">
      <dgm:prSet/>
      <dgm:spPr/>
      <dgm:t>
        <a:bodyPr/>
        <a:lstStyle/>
        <a:p>
          <a:r>
            <a:rPr lang="en-GB"/>
            <a:t>Becoming a business owner </a:t>
          </a:r>
          <a:endParaRPr lang="en-US"/>
        </a:p>
      </dgm:t>
    </dgm:pt>
    <dgm:pt modelId="{520CF066-1455-416F-9877-5BA596AA6746}" type="parTrans" cxnId="{482B0587-B657-451A-9DDC-C7DE26298542}">
      <dgm:prSet/>
      <dgm:spPr/>
      <dgm:t>
        <a:bodyPr/>
        <a:lstStyle/>
        <a:p>
          <a:endParaRPr lang="en-US"/>
        </a:p>
      </dgm:t>
    </dgm:pt>
    <dgm:pt modelId="{73F72E7F-8F75-4C65-8413-6234077EDB57}" type="sibTrans" cxnId="{482B0587-B657-451A-9DDC-C7DE26298542}">
      <dgm:prSet/>
      <dgm:spPr/>
      <dgm:t>
        <a:bodyPr/>
        <a:lstStyle/>
        <a:p>
          <a:endParaRPr lang="en-US"/>
        </a:p>
      </dgm:t>
    </dgm:pt>
    <dgm:pt modelId="{316F311A-3874-40F3-A7A5-287A8F202603}">
      <dgm:prSet/>
      <dgm:spPr/>
      <dgm:t>
        <a:bodyPr/>
        <a:lstStyle/>
        <a:p>
          <a:r>
            <a:rPr lang="en-GB"/>
            <a:t>Taking my son to my graduation </a:t>
          </a:r>
          <a:endParaRPr lang="en-US"/>
        </a:p>
      </dgm:t>
    </dgm:pt>
    <dgm:pt modelId="{A81D2D08-ABB3-4592-A864-2D3973F02123}" type="parTrans" cxnId="{0FCBF323-6F3B-47E4-9ADF-760DD7D1E63F}">
      <dgm:prSet/>
      <dgm:spPr/>
      <dgm:t>
        <a:bodyPr/>
        <a:lstStyle/>
        <a:p>
          <a:endParaRPr lang="en-US"/>
        </a:p>
      </dgm:t>
    </dgm:pt>
    <dgm:pt modelId="{3A439237-ABE5-4DE7-8243-561826D2CDFD}" type="sibTrans" cxnId="{0FCBF323-6F3B-47E4-9ADF-760DD7D1E63F}">
      <dgm:prSet/>
      <dgm:spPr/>
      <dgm:t>
        <a:bodyPr/>
        <a:lstStyle/>
        <a:p>
          <a:endParaRPr lang="en-US"/>
        </a:p>
      </dgm:t>
    </dgm:pt>
    <dgm:pt modelId="{6324DB28-7E87-43E5-9E5B-D7A166B27433}" type="pres">
      <dgm:prSet presAssocID="{DB400E1C-8FB7-412D-8EA9-B198C86BD414}" presName="vert0" presStyleCnt="0">
        <dgm:presLayoutVars>
          <dgm:dir/>
          <dgm:animOne val="branch"/>
          <dgm:animLvl val="lvl"/>
        </dgm:presLayoutVars>
      </dgm:prSet>
      <dgm:spPr/>
    </dgm:pt>
    <dgm:pt modelId="{1CCCC63E-87EA-4378-B502-E1BD3C48D4CA}" type="pres">
      <dgm:prSet presAssocID="{39414504-6627-4A9B-9652-D0C3EC240F08}" presName="thickLine" presStyleLbl="alignNode1" presStyleIdx="0" presStyleCnt="5"/>
      <dgm:spPr/>
    </dgm:pt>
    <dgm:pt modelId="{54E72565-72CA-48E1-B9A1-A1996AAD8CFA}" type="pres">
      <dgm:prSet presAssocID="{39414504-6627-4A9B-9652-D0C3EC240F08}" presName="horz1" presStyleCnt="0"/>
      <dgm:spPr/>
    </dgm:pt>
    <dgm:pt modelId="{6C2BE6D3-FD4E-47C2-BE5F-B4BC1B9FA037}" type="pres">
      <dgm:prSet presAssocID="{39414504-6627-4A9B-9652-D0C3EC240F08}" presName="tx1" presStyleLbl="revTx" presStyleIdx="0" presStyleCnt="5"/>
      <dgm:spPr/>
    </dgm:pt>
    <dgm:pt modelId="{2A733850-25E6-467D-B1F1-38627CC254BF}" type="pres">
      <dgm:prSet presAssocID="{39414504-6627-4A9B-9652-D0C3EC240F08}" presName="vert1" presStyleCnt="0"/>
      <dgm:spPr/>
    </dgm:pt>
    <dgm:pt modelId="{5AEFCD41-F451-4E5D-97A6-EB427A7E1935}" type="pres">
      <dgm:prSet presAssocID="{DB46BE70-161D-42E7-9385-198A2753834C}" presName="thickLine" presStyleLbl="alignNode1" presStyleIdx="1" presStyleCnt="5"/>
      <dgm:spPr/>
    </dgm:pt>
    <dgm:pt modelId="{0356FACF-7173-4652-BEB4-7D67351ED4AF}" type="pres">
      <dgm:prSet presAssocID="{DB46BE70-161D-42E7-9385-198A2753834C}" presName="horz1" presStyleCnt="0"/>
      <dgm:spPr/>
    </dgm:pt>
    <dgm:pt modelId="{82CE2F6B-BFC9-48C2-BFF7-A4768550DC18}" type="pres">
      <dgm:prSet presAssocID="{DB46BE70-161D-42E7-9385-198A2753834C}" presName="tx1" presStyleLbl="revTx" presStyleIdx="1" presStyleCnt="5"/>
      <dgm:spPr/>
    </dgm:pt>
    <dgm:pt modelId="{5CA94745-907A-4164-8ACB-3F0B5EE890DC}" type="pres">
      <dgm:prSet presAssocID="{DB46BE70-161D-42E7-9385-198A2753834C}" presName="vert1" presStyleCnt="0"/>
      <dgm:spPr/>
    </dgm:pt>
    <dgm:pt modelId="{7945A4B1-41F6-43B8-944B-3EF28F214FCD}" type="pres">
      <dgm:prSet presAssocID="{106538D3-5706-4649-9CDD-DCC4BC154FEB}" presName="thickLine" presStyleLbl="alignNode1" presStyleIdx="2" presStyleCnt="5"/>
      <dgm:spPr/>
    </dgm:pt>
    <dgm:pt modelId="{707CC231-8C0C-40D2-93F5-1C03D50E03F1}" type="pres">
      <dgm:prSet presAssocID="{106538D3-5706-4649-9CDD-DCC4BC154FEB}" presName="horz1" presStyleCnt="0"/>
      <dgm:spPr/>
    </dgm:pt>
    <dgm:pt modelId="{E1BAEA14-A63B-4912-8BB3-A74CAC4A17B8}" type="pres">
      <dgm:prSet presAssocID="{106538D3-5706-4649-9CDD-DCC4BC154FEB}" presName="tx1" presStyleLbl="revTx" presStyleIdx="2" presStyleCnt="5"/>
      <dgm:spPr/>
    </dgm:pt>
    <dgm:pt modelId="{973D12EE-6684-4517-A624-F135F1C6B466}" type="pres">
      <dgm:prSet presAssocID="{106538D3-5706-4649-9CDD-DCC4BC154FEB}" presName="vert1" presStyleCnt="0"/>
      <dgm:spPr/>
    </dgm:pt>
    <dgm:pt modelId="{6AE7AB1A-E561-4401-82DF-B2D67A359D6D}" type="pres">
      <dgm:prSet presAssocID="{14A18AB7-0E5A-4C98-BE9E-E16A4B11FFF5}" presName="thickLine" presStyleLbl="alignNode1" presStyleIdx="3" presStyleCnt="5"/>
      <dgm:spPr/>
    </dgm:pt>
    <dgm:pt modelId="{8544C3B3-6214-4B54-8EF5-287C2C0F85F6}" type="pres">
      <dgm:prSet presAssocID="{14A18AB7-0E5A-4C98-BE9E-E16A4B11FFF5}" presName="horz1" presStyleCnt="0"/>
      <dgm:spPr/>
    </dgm:pt>
    <dgm:pt modelId="{B899BCFE-1652-44F5-A87D-A46D679D49D2}" type="pres">
      <dgm:prSet presAssocID="{14A18AB7-0E5A-4C98-BE9E-E16A4B11FFF5}" presName="tx1" presStyleLbl="revTx" presStyleIdx="3" presStyleCnt="5"/>
      <dgm:spPr/>
    </dgm:pt>
    <dgm:pt modelId="{AEBD1245-16CF-41C3-820D-52C2AE0867B3}" type="pres">
      <dgm:prSet presAssocID="{14A18AB7-0E5A-4C98-BE9E-E16A4B11FFF5}" presName="vert1" presStyleCnt="0"/>
      <dgm:spPr/>
    </dgm:pt>
    <dgm:pt modelId="{7D2FCFDD-10BC-44B9-904B-74A1B460090D}" type="pres">
      <dgm:prSet presAssocID="{316F311A-3874-40F3-A7A5-287A8F202603}" presName="thickLine" presStyleLbl="alignNode1" presStyleIdx="4" presStyleCnt="5"/>
      <dgm:spPr/>
    </dgm:pt>
    <dgm:pt modelId="{7075301B-9E57-4B45-83BE-E36E32384E9C}" type="pres">
      <dgm:prSet presAssocID="{316F311A-3874-40F3-A7A5-287A8F202603}" presName="horz1" presStyleCnt="0"/>
      <dgm:spPr/>
    </dgm:pt>
    <dgm:pt modelId="{DF7779CB-4F07-4ECC-B705-4351E31D28D8}" type="pres">
      <dgm:prSet presAssocID="{316F311A-3874-40F3-A7A5-287A8F202603}" presName="tx1" presStyleLbl="revTx" presStyleIdx="4" presStyleCnt="5"/>
      <dgm:spPr/>
    </dgm:pt>
    <dgm:pt modelId="{77102573-E61C-498D-BFE9-DD7A7B24EBD3}" type="pres">
      <dgm:prSet presAssocID="{316F311A-3874-40F3-A7A5-287A8F202603}" presName="vert1" presStyleCnt="0"/>
      <dgm:spPr/>
    </dgm:pt>
  </dgm:ptLst>
  <dgm:cxnLst>
    <dgm:cxn modelId="{99D5E914-84C9-4311-A3A4-0D2CC2470059}" type="presOf" srcId="{316F311A-3874-40F3-A7A5-287A8F202603}" destId="{DF7779CB-4F07-4ECC-B705-4351E31D28D8}" srcOrd="0" destOrd="0" presId="urn:microsoft.com/office/officeart/2008/layout/LinedList"/>
    <dgm:cxn modelId="{0FCBF323-6F3B-47E4-9ADF-760DD7D1E63F}" srcId="{DB400E1C-8FB7-412D-8EA9-B198C86BD414}" destId="{316F311A-3874-40F3-A7A5-287A8F202603}" srcOrd="4" destOrd="0" parTransId="{A81D2D08-ABB3-4592-A864-2D3973F02123}" sibTransId="{3A439237-ABE5-4DE7-8243-561826D2CDFD}"/>
    <dgm:cxn modelId="{482B0587-B657-451A-9DDC-C7DE26298542}" srcId="{DB400E1C-8FB7-412D-8EA9-B198C86BD414}" destId="{14A18AB7-0E5A-4C98-BE9E-E16A4B11FFF5}" srcOrd="3" destOrd="0" parTransId="{520CF066-1455-416F-9877-5BA596AA6746}" sibTransId="{73F72E7F-8F75-4C65-8413-6234077EDB57}"/>
    <dgm:cxn modelId="{A38A9489-868B-41E0-A25B-C6CB62973E4D}" type="presOf" srcId="{14A18AB7-0E5A-4C98-BE9E-E16A4B11FFF5}" destId="{B899BCFE-1652-44F5-A87D-A46D679D49D2}" srcOrd="0" destOrd="0" presId="urn:microsoft.com/office/officeart/2008/layout/LinedList"/>
    <dgm:cxn modelId="{B2CDE68E-A318-4908-A62E-D0DDE7E3D485}" srcId="{DB400E1C-8FB7-412D-8EA9-B198C86BD414}" destId="{39414504-6627-4A9B-9652-D0C3EC240F08}" srcOrd="0" destOrd="0" parTransId="{E5DE9EC5-2080-43B6-85AE-F7D4C470230B}" sibTransId="{2A95E7B6-CDE6-469E-87C5-682D216C6DB2}"/>
    <dgm:cxn modelId="{7791EFA7-9437-4C89-86AF-68F0199DD116}" type="presOf" srcId="{106538D3-5706-4649-9CDD-DCC4BC154FEB}" destId="{E1BAEA14-A63B-4912-8BB3-A74CAC4A17B8}" srcOrd="0" destOrd="0" presId="urn:microsoft.com/office/officeart/2008/layout/LinedList"/>
    <dgm:cxn modelId="{787441B0-D8C8-4651-A4C0-CAC5D0D21F22}" srcId="{DB400E1C-8FB7-412D-8EA9-B198C86BD414}" destId="{DB46BE70-161D-42E7-9385-198A2753834C}" srcOrd="1" destOrd="0" parTransId="{083047FE-E698-4E09-8E89-346612DBF94B}" sibTransId="{B7759F6E-575A-4017-BB8A-ABABCD1E93DC}"/>
    <dgm:cxn modelId="{3EC501B3-B3DA-4753-A7F1-85A0CDF74730}" srcId="{DB400E1C-8FB7-412D-8EA9-B198C86BD414}" destId="{106538D3-5706-4649-9CDD-DCC4BC154FEB}" srcOrd="2" destOrd="0" parTransId="{E012FA73-EF78-4265-92B0-F9296AC335F7}" sibTransId="{F2A4E9A6-C609-4AD9-9638-D7210A22ED8A}"/>
    <dgm:cxn modelId="{5C867AC5-E662-4E34-84C4-03915A70EC8E}" type="presOf" srcId="{DB400E1C-8FB7-412D-8EA9-B198C86BD414}" destId="{6324DB28-7E87-43E5-9E5B-D7A166B27433}" srcOrd="0" destOrd="0" presId="urn:microsoft.com/office/officeart/2008/layout/LinedList"/>
    <dgm:cxn modelId="{960DBFE8-4002-4017-A27E-B36186691898}" type="presOf" srcId="{DB46BE70-161D-42E7-9385-198A2753834C}" destId="{82CE2F6B-BFC9-48C2-BFF7-A4768550DC18}" srcOrd="0" destOrd="0" presId="urn:microsoft.com/office/officeart/2008/layout/LinedList"/>
    <dgm:cxn modelId="{B06025F6-1993-42E4-9357-90EA05BE1F93}" type="presOf" srcId="{39414504-6627-4A9B-9652-D0C3EC240F08}" destId="{6C2BE6D3-FD4E-47C2-BE5F-B4BC1B9FA037}" srcOrd="0" destOrd="0" presId="urn:microsoft.com/office/officeart/2008/layout/LinedList"/>
    <dgm:cxn modelId="{E7A0E3CD-7EEE-42D2-8285-D54DC4B9E963}" type="presParOf" srcId="{6324DB28-7E87-43E5-9E5B-D7A166B27433}" destId="{1CCCC63E-87EA-4378-B502-E1BD3C48D4CA}" srcOrd="0" destOrd="0" presId="urn:microsoft.com/office/officeart/2008/layout/LinedList"/>
    <dgm:cxn modelId="{4BEF28EF-14D7-441C-B040-370C26617BD6}" type="presParOf" srcId="{6324DB28-7E87-43E5-9E5B-D7A166B27433}" destId="{54E72565-72CA-48E1-B9A1-A1996AAD8CFA}" srcOrd="1" destOrd="0" presId="urn:microsoft.com/office/officeart/2008/layout/LinedList"/>
    <dgm:cxn modelId="{B62ECEB4-B92B-47F6-ADDD-DF97888DABD1}" type="presParOf" srcId="{54E72565-72CA-48E1-B9A1-A1996AAD8CFA}" destId="{6C2BE6D3-FD4E-47C2-BE5F-B4BC1B9FA037}" srcOrd="0" destOrd="0" presId="urn:microsoft.com/office/officeart/2008/layout/LinedList"/>
    <dgm:cxn modelId="{62739DBD-59A5-41A4-99E6-0B1BC2E74E7D}" type="presParOf" srcId="{54E72565-72CA-48E1-B9A1-A1996AAD8CFA}" destId="{2A733850-25E6-467D-B1F1-38627CC254BF}" srcOrd="1" destOrd="0" presId="urn:microsoft.com/office/officeart/2008/layout/LinedList"/>
    <dgm:cxn modelId="{02CDB239-8B92-47BA-B931-0F1C5ACBA9D7}" type="presParOf" srcId="{6324DB28-7E87-43E5-9E5B-D7A166B27433}" destId="{5AEFCD41-F451-4E5D-97A6-EB427A7E1935}" srcOrd="2" destOrd="0" presId="urn:microsoft.com/office/officeart/2008/layout/LinedList"/>
    <dgm:cxn modelId="{C7297DCF-6678-4914-94C1-6F566BF67996}" type="presParOf" srcId="{6324DB28-7E87-43E5-9E5B-D7A166B27433}" destId="{0356FACF-7173-4652-BEB4-7D67351ED4AF}" srcOrd="3" destOrd="0" presId="urn:microsoft.com/office/officeart/2008/layout/LinedList"/>
    <dgm:cxn modelId="{1E7B7B86-0A0E-4D4B-8652-58758EB43B58}" type="presParOf" srcId="{0356FACF-7173-4652-BEB4-7D67351ED4AF}" destId="{82CE2F6B-BFC9-48C2-BFF7-A4768550DC18}" srcOrd="0" destOrd="0" presId="urn:microsoft.com/office/officeart/2008/layout/LinedList"/>
    <dgm:cxn modelId="{7F863B47-A573-4CB7-BDF3-D15E8196EB9D}" type="presParOf" srcId="{0356FACF-7173-4652-BEB4-7D67351ED4AF}" destId="{5CA94745-907A-4164-8ACB-3F0B5EE890DC}" srcOrd="1" destOrd="0" presId="urn:microsoft.com/office/officeart/2008/layout/LinedList"/>
    <dgm:cxn modelId="{271D78FC-B1DE-475B-ABE3-863C2D4977A3}" type="presParOf" srcId="{6324DB28-7E87-43E5-9E5B-D7A166B27433}" destId="{7945A4B1-41F6-43B8-944B-3EF28F214FCD}" srcOrd="4" destOrd="0" presId="urn:microsoft.com/office/officeart/2008/layout/LinedList"/>
    <dgm:cxn modelId="{5E717717-B29B-43E2-A115-7EB9C751741B}" type="presParOf" srcId="{6324DB28-7E87-43E5-9E5B-D7A166B27433}" destId="{707CC231-8C0C-40D2-93F5-1C03D50E03F1}" srcOrd="5" destOrd="0" presId="urn:microsoft.com/office/officeart/2008/layout/LinedList"/>
    <dgm:cxn modelId="{22C47572-456A-4361-810A-F2DC18E25ABA}" type="presParOf" srcId="{707CC231-8C0C-40D2-93F5-1C03D50E03F1}" destId="{E1BAEA14-A63B-4912-8BB3-A74CAC4A17B8}" srcOrd="0" destOrd="0" presId="urn:microsoft.com/office/officeart/2008/layout/LinedList"/>
    <dgm:cxn modelId="{C65A4303-1A78-449C-9808-F451F9310A84}" type="presParOf" srcId="{707CC231-8C0C-40D2-93F5-1C03D50E03F1}" destId="{973D12EE-6684-4517-A624-F135F1C6B466}" srcOrd="1" destOrd="0" presId="urn:microsoft.com/office/officeart/2008/layout/LinedList"/>
    <dgm:cxn modelId="{180DFD84-13DB-4391-B146-A395AECA2215}" type="presParOf" srcId="{6324DB28-7E87-43E5-9E5B-D7A166B27433}" destId="{6AE7AB1A-E561-4401-82DF-B2D67A359D6D}" srcOrd="6" destOrd="0" presId="urn:microsoft.com/office/officeart/2008/layout/LinedList"/>
    <dgm:cxn modelId="{3DFDD4FA-73E9-442C-AF5F-106441CF7E8A}" type="presParOf" srcId="{6324DB28-7E87-43E5-9E5B-D7A166B27433}" destId="{8544C3B3-6214-4B54-8EF5-287C2C0F85F6}" srcOrd="7" destOrd="0" presId="urn:microsoft.com/office/officeart/2008/layout/LinedList"/>
    <dgm:cxn modelId="{5A216F78-14DB-441C-B1D0-14EE38D11F72}" type="presParOf" srcId="{8544C3B3-6214-4B54-8EF5-287C2C0F85F6}" destId="{B899BCFE-1652-44F5-A87D-A46D679D49D2}" srcOrd="0" destOrd="0" presId="urn:microsoft.com/office/officeart/2008/layout/LinedList"/>
    <dgm:cxn modelId="{E89AFB30-35CC-4630-8BA1-84FA0B432C99}" type="presParOf" srcId="{8544C3B3-6214-4B54-8EF5-287C2C0F85F6}" destId="{AEBD1245-16CF-41C3-820D-52C2AE0867B3}" srcOrd="1" destOrd="0" presId="urn:microsoft.com/office/officeart/2008/layout/LinedList"/>
    <dgm:cxn modelId="{E626E4F2-6F65-4982-A7E1-28DEDEB3D266}" type="presParOf" srcId="{6324DB28-7E87-43E5-9E5B-D7A166B27433}" destId="{7D2FCFDD-10BC-44B9-904B-74A1B460090D}" srcOrd="8" destOrd="0" presId="urn:microsoft.com/office/officeart/2008/layout/LinedList"/>
    <dgm:cxn modelId="{50BD3BD3-2279-43C2-8C89-AB6F41A43528}" type="presParOf" srcId="{6324DB28-7E87-43E5-9E5B-D7A166B27433}" destId="{7075301B-9E57-4B45-83BE-E36E32384E9C}" srcOrd="9" destOrd="0" presId="urn:microsoft.com/office/officeart/2008/layout/LinedList"/>
    <dgm:cxn modelId="{BC0359E5-8B84-439A-AF7F-37B2D697076C}" type="presParOf" srcId="{7075301B-9E57-4B45-83BE-E36E32384E9C}" destId="{DF7779CB-4F07-4ECC-B705-4351E31D28D8}" srcOrd="0" destOrd="0" presId="urn:microsoft.com/office/officeart/2008/layout/LinedList"/>
    <dgm:cxn modelId="{F098ADA7-22C3-47DB-AAE5-46BF8047BCC1}" type="presParOf" srcId="{7075301B-9E57-4B45-83BE-E36E32384E9C}" destId="{77102573-E61C-498D-BFE9-DD7A7B24EBD3}"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848386B-CE28-4B55-BE5A-26975414C4F3}" type="doc">
      <dgm:prSet loTypeId="urn:microsoft.com/office/officeart/2005/8/layout/default" loCatId="list" qsTypeId="urn:microsoft.com/office/officeart/2005/8/quickstyle/simple1" qsCatId="simple" csTypeId="urn:microsoft.com/office/officeart/2005/8/colors/accent1_2" csCatId="accent1"/>
      <dgm:spPr/>
      <dgm:t>
        <a:bodyPr/>
        <a:lstStyle/>
        <a:p>
          <a:endParaRPr lang="en-US"/>
        </a:p>
      </dgm:t>
    </dgm:pt>
    <dgm:pt modelId="{238610B8-AE21-41FC-B2FE-59D82B9C04AF}">
      <dgm:prSet/>
      <dgm:spPr/>
      <dgm:t>
        <a:bodyPr/>
        <a:lstStyle/>
        <a:p>
          <a:r>
            <a:rPr lang="en-GB"/>
            <a:t>Grown our business from 1 to 3 settings.</a:t>
          </a:r>
          <a:endParaRPr lang="en-US"/>
        </a:p>
      </dgm:t>
    </dgm:pt>
    <dgm:pt modelId="{4381E12C-0CF0-43D2-9534-526BC158A2D9}" type="parTrans" cxnId="{99BDB25A-BDF4-4AEA-930F-170FD7555250}">
      <dgm:prSet/>
      <dgm:spPr/>
      <dgm:t>
        <a:bodyPr/>
        <a:lstStyle/>
        <a:p>
          <a:endParaRPr lang="en-US"/>
        </a:p>
      </dgm:t>
    </dgm:pt>
    <dgm:pt modelId="{75755262-5A75-4A55-806F-AA303AACA2A2}" type="sibTrans" cxnId="{99BDB25A-BDF4-4AEA-930F-170FD7555250}">
      <dgm:prSet/>
      <dgm:spPr/>
      <dgm:t>
        <a:bodyPr/>
        <a:lstStyle/>
        <a:p>
          <a:endParaRPr lang="en-US"/>
        </a:p>
      </dgm:t>
    </dgm:pt>
    <dgm:pt modelId="{F04774D3-406A-4D49-B28A-D63CBC470C1C}">
      <dgm:prSet/>
      <dgm:spPr/>
      <dgm:t>
        <a:bodyPr/>
        <a:lstStyle/>
        <a:p>
          <a:r>
            <a:rPr lang="en-GB"/>
            <a:t>Participation in pilot programme for Funded Non-Maintained Curriculum and sharing our journey.</a:t>
          </a:r>
          <a:endParaRPr lang="en-US"/>
        </a:p>
      </dgm:t>
    </dgm:pt>
    <dgm:pt modelId="{11F018AA-A7A6-4707-A04C-8B7899ADFCA7}" type="parTrans" cxnId="{AE76193B-A418-4386-BF30-34A54E0A69F5}">
      <dgm:prSet/>
      <dgm:spPr/>
      <dgm:t>
        <a:bodyPr/>
        <a:lstStyle/>
        <a:p>
          <a:endParaRPr lang="en-US"/>
        </a:p>
      </dgm:t>
    </dgm:pt>
    <dgm:pt modelId="{4EC29C25-5BEC-42AE-A6D0-A2FBE2E6E9CB}" type="sibTrans" cxnId="{AE76193B-A418-4386-BF30-34A54E0A69F5}">
      <dgm:prSet/>
      <dgm:spPr/>
      <dgm:t>
        <a:bodyPr/>
        <a:lstStyle/>
        <a:p>
          <a:endParaRPr lang="en-US"/>
        </a:p>
      </dgm:t>
    </dgm:pt>
    <dgm:pt modelId="{D635E888-799A-49E6-A945-F5A32F202DB6}">
      <dgm:prSet/>
      <dgm:spPr/>
      <dgm:t>
        <a:bodyPr/>
        <a:lstStyle/>
        <a:p>
          <a:r>
            <a:rPr lang="en-GB"/>
            <a:t>Estyn stake holders Forum</a:t>
          </a:r>
          <a:endParaRPr lang="en-US"/>
        </a:p>
      </dgm:t>
    </dgm:pt>
    <dgm:pt modelId="{E5ABA970-C5E6-48C0-9FCD-F50F2F375C95}" type="parTrans" cxnId="{9CAD0876-9EF7-4D47-AA1E-663E6188AC69}">
      <dgm:prSet/>
      <dgm:spPr/>
      <dgm:t>
        <a:bodyPr/>
        <a:lstStyle/>
        <a:p>
          <a:endParaRPr lang="en-US"/>
        </a:p>
      </dgm:t>
    </dgm:pt>
    <dgm:pt modelId="{093D17AF-1EEF-46B2-BC0D-0B2E775D0D04}" type="sibTrans" cxnId="{9CAD0876-9EF7-4D47-AA1E-663E6188AC69}">
      <dgm:prSet/>
      <dgm:spPr/>
      <dgm:t>
        <a:bodyPr/>
        <a:lstStyle/>
        <a:p>
          <a:endParaRPr lang="en-US"/>
        </a:p>
      </dgm:t>
    </dgm:pt>
    <dgm:pt modelId="{558D8627-D114-40E9-8749-928D980CE19E}">
      <dgm:prSet/>
      <dgm:spPr/>
      <dgm:t>
        <a:bodyPr/>
        <a:lstStyle/>
        <a:p>
          <a:r>
            <a:rPr lang="en-GB"/>
            <a:t>Social Care Wales Forum.</a:t>
          </a:r>
          <a:endParaRPr lang="en-US"/>
        </a:p>
      </dgm:t>
    </dgm:pt>
    <dgm:pt modelId="{6D1CC0A9-1BB1-4484-AEEA-C99229586848}" type="parTrans" cxnId="{92575DE1-1B1B-46FF-84A1-7E8347D99365}">
      <dgm:prSet/>
      <dgm:spPr/>
      <dgm:t>
        <a:bodyPr/>
        <a:lstStyle/>
        <a:p>
          <a:endParaRPr lang="en-US"/>
        </a:p>
      </dgm:t>
    </dgm:pt>
    <dgm:pt modelId="{DC4FDFE4-DA60-4F11-A7A6-4927D204AB12}" type="sibTrans" cxnId="{92575DE1-1B1B-46FF-84A1-7E8347D99365}">
      <dgm:prSet/>
      <dgm:spPr/>
      <dgm:t>
        <a:bodyPr/>
        <a:lstStyle/>
        <a:p>
          <a:endParaRPr lang="en-US"/>
        </a:p>
      </dgm:t>
    </dgm:pt>
    <dgm:pt modelId="{A4681501-B50B-4835-A179-0EED20CD79E7}">
      <dgm:prSet/>
      <dgm:spPr/>
      <dgm:t>
        <a:bodyPr/>
        <a:lstStyle/>
        <a:p>
          <a:r>
            <a:rPr lang="en-GB"/>
            <a:t>UWTSD conducted research on Sustained Shared Thinking in our setting.</a:t>
          </a:r>
          <a:endParaRPr lang="en-US"/>
        </a:p>
      </dgm:t>
    </dgm:pt>
    <dgm:pt modelId="{EE67F4CD-B01D-485D-A349-06BBC602192E}" type="parTrans" cxnId="{A6B0E352-E907-4B4E-89F9-CC4EFE63B3A8}">
      <dgm:prSet/>
      <dgm:spPr/>
      <dgm:t>
        <a:bodyPr/>
        <a:lstStyle/>
        <a:p>
          <a:endParaRPr lang="en-US"/>
        </a:p>
      </dgm:t>
    </dgm:pt>
    <dgm:pt modelId="{EC7E11C8-34E6-492D-B499-EDE9219AF573}" type="sibTrans" cxnId="{A6B0E352-E907-4B4E-89F9-CC4EFE63B3A8}">
      <dgm:prSet/>
      <dgm:spPr/>
      <dgm:t>
        <a:bodyPr/>
        <a:lstStyle/>
        <a:p>
          <a:endParaRPr lang="en-US"/>
        </a:p>
      </dgm:t>
    </dgm:pt>
    <dgm:pt modelId="{66ABE1C9-BA92-4A57-96C7-0BDCABC70162}">
      <dgm:prSet/>
      <dgm:spPr/>
      <dgm:t>
        <a:bodyPr/>
        <a:lstStyle/>
        <a:p>
          <a:r>
            <a:rPr lang="en-GB"/>
            <a:t>Wrote an article for Natural Resources Wales on the benefits of Physical activity.</a:t>
          </a:r>
          <a:endParaRPr lang="en-US"/>
        </a:p>
      </dgm:t>
    </dgm:pt>
    <dgm:pt modelId="{8CFA175F-537C-496B-9994-F91355CD703C}" type="parTrans" cxnId="{9F63CC28-94FF-4070-87B3-C30D56132583}">
      <dgm:prSet/>
      <dgm:spPr/>
      <dgm:t>
        <a:bodyPr/>
        <a:lstStyle/>
        <a:p>
          <a:endParaRPr lang="en-US"/>
        </a:p>
      </dgm:t>
    </dgm:pt>
    <dgm:pt modelId="{7097A1C9-6701-4023-9CCB-A06248500F24}" type="sibTrans" cxnId="{9F63CC28-94FF-4070-87B3-C30D56132583}">
      <dgm:prSet/>
      <dgm:spPr/>
      <dgm:t>
        <a:bodyPr/>
        <a:lstStyle/>
        <a:p>
          <a:endParaRPr lang="en-US"/>
        </a:p>
      </dgm:t>
    </dgm:pt>
    <dgm:pt modelId="{658745EC-F38E-460C-9691-1497AF2D6019}">
      <dgm:prSet/>
      <dgm:spPr/>
      <dgm:t>
        <a:bodyPr/>
        <a:lstStyle/>
        <a:p>
          <a:r>
            <a:rPr lang="en-GB"/>
            <a:t>Joint inspection (case studies).</a:t>
          </a:r>
          <a:endParaRPr lang="en-US"/>
        </a:p>
      </dgm:t>
    </dgm:pt>
    <dgm:pt modelId="{73CB83D2-C75C-49B7-88A4-FBC292492247}" type="parTrans" cxnId="{EAABBCBB-17B1-4CE3-821C-99AED9A9D65B}">
      <dgm:prSet/>
      <dgm:spPr/>
      <dgm:t>
        <a:bodyPr/>
        <a:lstStyle/>
        <a:p>
          <a:endParaRPr lang="en-US"/>
        </a:p>
      </dgm:t>
    </dgm:pt>
    <dgm:pt modelId="{D444D49C-9924-4E38-A2AD-B82158297F6B}" type="sibTrans" cxnId="{EAABBCBB-17B1-4CE3-821C-99AED9A9D65B}">
      <dgm:prSet/>
      <dgm:spPr/>
      <dgm:t>
        <a:bodyPr/>
        <a:lstStyle/>
        <a:p>
          <a:endParaRPr lang="en-US"/>
        </a:p>
      </dgm:t>
    </dgm:pt>
    <dgm:pt modelId="{784A5229-89F1-4FB2-92D9-73DE20781E8F}">
      <dgm:prSet/>
      <dgm:spPr/>
      <dgm:t>
        <a:bodyPr/>
        <a:lstStyle/>
        <a:p>
          <a:r>
            <a:rPr lang="en-GB"/>
            <a:t>SSTEW inspection with local authority.</a:t>
          </a:r>
          <a:endParaRPr lang="en-US"/>
        </a:p>
      </dgm:t>
    </dgm:pt>
    <dgm:pt modelId="{967A708A-F4C9-44D9-AFEC-C478B81F1724}" type="parTrans" cxnId="{5B400B8B-CFC5-4D3A-B5D5-5158A16E8471}">
      <dgm:prSet/>
      <dgm:spPr/>
      <dgm:t>
        <a:bodyPr/>
        <a:lstStyle/>
        <a:p>
          <a:endParaRPr lang="en-US"/>
        </a:p>
      </dgm:t>
    </dgm:pt>
    <dgm:pt modelId="{88CA4ECD-BE3D-4DCC-86DB-5050D4ED4A7E}" type="sibTrans" cxnId="{5B400B8B-CFC5-4D3A-B5D5-5158A16E8471}">
      <dgm:prSet/>
      <dgm:spPr/>
      <dgm:t>
        <a:bodyPr/>
        <a:lstStyle/>
        <a:p>
          <a:endParaRPr lang="en-US"/>
        </a:p>
      </dgm:t>
    </dgm:pt>
    <dgm:pt modelId="{C0D5E40C-AABA-42F5-A3B6-216391C46D23}">
      <dgm:prSet/>
      <dgm:spPr/>
      <dgm:t>
        <a:bodyPr/>
        <a:lstStyle/>
        <a:p>
          <a:r>
            <a:rPr lang="en-GB"/>
            <a:t>Have publicly spoken on a Westminster platform about the New Curriculum for Wales</a:t>
          </a:r>
          <a:endParaRPr lang="en-US"/>
        </a:p>
      </dgm:t>
    </dgm:pt>
    <dgm:pt modelId="{B355827F-0F58-496E-8DEA-81CD0B98C6E7}" type="parTrans" cxnId="{C05C28E7-93D0-42B1-A0BC-64CDA4FD1E0C}">
      <dgm:prSet/>
      <dgm:spPr/>
      <dgm:t>
        <a:bodyPr/>
        <a:lstStyle/>
        <a:p>
          <a:endParaRPr lang="en-US"/>
        </a:p>
      </dgm:t>
    </dgm:pt>
    <dgm:pt modelId="{B0C7DB49-9D02-4B02-9467-B43F0B8CC61B}" type="sibTrans" cxnId="{C05C28E7-93D0-42B1-A0BC-64CDA4FD1E0C}">
      <dgm:prSet/>
      <dgm:spPr/>
      <dgm:t>
        <a:bodyPr/>
        <a:lstStyle/>
        <a:p>
          <a:endParaRPr lang="en-US"/>
        </a:p>
      </dgm:t>
    </dgm:pt>
    <dgm:pt modelId="{7175E18D-A1AB-4973-A076-25E34F9982D0}">
      <dgm:prSet/>
      <dgm:spPr/>
      <dgm:t>
        <a:bodyPr/>
        <a:lstStyle/>
        <a:p>
          <a:r>
            <a:rPr lang="en-GB"/>
            <a:t>Spoke at the Senedd on how we deliver a child centred approach to support children with Additional Learning Needs </a:t>
          </a:r>
          <a:endParaRPr lang="en-US"/>
        </a:p>
      </dgm:t>
    </dgm:pt>
    <dgm:pt modelId="{325E30FB-140B-4756-97D3-CD5E4CC92B68}" type="parTrans" cxnId="{C59D7039-59DE-462F-8939-5F77807A7535}">
      <dgm:prSet/>
      <dgm:spPr/>
      <dgm:t>
        <a:bodyPr/>
        <a:lstStyle/>
        <a:p>
          <a:endParaRPr lang="en-US"/>
        </a:p>
      </dgm:t>
    </dgm:pt>
    <dgm:pt modelId="{A78B2A32-E640-4386-A891-E9FD5BDFFDCB}" type="sibTrans" cxnId="{C59D7039-59DE-462F-8939-5F77807A7535}">
      <dgm:prSet/>
      <dgm:spPr/>
      <dgm:t>
        <a:bodyPr/>
        <a:lstStyle/>
        <a:p>
          <a:endParaRPr lang="en-US"/>
        </a:p>
      </dgm:t>
    </dgm:pt>
    <dgm:pt modelId="{B8913572-3529-4345-B680-1B79319635D1}">
      <dgm:prSet/>
      <dgm:spPr/>
      <dgm:t>
        <a:bodyPr/>
        <a:lstStyle/>
        <a:p>
          <a:r>
            <a:rPr lang="en-GB"/>
            <a:t>Spoke about Leadership and Management for Social Care Wales</a:t>
          </a:r>
          <a:endParaRPr lang="en-US"/>
        </a:p>
      </dgm:t>
    </dgm:pt>
    <dgm:pt modelId="{CA400DC7-3999-403C-85A6-EE5906020A2E}" type="parTrans" cxnId="{E7ABDC3E-1976-4F3D-B2EA-3487A48D251B}">
      <dgm:prSet/>
      <dgm:spPr/>
      <dgm:t>
        <a:bodyPr/>
        <a:lstStyle/>
        <a:p>
          <a:endParaRPr lang="en-US"/>
        </a:p>
      </dgm:t>
    </dgm:pt>
    <dgm:pt modelId="{F663D44D-E7A8-40E3-BF7F-9E914B445F96}" type="sibTrans" cxnId="{E7ABDC3E-1976-4F3D-B2EA-3487A48D251B}">
      <dgm:prSet/>
      <dgm:spPr/>
      <dgm:t>
        <a:bodyPr/>
        <a:lstStyle/>
        <a:p>
          <a:endParaRPr lang="en-US"/>
        </a:p>
      </dgm:t>
    </dgm:pt>
    <dgm:pt modelId="{930FEBE9-316B-459C-905B-95F2C3764A97}" type="pres">
      <dgm:prSet presAssocID="{7848386B-CE28-4B55-BE5A-26975414C4F3}" presName="diagram" presStyleCnt="0">
        <dgm:presLayoutVars>
          <dgm:dir/>
          <dgm:resizeHandles val="exact"/>
        </dgm:presLayoutVars>
      </dgm:prSet>
      <dgm:spPr/>
    </dgm:pt>
    <dgm:pt modelId="{1A7F3D59-74C8-4C9D-8BD3-20211086E452}" type="pres">
      <dgm:prSet presAssocID="{238610B8-AE21-41FC-B2FE-59D82B9C04AF}" presName="node" presStyleLbl="node1" presStyleIdx="0" presStyleCnt="11">
        <dgm:presLayoutVars>
          <dgm:bulletEnabled val="1"/>
        </dgm:presLayoutVars>
      </dgm:prSet>
      <dgm:spPr/>
    </dgm:pt>
    <dgm:pt modelId="{C4BBAAAE-02E8-49B2-BCDC-2DFADDF112DA}" type="pres">
      <dgm:prSet presAssocID="{75755262-5A75-4A55-806F-AA303AACA2A2}" presName="sibTrans" presStyleCnt="0"/>
      <dgm:spPr/>
    </dgm:pt>
    <dgm:pt modelId="{97771A9D-44C4-4314-89D7-82C7EF586012}" type="pres">
      <dgm:prSet presAssocID="{F04774D3-406A-4D49-B28A-D63CBC470C1C}" presName="node" presStyleLbl="node1" presStyleIdx="1" presStyleCnt="11">
        <dgm:presLayoutVars>
          <dgm:bulletEnabled val="1"/>
        </dgm:presLayoutVars>
      </dgm:prSet>
      <dgm:spPr/>
    </dgm:pt>
    <dgm:pt modelId="{C59A2DB5-72D0-4A0A-95B6-C63C40F00BAC}" type="pres">
      <dgm:prSet presAssocID="{4EC29C25-5BEC-42AE-A6D0-A2FBE2E6E9CB}" presName="sibTrans" presStyleCnt="0"/>
      <dgm:spPr/>
    </dgm:pt>
    <dgm:pt modelId="{C350F642-B3B0-4930-B867-709E4243DB3B}" type="pres">
      <dgm:prSet presAssocID="{D635E888-799A-49E6-A945-F5A32F202DB6}" presName="node" presStyleLbl="node1" presStyleIdx="2" presStyleCnt="11">
        <dgm:presLayoutVars>
          <dgm:bulletEnabled val="1"/>
        </dgm:presLayoutVars>
      </dgm:prSet>
      <dgm:spPr/>
    </dgm:pt>
    <dgm:pt modelId="{89F35D9E-440F-4C5F-B963-2A77E567A171}" type="pres">
      <dgm:prSet presAssocID="{093D17AF-1EEF-46B2-BC0D-0B2E775D0D04}" presName="sibTrans" presStyleCnt="0"/>
      <dgm:spPr/>
    </dgm:pt>
    <dgm:pt modelId="{DD795D84-658F-456A-8EE9-D0F0393A8F4B}" type="pres">
      <dgm:prSet presAssocID="{558D8627-D114-40E9-8749-928D980CE19E}" presName="node" presStyleLbl="node1" presStyleIdx="3" presStyleCnt="11">
        <dgm:presLayoutVars>
          <dgm:bulletEnabled val="1"/>
        </dgm:presLayoutVars>
      </dgm:prSet>
      <dgm:spPr/>
    </dgm:pt>
    <dgm:pt modelId="{3B742461-3B56-4AD3-A294-4C51E99E5656}" type="pres">
      <dgm:prSet presAssocID="{DC4FDFE4-DA60-4F11-A7A6-4927D204AB12}" presName="sibTrans" presStyleCnt="0"/>
      <dgm:spPr/>
    </dgm:pt>
    <dgm:pt modelId="{A36E67A3-157B-4005-A4BF-40CA08125905}" type="pres">
      <dgm:prSet presAssocID="{A4681501-B50B-4835-A179-0EED20CD79E7}" presName="node" presStyleLbl="node1" presStyleIdx="4" presStyleCnt="11">
        <dgm:presLayoutVars>
          <dgm:bulletEnabled val="1"/>
        </dgm:presLayoutVars>
      </dgm:prSet>
      <dgm:spPr/>
    </dgm:pt>
    <dgm:pt modelId="{BA72D0F8-6CCF-4C97-AFAD-8A837B84B906}" type="pres">
      <dgm:prSet presAssocID="{EC7E11C8-34E6-492D-B499-EDE9219AF573}" presName="sibTrans" presStyleCnt="0"/>
      <dgm:spPr/>
    </dgm:pt>
    <dgm:pt modelId="{46101BAF-2ECF-4492-883A-5BAA72093524}" type="pres">
      <dgm:prSet presAssocID="{66ABE1C9-BA92-4A57-96C7-0BDCABC70162}" presName="node" presStyleLbl="node1" presStyleIdx="5" presStyleCnt="11">
        <dgm:presLayoutVars>
          <dgm:bulletEnabled val="1"/>
        </dgm:presLayoutVars>
      </dgm:prSet>
      <dgm:spPr/>
    </dgm:pt>
    <dgm:pt modelId="{72F05803-84EA-45D6-870D-AD8A0F96E562}" type="pres">
      <dgm:prSet presAssocID="{7097A1C9-6701-4023-9CCB-A06248500F24}" presName="sibTrans" presStyleCnt="0"/>
      <dgm:spPr/>
    </dgm:pt>
    <dgm:pt modelId="{7D0B3DDC-BDF7-4857-8B9A-F9E40EA6A84B}" type="pres">
      <dgm:prSet presAssocID="{658745EC-F38E-460C-9691-1497AF2D6019}" presName="node" presStyleLbl="node1" presStyleIdx="6" presStyleCnt="11">
        <dgm:presLayoutVars>
          <dgm:bulletEnabled val="1"/>
        </dgm:presLayoutVars>
      </dgm:prSet>
      <dgm:spPr/>
    </dgm:pt>
    <dgm:pt modelId="{430DDD30-47A1-46B2-9809-69482047E2B9}" type="pres">
      <dgm:prSet presAssocID="{D444D49C-9924-4E38-A2AD-B82158297F6B}" presName="sibTrans" presStyleCnt="0"/>
      <dgm:spPr/>
    </dgm:pt>
    <dgm:pt modelId="{A50CD381-1FDD-4B62-83C0-F08EB25814F9}" type="pres">
      <dgm:prSet presAssocID="{784A5229-89F1-4FB2-92D9-73DE20781E8F}" presName="node" presStyleLbl="node1" presStyleIdx="7" presStyleCnt="11">
        <dgm:presLayoutVars>
          <dgm:bulletEnabled val="1"/>
        </dgm:presLayoutVars>
      </dgm:prSet>
      <dgm:spPr/>
    </dgm:pt>
    <dgm:pt modelId="{2216432A-5B48-4680-A36D-A6C7E0567920}" type="pres">
      <dgm:prSet presAssocID="{88CA4ECD-BE3D-4DCC-86DB-5050D4ED4A7E}" presName="sibTrans" presStyleCnt="0"/>
      <dgm:spPr/>
    </dgm:pt>
    <dgm:pt modelId="{06748196-F8D2-40F1-9A77-F479A5513A31}" type="pres">
      <dgm:prSet presAssocID="{C0D5E40C-AABA-42F5-A3B6-216391C46D23}" presName="node" presStyleLbl="node1" presStyleIdx="8" presStyleCnt="11">
        <dgm:presLayoutVars>
          <dgm:bulletEnabled val="1"/>
        </dgm:presLayoutVars>
      </dgm:prSet>
      <dgm:spPr/>
    </dgm:pt>
    <dgm:pt modelId="{075F4621-549C-4D1C-871C-8B0C9B758C44}" type="pres">
      <dgm:prSet presAssocID="{B0C7DB49-9D02-4B02-9467-B43F0B8CC61B}" presName="sibTrans" presStyleCnt="0"/>
      <dgm:spPr/>
    </dgm:pt>
    <dgm:pt modelId="{5A364482-15F2-43C1-A24A-D5FCB1B89DCC}" type="pres">
      <dgm:prSet presAssocID="{7175E18D-A1AB-4973-A076-25E34F9982D0}" presName="node" presStyleLbl="node1" presStyleIdx="9" presStyleCnt="11">
        <dgm:presLayoutVars>
          <dgm:bulletEnabled val="1"/>
        </dgm:presLayoutVars>
      </dgm:prSet>
      <dgm:spPr/>
    </dgm:pt>
    <dgm:pt modelId="{C7B07564-D19B-43BC-B2B3-498C8EEC83A5}" type="pres">
      <dgm:prSet presAssocID="{A78B2A32-E640-4386-A891-E9FD5BDFFDCB}" presName="sibTrans" presStyleCnt="0"/>
      <dgm:spPr/>
    </dgm:pt>
    <dgm:pt modelId="{4C80CA1F-7FDC-4C5B-8A03-14B680DB7E63}" type="pres">
      <dgm:prSet presAssocID="{B8913572-3529-4345-B680-1B79319635D1}" presName="node" presStyleLbl="node1" presStyleIdx="10" presStyleCnt="11">
        <dgm:presLayoutVars>
          <dgm:bulletEnabled val="1"/>
        </dgm:presLayoutVars>
      </dgm:prSet>
      <dgm:spPr/>
    </dgm:pt>
  </dgm:ptLst>
  <dgm:cxnLst>
    <dgm:cxn modelId="{23BF5E0A-7FB1-4028-A60B-F3889F53BA52}" type="presOf" srcId="{658745EC-F38E-460C-9691-1497AF2D6019}" destId="{7D0B3DDC-BDF7-4857-8B9A-F9E40EA6A84B}" srcOrd="0" destOrd="0" presId="urn:microsoft.com/office/officeart/2005/8/layout/default"/>
    <dgm:cxn modelId="{33EBCC0F-D0BC-4C27-8FE4-B75DC020CAA6}" type="presOf" srcId="{558D8627-D114-40E9-8749-928D980CE19E}" destId="{DD795D84-658F-456A-8EE9-D0F0393A8F4B}" srcOrd="0" destOrd="0" presId="urn:microsoft.com/office/officeart/2005/8/layout/default"/>
    <dgm:cxn modelId="{F91F0818-116F-4F45-970B-374FE61CE3B1}" type="presOf" srcId="{66ABE1C9-BA92-4A57-96C7-0BDCABC70162}" destId="{46101BAF-2ECF-4492-883A-5BAA72093524}" srcOrd="0" destOrd="0" presId="urn:microsoft.com/office/officeart/2005/8/layout/default"/>
    <dgm:cxn modelId="{9F63CC28-94FF-4070-87B3-C30D56132583}" srcId="{7848386B-CE28-4B55-BE5A-26975414C4F3}" destId="{66ABE1C9-BA92-4A57-96C7-0BDCABC70162}" srcOrd="5" destOrd="0" parTransId="{8CFA175F-537C-496B-9994-F91355CD703C}" sibTransId="{7097A1C9-6701-4023-9CCB-A06248500F24}"/>
    <dgm:cxn modelId="{C59D7039-59DE-462F-8939-5F77807A7535}" srcId="{7848386B-CE28-4B55-BE5A-26975414C4F3}" destId="{7175E18D-A1AB-4973-A076-25E34F9982D0}" srcOrd="9" destOrd="0" parTransId="{325E30FB-140B-4756-97D3-CD5E4CC92B68}" sibTransId="{A78B2A32-E640-4386-A891-E9FD5BDFFDCB}"/>
    <dgm:cxn modelId="{AE76193B-A418-4386-BF30-34A54E0A69F5}" srcId="{7848386B-CE28-4B55-BE5A-26975414C4F3}" destId="{F04774D3-406A-4D49-B28A-D63CBC470C1C}" srcOrd="1" destOrd="0" parTransId="{11F018AA-A7A6-4707-A04C-8B7899ADFCA7}" sibTransId="{4EC29C25-5BEC-42AE-A6D0-A2FBE2E6E9CB}"/>
    <dgm:cxn modelId="{E7ABDC3E-1976-4F3D-B2EA-3487A48D251B}" srcId="{7848386B-CE28-4B55-BE5A-26975414C4F3}" destId="{B8913572-3529-4345-B680-1B79319635D1}" srcOrd="10" destOrd="0" parTransId="{CA400DC7-3999-403C-85A6-EE5906020A2E}" sibTransId="{F663D44D-E7A8-40E3-BF7F-9E914B445F96}"/>
    <dgm:cxn modelId="{EAD1CC69-31DB-425F-B6E7-D94E51964DA5}" type="presOf" srcId="{7175E18D-A1AB-4973-A076-25E34F9982D0}" destId="{5A364482-15F2-43C1-A24A-D5FCB1B89DCC}" srcOrd="0" destOrd="0" presId="urn:microsoft.com/office/officeart/2005/8/layout/default"/>
    <dgm:cxn modelId="{499D956C-AD5B-4767-9302-EF0C087D0C20}" type="presOf" srcId="{7848386B-CE28-4B55-BE5A-26975414C4F3}" destId="{930FEBE9-316B-459C-905B-95F2C3764A97}" srcOrd="0" destOrd="0" presId="urn:microsoft.com/office/officeart/2005/8/layout/default"/>
    <dgm:cxn modelId="{20E8C052-E398-4F6C-AFDC-3C795CBFC284}" type="presOf" srcId="{784A5229-89F1-4FB2-92D9-73DE20781E8F}" destId="{A50CD381-1FDD-4B62-83C0-F08EB25814F9}" srcOrd="0" destOrd="0" presId="urn:microsoft.com/office/officeart/2005/8/layout/default"/>
    <dgm:cxn modelId="{A6B0E352-E907-4B4E-89F9-CC4EFE63B3A8}" srcId="{7848386B-CE28-4B55-BE5A-26975414C4F3}" destId="{A4681501-B50B-4835-A179-0EED20CD79E7}" srcOrd="4" destOrd="0" parTransId="{EE67F4CD-B01D-485D-A349-06BBC602192E}" sibTransId="{EC7E11C8-34E6-492D-B499-EDE9219AF573}"/>
    <dgm:cxn modelId="{9CAD0876-9EF7-4D47-AA1E-663E6188AC69}" srcId="{7848386B-CE28-4B55-BE5A-26975414C4F3}" destId="{D635E888-799A-49E6-A945-F5A32F202DB6}" srcOrd="2" destOrd="0" parTransId="{E5ABA970-C5E6-48C0-9FCD-F50F2F375C95}" sibTransId="{093D17AF-1EEF-46B2-BC0D-0B2E775D0D04}"/>
    <dgm:cxn modelId="{AE0B5B56-7D89-4102-AC4A-9678EAB6192E}" type="presOf" srcId="{B8913572-3529-4345-B680-1B79319635D1}" destId="{4C80CA1F-7FDC-4C5B-8A03-14B680DB7E63}" srcOrd="0" destOrd="0" presId="urn:microsoft.com/office/officeart/2005/8/layout/default"/>
    <dgm:cxn modelId="{99BDB25A-BDF4-4AEA-930F-170FD7555250}" srcId="{7848386B-CE28-4B55-BE5A-26975414C4F3}" destId="{238610B8-AE21-41FC-B2FE-59D82B9C04AF}" srcOrd="0" destOrd="0" parTransId="{4381E12C-0CF0-43D2-9534-526BC158A2D9}" sibTransId="{75755262-5A75-4A55-806F-AA303AACA2A2}"/>
    <dgm:cxn modelId="{5B400B8B-CFC5-4D3A-B5D5-5158A16E8471}" srcId="{7848386B-CE28-4B55-BE5A-26975414C4F3}" destId="{784A5229-89F1-4FB2-92D9-73DE20781E8F}" srcOrd="7" destOrd="0" parTransId="{967A708A-F4C9-44D9-AFEC-C478B81F1724}" sibTransId="{88CA4ECD-BE3D-4DCC-86DB-5050D4ED4A7E}"/>
    <dgm:cxn modelId="{03A5D68F-8770-4A55-B8C3-BCDE8FCD0A0A}" type="presOf" srcId="{D635E888-799A-49E6-A945-F5A32F202DB6}" destId="{C350F642-B3B0-4930-B867-709E4243DB3B}" srcOrd="0" destOrd="0" presId="urn:microsoft.com/office/officeart/2005/8/layout/default"/>
    <dgm:cxn modelId="{1CBE8993-3539-4D75-A797-4421DDAD26FB}" type="presOf" srcId="{A4681501-B50B-4835-A179-0EED20CD79E7}" destId="{A36E67A3-157B-4005-A4BF-40CA08125905}" srcOrd="0" destOrd="0" presId="urn:microsoft.com/office/officeart/2005/8/layout/default"/>
    <dgm:cxn modelId="{EAABBCBB-17B1-4CE3-821C-99AED9A9D65B}" srcId="{7848386B-CE28-4B55-BE5A-26975414C4F3}" destId="{658745EC-F38E-460C-9691-1497AF2D6019}" srcOrd="6" destOrd="0" parTransId="{73CB83D2-C75C-49B7-88A4-FBC292492247}" sibTransId="{D444D49C-9924-4E38-A2AD-B82158297F6B}"/>
    <dgm:cxn modelId="{1E0229C4-9B0B-4477-BA03-0A3DCA838451}" type="presOf" srcId="{F04774D3-406A-4D49-B28A-D63CBC470C1C}" destId="{97771A9D-44C4-4314-89D7-82C7EF586012}" srcOrd="0" destOrd="0" presId="urn:microsoft.com/office/officeart/2005/8/layout/default"/>
    <dgm:cxn modelId="{465D73C9-3879-42A7-8AEA-BD71F3230794}" type="presOf" srcId="{C0D5E40C-AABA-42F5-A3B6-216391C46D23}" destId="{06748196-F8D2-40F1-9A77-F479A5513A31}" srcOrd="0" destOrd="0" presId="urn:microsoft.com/office/officeart/2005/8/layout/default"/>
    <dgm:cxn modelId="{92575DE1-1B1B-46FF-84A1-7E8347D99365}" srcId="{7848386B-CE28-4B55-BE5A-26975414C4F3}" destId="{558D8627-D114-40E9-8749-928D980CE19E}" srcOrd="3" destOrd="0" parTransId="{6D1CC0A9-1BB1-4484-AEEA-C99229586848}" sibTransId="{DC4FDFE4-DA60-4F11-A7A6-4927D204AB12}"/>
    <dgm:cxn modelId="{C05C28E7-93D0-42B1-A0BC-64CDA4FD1E0C}" srcId="{7848386B-CE28-4B55-BE5A-26975414C4F3}" destId="{C0D5E40C-AABA-42F5-A3B6-216391C46D23}" srcOrd="8" destOrd="0" parTransId="{B355827F-0F58-496E-8DEA-81CD0B98C6E7}" sibTransId="{B0C7DB49-9D02-4B02-9467-B43F0B8CC61B}"/>
    <dgm:cxn modelId="{8068A5EB-967F-4086-9336-E214DD8889FC}" type="presOf" srcId="{238610B8-AE21-41FC-B2FE-59D82B9C04AF}" destId="{1A7F3D59-74C8-4C9D-8BD3-20211086E452}" srcOrd="0" destOrd="0" presId="urn:microsoft.com/office/officeart/2005/8/layout/default"/>
    <dgm:cxn modelId="{8403415A-D477-4E35-B89D-06BA086997E8}" type="presParOf" srcId="{930FEBE9-316B-459C-905B-95F2C3764A97}" destId="{1A7F3D59-74C8-4C9D-8BD3-20211086E452}" srcOrd="0" destOrd="0" presId="urn:microsoft.com/office/officeart/2005/8/layout/default"/>
    <dgm:cxn modelId="{246D5912-B9AF-474D-804D-6BD2B906B147}" type="presParOf" srcId="{930FEBE9-316B-459C-905B-95F2C3764A97}" destId="{C4BBAAAE-02E8-49B2-BCDC-2DFADDF112DA}" srcOrd="1" destOrd="0" presId="urn:microsoft.com/office/officeart/2005/8/layout/default"/>
    <dgm:cxn modelId="{4ED9D717-9DC5-4199-99C7-76722D942AF5}" type="presParOf" srcId="{930FEBE9-316B-459C-905B-95F2C3764A97}" destId="{97771A9D-44C4-4314-89D7-82C7EF586012}" srcOrd="2" destOrd="0" presId="urn:microsoft.com/office/officeart/2005/8/layout/default"/>
    <dgm:cxn modelId="{C4A1D68C-E166-4373-B3F2-4110FA63D017}" type="presParOf" srcId="{930FEBE9-316B-459C-905B-95F2C3764A97}" destId="{C59A2DB5-72D0-4A0A-95B6-C63C40F00BAC}" srcOrd="3" destOrd="0" presId="urn:microsoft.com/office/officeart/2005/8/layout/default"/>
    <dgm:cxn modelId="{AD219221-DA5B-4869-A055-6804B5751153}" type="presParOf" srcId="{930FEBE9-316B-459C-905B-95F2C3764A97}" destId="{C350F642-B3B0-4930-B867-709E4243DB3B}" srcOrd="4" destOrd="0" presId="urn:microsoft.com/office/officeart/2005/8/layout/default"/>
    <dgm:cxn modelId="{B9FE5B1F-B4FA-4E97-9183-F7BEB1A62860}" type="presParOf" srcId="{930FEBE9-316B-459C-905B-95F2C3764A97}" destId="{89F35D9E-440F-4C5F-B963-2A77E567A171}" srcOrd="5" destOrd="0" presId="urn:microsoft.com/office/officeart/2005/8/layout/default"/>
    <dgm:cxn modelId="{6FAC5218-052B-4874-A96E-37EC5F66956E}" type="presParOf" srcId="{930FEBE9-316B-459C-905B-95F2C3764A97}" destId="{DD795D84-658F-456A-8EE9-D0F0393A8F4B}" srcOrd="6" destOrd="0" presId="urn:microsoft.com/office/officeart/2005/8/layout/default"/>
    <dgm:cxn modelId="{5AE7874C-E3F4-4074-93BD-8B5FB1AA3D09}" type="presParOf" srcId="{930FEBE9-316B-459C-905B-95F2C3764A97}" destId="{3B742461-3B56-4AD3-A294-4C51E99E5656}" srcOrd="7" destOrd="0" presId="urn:microsoft.com/office/officeart/2005/8/layout/default"/>
    <dgm:cxn modelId="{410BBC23-8C79-448C-9BFF-8CBB2B79F75A}" type="presParOf" srcId="{930FEBE9-316B-459C-905B-95F2C3764A97}" destId="{A36E67A3-157B-4005-A4BF-40CA08125905}" srcOrd="8" destOrd="0" presId="urn:microsoft.com/office/officeart/2005/8/layout/default"/>
    <dgm:cxn modelId="{7D5EE488-2D4C-4C5B-A867-74C691602D90}" type="presParOf" srcId="{930FEBE9-316B-459C-905B-95F2C3764A97}" destId="{BA72D0F8-6CCF-4C97-AFAD-8A837B84B906}" srcOrd="9" destOrd="0" presId="urn:microsoft.com/office/officeart/2005/8/layout/default"/>
    <dgm:cxn modelId="{3DD7AE76-428C-46EA-99AE-36674A19C4C2}" type="presParOf" srcId="{930FEBE9-316B-459C-905B-95F2C3764A97}" destId="{46101BAF-2ECF-4492-883A-5BAA72093524}" srcOrd="10" destOrd="0" presId="urn:microsoft.com/office/officeart/2005/8/layout/default"/>
    <dgm:cxn modelId="{E0C9165B-F02B-4358-BE88-012AE4970A5C}" type="presParOf" srcId="{930FEBE9-316B-459C-905B-95F2C3764A97}" destId="{72F05803-84EA-45D6-870D-AD8A0F96E562}" srcOrd="11" destOrd="0" presId="urn:microsoft.com/office/officeart/2005/8/layout/default"/>
    <dgm:cxn modelId="{965D2CD1-154B-4A5A-A05D-76F922AB72DB}" type="presParOf" srcId="{930FEBE9-316B-459C-905B-95F2C3764A97}" destId="{7D0B3DDC-BDF7-4857-8B9A-F9E40EA6A84B}" srcOrd="12" destOrd="0" presId="urn:microsoft.com/office/officeart/2005/8/layout/default"/>
    <dgm:cxn modelId="{26892F4C-E441-45EA-B8A0-C21FFB60AD05}" type="presParOf" srcId="{930FEBE9-316B-459C-905B-95F2C3764A97}" destId="{430DDD30-47A1-46B2-9809-69482047E2B9}" srcOrd="13" destOrd="0" presId="urn:microsoft.com/office/officeart/2005/8/layout/default"/>
    <dgm:cxn modelId="{D00EA295-B62C-47CA-9FAB-F3218A826037}" type="presParOf" srcId="{930FEBE9-316B-459C-905B-95F2C3764A97}" destId="{A50CD381-1FDD-4B62-83C0-F08EB25814F9}" srcOrd="14" destOrd="0" presId="urn:microsoft.com/office/officeart/2005/8/layout/default"/>
    <dgm:cxn modelId="{8B93C4A8-0197-4637-9EE4-0F96EDE35D3D}" type="presParOf" srcId="{930FEBE9-316B-459C-905B-95F2C3764A97}" destId="{2216432A-5B48-4680-A36D-A6C7E0567920}" srcOrd="15" destOrd="0" presId="urn:microsoft.com/office/officeart/2005/8/layout/default"/>
    <dgm:cxn modelId="{58E6ACF5-C489-444F-9839-7CD3FF44FC03}" type="presParOf" srcId="{930FEBE9-316B-459C-905B-95F2C3764A97}" destId="{06748196-F8D2-40F1-9A77-F479A5513A31}" srcOrd="16" destOrd="0" presId="urn:microsoft.com/office/officeart/2005/8/layout/default"/>
    <dgm:cxn modelId="{03EFAFC3-C6CB-42D4-B01E-68E1822D7861}" type="presParOf" srcId="{930FEBE9-316B-459C-905B-95F2C3764A97}" destId="{075F4621-549C-4D1C-871C-8B0C9B758C44}" srcOrd="17" destOrd="0" presId="urn:microsoft.com/office/officeart/2005/8/layout/default"/>
    <dgm:cxn modelId="{3378CC19-C166-4A26-85C2-2DB2156CF7A4}" type="presParOf" srcId="{930FEBE9-316B-459C-905B-95F2C3764A97}" destId="{5A364482-15F2-43C1-A24A-D5FCB1B89DCC}" srcOrd="18" destOrd="0" presId="urn:microsoft.com/office/officeart/2005/8/layout/default"/>
    <dgm:cxn modelId="{3A536E0B-B1F2-4784-8431-6348A04B14BB}" type="presParOf" srcId="{930FEBE9-316B-459C-905B-95F2C3764A97}" destId="{C7B07564-D19B-43BC-B2B3-498C8EEC83A5}" srcOrd="19" destOrd="0" presId="urn:microsoft.com/office/officeart/2005/8/layout/default"/>
    <dgm:cxn modelId="{D9604B5D-F031-42B8-AE7D-B60CD8A62565}" type="presParOf" srcId="{930FEBE9-316B-459C-905B-95F2C3764A97}" destId="{4C80CA1F-7FDC-4C5B-8A03-14B680DB7E63}" srcOrd="2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CCC63E-87EA-4378-B502-E1BD3C48D4CA}">
      <dsp:nvSpPr>
        <dsp:cNvPr id="0" name=""/>
        <dsp:cNvSpPr/>
      </dsp:nvSpPr>
      <dsp:spPr>
        <a:xfrm>
          <a:off x="0" y="618"/>
          <a:ext cx="52169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C2BE6D3-FD4E-47C2-BE5F-B4BC1B9FA037}">
      <dsp:nvSpPr>
        <dsp:cNvPr id="0" name=""/>
        <dsp:cNvSpPr/>
      </dsp:nvSpPr>
      <dsp:spPr>
        <a:xfrm>
          <a:off x="0" y="618"/>
          <a:ext cx="5216979" cy="1012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My son</a:t>
          </a:r>
          <a:endParaRPr lang="en-US" sz="2800" kern="1200"/>
        </a:p>
      </dsp:txBody>
      <dsp:txXfrm>
        <a:off x="0" y="618"/>
        <a:ext cx="5216979" cy="1012907"/>
      </dsp:txXfrm>
    </dsp:sp>
    <dsp:sp modelId="{5AEFCD41-F451-4E5D-97A6-EB427A7E1935}">
      <dsp:nvSpPr>
        <dsp:cNvPr id="0" name=""/>
        <dsp:cNvSpPr/>
      </dsp:nvSpPr>
      <dsp:spPr>
        <a:xfrm>
          <a:off x="0" y="1013526"/>
          <a:ext cx="52169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2CE2F6B-BFC9-48C2-BFF7-A4768550DC18}">
      <dsp:nvSpPr>
        <dsp:cNvPr id="0" name=""/>
        <dsp:cNvSpPr/>
      </dsp:nvSpPr>
      <dsp:spPr>
        <a:xfrm>
          <a:off x="0" y="1013526"/>
          <a:ext cx="5216979" cy="1012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Getting married</a:t>
          </a:r>
          <a:endParaRPr lang="en-US" sz="2800" kern="1200"/>
        </a:p>
      </dsp:txBody>
      <dsp:txXfrm>
        <a:off x="0" y="1013526"/>
        <a:ext cx="5216979" cy="1012907"/>
      </dsp:txXfrm>
    </dsp:sp>
    <dsp:sp modelId="{7945A4B1-41F6-43B8-944B-3EF28F214FCD}">
      <dsp:nvSpPr>
        <dsp:cNvPr id="0" name=""/>
        <dsp:cNvSpPr/>
      </dsp:nvSpPr>
      <dsp:spPr>
        <a:xfrm>
          <a:off x="0" y="2026434"/>
          <a:ext cx="52169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1BAEA14-A63B-4912-8BB3-A74CAC4A17B8}">
      <dsp:nvSpPr>
        <dsp:cNvPr id="0" name=""/>
        <dsp:cNvSpPr/>
      </dsp:nvSpPr>
      <dsp:spPr>
        <a:xfrm>
          <a:off x="0" y="2026434"/>
          <a:ext cx="5216979" cy="1012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Buying my own home as an independent woman</a:t>
          </a:r>
          <a:endParaRPr lang="en-US" sz="2800" kern="1200"/>
        </a:p>
      </dsp:txBody>
      <dsp:txXfrm>
        <a:off x="0" y="2026434"/>
        <a:ext cx="5216979" cy="1012907"/>
      </dsp:txXfrm>
    </dsp:sp>
    <dsp:sp modelId="{6AE7AB1A-E561-4401-82DF-B2D67A359D6D}">
      <dsp:nvSpPr>
        <dsp:cNvPr id="0" name=""/>
        <dsp:cNvSpPr/>
      </dsp:nvSpPr>
      <dsp:spPr>
        <a:xfrm>
          <a:off x="0" y="3039341"/>
          <a:ext cx="52169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899BCFE-1652-44F5-A87D-A46D679D49D2}">
      <dsp:nvSpPr>
        <dsp:cNvPr id="0" name=""/>
        <dsp:cNvSpPr/>
      </dsp:nvSpPr>
      <dsp:spPr>
        <a:xfrm>
          <a:off x="0" y="3039341"/>
          <a:ext cx="5216979" cy="1012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Becoming a business owner </a:t>
          </a:r>
          <a:endParaRPr lang="en-US" sz="2800" kern="1200"/>
        </a:p>
      </dsp:txBody>
      <dsp:txXfrm>
        <a:off x="0" y="3039341"/>
        <a:ext cx="5216979" cy="1012907"/>
      </dsp:txXfrm>
    </dsp:sp>
    <dsp:sp modelId="{7D2FCFDD-10BC-44B9-904B-74A1B460090D}">
      <dsp:nvSpPr>
        <dsp:cNvPr id="0" name=""/>
        <dsp:cNvSpPr/>
      </dsp:nvSpPr>
      <dsp:spPr>
        <a:xfrm>
          <a:off x="0" y="4052249"/>
          <a:ext cx="5216979"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F7779CB-4F07-4ECC-B705-4351E31D28D8}">
      <dsp:nvSpPr>
        <dsp:cNvPr id="0" name=""/>
        <dsp:cNvSpPr/>
      </dsp:nvSpPr>
      <dsp:spPr>
        <a:xfrm>
          <a:off x="0" y="4052249"/>
          <a:ext cx="5216979" cy="101290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6680" tIns="106680" rIns="106680" bIns="106680" numCol="1" spcCol="1270" anchor="t" anchorCtr="0">
          <a:noAutofit/>
        </a:bodyPr>
        <a:lstStyle/>
        <a:p>
          <a:pPr marL="0" lvl="0" indent="0" algn="l" defTabSz="1244600">
            <a:lnSpc>
              <a:spcPct val="90000"/>
            </a:lnSpc>
            <a:spcBef>
              <a:spcPct val="0"/>
            </a:spcBef>
            <a:spcAft>
              <a:spcPct val="35000"/>
            </a:spcAft>
            <a:buNone/>
          </a:pPr>
          <a:r>
            <a:rPr lang="en-GB" sz="2800" kern="1200"/>
            <a:t>Taking my son to my graduation </a:t>
          </a:r>
          <a:endParaRPr lang="en-US" sz="2800" kern="1200"/>
        </a:p>
      </dsp:txBody>
      <dsp:txXfrm>
        <a:off x="0" y="4052249"/>
        <a:ext cx="5216979" cy="101290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7F3D59-74C8-4C9D-8BD3-20211086E452}">
      <dsp:nvSpPr>
        <dsp:cNvPr id="0" name=""/>
        <dsp:cNvSpPr/>
      </dsp:nvSpPr>
      <dsp:spPr>
        <a:xfrm>
          <a:off x="2745" y="132095"/>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Grown our business from 1 to 3 settings.</a:t>
          </a:r>
          <a:endParaRPr lang="en-US" sz="1400" kern="1200"/>
        </a:p>
      </dsp:txBody>
      <dsp:txXfrm>
        <a:off x="2745" y="132095"/>
        <a:ext cx="2178245" cy="1306947"/>
      </dsp:txXfrm>
    </dsp:sp>
    <dsp:sp modelId="{97771A9D-44C4-4314-89D7-82C7EF586012}">
      <dsp:nvSpPr>
        <dsp:cNvPr id="0" name=""/>
        <dsp:cNvSpPr/>
      </dsp:nvSpPr>
      <dsp:spPr>
        <a:xfrm>
          <a:off x="2398815" y="132095"/>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Participation in pilot programme for Funded Non-Maintained Curriculum and sharing our journey.</a:t>
          </a:r>
          <a:endParaRPr lang="en-US" sz="1400" kern="1200"/>
        </a:p>
      </dsp:txBody>
      <dsp:txXfrm>
        <a:off x="2398815" y="132095"/>
        <a:ext cx="2178245" cy="1306947"/>
      </dsp:txXfrm>
    </dsp:sp>
    <dsp:sp modelId="{C350F642-B3B0-4930-B867-709E4243DB3B}">
      <dsp:nvSpPr>
        <dsp:cNvPr id="0" name=""/>
        <dsp:cNvSpPr/>
      </dsp:nvSpPr>
      <dsp:spPr>
        <a:xfrm>
          <a:off x="4794886" y="132095"/>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Estyn stake holders Forum</a:t>
          </a:r>
          <a:endParaRPr lang="en-US" sz="1400" kern="1200"/>
        </a:p>
      </dsp:txBody>
      <dsp:txXfrm>
        <a:off x="4794886" y="132095"/>
        <a:ext cx="2178245" cy="1306947"/>
      </dsp:txXfrm>
    </dsp:sp>
    <dsp:sp modelId="{DD795D84-658F-456A-8EE9-D0F0393A8F4B}">
      <dsp:nvSpPr>
        <dsp:cNvPr id="0" name=""/>
        <dsp:cNvSpPr/>
      </dsp:nvSpPr>
      <dsp:spPr>
        <a:xfrm>
          <a:off x="7190956" y="132095"/>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Social Care Wales Forum.</a:t>
          </a:r>
          <a:endParaRPr lang="en-US" sz="1400" kern="1200"/>
        </a:p>
      </dsp:txBody>
      <dsp:txXfrm>
        <a:off x="7190956" y="132095"/>
        <a:ext cx="2178245" cy="1306947"/>
      </dsp:txXfrm>
    </dsp:sp>
    <dsp:sp modelId="{A36E67A3-157B-4005-A4BF-40CA08125905}">
      <dsp:nvSpPr>
        <dsp:cNvPr id="0" name=""/>
        <dsp:cNvSpPr/>
      </dsp:nvSpPr>
      <dsp:spPr>
        <a:xfrm>
          <a:off x="2745" y="1656867"/>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UWTSD conducted research on Sustained Shared Thinking in our setting.</a:t>
          </a:r>
          <a:endParaRPr lang="en-US" sz="1400" kern="1200"/>
        </a:p>
      </dsp:txBody>
      <dsp:txXfrm>
        <a:off x="2745" y="1656867"/>
        <a:ext cx="2178245" cy="1306947"/>
      </dsp:txXfrm>
    </dsp:sp>
    <dsp:sp modelId="{46101BAF-2ECF-4492-883A-5BAA72093524}">
      <dsp:nvSpPr>
        <dsp:cNvPr id="0" name=""/>
        <dsp:cNvSpPr/>
      </dsp:nvSpPr>
      <dsp:spPr>
        <a:xfrm>
          <a:off x="2398815" y="1656867"/>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Wrote an article for Natural Resources Wales on the benefits of Physical activity.</a:t>
          </a:r>
          <a:endParaRPr lang="en-US" sz="1400" kern="1200"/>
        </a:p>
      </dsp:txBody>
      <dsp:txXfrm>
        <a:off x="2398815" y="1656867"/>
        <a:ext cx="2178245" cy="1306947"/>
      </dsp:txXfrm>
    </dsp:sp>
    <dsp:sp modelId="{7D0B3DDC-BDF7-4857-8B9A-F9E40EA6A84B}">
      <dsp:nvSpPr>
        <dsp:cNvPr id="0" name=""/>
        <dsp:cNvSpPr/>
      </dsp:nvSpPr>
      <dsp:spPr>
        <a:xfrm>
          <a:off x="4794886" y="1656867"/>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Joint inspection (case studies).</a:t>
          </a:r>
          <a:endParaRPr lang="en-US" sz="1400" kern="1200"/>
        </a:p>
      </dsp:txBody>
      <dsp:txXfrm>
        <a:off x="4794886" y="1656867"/>
        <a:ext cx="2178245" cy="1306947"/>
      </dsp:txXfrm>
    </dsp:sp>
    <dsp:sp modelId="{A50CD381-1FDD-4B62-83C0-F08EB25814F9}">
      <dsp:nvSpPr>
        <dsp:cNvPr id="0" name=""/>
        <dsp:cNvSpPr/>
      </dsp:nvSpPr>
      <dsp:spPr>
        <a:xfrm>
          <a:off x="7190956" y="1656867"/>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SSTEW inspection with local authority.</a:t>
          </a:r>
          <a:endParaRPr lang="en-US" sz="1400" kern="1200"/>
        </a:p>
      </dsp:txBody>
      <dsp:txXfrm>
        <a:off x="7190956" y="1656867"/>
        <a:ext cx="2178245" cy="1306947"/>
      </dsp:txXfrm>
    </dsp:sp>
    <dsp:sp modelId="{06748196-F8D2-40F1-9A77-F479A5513A31}">
      <dsp:nvSpPr>
        <dsp:cNvPr id="0" name=""/>
        <dsp:cNvSpPr/>
      </dsp:nvSpPr>
      <dsp:spPr>
        <a:xfrm>
          <a:off x="1200780" y="3181639"/>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Have publicly spoken on a Westminster platform about the New Curriculum for Wales</a:t>
          </a:r>
          <a:endParaRPr lang="en-US" sz="1400" kern="1200"/>
        </a:p>
      </dsp:txBody>
      <dsp:txXfrm>
        <a:off x="1200780" y="3181639"/>
        <a:ext cx="2178245" cy="1306947"/>
      </dsp:txXfrm>
    </dsp:sp>
    <dsp:sp modelId="{5A364482-15F2-43C1-A24A-D5FCB1B89DCC}">
      <dsp:nvSpPr>
        <dsp:cNvPr id="0" name=""/>
        <dsp:cNvSpPr/>
      </dsp:nvSpPr>
      <dsp:spPr>
        <a:xfrm>
          <a:off x="3596851" y="3181639"/>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Spoke at the Senedd on how we deliver a child centred approach to support children with Additional Learning Needs </a:t>
          </a:r>
          <a:endParaRPr lang="en-US" sz="1400" kern="1200"/>
        </a:p>
      </dsp:txBody>
      <dsp:txXfrm>
        <a:off x="3596851" y="3181639"/>
        <a:ext cx="2178245" cy="1306947"/>
      </dsp:txXfrm>
    </dsp:sp>
    <dsp:sp modelId="{4C80CA1F-7FDC-4C5B-8A03-14B680DB7E63}">
      <dsp:nvSpPr>
        <dsp:cNvPr id="0" name=""/>
        <dsp:cNvSpPr/>
      </dsp:nvSpPr>
      <dsp:spPr>
        <a:xfrm>
          <a:off x="5992921" y="3181639"/>
          <a:ext cx="2178245" cy="130694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a:t>Spoke about Leadership and Management for Social Care Wales</a:t>
          </a:r>
          <a:endParaRPr lang="en-US" sz="1400" kern="1200"/>
        </a:p>
      </dsp:txBody>
      <dsp:txXfrm>
        <a:off x="5992921" y="3181639"/>
        <a:ext cx="2178245" cy="1306947"/>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dirty="0"/>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pPr rtl="0"/>
            <a:fld id="{A014C29F-AFDA-4E24-8481-F4C208B15C83}" type="datetime1">
              <a:rPr lang="en-GB" smtClean="0"/>
              <a:t>13/01/2024</a:t>
            </a:fld>
            <a:endParaRPr lang="en-GB" dirty="0"/>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dirty="0"/>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B828588A-5C4E-401A-AECC-B6F63A9DE965}" type="slidenum">
              <a:rPr lang="en-GB" smtClean="0"/>
              <a:t>‹#›</a:t>
            </a:fld>
            <a:endParaRPr lang="en-GB" dirty="0"/>
          </a:p>
        </p:txBody>
      </p:sp>
    </p:spTree>
    <p:extLst>
      <p:ext uri="{BB962C8B-B14F-4D97-AF65-F5344CB8AC3E}">
        <p14:creationId xmlns:p14="http://schemas.microsoft.com/office/powerpoint/2010/main" val="1059979783"/>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rtl="0"/>
            <a:endParaRPr lang="en-GB"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rtl="0"/>
            <a:fld id="{61F56AB4-FCE2-4581-AAF7-961FA83B5CA8}" type="datetime1">
              <a:rPr lang="en-GB" noProof="0" smtClean="0"/>
              <a:t>13/01/2024</a:t>
            </a:fld>
            <a:endParaRPr lang="en-GB"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rt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rtl="0"/>
            <a:r>
              <a:rPr lang="en-GB" noProof="0" dirty="0"/>
              <a:t>Click to edit Master text styles</a:t>
            </a:r>
          </a:p>
          <a:p>
            <a:pPr lvl="1" rtl="0"/>
            <a:r>
              <a:rPr lang="en-GB" noProof="0" dirty="0"/>
              <a:t>Second level</a:t>
            </a:r>
          </a:p>
          <a:p>
            <a:pPr lvl="2" rtl="0"/>
            <a:r>
              <a:rPr lang="en-GB" noProof="0" dirty="0"/>
              <a:t>Third level</a:t>
            </a:r>
          </a:p>
          <a:p>
            <a:pPr lvl="3" rtl="0"/>
            <a:r>
              <a:rPr lang="en-GB" noProof="0" dirty="0"/>
              <a:t>Fourth level</a:t>
            </a:r>
          </a:p>
          <a:p>
            <a:pPr lvl="4" rtl="0"/>
            <a:r>
              <a:rPr lang="en-GB" noProof="0"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rtl="0"/>
            <a:endParaRPr lang="en-GB"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rtl="0"/>
            <a:fld id="{77542409-6A04-4DC6-AC3A-D3758287A8F2}" type="slidenum">
              <a:rPr lang="en-GB" noProof="0" smtClean="0"/>
              <a:t>‹#›</a:t>
            </a:fld>
            <a:endParaRPr lang="en-GB" noProof="0" dirty="0"/>
          </a:p>
        </p:txBody>
      </p:sp>
    </p:spTree>
    <p:extLst>
      <p:ext uri="{BB962C8B-B14F-4D97-AF65-F5344CB8AC3E}">
        <p14:creationId xmlns:p14="http://schemas.microsoft.com/office/powerpoint/2010/main" val="2541150592"/>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rtlCol="0"/>
          <a:lstStyle/>
          <a:p>
            <a:pPr rtl="0"/>
            <a:endParaRPr lang="en-GB" dirty="0"/>
          </a:p>
        </p:txBody>
      </p:sp>
      <p:sp>
        <p:nvSpPr>
          <p:cNvPr id="4" name="Slide Number Placeholder 3"/>
          <p:cNvSpPr>
            <a:spLocks noGrp="1"/>
          </p:cNvSpPr>
          <p:nvPr>
            <p:ph type="sldNum" sz="quarter" idx="10"/>
          </p:nvPr>
        </p:nvSpPr>
        <p:spPr/>
        <p:txBody>
          <a:bodyPr rtlCol="0"/>
          <a:lstStyle/>
          <a:p>
            <a:pPr rtl="0"/>
            <a:fld id="{77542409-6A04-4DC6-AC3A-D3758287A8F2}" type="slidenum">
              <a:rPr lang="en-GB" smtClean="0"/>
              <a:t>1</a:t>
            </a:fld>
            <a:endParaRPr lang="en-GB" dirty="0"/>
          </a:p>
        </p:txBody>
      </p:sp>
    </p:spTree>
    <p:extLst>
      <p:ext uri="{BB962C8B-B14F-4D97-AF65-F5344CB8AC3E}">
        <p14:creationId xmlns:p14="http://schemas.microsoft.com/office/powerpoint/2010/main" val="3300829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77542409-6A04-4DC6-AC3A-D3758287A8F2}" type="slidenum">
              <a:rPr lang="en-GB" smtClean="0"/>
              <a:t>2</a:t>
            </a:fld>
            <a:endParaRPr lang="en-GB" dirty="0"/>
          </a:p>
        </p:txBody>
      </p:sp>
    </p:spTree>
    <p:extLst>
      <p:ext uri="{BB962C8B-B14F-4D97-AF65-F5344CB8AC3E}">
        <p14:creationId xmlns:p14="http://schemas.microsoft.com/office/powerpoint/2010/main" val="2355278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77542409-6A04-4DC6-AC3A-D3758287A8F2}" type="slidenum">
              <a:rPr lang="en-GB" smtClean="0"/>
              <a:t>3</a:t>
            </a:fld>
            <a:endParaRPr lang="en-GB" dirty="0"/>
          </a:p>
        </p:txBody>
      </p:sp>
    </p:spTree>
    <p:extLst>
      <p:ext uri="{BB962C8B-B14F-4D97-AF65-F5344CB8AC3E}">
        <p14:creationId xmlns:p14="http://schemas.microsoft.com/office/powerpoint/2010/main" val="40768635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77542409-6A04-4DC6-AC3A-D3758287A8F2}" type="slidenum">
              <a:rPr lang="en-GB" smtClean="0"/>
              <a:t>4</a:t>
            </a:fld>
            <a:endParaRPr lang="en-GB" dirty="0"/>
          </a:p>
        </p:txBody>
      </p:sp>
    </p:spTree>
    <p:extLst>
      <p:ext uri="{BB962C8B-B14F-4D97-AF65-F5344CB8AC3E}">
        <p14:creationId xmlns:p14="http://schemas.microsoft.com/office/powerpoint/2010/main" val="429437825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rtl="0"/>
            <a:fld id="{77542409-6A04-4DC6-AC3A-D3758287A8F2}" type="slidenum">
              <a:rPr lang="en-GB" smtClean="0"/>
              <a:t>5</a:t>
            </a:fld>
            <a:endParaRPr lang="en-GB" dirty="0"/>
          </a:p>
        </p:txBody>
      </p:sp>
    </p:spTree>
    <p:extLst>
      <p:ext uri="{BB962C8B-B14F-4D97-AF65-F5344CB8AC3E}">
        <p14:creationId xmlns:p14="http://schemas.microsoft.com/office/powerpoint/2010/main" val="307675976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 Id="rId4" Type="http://schemas.openxmlformats.org/officeDocument/2006/relationships/image" Target="../media/image3.jpe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9" name="Rectangle 8"/>
          <p:cNvSpPr/>
          <p:nvPr/>
        </p:nvSpPr>
        <p:spPr>
          <a:xfrm>
            <a:off x="1600200" y="0"/>
            <a:ext cx="5029200" cy="59436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p:cNvSpPr>
            <a:spLocks noGrp="1"/>
          </p:cNvSpPr>
          <p:nvPr>
            <p:ph type="ctrTitle"/>
          </p:nvPr>
        </p:nvSpPr>
        <p:spPr>
          <a:xfrm>
            <a:off x="1751777" y="3019706"/>
            <a:ext cx="4846320" cy="2387600"/>
          </a:xfrm>
        </p:spPr>
        <p:txBody>
          <a:bodyPr rtlCol="0" anchor="b">
            <a:normAutofit/>
          </a:bodyPr>
          <a:lstStyle>
            <a:lvl1pPr algn="l">
              <a:lnSpc>
                <a:spcPct val="90000"/>
              </a:lnSpc>
              <a:defRPr sz="4800">
                <a:solidFill>
                  <a:schemeClr val="bg1"/>
                </a:solidFill>
              </a:defRPr>
            </a:lvl1pPr>
          </a:lstStyle>
          <a:p>
            <a:pPr rtl="0"/>
            <a:r>
              <a:rPr lang="en-US" noProof="0"/>
              <a:t>Click to edit Master title style</a:t>
            </a:r>
            <a:endParaRPr lang="en-GB" noProof="0" dirty="0"/>
          </a:p>
        </p:txBody>
      </p:sp>
      <p:sp>
        <p:nvSpPr>
          <p:cNvPr id="3" name="Subtitle 2"/>
          <p:cNvSpPr>
            <a:spLocks noGrp="1"/>
          </p:cNvSpPr>
          <p:nvPr>
            <p:ph type="subTitle" idx="1"/>
          </p:nvPr>
        </p:nvSpPr>
        <p:spPr>
          <a:xfrm>
            <a:off x="1751777" y="5381894"/>
            <a:ext cx="4846320" cy="448056"/>
          </a:xfrm>
        </p:spPr>
        <p:txBody>
          <a:bodyPr rtlCol="0">
            <a:normAutofit/>
          </a:bodyPr>
          <a:lstStyle>
            <a:lvl1pPr marL="0" indent="0" algn="l">
              <a:spcBef>
                <a:spcPts val="0"/>
              </a:spcBef>
              <a:buNone/>
              <a:defRPr sz="1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pPr rtl="0"/>
            <a:r>
              <a:rPr lang="en-US" noProof="0"/>
              <a:t>Click to edit Master subtitle style</a:t>
            </a:r>
            <a:endParaRPr lang="en-GB" noProof="0" dirty="0"/>
          </a:p>
        </p:txBody>
      </p:sp>
      <p:pic>
        <p:nvPicPr>
          <p:cNvPr id="8" name="Picture 7" descr="Puffy white clouds in deep blue sky"/>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7400"/>
            <a:ext cx="1490472" cy="3886200"/>
          </a:xfrm>
          <a:prstGeom prst="rect">
            <a:avLst/>
          </a:prstGeom>
        </p:spPr>
      </p:pic>
      <p:pic>
        <p:nvPicPr>
          <p:cNvPr id="10" name="Picture 9" descr="Close-up of plant shoot"/>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6739128" y="2057400"/>
            <a:ext cx="2060767" cy="3886200"/>
          </a:xfrm>
          <a:prstGeom prst="rect">
            <a:avLst/>
          </a:prstGeom>
        </p:spPr>
      </p:pic>
      <p:pic>
        <p:nvPicPr>
          <p:cNvPr id="11" name="Picture 10" descr="Waves"/>
          <p:cNvPicPr>
            <a:picLocks noChangeAspect="1"/>
          </p:cNvPicPr>
          <p:nvPr/>
        </p:nvPicPr>
        <p:blipFill rotWithShape="1">
          <a:blip r:embed="rId4" cstate="print">
            <a:extLst>
              <a:ext uri="{28A0092B-C50C-407E-A947-70E740481C1C}">
                <a14:useLocalDpi xmlns:a14="http://schemas.microsoft.com/office/drawing/2010/main" val="0"/>
              </a:ext>
            </a:extLst>
          </a:blip>
          <a:srcRect/>
          <a:stretch/>
        </p:blipFill>
        <p:spPr>
          <a:xfrm>
            <a:off x="8909623" y="2057400"/>
            <a:ext cx="3282696" cy="3886200"/>
          </a:xfrm>
          <a:prstGeom prst="rect">
            <a:avLst/>
          </a:prstGeom>
        </p:spPr>
      </p:pic>
    </p:spTree>
    <p:extLst>
      <p:ext uri="{BB962C8B-B14F-4D97-AF65-F5344CB8AC3E}">
        <p14:creationId xmlns:p14="http://schemas.microsoft.com/office/powerpoint/2010/main" val="698731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idx="1"/>
          </p:nvPr>
        </p:nvSpPr>
        <p:spPr/>
        <p:txBody>
          <a:bodyPr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6" name="Slide Number Placeholder 5"/>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4" name="Date Placeholder 3"/>
          <p:cNvSpPr>
            <a:spLocks noGrp="1"/>
          </p:cNvSpPr>
          <p:nvPr>
            <p:ph type="dt" sz="half" idx="10"/>
          </p:nvPr>
        </p:nvSpPr>
        <p:spPr/>
        <p:txBody>
          <a:bodyPr rtlCol="0"/>
          <a:lstStyle/>
          <a:p>
            <a:pPr rtl="0"/>
            <a:fld id="{13105E48-07E2-4CE6-B8D5-8627CDB90026}" type="datetime1">
              <a:rPr lang="en-GB" noProof="0" smtClean="0"/>
              <a:t>13/01/2024</a:t>
            </a:fld>
            <a:endParaRPr lang="en-GB" noProof="0" dirty="0"/>
          </a:p>
        </p:txBody>
      </p:sp>
      <p:sp>
        <p:nvSpPr>
          <p:cNvPr id="5" name="Footer Placeholder 4"/>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3405116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p:nvPr/>
        </p:nvSpPr>
        <p:spPr>
          <a:xfrm>
            <a:off x="1600199" y="2059146"/>
            <a:ext cx="7199696" cy="3886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2" name="Title 1"/>
          <p:cNvSpPr>
            <a:spLocks noGrp="1"/>
          </p:cNvSpPr>
          <p:nvPr>
            <p:ph type="title"/>
          </p:nvPr>
        </p:nvSpPr>
        <p:spPr>
          <a:xfrm>
            <a:off x="1751777" y="2263913"/>
            <a:ext cx="6949440" cy="3143393"/>
          </a:xfrm>
        </p:spPr>
        <p:txBody>
          <a:bodyPr rtlCol="0" anchor="b"/>
          <a:lstStyle>
            <a:lvl1pPr>
              <a:defRPr sz="6000">
                <a:solidFill>
                  <a:schemeClr val="bg1"/>
                </a:solidFill>
              </a:defRPr>
            </a:lvl1p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1751777" y="5381893"/>
            <a:ext cx="6949440" cy="449523"/>
          </a:xfrm>
        </p:spPr>
        <p:txBody>
          <a:bodyPr rtlCol="0"/>
          <a:lstStyle>
            <a:lvl1pPr marL="0" indent="0">
              <a:spcBef>
                <a:spcPts val="0"/>
              </a:spcBef>
              <a:buNone/>
              <a:defRPr sz="2400">
                <a:solidFill>
                  <a:schemeClr val="bg1"/>
                </a:solidFill>
              </a:defRPr>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rtl="0"/>
            <a:r>
              <a:rPr lang="en-US" noProof="0"/>
              <a:t>Click to edit Master text styles</a:t>
            </a:r>
          </a:p>
        </p:txBody>
      </p:sp>
      <p:pic>
        <p:nvPicPr>
          <p:cNvPr id="11" name="Picture 10" descr="Close-up of green plants"/>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2059146"/>
            <a:ext cx="1490472" cy="3886200"/>
          </a:xfrm>
          <a:prstGeom prst="rect">
            <a:avLst/>
          </a:prstGeom>
        </p:spPr>
      </p:pic>
      <p:pic>
        <p:nvPicPr>
          <p:cNvPr id="9" name="Picture 8" descr="Waves"/>
          <p:cNvPicPr>
            <a:picLocks noChangeAspect="1"/>
          </p:cNvPicPr>
          <p:nvPr/>
        </p:nvPicPr>
        <p:blipFill rotWithShape="1">
          <a:blip r:embed="rId3" cstate="print">
            <a:extLst>
              <a:ext uri="{28A0092B-C50C-407E-A947-70E740481C1C}">
                <a14:useLocalDpi xmlns:a14="http://schemas.microsoft.com/office/drawing/2010/main" val="0"/>
              </a:ext>
            </a:extLst>
          </a:blip>
          <a:srcRect/>
          <a:stretch/>
        </p:blipFill>
        <p:spPr>
          <a:xfrm>
            <a:off x="8909623" y="2059146"/>
            <a:ext cx="3282696" cy="3886200"/>
          </a:xfrm>
          <a:prstGeom prst="rect">
            <a:avLst/>
          </a:prstGeom>
        </p:spPr>
      </p:pic>
    </p:spTree>
    <p:extLst>
      <p:ext uri="{BB962C8B-B14F-4D97-AF65-F5344CB8AC3E}">
        <p14:creationId xmlns:p14="http://schemas.microsoft.com/office/powerpoint/2010/main" val="12898942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768">
          <p15:clr>
            <a:srgbClr val="FDE53C"/>
          </p15:clr>
        </p15:guide>
        <p15:guide id="2" orient="horz" pos="1296">
          <p15:clr>
            <a:srgbClr val="FDE53C"/>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Content Placeholder 2"/>
          <p:cNvSpPr>
            <a:spLocks noGrp="1"/>
          </p:cNvSpPr>
          <p:nvPr>
            <p:ph sz="half" idx="1"/>
          </p:nvPr>
        </p:nvSpPr>
        <p:spPr>
          <a:xfrm>
            <a:off x="1409700" y="1556281"/>
            <a:ext cx="4610099" cy="4620682"/>
          </a:xfrm>
        </p:spPr>
        <p:txBody>
          <a:bodyPr rtlCol="0"/>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Content Placeholder 3"/>
          <p:cNvSpPr>
            <a:spLocks noGrp="1"/>
          </p:cNvSpPr>
          <p:nvPr>
            <p:ph sz="half" idx="2"/>
          </p:nvPr>
        </p:nvSpPr>
        <p:spPr>
          <a:xfrm>
            <a:off x="6172200" y="1556281"/>
            <a:ext cx="4609775" cy="4620682"/>
          </a:xfrm>
        </p:spPr>
        <p:txBody>
          <a:bodyPr rtlCol="0"/>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7" name="Slide Number Placeholder 6"/>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5" name="Date Placeholder 4"/>
          <p:cNvSpPr>
            <a:spLocks noGrp="1"/>
          </p:cNvSpPr>
          <p:nvPr>
            <p:ph type="dt" sz="half" idx="10"/>
          </p:nvPr>
        </p:nvSpPr>
        <p:spPr/>
        <p:txBody>
          <a:bodyPr rtlCol="0"/>
          <a:lstStyle/>
          <a:p>
            <a:pPr rtl="0"/>
            <a:fld id="{A75AABAA-4BDF-4446-BCC1-2C0FCB567D0E}" type="datetime1">
              <a:rPr lang="en-GB" noProof="0" smtClean="0"/>
              <a:t>13/01/2024</a:t>
            </a:fld>
            <a:endParaRPr lang="en-GB" noProof="0" dirty="0"/>
          </a:p>
        </p:txBody>
      </p:sp>
      <p:sp>
        <p:nvSpPr>
          <p:cNvPr id="6" name="Footer Placeholder 5"/>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27816878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Text Placeholder 2"/>
          <p:cNvSpPr>
            <a:spLocks noGrp="1"/>
          </p:cNvSpPr>
          <p:nvPr>
            <p:ph type="body" idx="1"/>
          </p:nvPr>
        </p:nvSpPr>
        <p:spPr>
          <a:xfrm>
            <a:off x="1409699" y="1554480"/>
            <a:ext cx="4608576" cy="823912"/>
          </a:xfrm>
        </p:spPr>
        <p:txBody>
          <a:bodyPr rtlCol="0"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4" name="Content Placeholder 3"/>
          <p:cNvSpPr>
            <a:spLocks noGrp="1"/>
          </p:cNvSpPr>
          <p:nvPr>
            <p:ph sz="half" idx="2"/>
          </p:nvPr>
        </p:nvSpPr>
        <p:spPr>
          <a:xfrm>
            <a:off x="1409699" y="2434147"/>
            <a:ext cx="4608576" cy="3811271"/>
          </a:xfrm>
        </p:spPr>
        <p:txBody>
          <a:bodyPr rtlCol="0"/>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5" name="Text Placeholder 4"/>
          <p:cNvSpPr>
            <a:spLocks noGrp="1"/>
          </p:cNvSpPr>
          <p:nvPr>
            <p:ph type="body" sz="quarter" idx="3"/>
          </p:nvPr>
        </p:nvSpPr>
        <p:spPr>
          <a:xfrm>
            <a:off x="6172200" y="1554480"/>
            <a:ext cx="4610100" cy="823912"/>
          </a:xfrm>
        </p:spPr>
        <p:txBody>
          <a:bodyPr rtlCol="0" anchor="b">
            <a:normAutofit/>
          </a:bodyPr>
          <a:lstStyle>
            <a:lvl1pPr marL="0" indent="0">
              <a:spcBef>
                <a:spcPts val="0"/>
              </a:spcBef>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en-US" noProof="0"/>
              <a:t>Click to edit Master text styles</a:t>
            </a:r>
          </a:p>
        </p:txBody>
      </p:sp>
      <p:sp>
        <p:nvSpPr>
          <p:cNvPr id="6" name="Content Placeholder 5"/>
          <p:cNvSpPr>
            <a:spLocks noGrp="1"/>
          </p:cNvSpPr>
          <p:nvPr>
            <p:ph sz="quarter" idx="4"/>
          </p:nvPr>
        </p:nvSpPr>
        <p:spPr>
          <a:xfrm>
            <a:off x="6172200" y="2434147"/>
            <a:ext cx="4610100" cy="3811271"/>
          </a:xfrm>
        </p:spPr>
        <p:txBody>
          <a:bodyPr rtlCol="0"/>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9" name="Slide Number Placeholder 8"/>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7" name="Date Placeholder 6"/>
          <p:cNvSpPr>
            <a:spLocks noGrp="1"/>
          </p:cNvSpPr>
          <p:nvPr>
            <p:ph type="dt" sz="half" idx="10"/>
          </p:nvPr>
        </p:nvSpPr>
        <p:spPr/>
        <p:txBody>
          <a:bodyPr rtlCol="0"/>
          <a:lstStyle/>
          <a:p>
            <a:pPr rtl="0"/>
            <a:fld id="{D6B97CB5-E943-4F59-93C9-42AFB9A66A88}" type="datetime1">
              <a:rPr lang="en-GB" noProof="0" smtClean="0"/>
              <a:t>13/01/2024</a:t>
            </a:fld>
            <a:endParaRPr lang="en-GB" noProof="0" dirty="0"/>
          </a:p>
        </p:txBody>
      </p:sp>
      <p:sp>
        <p:nvSpPr>
          <p:cNvPr id="8" name="Footer Placeholder 7"/>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28271807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5" name="Slide Number Placeholder 4"/>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3" name="Date Placeholder 2"/>
          <p:cNvSpPr>
            <a:spLocks noGrp="1"/>
          </p:cNvSpPr>
          <p:nvPr>
            <p:ph type="dt" sz="half" idx="10"/>
          </p:nvPr>
        </p:nvSpPr>
        <p:spPr/>
        <p:txBody>
          <a:bodyPr rtlCol="0"/>
          <a:lstStyle/>
          <a:p>
            <a:pPr rtl="0"/>
            <a:fld id="{A418FFD0-417C-445A-9803-59966EEFB174}" type="datetime1">
              <a:rPr lang="en-GB" noProof="0" smtClean="0"/>
              <a:t>13/01/2024</a:t>
            </a:fld>
            <a:endParaRPr lang="en-GB" noProof="0" dirty="0"/>
          </a:p>
        </p:txBody>
      </p:sp>
      <p:sp>
        <p:nvSpPr>
          <p:cNvPr id="4" name="Footer Placeholder 3"/>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24658775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2" name="Date Placeholder 1"/>
          <p:cNvSpPr>
            <a:spLocks noGrp="1"/>
          </p:cNvSpPr>
          <p:nvPr>
            <p:ph type="dt" sz="half" idx="10"/>
          </p:nvPr>
        </p:nvSpPr>
        <p:spPr/>
        <p:txBody>
          <a:bodyPr rtlCol="0"/>
          <a:lstStyle/>
          <a:p>
            <a:pPr rtl="0"/>
            <a:fld id="{C24846F8-56D6-49F8-86D3-1438CCC8496A}" type="datetime1">
              <a:rPr lang="en-GB" noProof="0" smtClean="0"/>
              <a:t>13/01/2024</a:t>
            </a:fld>
            <a:endParaRPr lang="en-GB" noProof="0" dirty="0"/>
          </a:p>
        </p:txBody>
      </p:sp>
      <p:sp>
        <p:nvSpPr>
          <p:cNvPr id="3" name="Footer Placeholder 2"/>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1107393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4" y="919616"/>
            <a:ext cx="4155622" cy="2532888"/>
          </a:xfrm>
        </p:spPr>
        <p:txBody>
          <a:bodyPr rtlCol="0" anchor="b"/>
          <a:lstStyle>
            <a:lvl1pPr>
              <a:defRPr sz="3200"/>
            </a:lvl1pPr>
          </a:lstStyle>
          <a:p>
            <a:pPr rtl="0"/>
            <a:r>
              <a:rPr lang="en-US" noProof="0"/>
              <a:t>Click to edit Master title style</a:t>
            </a:r>
            <a:endParaRPr lang="en-GB" noProof="0" dirty="0"/>
          </a:p>
        </p:txBody>
      </p:sp>
      <p:sp>
        <p:nvSpPr>
          <p:cNvPr id="3" name="Content Placeholder 2"/>
          <p:cNvSpPr>
            <a:spLocks noGrp="1"/>
          </p:cNvSpPr>
          <p:nvPr>
            <p:ph idx="1"/>
          </p:nvPr>
        </p:nvSpPr>
        <p:spPr>
          <a:xfrm>
            <a:off x="1409699" y="915923"/>
            <a:ext cx="5216979" cy="5065776"/>
          </a:xfrm>
        </p:spPr>
        <p:txBody>
          <a:bodyPr rtlCol="0"/>
          <a:lstStyle>
            <a:lvl1pPr>
              <a:defRPr sz="22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4" name="Text Placeholder 3"/>
          <p:cNvSpPr>
            <a:spLocks noGrp="1"/>
          </p:cNvSpPr>
          <p:nvPr>
            <p:ph type="body" sz="half" idx="2"/>
          </p:nvPr>
        </p:nvSpPr>
        <p:spPr>
          <a:xfrm>
            <a:off x="6682434" y="3502152"/>
            <a:ext cx="4155622" cy="2479548"/>
          </a:xfrm>
        </p:spPr>
        <p:txBody>
          <a:bodyPr rtlCol="0">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7" name="Slide Number Placeholder 6"/>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5" name="Date Placeholder 4"/>
          <p:cNvSpPr>
            <a:spLocks noGrp="1"/>
          </p:cNvSpPr>
          <p:nvPr>
            <p:ph type="dt" sz="half" idx="10"/>
          </p:nvPr>
        </p:nvSpPr>
        <p:spPr/>
        <p:txBody>
          <a:bodyPr rtlCol="0"/>
          <a:lstStyle/>
          <a:p>
            <a:pPr rtl="0"/>
            <a:fld id="{BBD842A6-959B-44B1-83F7-DCB46A9B5E08}" type="datetime1">
              <a:rPr lang="en-GB" noProof="0" smtClean="0"/>
              <a:t>13/01/2024</a:t>
            </a:fld>
            <a:endParaRPr lang="en-GB" noProof="0" dirty="0"/>
          </a:p>
        </p:txBody>
      </p:sp>
      <p:sp>
        <p:nvSpPr>
          <p:cNvPr id="6" name="Footer Placeholder 5"/>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30235495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82435" y="919616"/>
            <a:ext cx="4155622" cy="2532888"/>
          </a:xfrm>
        </p:spPr>
        <p:txBody>
          <a:bodyPr rtlCol="0" anchor="b"/>
          <a:lstStyle>
            <a:lvl1pPr>
              <a:defRPr sz="3200"/>
            </a:lvl1pPr>
          </a:lstStyle>
          <a:p>
            <a:pPr rtl="0"/>
            <a:r>
              <a:rPr lang="en-US" noProof="0"/>
              <a:t>Click to edit Master title style</a:t>
            </a:r>
            <a:endParaRPr lang="en-GB" noProof="0" dirty="0"/>
          </a:p>
        </p:txBody>
      </p:sp>
      <p:sp>
        <p:nvSpPr>
          <p:cNvPr id="3" name="Picture Placeholder 2" descr="An empty placeholder to add an image. Click on the placeholder and select the image that you wish to add"/>
          <p:cNvSpPr>
            <a:spLocks noGrp="1"/>
          </p:cNvSpPr>
          <p:nvPr>
            <p:ph type="pic" idx="1"/>
          </p:nvPr>
        </p:nvSpPr>
        <p:spPr>
          <a:xfrm>
            <a:off x="0" y="915923"/>
            <a:ext cx="6626677" cy="5065776"/>
          </a:xfrm>
        </p:spPr>
        <p:txBody>
          <a:bodyPr tIns="1371600" rtlCol="0">
            <a:normAutofit/>
          </a:bodyPr>
          <a:lstStyle>
            <a:lvl1pPr marL="0" indent="0" algn="ctr">
              <a:spcBef>
                <a:spcPts val="0"/>
              </a:spcBef>
              <a:buNone/>
              <a:defRPr sz="2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en-US" noProof="0"/>
              <a:t>Click icon to add picture</a:t>
            </a:r>
            <a:endParaRPr lang="en-GB" noProof="0" dirty="0"/>
          </a:p>
        </p:txBody>
      </p:sp>
      <p:sp>
        <p:nvSpPr>
          <p:cNvPr id="4" name="Text Placeholder 3"/>
          <p:cNvSpPr>
            <a:spLocks noGrp="1"/>
          </p:cNvSpPr>
          <p:nvPr>
            <p:ph type="body" sz="half" idx="2"/>
          </p:nvPr>
        </p:nvSpPr>
        <p:spPr>
          <a:xfrm>
            <a:off x="6682435" y="3502152"/>
            <a:ext cx="4155622" cy="2479547"/>
          </a:xfrm>
        </p:spPr>
        <p:txBody>
          <a:bodyPr rtlCol="0">
            <a:norm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rtl="0"/>
            <a:r>
              <a:rPr lang="en-US" noProof="0"/>
              <a:t>Click to edit Master text styles</a:t>
            </a:r>
          </a:p>
        </p:txBody>
      </p:sp>
      <p:sp>
        <p:nvSpPr>
          <p:cNvPr id="7" name="Slide Number Placeholder 6"/>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5" name="Date Placeholder 4"/>
          <p:cNvSpPr>
            <a:spLocks noGrp="1"/>
          </p:cNvSpPr>
          <p:nvPr>
            <p:ph type="dt" sz="half" idx="10"/>
          </p:nvPr>
        </p:nvSpPr>
        <p:spPr/>
        <p:txBody>
          <a:bodyPr rtlCol="0"/>
          <a:lstStyle/>
          <a:p>
            <a:pPr rtl="0"/>
            <a:fld id="{B028224A-8D20-498E-9314-F2D2EF68D2FA}" type="datetime1">
              <a:rPr lang="en-GB" noProof="0" smtClean="0"/>
              <a:t>13/01/2024</a:t>
            </a:fld>
            <a:endParaRPr lang="en-GB" noProof="0" dirty="0"/>
          </a:p>
        </p:txBody>
      </p:sp>
      <p:sp>
        <p:nvSpPr>
          <p:cNvPr id="6" name="Footer Placeholder 5"/>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216422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6" name="Slide Number Placeholder 5"/>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4" name="Date Placeholder 3"/>
          <p:cNvSpPr>
            <a:spLocks noGrp="1"/>
          </p:cNvSpPr>
          <p:nvPr>
            <p:ph type="dt" sz="half" idx="10"/>
          </p:nvPr>
        </p:nvSpPr>
        <p:spPr/>
        <p:txBody>
          <a:bodyPr rtlCol="0"/>
          <a:lstStyle/>
          <a:p>
            <a:pPr rtl="0"/>
            <a:fld id="{D16504CD-F4B0-4A43-812E-6CDC1EB0A434}" type="datetime1">
              <a:rPr lang="en-GB" noProof="0" smtClean="0"/>
              <a:t>13/01/2024</a:t>
            </a:fld>
            <a:endParaRPr lang="en-GB" noProof="0" dirty="0"/>
          </a:p>
        </p:txBody>
      </p:sp>
      <p:sp>
        <p:nvSpPr>
          <p:cNvPr id="5" name="Footer Placeholder 4"/>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720709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190500"/>
            <a:ext cx="2057400" cy="5986463"/>
          </a:xfrm>
        </p:spPr>
        <p:txBody>
          <a:bodyPr vert="eaVert" rtlCol="0"/>
          <a:lstStyle/>
          <a:p>
            <a:pPr rtl="0"/>
            <a:r>
              <a:rPr lang="en-US" noProof="0"/>
              <a:t>Click to edit Master title style</a:t>
            </a:r>
            <a:endParaRPr lang="en-GB" noProof="0" dirty="0"/>
          </a:p>
        </p:txBody>
      </p:sp>
      <p:sp>
        <p:nvSpPr>
          <p:cNvPr id="3" name="Vertical Text Placeholder 2"/>
          <p:cNvSpPr>
            <a:spLocks noGrp="1"/>
          </p:cNvSpPr>
          <p:nvPr>
            <p:ph type="body" orient="vert" idx="1"/>
          </p:nvPr>
        </p:nvSpPr>
        <p:spPr>
          <a:xfrm>
            <a:off x="838200" y="190500"/>
            <a:ext cx="7734300" cy="5986463"/>
          </a:xfrm>
        </p:spPr>
        <p:txBody>
          <a:bodyPr vert="eaVert" rtlCol="0"/>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6" name="Slide Number Placeholder 5"/>
          <p:cNvSpPr>
            <a:spLocks noGrp="1"/>
          </p:cNvSpPr>
          <p:nvPr>
            <p:ph type="sldNum" sz="quarter" idx="12"/>
          </p:nvPr>
        </p:nvSpPr>
        <p:spPr/>
        <p:txBody>
          <a:bodyPr rtlCol="0"/>
          <a:lstStyle/>
          <a:p>
            <a:pPr rtl="0"/>
            <a:fld id="{9CD8D479-8942-46E8-A226-A4E01F7A105C}" type="slidenum">
              <a:rPr lang="en-GB" noProof="0" smtClean="0"/>
              <a:t>‹#›</a:t>
            </a:fld>
            <a:endParaRPr lang="en-GB" noProof="0" dirty="0"/>
          </a:p>
        </p:txBody>
      </p:sp>
      <p:sp>
        <p:nvSpPr>
          <p:cNvPr id="4" name="Date Placeholder 3"/>
          <p:cNvSpPr>
            <a:spLocks noGrp="1"/>
          </p:cNvSpPr>
          <p:nvPr>
            <p:ph type="dt" sz="half" idx="10"/>
          </p:nvPr>
        </p:nvSpPr>
        <p:spPr/>
        <p:txBody>
          <a:bodyPr rtlCol="0"/>
          <a:lstStyle/>
          <a:p>
            <a:pPr rtl="0"/>
            <a:fld id="{94DA4BB4-01B4-400F-AE14-F4BF389A321F}" type="datetime1">
              <a:rPr lang="en-GB" noProof="0" smtClean="0"/>
              <a:t>13/01/2024</a:t>
            </a:fld>
            <a:endParaRPr lang="en-GB" noProof="0" dirty="0"/>
          </a:p>
        </p:txBody>
      </p:sp>
      <p:sp>
        <p:nvSpPr>
          <p:cNvPr id="5" name="Footer Placeholder 4"/>
          <p:cNvSpPr>
            <a:spLocks noGrp="1"/>
          </p:cNvSpPr>
          <p:nvPr>
            <p:ph type="ftr" sz="quarter" idx="11"/>
          </p:nvPr>
        </p:nvSpPr>
        <p:spPr/>
        <p:txBody>
          <a:bodyPr rtlCol="0"/>
          <a:lstStyle>
            <a:lvl1pPr>
              <a:defRPr/>
            </a:lvl1pPr>
          </a:lstStyle>
          <a:p>
            <a:pPr rtl="0"/>
            <a:r>
              <a:rPr lang="en-GB" noProof="0" dirty="0"/>
              <a:t>Add a footer</a:t>
            </a:r>
          </a:p>
        </p:txBody>
      </p:sp>
    </p:spTree>
    <p:extLst>
      <p:ext uri="{BB962C8B-B14F-4D97-AF65-F5344CB8AC3E}">
        <p14:creationId xmlns:p14="http://schemas.microsoft.com/office/powerpoint/2010/main" val="10210142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userDrawn="1"/>
        </p:nvSpPr>
        <p:spPr>
          <a:xfrm>
            <a:off x="0" y="6629400"/>
            <a:ext cx="1499616" cy="228600"/>
          </a:xfrm>
          <a:prstGeom prst="rect">
            <a:avLst/>
          </a:prstGeom>
          <a:gradFill>
            <a:gsLst>
              <a:gs pos="0">
                <a:schemeClr val="accent1">
                  <a:lumMod val="15000"/>
                  <a:lumOff val="85000"/>
                </a:schemeClr>
              </a:gs>
              <a:gs pos="100000">
                <a:schemeClr val="accent1">
                  <a:lumMod val="15000"/>
                  <a:lumOff val="8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p>
        </p:txBody>
      </p:sp>
      <p:sp>
        <p:nvSpPr>
          <p:cNvPr id="11" name="Rectangle 10"/>
          <p:cNvSpPr/>
          <p:nvPr/>
        </p:nvSpPr>
        <p:spPr>
          <a:xfrm>
            <a:off x="1609344" y="6629400"/>
            <a:ext cx="10582656" cy="228600"/>
          </a:xfrm>
          <a:prstGeom prst="rect">
            <a:avLst/>
          </a:prstGeom>
          <a:gradFill>
            <a:gsLst>
              <a:gs pos="0">
                <a:schemeClr val="accent1">
                  <a:lumMod val="35000"/>
                  <a:lumOff val="65000"/>
                </a:schemeClr>
              </a:gs>
              <a:gs pos="100000">
                <a:schemeClr val="accent1">
                  <a:lumMod val="35000"/>
                  <a:lumOff val="65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0"/>
            <a:endParaRPr lang="en-GB" noProof="0" dirty="0">
              <a:solidFill>
                <a:schemeClr val="accent1">
                  <a:lumMod val="75000"/>
                </a:schemeClr>
              </a:solidFill>
            </a:endParaRPr>
          </a:p>
        </p:txBody>
      </p:sp>
      <p:sp>
        <p:nvSpPr>
          <p:cNvPr id="2" name="Title Placeholder 1"/>
          <p:cNvSpPr>
            <a:spLocks noGrp="1"/>
          </p:cNvSpPr>
          <p:nvPr>
            <p:ph type="title"/>
          </p:nvPr>
        </p:nvSpPr>
        <p:spPr>
          <a:xfrm>
            <a:off x="1410026" y="276087"/>
            <a:ext cx="9371949" cy="1183566"/>
          </a:xfrm>
          <a:prstGeom prst="rect">
            <a:avLst/>
          </a:prstGeom>
        </p:spPr>
        <p:txBody>
          <a:bodyPr vert="horz" lIns="91440" tIns="45720" rIns="91440" bIns="45720" rtlCol="0" anchor="b">
            <a:normAutofit/>
          </a:bodyPr>
          <a:lstStyle/>
          <a:p>
            <a:pPr rtl="0"/>
            <a:r>
              <a:rPr lang="en-US" noProof="0"/>
              <a:t>Click to edit Master title style</a:t>
            </a:r>
            <a:endParaRPr lang="en-GB" noProof="0" dirty="0"/>
          </a:p>
        </p:txBody>
      </p:sp>
      <p:sp>
        <p:nvSpPr>
          <p:cNvPr id="3" name="Text Placeholder 2"/>
          <p:cNvSpPr>
            <a:spLocks noGrp="1"/>
          </p:cNvSpPr>
          <p:nvPr>
            <p:ph type="body" idx="1"/>
          </p:nvPr>
        </p:nvSpPr>
        <p:spPr>
          <a:xfrm>
            <a:off x="1410027" y="1566001"/>
            <a:ext cx="9371948" cy="4620682"/>
          </a:xfrm>
          <a:prstGeom prst="rect">
            <a:avLst/>
          </a:prstGeom>
        </p:spPr>
        <p:txBody>
          <a:bodyPr vert="horz" lIns="91440" tIns="45720" rIns="91440" bIns="45720" rtlCol="0">
            <a:normAutofit/>
          </a:bodyPr>
          <a:lstStyle/>
          <a:p>
            <a:pPr lvl="0" rtl="0"/>
            <a:r>
              <a:rPr lang="en-US" noProof="0"/>
              <a:t>Click to edit Master text styles</a:t>
            </a:r>
          </a:p>
          <a:p>
            <a:pPr lvl="1" rtl="0"/>
            <a:r>
              <a:rPr lang="en-US" noProof="0"/>
              <a:t>Second level</a:t>
            </a:r>
          </a:p>
          <a:p>
            <a:pPr lvl="2" rtl="0"/>
            <a:r>
              <a:rPr lang="en-US" noProof="0"/>
              <a:t>Third level</a:t>
            </a:r>
          </a:p>
          <a:p>
            <a:pPr lvl="3" rtl="0"/>
            <a:r>
              <a:rPr lang="en-US" noProof="0"/>
              <a:t>Fourth level</a:t>
            </a:r>
          </a:p>
          <a:p>
            <a:pPr lvl="4" rtl="0"/>
            <a:r>
              <a:rPr lang="en-US" noProof="0"/>
              <a:t>Fifth level</a:t>
            </a:r>
            <a:endParaRPr lang="en-GB" noProof="0" dirty="0"/>
          </a:p>
        </p:txBody>
      </p:sp>
      <p:sp>
        <p:nvSpPr>
          <p:cNvPr id="6" name="Slide Number Placeholder 5"/>
          <p:cNvSpPr>
            <a:spLocks noGrp="1"/>
          </p:cNvSpPr>
          <p:nvPr>
            <p:ph type="sldNum" sz="quarter" idx="4"/>
          </p:nvPr>
        </p:nvSpPr>
        <p:spPr>
          <a:xfrm>
            <a:off x="0" y="6629400"/>
            <a:ext cx="41040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pPr rtl="0"/>
            <a:fld id="{9CD8D479-8942-46E8-A226-A4E01F7A105C}" type="slidenum">
              <a:rPr lang="en-GB" noProof="0" smtClean="0"/>
              <a:pPr/>
              <a:t>‹#›</a:t>
            </a:fld>
            <a:endParaRPr lang="en-GB" noProof="0" dirty="0"/>
          </a:p>
        </p:txBody>
      </p:sp>
      <p:sp>
        <p:nvSpPr>
          <p:cNvPr id="4" name="Date Placeholder 3"/>
          <p:cNvSpPr>
            <a:spLocks noGrp="1"/>
          </p:cNvSpPr>
          <p:nvPr>
            <p:ph type="dt" sz="half" idx="2"/>
          </p:nvPr>
        </p:nvSpPr>
        <p:spPr>
          <a:xfrm>
            <a:off x="453403" y="6629400"/>
            <a:ext cx="1000662" cy="228600"/>
          </a:xfrm>
          <a:prstGeom prst="rect">
            <a:avLst/>
          </a:prstGeom>
        </p:spPr>
        <p:txBody>
          <a:bodyPr vert="horz" lIns="91440" tIns="45720" rIns="91440" bIns="45720" rtlCol="0" anchor="ctr"/>
          <a:lstStyle>
            <a:lvl1pPr algn="r">
              <a:defRPr sz="1100">
                <a:solidFill>
                  <a:schemeClr val="accent1">
                    <a:lumMod val="50000"/>
                  </a:schemeClr>
                </a:solidFill>
              </a:defRPr>
            </a:lvl1pPr>
          </a:lstStyle>
          <a:p>
            <a:pPr rtl="0"/>
            <a:fld id="{81DE3743-E128-4B17-95B5-83A334257BD0}" type="datetime1">
              <a:rPr lang="en-GB" noProof="0" smtClean="0"/>
              <a:t>13/01/2024</a:t>
            </a:fld>
            <a:endParaRPr lang="en-GB" noProof="0" dirty="0"/>
          </a:p>
        </p:txBody>
      </p:sp>
      <p:sp>
        <p:nvSpPr>
          <p:cNvPr id="5" name="Footer Placeholder 4"/>
          <p:cNvSpPr>
            <a:spLocks noGrp="1"/>
          </p:cNvSpPr>
          <p:nvPr>
            <p:ph type="ftr" sz="quarter" idx="3"/>
          </p:nvPr>
        </p:nvSpPr>
        <p:spPr>
          <a:xfrm>
            <a:off x="1637716" y="6629400"/>
            <a:ext cx="9144259" cy="228600"/>
          </a:xfrm>
          <a:prstGeom prst="rect">
            <a:avLst/>
          </a:prstGeom>
        </p:spPr>
        <p:txBody>
          <a:bodyPr vert="horz" lIns="91440" tIns="45720" rIns="91440" bIns="45720" rtlCol="0" anchor="ctr"/>
          <a:lstStyle>
            <a:lvl1pPr algn="l">
              <a:defRPr sz="1100">
                <a:solidFill>
                  <a:schemeClr val="accent1">
                    <a:lumMod val="50000"/>
                  </a:schemeClr>
                </a:solidFill>
              </a:defRPr>
            </a:lvl1pPr>
          </a:lstStyle>
          <a:p>
            <a:pPr rtl="0"/>
            <a:r>
              <a:rPr lang="en-GB" noProof="0" dirty="0"/>
              <a:t>Add a footer</a:t>
            </a:r>
          </a:p>
        </p:txBody>
      </p:sp>
    </p:spTree>
    <p:extLst>
      <p:ext uri="{BB962C8B-B14F-4D97-AF65-F5344CB8AC3E}">
        <p14:creationId xmlns:p14="http://schemas.microsoft.com/office/powerpoint/2010/main" val="28660464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p:txStyles>
    <p:titleStyle>
      <a:lvl1pPr algn="l" defTabSz="914400" rtl="0" eaLnBrk="1" latinLnBrk="0" hangingPunct="1">
        <a:spcBef>
          <a:spcPct val="0"/>
        </a:spcBef>
        <a:buNone/>
        <a:defRPr sz="3400" kern="1200">
          <a:solidFill>
            <a:schemeClr val="accent1">
              <a:lumMod val="75000"/>
            </a:schemeClr>
          </a:solidFill>
          <a:latin typeface="+mj-lt"/>
          <a:ea typeface="+mj-ea"/>
          <a:cs typeface="+mj-cs"/>
        </a:defRPr>
      </a:lvl1pPr>
    </p:titleStyle>
    <p:bodyStyle>
      <a:lvl1pPr marL="210312" indent="-210312" algn="l" defTabSz="914400" rtl="0" eaLnBrk="1" latinLnBrk="0" hangingPunct="1">
        <a:lnSpc>
          <a:spcPct val="90000"/>
        </a:lnSpc>
        <a:spcBef>
          <a:spcPts val="1100"/>
        </a:spcBef>
        <a:buFont typeface="Arial" panose="020B0604020202020204" pitchFamily="34" charset="0"/>
        <a:buChar char="•"/>
        <a:defRPr sz="2200" kern="1200">
          <a:solidFill>
            <a:schemeClr val="tx1"/>
          </a:solidFill>
          <a:latin typeface="+mn-lt"/>
          <a:ea typeface="+mn-ea"/>
          <a:cs typeface="+mn-cs"/>
        </a:defRPr>
      </a:lvl1pPr>
      <a:lvl2pPr marL="438912" indent="-155448" algn="l" defTabSz="914400" rtl="0" eaLnBrk="1" latinLnBrk="0" hangingPunct="1">
        <a:lnSpc>
          <a:spcPct val="90000"/>
        </a:lnSpc>
        <a:spcBef>
          <a:spcPts val="400"/>
        </a:spcBef>
        <a:buFont typeface="Arial" panose="020B0604020202020204" pitchFamily="34" charset="0"/>
        <a:buChar char="•"/>
        <a:defRPr sz="1800" kern="1200">
          <a:solidFill>
            <a:schemeClr val="tx1"/>
          </a:solidFill>
          <a:latin typeface="+mn-lt"/>
          <a:ea typeface="+mn-ea"/>
          <a:cs typeface="+mn-cs"/>
        </a:defRPr>
      </a:lvl2pPr>
      <a:lvl3pPr marL="676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3pPr>
      <a:lvl4pPr marL="905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4pPr>
      <a:lvl5pPr marL="11338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5pPr>
      <a:lvl6pPr marL="13624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6pPr>
      <a:lvl7pPr marL="15910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7pPr>
      <a:lvl8pPr marL="18196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8pPr>
      <a:lvl9pPr marL="2048256" indent="-155448" algn="l" defTabSz="914400" rtl="0" eaLnBrk="1" latinLnBrk="0" hangingPunct="1">
        <a:lnSpc>
          <a:spcPct val="90000"/>
        </a:lnSpc>
        <a:spcBef>
          <a:spcPts val="400"/>
        </a:spcBef>
        <a:buFont typeface="Arial" panose="020B0604020202020204"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6.xml"/><Relationship Id="rId5" Type="http://schemas.openxmlformats.org/officeDocument/2006/relationships/image" Target="../media/image11.jpeg"/><Relationship Id="rId4" Type="http://schemas.openxmlformats.org/officeDocument/2006/relationships/image" Target="../media/image10.jpe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s://raisingteenstoday.com/26-best-quotes-about-parenting-teenagers/" TargetMode="External"/><Relationship Id="rId7" Type="http://schemas.openxmlformats.org/officeDocument/2006/relationships/hyperlink" Target="https://www.mindtools.com/ano9qiu/gibbs-reflective-cycle" TargetMode="External"/><Relationship Id="rId2" Type="http://schemas.openxmlformats.org/officeDocument/2006/relationships/hyperlink" Target="https://doi.org/10.1007/978-3-031-14728-9_21" TargetMode="External"/><Relationship Id="rId1" Type="http://schemas.openxmlformats.org/officeDocument/2006/relationships/slideLayout" Target="../slideLayouts/slideLayout2.xml"/><Relationship Id="rId6" Type="http://schemas.openxmlformats.org/officeDocument/2006/relationships/hyperlink" Target="file:///C:\Users\hanjo\Downloads\BF03395534.pdf" TargetMode="External"/><Relationship Id="rId5" Type="http://schemas.openxmlformats.org/officeDocument/2006/relationships/hyperlink" Target="https://www.verywellfamily.com/types-of-parenting-styles-1095045" TargetMode="External"/><Relationship Id="rId4" Type="http://schemas.openxmlformats.org/officeDocument/2006/relationships/hyperlink" Target="https://www.simplypsychology.org/bronfenbrenner.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rtlCol="0"/>
          <a:lstStyle/>
          <a:p>
            <a:pPr rtl="0"/>
            <a:r>
              <a:rPr lang="en-GB" dirty="0"/>
              <a:t>All about me</a:t>
            </a:r>
          </a:p>
        </p:txBody>
      </p:sp>
      <p:sp>
        <p:nvSpPr>
          <p:cNvPr id="4" name="Rectangle 3">
            <a:extLst>
              <a:ext uri="{FF2B5EF4-FFF2-40B4-BE49-F238E27FC236}">
                <a16:creationId xmlns:a16="http://schemas.microsoft.com/office/drawing/2014/main" id="{4A0E9F4B-7627-08CB-D364-E8ED1D60DA84}"/>
              </a:ext>
            </a:extLst>
          </p:cNvPr>
          <p:cNvSpPr/>
          <p:nvPr/>
        </p:nvSpPr>
        <p:spPr>
          <a:xfrm>
            <a:off x="0" y="2044700"/>
            <a:ext cx="1498600" cy="3911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extLst>
              <a:ext uri="{FF2B5EF4-FFF2-40B4-BE49-F238E27FC236}">
                <a16:creationId xmlns:a16="http://schemas.microsoft.com/office/drawing/2014/main" id="{CCE55B82-DF6F-E357-A1A5-312B0735C4D2}"/>
              </a:ext>
            </a:extLst>
          </p:cNvPr>
          <p:cNvSpPr/>
          <p:nvPr/>
        </p:nvSpPr>
        <p:spPr>
          <a:xfrm>
            <a:off x="6698874" y="2044700"/>
            <a:ext cx="2114926" cy="3911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EF56E4C-EC82-FDBF-37D0-1A25B8A9015D}"/>
              </a:ext>
            </a:extLst>
          </p:cNvPr>
          <p:cNvSpPr/>
          <p:nvPr/>
        </p:nvSpPr>
        <p:spPr>
          <a:xfrm>
            <a:off x="8914576" y="2044700"/>
            <a:ext cx="3277423" cy="39116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615469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dirty="0"/>
              <a:t>Discussion…. </a:t>
            </a:r>
          </a:p>
        </p:txBody>
      </p:sp>
      <p:sp>
        <p:nvSpPr>
          <p:cNvPr id="3" name="Content Placeholder 2"/>
          <p:cNvSpPr>
            <a:spLocks noGrp="1"/>
          </p:cNvSpPr>
          <p:nvPr>
            <p:ph idx="1"/>
          </p:nvPr>
        </p:nvSpPr>
        <p:spPr/>
        <p:txBody>
          <a:bodyPr rtlCol="0"/>
          <a:lstStyle/>
          <a:p>
            <a:pPr marL="0" indent="0" rtl="0">
              <a:buNone/>
            </a:pPr>
            <a:r>
              <a:rPr lang="en-GB" dirty="0"/>
              <a:t>Background</a:t>
            </a:r>
          </a:p>
          <a:p>
            <a:pPr marL="0" indent="0" rtl="0">
              <a:buNone/>
            </a:pPr>
            <a:r>
              <a:rPr lang="en-GB" dirty="0"/>
              <a:t>Inspirations</a:t>
            </a:r>
          </a:p>
          <a:p>
            <a:pPr marL="0" indent="0" rtl="0">
              <a:buNone/>
            </a:pPr>
            <a:r>
              <a:rPr lang="en-GB" dirty="0"/>
              <a:t>Achievements</a:t>
            </a:r>
          </a:p>
          <a:p>
            <a:pPr marL="0" indent="0" rtl="0">
              <a:buNone/>
            </a:pPr>
            <a:r>
              <a:rPr lang="en-GB" dirty="0"/>
              <a:t>Future aspirations </a:t>
            </a:r>
          </a:p>
          <a:p>
            <a:pPr marL="0" indent="0" rtl="0">
              <a:buNone/>
            </a:pPr>
            <a:endParaRPr lang="en-GB" dirty="0"/>
          </a:p>
          <a:p>
            <a:pPr marL="0" indent="0" rtl="0">
              <a:buNone/>
            </a:pPr>
            <a:endParaRPr lang="en-GB" dirty="0"/>
          </a:p>
        </p:txBody>
      </p:sp>
      <p:sp>
        <p:nvSpPr>
          <p:cNvPr id="4" name="Slide Number Placeholder 3"/>
          <p:cNvSpPr>
            <a:spLocks noGrp="1"/>
          </p:cNvSpPr>
          <p:nvPr>
            <p:ph type="sldNum" sz="quarter" idx="12"/>
          </p:nvPr>
        </p:nvSpPr>
        <p:spPr/>
        <p:txBody>
          <a:bodyPr rtlCol="0"/>
          <a:lstStyle/>
          <a:p>
            <a:pPr rtl="0"/>
            <a:fld id="{9CD8D479-8942-46E8-A226-A4E01F7A105C}" type="slidenum">
              <a:rPr lang="en-GB" smtClean="0"/>
              <a:t>2</a:t>
            </a:fld>
            <a:endParaRPr lang="en-GB" dirty="0"/>
          </a:p>
        </p:txBody>
      </p:sp>
      <p:sp>
        <p:nvSpPr>
          <p:cNvPr id="7" name="Date Placeholder 6"/>
          <p:cNvSpPr>
            <a:spLocks noGrp="1"/>
          </p:cNvSpPr>
          <p:nvPr>
            <p:ph type="dt" sz="half" idx="10"/>
          </p:nvPr>
        </p:nvSpPr>
        <p:spPr/>
        <p:txBody>
          <a:bodyPr/>
          <a:lstStyle/>
          <a:p>
            <a:pPr rtl="0"/>
            <a:endParaRPr lang="en-US" dirty="0"/>
          </a:p>
        </p:txBody>
      </p:sp>
    </p:spTree>
    <p:extLst>
      <p:ext uri="{BB962C8B-B14F-4D97-AF65-F5344CB8AC3E}">
        <p14:creationId xmlns:p14="http://schemas.microsoft.com/office/powerpoint/2010/main" val="1627619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dirty="0"/>
              <a:t>This is me</a:t>
            </a:r>
          </a:p>
        </p:txBody>
      </p:sp>
      <p:sp>
        <p:nvSpPr>
          <p:cNvPr id="3" name="Content Placeholder 2"/>
          <p:cNvSpPr>
            <a:spLocks noGrp="1"/>
          </p:cNvSpPr>
          <p:nvPr>
            <p:ph idx="1"/>
          </p:nvPr>
        </p:nvSpPr>
        <p:spPr/>
        <p:txBody>
          <a:bodyPr rtlCol="0"/>
          <a:lstStyle/>
          <a:p>
            <a:pPr marL="0" indent="0" rtl="0">
              <a:buNone/>
            </a:pPr>
            <a:endParaRPr lang="en-GB" dirty="0"/>
          </a:p>
          <a:p>
            <a:pPr marL="0" indent="0" rtl="0">
              <a:buNone/>
            </a:pPr>
            <a:endParaRPr lang="en-GB" dirty="0"/>
          </a:p>
        </p:txBody>
      </p:sp>
      <p:sp>
        <p:nvSpPr>
          <p:cNvPr id="4" name="Slide Number Placeholder 3"/>
          <p:cNvSpPr>
            <a:spLocks noGrp="1"/>
          </p:cNvSpPr>
          <p:nvPr>
            <p:ph type="sldNum" sz="quarter" idx="12"/>
          </p:nvPr>
        </p:nvSpPr>
        <p:spPr/>
        <p:txBody>
          <a:bodyPr rtlCol="0"/>
          <a:lstStyle/>
          <a:p>
            <a:pPr rtl="0"/>
            <a:fld id="{9CD8D479-8942-46E8-A226-A4E01F7A105C}" type="slidenum">
              <a:rPr lang="en-GB" smtClean="0"/>
              <a:t>3</a:t>
            </a:fld>
            <a:endParaRPr lang="en-GB" dirty="0"/>
          </a:p>
        </p:txBody>
      </p:sp>
      <p:pic>
        <p:nvPicPr>
          <p:cNvPr id="10" name="Picture 9" descr="A person and child taking a selfie&#10;&#10;Description automatically generated">
            <a:extLst>
              <a:ext uri="{FF2B5EF4-FFF2-40B4-BE49-F238E27FC236}">
                <a16:creationId xmlns:a16="http://schemas.microsoft.com/office/drawing/2014/main" id="{225A63FA-C440-ED8A-0866-941038B8EE6C}"/>
              </a:ext>
            </a:extLst>
          </p:cNvPr>
          <p:cNvPicPr>
            <a:picLocks noChangeAspect="1"/>
          </p:cNvPicPr>
          <p:nvPr/>
        </p:nvPicPr>
        <p:blipFill rotWithShape="1">
          <a:blip r:embed="rId3">
            <a:extLst>
              <a:ext uri="{28A0092B-C50C-407E-A947-70E740481C1C}">
                <a14:useLocalDpi xmlns:a14="http://schemas.microsoft.com/office/drawing/2010/main" val="0"/>
              </a:ext>
            </a:extLst>
          </a:blip>
          <a:srcRect b="697"/>
          <a:stretch/>
        </p:blipFill>
        <p:spPr>
          <a:xfrm>
            <a:off x="453403" y="1459653"/>
            <a:ext cx="2938460" cy="3328132"/>
          </a:xfrm>
          <a:prstGeom prst="rect">
            <a:avLst/>
          </a:prstGeom>
        </p:spPr>
      </p:pic>
      <p:pic>
        <p:nvPicPr>
          <p:cNvPr id="12" name="Picture 11" descr="A person and person sitting at a table with wine glasses&#10;&#10;Description automatically generated">
            <a:extLst>
              <a:ext uri="{FF2B5EF4-FFF2-40B4-BE49-F238E27FC236}">
                <a16:creationId xmlns:a16="http://schemas.microsoft.com/office/drawing/2014/main" id="{1577B273-7519-1EFC-6455-C6571273474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348487" y="1483017"/>
            <a:ext cx="2733378" cy="3328133"/>
          </a:xfrm>
          <a:prstGeom prst="rect">
            <a:avLst/>
          </a:prstGeom>
        </p:spPr>
      </p:pic>
      <p:pic>
        <p:nvPicPr>
          <p:cNvPr id="14" name="Picture 13" descr="A dog sitting on a couch&#10;&#10;Description automatically generated">
            <a:extLst>
              <a:ext uri="{FF2B5EF4-FFF2-40B4-BE49-F238E27FC236}">
                <a16:creationId xmlns:a16="http://schemas.microsoft.com/office/drawing/2014/main" id="{3788A27F-960F-34DC-5C87-F61491B6619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038489" y="1459652"/>
            <a:ext cx="2948948" cy="3328133"/>
          </a:xfrm>
          <a:prstGeom prst="rect">
            <a:avLst/>
          </a:prstGeom>
        </p:spPr>
      </p:pic>
      <p:sp>
        <p:nvSpPr>
          <p:cNvPr id="20" name="TextBox 19">
            <a:extLst>
              <a:ext uri="{FF2B5EF4-FFF2-40B4-BE49-F238E27FC236}">
                <a16:creationId xmlns:a16="http://schemas.microsoft.com/office/drawing/2014/main" id="{BB541455-9A7F-FD59-9C68-4661D1572A1D}"/>
              </a:ext>
            </a:extLst>
          </p:cNvPr>
          <p:cNvSpPr txBox="1"/>
          <p:nvPr/>
        </p:nvSpPr>
        <p:spPr>
          <a:xfrm>
            <a:off x="1123770" y="5107333"/>
            <a:ext cx="2067950" cy="369332"/>
          </a:xfrm>
          <a:prstGeom prst="rect">
            <a:avLst/>
          </a:prstGeom>
          <a:noFill/>
        </p:spPr>
        <p:txBody>
          <a:bodyPr wrap="square" rtlCol="0">
            <a:spAutoFit/>
          </a:bodyPr>
          <a:lstStyle/>
          <a:p>
            <a:r>
              <a:rPr lang="en-GB" dirty="0"/>
              <a:t>Mother</a:t>
            </a:r>
          </a:p>
        </p:txBody>
      </p:sp>
      <p:sp>
        <p:nvSpPr>
          <p:cNvPr id="21" name="TextBox 20">
            <a:extLst>
              <a:ext uri="{FF2B5EF4-FFF2-40B4-BE49-F238E27FC236}">
                <a16:creationId xmlns:a16="http://schemas.microsoft.com/office/drawing/2014/main" id="{9F3D33B5-4546-3DFA-0914-A7C5FF4D4F88}"/>
              </a:ext>
            </a:extLst>
          </p:cNvPr>
          <p:cNvSpPr txBox="1"/>
          <p:nvPr/>
        </p:nvSpPr>
        <p:spPr>
          <a:xfrm>
            <a:off x="5175870" y="5129584"/>
            <a:ext cx="2067950" cy="369332"/>
          </a:xfrm>
          <a:prstGeom prst="rect">
            <a:avLst/>
          </a:prstGeom>
          <a:noFill/>
        </p:spPr>
        <p:txBody>
          <a:bodyPr wrap="square" rtlCol="0">
            <a:spAutoFit/>
          </a:bodyPr>
          <a:lstStyle/>
          <a:p>
            <a:r>
              <a:rPr lang="en-GB" dirty="0"/>
              <a:t>Wife</a:t>
            </a:r>
          </a:p>
        </p:txBody>
      </p:sp>
      <p:sp>
        <p:nvSpPr>
          <p:cNvPr id="22" name="TextBox 21">
            <a:extLst>
              <a:ext uri="{FF2B5EF4-FFF2-40B4-BE49-F238E27FC236}">
                <a16:creationId xmlns:a16="http://schemas.microsoft.com/office/drawing/2014/main" id="{944D9B98-2E4F-7E85-99F1-EF65DD1ACFF6}"/>
              </a:ext>
            </a:extLst>
          </p:cNvPr>
          <p:cNvSpPr txBox="1"/>
          <p:nvPr/>
        </p:nvSpPr>
        <p:spPr>
          <a:xfrm>
            <a:off x="8941713" y="5107333"/>
            <a:ext cx="2067950" cy="369332"/>
          </a:xfrm>
          <a:prstGeom prst="rect">
            <a:avLst/>
          </a:prstGeom>
          <a:noFill/>
        </p:spPr>
        <p:txBody>
          <a:bodyPr wrap="square" rtlCol="0">
            <a:spAutoFit/>
          </a:bodyPr>
          <a:lstStyle/>
          <a:p>
            <a:r>
              <a:rPr lang="en-GB" dirty="0"/>
              <a:t>Dog owner </a:t>
            </a:r>
          </a:p>
        </p:txBody>
      </p:sp>
    </p:spTree>
    <p:extLst>
      <p:ext uri="{BB962C8B-B14F-4D97-AF65-F5344CB8AC3E}">
        <p14:creationId xmlns:p14="http://schemas.microsoft.com/office/powerpoint/2010/main" val="16167474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lstStyle/>
          <a:p>
            <a:pPr rtl="0"/>
            <a:r>
              <a:rPr lang="en-GB" dirty="0"/>
              <a:t>Our settings….</a:t>
            </a:r>
          </a:p>
        </p:txBody>
      </p:sp>
      <p:sp>
        <p:nvSpPr>
          <p:cNvPr id="3" name="Slide Number Placeholder 2"/>
          <p:cNvSpPr>
            <a:spLocks noGrp="1"/>
          </p:cNvSpPr>
          <p:nvPr>
            <p:ph type="sldNum" sz="quarter" idx="12"/>
          </p:nvPr>
        </p:nvSpPr>
        <p:spPr/>
        <p:txBody>
          <a:bodyPr rtlCol="0"/>
          <a:lstStyle/>
          <a:p>
            <a:pPr rtl="0"/>
            <a:fld id="{9CD8D479-8942-46E8-A226-A4E01F7A105C}" type="slidenum">
              <a:rPr lang="en-GB" smtClean="0"/>
              <a:t>4</a:t>
            </a:fld>
            <a:endParaRPr lang="en-GB" dirty="0"/>
          </a:p>
        </p:txBody>
      </p:sp>
      <p:pic>
        <p:nvPicPr>
          <p:cNvPr id="16" name="Picture 15" descr="A collage of different objects&#10;&#10;Description automatically generated">
            <a:extLst>
              <a:ext uri="{FF2B5EF4-FFF2-40B4-BE49-F238E27FC236}">
                <a16:creationId xmlns:a16="http://schemas.microsoft.com/office/drawing/2014/main" id="{C32D5070-7E11-7AA5-AF51-009CFF5148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9011" y="1723242"/>
            <a:ext cx="3923716" cy="4520091"/>
          </a:xfrm>
          <a:prstGeom prst="rect">
            <a:avLst/>
          </a:prstGeom>
        </p:spPr>
      </p:pic>
      <p:pic>
        <p:nvPicPr>
          <p:cNvPr id="8" name="Picture 7" descr="A collage of different objects&#10;&#10;Description automatically generated">
            <a:extLst>
              <a:ext uri="{FF2B5EF4-FFF2-40B4-BE49-F238E27FC236}">
                <a16:creationId xmlns:a16="http://schemas.microsoft.com/office/drawing/2014/main" id="{5AA6A6E5-0167-6356-A81A-3A5108B8B3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35236" y="1845719"/>
            <a:ext cx="3430285" cy="4397613"/>
          </a:xfrm>
          <a:prstGeom prst="rect">
            <a:avLst/>
          </a:prstGeom>
        </p:spPr>
      </p:pic>
      <p:pic>
        <p:nvPicPr>
          <p:cNvPr id="18" name="Picture 17" descr="A collage of a room with shelves and shelves&#10;&#10;Description automatically generated">
            <a:extLst>
              <a:ext uri="{FF2B5EF4-FFF2-40B4-BE49-F238E27FC236}">
                <a16:creationId xmlns:a16="http://schemas.microsoft.com/office/drawing/2014/main" id="{59FE0624-6D7D-4CE8-F83D-F11DEF70624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598030" y="1845719"/>
            <a:ext cx="3014959" cy="4397612"/>
          </a:xfrm>
          <a:prstGeom prst="rect">
            <a:avLst/>
          </a:prstGeom>
        </p:spPr>
      </p:pic>
      <p:sp>
        <p:nvSpPr>
          <p:cNvPr id="4" name="TextBox 3">
            <a:extLst>
              <a:ext uri="{FF2B5EF4-FFF2-40B4-BE49-F238E27FC236}">
                <a16:creationId xmlns:a16="http://schemas.microsoft.com/office/drawing/2014/main" id="{158F4456-7EE0-7BF8-01A6-1D96DB90A712}"/>
              </a:ext>
            </a:extLst>
          </p:cNvPr>
          <p:cNvSpPr txBox="1"/>
          <p:nvPr/>
        </p:nvSpPr>
        <p:spPr>
          <a:xfrm>
            <a:off x="1288473" y="3463636"/>
            <a:ext cx="2740062" cy="646331"/>
          </a:xfrm>
          <a:prstGeom prst="rect">
            <a:avLst/>
          </a:prstGeom>
          <a:solidFill>
            <a:schemeClr val="bg1"/>
          </a:solidFill>
        </p:spPr>
        <p:txBody>
          <a:bodyPr wrap="square" rtlCol="0">
            <a:spAutoFit/>
          </a:bodyPr>
          <a:lstStyle/>
          <a:p>
            <a:r>
              <a:rPr lang="en-GB" b="1" dirty="0"/>
              <a:t>Rachael’s Playhouse   Aberdare</a:t>
            </a:r>
          </a:p>
        </p:txBody>
      </p:sp>
      <p:sp>
        <p:nvSpPr>
          <p:cNvPr id="7" name="TextBox 6">
            <a:extLst>
              <a:ext uri="{FF2B5EF4-FFF2-40B4-BE49-F238E27FC236}">
                <a16:creationId xmlns:a16="http://schemas.microsoft.com/office/drawing/2014/main" id="{360925BC-489F-E5F4-DA1C-9FD4BEA27874}"/>
              </a:ext>
            </a:extLst>
          </p:cNvPr>
          <p:cNvSpPr txBox="1"/>
          <p:nvPr/>
        </p:nvSpPr>
        <p:spPr>
          <a:xfrm>
            <a:off x="4977888" y="4987636"/>
            <a:ext cx="3144981" cy="646331"/>
          </a:xfrm>
          <a:prstGeom prst="rect">
            <a:avLst/>
          </a:prstGeom>
          <a:solidFill>
            <a:schemeClr val="bg1"/>
          </a:solidFill>
        </p:spPr>
        <p:txBody>
          <a:bodyPr wrap="square" rtlCol="0">
            <a:spAutoFit/>
          </a:bodyPr>
          <a:lstStyle/>
          <a:p>
            <a:r>
              <a:rPr lang="en-GB" b="1" dirty="0"/>
              <a:t>Blossom Early Years</a:t>
            </a:r>
          </a:p>
          <a:p>
            <a:r>
              <a:rPr lang="en-GB" b="1" dirty="0" err="1"/>
              <a:t>Heolgerrig</a:t>
            </a:r>
            <a:endParaRPr lang="en-GB" b="1" dirty="0"/>
          </a:p>
        </p:txBody>
      </p:sp>
      <p:sp>
        <p:nvSpPr>
          <p:cNvPr id="9" name="TextBox 8">
            <a:extLst>
              <a:ext uri="{FF2B5EF4-FFF2-40B4-BE49-F238E27FC236}">
                <a16:creationId xmlns:a16="http://schemas.microsoft.com/office/drawing/2014/main" id="{26D6CC78-084F-2E29-9ED9-D00AA035D95F}"/>
              </a:ext>
            </a:extLst>
          </p:cNvPr>
          <p:cNvSpPr txBox="1"/>
          <p:nvPr/>
        </p:nvSpPr>
        <p:spPr>
          <a:xfrm>
            <a:off x="8872927" y="4849091"/>
            <a:ext cx="2740062" cy="646331"/>
          </a:xfrm>
          <a:prstGeom prst="rect">
            <a:avLst/>
          </a:prstGeom>
          <a:solidFill>
            <a:schemeClr val="bg1"/>
          </a:solidFill>
        </p:spPr>
        <p:txBody>
          <a:bodyPr wrap="square" rtlCol="0">
            <a:spAutoFit/>
          </a:bodyPr>
          <a:lstStyle/>
          <a:p>
            <a:r>
              <a:rPr lang="en-GB" b="1" dirty="0"/>
              <a:t>Rachael’s Playhouse   </a:t>
            </a:r>
          </a:p>
          <a:p>
            <a:r>
              <a:rPr lang="en-GB" b="1" dirty="0" err="1"/>
              <a:t>Hirwaun</a:t>
            </a:r>
            <a:endParaRPr lang="en-GB" b="1" dirty="0"/>
          </a:p>
        </p:txBody>
      </p:sp>
    </p:spTree>
    <p:extLst>
      <p:ext uri="{BB962C8B-B14F-4D97-AF65-F5344CB8AC3E}">
        <p14:creationId xmlns:p14="http://schemas.microsoft.com/office/powerpoint/2010/main" val="13322940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0026" y="276087"/>
            <a:ext cx="9371949" cy="1183566"/>
          </a:xfrm>
        </p:spPr>
        <p:txBody>
          <a:bodyPr rtlCol="0" anchor="b">
            <a:normAutofit/>
          </a:bodyPr>
          <a:lstStyle/>
          <a:p>
            <a:pPr rtl="0"/>
            <a:r>
              <a:rPr lang="en-GB"/>
              <a:t>As a  mother </a:t>
            </a:r>
            <a:br>
              <a:rPr lang="en-GB"/>
            </a:br>
            <a:r>
              <a:rPr lang="en-GB" sz="1600"/>
              <a:t>Factors that affect my parenting </a:t>
            </a:r>
            <a:endParaRPr lang="en-GB" sz="1600" dirty="0"/>
          </a:p>
        </p:txBody>
      </p:sp>
      <p:sp>
        <p:nvSpPr>
          <p:cNvPr id="4" name="Slide Number Placeholder 3"/>
          <p:cNvSpPr>
            <a:spLocks noGrp="1"/>
          </p:cNvSpPr>
          <p:nvPr>
            <p:ph type="sldNum" sz="quarter" idx="12"/>
          </p:nvPr>
        </p:nvSpPr>
        <p:spPr>
          <a:xfrm>
            <a:off x="0" y="6629400"/>
            <a:ext cx="410402" cy="228600"/>
          </a:xfrm>
        </p:spPr>
        <p:txBody>
          <a:bodyPr rtlCol="0" anchor="ctr">
            <a:normAutofit/>
          </a:bodyPr>
          <a:lstStyle/>
          <a:p>
            <a:pPr rtl="0">
              <a:lnSpc>
                <a:spcPct val="90000"/>
              </a:lnSpc>
              <a:spcAft>
                <a:spcPts val="600"/>
              </a:spcAft>
            </a:pPr>
            <a:fld id="{9CD8D479-8942-46E8-A226-A4E01F7A105C}" type="slidenum">
              <a:rPr lang="en-GB" sz="1000" smtClean="0"/>
              <a:pPr rtl="0">
                <a:lnSpc>
                  <a:spcPct val="90000"/>
                </a:lnSpc>
                <a:spcAft>
                  <a:spcPts val="600"/>
                </a:spcAft>
              </a:pPr>
              <a:t>5</a:t>
            </a:fld>
            <a:endParaRPr lang="en-GB" sz="1000"/>
          </a:p>
        </p:txBody>
      </p:sp>
      <p:sp>
        <p:nvSpPr>
          <p:cNvPr id="7" name="Date Placeholder 6"/>
          <p:cNvSpPr>
            <a:spLocks noGrp="1"/>
          </p:cNvSpPr>
          <p:nvPr>
            <p:ph type="dt" sz="half" idx="10"/>
          </p:nvPr>
        </p:nvSpPr>
        <p:spPr>
          <a:xfrm>
            <a:off x="453403" y="6629400"/>
            <a:ext cx="1000662" cy="228600"/>
          </a:xfrm>
        </p:spPr>
        <p:txBody>
          <a:bodyPr anchor="ctr">
            <a:normAutofit/>
          </a:bodyPr>
          <a:lstStyle/>
          <a:p>
            <a:pPr rtl="0">
              <a:lnSpc>
                <a:spcPct val="90000"/>
              </a:lnSpc>
              <a:spcAft>
                <a:spcPts val="600"/>
              </a:spcAft>
            </a:pPr>
            <a:endParaRPr lang="en-US" sz="1000" dirty="0"/>
          </a:p>
        </p:txBody>
      </p:sp>
      <p:sp>
        <p:nvSpPr>
          <p:cNvPr id="5" name="Rectangle 4">
            <a:extLst>
              <a:ext uri="{FF2B5EF4-FFF2-40B4-BE49-F238E27FC236}">
                <a16:creationId xmlns:a16="http://schemas.microsoft.com/office/drawing/2014/main" id="{9158D9B2-D68C-FF94-E0CE-9EFE9571CCCB}"/>
              </a:ext>
            </a:extLst>
          </p:cNvPr>
          <p:cNvSpPr/>
          <p:nvPr/>
        </p:nvSpPr>
        <p:spPr>
          <a:xfrm>
            <a:off x="6320682" y="697337"/>
            <a:ext cx="4572000" cy="2184092"/>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t>Morin (2022) It is almost impossible to put yourself into one parenting category, although individuals may have one dominant style of parenting, there are going to be times where we are displaying traits of other parenting styles.</a:t>
            </a:r>
          </a:p>
        </p:txBody>
      </p:sp>
      <p:sp>
        <p:nvSpPr>
          <p:cNvPr id="9" name="Rectangle 8">
            <a:extLst>
              <a:ext uri="{FF2B5EF4-FFF2-40B4-BE49-F238E27FC236}">
                <a16:creationId xmlns:a16="http://schemas.microsoft.com/office/drawing/2014/main" id="{6FE83A29-71CE-E6D4-34ED-FB33E6DFB92A}"/>
              </a:ext>
            </a:extLst>
          </p:cNvPr>
          <p:cNvSpPr/>
          <p:nvPr/>
        </p:nvSpPr>
        <p:spPr>
          <a:xfrm>
            <a:off x="6320682" y="3118600"/>
            <a:ext cx="4572000" cy="3079939"/>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dirty="0">
                <a:effectLst/>
              </a:rPr>
              <a:t>Brooks (2023) This is because parenting is a dynamic and ever-changing process, influenced by various factors such as the child's age, temperament, and the specific situation at hand. Therefore, it is important for parents to remain flexible and adaptable in their approach to parenting, recognising that different styles may be needed in different circumstances</a:t>
            </a:r>
          </a:p>
        </p:txBody>
      </p:sp>
      <p:sp>
        <p:nvSpPr>
          <p:cNvPr id="11" name="Rectangle 10">
            <a:extLst>
              <a:ext uri="{FF2B5EF4-FFF2-40B4-BE49-F238E27FC236}">
                <a16:creationId xmlns:a16="http://schemas.microsoft.com/office/drawing/2014/main" id="{1E3C0F9E-8303-D6D9-E5AA-A6BFC0F3B0EA}"/>
              </a:ext>
            </a:extLst>
          </p:cNvPr>
          <p:cNvSpPr/>
          <p:nvPr/>
        </p:nvSpPr>
        <p:spPr>
          <a:xfrm>
            <a:off x="846500" y="1640393"/>
            <a:ext cx="3865418" cy="4558146"/>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
            <a:r>
              <a:rPr lang="en-GB" dirty="0"/>
              <a:t>Benson and Haith (2009, p.282) State that authoritarian parents  expect their children to accept their judgements values and goals without questioning. </a:t>
            </a:r>
          </a:p>
          <a:p>
            <a:pPr algn="just"/>
            <a:r>
              <a:rPr lang="en-GB" dirty="0"/>
              <a:t>These parents tend to take complete control </a:t>
            </a:r>
            <a:r>
              <a:rPr lang="en-GB" dirty="0">
                <a:effectLst/>
              </a:rPr>
              <a:t>over their children's lives, making decisions for them without allowing any input or discussion. This style of parenting can lead to children feeling suppressed and lacking autonomy, potentially hindering their ability to develop critical thinking skills and make independent choices. </a:t>
            </a:r>
          </a:p>
        </p:txBody>
      </p:sp>
    </p:spTree>
    <p:extLst>
      <p:ext uri="{BB962C8B-B14F-4D97-AF65-F5344CB8AC3E}">
        <p14:creationId xmlns:p14="http://schemas.microsoft.com/office/powerpoint/2010/main" val="3968046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742C-E880-A7D6-91D5-E9F5212EB3FB}"/>
              </a:ext>
            </a:extLst>
          </p:cNvPr>
          <p:cNvSpPr>
            <a:spLocks noGrp="1"/>
          </p:cNvSpPr>
          <p:nvPr>
            <p:ph type="title"/>
          </p:nvPr>
        </p:nvSpPr>
        <p:spPr>
          <a:xfrm>
            <a:off x="1410026" y="276087"/>
            <a:ext cx="9371949" cy="1183566"/>
          </a:xfrm>
        </p:spPr>
        <p:txBody>
          <a:bodyPr anchor="b">
            <a:normAutofit/>
          </a:bodyPr>
          <a:lstStyle/>
          <a:p>
            <a:r>
              <a:rPr lang="en-GB" dirty="0"/>
              <a:t>It takes a Community to raise a child </a:t>
            </a:r>
          </a:p>
        </p:txBody>
      </p:sp>
      <p:sp>
        <p:nvSpPr>
          <p:cNvPr id="1031" name="Text Placeholder 2">
            <a:extLst>
              <a:ext uri="{FF2B5EF4-FFF2-40B4-BE49-F238E27FC236}">
                <a16:creationId xmlns:a16="http://schemas.microsoft.com/office/drawing/2014/main" id="{FCC5A028-7107-14DA-601B-BAC14F018BC9}"/>
              </a:ext>
            </a:extLst>
          </p:cNvPr>
          <p:cNvSpPr>
            <a:spLocks noGrp="1"/>
          </p:cNvSpPr>
          <p:nvPr>
            <p:ph type="body" idx="1"/>
          </p:nvPr>
        </p:nvSpPr>
        <p:spPr>
          <a:xfrm>
            <a:off x="1409699" y="1554480"/>
            <a:ext cx="4608576" cy="823912"/>
          </a:xfrm>
        </p:spPr>
        <p:txBody>
          <a:bodyPr>
            <a:normAutofit/>
          </a:bodyPr>
          <a:lstStyle/>
          <a:p>
            <a:r>
              <a:rPr lang="en-US" dirty="0"/>
              <a:t>Bronfenbrenner (1977 )</a:t>
            </a:r>
          </a:p>
        </p:txBody>
      </p:sp>
      <p:pic>
        <p:nvPicPr>
          <p:cNvPr id="1026" name="Picture 2" descr="Bronfenbrenners ecological systems 1">
            <a:extLst>
              <a:ext uri="{FF2B5EF4-FFF2-40B4-BE49-F238E27FC236}">
                <a16:creationId xmlns:a16="http://schemas.microsoft.com/office/drawing/2014/main" id="{0E5DE669-0138-9F0C-7891-1D4F1D5719D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80159" y="2604656"/>
            <a:ext cx="8371841" cy="3153658"/>
          </a:xfrm>
          <a:prstGeom prst="rect">
            <a:avLst/>
          </a:prstGeom>
          <a:solidFill>
            <a:srgbClr val="FFFFFF"/>
          </a:solidFill>
        </p:spPr>
      </p:pic>
      <p:sp>
        <p:nvSpPr>
          <p:cNvPr id="3" name="Slide Number Placeholder 2">
            <a:extLst>
              <a:ext uri="{FF2B5EF4-FFF2-40B4-BE49-F238E27FC236}">
                <a16:creationId xmlns:a16="http://schemas.microsoft.com/office/drawing/2014/main" id="{E9415717-1F61-F74A-6CEC-C4761423006F}"/>
              </a:ext>
            </a:extLst>
          </p:cNvPr>
          <p:cNvSpPr>
            <a:spLocks noGrp="1"/>
          </p:cNvSpPr>
          <p:nvPr>
            <p:ph type="sldNum" sz="quarter" idx="12"/>
          </p:nvPr>
        </p:nvSpPr>
        <p:spPr>
          <a:xfrm>
            <a:off x="0" y="6629400"/>
            <a:ext cx="410402" cy="228600"/>
          </a:xfrm>
        </p:spPr>
        <p:txBody>
          <a:bodyPr anchor="ctr">
            <a:normAutofit/>
          </a:bodyPr>
          <a:lstStyle/>
          <a:p>
            <a:pPr rtl="0">
              <a:lnSpc>
                <a:spcPct val="90000"/>
              </a:lnSpc>
              <a:spcAft>
                <a:spcPts val="600"/>
              </a:spcAft>
            </a:pPr>
            <a:fld id="{9CD8D479-8942-46E8-A226-A4E01F7A105C}" type="slidenum">
              <a:rPr lang="en-GB" sz="1000" noProof="0" smtClean="0"/>
              <a:pPr rtl="0">
                <a:lnSpc>
                  <a:spcPct val="90000"/>
                </a:lnSpc>
                <a:spcAft>
                  <a:spcPts val="600"/>
                </a:spcAft>
              </a:pPr>
              <a:t>6</a:t>
            </a:fld>
            <a:endParaRPr lang="en-GB" sz="1000" noProof="0"/>
          </a:p>
        </p:txBody>
      </p:sp>
      <p:sp>
        <p:nvSpPr>
          <p:cNvPr id="6" name="TextBox 5">
            <a:extLst>
              <a:ext uri="{FF2B5EF4-FFF2-40B4-BE49-F238E27FC236}">
                <a16:creationId xmlns:a16="http://schemas.microsoft.com/office/drawing/2014/main" id="{F186A523-F150-5828-1638-E85FCF02D2AA}"/>
              </a:ext>
            </a:extLst>
          </p:cNvPr>
          <p:cNvSpPr txBox="1"/>
          <p:nvPr/>
        </p:nvSpPr>
        <p:spPr>
          <a:xfrm>
            <a:off x="1280159" y="6070600"/>
            <a:ext cx="4333241" cy="369332"/>
          </a:xfrm>
          <a:prstGeom prst="rect">
            <a:avLst/>
          </a:prstGeom>
          <a:noFill/>
        </p:spPr>
        <p:txBody>
          <a:bodyPr wrap="square" rtlCol="0">
            <a:spAutoFit/>
          </a:bodyPr>
          <a:lstStyle/>
          <a:p>
            <a:r>
              <a:rPr lang="en-GB" dirty="0"/>
              <a:t>(Guy-Evans, 2024)</a:t>
            </a:r>
          </a:p>
        </p:txBody>
      </p:sp>
    </p:spTree>
    <p:extLst>
      <p:ext uri="{BB962C8B-B14F-4D97-AF65-F5344CB8AC3E}">
        <p14:creationId xmlns:p14="http://schemas.microsoft.com/office/powerpoint/2010/main" val="30340799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AB742C-E880-A7D6-91D5-E9F5212EB3FB}"/>
              </a:ext>
            </a:extLst>
          </p:cNvPr>
          <p:cNvSpPr>
            <a:spLocks noGrp="1"/>
          </p:cNvSpPr>
          <p:nvPr>
            <p:ph type="title"/>
          </p:nvPr>
        </p:nvSpPr>
        <p:spPr>
          <a:xfrm>
            <a:off x="1410026" y="276087"/>
            <a:ext cx="9371949" cy="1183566"/>
          </a:xfrm>
        </p:spPr>
        <p:txBody>
          <a:bodyPr anchor="b">
            <a:normAutofit/>
          </a:bodyPr>
          <a:lstStyle/>
          <a:p>
            <a:r>
              <a:rPr lang="en-GB" dirty="0"/>
              <a:t>It takes a Community to raise a child </a:t>
            </a:r>
          </a:p>
        </p:txBody>
      </p:sp>
      <p:sp>
        <p:nvSpPr>
          <p:cNvPr id="3" name="Slide Number Placeholder 2">
            <a:extLst>
              <a:ext uri="{FF2B5EF4-FFF2-40B4-BE49-F238E27FC236}">
                <a16:creationId xmlns:a16="http://schemas.microsoft.com/office/drawing/2014/main" id="{E9415717-1F61-F74A-6CEC-C4761423006F}"/>
              </a:ext>
            </a:extLst>
          </p:cNvPr>
          <p:cNvSpPr>
            <a:spLocks noGrp="1"/>
          </p:cNvSpPr>
          <p:nvPr>
            <p:ph type="sldNum" sz="quarter" idx="12"/>
          </p:nvPr>
        </p:nvSpPr>
        <p:spPr>
          <a:xfrm>
            <a:off x="0" y="6629400"/>
            <a:ext cx="410402" cy="228600"/>
          </a:xfrm>
        </p:spPr>
        <p:txBody>
          <a:bodyPr anchor="ctr">
            <a:normAutofit/>
          </a:bodyPr>
          <a:lstStyle/>
          <a:p>
            <a:pPr rtl="0">
              <a:lnSpc>
                <a:spcPct val="90000"/>
              </a:lnSpc>
              <a:spcAft>
                <a:spcPts val="600"/>
              </a:spcAft>
            </a:pPr>
            <a:fld id="{9CD8D479-8942-46E8-A226-A4E01F7A105C}" type="slidenum">
              <a:rPr lang="en-GB" sz="1000" noProof="0" smtClean="0"/>
              <a:pPr rtl="0">
                <a:lnSpc>
                  <a:spcPct val="90000"/>
                </a:lnSpc>
                <a:spcAft>
                  <a:spcPts val="600"/>
                </a:spcAft>
              </a:pPr>
              <a:t>7</a:t>
            </a:fld>
            <a:endParaRPr lang="en-GB" sz="1000" noProof="0"/>
          </a:p>
        </p:txBody>
      </p:sp>
      <p:sp>
        <p:nvSpPr>
          <p:cNvPr id="4" name="Date Placeholder 3">
            <a:extLst>
              <a:ext uri="{FF2B5EF4-FFF2-40B4-BE49-F238E27FC236}">
                <a16:creationId xmlns:a16="http://schemas.microsoft.com/office/drawing/2014/main" id="{4B224813-CA20-9598-B960-94BBE24C7F93}"/>
              </a:ext>
            </a:extLst>
          </p:cNvPr>
          <p:cNvSpPr>
            <a:spLocks noGrp="1"/>
          </p:cNvSpPr>
          <p:nvPr>
            <p:ph type="dt" sz="half" idx="10"/>
          </p:nvPr>
        </p:nvSpPr>
        <p:spPr>
          <a:xfrm>
            <a:off x="453403" y="6629400"/>
            <a:ext cx="1000662" cy="228600"/>
          </a:xfrm>
        </p:spPr>
        <p:txBody>
          <a:bodyPr anchor="ctr">
            <a:normAutofit/>
          </a:bodyPr>
          <a:lstStyle/>
          <a:p>
            <a:pPr rtl="0">
              <a:lnSpc>
                <a:spcPct val="90000"/>
              </a:lnSpc>
              <a:spcAft>
                <a:spcPts val="600"/>
              </a:spcAft>
            </a:pPr>
            <a:endParaRPr lang="en-GB" sz="1000" noProof="0" dirty="0"/>
          </a:p>
        </p:txBody>
      </p:sp>
      <p:sp>
        <p:nvSpPr>
          <p:cNvPr id="10" name="Rectangle 9">
            <a:extLst>
              <a:ext uri="{FF2B5EF4-FFF2-40B4-BE49-F238E27FC236}">
                <a16:creationId xmlns:a16="http://schemas.microsoft.com/office/drawing/2014/main" id="{8415362E-76BF-AB68-F67F-278BB44AB018}"/>
              </a:ext>
            </a:extLst>
          </p:cNvPr>
          <p:cNvSpPr/>
          <p:nvPr/>
        </p:nvSpPr>
        <p:spPr>
          <a:xfrm>
            <a:off x="1039091" y="1898073"/>
            <a:ext cx="9742884" cy="1828800"/>
          </a:xfrm>
          <a:prstGeom prst="rect">
            <a:avLst/>
          </a:prstGeom>
          <a:solidFill>
            <a:schemeClr val="bg1"/>
          </a:solid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b="0" dirty="0">
                <a:solidFill>
                  <a:schemeClr val="tx1"/>
                </a:solidFill>
                <a:effectLst/>
                <a:latin typeface="Arial" panose="020B0604020202020204" pitchFamily="34" charset="0"/>
                <a:cs typeface="Arial" panose="020B0604020202020204" pitchFamily="34" charset="0"/>
              </a:rPr>
              <a:t>Research conducted by Choudhury et al. (2012) Highlights the worrying perceptions on individuals </a:t>
            </a:r>
            <a:r>
              <a:rPr lang="en-GB" dirty="0">
                <a:solidFill>
                  <a:schemeClr val="tx1"/>
                </a:solidFill>
                <a:latin typeface="Arial" panose="020B0604020202020204" pitchFamily="34" charset="0"/>
                <a:cs typeface="Arial" panose="020B0604020202020204" pitchFamily="34" charset="0"/>
              </a:rPr>
              <a:t>living in the United Kingdom. When people within the communities were ask for their views on teenagers, </a:t>
            </a:r>
            <a:r>
              <a:rPr lang="en-GB" sz="1800" b="0" dirty="0">
                <a:solidFill>
                  <a:schemeClr val="tx1"/>
                </a:solidFill>
                <a:effectLst/>
                <a:latin typeface="Arial" panose="020B0604020202020204" pitchFamily="34" charset="0"/>
                <a:cs typeface="Arial" panose="020B0604020202020204" pitchFamily="34" charset="0"/>
              </a:rPr>
              <a:t>comments </a:t>
            </a:r>
            <a:r>
              <a:rPr lang="en-GB" dirty="0">
                <a:solidFill>
                  <a:schemeClr val="tx1"/>
                </a:solidFill>
                <a:latin typeface="Arial" panose="020B0604020202020204" pitchFamily="34" charset="0"/>
                <a:cs typeface="Arial" panose="020B0604020202020204" pitchFamily="34" charset="0"/>
              </a:rPr>
              <a:t>such as</a:t>
            </a:r>
            <a:r>
              <a:rPr lang="en-GB" sz="1800" b="0" dirty="0">
                <a:solidFill>
                  <a:schemeClr val="tx1"/>
                </a:solidFill>
                <a:effectLst/>
                <a:latin typeface="Arial" panose="020B0604020202020204" pitchFamily="34" charset="0"/>
                <a:cs typeface="Arial" panose="020B0604020202020204" pitchFamily="34" charset="0"/>
              </a:rPr>
              <a:t> moody, rowdy, impolite, criminal, aggressive, violent, and bothersome were mentioned. Out of the 203 words or phrases submitted, 194 were negative descriptions, indicating a significant representation</a:t>
            </a:r>
            <a:r>
              <a:rPr lang="en-GB" dirty="0">
                <a:solidFill>
                  <a:schemeClr val="tx1"/>
                </a:solidFill>
                <a:latin typeface="Arial" panose="020B0604020202020204" pitchFamily="34" charset="0"/>
                <a:cs typeface="Arial" panose="020B0604020202020204" pitchFamily="34" charset="0"/>
              </a:rPr>
              <a:t>.</a:t>
            </a:r>
            <a:endParaRPr lang="en-GB" sz="1800" b="0" dirty="0">
              <a:effectLst/>
              <a:latin typeface="Arial" panose="020B0604020202020204" pitchFamily="34" charset="0"/>
              <a:cs typeface="Arial" panose="020B0604020202020204" pitchFamily="34" charset="0"/>
            </a:endParaRPr>
          </a:p>
        </p:txBody>
      </p:sp>
      <p:sp>
        <p:nvSpPr>
          <p:cNvPr id="11" name="Rectangle 10">
            <a:extLst>
              <a:ext uri="{FF2B5EF4-FFF2-40B4-BE49-F238E27FC236}">
                <a16:creationId xmlns:a16="http://schemas.microsoft.com/office/drawing/2014/main" id="{0687ED66-F489-873D-5242-586A57AF7410}"/>
              </a:ext>
            </a:extLst>
          </p:cNvPr>
          <p:cNvSpPr/>
          <p:nvPr/>
        </p:nvSpPr>
        <p:spPr>
          <a:xfrm>
            <a:off x="1039091" y="4209780"/>
            <a:ext cx="9742884" cy="182880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GB" sz="1800" dirty="0">
                <a:solidFill>
                  <a:schemeClr val="tx1"/>
                </a:solidFill>
                <a:effectLst/>
                <a:latin typeface="Arial" panose="020B0604020202020204" pitchFamily="34" charset="0"/>
                <a:cs typeface="Arial" panose="020B0604020202020204" pitchFamily="34" charset="0"/>
              </a:rPr>
              <a:t>When young people internalise culturally constructed stereotypes about adolescence, they can become self-fulfilling prophecies and mould their own expectations and standards, which in turn influence their  thought processes, and behaviour (</a:t>
            </a:r>
            <a:r>
              <a:rPr lang="en-GB" sz="1800" dirty="0" err="1">
                <a:solidFill>
                  <a:schemeClr val="tx1"/>
                </a:solidFill>
                <a:effectLst/>
                <a:latin typeface="Arial" panose="020B0604020202020204" pitchFamily="34" charset="0"/>
                <a:cs typeface="Arial" panose="020B0604020202020204" pitchFamily="34" charset="0"/>
              </a:rPr>
              <a:t>Lombaard</a:t>
            </a:r>
            <a:r>
              <a:rPr lang="en-GB" sz="1800" dirty="0">
                <a:solidFill>
                  <a:schemeClr val="tx1"/>
                </a:solidFill>
                <a:effectLst/>
                <a:latin typeface="Arial" panose="020B0604020202020204" pitchFamily="34" charset="0"/>
                <a:cs typeface="Arial" panose="020B0604020202020204" pitchFamily="34" charset="0"/>
              </a:rPr>
              <a:t>, 2015).</a:t>
            </a:r>
          </a:p>
        </p:txBody>
      </p:sp>
    </p:spTree>
    <p:extLst>
      <p:ext uri="{BB962C8B-B14F-4D97-AF65-F5344CB8AC3E}">
        <p14:creationId xmlns:p14="http://schemas.microsoft.com/office/powerpoint/2010/main" val="1084357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8F5BC-D688-812C-E7DB-657BFA99A86F}"/>
              </a:ext>
            </a:extLst>
          </p:cNvPr>
          <p:cNvSpPr>
            <a:spLocks noGrp="1"/>
          </p:cNvSpPr>
          <p:nvPr>
            <p:ph type="title"/>
          </p:nvPr>
        </p:nvSpPr>
        <p:spPr/>
        <p:txBody>
          <a:bodyPr/>
          <a:lstStyle/>
          <a:p>
            <a:br>
              <a:rPr lang="en-GB" dirty="0"/>
            </a:br>
            <a:r>
              <a:rPr lang="en-GB" dirty="0"/>
              <a:t> </a:t>
            </a:r>
          </a:p>
        </p:txBody>
      </p:sp>
      <p:sp>
        <p:nvSpPr>
          <p:cNvPr id="3" name="Slide Number Placeholder 2">
            <a:extLst>
              <a:ext uri="{FF2B5EF4-FFF2-40B4-BE49-F238E27FC236}">
                <a16:creationId xmlns:a16="http://schemas.microsoft.com/office/drawing/2014/main" id="{18604B2F-540D-960B-666D-863E8FC65074}"/>
              </a:ext>
            </a:extLst>
          </p:cNvPr>
          <p:cNvSpPr>
            <a:spLocks noGrp="1"/>
          </p:cNvSpPr>
          <p:nvPr>
            <p:ph type="sldNum" sz="quarter" idx="12"/>
          </p:nvPr>
        </p:nvSpPr>
        <p:spPr/>
        <p:txBody>
          <a:bodyPr/>
          <a:lstStyle/>
          <a:p>
            <a:pPr rtl="0"/>
            <a:fld id="{9CD8D479-8942-46E8-A226-A4E01F7A105C}" type="slidenum">
              <a:rPr lang="en-GB" noProof="0" smtClean="0"/>
              <a:t>8</a:t>
            </a:fld>
            <a:endParaRPr lang="en-GB" noProof="0" dirty="0"/>
          </a:p>
        </p:txBody>
      </p:sp>
      <p:sp>
        <p:nvSpPr>
          <p:cNvPr id="4" name="Date Placeholder 3">
            <a:extLst>
              <a:ext uri="{FF2B5EF4-FFF2-40B4-BE49-F238E27FC236}">
                <a16:creationId xmlns:a16="http://schemas.microsoft.com/office/drawing/2014/main" id="{99558B87-4977-C641-2CD6-4F5D4461911E}"/>
              </a:ext>
            </a:extLst>
          </p:cNvPr>
          <p:cNvSpPr>
            <a:spLocks noGrp="1"/>
          </p:cNvSpPr>
          <p:nvPr>
            <p:ph type="dt" sz="half" idx="10"/>
          </p:nvPr>
        </p:nvSpPr>
        <p:spPr/>
        <p:txBody>
          <a:bodyPr/>
          <a:lstStyle/>
          <a:p>
            <a:pPr rtl="0"/>
            <a:endParaRPr lang="en-GB" noProof="0" dirty="0"/>
          </a:p>
        </p:txBody>
      </p:sp>
      <p:pic>
        <p:nvPicPr>
          <p:cNvPr id="1026" name="Picture 2" descr="Image result for loving teenager quotes">
            <a:extLst>
              <a:ext uri="{FF2B5EF4-FFF2-40B4-BE49-F238E27FC236}">
                <a16:creationId xmlns:a16="http://schemas.microsoft.com/office/drawing/2014/main" id="{198CECC0-D914-1F06-26D4-E56E9494780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7186" y="1632255"/>
            <a:ext cx="5945318" cy="3593489"/>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52A8B9A5-241A-9192-65EC-A3CEE84516D3}"/>
              </a:ext>
            </a:extLst>
          </p:cNvPr>
          <p:cNvSpPr txBox="1"/>
          <p:nvPr/>
        </p:nvSpPr>
        <p:spPr>
          <a:xfrm>
            <a:off x="8813800" y="5905500"/>
            <a:ext cx="2692400" cy="246221"/>
          </a:xfrm>
          <a:prstGeom prst="rect">
            <a:avLst/>
          </a:prstGeom>
          <a:noFill/>
        </p:spPr>
        <p:txBody>
          <a:bodyPr wrap="square" rtlCol="0">
            <a:spAutoFit/>
          </a:bodyPr>
          <a:lstStyle/>
          <a:p>
            <a:r>
              <a:rPr lang="en-GB" sz="1000" dirty="0"/>
              <a:t>Source Google Images, 2024) [Image]</a:t>
            </a:r>
          </a:p>
        </p:txBody>
      </p:sp>
    </p:spTree>
    <p:extLst>
      <p:ext uri="{BB962C8B-B14F-4D97-AF65-F5344CB8AC3E}">
        <p14:creationId xmlns:p14="http://schemas.microsoft.com/office/powerpoint/2010/main" val="40980835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4FA462-BC2D-6B77-C3A7-F135575974D4}"/>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GB" dirty="0"/>
              <a:t>As a Wife</a:t>
            </a:r>
          </a:p>
        </p:txBody>
      </p:sp>
      <p:sp>
        <p:nvSpPr>
          <p:cNvPr id="7" name="TextBox 6">
            <a:extLst>
              <a:ext uri="{FF2B5EF4-FFF2-40B4-BE49-F238E27FC236}">
                <a16:creationId xmlns:a16="http://schemas.microsoft.com/office/drawing/2014/main" id="{D19BF001-ABF4-945C-8068-A9A8AE38A705}"/>
              </a:ext>
            </a:extLst>
          </p:cNvPr>
          <p:cNvSpPr txBox="1"/>
          <p:nvPr/>
        </p:nvSpPr>
        <p:spPr>
          <a:xfrm>
            <a:off x="1410027" y="1566001"/>
            <a:ext cx="9371948" cy="4620682"/>
          </a:xfrm>
          <a:prstGeom prst="rect">
            <a:avLst/>
          </a:prstGeom>
        </p:spPr>
        <p:txBody>
          <a:bodyPr vert="horz" lIns="91440" tIns="45720" rIns="91440" bIns="45720" rtlCol="0">
            <a:normAutofit/>
          </a:bodyPr>
          <a:lstStyle/>
          <a:p>
            <a:pPr marL="210312" indent="-210312">
              <a:lnSpc>
                <a:spcPct val="90000"/>
              </a:lnSpc>
              <a:spcBef>
                <a:spcPts val="1100"/>
              </a:spcBef>
              <a:buFont typeface="Arial" panose="020B0604020202020204" pitchFamily="34" charset="0"/>
              <a:buChar char="•"/>
            </a:pPr>
            <a:r>
              <a:rPr lang="en-US" sz="2200" dirty="0"/>
              <a:t>Different backgrounds</a:t>
            </a:r>
          </a:p>
          <a:p>
            <a:pPr marL="210312" indent="-210312">
              <a:lnSpc>
                <a:spcPct val="90000"/>
              </a:lnSpc>
              <a:spcBef>
                <a:spcPts val="1100"/>
              </a:spcBef>
              <a:buFont typeface="Arial" panose="020B0604020202020204" pitchFamily="34" charset="0"/>
              <a:buChar char="•"/>
            </a:pPr>
            <a:r>
              <a:rPr lang="en-US" sz="2200" dirty="0"/>
              <a:t>Different experiences</a:t>
            </a:r>
          </a:p>
          <a:p>
            <a:pPr marL="210312" indent="-210312">
              <a:lnSpc>
                <a:spcPct val="90000"/>
              </a:lnSpc>
              <a:spcBef>
                <a:spcPts val="1100"/>
              </a:spcBef>
              <a:buFont typeface="Arial" panose="020B0604020202020204" pitchFamily="34" charset="0"/>
              <a:buChar char="•"/>
            </a:pPr>
            <a:r>
              <a:rPr lang="en-US" sz="2200" dirty="0"/>
              <a:t>Previously caused conflict</a:t>
            </a:r>
          </a:p>
          <a:p>
            <a:pPr marL="210312" indent="-210312">
              <a:lnSpc>
                <a:spcPct val="90000"/>
              </a:lnSpc>
              <a:spcBef>
                <a:spcPts val="1100"/>
              </a:spcBef>
              <a:buFont typeface="Arial" panose="020B0604020202020204" pitchFamily="34" charset="0"/>
              <a:buChar char="•"/>
            </a:pPr>
            <a:r>
              <a:rPr lang="en-US" sz="2200" dirty="0"/>
              <a:t>Reacting</a:t>
            </a:r>
          </a:p>
          <a:p>
            <a:pPr marL="210312" indent="-210312">
              <a:lnSpc>
                <a:spcPct val="90000"/>
              </a:lnSpc>
              <a:spcBef>
                <a:spcPts val="1100"/>
              </a:spcBef>
              <a:buFont typeface="Arial" panose="020B0604020202020204" pitchFamily="34" charset="0"/>
              <a:buChar char="•"/>
            </a:pPr>
            <a:r>
              <a:rPr lang="en-US" sz="2200" dirty="0"/>
              <a:t>Different parenting approaches</a:t>
            </a:r>
          </a:p>
          <a:p>
            <a:pPr marL="210312" indent="-210312">
              <a:lnSpc>
                <a:spcPct val="90000"/>
              </a:lnSpc>
              <a:spcBef>
                <a:spcPts val="1100"/>
              </a:spcBef>
              <a:buFont typeface="Arial" panose="020B0604020202020204" pitchFamily="34" charset="0"/>
              <a:buChar char="•"/>
            </a:pPr>
            <a:r>
              <a:rPr lang="en-US" sz="2200" dirty="0"/>
              <a:t>Emotional Empathy -Decenter</a:t>
            </a:r>
          </a:p>
          <a:p>
            <a:pPr marL="210312" indent="-210312">
              <a:lnSpc>
                <a:spcPct val="90000"/>
              </a:lnSpc>
              <a:spcBef>
                <a:spcPts val="1100"/>
              </a:spcBef>
              <a:buFont typeface="Arial" panose="020B0604020202020204" pitchFamily="34" charset="0"/>
              <a:buChar char="•"/>
            </a:pPr>
            <a:r>
              <a:rPr lang="en-US" sz="2200" dirty="0"/>
              <a:t>Common grounding </a:t>
            </a:r>
          </a:p>
          <a:p>
            <a:pPr marL="210312" indent="-210312">
              <a:lnSpc>
                <a:spcPct val="90000"/>
              </a:lnSpc>
              <a:spcBef>
                <a:spcPts val="1100"/>
              </a:spcBef>
              <a:buFont typeface="Arial" panose="020B0604020202020204" pitchFamily="34" charset="0"/>
              <a:buChar char="•"/>
            </a:pPr>
            <a:r>
              <a:rPr lang="en-US" sz="2200" dirty="0"/>
              <a:t>Love of adventure</a:t>
            </a:r>
          </a:p>
          <a:p>
            <a:pPr marL="210312" indent="-210312">
              <a:lnSpc>
                <a:spcPct val="90000"/>
              </a:lnSpc>
              <a:spcBef>
                <a:spcPts val="1100"/>
              </a:spcBef>
              <a:buFont typeface="Arial" panose="020B0604020202020204" pitchFamily="34" charset="0"/>
              <a:buChar char="•"/>
            </a:pPr>
            <a:r>
              <a:rPr lang="en-US" sz="2200" dirty="0"/>
              <a:t>Love of travelling</a:t>
            </a:r>
          </a:p>
        </p:txBody>
      </p:sp>
      <p:sp>
        <p:nvSpPr>
          <p:cNvPr id="3" name="Slide Number Placeholder 2">
            <a:extLst>
              <a:ext uri="{FF2B5EF4-FFF2-40B4-BE49-F238E27FC236}">
                <a16:creationId xmlns:a16="http://schemas.microsoft.com/office/drawing/2014/main" id="{6C93224D-8C16-D29B-01AF-E5111F03A91C}"/>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9</a:t>
            </a:fld>
            <a:endParaRPr lang="en-GB" sz="1000"/>
          </a:p>
        </p:txBody>
      </p:sp>
      <p:sp>
        <p:nvSpPr>
          <p:cNvPr id="8" name="Rectangle 7">
            <a:extLst>
              <a:ext uri="{FF2B5EF4-FFF2-40B4-BE49-F238E27FC236}">
                <a16:creationId xmlns:a16="http://schemas.microsoft.com/office/drawing/2014/main" id="{D5CB6546-37A1-ABC9-6141-DBB11F459627}"/>
              </a:ext>
            </a:extLst>
          </p:cNvPr>
          <p:cNvSpPr/>
          <p:nvPr/>
        </p:nvSpPr>
        <p:spPr>
          <a:xfrm>
            <a:off x="5557982" y="789744"/>
            <a:ext cx="6345382" cy="106680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AA20D91B-D8F9-0B92-5231-A179F5995F78}"/>
              </a:ext>
            </a:extLst>
          </p:cNvPr>
          <p:cNvSpPr/>
          <p:nvPr/>
        </p:nvSpPr>
        <p:spPr>
          <a:xfrm>
            <a:off x="5557982" y="2650013"/>
            <a:ext cx="6345382" cy="2743200"/>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DC6DB27-7F88-5278-4D24-EEAB5B980E46}"/>
              </a:ext>
            </a:extLst>
          </p:cNvPr>
          <p:cNvSpPr txBox="1"/>
          <p:nvPr/>
        </p:nvSpPr>
        <p:spPr>
          <a:xfrm>
            <a:off x="5807364" y="999978"/>
            <a:ext cx="6096000" cy="646331"/>
          </a:xfrm>
          <a:prstGeom prst="rect">
            <a:avLst/>
          </a:prstGeom>
          <a:noFill/>
        </p:spPr>
        <p:txBody>
          <a:bodyPr wrap="square">
            <a:spAutoFit/>
          </a:bodyPr>
          <a:lstStyle/>
          <a:p>
            <a:r>
              <a:rPr lang="en-GB" dirty="0"/>
              <a:t>Smith (2006) defines Cognitive Empathy as “the ability to see the world from another person point of view”.</a:t>
            </a:r>
          </a:p>
        </p:txBody>
      </p:sp>
      <p:sp>
        <p:nvSpPr>
          <p:cNvPr id="13" name="TextBox 12">
            <a:extLst>
              <a:ext uri="{FF2B5EF4-FFF2-40B4-BE49-F238E27FC236}">
                <a16:creationId xmlns:a16="http://schemas.microsoft.com/office/drawing/2014/main" id="{61A13AF7-427C-B2E8-1F51-19BEF3B9BD0F}"/>
              </a:ext>
            </a:extLst>
          </p:cNvPr>
          <p:cNvSpPr txBox="1"/>
          <p:nvPr/>
        </p:nvSpPr>
        <p:spPr>
          <a:xfrm>
            <a:off x="5682673" y="2867451"/>
            <a:ext cx="6096000" cy="2308324"/>
          </a:xfrm>
          <a:prstGeom prst="rect">
            <a:avLst/>
          </a:prstGeom>
          <a:noFill/>
        </p:spPr>
        <p:txBody>
          <a:bodyPr wrap="square">
            <a:spAutoFit/>
          </a:bodyPr>
          <a:lstStyle/>
          <a:p>
            <a:r>
              <a:rPr lang="en-GB" dirty="0">
                <a:effectLst/>
              </a:rPr>
              <a:t>Redmond ( 2018, p.107) Social </a:t>
            </a:r>
            <a:r>
              <a:rPr lang="en-GB" dirty="0" err="1">
                <a:effectLst/>
              </a:rPr>
              <a:t>Decentering</a:t>
            </a:r>
            <a:r>
              <a:rPr lang="en-GB" dirty="0">
                <a:effectLst/>
              </a:rPr>
              <a:t> refers to the ability to consider the perspectives and feelings of others in social interactions. By practicing Social </a:t>
            </a:r>
            <a:r>
              <a:rPr lang="en-GB" dirty="0" err="1">
                <a:effectLst/>
              </a:rPr>
              <a:t>Decentering</a:t>
            </a:r>
            <a:r>
              <a:rPr lang="en-GB" dirty="0">
                <a:effectLst/>
              </a:rPr>
              <a:t>, adults can develop empathy and understanding, which are crucial for fostering healthy and harmonious relationships. Additionally, this skill allows individuals to navigate conflicts more effectively and find mutually beneficial solutions, ultimately leading to successful and positive relationships. </a:t>
            </a:r>
          </a:p>
        </p:txBody>
      </p:sp>
    </p:spTree>
    <p:extLst>
      <p:ext uri="{BB962C8B-B14F-4D97-AF65-F5344CB8AC3E}">
        <p14:creationId xmlns:p14="http://schemas.microsoft.com/office/powerpoint/2010/main" val="18998551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8F5BC-D688-812C-E7DB-657BFA99A86F}"/>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GB" dirty="0"/>
              <a:t>As a Leader </a:t>
            </a:r>
          </a:p>
        </p:txBody>
      </p:sp>
      <p:sp>
        <p:nvSpPr>
          <p:cNvPr id="6" name="TextBox 5">
            <a:extLst>
              <a:ext uri="{FF2B5EF4-FFF2-40B4-BE49-F238E27FC236}">
                <a16:creationId xmlns:a16="http://schemas.microsoft.com/office/drawing/2014/main" id="{6EA326B3-EDE6-FADD-8B49-173723DF362B}"/>
              </a:ext>
            </a:extLst>
          </p:cNvPr>
          <p:cNvSpPr txBox="1"/>
          <p:nvPr/>
        </p:nvSpPr>
        <p:spPr>
          <a:xfrm>
            <a:off x="1410027" y="1566001"/>
            <a:ext cx="9371948" cy="4620682"/>
          </a:xfrm>
          <a:prstGeom prst="rect">
            <a:avLst/>
          </a:prstGeom>
        </p:spPr>
        <p:txBody>
          <a:bodyPr vert="horz" lIns="91440" tIns="45720" rIns="91440" bIns="45720" rtlCol="0">
            <a:normAutofit/>
          </a:bodyPr>
          <a:lstStyle/>
          <a:p>
            <a:pPr marL="210312" indent="-210312">
              <a:lnSpc>
                <a:spcPct val="90000"/>
              </a:lnSpc>
              <a:spcBef>
                <a:spcPts val="1100"/>
              </a:spcBef>
              <a:buFont typeface="Arial" panose="020B0604020202020204" pitchFamily="34" charset="0"/>
              <a:buChar char="•"/>
            </a:pPr>
            <a:r>
              <a:rPr lang="en-US" sz="2200" dirty="0"/>
              <a:t>Staff wellbeing</a:t>
            </a:r>
          </a:p>
          <a:p>
            <a:pPr marL="210312" indent="-210312">
              <a:lnSpc>
                <a:spcPct val="90000"/>
              </a:lnSpc>
              <a:spcBef>
                <a:spcPts val="1100"/>
              </a:spcBef>
              <a:buFont typeface="Arial" panose="020B0604020202020204" pitchFamily="34" charset="0"/>
              <a:buChar char="•"/>
            </a:pPr>
            <a:r>
              <a:rPr lang="en-US" sz="2200" dirty="0"/>
              <a:t>Safe spaces</a:t>
            </a:r>
          </a:p>
          <a:p>
            <a:pPr marL="210312" indent="-210312">
              <a:lnSpc>
                <a:spcPct val="90000"/>
              </a:lnSpc>
              <a:spcBef>
                <a:spcPts val="1100"/>
              </a:spcBef>
              <a:buFont typeface="Arial" panose="020B0604020202020204" pitchFamily="34" charset="0"/>
              <a:buChar char="•"/>
            </a:pPr>
            <a:r>
              <a:rPr lang="en-US" sz="2200" dirty="0"/>
              <a:t>Empowerment </a:t>
            </a:r>
          </a:p>
          <a:p>
            <a:pPr marL="210312" indent="-210312">
              <a:lnSpc>
                <a:spcPct val="90000"/>
              </a:lnSpc>
              <a:spcBef>
                <a:spcPts val="1100"/>
              </a:spcBef>
              <a:buFont typeface="Arial" panose="020B0604020202020204" pitchFamily="34" charset="0"/>
              <a:buChar char="•"/>
            </a:pPr>
            <a:r>
              <a:rPr lang="en-US" sz="2200" dirty="0"/>
              <a:t>Encourage and support ambition</a:t>
            </a:r>
          </a:p>
          <a:p>
            <a:pPr marL="210312" indent="-210312">
              <a:lnSpc>
                <a:spcPct val="90000"/>
              </a:lnSpc>
              <a:spcBef>
                <a:spcPts val="1100"/>
              </a:spcBef>
              <a:buFont typeface="Arial" panose="020B0604020202020204" pitchFamily="34" charset="0"/>
              <a:buChar char="•"/>
            </a:pPr>
            <a:r>
              <a:rPr lang="en-US" sz="2200" dirty="0"/>
              <a:t>High quality team members- Qualities and attributes</a:t>
            </a:r>
          </a:p>
          <a:p>
            <a:pPr marL="210312" indent="-210312">
              <a:lnSpc>
                <a:spcPct val="90000"/>
              </a:lnSpc>
              <a:spcBef>
                <a:spcPts val="1100"/>
              </a:spcBef>
              <a:buFont typeface="Arial" panose="020B0604020202020204" pitchFamily="34" charset="0"/>
              <a:buChar char="•"/>
            </a:pPr>
            <a:r>
              <a:rPr lang="en-US" sz="2200" dirty="0"/>
              <a:t>Reactor/ Responder ?</a:t>
            </a:r>
          </a:p>
          <a:p>
            <a:pPr marL="210312" indent="-210312">
              <a:lnSpc>
                <a:spcPct val="90000"/>
              </a:lnSpc>
              <a:spcBef>
                <a:spcPts val="1100"/>
              </a:spcBef>
              <a:buFont typeface="Arial" panose="020B0604020202020204" pitchFamily="34" charset="0"/>
              <a:buChar char="•"/>
            </a:pPr>
            <a:endParaRPr lang="en-US" sz="2200" dirty="0"/>
          </a:p>
          <a:p>
            <a:pPr marL="210312" indent="-210312">
              <a:lnSpc>
                <a:spcPct val="90000"/>
              </a:lnSpc>
              <a:spcBef>
                <a:spcPts val="1100"/>
              </a:spcBef>
              <a:buFont typeface="Arial" panose="020B0604020202020204" pitchFamily="34" charset="0"/>
              <a:buChar char="•"/>
            </a:pPr>
            <a:endParaRPr lang="en-US" sz="2200" dirty="0"/>
          </a:p>
          <a:p>
            <a:pPr marL="210312" indent="-210312">
              <a:lnSpc>
                <a:spcPct val="90000"/>
              </a:lnSpc>
              <a:spcBef>
                <a:spcPts val="1100"/>
              </a:spcBef>
              <a:buFont typeface="Arial" panose="020B0604020202020204" pitchFamily="34" charset="0"/>
              <a:buChar char="•"/>
            </a:pPr>
            <a:endParaRPr lang="en-US" sz="2200" dirty="0"/>
          </a:p>
          <a:p>
            <a:pPr marL="210312" indent="-210312">
              <a:lnSpc>
                <a:spcPct val="90000"/>
              </a:lnSpc>
              <a:spcBef>
                <a:spcPts val="1100"/>
              </a:spcBef>
              <a:buFont typeface="Arial" panose="020B0604020202020204" pitchFamily="34" charset="0"/>
              <a:buChar char="•"/>
            </a:pPr>
            <a:endParaRPr lang="en-US" sz="2200" dirty="0"/>
          </a:p>
          <a:p>
            <a:pPr marL="210312" indent="-210312">
              <a:lnSpc>
                <a:spcPct val="90000"/>
              </a:lnSpc>
              <a:spcBef>
                <a:spcPts val="1100"/>
              </a:spcBef>
              <a:buFont typeface="Arial" panose="020B0604020202020204" pitchFamily="34" charset="0"/>
              <a:buChar char="•"/>
            </a:pPr>
            <a:endParaRPr lang="en-US" sz="2200" dirty="0"/>
          </a:p>
        </p:txBody>
      </p:sp>
      <p:sp>
        <p:nvSpPr>
          <p:cNvPr id="3" name="Slide Number Placeholder 2">
            <a:extLst>
              <a:ext uri="{FF2B5EF4-FFF2-40B4-BE49-F238E27FC236}">
                <a16:creationId xmlns:a16="http://schemas.microsoft.com/office/drawing/2014/main" id="{18604B2F-540D-960B-666D-863E8FC65074}"/>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10</a:t>
            </a:fld>
            <a:endParaRPr lang="en-GB" sz="1000"/>
          </a:p>
        </p:txBody>
      </p:sp>
    </p:spTree>
    <p:extLst>
      <p:ext uri="{BB962C8B-B14F-4D97-AF65-F5344CB8AC3E}">
        <p14:creationId xmlns:p14="http://schemas.microsoft.com/office/powerpoint/2010/main" val="39809444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76FFAC-D2FD-2ABE-3576-E819334B073D}"/>
              </a:ext>
            </a:extLst>
          </p:cNvPr>
          <p:cNvSpPr>
            <a:spLocks noGrp="1"/>
          </p:cNvSpPr>
          <p:nvPr>
            <p:ph type="title"/>
          </p:nvPr>
        </p:nvSpPr>
        <p:spPr/>
        <p:txBody>
          <a:bodyPr/>
          <a:lstStyle/>
          <a:p>
            <a:r>
              <a:rPr lang="en-GB" dirty="0"/>
              <a:t>Reactor/ Responder </a:t>
            </a:r>
          </a:p>
        </p:txBody>
      </p:sp>
      <p:sp>
        <p:nvSpPr>
          <p:cNvPr id="3" name="Slide Number Placeholder 2">
            <a:extLst>
              <a:ext uri="{FF2B5EF4-FFF2-40B4-BE49-F238E27FC236}">
                <a16:creationId xmlns:a16="http://schemas.microsoft.com/office/drawing/2014/main" id="{0C31FBA7-2D77-96CE-A7C2-16A66AE83956}"/>
              </a:ext>
            </a:extLst>
          </p:cNvPr>
          <p:cNvSpPr>
            <a:spLocks noGrp="1"/>
          </p:cNvSpPr>
          <p:nvPr>
            <p:ph type="sldNum" sz="quarter" idx="12"/>
          </p:nvPr>
        </p:nvSpPr>
        <p:spPr/>
        <p:txBody>
          <a:bodyPr/>
          <a:lstStyle/>
          <a:p>
            <a:pPr rtl="0"/>
            <a:fld id="{9CD8D479-8942-46E8-A226-A4E01F7A105C}" type="slidenum">
              <a:rPr lang="en-GB" noProof="0" smtClean="0"/>
              <a:t>11</a:t>
            </a:fld>
            <a:endParaRPr lang="en-GB" noProof="0" dirty="0"/>
          </a:p>
        </p:txBody>
      </p:sp>
      <p:sp>
        <p:nvSpPr>
          <p:cNvPr id="4" name="Date Placeholder 3">
            <a:extLst>
              <a:ext uri="{FF2B5EF4-FFF2-40B4-BE49-F238E27FC236}">
                <a16:creationId xmlns:a16="http://schemas.microsoft.com/office/drawing/2014/main" id="{49A29B92-25A4-97D8-F9B8-88D65C2EA9C3}"/>
              </a:ext>
            </a:extLst>
          </p:cNvPr>
          <p:cNvSpPr>
            <a:spLocks noGrp="1"/>
          </p:cNvSpPr>
          <p:nvPr>
            <p:ph type="dt" sz="half" idx="10"/>
          </p:nvPr>
        </p:nvSpPr>
        <p:spPr/>
        <p:txBody>
          <a:bodyPr/>
          <a:lstStyle/>
          <a:p>
            <a:pPr rtl="0"/>
            <a:endParaRPr lang="en-GB" noProof="0" dirty="0"/>
          </a:p>
        </p:txBody>
      </p:sp>
      <p:pic>
        <p:nvPicPr>
          <p:cNvPr id="6" name="Content Placeholder 8" descr="A diagram of steps to decenter yourself&#10;&#10;Description automatically generated">
            <a:extLst>
              <a:ext uri="{FF2B5EF4-FFF2-40B4-BE49-F238E27FC236}">
                <a16:creationId xmlns:a16="http://schemas.microsoft.com/office/drawing/2014/main" id="{7494EEBC-A1AF-2C30-E2D4-3C989D4B282D}"/>
              </a:ext>
            </a:extLst>
          </p:cNvPr>
          <p:cNvPicPr>
            <a:picLocks noChangeAspect="1"/>
          </p:cNvPicPr>
          <p:nvPr/>
        </p:nvPicPr>
        <p:blipFill>
          <a:blip r:embed="rId2"/>
          <a:stretch>
            <a:fillRect/>
          </a:stretch>
        </p:blipFill>
        <p:spPr>
          <a:xfrm>
            <a:off x="1454066" y="1600789"/>
            <a:ext cx="6184692" cy="4406115"/>
          </a:xfrm>
          <a:prstGeom prst="rect">
            <a:avLst/>
          </a:prstGeom>
        </p:spPr>
      </p:pic>
      <p:sp>
        <p:nvSpPr>
          <p:cNvPr id="7" name="Rectangle 6">
            <a:extLst>
              <a:ext uri="{FF2B5EF4-FFF2-40B4-BE49-F238E27FC236}">
                <a16:creationId xmlns:a16="http://schemas.microsoft.com/office/drawing/2014/main" id="{FE740F8F-AE05-F7D7-395C-49FFBAADA41D}"/>
              </a:ext>
            </a:extLst>
          </p:cNvPr>
          <p:cNvSpPr/>
          <p:nvPr/>
        </p:nvSpPr>
        <p:spPr>
          <a:xfrm>
            <a:off x="7962314" y="2391508"/>
            <a:ext cx="3643532" cy="1856935"/>
          </a:xfrm>
          <a:prstGeom prst="rect">
            <a:avLst/>
          </a:prstGeom>
          <a:noFill/>
          <a:ln>
            <a:solidFill>
              <a:srgbClr val="00B05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305DC796-9C1A-74A2-211B-A212A1E7A5BF}"/>
              </a:ext>
            </a:extLst>
          </p:cNvPr>
          <p:cNvSpPr txBox="1"/>
          <p:nvPr/>
        </p:nvSpPr>
        <p:spPr>
          <a:xfrm>
            <a:off x="8215532" y="2658794"/>
            <a:ext cx="3249637" cy="1200329"/>
          </a:xfrm>
          <a:prstGeom prst="rect">
            <a:avLst/>
          </a:prstGeom>
          <a:noFill/>
        </p:spPr>
        <p:txBody>
          <a:bodyPr wrap="square" rtlCol="0">
            <a:spAutoFit/>
          </a:bodyPr>
          <a:lstStyle/>
          <a:p>
            <a:r>
              <a:rPr lang="en-GB" dirty="0"/>
              <a:t>Nugent (2019, p.11) asserts that learning to </a:t>
            </a:r>
            <a:r>
              <a:rPr lang="en-GB" dirty="0" err="1"/>
              <a:t>decenter</a:t>
            </a:r>
            <a:r>
              <a:rPr lang="en-GB" dirty="0"/>
              <a:t> ourselves is not easy. It is an ongoing task and one that takes practice.</a:t>
            </a:r>
          </a:p>
        </p:txBody>
      </p:sp>
    </p:spTree>
    <p:extLst>
      <p:ext uri="{BB962C8B-B14F-4D97-AF65-F5344CB8AC3E}">
        <p14:creationId xmlns:p14="http://schemas.microsoft.com/office/powerpoint/2010/main" val="116731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5675BD67-A88E-C7E0-F835-93F06A0F4998}"/>
              </a:ext>
            </a:extLst>
          </p:cNvPr>
          <p:cNvSpPr>
            <a:spLocks noGrp="1"/>
          </p:cNvSpPr>
          <p:nvPr>
            <p:ph type="title"/>
          </p:nvPr>
        </p:nvSpPr>
        <p:spPr>
          <a:xfrm>
            <a:off x="6682435" y="919616"/>
            <a:ext cx="4155622" cy="2532888"/>
          </a:xfrm>
        </p:spPr>
        <p:txBody>
          <a:bodyPr anchor="b">
            <a:normAutofit/>
          </a:bodyPr>
          <a:lstStyle/>
          <a:p>
            <a:r>
              <a:rPr lang="en-US" dirty="0"/>
              <a:t>Reflection </a:t>
            </a:r>
          </a:p>
        </p:txBody>
      </p:sp>
      <p:pic>
        <p:nvPicPr>
          <p:cNvPr id="15" name="Picture 14" descr="A diagram of a reflective cycle&#10;&#10;Description automatically generated">
            <a:extLst>
              <a:ext uri="{FF2B5EF4-FFF2-40B4-BE49-F238E27FC236}">
                <a16:creationId xmlns:a16="http://schemas.microsoft.com/office/drawing/2014/main" id="{522C0FBC-DBD6-3B14-B79B-5E940D74A65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5838" y="915923"/>
            <a:ext cx="5995001" cy="5065776"/>
          </a:xfrm>
          <a:prstGeom prst="rect">
            <a:avLst/>
          </a:prstGeom>
          <a:noFill/>
        </p:spPr>
      </p:pic>
      <p:sp>
        <p:nvSpPr>
          <p:cNvPr id="14" name="Content Placeholder 3">
            <a:extLst>
              <a:ext uri="{FF2B5EF4-FFF2-40B4-BE49-F238E27FC236}">
                <a16:creationId xmlns:a16="http://schemas.microsoft.com/office/drawing/2014/main" id="{9624B59F-84B6-A085-8082-BF8972CB7DEF}"/>
              </a:ext>
            </a:extLst>
          </p:cNvPr>
          <p:cNvSpPr>
            <a:spLocks noGrp="1"/>
          </p:cNvSpPr>
          <p:nvPr>
            <p:ph type="body" sz="half" idx="2"/>
          </p:nvPr>
        </p:nvSpPr>
        <p:spPr>
          <a:xfrm>
            <a:off x="6682435" y="3502152"/>
            <a:ext cx="4155622" cy="2479547"/>
          </a:xfrm>
        </p:spPr>
        <p:txBody>
          <a:bodyPr>
            <a:normAutofit/>
          </a:bodyPr>
          <a:lstStyle/>
          <a:p>
            <a:r>
              <a:rPr lang="en-US" dirty="0"/>
              <a:t>Conscious Reflection </a:t>
            </a:r>
          </a:p>
        </p:txBody>
      </p:sp>
      <p:sp>
        <p:nvSpPr>
          <p:cNvPr id="3" name="Slide Number Placeholder 2">
            <a:extLst>
              <a:ext uri="{FF2B5EF4-FFF2-40B4-BE49-F238E27FC236}">
                <a16:creationId xmlns:a16="http://schemas.microsoft.com/office/drawing/2014/main" id="{F4F67F0B-8CFC-CBF5-2102-A2FEAC23C0E6}"/>
              </a:ext>
            </a:extLst>
          </p:cNvPr>
          <p:cNvSpPr>
            <a:spLocks noGrp="1"/>
          </p:cNvSpPr>
          <p:nvPr>
            <p:ph type="sldNum" sz="quarter" idx="12"/>
          </p:nvPr>
        </p:nvSpPr>
        <p:spPr>
          <a:xfrm>
            <a:off x="0" y="6629400"/>
            <a:ext cx="410402" cy="228600"/>
          </a:xfrm>
        </p:spPr>
        <p:txBody>
          <a:bodyPr anchor="ctr">
            <a:normAutofit/>
          </a:bodyPr>
          <a:lstStyle/>
          <a:p>
            <a:pPr rtl="0">
              <a:lnSpc>
                <a:spcPct val="90000"/>
              </a:lnSpc>
              <a:spcAft>
                <a:spcPts val="600"/>
              </a:spcAft>
            </a:pPr>
            <a:fld id="{9CD8D479-8942-46E8-A226-A4E01F7A105C}" type="slidenum">
              <a:rPr lang="en-GB" sz="1000" noProof="0" smtClean="0"/>
              <a:pPr rtl="0">
                <a:lnSpc>
                  <a:spcPct val="90000"/>
                </a:lnSpc>
                <a:spcAft>
                  <a:spcPts val="600"/>
                </a:spcAft>
              </a:pPr>
              <a:t>12</a:t>
            </a:fld>
            <a:endParaRPr lang="en-GB" sz="1000" noProof="0"/>
          </a:p>
        </p:txBody>
      </p:sp>
      <p:sp>
        <p:nvSpPr>
          <p:cNvPr id="4" name="Date Placeholder 3">
            <a:extLst>
              <a:ext uri="{FF2B5EF4-FFF2-40B4-BE49-F238E27FC236}">
                <a16:creationId xmlns:a16="http://schemas.microsoft.com/office/drawing/2014/main" id="{47DC78C7-9095-C1E1-9209-8305A148C56B}"/>
              </a:ext>
            </a:extLst>
          </p:cNvPr>
          <p:cNvSpPr>
            <a:spLocks noGrp="1"/>
          </p:cNvSpPr>
          <p:nvPr>
            <p:ph type="dt" sz="half" idx="10"/>
          </p:nvPr>
        </p:nvSpPr>
        <p:spPr>
          <a:xfrm>
            <a:off x="453403" y="6629400"/>
            <a:ext cx="1000662" cy="228600"/>
          </a:xfrm>
        </p:spPr>
        <p:txBody>
          <a:bodyPr anchor="ctr">
            <a:normAutofit/>
          </a:bodyPr>
          <a:lstStyle/>
          <a:p>
            <a:pPr rtl="0">
              <a:lnSpc>
                <a:spcPct val="90000"/>
              </a:lnSpc>
              <a:spcAft>
                <a:spcPts val="600"/>
              </a:spcAft>
            </a:pPr>
            <a:endParaRPr lang="en-GB" sz="1000" noProof="0" dirty="0"/>
          </a:p>
        </p:txBody>
      </p:sp>
      <p:sp>
        <p:nvSpPr>
          <p:cNvPr id="16" name="TextBox 15">
            <a:extLst>
              <a:ext uri="{FF2B5EF4-FFF2-40B4-BE49-F238E27FC236}">
                <a16:creationId xmlns:a16="http://schemas.microsoft.com/office/drawing/2014/main" id="{919BB22C-64E3-A0B8-734B-BC853533FEE7}"/>
              </a:ext>
            </a:extLst>
          </p:cNvPr>
          <p:cNvSpPr txBox="1"/>
          <p:nvPr/>
        </p:nvSpPr>
        <p:spPr>
          <a:xfrm>
            <a:off x="9194800" y="5753100"/>
            <a:ext cx="1587175" cy="415498"/>
          </a:xfrm>
          <a:prstGeom prst="rect">
            <a:avLst/>
          </a:prstGeom>
          <a:noFill/>
        </p:spPr>
        <p:txBody>
          <a:bodyPr wrap="square" rtlCol="0">
            <a:spAutoFit/>
          </a:bodyPr>
          <a:lstStyle/>
          <a:p>
            <a:r>
              <a:rPr lang="en-GB" sz="1050" dirty="0"/>
              <a:t>Source: Mindtools, 2024 [Image]</a:t>
            </a:r>
          </a:p>
        </p:txBody>
      </p:sp>
    </p:spTree>
    <p:extLst>
      <p:ext uri="{BB962C8B-B14F-4D97-AF65-F5344CB8AC3E}">
        <p14:creationId xmlns:p14="http://schemas.microsoft.com/office/powerpoint/2010/main" val="26973780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4F65C-B346-7899-A7FF-B5EE55CB2673}"/>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GB" dirty="0"/>
              <a:t>Who or What has Influenced Me?</a:t>
            </a:r>
          </a:p>
        </p:txBody>
      </p:sp>
      <p:sp>
        <p:nvSpPr>
          <p:cNvPr id="6" name="TextBox 5">
            <a:extLst>
              <a:ext uri="{FF2B5EF4-FFF2-40B4-BE49-F238E27FC236}">
                <a16:creationId xmlns:a16="http://schemas.microsoft.com/office/drawing/2014/main" id="{A48A8C46-6EAE-BAC6-E02B-6487F6B0A4AA}"/>
              </a:ext>
            </a:extLst>
          </p:cNvPr>
          <p:cNvSpPr txBox="1"/>
          <p:nvPr/>
        </p:nvSpPr>
        <p:spPr>
          <a:xfrm>
            <a:off x="1410027" y="1566001"/>
            <a:ext cx="9371948" cy="4620682"/>
          </a:xfrm>
          <a:prstGeom prst="rect">
            <a:avLst/>
          </a:prstGeom>
        </p:spPr>
        <p:txBody>
          <a:bodyPr vert="horz" lIns="91440" tIns="45720" rIns="91440" bIns="45720" rtlCol="0">
            <a:normAutofit/>
          </a:bodyPr>
          <a:lstStyle/>
          <a:p>
            <a:pPr marL="210312" indent="-210312">
              <a:lnSpc>
                <a:spcPct val="90000"/>
              </a:lnSpc>
              <a:spcBef>
                <a:spcPts val="1100"/>
              </a:spcBef>
              <a:buFont typeface="Arial" panose="020B0604020202020204" pitchFamily="34" charset="0"/>
              <a:buChar char="•"/>
            </a:pPr>
            <a:r>
              <a:rPr lang="en-US" sz="2200" dirty="0"/>
              <a:t>Education </a:t>
            </a:r>
          </a:p>
          <a:p>
            <a:pPr marL="210312" indent="-210312">
              <a:lnSpc>
                <a:spcPct val="90000"/>
              </a:lnSpc>
              <a:spcBef>
                <a:spcPts val="1100"/>
              </a:spcBef>
              <a:buFont typeface="Arial" panose="020B0604020202020204" pitchFamily="34" charset="0"/>
              <a:buChar char="•"/>
            </a:pPr>
            <a:r>
              <a:rPr lang="en-US" sz="2200" dirty="0"/>
              <a:t>Shan Bowen </a:t>
            </a:r>
          </a:p>
          <a:p>
            <a:pPr marL="210312" indent="-210312">
              <a:lnSpc>
                <a:spcPct val="90000"/>
              </a:lnSpc>
              <a:spcBef>
                <a:spcPts val="1100"/>
              </a:spcBef>
              <a:buFont typeface="Arial" panose="020B0604020202020204" pitchFamily="34" charset="0"/>
              <a:buChar char="•"/>
            </a:pPr>
            <a:r>
              <a:rPr lang="en-US" sz="2200" dirty="0"/>
              <a:t>Travelling- Finland </a:t>
            </a:r>
          </a:p>
          <a:p>
            <a:pPr marL="210312" indent="-210312">
              <a:lnSpc>
                <a:spcPct val="90000"/>
              </a:lnSpc>
              <a:spcBef>
                <a:spcPts val="1100"/>
              </a:spcBef>
              <a:buFont typeface="Arial" panose="020B0604020202020204" pitchFamily="34" charset="0"/>
              <a:buChar char="•"/>
            </a:pPr>
            <a:r>
              <a:rPr lang="en-US" sz="2200" dirty="0"/>
              <a:t>Ceri Ward </a:t>
            </a:r>
          </a:p>
          <a:p>
            <a:pPr marL="210312" indent="-210312">
              <a:lnSpc>
                <a:spcPct val="90000"/>
              </a:lnSpc>
              <a:spcBef>
                <a:spcPts val="1100"/>
              </a:spcBef>
              <a:buFont typeface="Arial" panose="020B0604020202020204" pitchFamily="34" charset="0"/>
              <a:buChar char="•"/>
            </a:pPr>
            <a:r>
              <a:rPr lang="en-US" sz="2200" dirty="0"/>
              <a:t>My son and his experiences</a:t>
            </a:r>
          </a:p>
          <a:p>
            <a:pPr marL="210312" indent="-210312">
              <a:lnSpc>
                <a:spcPct val="90000"/>
              </a:lnSpc>
              <a:spcBef>
                <a:spcPts val="1100"/>
              </a:spcBef>
              <a:buFont typeface="Arial" panose="020B0604020202020204" pitchFamily="34" charset="0"/>
              <a:buChar char="•"/>
            </a:pPr>
            <a:r>
              <a:rPr lang="en-US" sz="2200" dirty="0"/>
              <a:t>More recent influences- UWTSD</a:t>
            </a:r>
          </a:p>
          <a:p>
            <a:pPr>
              <a:lnSpc>
                <a:spcPct val="90000"/>
              </a:lnSpc>
              <a:spcBef>
                <a:spcPts val="1100"/>
              </a:spcBef>
            </a:pPr>
            <a:r>
              <a:rPr lang="en-US" sz="2200" dirty="0"/>
              <a:t>  </a:t>
            </a:r>
          </a:p>
        </p:txBody>
      </p:sp>
      <p:sp>
        <p:nvSpPr>
          <p:cNvPr id="3" name="Slide Number Placeholder 2">
            <a:extLst>
              <a:ext uri="{FF2B5EF4-FFF2-40B4-BE49-F238E27FC236}">
                <a16:creationId xmlns:a16="http://schemas.microsoft.com/office/drawing/2014/main" id="{BA52AFA1-5D7C-43BD-7D6E-E0DA8DA19F5F}"/>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13</a:t>
            </a:fld>
            <a:endParaRPr lang="en-GB" sz="1000"/>
          </a:p>
        </p:txBody>
      </p:sp>
    </p:spTree>
    <p:extLst>
      <p:ext uri="{BB962C8B-B14F-4D97-AF65-F5344CB8AC3E}">
        <p14:creationId xmlns:p14="http://schemas.microsoft.com/office/powerpoint/2010/main" val="4070319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878833-495C-6A76-72FD-BCDAD0E45178}"/>
              </a:ext>
            </a:extLst>
          </p:cNvPr>
          <p:cNvSpPr>
            <a:spLocks noGrp="1"/>
          </p:cNvSpPr>
          <p:nvPr>
            <p:ph type="title"/>
          </p:nvPr>
        </p:nvSpPr>
        <p:spPr>
          <a:xfrm>
            <a:off x="6682434" y="919616"/>
            <a:ext cx="4155622" cy="2532888"/>
          </a:xfrm>
        </p:spPr>
        <p:txBody>
          <a:bodyPr vert="horz" lIns="91440" tIns="45720" rIns="91440" bIns="45720" rtlCol="0" anchor="b">
            <a:normAutofit/>
          </a:bodyPr>
          <a:lstStyle/>
          <a:p>
            <a:r>
              <a:rPr lang="en-GB" dirty="0"/>
              <a:t>My biggest accomplishments </a:t>
            </a:r>
          </a:p>
        </p:txBody>
      </p:sp>
      <p:sp>
        <p:nvSpPr>
          <p:cNvPr id="3" name="Slide Number Placeholder 2">
            <a:extLst>
              <a:ext uri="{FF2B5EF4-FFF2-40B4-BE49-F238E27FC236}">
                <a16:creationId xmlns:a16="http://schemas.microsoft.com/office/drawing/2014/main" id="{E65E44AB-D922-A953-6231-06C78F5C815B}"/>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14</a:t>
            </a:fld>
            <a:endParaRPr lang="en-GB" sz="1000"/>
          </a:p>
        </p:txBody>
      </p:sp>
      <p:sp>
        <p:nvSpPr>
          <p:cNvPr id="4" name="Date Placeholder 3">
            <a:extLst>
              <a:ext uri="{FF2B5EF4-FFF2-40B4-BE49-F238E27FC236}">
                <a16:creationId xmlns:a16="http://schemas.microsoft.com/office/drawing/2014/main" id="{06EC3649-3A0D-9A53-F5DD-1946D79B4A54}"/>
              </a:ext>
            </a:extLst>
          </p:cNvPr>
          <p:cNvSpPr>
            <a:spLocks noGrp="1"/>
          </p:cNvSpPr>
          <p:nvPr>
            <p:ph type="dt" sz="half" idx="10"/>
          </p:nvPr>
        </p:nvSpPr>
        <p:spPr>
          <a:xfrm>
            <a:off x="453403" y="6629400"/>
            <a:ext cx="1000662" cy="228600"/>
          </a:xfrm>
        </p:spPr>
        <p:txBody>
          <a:bodyPr vert="horz" lIns="91440" tIns="45720" rIns="91440" bIns="45720" rtlCol="0" anchor="ctr">
            <a:normAutofit/>
          </a:bodyPr>
          <a:lstStyle/>
          <a:p>
            <a:pPr>
              <a:lnSpc>
                <a:spcPct val="90000"/>
              </a:lnSpc>
              <a:spcAft>
                <a:spcPts val="600"/>
              </a:spcAft>
            </a:pPr>
            <a:endParaRPr lang="en-GB" sz="1000" dirty="0"/>
          </a:p>
        </p:txBody>
      </p:sp>
      <p:graphicFrame>
        <p:nvGraphicFramePr>
          <p:cNvPr id="8" name="TextBox 5">
            <a:extLst>
              <a:ext uri="{FF2B5EF4-FFF2-40B4-BE49-F238E27FC236}">
                <a16:creationId xmlns:a16="http://schemas.microsoft.com/office/drawing/2014/main" id="{2F7DDB90-3A98-EE6A-319C-6CE3847C7DE9}"/>
              </a:ext>
            </a:extLst>
          </p:cNvPr>
          <p:cNvGraphicFramePr/>
          <p:nvPr>
            <p:extLst>
              <p:ext uri="{D42A27DB-BD31-4B8C-83A1-F6EECF244321}">
                <p14:modId xmlns:p14="http://schemas.microsoft.com/office/powerpoint/2010/main" val="3508836890"/>
              </p:ext>
            </p:extLst>
          </p:nvPr>
        </p:nvGraphicFramePr>
        <p:xfrm>
          <a:off x="1409699" y="915923"/>
          <a:ext cx="5216979" cy="506577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72163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D88F4-CC8A-194E-FEA6-14B9E53C6ACC}"/>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GB" dirty="0"/>
              <a:t>Professional achievements </a:t>
            </a:r>
          </a:p>
        </p:txBody>
      </p:sp>
      <p:sp>
        <p:nvSpPr>
          <p:cNvPr id="3" name="Slide Number Placeholder 2">
            <a:extLst>
              <a:ext uri="{FF2B5EF4-FFF2-40B4-BE49-F238E27FC236}">
                <a16:creationId xmlns:a16="http://schemas.microsoft.com/office/drawing/2014/main" id="{255CE585-147C-5610-751C-73DCA9984282}"/>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15</a:t>
            </a:fld>
            <a:endParaRPr lang="en-GB" sz="1000"/>
          </a:p>
        </p:txBody>
      </p:sp>
      <p:sp>
        <p:nvSpPr>
          <p:cNvPr id="4" name="Date Placeholder 3">
            <a:extLst>
              <a:ext uri="{FF2B5EF4-FFF2-40B4-BE49-F238E27FC236}">
                <a16:creationId xmlns:a16="http://schemas.microsoft.com/office/drawing/2014/main" id="{6C99DF27-B87A-B101-BBD4-5481856543C6}"/>
              </a:ext>
            </a:extLst>
          </p:cNvPr>
          <p:cNvSpPr>
            <a:spLocks noGrp="1"/>
          </p:cNvSpPr>
          <p:nvPr>
            <p:ph type="dt" sz="half" idx="10"/>
          </p:nvPr>
        </p:nvSpPr>
        <p:spPr>
          <a:xfrm>
            <a:off x="453403" y="6629400"/>
            <a:ext cx="1000662" cy="228600"/>
          </a:xfrm>
        </p:spPr>
        <p:txBody>
          <a:bodyPr vert="horz" lIns="91440" tIns="45720" rIns="91440" bIns="45720" rtlCol="0" anchor="ctr">
            <a:normAutofit/>
          </a:bodyPr>
          <a:lstStyle/>
          <a:p>
            <a:pPr>
              <a:lnSpc>
                <a:spcPct val="90000"/>
              </a:lnSpc>
              <a:spcAft>
                <a:spcPts val="600"/>
              </a:spcAft>
            </a:pPr>
            <a:endParaRPr lang="en-GB" sz="1000" dirty="0"/>
          </a:p>
        </p:txBody>
      </p:sp>
      <p:graphicFrame>
        <p:nvGraphicFramePr>
          <p:cNvPr id="8" name="TextBox 5">
            <a:extLst>
              <a:ext uri="{FF2B5EF4-FFF2-40B4-BE49-F238E27FC236}">
                <a16:creationId xmlns:a16="http://schemas.microsoft.com/office/drawing/2014/main" id="{2F9F578C-B8DE-0BB6-4BF5-F1A02B541D75}"/>
              </a:ext>
            </a:extLst>
          </p:cNvPr>
          <p:cNvGraphicFramePr/>
          <p:nvPr>
            <p:extLst>
              <p:ext uri="{D42A27DB-BD31-4B8C-83A1-F6EECF244321}">
                <p14:modId xmlns:p14="http://schemas.microsoft.com/office/powerpoint/2010/main" val="3314637961"/>
              </p:ext>
            </p:extLst>
          </p:nvPr>
        </p:nvGraphicFramePr>
        <p:xfrm>
          <a:off x="1410027" y="1566001"/>
          <a:ext cx="9371948" cy="46206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1622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3E5F8F-33A3-AD3A-33FB-065F88A60372}"/>
              </a:ext>
            </a:extLst>
          </p:cNvPr>
          <p:cNvSpPr>
            <a:spLocks noGrp="1"/>
          </p:cNvSpPr>
          <p:nvPr>
            <p:ph type="title"/>
          </p:nvPr>
        </p:nvSpPr>
        <p:spPr>
          <a:xfrm>
            <a:off x="1410026" y="276087"/>
            <a:ext cx="9371949" cy="1183566"/>
          </a:xfrm>
        </p:spPr>
        <p:txBody>
          <a:bodyPr vert="horz" lIns="91440" tIns="45720" rIns="91440" bIns="45720" rtlCol="0" anchor="b">
            <a:normAutofit/>
          </a:bodyPr>
          <a:lstStyle/>
          <a:p>
            <a:r>
              <a:rPr lang="en-GB" dirty="0"/>
              <a:t>Future aspirations </a:t>
            </a:r>
          </a:p>
        </p:txBody>
      </p:sp>
      <p:sp>
        <p:nvSpPr>
          <p:cNvPr id="6" name="TextBox 5">
            <a:extLst>
              <a:ext uri="{FF2B5EF4-FFF2-40B4-BE49-F238E27FC236}">
                <a16:creationId xmlns:a16="http://schemas.microsoft.com/office/drawing/2014/main" id="{18E3F49E-10E8-C4F6-B223-43FF857CE1C7}"/>
              </a:ext>
            </a:extLst>
          </p:cNvPr>
          <p:cNvSpPr txBox="1"/>
          <p:nvPr/>
        </p:nvSpPr>
        <p:spPr>
          <a:xfrm>
            <a:off x="1410027" y="1566001"/>
            <a:ext cx="9371948" cy="4620682"/>
          </a:xfrm>
          <a:prstGeom prst="rect">
            <a:avLst/>
          </a:prstGeom>
        </p:spPr>
        <p:txBody>
          <a:bodyPr vert="horz" lIns="91440" tIns="45720" rIns="91440" bIns="45720" rtlCol="0">
            <a:normAutofit/>
          </a:bodyPr>
          <a:lstStyle/>
          <a:p>
            <a:pPr marL="210312" indent="-210312">
              <a:lnSpc>
                <a:spcPct val="90000"/>
              </a:lnSpc>
              <a:spcBef>
                <a:spcPts val="1100"/>
              </a:spcBef>
              <a:buFont typeface="Arial" panose="020B0604020202020204" pitchFamily="34" charset="0"/>
              <a:buChar char="•"/>
            </a:pPr>
            <a:r>
              <a:rPr lang="en-US" sz="2200"/>
              <a:t>Continue to grow our settings</a:t>
            </a:r>
          </a:p>
          <a:p>
            <a:pPr marL="210312" indent="-210312">
              <a:lnSpc>
                <a:spcPct val="90000"/>
              </a:lnSpc>
              <a:spcBef>
                <a:spcPts val="1100"/>
              </a:spcBef>
              <a:buFont typeface="Arial" panose="020B0604020202020204" pitchFamily="34" charset="0"/>
              <a:buChar char="•"/>
            </a:pPr>
            <a:r>
              <a:rPr lang="en-US" sz="2200"/>
              <a:t>Become  part of the research</a:t>
            </a:r>
          </a:p>
          <a:p>
            <a:pPr marL="210312" indent="-210312">
              <a:lnSpc>
                <a:spcPct val="90000"/>
              </a:lnSpc>
              <a:spcBef>
                <a:spcPts val="1100"/>
              </a:spcBef>
              <a:buFont typeface="Arial" panose="020B0604020202020204" pitchFamily="34" charset="0"/>
              <a:buChar char="•"/>
            </a:pPr>
            <a:r>
              <a:rPr lang="en-US" sz="2200"/>
              <a:t>Develop a training company specialising in Early Years</a:t>
            </a:r>
          </a:p>
          <a:p>
            <a:pPr marL="210312" indent="-210312">
              <a:lnSpc>
                <a:spcPct val="90000"/>
              </a:lnSpc>
              <a:spcBef>
                <a:spcPts val="1100"/>
              </a:spcBef>
              <a:buFont typeface="Arial" panose="020B0604020202020204" pitchFamily="34" charset="0"/>
              <a:buChar char="•"/>
            </a:pPr>
            <a:r>
              <a:rPr lang="en-US" sz="2200"/>
              <a:t>Work with the Welsh Government to help inform change in the legislation and guidance for promoting positive behaviour, try to create a new regime of truth within our society</a:t>
            </a:r>
          </a:p>
        </p:txBody>
      </p:sp>
      <p:sp>
        <p:nvSpPr>
          <p:cNvPr id="3" name="Slide Number Placeholder 2">
            <a:extLst>
              <a:ext uri="{FF2B5EF4-FFF2-40B4-BE49-F238E27FC236}">
                <a16:creationId xmlns:a16="http://schemas.microsoft.com/office/drawing/2014/main" id="{8F9E2C35-FF49-5940-D660-D15B3F7D26AF}"/>
              </a:ext>
            </a:extLst>
          </p:cNvPr>
          <p:cNvSpPr>
            <a:spLocks noGrp="1"/>
          </p:cNvSpPr>
          <p:nvPr>
            <p:ph type="sldNum" sz="quarter" idx="12"/>
          </p:nvPr>
        </p:nvSpPr>
        <p:spPr>
          <a:xfrm>
            <a:off x="0" y="6629400"/>
            <a:ext cx="410402" cy="228600"/>
          </a:xfrm>
        </p:spPr>
        <p:txBody>
          <a:bodyPr vert="horz" lIns="91440" tIns="45720" rIns="91440" bIns="45720" rtlCol="0" anchor="ctr">
            <a:normAutofit/>
          </a:bodyPr>
          <a:lstStyle/>
          <a:p>
            <a:pPr>
              <a:lnSpc>
                <a:spcPct val="90000"/>
              </a:lnSpc>
              <a:spcAft>
                <a:spcPts val="600"/>
              </a:spcAft>
            </a:pPr>
            <a:fld id="{9CD8D479-8942-46E8-A226-A4E01F7A105C}" type="slidenum">
              <a:rPr lang="en-GB" sz="1000" smtClean="0"/>
              <a:pPr>
                <a:lnSpc>
                  <a:spcPct val="90000"/>
                </a:lnSpc>
                <a:spcAft>
                  <a:spcPts val="600"/>
                </a:spcAft>
              </a:pPr>
              <a:t>16</a:t>
            </a:fld>
            <a:endParaRPr lang="en-GB" sz="1000"/>
          </a:p>
        </p:txBody>
      </p:sp>
    </p:spTree>
    <p:extLst>
      <p:ext uri="{BB962C8B-B14F-4D97-AF65-F5344CB8AC3E}">
        <p14:creationId xmlns:p14="http://schemas.microsoft.com/office/powerpoint/2010/main" val="34290324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14921-4A4B-8EFB-0987-14BB1362C8F6}"/>
              </a:ext>
            </a:extLst>
          </p:cNvPr>
          <p:cNvSpPr>
            <a:spLocks noGrp="1"/>
          </p:cNvSpPr>
          <p:nvPr>
            <p:ph type="title"/>
          </p:nvPr>
        </p:nvSpPr>
        <p:spPr/>
        <p:txBody>
          <a:bodyPr/>
          <a:lstStyle/>
          <a:p>
            <a:r>
              <a:rPr lang="en-GB" dirty="0"/>
              <a:t>Thank you!</a:t>
            </a:r>
          </a:p>
        </p:txBody>
      </p:sp>
      <p:sp>
        <p:nvSpPr>
          <p:cNvPr id="3" name="Content Placeholder 2">
            <a:extLst>
              <a:ext uri="{FF2B5EF4-FFF2-40B4-BE49-F238E27FC236}">
                <a16:creationId xmlns:a16="http://schemas.microsoft.com/office/drawing/2014/main" id="{6246460B-B29D-77BA-EA54-156B46CCA6A3}"/>
              </a:ext>
            </a:extLst>
          </p:cNvPr>
          <p:cNvSpPr>
            <a:spLocks noGrp="1"/>
          </p:cNvSpPr>
          <p:nvPr>
            <p:ph idx="1"/>
          </p:nvPr>
        </p:nvSpPr>
        <p:spPr/>
        <p:txBody>
          <a:bodyPr/>
          <a:lstStyle/>
          <a:p>
            <a:r>
              <a:rPr lang="en-GB" dirty="0"/>
              <a:t>Questions?</a:t>
            </a:r>
          </a:p>
        </p:txBody>
      </p:sp>
      <p:sp>
        <p:nvSpPr>
          <p:cNvPr id="4" name="Slide Number Placeholder 3">
            <a:extLst>
              <a:ext uri="{FF2B5EF4-FFF2-40B4-BE49-F238E27FC236}">
                <a16:creationId xmlns:a16="http://schemas.microsoft.com/office/drawing/2014/main" id="{E9AD5B1F-63E0-138B-93E6-EB7E5A1FF1AA}"/>
              </a:ext>
            </a:extLst>
          </p:cNvPr>
          <p:cNvSpPr>
            <a:spLocks noGrp="1"/>
          </p:cNvSpPr>
          <p:nvPr>
            <p:ph type="sldNum" sz="quarter" idx="12"/>
          </p:nvPr>
        </p:nvSpPr>
        <p:spPr/>
        <p:txBody>
          <a:bodyPr/>
          <a:lstStyle/>
          <a:p>
            <a:pPr rtl="0"/>
            <a:fld id="{9CD8D479-8942-46E8-A226-A4E01F7A105C}" type="slidenum">
              <a:rPr lang="en-GB" noProof="0" smtClean="0"/>
              <a:t>17</a:t>
            </a:fld>
            <a:endParaRPr lang="en-GB" noProof="0" dirty="0"/>
          </a:p>
        </p:txBody>
      </p:sp>
      <p:sp>
        <p:nvSpPr>
          <p:cNvPr id="5" name="Date Placeholder 4">
            <a:extLst>
              <a:ext uri="{FF2B5EF4-FFF2-40B4-BE49-F238E27FC236}">
                <a16:creationId xmlns:a16="http://schemas.microsoft.com/office/drawing/2014/main" id="{10E83EA0-AB37-A0A4-8D9C-197B7C36B40D}"/>
              </a:ext>
            </a:extLst>
          </p:cNvPr>
          <p:cNvSpPr>
            <a:spLocks noGrp="1"/>
          </p:cNvSpPr>
          <p:nvPr>
            <p:ph type="dt" sz="half" idx="10"/>
          </p:nvPr>
        </p:nvSpPr>
        <p:spPr/>
        <p:txBody>
          <a:bodyPr/>
          <a:lstStyle/>
          <a:p>
            <a:pPr rtl="0"/>
            <a:endParaRPr lang="en-GB" noProof="0" dirty="0"/>
          </a:p>
        </p:txBody>
      </p:sp>
    </p:spTree>
    <p:extLst>
      <p:ext uri="{BB962C8B-B14F-4D97-AF65-F5344CB8AC3E}">
        <p14:creationId xmlns:p14="http://schemas.microsoft.com/office/powerpoint/2010/main" val="847166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1D582F-FEDF-C66E-0E6E-CCE6799CFB7F}"/>
              </a:ext>
            </a:extLst>
          </p:cNvPr>
          <p:cNvSpPr>
            <a:spLocks noGrp="1"/>
          </p:cNvSpPr>
          <p:nvPr>
            <p:ph type="title"/>
          </p:nvPr>
        </p:nvSpPr>
        <p:spPr/>
        <p:txBody>
          <a:bodyPr/>
          <a:lstStyle/>
          <a:p>
            <a:r>
              <a:rPr lang="en-GB" dirty="0"/>
              <a:t>References…</a:t>
            </a:r>
          </a:p>
        </p:txBody>
      </p:sp>
      <p:sp>
        <p:nvSpPr>
          <p:cNvPr id="4" name="Slide Number Placeholder 3">
            <a:extLst>
              <a:ext uri="{FF2B5EF4-FFF2-40B4-BE49-F238E27FC236}">
                <a16:creationId xmlns:a16="http://schemas.microsoft.com/office/drawing/2014/main" id="{01B7D8BD-B0BB-CF81-21A1-3A5989A58C18}"/>
              </a:ext>
            </a:extLst>
          </p:cNvPr>
          <p:cNvSpPr>
            <a:spLocks noGrp="1"/>
          </p:cNvSpPr>
          <p:nvPr>
            <p:ph type="sldNum" sz="quarter" idx="12"/>
          </p:nvPr>
        </p:nvSpPr>
        <p:spPr/>
        <p:txBody>
          <a:bodyPr/>
          <a:lstStyle/>
          <a:p>
            <a:pPr rtl="0"/>
            <a:fld id="{9CD8D479-8942-46E8-A226-A4E01F7A105C}" type="slidenum">
              <a:rPr lang="en-GB" noProof="0" smtClean="0"/>
              <a:t>18</a:t>
            </a:fld>
            <a:endParaRPr lang="en-GB" noProof="0" dirty="0"/>
          </a:p>
        </p:txBody>
      </p:sp>
      <p:sp>
        <p:nvSpPr>
          <p:cNvPr id="5" name="Date Placeholder 4">
            <a:extLst>
              <a:ext uri="{FF2B5EF4-FFF2-40B4-BE49-F238E27FC236}">
                <a16:creationId xmlns:a16="http://schemas.microsoft.com/office/drawing/2014/main" id="{D3E9E5D1-E96C-8604-A5D6-1D645473F5A8}"/>
              </a:ext>
            </a:extLst>
          </p:cNvPr>
          <p:cNvSpPr>
            <a:spLocks noGrp="1"/>
          </p:cNvSpPr>
          <p:nvPr>
            <p:ph type="dt" sz="half" idx="10"/>
          </p:nvPr>
        </p:nvSpPr>
        <p:spPr/>
        <p:txBody>
          <a:bodyPr/>
          <a:lstStyle/>
          <a:p>
            <a:pPr rtl="0"/>
            <a:endParaRPr lang="en-GB" noProof="0" dirty="0"/>
          </a:p>
        </p:txBody>
      </p:sp>
      <p:sp>
        <p:nvSpPr>
          <p:cNvPr id="8" name="TextBox 7">
            <a:extLst>
              <a:ext uri="{FF2B5EF4-FFF2-40B4-BE49-F238E27FC236}">
                <a16:creationId xmlns:a16="http://schemas.microsoft.com/office/drawing/2014/main" id="{18786CFF-8F1A-ACA9-4038-F0151FF7C5C7}"/>
              </a:ext>
            </a:extLst>
          </p:cNvPr>
          <p:cNvSpPr txBox="1"/>
          <p:nvPr/>
        </p:nvSpPr>
        <p:spPr>
          <a:xfrm>
            <a:off x="1143000" y="1918476"/>
            <a:ext cx="9144000" cy="4369273"/>
          </a:xfrm>
          <a:prstGeom prst="rect">
            <a:avLst/>
          </a:prstGeom>
          <a:noFill/>
        </p:spPr>
        <p:txBody>
          <a:bodyPr wrap="square">
            <a:spAutoFit/>
          </a:bodyPr>
          <a:lstStyle/>
          <a:p>
            <a:pPr>
              <a:lnSpc>
                <a:spcPct val="107000"/>
              </a:lnSpc>
              <a:spcAft>
                <a:spcPts val="800"/>
              </a:spcAft>
            </a:pPr>
            <a:endParaRPr lang="en-GB"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Benson and Haith (2009)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Social and Emotional Development in Infancy and Early Childhood. Denver: Academic press</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Brooks R (2023) The Power of Parenting. Handbook of resilience in Children. </a:t>
            </a:r>
          </a:p>
          <a:p>
            <a:pPr marL="342900" lvl="0" indent="-342900">
              <a:lnSpc>
                <a:spcPct val="90000"/>
              </a:lnSpc>
              <a:buFont typeface="Arial" panose="020B0604020202020204" pitchFamily="34" charset="0"/>
              <a:buChar char="•"/>
              <a:tabLst>
                <a:tab pos="457200" algn="l"/>
              </a:tabLst>
            </a:pPr>
            <a:endParaRPr lang="en-GB" sz="10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Brooks, R.B. (2023). The Power of Parenting.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Handbook of Resilience in Children</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Switzerland: Springer [Online]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https://doi.org/10.1007/978-3-031-14728-9_21</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5 January 2024.</a:t>
            </a:r>
            <a:endParaRPr lang="en-GB" sz="1000" dirty="0">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Choudhury S, McKinney K and </a:t>
            </a:r>
            <a:r>
              <a:rPr lang="en-GB" sz="1000" kern="1200" dirty="0" err="1">
                <a:effectLst/>
                <a:latin typeface="Arial" panose="020B0604020202020204" pitchFamily="34" charset="0"/>
                <a:ea typeface="Times New Roman" panose="02020603050405020304" pitchFamily="18" charset="0"/>
                <a:cs typeface="Times New Roman" panose="02020603050405020304" pitchFamily="18" charset="0"/>
              </a:rPr>
              <a:t>Merten</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M (2012) Rebelling against the brain: Public engagement with the ‘neurological adolescent</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 Social Science and Medicine</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Vol 74 ( Issue 4) pp.565-573</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Google Images (2024)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Positive Teenage Affirmations.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3">
                  <a:extLst>
                    <a:ext uri="{A12FA001-AC4F-418D-AE19-62706E023703}">
                      <ahyp:hlinkClr xmlns:ahyp="http://schemas.microsoft.com/office/drawing/2018/hyperlinkcolor" val="tx"/>
                    </a:ext>
                  </a:extLst>
                </a:hlinkClick>
              </a:rPr>
              <a:t>26 Best Quotes About Parenting Teenagers - Raising Teens Today</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8 January 2024.</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Guy-Evans O (2024).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Bronfenbrenner’s Ecological Systems Theory: Simply Psychology.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4">
                  <a:extLst>
                    <a:ext uri="{A12FA001-AC4F-418D-AE19-62706E023703}">
                      <ahyp:hlinkClr xmlns:ahyp="http://schemas.microsoft.com/office/drawing/2018/hyperlinkcolor" val="tx"/>
                    </a:ext>
                  </a:extLst>
                </a:hlinkClick>
              </a:rPr>
              <a:t>Bronfenbrenner's Ecological Systems Theory (simplypsychology.org)</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10 January 2024.</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Morin A (2022)  Very Well Family.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4 Parenting Styles: What Your Style Is and Why It Matters (verywellfamily.com)</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7 January 2024.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Nugent  E (2019, p.11) The Necessity of Good Enough. New York: Simon and Schuster. </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Redmond M ( 2018)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Social </a:t>
            </a:r>
            <a:r>
              <a:rPr lang="en-GB" sz="1000" i="1" kern="1200" dirty="0" err="1">
                <a:effectLst/>
                <a:latin typeface="Arial" panose="020B0604020202020204" pitchFamily="34" charset="0"/>
                <a:ea typeface="Times New Roman" panose="02020603050405020304" pitchFamily="18" charset="0"/>
                <a:cs typeface="Times New Roman" panose="02020603050405020304" pitchFamily="18" charset="0"/>
              </a:rPr>
              <a:t>Decentering</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 A Theory of Other-Orientation Encompassing Empathy and Perspective Taking</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Boston: Walter de </a:t>
            </a:r>
            <a:r>
              <a:rPr lang="en-GB" sz="1000" kern="1200" dirty="0" err="1">
                <a:effectLst/>
                <a:latin typeface="Arial" panose="020B0604020202020204" pitchFamily="34" charset="0"/>
                <a:ea typeface="Times New Roman" panose="02020603050405020304" pitchFamily="18" charset="0"/>
                <a:cs typeface="Times New Roman" panose="02020603050405020304" pitchFamily="18" charset="0"/>
              </a:rPr>
              <a:t>Gruyta</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Smith A (2006)’ COGNITIVE EMPATHY AND EMOTIONAL EMPATHY IN HUMAN BEHAVIOR AND EVOLUTION’ </a:t>
            </a:r>
            <a:r>
              <a:rPr lang="en-GB" sz="1000" i="1" kern="1200" dirty="0">
                <a:effectLst/>
                <a:latin typeface="Arial" panose="020B0604020202020204" pitchFamily="34" charset="0"/>
                <a:ea typeface="Times New Roman" panose="02020603050405020304" pitchFamily="18" charset="0"/>
                <a:cs typeface="Times New Roman" panose="02020603050405020304" pitchFamily="18" charset="0"/>
              </a:rPr>
              <a:t>The Psychological Record. Vol 56, pp. 3-21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6">
                  <a:extLst>
                    <a:ext uri="{A12FA001-AC4F-418D-AE19-62706E023703}">
                      <ahyp:hlinkClr xmlns:ahyp="http://schemas.microsoft.com/office/drawing/2018/hyperlinkcolor" val="tx"/>
                    </a:ext>
                  </a:extLst>
                </a:hlinkClick>
              </a:rPr>
              <a:t>BF03395534.pdf</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10 January 2024.</a:t>
            </a:r>
          </a:p>
          <a:p>
            <a:pPr marL="342900" lvl="0" indent="-342900">
              <a:lnSpc>
                <a:spcPct val="90000"/>
              </a:lnSpc>
              <a:buFont typeface="Arial" panose="020B0604020202020204" pitchFamily="34" charset="0"/>
              <a:buChar char="•"/>
              <a:tabLst>
                <a:tab pos="457200" algn="l"/>
              </a:tabLst>
            </a:pP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nSpc>
                <a:spcPct val="90000"/>
              </a:lnSpc>
              <a:buFont typeface="Arial" panose="020B0604020202020204" pitchFamily="34" charset="0"/>
              <a:buChar char="•"/>
              <a:tabLst>
                <a:tab pos="457200" algn="l"/>
              </a:tabLst>
            </a:pP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Source: Mindtools, 2024 [Image] Available at: </a:t>
            </a:r>
            <a:r>
              <a:rPr lang="en-GB" sz="1000" u="sng" kern="1200" dirty="0">
                <a:effectLst/>
                <a:latin typeface="Arial" panose="020B0604020202020204" pitchFamily="34" charset="0"/>
                <a:ea typeface="Times New Roman" panose="02020603050405020304" pitchFamily="18" charset="0"/>
                <a:cs typeface="Times New Roman" panose="02020603050405020304" pitchFamily="18" charset="0"/>
                <a:hlinkClick r:id="rId7">
                  <a:extLst>
                    <a:ext uri="{A12FA001-AC4F-418D-AE19-62706E023703}">
                      <ahyp:hlinkClr xmlns:ahyp="http://schemas.microsoft.com/office/drawing/2018/hyperlinkcolor" val="tx"/>
                    </a:ext>
                  </a:extLst>
                </a:hlinkClick>
              </a:rPr>
              <a:t>Gibbs' Reflective Cycle - Helping People Learn From Experience (mindtools.com)</a:t>
            </a:r>
            <a:r>
              <a:rPr lang="en-GB" sz="1000" kern="1200" dirty="0">
                <a:effectLst/>
                <a:latin typeface="Arial" panose="020B0604020202020204" pitchFamily="34" charset="0"/>
                <a:ea typeface="Times New Roman" panose="02020603050405020304" pitchFamily="18" charset="0"/>
                <a:cs typeface="Times New Roman" panose="02020603050405020304" pitchFamily="18" charset="0"/>
              </a:rPr>
              <a:t> Accessed on 9 January 2024. </a:t>
            </a:r>
            <a:endParaRPr lang="en-GB" sz="1000"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88124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Ecology 16x9">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_16063275_TF03098889" id="{B3734755-A021-458A-A8F6-F6986161A830}" vid="{23DB80E9-0F0D-4FFA-88C9-84FBDCB4C26D}"/>
    </a:ext>
  </a:extLst>
</a:theme>
</file>

<file path=ppt/theme/theme2.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Ecology">
      <a:dk1>
        <a:srgbClr val="4D3E2F"/>
      </a:dk1>
      <a:lt1>
        <a:sysClr val="window" lastClr="FFFFFF"/>
      </a:lt1>
      <a:dk2>
        <a:srgbClr val="000000"/>
      </a:dk2>
      <a:lt2>
        <a:srgbClr val="DDDDDD"/>
      </a:lt2>
      <a:accent1>
        <a:srgbClr val="8BAA00"/>
      </a:accent1>
      <a:accent2>
        <a:srgbClr val="2A6CB2"/>
      </a:accent2>
      <a:accent3>
        <a:srgbClr val="795837"/>
      </a:accent3>
      <a:accent4>
        <a:srgbClr val="D18316"/>
      </a:accent4>
      <a:accent5>
        <a:srgbClr val="79B4F0"/>
      </a:accent5>
      <a:accent6>
        <a:srgbClr val="CDC80F"/>
      </a:accent6>
      <a:hlink>
        <a:srgbClr val="2A6CB2"/>
      </a:hlink>
      <a:folHlink>
        <a:srgbClr val="808080"/>
      </a:folHlink>
    </a:clrScheme>
    <a:fontScheme name="Corbel">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Nature ecology education photo presentation</Template>
  <TotalTime>1494</TotalTime>
  <Words>1121</Words>
  <Application>Microsoft Office PowerPoint</Application>
  <PresentationFormat>Widescreen</PresentationFormat>
  <Paragraphs>134</Paragraphs>
  <Slides>18</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Corbel</vt:lpstr>
      <vt:lpstr>Times New Roman</vt:lpstr>
      <vt:lpstr>Ecology 16x9</vt:lpstr>
      <vt:lpstr>All about me</vt:lpstr>
      <vt:lpstr>Discussion…. </vt:lpstr>
      <vt:lpstr>This is me</vt:lpstr>
      <vt:lpstr>Our settings….</vt:lpstr>
      <vt:lpstr>As a  mother  Factors that affect my parenting </vt:lpstr>
      <vt:lpstr>It takes a Community to raise a child </vt:lpstr>
      <vt:lpstr>It takes a Community to raise a child </vt:lpstr>
      <vt:lpstr>  </vt:lpstr>
      <vt:lpstr>As a Wife</vt:lpstr>
      <vt:lpstr>As a Leader </vt:lpstr>
      <vt:lpstr>Reactor/ Responder </vt:lpstr>
      <vt:lpstr>Reflection </vt:lpstr>
      <vt:lpstr>Who or What has Influenced Me?</vt:lpstr>
      <vt:lpstr>My biggest accomplishments </vt:lpstr>
      <vt:lpstr>Professional achievements </vt:lpstr>
      <vt:lpstr>Future aspirations </vt:lpstr>
      <vt:lpstr>Thank you!</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All about me</dc:title>
  <dc:creator>hannah jones</dc:creator>
  <cp:lastModifiedBy>hannah jones</cp:lastModifiedBy>
  <cp:revision>1</cp:revision>
  <dcterms:created xsi:type="dcterms:W3CDTF">2024-01-07T13:46:28Z</dcterms:created>
  <dcterms:modified xsi:type="dcterms:W3CDTF">2024-01-13T23:27:38Z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0x010100AA3F7D94069FF64A86F7DFF56D60E3BE</vt:lpwstr>
  </property>
</Properties>
</file>