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B3578C-4193-A2A3-E697-4D42A3BBAFED}" v="796" dt="2026-06-15T09:51:01.8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ona Lea Veitch (2441498)" userId="S::2441498@student.uwtsd.ac.uk::9f5ed58f-622d-4fe9-8a23-2e24df4e6242" providerId="AD" clId="Web-{5BB3578C-4193-A2A3-E697-4D42A3BBAFED}"/>
    <pc:docChg chg="mod addSld modSld addMainMaster delMainMaster modMainMaster">
      <pc:chgData name="Shona Lea Veitch (2441498)" userId="S::2441498@student.uwtsd.ac.uk::9f5ed58f-622d-4fe9-8a23-2e24df4e6242" providerId="AD" clId="Web-{5BB3578C-4193-A2A3-E697-4D42A3BBAFED}" dt="2026-06-15T09:51:01.833" v="858" actId="20577"/>
      <pc:docMkLst>
        <pc:docMk/>
      </pc:docMkLst>
      <pc:sldChg chg="modSp mod modClrScheme chgLayout">
        <pc:chgData name="Shona Lea Veitch (2441498)" userId="S::2441498@student.uwtsd.ac.uk::9f5ed58f-622d-4fe9-8a23-2e24df4e6242" providerId="AD" clId="Web-{5BB3578C-4193-A2A3-E697-4D42A3BBAFED}" dt="2026-06-15T09:51:01.833" v="858" actId="20577"/>
        <pc:sldMkLst>
          <pc:docMk/>
          <pc:sldMk cId="109857222" sldId="256"/>
        </pc:sldMkLst>
        <pc:spChg chg="mod ord">
          <ac:chgData name="Shona Lea Veitch (2441498)" userId="S::2441498@student.uwtsd.ac.uk::9f5ed58f-622d-4fe9-8a23-2e24df4e6242" providerId="AD" clId="Web-{5BB3578C-4193-A2A3-E697-4D42A3BBAFED}" dt="2026-06-15T09:50:38.644" v="857" actId="20577"/>
          <ac:spMkLst>
            <pc:docMk/>
            <pc:sldMk cId="109857222" sldId="256"/>
            <ac:spMk id="2" creationId="{00000000-0000-0000-0000-000000000000}"/>
          </ac:spMkLst>
        </pc:spChg>
        <pc:spChg chg="mod ord">
          <ac:chgData name="Shona Lea Veitch (2441498)" userId="S::2441498@student.uwtsd.ac.uk::9f5ed58f-622d-4fe9-8a23-2e24df4e6242" providerId="AD" clId="Web-{5BB3578C-4193-A2A3-E697-4D42A3BBAFED}" dt="2026-06-15T09:51:01.833" v="858" actId="20577"/>
          <ac:spMkLst>
            <pc:docMk/>
            <pc:sldMk cId="109857222" sldId="256"/>
            <ac:spMk id="3" creationId="{00000000-0000-0000-0000-000000000000}"/>
          </ac:spMkLst>
        </pc:spChg>
      </pc:sldChg>
      <pc:sldChg chg="addSp delSp modSp new mod modClrScheme chgLayout">
        <pc:chgData name="Shona Lea Veitch (2441498)" userId="S::2441498@student.uwtsd.ac.uk::9f5ed58f-622d-4fe9-8a23-2e24df4e6242" providerId="AD" clId="Web-{5BB3578C-4193-A2A3-E697-4D42A3BBAFED}" dt="2026-06-15T09:31:46.463" v="523" actId="20577"/>
        <pc:sldMkLst>
          <pc:docMk/>
          <pc:sldMk cId="839974080" sldId="257"/>
        </pc:sldMkLst>
        <pc:spChg chg="mod ord">
          <ac:chgData name="Shona Lea Veitch (2441498)" userId="S::2441498@student.uwtsd.ac.uk::9f5ed58f-622d-4fe9-8a23-2e24df4e6242" providerId="AD" clId="Web-{5BB3578C-4193-A2A3-E697-4D42A3BBAFED}" dt="2026-06-15T09:31:46.463" v="523" actId="20577"/>
          <ac:spMkLst>
            <pc:docMk/>
            <pc:sldMk cId="839974080" sldId="257"/>
            <ac:spMk id="2" creationId="{496DA136-6321-A0D2-56F2-90C5FD34FEE6}"/>
          </ac:spMkLst>
        </pc:spChg>
        <pc:spChg chg="mod ord">
          <ac:chgData name="Shona Lea Veitch (2441498)" userId="S::2441498@student.uwtsd.ac.uk::9f5ed58f-622d-4fe9-8a23-2e24df4e6242" providerId="AD" clId="Web-{5BB3578C-4193-A2A3-E697-4D42A3BBAFED}" dt="2026-06-15T07:10:30.413" v="125" actId="20577"/>
          <ac:spMkLst>
            <pc:docMk/>
            <pc:sldMk cId="839974080" sldId="257"/>
            <ac:spMk id="3" creationId="{4DE9A0D9-145A-3108-7BD0-81699897878F}"/>
          </ac:spMkLst>
        </pc:spChg>
        <pc:spChg chg="add mod">
          <ac:chgData name="Shona Lea Veitch (2441498)" userId="S::2441498@student.uwtsd.ac.uk::9f5ed58f-622d-4fe9-8a23-2e24df4e6242" providerId="AD" clId="Web-{5BB3578C-4193-A2A3-E697-4D42A3BBAFED}" dt="2026-06-15T07:11:36.447" v="132" actId="20577"/>
          <ac:spMkLst>
            <pc:docMk/>
            <pc:sldMk cId="839974080" sldId="257"/>
            <ac:spMk id="4" creationId="{33B88930-81FC-D686-4836-25771A0870EE}"/>
          </ac:spMkLst>
        </pc:spChg>
        <pc:picChg chg="add del mod">
          <ac:chgData name="Shona Lea Veitch (2441498)" userId="S::2441498@student.uwtsd.ac.uk::9f5ed58f-622d-4fe9-8a23-2e24df4e6242" providerId="AD" clId="Web-{5BB3578C-4193-A2A3-E697-4D42A3BBAFED}" dt="2026-06-15T06:41:10.229" v="69"/>
          <ac:picMkLst>
            <pc:docMk/>
            <pc:sldMk cId="839974080" sldId="257"/>
            <ac:picMk id="5" creationId="{BBD204BF-48C6-B8A4-4384-606BCADD416E}"/>
          </ac:picMkLst>
        </pc:picChg>
        <pc:picChg chg="add mod">
          <ac:chgData name="Shona Lea Veitch (2441498)" userId="S::2441498@student.uwtsd.ac.uk::9f5ed58f-622d-4fe9-8a23-2e24df4e6242" providerId="AD" clId="Web-{5BB3578C-4193-A2A3-E697-4D42A3BBAFED}" dt="2026-06-15T07:11:41.636" v="133" actId="1076"/>
          <ac:picMkLst>
            <pc:docMk/>
            <pc:sldMk cId="839974080" sldId="257"/>
            <ac:picMk id="6" creationId="{2E1BB9DB-DC4A-6417-2407-1FF2087CC85A}"/>
          </ac:picMkLst>
        </pc:picChg>
        <pc:picChg chg="add">
          <ac:chgData name="Shona Lea Veitch (2441498)" userId="S::2441498@student.uwtsd.ac.uk::9f5ed58f-622d-4fe9-8a23-2e24df4e6242" providerId="AD" clId="Web-{5BB3578C-4193-A2A3-E697-4D42A3BBAFED}" dt="2026-06-15T07:26:18.125" v="178"/>
          <ac:picMkLst>
            <pc:docMk/>
            <pc:sldMk cId="839974080" sldId="257"/>
            <ac:picMk id="8" creationId="{0AB3AE03-83B2-BB40-9DD6-324E3F1C2EDE}"/>
          </ac:picMkLst>
        </pc:picChg>
      </pc:sldChg>
      <pc:sldChg chg="addSp delSp modSp new mod modClrScheme chgLayout">
        <pc:chgData name="Shona Lea Veitch (2441498)" userId="S::2441498@student.uwtsd.ac.uk::9f5ed58f-622d-4fe9-8a23-2e24df4e6242" providerId="AD" clId="Web-{5BB3578C-4193-A2A3-E697-4D42A3BBAFED}" dt="2026-06-15T07:26:47.174" v="185"/>
        <pc:sldMkLst>
          <pc:docMk/>
          <pc:sldMk cId="2120429849" sldId="258"/>
        </pc:sldMkLst>
        <pc:spChg chg="mod ord">
          <ac:chgData name="Shona Lea Veitch (2441498)" userId="S::2441498@student.uwtsd.ac.uk::9f5ed58f-622d-4fe9-8a23-2e24df4e6242" providerId="AD" clId="Web-{5BB3578C-4193-A2A3-E697-4D42A3BBAFED}" dt="2026-06-15T07:26:39.408" v="184" actId="20577"/>
          <ac:spMkLst>
            <pc:docMk/>
            <pc:sldMk cId="2120429849" sldId="258"/>
            <ac:spMk id="2" creationId="{0AA1D06F-16EB-7578-E525-5A214058DCBB}"/>
          </ac:spMkLst>
        </pc:spChg>
        <pc:spChg chg="del">
          <ac:chgData name="Shona Lea Veitch (2441498)" userId="S::2441498@student.uwtsd.ac.uk::9f5ed58f-622d-4fe9-8a23-2e24df4e6242" providerId="AD" clId="Web-{5BB3578C-4193-A2A3-E697-4D42A3BBAFED}" dt="2026-06-15T06:11:26.419" v="22"/>
          <ac:spMkLst>
            <pc:docMk/>
            <pc:sldMk cId="2120429849" sldId="258"/>
            <ac:spMk id="3" creationId="{76DA6215-39F9-3E0C-ABF2-6054C20C1AA7}"/>
          </ac:spMkLst>
        </pc:spChg>
        <pc:graphicFrameChg chg="add mod ord modGraphic">
          <ac:chgData name="Shona Lea Veitch (2441498)" userId="S::2441498@student.uwtsd.ac.uk::9f5ed58f-622d-4fe9-8a23-2e24df4e6242" providerId="AD" clId="Web-{5BB3578C-4193-A2A3-E697-4D42A3BBAFED}" dt="2026-06-15T07:08:00.563" v="105" actId="20577"/>
          <ac:graphicFrameMkLst>
            <pc:docMk/>
            <pc:sldMk cId="2120429849" sldId="258"/>
            <ac:graphicFrameMk id="4" creationId="{E4BF71FB-1373-6C21-47CD-BCD0673D41AF}"/>
          </ac:graphicFrameMkLst>
        </pc:graphicFrameChg>
        <pc:picChg chg="add">
          <ac:chgData name="Shona Lea Veitch (2441498)" userId="S::2441498@student.uwtsd.ac.uk::9f5ed58f-622d-4fe9-8a23-2e24df4e6242" providerId="AD" clId="Web-{5BB3578C-4193-A2A3-E697-4D42A3BBAFED}" dt="2026-06-15T07:26:47.174" v="185"/>
          <ac:picMkLst>
            <pc:docMk/>
            <pc:sldMk cId="2120429849" sldId="258"/>
            <ac:picMk id="572" creationId="{832EBE77-6943-B417-94E9-6396937D81D3}"/>
          </ac:picMkLst>
        </pc:picChg>
      </pc:sldChg>
      <pc:sldChg chg="addSp modSp new mod modClrScheme chgLayout">
        <pc:chgData name="Shona Lea Veitch (2441498)" userId="S::2441498@student.uwtsd.ac.uk::9f5ed58f-622d-4fe9-8a23-2e24df4e6242" providerId="AD" clId="Web-{5BB3578C-4193-A2A3-E697-4D42A3BBAFED}" dt="2026-06-15T07:25:56.515" v="177" actId="1076"/>
        <pc:sldMkLst>
          <pc:docMk/>
          <pc:sldMk cId="3252960707" sldId="259"/>
        </pc:sldMkLst>
        <pc:spChg chg="mod ord">
          <ac:chgData name="Shona Lea Veitch (2441498)" userId="S::2441498@student.uwtsd.ac.uk::9f5ed58f-622d-4fe9-8a23-2e24df4e6242" providerId="AD" clId="Web-{5BB3578C-4193-A2A3-E697-4D42A3BBAFED}" dt="2026-06-15T07:06:50.310" v="101" actId="20577"/>
          <ac:spMkLst>
            <pc:docMk/>
            <pc:sldMk cId="3252960707" sldId="259"/>
            <ac:spMk id="2" creationId="{97D6DDD7-BD17-ACDC-A395-C5908DC89900}"/>
          </ac:spMkLst>
        </pc:spChg>
        <pc:spChg chg="mod ord">
          <ac:chgData name="Shona Lea Veitch (2441498)" userId="S::2441498@student.uwtsd.ac.uk::9f5ed58f-622d-4fe9-8a23-2e24df4e6242" providerId="AD" clId="Web-{5BB3578C-4193-A2A3-E697-4D42A3BBAFED}" dt="2026-06-15T07:08:13.642" v="106" actId="20577"/>
          <ac:spMkLst>
            <pc:docMk/>
            <pc:sldMk cId="3252960707" sldId="259"/>
            <ac:spMk id="3" creationId="{E0FC9A4C-45C6-24D9-67F5-75C0D87CCFEC}"/>
          </ac:spMkLst>
        </pc:spChg>
        <pc:spChg chg="add mod">
          <ac:chgData name="Shona Lea Veitch (2441498)" userId="S::2441498@student.uwtsd.ac.uk::9f5ed58f-622d-4fe9-8a23-2e24df4e6242" providerId="AD" clId="Web-{5BB3578C-4193-A2A3-E697-4D42A3BBAFED}" dt="2026-06-15T07:25:20.592" v="174"/>
          <ac:spMkLst>
            <pc:docMk/>
            <pc:sldMk cId="3252960707" sldId="259"/>
            <ac:spMk id="7" creationId="{C527B247-288B-FBB5-F9AE-1B9FD3DD80EF}"/>
          </ac:spMkLst>
        </pc:spChg>
        <pc:picChg chg="add mod">
          <ac:chgData name="Shona Lea Veitch (2441498)" userId="S::2441498@student.uwtsd.ac.uk::9f5ed58f-622d-4fe9-8a23-2e24df4e6242" providerId="AD" clId="Web-{5BB3578C-4193-A2A3-E697-4D42A3BBAFED}" dt="2026-06-15T07:03:58.522" v="87"/>
          <ac:picMkLst>
            <pc:docMk/>
            <pc:sldMk cId="3252960707" sldId="259"/>
            <ac:picMk id="4" creationId="{30C9790C-0ADA-2879-71D9-F4DDFCDBA74E}"/>
          </ac:picMkLst>
        </pc:picChg>
        <pc:picChg chg="add mod">
          <ac:chgData name="Shona Lea Veitch (2441498)" userId="S::2441498@student.uwtsd.ac.uk::9f5ed58f-622d-4fe9-8a23-2e24df4e6242" providerId="AD" clId="Web-{5BB3578C-4193-A2A3-E697-4D42A3BBAFED}" dt="2026-06-15T07:06:15.965" v="92" actId="14100"/>
          <ac:picMkLst>
            <pc:docMk/>
            <pc:sldMk cId="3252960707" sldId="259"/>
            <ac:picMk id="5" creationId="{25BE1C61-80FE-27DB-7497-582E2ABCA386}"/>
          </ac:picMkLst>
        </pc:picChg>
        <pc:picChg chg="add mod">
          <ac:chgData name="Shona Lea Veitch (2441498)" userId="S::2441498@student.uwtsd.ac.uk::9f5ed58f-622d-4fe9-8a23-2e24df4e6242" providerId="AD" clId="Web-{5BB3578C-4193-A2A3-E697-4D42A3BBAFED}" dt="2026-06-15T07:25:56.515" v="177" actId="1076"/>
          <ac:picMkLst>
            <pc:docMk/>
            <pc:sldMk cId="3252960707" sldId="259"/>
            <ac:picMk id="6" creationId="{7EE3BD06-4E05-7515-8CC4-E7747E61BC02}"/>
          </ac:picMkLst>
        </pc:picChg>
      </pc:sldChg>
      <pc:sldChg chg="addSp delSp modSp new mod setBg modClrScheme chgLayout">
        <pc:chgData name="Shona Lea Veitch (2441498)" userId="S::2441498@student.uwtsd.ac.uk::9f5ed58f-622d-4fe9-8a23-2e24df4e6242" providerId="AD" clId="Web-{5BB3578C-4193-A2A3-E697-4D42A3BBAFED}" dt="2026-06-15T09:45:31" v="767" actId="20577"/>
        <pc:sldMkLst>
          <pc:docMk/>
          <pc:sldMk cId="3670932139" sldId="260"/>
        </pc:sldMkLst>
        <pc:spChg chg="mod ord">
          <ac:chgData name="Shona Lea Veitch (2441498)" userId="S::2441498@student.uwtsd.ac.uk::9f5ed58f-622d-4fe9-8a23-2e24df4e6242" providerId="AD" clId="Web-{5BB3578C-4193-A2A3-E697-4D42A3BBAFED}" dt="2026-06-15T09:45:19.265" v="765"/>
          <ac:spMkLst>
            <pc:docMk/>
            <pc:sldMk cId="3670932139" sldId="260"/>
            <ac:spMk id="2" creationId="{7840ABC4-41ED-1F83-41CE-EEC976509B43}"/>
          </ac:spMkLst>
        </pc:spChg>
        <pc:spChg chg="mod ord">
          <ac:chgData name="Shona Lea Veitch (2441498)" userId="S::2441498@student.uwtsd.ac.uk::9f5ed58f-622d-4fe9-8a23-2e24df4e6242" providerId="AD" clId="Web-{5BB3578C-4193-A2A3-E697-4D42A3BBAFED}" dt="2026-06-15T09:45:31" v="767" actId="20577"/>
          <ac:spMkLst>
            <pc:docMk/>
            <pc:sldMk cId="3670932139" sldId="260"/>
            <ac:spMk id="3" creationId="{60740DE5-DFB2-0F56-6E79-FA8441777F3A}"/>
          </ac:spMkLst>
        </pc:spChg>
        <pc:spChg chg="add del">
          <ac:chgData name="Shona Lea Veitch (2441498)" userId="S::2441498@student.uwtsd.ac.uk::9f5ed58f-622d-4fe9-8a23-2e24df4e6242" providerId="AD" clId="Web-{5BB3578C-4193-A2A3-E697-4D42A3BBAFED}" dt="2026-06-15T09:45:19.249" v="764"/>
          <ac:spMkLst>
            <pc:docMk/>
            <pc:sldMk cId="3670932139" sldId="260"/>
            <ac:spMk id="18" creationId="{DD7EED39-224E-4230-8FD1-B1E1AF6C6E36}"/>
          </ac:spMkLst>
        </pc:spChg>
        <pc:spChg chg="add">
          <ac:chgData name="Shona Lea Veitch (2441498)" userId="S::2441498@student.uwtsd.ac.uk::9f5ed58f-622d-4fe9-8a23-2e24df4e6242" providerId="AD" clId="Web-{5BB3578C-4193-A2A3-E697-4D42A3BBAFED}" dt="2026-06-15T09:45:19.265" v="765"/>
          <ac:spMkLst>
            <pc:docMk/>
            <pc:sldMk cId="3670932139" sldId="260"/>
            <ac:spMk id="21" creationId="{63A60C88-7443-4827-9241-5019758CB4F0}"/>
          </ac:spMkLst>
        </pc:spChg>
        <pc:grpChg chg="add del">
          <ac:chgData name="Shona Lea Veitch (2441498)" userId="S::2441498@student.uwtsd.ac.uk::9f5ed58f-622d-4fe9-8a23-2e24df4e6242" providerId="AD" clId="Web-{5BB3578C-4193-A2A3-E697-4D42A3BBAFED}" dt="2026-06-15T09:45:19.249" v="764"/>
          <ac:grpSpMkLst>
            <pc:docMk/>
            <pc:sldMk cId="3670932139" sldId="260"/>
            <ac:grpSpMk id="10" creationId="{A2E861A3-F23C-46B8-A38A-4A22E453D993}"/>
          </ac:grpSpMkLst>
        </pc:grpChg>
        <pc:grpChg chg="add">
          <ac:chgData name="Shona Lea Veitch (2441498)" userId="S::2441498@student.uwtsd.ac.uk::9f5ed58f-622d-4fe9-8a23-2e24df4e6242" providerId="AD" clId="Web-{5BB3578C-4193-A2A3-E697-4D42A3BBAFED}" dt="2026-06-15T09:45:19.265" v="765"/>
          <ac:grpSpMkLst>
            <pc:docMk/>
            <pc:sldMk cId="3670932139" sldId="260"/>
            <ac:grpSpMk id="20" creationId="{DF8D5C46-63E5-40C5-A208-4B2189FA1032}"/>
          </ac:grpSpMkLst>
        </pc:grpChg>
        <pc:picChg chg="add mod">
          <ac:chgData name="Shona Lea Veitch (2441498)" userId="S::2441498@student.uwtsd.ac.uk::9f5ed58f-622d-4fe9-8a23-2e24df4e6242" providerId="AD" clId="Web-{5BB3578C-4193-A2A3-E697-4D42A3BBAFED}" dt="2026-06-15T09:45:19.265" v="765"/>
          <ac:picMkLst>
            <pc:docMk/>
            <pc:sldMk cId="3670932139" sldId="260"/>
            <ac:picMk id="5" creationId="{AC37143B-B9CB-B463-0D1B-6C75D571C4ED}"/>
          </ac:picMkLst>
        </pc:picChg>
      </pc:sldChg>
      <pc:sldChg chg="addSp delSp modSp new">
        <pc:chgData name="Shona Lea Veitch (2441498)" userId="S::2441498@student.uwtsd.ac.uk::9f5ed58f-622d-4fe9-8a23-2e24df4e6242" providerId="AD" clId="Web-{5BB3578C-4193-A2A3-E697-4D42A3BBAFED}" dt="2026-06-15T07:27:19.706" v="186"/>
        <pc:sldMkLst>
          <pc:docMk/>
          <pc:sldMk cId="773994094" sldId="261"/>
        </pc:sldMkLst>
        <pc:spChg chg="mod">
          <ac:chgData name="Shona Lea Veitch (2441498)" userId="S::2441498@student.uwtsd.ac.uk::9f5ed58f-622d-4fe9-8a23-2e24df4e6242" providerId="AD" clId="Web-{5BB3578C-4193-A2A3-E697-4D42A3BBAFED}" dt="2026-06-15T07:21:49.005" v="164" actId="20577"/>
          <ac:spMkLst>
            <pc:docMk/>
            <pc:sldMk cId="773994094" sldId="261"/>
            <ac:spMk id="2" creationId="{1457F382-C156-29D6-0E71-4A7ED2F0B3D3}"/>
          </ac:spMkLst>
        </pc:spChg>
        <pc:spChg chg="del mod">
          <ac:chgData name="Shona Lea Veitch (2441498)" userId="S::2441498@student.uwtsd.ac.uk::9f5ed58f-622d-4fe9-8a23-2e24df4e6242" providerId="AD" clId="Web-{5BB3578C-4193-A2A3-E697-4D42A3BBAFED}" dt="2026-06-15T07:27:19.706" v="186"/>
          <ac:spMkLst>
            <pc:docMk/>
            <pc:sldMk cId="773994094" sldId="261"/>
            <ac:spMk id="3" creationId="{8B77A9FC-528C-6F54-20C6-5584ECB565DF}"/>
          </ac:spMkLst>
        </pc:spChg>
        <pc:spChg chg="add mod">
          <ac:chgData name="Shona Lea Veitch (2441498)" userId="S::2441498@student.uwtsd.ac.uk::9f5ed58f-622d-4fe9-8a23-2e24df4e6242" providerId="AD" clId="Web-{5BB3578C-4193-A2A3-E697-4D42A3BBAFED}" dt="2026-06-15T07:24:23.980" v="168"/>
          <ac:spMkLst>
            <pc:docMk/>
            <pc:sldMk cId="773994094" sldId="261"/>
            <ac:spMk id="5" creationId="{C34E59A1-7FAE-2A35-76DA-28C3DE7B1F4E}"/>
          </ac:spMkLst>
        </pc:spChg>
        <pc:graphicFrameChg chg="add">
          <ac:chgData name="Shona Lea Veitch (2441498)" userId="S::2441498@student.uwtsd.ac.uk::9f5ed58f-622d-4fe9-8a23-2e24df4e6242" providerId="AD" clId="Web-{5BB3578C-4193-A2A3-E697-4D42A3BBAFED}" dt="2026-06-15T07:27:19.706" v="186"/>
          <ac:graphicFrameMkLst>
            <pc:docMk/>
            <pc:sldMk cId="773994094" sldId="261"/>
            <ac:graphicFrameMk id="7" creationId="{FF0D2981-366F-1C91-C66F-A01EDF05041C}"/>
          </ac:graphicFrameMkLst>
        </pc:graphicFrameChg>
        <pc:picChg chg="add mod">
          <ac:chgData name="Shona Lea Veitch (2441498)" userId="S::2441498@student.uwtsd.ac.uk::9f5ed58f-622d-4fe9-8a23-2e24df4e6242" providerId="AD" clId="Web-{5BB3578C-4193-A2A3-E697-4D42A3BBAFED}" dt="2026-06-15T07:24:49.356" v="170" actId="1076"/>
          <ac:picMkLst>
            <pc:docMk/>
            <pc:sldMk cId="773994094" sldId="261"/>
            <ac:picMk id="4" creationId="{A35055F6-0CFB-7A8A-69A3-030286DF7F0D}"/>
          </ac:picMkLst>
        </pc:picChg>
      </pc:sldChg>
      <pc:sldChg chg="addSp delSp modSp new mod setBg">
        <pc:chgData name="Shona Lea Veitch (2441498)" userId="S::2441498@student.uwtsd.ac.uk::9f5ed58f-622d-4fe9-8a23-2e24df4e6242" providerId="AD" clId="Web-{5BB3578C-4193-A2A3-E697-4D42A3BBAFED}" dt="2026-06-15T08:22:25.059" v="208" actId="20577"/>
        <pc:sldMkLst>
          <pc:docMk/>
          <pc:sldMk cId="2347979735" sldId="262"/>
        </pc:sldMkLst>
        <pc:spChg chg="mod">
          <ac:chgData name="Shona Lea Veitch (2441498)" userId="S::2441498@student.uwtsd.ac.uk::9f5ed58f-622d-4fe9-8a23-2e24df4e6242" providerId="AD" clId="Web-{5BB3578C-4193-A2A3-E697-4D42A3BBAFED}" dt="2026-06-15T07:58:57.642" v="201"/>
          <ac:spMkLst>
            <pc:docMk/>
            <pc:sldMk cId="2347979735" sldId="262"/>
            <ac:spMk id="2" creationId="{E9E07627-B1D2-2DE6-EE1C-DD93FCB47156}"/>
          </ac:spMkLst>
        </pc:spChg>
        <pc:spChg chg="mod">
          <ac:chgData name="Shona Lea Veitch (2441498)" userId="S::2441498@student.uwtsd.ac.uk::9f5ed58f-622d-4fe9-8a23-2e24df4e6242" providerId="AD" clId="Web-{5BB3578C-4193-A2A3-E697-4D42A3BBAFED}" dt="2026-06-15T08:22:25.059" v="208" actId="20577"/>
          <ac:spMkLst>
            <pc:docMk/>
            <pc:sldMk cId="2347979735" sldId="262"/>
            <ac:spMk id="3" creationId="{F5BFE902-792D-6933-FD19-4683D75D8EAC}"/>
          </ac:spMkLst>
        </pc:spChg>
        <pc:spChg chg="add">
          <ac:chgData name="Shona Lea Veitch (2441498)" userId="S::2441498@student.uwtsd.ac.uk::9f5ed58f-622d-4fe9-8a23-2e24df4e6242" providerId="AD" clId="Web-{5BB3578C-4193-A2A3-E697-4D42A3BBAFED}" dt="2026-06-15T07:58:57.642" v="201"/>
          <ac:spMkLst>
            <pc:docMk/>
            <pc:sldMk cId="2347979735" sldId="262"/>
            <ac:spMk id="18" creationId="{DD7EED39-224E-4230-8FD1-B1E1AF6C6E36}"/>
          </ac:spMkLst>
        </pc:spChg>
        <pc:grpChg chg="add">
          <ac:chgData name="Shona Lea Veitch (2441498)" userId="S::2441498@student.uwtsd.ac.uk::9f5ed58f-622d-4fe9-8a23-2e24df4e6242" providerId="AD" clId="Web-{5BB3578C-4193-A2A3-E697-4D42A3BBAFED}" dt="2026-06-15T07:58:57.642" v="201"/>
          <ac:grpSpMkLst>
            <pc:docMk/>
            <pc:sldMk cId="2347979735" sldId="262"/>
            <ac:grpSpMk id="10" creationId="{A2E861A3-F23C-46B8-A38A-4A22E453D993}"/>
          </ac:grpSpMkLst>
        </pc:grpChg>
        <pc:picChg chg="add mod">
          <ac:chgData name="Shona Lea Veitch (2441498)" userId="S::2441498@student.uwtsd.ac.uk::9f5ed58f-622d-4fe9-8a23-2e24df4e6242" providerId="AD" clId="Web-{5BB3578C-4193-A2A3-E697-4D42A3BBAFED}" dt="2026-06-15T07:58:57.642" v="201"/>
          <ac:picMkLst>
            <pc:docMk/>
            <pc:sldMk cId="2347979735" sldId="262"/>
            <ac:picMk id="5" creationId="{4624B85C-87D9-7F5E-F0E2-75515F31FA03}"/>
          </ac:picMkLst>
        </pc:picChg>
        <pc:picChg chg="add del mod">
          <ac:chgData name="Shona Lea Veitch (2441498)" userId="S::2441498@student.uwtsd.ac.uk::9f5ed58f-622d-4fe9-8a23-2e24df4e6242" providerId="AD" clId="Web-{5BB3578C-4193-A2A3-E697-4D42A3BBAFED}" dt="2026-06-15T07:58:44.767" v="200"/>
          <ac:picMkLst>
            <pc:docMk/>
            <pc:sldMk cId="2347979735" sldId="262"/>
            <ac:picMk id="6" creationId="{B203501F-97C3-7E51-8A30-C00ED7FE450F}"/>
          </ac:picMkLst>
        </pc:picChg>
      </pc:sldChg>
      <pc:sldChg chg="addSp modSp new mod setBg">
        <pc:chgData name="Shona Lea Veitch (2441498)" userId="S::2441498@student.uwtsd.ac.uk::9f5ed58f-622d-4fe9-8a23-2e24df4e6242" providerId="AD" clId="Web-{5BB3578C-4193-A2A3-E697-4D42A3BBAFED}" dt="2026-06-15T08:25:49.338" v="221"/>
        <pc:sldMkLst>
          <pc:docMk/>
          <pc:sldMk cId="3928385866" sldId="263"/>
        </pc:sldMkLst>
        <pc:spChg chg="mod">
          <ac:chgData name="Shona Lea Veitch (2441498)" userId="S::2441498@student.uwtsd.ac.uk::9f5ed58f-622d-4fe9-8a23-2e24df4e6242" providerId="AD" clId="Web-{5BB3578C-4193-A2A3-E697-4D42A3BBAFED}" dt="2026-06-15T08:25:49.338" v="221"/>
          <ac:spMkLst>
            <pc:docMk/>
            <pc:sldMk cId="3928385866" sldId="263"/>
            <ac:spMk id="2" creationId="{4691FCA4-E95C-A48B-E29A-92AE6DCAC03C}"/>
          </ac:spMkLst>
        </pc:spChg>
        <pc:spChg chg="mod">
          <ac:chgData name="Shona Lea Veitch (2441498)" userId="S::2441498@student.uwtsd.ac.uk::9f5ed58f-622d-4fe9-8a23-2e24df4e6242" providerId="AD" clId="Web-{5BB3578C-4193-A2A3-E697-4D42A3BBAFED}" dt="2026-06-15T08:25:49.338" v="221"/>
          <ac:spMkLst>
            <pc:docMk/>
            <pc:sldMk cId="3928385866" sldId="263"/>
            <ac:spMk id="3" creationId="{4FE11C6C-0F7E-58F9-6C4D-D780030EA882}"/>
          </ac:spMkLst>
        </pc:spChg>
        <pc:spChg chg="add">
          <ac:chgData name="Shona Lea Veitch (2441498)" userId="S::2441498@student.uwtsd.ac.uk::9f5ed58f-622d-4fe9-8a23-2e24df4e6242" providerId="AD" clId="Web-{5BB3578C-4193-A2A3-E697-4D42A3BBAFED}" dt="2026-06-15T08:25:49.338" v="221"/>
          <ac:spMkLst>
            <pc:docMk/>
            <pc:sldMk cId="3928385866" sldId="263"/>
            <ac:spMk id="18" creationId="{DD7EED39-224E-4230-8FD1-B1E1AF6C6E36}"/>
          </ac:spMkLst>
        </pc:spChg>
        <pc:grpChg chg="add">
          <ac:chgData name="Shona Lea Veitch (2441498)" userId="S::2441498@student.uwtsd.ac.uk::9f5ed58f-622d-4fe9-8a23-2e24df4e6242" providerId="AD" clId="Web-{5BB3578C-4193-A2A3-E697-4D42A3BBAFED}" dt="2026-06-15T08:25:49.338" v="221"/>
          <ac:grpSpMkLst>
            <pc:docMk/>
            <pc:sldMk cId="3928385866" sldId="263"/>
            <ac:grpSpMk id="10" creationId="{A2E861A3-F23C-46B8-A38A-4A22E453D993}"/>
          </ac:grpSpMkLst>
        </pc:grpChg>
        <pc:picChg chg="add mod">
          <ac:chgData name="Shona Lea Veitch (2441498)" userId="S::2441498@student.uwtsd.ac.uk::9f5ed58f-622d-4fe9-8a23-2e24df4e6242" providerId="AD" clId="Web-{5BB3578C-4193-A2A3-E697-4D42A3BBAFED}" dt="2026-06-15T08:25:49.338" v="221"/>
          <ac:picMkLst>
            <pc:docMk/>
            <pc:sldMk cId="3928385866" sldId="263"/>
            <ac:picMk id="5" creationId="{6A6952BB-D7A3-CEC9-87E8-BF4FECE71C47}"/>
          </ac:picMkLst>
        </pc:picChg>
      </pc:sldChg>
      <pc:sldChg chg="addSp modSp new">
        <pc:chgData name="Shona Lea Veitch (2441498)" userId="S::2441498@student.uwtsd.ac.uk::9f5ed58f-622d-4fe9-8a23-2e24df4e6242" providerId="AD" clId="Web-{5BB3578C-4193-A2A3-E697-4D42A3BBAFED}" dt="2026-06-15T08:38:53.778" v="236" actId="1076"/>
        <pc:sldMkLst>
          <pc:docMk/>
          <pc:sldMk cId="2033347679" sldId="264"/>
        </pc:sldMkLst>
        <pc:spChg chg="mod">
          <ac:chgData name="Shona Lea Veitch (2441498)" userId="S::2441498@student.uwtsd.ac.uk::9f5ed58f-622d-4fe9-8a23-2e24df4e6242" providerId="AD" clId="Web-{5BB3578C-4193-A2A3-E697-4D42A3BBAFED}" dt="2026-06-15T08:36:37.801" v="227" actId="20577"/>
          <ac:spMkLst>
            <pc:docMk/>
            <pc:sldMk cId="2033347679" sldId="264"/>
            <ac:spMk id="2" creationId="{63675F4A-D344-323A-7EB1-A8499F04E5C1}"/>
          </ac:spMkLst>
        </pc:spChg>
        <pc:spChg chg="mod">
          <ac:chgData name="Shona Lea Veitch (2441498)" userId="S::2441498@student.uwtsd.ac.uk::9f5ed58f-622d-4fe9-8a23-2e24df4e6242" providerId="AD" clId="Web-{5BB3578C-4193-A2A3-E697-4D42A3BBAFED}" dt="2026-06-15T08:36:23.706" v="226" actId="20577"/>
          <ac:spMkLst>
            <pc:docMk/>
            <pc:sldMk cId="2033347679" sldId="264"/>
            <ac:spMk id="3" creationId="{B5F7259D-45F5-A688-05F7-D22788E004CD}"/>
          </ac:spMkLst>
        </pc:spChg>
        <pc:picChg chg="add mod">
          <ac:chgData name="Shona Lea Veitch (2441498)" userId="S::2441498@student.uwtsd.ac.uk::9f5ed58f-622d-4fe9-8a23-2e24df4e6242" providerId="AD" clId="Web-{5BB3578C-4193-A2A3-E697-4D42A3BBAFED}" dt="2026-06-15T08:38:53.778" v="236" actId="1076"/>
          <ac:picMkLst>
            <pc:docMk/>
            <pc:sldMk cId="2033347679" sldId="264"/>
            <ac:picMk id="5" creationId="{C09B30CD-E3C7-8D12-8277-0AF1F14D7EBE}"/>
          </ac:picMkLst>
        </pc:picChg>
        <pc:picChg chg="add mod">
          <ac:chgData name="Shona Lea Veitch (2441498)" userId="S::2441498@student.uwtsd.ac.uk::9f5ed58f-622d-4fe9-8a23-2e24df4e6242" providerId="AD" clId="Web-{5BB3578C-4193-A2A3-E697-4D42A3BBAFED}" dt="2026-06-15T08:38:49.669" v="235" actId="1076"/>
          <ac:picMkLst>
            <pc:docMk/>
            <pc:sldMk cId="2033347679" sldId="264"/>
            <ac:picMk id="6" creationId="{C72987CB-A6F2-0B4E-6B30-EFCDC1BD8BE4}"/>
          </ac:picMkLst>
        </pc:picChg>
      </pc:sldChg>
      <pc:sldChg chg="addSp modSp new">
        <pc:chgData name="Shona Lea Veitch (2441498)" userId="S::2441498@student.uwtsd.ac.uk::9f5ed58f-622d-4fe9-8a23-2e24df4e6242" providerId="AD" clId="Web-{5BB3578C-4193-A2A3-E697-4D42A3BBAFED}" dt="2026-06-15T08:44:22.080" v="251" actId="1076"/>
        <pc:sldMkLst>
          <pc:docMk/>
          <pc:sldMk cId="1501219887" sldId="265"/>
        </pc:sldMkLst>
        <pc:spChg chg="mod">
          <ac:chgData name="Shona Lea Veitch (2441498)" userId="S::2441498@student.uwtsd.ac.uk::9f5ed58f-622d-4fe9-8a23-2e24df4e6242" providerId="AD" clId="Web-{5BB3578C-4193-A2A3-E697-4D42A3BBAFED}" dt="2026-06-15T08:41:38.038" v="244" actId="20577"/>
          <ac:spMkLst>
            <pc:docMk/>
            <pc:sldMk cId="1501219887" sldId="265"/>
            <ac:spMk id="2" creationId="{5A12C38D-6B60-7238-D642-C7546B3608FD}"/>
          </ac:spMkLst>
        </pc:spChg>
        <pc:spChg chg="mod">
          <ac:chgData name="Shona Lea Veitch (2441498)" userId="S::2441498@student.uwtsd.ac.uk::9f5ed58f-622d-4fe9-8a23-2e24df4e6242" providerId="AD" clId="Web-{5BB3578C-4193-A2A3-E697-4D42A3BBAFED}" dt="2026-06-15T08:40:24.878" v="241" actId="20577"/>
          <ac:spMkLst>
            <pc:docMk/>
            <pc:sldMk cId="1501219887" sldId="265"/>
            <ac:spMk id="3" creationId="{C5406319-C45A-89FE-8C63-8F041AF4E97B}"/>
          </ac:spMkLst>
        </pc:spChg>
        <pc:spChg chg="add mod">
          <ac:chgData name="Shona Lea Veitch (2441498)" userId="S::2441498@student.uwtsd.ac.uk::9f5ed58f-622d-4fe9-8a23-2e24df4e6242" providerId="AD" clId="Web-{5BB3578C-4193-A2A3-E697-4D42A3BBAFED}" dt="2026-06-15T08:44:07.532" v="249"/>
          <ac:spMkLst>
            <pc:docMk/>
            <pc:sldMk cId="1501219887" sldId="265"/>
            <ac:spMk id="7" creationId="{F54AD13A-084A-79F6-55E2-58D68FD409B2}"/>
          </ac:spMkLst>
        </pc:spChg>
        <pc:picChg chg="add">
          <ac:chgData name="Shona Lea Veitch (2441498)" userId="S::2441498@student.uwtsd.ac.uk::9f5ed58f-622d-4fe9-8a23-2e24df4e6242" providerId="AD" clId="Web-{5BB3578C-4193-A2A3-E697-4D42A3BBAFED}" dt="2026-06-15T08:42:58.169" v="245"/>
          <ac:picMkLst>
            <pc:docMk/>
            <pc:sldMk cId="1501219887" sldId="265"/>
            <ac:picMk id="5" creationId="{7F87DCCB-1822-5B2A-A4D0-8EA150383AD0}"/>
          </ac:picMkLst>
        </pc:picChg>
        <pc:picChg chg="add mod">
          <ac:chgData name="Shona Lea Veitch (2441498)" userId="S::2441498@student.uwtsd.ac.uk::9f5ed58f-622d-4fe9-8a23-2e24df4e6242" providerId="AD" clId="Web-{5BB3578C-4193-A2A3-E697-4D42A3BBAFED}" dt="2026-06-15T08:44:22.080" v="251" actId="1076"/>
          <ac:picMkLst>
            <pc:docMk/>
            <pc:sldMk cId="1501219887" sldId="265"/>
            <ac:picMk id="6" creationId="{9054D5D5-7343-1FE1-604F-4FDB9BA9B152}"/>
          </ac:picMkLst>
        </pc:picChg>
      </pc:sldChg>
      <pc:sldChg chg="addSp modSp new">
        <pc:chgData name="Shona Lea Veitch (2441498)" userId="S::2441498@student.uwtsd.ac.uk::9f5ed58f-622d-4fe9-8a23-2e24df4e6242" providerId="AD" clId="Web-{5BB3578C-4193-A2A3-E697-4D42A3BBAFED}" dt="2026-06-15T08:49:47.944" v="303"/>
        <pc:sldMkLst>
          <pc:docMk/>
          <pc:sldMk cId="2124886212" sldId="266"/>
        </pc:sldMkLst>
        <pc:spChg chg="mod">
          <ac:chgData name="Shona Lea Veitch (2441498)" userId="S::2441498@student.uwtsd.ac.uk::9f5ed58f-622d-4fe9-8a23-2e24df4e6242" providerId="AD" clId="Web-{5BB3578C-4193-A2A3-E697-4D42A3BBAFED}" dt="2026-06-15T08:48:07.047" v="297" actId="20577"/>
          <ac:spMkLst>
            <pc:docMk/>
            <pc:sldMk cId="2124886212" sldId="266"/>
            <ac:spMk id="2" creationId="{6737E885-3FDD-2719-2B07-AF682F8AE8FB}"/>
          </ac:spMkLst>
        </pc:spChg>
        <pc:spChg chg="mod">
          <ac:chgData name="Shona Lea Veitch (2441498)" userId="S::2441498@student.uwtsd.ac.uk::9f5ed58f-622d-4fe9-8a23-2e24df4e6242" providerId="AD" clId="Web-{5BB3578C-4193-A2A3-E697-4D42A3BBAFED}" dt="2026-06-15T08:47:57.562" v="286" actId="20577"/>
          <ac:spMkLst>
            <pc:docMk/>
            <pc:sldMk cId="2124886212" sldId="266"/>
            <ac:spMk id="3" creationId="{26258FA4-2318-52DB-4664-D0E64EB8E046}"/>
          </ac:spMkLst>
        </pc:spChg>
        <pc:spChg chg="add mod">
          <ac:chgData name="Shona Lea Veitch (2441498)" userId="S::2441498@student.uwtsd.ac.uk::9f5ed58f-622d-4fe9-8a23-2e24df4e6242" providerId="AD" clId="Web-{5BB3578C-4193-A2A3-E697-4D42A3BBAFED}" dt="2026-06-15T08:49:21.864" v="301"/>
          <ac:spMkLst>
            <pc:docMk/>
            <pc:sldMk cId="2124886212" sldId="266"/>
            <ac:spMk id="5" creationId="{A7E5203E-3D89-EAAC-15FA-515019509932}"/>
          </ac:spMkLst>
        </pc:spChg>
        <pc:picChg chg="add mod">
          <ac:chgData name="Shona Lea Veitch (2441498)" userId="S::2441498@student.uwtsd.ac.uk::9f5ed58f-622d-4fe9-8a23-2e24df4e6242" providerId="AD" clId="Web-{5BB3578C-4193-A2A3-E697-4D42A3BBAFED}" dt="2026-06-15T08:49:28.302" v="302" actId="1076"/>
          <ac:picMkLst>
            <pc:docMk/>
            <pc:sldMk cId="2124886212" sldId="266"/>
            <ac:picMk id="4" creationId="{4A608973-7DF1-F2CE-92DE-AC92953413B5}"/>
          </ac:picMkLst>
        </pc:picChg>
        <pc:picChg chg="add">
          <ac:chgData name="Shona Lea Veitch (2441498)" userId="S::2441498@student.uwtsd.ac.uk::9f5ed58f-622d-4fe9-8a23-2e24df4e6242" providerId="AD" clId="Web-{5BB3578C-4193-A2A3-E697-4D42A3BBAFED}" dt="2026-06-15T08:49:47.944" v="303"/>
          <ac:picMkLst>
            <pc:docMk/>
            <pc:sldMk cId="2124886212" sldId="266"/>
            <ac:picMk id="8" creationId="{2CF52E86-A5A0-1620-5B2D-EF25C85B7443}"/>
          </ac:picMkLst>
        </pc:picChg>
      </pc:sldChg>
      <pc:sldChg chg="addSp modSp new mod setBg">
        <pc:chgData name="Shona Lea Veitch (2441498)" userId="S::2441498@student.uwtsd.ac.uk::9f5ed58f-622d-4fe9-8a23-2e24df4e6242" providerId="AD" clId="Web-{5BB3578C-4193-A2A3-E697-4D42A3BBAFED}" dt="2026-06-15T09:03:54.201" v="425"/>
        <pc:sldMkLst>
          <pc:docMk/>
          <pc:sldMk cId="315195165" sldId="267"/>
        </pc:sldMkLst>
        <pc:spChg chg="mod modVis">
          <ac:chgData name="Shona Lea Veitch (2441498)" userId="S::2441498@student.uwtsd.ac.uk::9f5ed58f-622d-4fe9-8a23-2e24df4e6242" providerId="AD" clId="Web-{5BB3578C-4193-A2A3-E697-4D42A3BBAFED}" dt="2026-06-15T09:03:54.185" v="424"/>
          <ac:spMkLst>
            <pc:docMk/>
            <pc:sldMk cId="315195165" sldId="267"/>
            <ac:spMk id="2" creationId="{8275945C-BE01-8A20-5129-23BA859DA73D}"/>
          </ac:spMkLst>
        </pc:spChg>
        <pc:spChg chg="mod modVis">
          <ac:chgData name="Shona Lea Veitch (2441498)" userId="S::2441498@student.uwtsd.ac.uk::9f5ed58f-622d-4fe9-8a23-2e24df4e6242" providerId="AD" clId="Web-{5BB3578C-4193-A2A3-E697-4D42A3BBAFED}" dt="2026-06-15T09:03:54.201" v="425"/>
          <ac:spMkLst>
            <pc:docMk/>
            <pc:sldMk cId="315195165" sldId="267"/>
            <ac:spMk id="3" creationId="{6CEA558A-AB0A-5BDC-733C-692EB57D18CA}"/>
          </ac:spMkLst>
        </pc:spChg>
        <pc:spChg chg="add mod modVis">
          <ac:chgData name="Shona Lea Veitch (2441498)" userId="S::2441498@student.uwtsd.ac.uk::9f5ed58f-622d-4fe9-8a23-2e24df4e6242" providerId="AD" clId="Web-{5BB3578C-4193-A2A3-E697-4D42A3BBAFED}" dt="2026-06-15T09:03:54.107" v="415"/>
          <ac:spMkLst>
            <pc:docMk/>
            <pc:sldMk cId="315195165" sldId="267"/>
            <ac:spMk id="10" creationId="{6AD30037-67ED-4367-9BE0-45787510BF13}"/>
          </ac:spMkLst>
        </pc:spChg>
        <pc:spChg chg="mod modVis">
          <ac:chgData name="Shona Lea Veitch (2441498)" userId="S::2441498@student.uwtsd.ac.uk::9f5ed58f-622d-4fe9-8a23-2e24df4e6242" providerId="AD" clId="Web-{5BB3578C-4193-A2A3-E697-4D42A3BBAFED}" dt="2026-06-15T09:03:54.139" v="418"/>
          <ac:spMkLst>
            <pc:docMk/>
            <pc:sldMk cId="315195165" sldId="267"/>
            <ac:spMk id="13" creationId="{BF371BCC-8954-44E2-8C4F-29DC188727AC}"/>
          </ac:spMkLst>
        </pc:spChg>
        <pc:spChg chg="mod modVis">
          <ac:chgData name="Shona Lea Veitch (2441498)" userId="S::2441498@student.uwtsd.ac.uk::9f5ed58f-622d-4fe9-8a23-2e24df4e6242" providerId="AD" clId="Web-{5BB3578C-4193-A2A3-E697-4D42A3BBAFED}" dt="2026-06-15T09:03:54.154" v="419"/>
          <ac:spMkLst>
            <pc:docMk/>
            <pc:sldMk cId="315195165" sldId="267"/>
            <ac:spMk id="14" creationId="{CD3505BE-B420-41C5-BE34-3E7652D37A5F}"/>
          </ac:spMkLst>
        </pc:spChg>
        <pc:spChg chg="mod modVis">
          <ac:chgData name="Shona Lea Veitch (2441498)" userId="S::2441498@student.uwtsd.ac.uk::9f5ed58f-622d-4fe9-8a23-2e24df4e6242" providerId="AD" clId="Web-{5BB3578C-4193-A2A3-E697-4D42A3BBAFED}" dt="2026-06-15T09:03:54.154" v="420"/>
          <ac:spMkLst>
            <pc:docMk/>
            <pc:sldMk cId="315195165" sldId="267"/>
            <ac:spMk id="15" creationId="{4B68A05B-A78B-4D59-8CF9-1900731A2188}"/>
          </ac:spMkLst>
        </pc:spChg>
        <pc:spChg chg="mod modVis">
          <ac:chgData name="Shona Lea Veitch (2441498)" userId="S::2441498@student.uwtsd.ac.uk::9f5ed58f-622d-4fe9-8a23-2e24df4e6242" providerId="AD" clId="Web-{5BB3578C-4193-A2A3-E697-4D42A3BBAFED}" dt="2026-06-15T09:03:54.154" v="421"/>
          <ac:spMkLst>
            <pc:docMk/>
            <pc:sldMk cId="315195165" sldId="267"/>
            <ac:spMk id="16" creationId="{84D57A01-C112-4FF2-B5ED-0B762AAD9CE2}"/>
          </ac:spMkLst>
        </pc:spChg>
        <pc:spChg chg="mod modVis">
          <ac:chgData name="Shona Lea Veitch (2441498)" userId="S::2441498@student.uwtsd.ac.uk::9f5ed58f-622d-4fe9-8a23-2e24df4e6242" providerId="AD" clId="Web-{5BB3578C-4193-A2A3-E697-4D42A3BBAFED}" dt="2026-06-15T09:03:54.154" v="422"/>
          <ac:spMkLst>
            <pc:docMk/>
            <pc:sldMk cId="315195165" sldId="267"/>
            <ac:spMk id="17" creationId="{6CCCCDF1-5D4F-4CA1-8400-DFBB96BB011D}"/>
          </ac:spMkLst>
        </pc:spChg>
        <pc:spChg chg="mod modVis">
          <ac:chgData name="Shona Lea Veitch (2441498)" userId="S::2441498@student.uwtsd.ac.uk::9f5ed58f-622d-4fe9-8a23-2e24df4e6242" providerId="AD" clId="Web-{5BB3578C-4193-A2A3-E697-4D42A3BBAFED}" dt="2026-06-15T09:03:54.170" v="423"/>
          <ac:spMkLst>
            <pc:docMk/>
            <pc:sldMk cId="315195165" sldId="267"/>
            <ac:spMk id="18" creationId="{20A090B2-5344-43CD-BC70-A6D44F15E800}"/>
          </ac:spMkLst>
        </pc:spChg>
        <pc:grpChg chg="add mod modVis">
          <ac:chgData name="Shona Lea Veitch (2441498)" userId="S::2441498@student.uwtsd.ac.uk::9f5ed58f-622d-4fe9-8a23-2e24df4e6242" providerId="AD" clId="Web-{5BB3578C-4193-A2A3-E697-4D42A3BBAFED}" dt="2026-06-15T09:03:54.139" v="417"/>
          <ac:grpSpMkLst>
            <pc:docMk/>
            <pc:sldMk cId="315195165" sldId="267"/>
            <ac:grpSpMk id="12" creationId="{50841A4E-5BC1-44B4-83CF-D524E8AEAD64}"/>
          </ac:grpSpMkLst>
        </pc:grpChg>
        <pc:picChg chg="add mod ord modVis">
          <ac:chgData name="Shona Lea Veitch (2441498)" userId="S::2441498@student.uwtsd.ac.uk::9f5ed58f-622d-4fe9-8a23-2e24df4e6242" providerId="AD" clId="Web-{5BB3578C-4193-A2A3-E697-4D42A3BBAFED}" dt="2026-06-15T09:03:54.139" v="416"/>
          <ac:picMkLst>
            <pc:docMk/>
            <pc:sldMk cId="315195165" sldId="267"/>
            <ac:picMk id="5" creationId="{C43F518C-1136-E50D-6543-C3A9387368FA}"/>
          </ac:picMkLst>
        </pc:picChg>
      </pc:sldChg>
      <pc:sldChg chg="addSp delSp modSp new">
        <pc:chgData name="Shona Lea Veitch (2441498)" userId="S::2441498@student.uwtsd.ac.uk::9f5ed58f-622d-4fe9-8a23-2e24df4e6242" providerId="AD" clId="Web-{5BB3578C-4193-A2A3-E697-4D42A3BBAFED}" dt="2026-06-15T09:03:39.575" v="403" actId="1076"/>
        <pc:sldMkLst>
          <pc:docMk/>
          <pc:sldMk cId="2774119253" sldId="268"/>
        </pc:sldMkLst>
        <pc:spChg chg="mod">
          <ac:chgData name="Shona Lea Veitch (2441498)" userId="S::2441498@student.uwtsd.ac.uk::9f5ed58f-622d-4fe9-8a23-2e24df4e6242" providerId="AD" clId="Web-{5BB3578C-4193-A2A3-E697-4D42A3BBAFED}" dt="2026-06-15T09:03:05.573" v="401" actId="20577"/>
          <ac:spMkLst>
            <pc:docMk/>
            <pc:sldMk cId="2774119253" sldId="268"/>
            <ac:spMk id="2" creationId="{9792DB06-5029-A46B-A995-6CD7CFDF0001}"/>
          </ac:spMkLst>
        </pc:spChg>
        <pc:spChg chg="add del">
          <ac:chgData name="Shona Lea Veitch (2441498)" userId="S::2441498@student.uwtsd.ac.uk::9f5ed58f-622d-4fe9-8a23-2e24df4e6242" providerId="AD" clId="Web-{5BB3578C-4193-A2A3-E697-4D42A3BBAFED}" dt="2026-06-15T09:01:00.940" v="331"/>
          <ac:spMkLst>
            <pc:docMk/>
            <pc:sldMk cId="2774119253" sldId="268"/>
            <ac:spMk id="3" creationId="{9D010D2F-DDCC-C894-C38F-C9635E297D97}"/>
          </ac:spMkLst>
        </pc:spChg>
        <pc:graphicFrameChg chg="add del mod ord modGraphic">
          <ac:chgData name="Shona Lea Veitch (2441498)" userId="S::2441498@student.uwtsd.ac.uk::9f5ed58f-622d-4fe9-8a23-2e24df4e6242" providerId="AD" clId="Web-{5BB3578C-4193-A2A3-E697-4D42A3BBAFED}" dt="2026-06-15T08:59:13.168" v="330"/>
          <ac:graphicFrameMkLst>
            <pc:docMk/>
            <pc:sldMk cId="2774119253" sldId="268"/>
            <ac:graphicFrameMk id="5" creationId="{61250DD7-EB6F-63C7-F3EE-5A50BF131B92}"/>
          </ac:graphicFrameMkLst>
        </pc:graphicFrameChg>
        <pc:graphicFrameChg chg="add mod ord modGraphic">
          <ac:chgData name="Shona Lea Veitch (2441498)" userId="S::2441498@student.uwtsd.ac.uk::9f5ed58f-622d-4fe9-8a23-2e24df4e6242" providerId="AD" clId="Web-{5BB3578C-4193-A2A3-E697-4D42A3BBAFED}" dt="2026-06-15T09:02:20.164" v="377"/>
          <ac:graphicFrameMkLst>
            <pc:docMk/>
            <pc:sldMk cId="2774119253" sldId="268"/>
            <ac:graphicFrameMk id="7" creationId="{512E6D25-A916-EEAA-24F0-40DF3E82C4F2}"/>
          </ac:graphicFrameMkLst>
        </pc:graphicFrameChg>
        <pc:picChg chg="add mod">
          <ac:chgData name="Shona Lea Veitch (2441498)" userId="S::2441498@student.uwtsd.ac.uk::9f5ed58f-622d-4fe9-8a23-2e24df4e6242" providerId="AD" clId="Web-{5BB3578C-4193-A2A3-E697-4D42A3BBAFED}" dt="2026-06-15T09:03:39.575" v="403" actId="1076"/>
          <ac:picMkLst>
            <pc:docMk/>
            <pc:sldMk cId="2774119253" sldId="268"/>
            <ac:picMk id="9" creationId="{9E578709-DFA6-D2E7-3BE1-67484B2CA2D8}"/>
          </ac:picMkLst>
        </pc:picChg>
      </pc:sldChg>
      <pc:sldChg chg="addSp delSp modSp new mod setBg">
        <pc:chgData name="Shona Lea Veitch (2441498)" userId="S::2441498@student.uwtsd.ac.uk::9f5ed58f-622d-4fe9-8a23-2e24df4e6242" providerId="AD" clId="Web-{5BB3578C-4193-A2A3-E697-4D42A3BBAFED}" dt="2026-06-15T09:09:36.988" v="449" actId="20577"/>
        <pc:sldMkLst>
          <pc:docMk/>
          <pc:sldMk cId="1173222475" sldId="269"/>
        </pc:sldMkLst>
        <pc:spChg chg="mod">
          <ac:chgData name="Shona Lea Veitch (2441498)" userId="S::2441498@student.uwtsd.ac.uk::9f5ed58f-622d-4fe9-8a23-2e24df4e6242" providerId="AD" clId="Web-{5BB3578C-4193-A2A3-E697-4D42A3BBAFED}" dt="2026-06-15T09:09:11.659" v="444" actId="20577"/>
          <ac:spMkLst>
            <pc:docMk/>
            <pc:sldMk cId="1173222475" sldId="269"/>
            <ac:spMk id="2" creationId="{D2301B32-4BA8-6138-9A9C-434DF8B74561}"/>
          </ac:spMkLst>
        </pc:spChg>
        <pc:spChg chg="mod">
          <ac:chgData name="Shona Lea Veitch (2441498)" userId="S::2441498@student.uwtsd.ac.uk::9f5ed58f-622d-4fe9-8a23-2e24df4e6242" providerId="AD" clId="Web-{5BB3578C-4193-A2A3-E697-4D42A3BBAFED}" dt="2026-06-15T09:09:36.988" v="449" actId="20577"/>
          <ac:spMkLst>
            <pc:docMk/>
            <pc:sldMk cId="1173222475" sldId="269"/>
            <ac:spMk id="3" creationId="{73401BC6-995C-72CC-C298-5CC68E26CD08}"/>
          </ac:spMkLst>
        </pc:spChg>
        <pc:spChg chg="add del">
          <ac:chgData name="Shona Lea Veitch (2441498)" userId="S::2441498@student.uwtsd.ac.uk::9f5ed58f-622d-4fe9-8a23-2e24df4e6242" providerId="AD" clId="Web-{5BB3578C-4193-A2A3-E697-4D42A3BBAFED}" dt="2026-06-15T09:08:49.157" v="441"/>
          <ac:spMkLst>
            <pc:docMk/>
            <pc:sldMk cId="1173222475" sldId="269"/>
            <ac:spMk id="18" creationId="{DD7EED39-224E-4230-8FD1-B1E1AF6C6E36}"/>
          </ac:spMkLst>
        </pc:spChg>
        <pc:grpChg chg="add del">
          <ac:chgData name="Shona Lea Veitch (2441498)" userId="S::2441498@student.uwtsd.ac.uk::9f5ed58f-622d-4fe9-8a23-2e24df4e6242" providerId="AD" clId="Web-{5BB3578C-4193-A2A3-E697-4D42A3BBAFED}" dt="2026-06-15T09:08:49.157" v="441"/>
          <ac:grpSpMkLst>
            <pc:docMk/>
            <pc:sldMk cId="1173222475" sldId="269"/>
            <ac:grpSpMk id="10" creationId="{A2E861A3-F23C-46B8-A38A-4A22E453D993}"/>
          </ac:grpSpMkLst>
        </pc:grpChg>
        <pc:picChg chg="add mod">
          <ac:chgData name="Shona Lea Veitch (2441498)" userId="S::2441498@student.uwtsd.ac.uk::9f5ed58f-622d-4fe9-8a23-2e24df4e6242" providerId="AD" clId="Web-{5BB3578C-4193-A2A3-E697-4D42A3BBAFED}" dt="2026-06-15T09:08:49.157" v="442"/>
          <ac:picMkLst>
            <pc:docMk/>
            <pc:sldMk cId="1173222475" sldId="269"/>
            <ac:picMk id="5" creationId="{C69F3682-E1B4-3D49-BA65-27F5F099D8BA}"/>
          </ac:picMkLst>
        </pc:picChg>
      </pc:sldChg>
      <pc:sldChg chg="modSp new">
        <pc:chgData name="Shona Lea Veitch (2441498)" userId="S::2441498@student.uwtsd.ac.uk::9f5ed58f-622d-4fe9-8a23-2e24df4e6242" providerId="AD" clId="Web-{5BB3578C-4193-A2A3-E697-4D42A3BBAFED}" dt="2026-06-15T09:31:09.914" v="506" actId="20577"/>
        <pc:sldMkLst>
          <pc:docMk/>
          <pc:sldMk cId="3533719412" sldId="270"/>
        </pc:sldMkLst>
        <pc:spChg chg="mod">
          <ac:chgData name="Shona Lea Veitch (2441498)" userId="S::2441498@student.uwtsd.ac.uk::9f5ed58f-622d-4fe9-8a23-2e24df4e6242" providerId="AD" clId="Web-{5BB3578C-4193-A2A3-E697-4D42A3BBAFED}" dt="2026-06-15T09:31:09.914" v="506" actId="20577"/>
          <ac:spMkLst>
            <pc:docMk/>
            <pc:sldMk cId="3533719412" sldId="270"/>
            <ac:spMk id="2" creationId="{B9E26C57-5AB4-38DB-6E34-BAAE0BBCA904}"/>
          </ac:spMkLst>
        </pc:spChg>
        <pc:spChg chg="mod">
          <ac:chgData name="Shona Lea Veitch (2441498)" userId="S::2441498@student.uwtsd.ac.uk::9f5ed58f-622d-4fe9-8a23-2e24df4e6242" providerId="AD" clId="Web-{5BB3578C-4193-A2A3-E697-4D42A3BBAFED}" dt="2026-06-15T09:31:03.211" v="503" actId="20577"/>
          <ac:spMkLst>
            <pc:docMk/>
            <pc:sldMk cId="3533719412" sldId="270"/>
            <ac:spMk id="3" creationId="{487342ED-FF7B-3443-BD10-CB57C243D999}"/>
          </ac:spMkLst>
        </pc:spChg>
      </pc:sldChg>
      <pc:sldMasterChg chg="del mod setBg delSldLayout modSldLayout">
        <pc:chgData name="Shona Lea Veitch (2441498)" userId="S::2441498@student.uwtsd.ac.uk::9f5ed58f-622d-4fe9-8a23-2e24df4e6242" providerId="AD" clId="Web-{5BB3578C-4193-A2A3-E697-4D42A3BBAFED}" dt="2026-06-15T06:51:31.802" v="73"/>
        <pc:sldMasterMkLst>
          <pc:docMk/>
          <pc:sldMasterMk cId="2460954070" sldId="2147483660"/>
        </pc:sldMasterMkLst>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385387890" sldId="2147483661"/>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949138452" sldId="2147483662"/>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591524520" sldId="2147483663"/>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1203092039" sldId="2147483664"/>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733172339" sldId="2147483665"/>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210312558" sldId="2147483666"/>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146388984" sldId="2147483667"/>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171841454" sldId="2147483668"/>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1718958274" sldId="2147483669"/>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2202905451" sldId="2147483670"/>
          </pc:sldLayoutMkLst>
        </pc:sldLayoutChg>
        <pc:sldLayoutChg chg="del mod">
          <pc:chgData name="Shona Lea Veitch (2441498)" userId="S::2441498@student.uwtsd.ac.uk::9f5ed58f-622d-4fe9-8a23-2e24df4e6242" providerId="AD" clId="Web-{5BB3578C-4193-A2A3-E697-4D42A3BBAFED}" dt="2026-06-15T06:51:31.802" v="73"/>
          <pc:sldLayoutMkLst>
            <pc:docMk/>
            <pc:sldMasterMk cId="2460954070" sldId="2147483660"/>
            <pc:sldLayoutMk cId="3479445657" sldId="2147483671"/>
          </pc:sldLayoutMkLst>
        </pc:sldLayoutChg>
      </pc:sldMasterChg>
      <pc:sldMasterChg chg="add addSldLayout modSldLayout">
        <pc:chgData name="Shona Lea Veitch (2441498)" userId="S::2441498@student.uwtsd.ac.uk::9f5ed58f-622d-4fe9-8a23-2e24df4e6242" providerId="AD" clId="Web-{5BB3578C-4193-A2A3-E697-4D42A3BBAFED}" dt="2026-06-15T06:51:31.802" v="73"/>
        <pc:sldMasterMkLst>
          <pc:docMk/>
          <pc:sldMasterMk cId="1410552883" sldId="2147483672"/>
        </pc:sldMasterMkLst>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488384490" sldId="2147483673"/>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490908707" sldId="2147483674"/>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779766789" sldId="2147483675"/>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331266614" sldId="2147483676"/>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393283039" sldId="2147483677"/>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856580948" sldId="2147483678"/>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838614692" sldId="2147483679"/>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679897505" sldId="2147483680"/>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441861999" sldId="2147483681"/>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688414609" sldId="2147483682"/>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449149457" sldId="2147483683"/>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3636410448" sldId="2147483684"/>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2826374631" sldId="2147483685"/>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1713654920" sldId="2147483686"/>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4280074522" sldId="2147483687"/>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847442095" sldId="2147483688"/>
          </pc:sldLayoutMkLst>
        </pc:sldLayoutChg>
        <pc:sldLayoutChg chg="add mod replId">
          <pc:chgData name="Shona Lea Veitch (2441498)" userId="S::2441498@student.uwtsd.ac.uk::9f5ed58f-622d-4fe9-8a23-2e24df4e6242" providerId="AD" clId="Web-{5BB3578C-4193-A2A3-E697-4D42A3BBAFED}" dt="2026-06-15T06:51:31.802" v="73"/>
          <pc:sldLayoutMkLst>
            <pc:docMk/>
            <pc:sldMasterMk cId="1410552883" sldId="2147483672"/>
            <pc:sldLayoutMk cId="454391029" sldId="2147483689"/>
          </pc:sldLayoutMkLst>
        </pc:sldLayoutChg>
      </pc:sldMasterChg>
    </pc:docChg>
  </pc:docChgLst>
  <pc:docChgLst>
    <pc:chgData name="Shona Lea Veitch (2441498)" userId="S::2441498@student.uwtsd.ac.uk::9f5ed58f-622d-4fe9-8a23-2e24df4e6242" providerId="AD" clId="Web-{72ADFF44-2F82-4017-16C9-B8EC1C4028D9}"/>
    <pc:docChg chg="modSld">
      <pc:chgData name="Shona Lea Veitch (2441498)" userId="S::2441498@student.uwtsd.ac.uk::9f5ed58f-622d-4fe9-8a23-2e24df4e6242" providerId="AD" clId="Web-{72ADFF44-2F82-4017-16C9-B8EC1C4028D9}" dt="2026-06-08T18:05:13.436" v="2" actId="20577"/>
      <pc:docMkLst>
        <pc:docMk/>
      </pc:docMkLst>
      <pc:sldChg chg="modSp">
        <pc:chgData name="Shona Lea Veitch (2441498)" userId="S::2441498@student.uwtsd.ac.uk::9f5ed58f-622d-4fe9-8a23-2e24df4e6242" providerId="AD" clId="Web-{72ADFF44-2F82-4017-16C9-B8EC1C4028D9}" dt="2026-06-08T18:05:13.436" v="2" actId="20577"/>
        <pc:sldMkLst>
          <pc:docMk/>
          <pc:sldMk cId="109857222" sldId="256"/>
        </pc:sldMkLst>
        <pc:spChg chg="mod">
          <ac:chgData name="Shona Lea Veitch (2441498)" userId="S::2441498@student.uwtsd.ac.uk::9f5ed58f-622d-4fe9-8a23-2e24df4e6242" providerId="AD" clId="Web-{72ADFF44-2F82-4017-16C9-B8EC1C4028D9}" dt="2026-06-08T18:05:13.436" v="2"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90766F-708B-4861-8BCD-50C4609F6ECF}"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A6CEDAE8-4668-4D76-906A-4C3410177F76}">
      <dgm:prSet phldrT="[Text]" phldr="0"/>
      <dgm:spPr/>
      <dgm:t>
        <a:bodyPr/>
        <a:lstStyle/>
        <a:p>
          <a:pPr algn="l" rtl="0"/>
          <a:r>
            <a:rPr lang="en-GB" b="1">
              <a:latin typeface="Arial"/>
              <a:cs typeface="Arial"/>
            </a:rPr>
            <a:t>Set Recruitment Objective</a:t>
          </a:r>
          <a:endParaRPr lang="en-GB">
            <a:latin typeface="Arial"/>
            <a:cs typeface="Arial"/>
          </a:endParaRPr>
        </a:p>
      </dgm:t>
    </dgm:pt>
    <dgm:pt modelId="{5747C9C7-0EF2-4DAD-BF88-19BABEBE7554}" type="parTrans" cxnId="{8B341276-3163-4122-9ED1-B7D897AB14EB}">
      <dgm:prSet/>
      <dgm:spPr/>
    </dgm:pt>
    <dgm:pt modelId="{21B3E7D5-A584-4D86-B250-8D54F578B066}" type="sibTrans" cxnId="{8B341276-3163-4122-9ED1-B7D897AB14EB}">
      <dgm:prSet/>
      <dgm:spPr/>
    </dgm:pt>
    <dgm:pt modelId="{00FB5BD6-4CAC-49C4-9FEA-20208FEBEA5A}">
      <dgm:prSet phldrT="[Text]" phldr="0"/>
      <dgm:spPr/>
      <dgm:t>
        <a:bodyPr/>
        <a:lstStyle/>
        <a:p>
          <a:pPr algn="l"/>
          <a:r>
            <a:rPr lang="en-GB" dirty="0">
              <a:latin typeface="Arial"/>
              <a:cs typeface="Arial"/>
            </a:rPr>
            <a:t>Identify skills, competencies and workforce needs created by organisational transformation.</a:t>
          </a:r>
        </a:p>
      </dgm:t>
    </dgm:pt>
    <dgm:pt modelId="{9319BD10-B596-4EBF-B07F-B0728E664256}" type="parTrans" cxnId="{17D46E45-958B-47C8-B1E4-8848ECEE566B}">
      <dgm:prSet/>
      <dgm:spPr/>
    </dgm:pt>
    <dgm:pt modelId="{B2D71F6E-7FAE-4215-ABA0-5DDC495C4FB0}" type="sibTrans" cxnId="{17D46E45-958B-47C8-B1E4-8848ECEE566B}">
      <dgm:prSet/>
      <dgm:spPr/>
    </dgm:pt>
    <dgm:pt modelId="{7CEA9210-6BD5-4074-9D1C-515EFF664804}">
      <dgm:prSet phldrT="[Text]" phldr="0"/>
      <dgm:spPr/>
      <dgm:t>
        <a:bodyPr/>
        <a:lstStyle/>
        <a:p>
          <a:pPr algn="l" rtl="0"/>
          <a:r>
            <a:rPr lang="en-GB" b="1" dirty="0">
              <a:latin typeface="Arial"/>
              <a:cs typeface="Arial"/>
            </a:rPr>
            <a:t>Develop Recruitment Strategy</a:t>
          </a:r>
          <a:endParaRPr lang="en-GB" dirty="0">
            <a:latin typeface="Arial"/>
            <a:cs typeface="Arial"/>
          </a:endParaRPr>
        </a:p>
      </dgm:t>
    </dgm:pt>
    <dgm:pt modelId="{3E2DE67E-7E58-4843-A862-D2E56C659BBD}" type="parTrans" cxnId="{C80064D1-C951-4254-8E29-B0DAE09BF385}">
      <dgm:prSet/>
      <dgm:spPr/>
    </dgm:pt>
    <dgm:pt modelId="{9F75E50F-B4F9-415F-8411-94F390DC5267}" type="sibTrans" cxnId="{C80064D1-C951-4254-8E29-B0DAE09BF385}">
      <dgm:prSet/>
      <dgm:spPr/>
    </dgm:pt>
    <dgm:pt modelId="{835129A6-12A9-438E-AC62-42FA0D9BFAB2}">
      <dgm:prSet phldrT="[Text]" phldr="0"/>
      <dgm:spPr/>
      <dgm:t>
        <a:bodyPr/>
        <a:lstStyle/>
        <a:p>
          <a:pPr algn="l"/>
          <a:r>
            <a:rPr lang="en-GB" dirty="0">
              <a:latin typeface="Arial"/>
              <a:cs typeface="Arial"/>
            </a:rPr>
            <a:t>Decide on internal vs external recruitment, advertising channels and selection methods.</a:t>
          </a:r>
        </a:p>
      </dgm:t>
    </dgm:pt>
    <dgm:pt modelId="{DECCC944-5F5A-43FD-B139-816E7EAD5C22}" type="parTrans" cxnId="{AEFE01FF-E15C-4227-8CF8-2FAF6B19257C}">
      <dgm:prSet/>
      <dgm:spPr/>
    </dgm:pt>
    <dgm:pt modelId="{2209E129-0FC6-465F-A0F0-7CEB8848BAB3}" type="sibTrans" cxnId="{AEFE01FF-E15C-4227-8CF8-2FAF6B19257C}">
      <dgm:prSet/>
      <dgm:spPr/>
    </dgm:pt>
    <dgm:pt modelId="{E02655E3-E7C6-4DB4-A605-CC5ED39BB27F}">
      <dgm:prSet phldrT="[Text]" phldr="0"/>
      <dgm:spPr/>
      <dgm:t>
        <a:bodyPr/>
        <a:lstStyle/>
        <a:p>
          <a:pPr algn="l" rtl="0"/>
          <a:r>
            <a:rPr lang="en-GB" b="1" dirty="0">
              <a:latin typeface="Arial"/>
              <a:cs typeface="Arial"/>
            </a:rPr>
            <a:t>Recruitment Proper</a:t>
          </a:r>
          <a:endParaRPr lang="en-GB" dirty="0">
            <a:latin typeface="Arial"/>
            <a:cs typeface="Arial"/>
          </a:endParaRPr>
        </a:p>
      </dgm:t>
    </dgm:pt>
    <dgm:pt modelId="{9BFF5128-5CF4-43F0-B3D9-1AAF55BDD980}" type="parTrans" cxnId="{EFB143F0-FCBB-40B4-9B80-10017A8FE990}">
      <dgm:prSet/>
      <dgm:spPr/>
    </dgm:pt>
    <dgm:pt modelId="{045F5047-630D-40ED-83F0-C885B4BF9AAF}" type="sibTrans" cxnId="{EFB143F0-FCBB-40B4-9B80-10017A8FE990}">
      <dgm:prSet/>
      <dgm:spPr/>
    </dgm:pt>
    <dgm:pt modelId="{667FF8B4-8E7B-4787-800F-2915E786B83F}">
      <dgm:prSet phldrT="[Text]" phldr="0"/>
      <dgm:spPr/>
      <dgm:t>
        <a:bodyPr/>
        <a:lstStyle/>
        <a:p>
          <a:pPr algn="l"/>
          <a:r>
            <a:rPr lang="en-GB" dirty="0">
              <a:latin typeface="Arial"/>
              <a:cs typeface="Arial"/>
            </a:rPr>
            <a:t>Advertise, shortlist, screen and interview candidates using fair and consistent methods.</a:t>
          </a:r>
        </a:p>
      </dgm:t>
    </dgm:pt>
    <dgm:pt modelId="{35B2BF44-9579-4B28-97E2-63FD4DF93C46}" type="parTrans" cxnId="{30872933-BAA6-4C70-BC71-94AED467ACFF}">
      <dgm:prSet/>
      <dgm:spPr/>
    </dgm:pt>
    <dgm:pt modelId="{A12B4873-95A5-411C-A5DD-BCF72A7331A5}" type="sibTrans" cxnId="{30872933-BAA6-4C70-BC71-94AED467ACFF}">
      <dgm:prSet/>
      <dgm:spPr/>
    </dgm:pt>
    <dgm:pt modelId="{BC458B4D-B28B-4BAD-AEF2-E2CD8D7227B1}">
      <dgm:prSet phldrT="[Text]" phldr="0"/>
      <dgm:spPr/>
      <dgm:t>
        <a:bodyPr/>
        <a:lstStyle/>
        <a:p>
          <a:pPr algn="l" rtl="0"/>
          <a:r>
            <a:rPr lang="en-GB" b="1" dirty="0">
              <a:latin typeface="Arial"/>
              <a:cs typeface="Arial"/>
            </a:rPr>
            <a:t>Evaluate Recruitment Outcomes</a:t>
          </a:r>
          <a:endParaRPr lang="en-GB" dirty="0">
            <a:latin typeface="Arial"/>
            <a:cs typeface="Arial"/>
          </a:endParaRPr>
        </a:p>
      </dgm:t>
    </dgm:pt>
    <dgm:pt modelId="{491807EF-4E2E-4CC7-83AB-F7D6F86C8BD8}" type="parTrans" cxnId="{56EC320E-29A2-47E3-B642-C88C84E99E2A}">
      <dgm:prSet/>
      <dgm:spPr/>
    </dgm:pt>
    <dgm:pt modelId="{D3954551-705A-47BD-B029-43CF8ADC288A}" type="sibTrans" cxnId="{56EC320E-29A2-47E3-B642-C88C84E99E2A}">
      <dgm:prSet/>
      <dgm:spPr/>
    </dgm:pt>
    <dgm:pt modelId="{0BD8E378-D70F-4FFF-9666-3AE225A6E9A9}">
      <dgm:prSet phldrT="[Text]" phldr="0"/>
      <dgm:spPr/>
      <dgm:t>
        <a:bodyPr/>
        <a:lstStyle/>
        <a:p>
          <a:pPr algn="l"/>
          <a:r>
            <a:rPr lang="en-GB" dirty="0">
              <a:latin typeface="Arial"/>
              <a:cs typeface="Arial"/>
            </a:rPr>
            <a:t>Assess whether the process delivered candidates aligned with transformation goals (Armstrong &amp; Taylor, 2020).</a:t>
          </a:r>
        </a:p>
      </dgm:t>
    </dgm:pt>
    <dgm:pt modelId="{2A625CF3-987C-4A94-9390-F2C3516A2A68}" type="parTrans" cxnId="{B81E197E-C811-4FFD-894D-B43E9DB9AC33}">
      <dgm:prSet/>
      <dgm:spPr/>
    </dgm:pt>
    <dgm:pt modelId="{53B90F03-8746-40A1-B365-A02E7221EBCB}" type="sibTrans" cxnId="{B81E197E-C811-4FFD-894D-B43E9DB9AC33}">
      <dgm:prSet/>
      <dgm:spPr/>
    </dgm:pt>
    <dgm:pt modelId="{AA6B1C7E-E9BA-4174-8120-6D7B7256C037}" type="pres">
      <dgm:prSet presAssocID="{2090766F-708B-4861-8BCD-50C4609F6ECF}" presName="CompostProcess" presStyleCnt="0">
        <dgm:presLayoutVars>
          <dgm:dir/>
          <dgm:resizeHandles val="exact"/>
        </dgm:presLayoutVars>
      </dgm:prSet>
      <dgm:spPr/>
    </dgm:pt>
    <dgm:pt modelId="{9FEF005E-943F-4236-BE5C-F6FAE906628B}" type="pres">
      <dgm:prSet presAssocID="{2090766F-708B-4861-8BCD-50C4609F6ECF}" presName="arrow" presStyleLbl="bgShp" presStyleIdx="0" presStyleCnt="1"/>
      <dgm:spPr/>
    </dgm:pt>
    <dgm:pt modelId="{5C9384C8-05F9-4FFE-A146-8AE8FC32305C}" type="pres">
      <dgm:prSet presAssocID="{2090766F-708B-4861-8BCD-50C4609F6ECF}" presName="linearProcess" presStyleCnt="0"/>
      <dgm:spPr/>
    </dgm:pt>
    <dgm:pt modelId="{DB8722C4-D6AA-4305-96CC-D0BE711E25A9}" type="pres">
      <dgm:prSet presAssocID="{A6CEDAE8-4668-4D76-906A-4C3410177F76}" presName="textNode" presStyleLbl="node1" presStyleIdx="0" presStyleCnt="8">
        <dgm:presLayoutVars>
          <dgm:bulletEnabled val="1"/>
        </dgm:presLayoutVars>
      </dgm:prSet>
      <dgm:spPr/>
    </dgm:pt>
    <dgm:pt modelId="{2D7AF3F9-3934-4AC3-BE18-29DB642E21F1}" type="pres">
      <dgm:prSet presAssocID="{21B3E7D5-A584-4D86-B250-8D54F578B066}" presName="sibTrans" presStyleCnt="0"/>
      <dgm:spPr/>
    </dgm:pt>
    <dgm:pt modelId="{B80113FF-B61D-459F-9FBD-F4C6CF2DD085}" type="pres">
      <dgm:prSet presAssocID="{00FB5BD6-4CAC-49C4-9FEA-20208FEBEA5A}" presName="textNode" presStyleLbl="node1" presStyleIdx="1" presStyleCnt="8">
        <dgm:presLayoutVars>
          <dgm:bulletEnabled val="1"/>
        </dgm:presLayoutVars>
      </dgm:prSet>
      <dgm:spPr/>
    </dgm:pt>
    <dgm:pt modelId="{E97702D0-A0F5-461A-ACEC-55B8DCAD668F}" type="pres">
      <dgm:prSet presAssocID="{B2D71F6E-7FAE-4215-ABA0-5DDC495C4FB0}" presName="sibTrans" presStyleCnt="0"/>
      <dgm:spPr/>
    </dgm:pt>
    <dgm:pt modelId="{937B04B4-8B1D-4F6C-A88D-67F2A2234465}" type="pres">
      <dgm:prSet presAssocID="{7CEA9210-6BD5-4074-9D1C-515EFF664804}" presName="textNode" presStyleLbl="node1" presStyleIdx="2" presStyleCnt="8">
        <dgm:presLayoutVars>
          <dgm:bulletEnabled val="1"/>
        </dgm:presLayoutVars>
      </dgm:prSet>
      <dgm:spPr/>
    </dgm:pt>
    <dgm:pt modelId="{9D8D429A-8129-4BF3-9FF9-0647033A8815}" type="pres">
      <dgm:prSet presAssocID="{9F75E50F-B4F9-415F-8411-94F390DC5267}" presName="sibTrans" presStyleCnt="0"/>
      <dgm:spPr/>
    </dgm:pt>
    <dgm:pt modelId="{A551C48A-7C5F-490A-A833-F27E9AD95FD8}" type="pres">
      <dgm:prSet presAssocID="{835129A6-12A9-438E-AC62-42FA0D9BFAB2}" presName="textNode" presStyleLbl="node1" presStyleIdx="3" presStyleCnt="8">
        <dgm:presLayoutVars>
          <dgm:bulletEnabled val="1"/>
        </dgm:presLayoutVars>
      </dgm:prSet>
      <dgm:spPr/>
    </dgm:pt>
    <dgm:pt modelId="{8506346E-3783-43E0-824A-BE15B01E24A5}" type="pres">
      <dgm:prSet presAssocID="{2209E129-0FC6-465F-A0F0-7CEB8848BAB3}" presName="sibTrans" presStyleCnt="0"/>
      <dgm:spPr/>
    </dgm:pt>
    <dgm:pt modelId="{BFF7B95B-7094-4B81-BE38-E17F3A5A6E40}" type="pres">
      <dgm:prSet presAssocID="{E02655E3-E7C6-4DB4-A605-CC5ED39BB27F}" presName="textNode" presStyleLbl="node1" presStyleIdx="4" presStyleCnt="8">
        <dgm:presLayoutVars>
          <dgm:bulletEnabled val="1"/>
        </dgm:presLayoutVars>
      </dgm:prSet>
      <dgm:spPr/>
    </dgm:pt>
    <dgm:pt modelId="{0F6EC8BE-6EC5-4144-8158-056D7704368A}" type="pres">
      <dgm:prSet presAssocID="{045F5047-630D-40ED-83F0-C885B4BF9AAF}" presName="sibTrans" presStyleCnt="0"/>
      <dgm:spPr/>
    </dgm:pt>
    <dgm:pt modelId="{0B601314-57C0-438A-A7B4-1C8493136E93}" type="pres">
      <dgm:prSet presAssocID="{667FF8B4-8E7B-4787-800F-2915E786B83F}" presName="textNode" presStyleLbl="node1" presStyleIdx="5" presStyleCnt="8">
        <dgm:presLayoutVars>
          <dgm:bulletEnabled val="1"/>
        </dgm:presLayoutVars>
      </dgm:prSet>
      <dgm:spPr/>
    </dgm:pt>
    <dgm:pt modelId="{4E38192C-5EC1-4E18-AC91-85B071D7BA1A}" type="pres">
      <dgm:prSet presAssocID="{A12B4873-95A5-411C-A5DD-BCF72A7331A5}" presName="sibTrans" presStyleCnt="0"/>
      <dgm:spPr/>
    </dgm:pt>
    <dgm:pt modelId="{81C0FE43-4640-4795-BE97-A34782CD1A2E}" type="pres">
      <dgm:prSet presAssocID="{BC458B4D-B28B-4BAD-AEF2-E2CD8D7227B1}" presName="textNode" presStyleLbl="node1" presStyleIdx="6" presStyleCnt="8">
        <dgm:presLayoutVars>
          <dgm:bulletEnabled val="1"/>
        </dgm:presLayoutVars>
      </dgm:prSet>
      <dgm:spPr/>
    </dgm:pt>
    <dgm:pt modelId="{A60798EA-0B74-4662-9B5E-3056387505FF}" type="pres">
      <dgm:prSet presAssocID="{D3954551-705A-47BD-B029-43CF8ADC288A}" presName="sibTrans" presStyleCnt="0"/>
      <dgm:spPr/>
    </dgm:pt>
    <dgm:pt modelId="{C918E0A2-FE4C-4C2B-BDDD-D3CB580A511A}" type="pres">
      <dgm:prSet presAssocID="{0BD8E378-D70F-4FFF-9666-3AE225A6E9A9}" presName="textNode" presStyleLbl="node1" presStyleIdx="7" presStyleCnt="8">
        <dgm:presLayoutVars>
          <dgm:bulletEnabled val="1"/>
        </dgm:presLayoutVars>
      </dgm:prSet>
      <dgm:spPr/>
    </dgm:pt>
  </dgm:ptLst>
  <dgm:cxnLst>
    <dgm:cxn modelId="{56EC320E-29A2-47E3-B642-C88C84E99E2A}" srcId="{2090766F-708B-4861-8BCD-50C4609F6ECF}" destId="{BC458B4D-B28B-4BAD-AEF2-E2CD8D7227B1}" srcOrd="6" destOrd="0" parTransId="{491807EF-4E2E-4CC7-83AB-F7D6F86C8BD8}" sibTransId="{D3954551-705A-47BD-B029-43CF8ADC288A}"/>
    <dgm:cxn modelId="{30872933-BAA6-4C70-BC71-94AED467ACFF}" srcId="{2090766F-708B-4861-8BCD-50C4609F6ECF}" destId="{667FF8B4-8E7B-4787-800F-2915E786B83F}" srcOrd="5" destOrd="0" parTransId="{35B2BF44-9579-4B28-97E2-63FD4DF93C46}" sibTransId="{A12B4873-95A5-411C-A5DD-BCF72A7331A5}"/>
    <dgm:cxn modelId="{1D51893A-B9B4-47E6-9DBB-036771EF1369}" type="presOf" srcId="{E02655E3-E7C6-4DB4-A605-CC5ED39BB27F}" destId="{BFF7B95B-7094-4B81-BE38-E17F3A5A6E40}" srcOrd="0" destOrd="0" presId="urn:microsoft.com/office/officeart/2005/8/layout/hProcess9"/>
    <dgm:cxn modelId="{D8718842-D684-4D2C-9A4C-5E02480BFBFD}" type="presOf" srcId="{A6CEDAE8-4668-4D76-906A-4C3410177F76}" destId="{DB8722C4-D6AA-4305-96CC-D0BE711E25A9}" srcOrd="0" destOrd="0" presId="urn:microsoft.com/office/officeart/2005/8/layout/hProcess9"/>
    <dgm:cxn modelId="{17D46E45-958B-47C8-B1E4-8848ECEE566B}" srcId="{2090766F-708B-4861-8BCD-50C4609F6ECF}" destId="{00FB5BD6-4CAC-49C4-9FEA-20208FEBEA5A}" srcOrd="1" destOrd="0" parTransId="{9319BD10-B596-4EBF-B07F-B0728E664256}" sibTransId="{B2D71F6E-7FAE-4215-ABA0-5DDC495C4FB0}"/>
    <dgm:cxn modelId="{9C85914F-B46A-48A8-8883-0C319C990B6E}" type="presOf" srcId="{00FB5BD6-4CAC-49C4-9FEA-20208FEBEA5A}" destId="{B80113FF-B61D-459F-9FBD-F4C6CF2DD085}" srcOrd="0" destOrd="0" presId="urn:microsoft.com/office/officeart/2005/8/layout/hProcess9"/>
    <dgm:cxn modelId="{8B341276-3163-4122-9ED1-B7D897AB14EB}" srcId="{2090766F-708B-4861-8BCD-50C4609F6ECF}" destId="{A6CEDAE8-4668-4D76-906A-4C3410177F76}" srcOrd="0" destOrd="0" parTransId="{5747C9C7-0EF2-4DAD-BF88-19BABEBE7554}" sibTransId="{21B3E7D5-A584-4D86-B250-8D54F578B066}"/>
    <dgm:cxn modelId="{5D2DFC57-C8F3-4EB5-89EE-42F115367E63}" type="presOf" srcId="{0BD8E378-D70F-4FFF-9666-3AE225A6E9A9}" destId="{C918E0A2-FE4C-4C2B-BDDD-D3CB580A511A}" srcOrd="0" destOrd="0" presId="urn:microsoft.com/office/officeart/2005/8/layout/hProcess9"/>
    <dgm:cxn modelId="{B81E197E-C811-4FFD-894D-B43E9DB9AC33}" srcId="{2090766F-708B-4861-8BCD-50C4609F6ECF}" destId="{0BD8E378-D70F-4FFF-9666-3AE225A6E9A9}" srcOrd="7" destOrd="0" parTransId="{2A625CF3-987C-4A94-9390-F2C3516A2A68}" sibTransId="{53B90F03-8746-40A1-B365-A02E7221EBCB}"/>
    <dgm:cxn modelId="{68F96986-7FA3-4E81-BDD7-8FACEAF93E47}" type="presOf" srcId="{7CEA9210-6BD5-4074-9D1C-515EFF664804}" destId="{937B04B4-8B1D-4F6C-A88D-67F2A2234465}" srcOrd="0" destOrd="0" presId="urn:microsoft.com/office/officeart/2005/8/layout/hProcess9"/>
    <dgm:cxn modelId="{4D2B9E9B-C971-4232-BB8C-A29CC11046D3}" type="presOf" srcId="{667FF8B4-8E7B-4787-800F-2915E786B83F}" destId="{0B601314-57C0-438A-A7B4-1C8493136E93}" srcOrd="0" destOrd="0" presId="urn:microsoft.com/office/officeart/2005/8/layout/hProcess9"/>
    <dgm:cxn modelId="{C47A3FAD-13FD-40F8-9995-4504FD71DAAE}" type="presOf" srcId="{835129A6-12A9-438E-AC62-42FA0D9BFAB2}" destId="{A551C48A-7C5F-490A-A833-F27E9AD95FD8}" srcOrd="0" destOrd="0" presId="urn:microsoft.com/office/officeart/2005/8/layout/hProcess9"/>
    <dgm:cxn modelId="{9EDEFAB5-8D95-4C30-9A1A-76F08A5502CF}" type="presOf" srcId="{BC458B4D-B28B-4BAD-AEF2-E2CD8D7227B1}" destId="{81C0FE43-4640-4795-BE97-A34782CD1A2E}" srcOrd="0" destOrd="0" presId="urn:microsoft.com/office/officeart/2005/8/layout/hProcess9"/>
    <dgm:cxn modelId="{E49562B6-C787-4B98-9359-5DBC721702E8}" type="presOf" srcId="{2090766F-708B-4861-8BCD-50C4609F6ECF}" destId="{AA6B1C7E-E9BA-4174-8120-6D7B7256C037}" srcOrd="0" destOrd="0" presId="urn:microsoft.com/office/officeart/2005/8/layout/hProcess9"/>
    <dgm:cxn modelId="{C80064D1-C951-4254-8E29-B0DAE09BF385}" srcId="{2090766F-708B-4861-8BCD-50C4609F6ECF}" destId="{7CEA9210-6BD5-4074-9D1C-515EFF664804}" srcOrd="2" destOrd="0" parTransId="{3E2DE67E-7E58-4843-A862-D2E56C659BBD}" sibTransId="{9F75E50F-B4F9-415F-8411-94F390DC5267}"/>
    <dgm:cxn modelId="{EFB143F0-FCBB-40B4-9B80-10017A8FE990}" srcId="{2090766F-708B-4861-8BCD-50C4609F6ECF}" destId="{E02655E3-E7C6-4DB4-A605-CC5ED39BB27F}" srcOrd="4" destOrd="0" parTransId="{9BFF5128-5CF4-43F0-B3D9-1AAF55BDD980}" sibTransId="{045F5047-630D-40ED-83F0-C885B4BF9AAF}"/>
    <dgm:cxn modelId="{AEFE01FF-E15C-4227-8CF8-2FAF6B19257C}" srcId="{2090766F-708B-4861-8BCD-50C4609F6ECF}" destId="{835129A6-12A9-438E-AC62-42FA0D9BFAB2}" srcOrd="3" destOrd="0" parTransId="{DECCC944-5F5A-43FD-B139-816E7EAD5C22}" sibTransId="{2209E129-0FC6-465F-A0F0-7CEB8848BAB3}"/>
    <dgm:cxn modelId="{A214202E-6ED4-4942-B979-D1BEBBCB9FFB}" type="presParOf" srcId="{AA6B1C7E-E9BA-4174-8120-6D7B7256C037}" destId="{9FEF005E-943F-4236-BE5C-F6FAE906628B}" srcOrd="0" destOrd="0" presId="urn:microsoft.com/office/officeart/2005/8/layout/hProcess9"/>
    <dgm:cxn modelId="{80F195D2-131A-4340-A2F0-BC9CEA6300AD}" type="presParOf" srcId="{AA6B1C7E-E9BA-4174-8120-6D7B7256C037}" destId="{5C9384C8-05F9-4FFE-A146-8AE8FC32305C}" srcOrd="1" destOrd="0" presId="urn:microsoft.com/office/officeart/2005/8/layout/hProcess9"/>
    <dgm:cxn modelId="{39615CEF-E6FB-405E-A329-BB4902266517}" type="presParOf" srcId="{5C9384C8-05F9-4FFE-A146-8AE8FC32305C}" destId="{DB8722C4-D6AA-4305-96CC-D0BE711E25A9}" srcOrd="0" destOrd="0" presId="urn:microsoft.com/office/officeart/2005/8/layout/hProcess9"/>
    <dgm:cxn modelId="{99A93D27-580E-4D1C-8853-41A0E6223D52}" type="presParOf" srcId="{5C9384C8-05F9-4FFE-A146-8AE8FC32305C}" destId="{2D7AF3F9-3934-4AC3-BE18-29DB642E21F1}" srcOrd="1" destOrd="0" presId="urn:microsoft.com/office/officeart/2005/8/layout/hProcess9"/>
    <dgm:cxn modelId="{85949BFC-18E1-4138-A37E-A594B09EA085}" type="presParOf" srcId="{5C9384C8-05F9-4FFE-A146-8AE8FC32305C}" destId="{B80113FF-B61D-459F-9FBD-F4C6CF2DD085}" srcOrd="2" destOrd="0" presId="urn:microsoft.com/office/officeart/2005/8/layout/hProcess9"/>
    <dgm:cxn modelId="{3DE31074-FC32-49BB-89A5-082604A4AF3F}" type="presParOf" srcId="{5C9384C8-05F9-4FFE-A146-8AE8FC32305C}" destId="{E97702D0-A0F5-461A-ACEC-55B8DCAD668F}" srcOrd="3" destOrd="0" presId="urn:microsoft.com/office/officeart/2005/8/layout/hProcess9"/>
    <dgm:cxn modelId="{D9A7EE25-7EBA-449C-BE3E-6F9F8D32671D}" type="presParOf" srcId="{5C9384C8-05F9-4FFE-A146-8AE8FC32305C}" destId="{937B04B4-8B1D-4F6C-A88D-67F2A2234465}" srcOrd="4" destOrd="0" presId="urn:microsoft.com/office/officeart/2005/8/layout/hProcess9"/>
    <dgm:cxn modelId="{258C3703-6650-4E08-AE52-23235804F66F}" type="presParOf" srcId="{5C9384C8-05F9-4FFE-A146-8AE8FC32305C}" destId="{9D8D429A-8129-4BF3-9FF9-0647033A8815}" srcOrd="5" destOrd="0" presId="urn:microsoft.com/office/officeart/2005/8/layout/hProcess9"/>
    <dgm:cxn modelId="{D0E475E2-CD92-424C-A3F7-163E211E1749}" type="presParOf" srcId="{5C9384C8-05F9-4FFE-A146-8AE8FC32305C}" destId="{A551C48A-7C5F-490A-A833-F27E9AD95FD8}" srcOrd="6" destOrd="0" presId="urn:microsoft.com/office/officeart/2005/8/layout/hProcess9"/>
    <dgm:cxn modelId="{DDD0CBB5-BFB6-43DC-89C5-DDED1AC465AF}" type="presParOf" srcId="{5C9384C8-05F9-4FFE-A146-8AE8FC32305C}" destId="{8506346E-3783-43E0-824A-BE15B01E24A5}" srcOrd="7" destOrd="0" presId="urn:microsoft.com/office/officeart/2005/8/layout/hProcess9"/>
    <dgm:cxn modelId="{37E45F8B-4C6F-41E4-BC19-219C8EE907EF}" type="presParOf" srcId="{5C9384C8-05F9-4FFE-A146-8AE8FC32305C}" destId="{BFF7B95B-7094-4B81-BE38-E17F3A5A6E40}" srcOrd="8" destOrd="0" presId="urn:microsoft.com/office/officeart/2005/8/layout/hProcess9"/>
    <dgm:cxn modelId="{42FA66FE-23C7-4E6A-8DE0-84523F9FB261}" type="presParOf" srcId="{5C9384C8-05F9-4FFE-A146-8AE8FC32305C}" destId="{0F6EC8BE-6EC5-4144-8158-056D7704368A}" srcOrd="9" destOrd="0" presId="urn:microsoft.com/office/officeart/2005/8/layout/hProcess9"/>
    <dgm:cxn modelId="{975DA0C3-5121-4BBB-8BE1-29EC47A3BEF5}" type="presParOf" srcId="{5C9384C8-05F9-4FFE-A146-8AE8FC32305C}" destId="{0B601314-57C0-438A-A7B4-1C8493136E93}" srcOrd="10" destOrd="0" presId="urn:microsoft.com/office/officeart/2005/8/layout/hProcess9"/>
    <dgm:cxn modelId="{5B18646B-36D7-4B35-ACC8-F6DEB9ED8CA1}" type="presParOf" srcId="{5C9384C8-05F9-4FFE-A146-8AE8FC32305C}" destId="{4E38192C-5EC1-4E18-AC91-85B071D7BA1A}" srcOrd="11" destOrd="0" presId="urn:microsoft.com/office/officeart/2005/8/layout/hProcess9"/>
    <dgm:cxn modelId="{858B462D-71BB-4BD3-B4B8-37B8C95FB5D4}" type="presParOf" srcId="{5C9384C8-05F9-4FFE-A146-8AE8FC32305C}" destId="{81C0FE43-4640-4795-BE97-A34782CD1A2E}" srcOrd="12" destOrd="0" presId="urn:microsoft.com/office/officeart/2005/8/layout/hProcess9"/>
    <dgm:cxn modelId="{5DAA7405-CA9D-4015-82D1-0D8FE63069CE}" type="presParOf" srcId="{5C9384C8-05F9-4FFE-A146-8AE8FC32305C}" destId="{A60798EA-0B74-4662-9B5E-3056387505FF}" srcOrd="13" destOrd="0" presId="urn:microsoft.com/office/officeart/2005/8/layout/hProcess9"/>
    <dgm:cxn modelId="{4AD95BF4-E089-49A2-B5FA-19E2230D76E7}" type="presParOf" srcId="{5C9384C8-05F9-4FFE-A146-8AE8FC32305C}" destId="{C918E0A2-FE4C-4C2B-BDDD-D3CB580A511A}" srcOrd="1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1A330A-0793-4E41-A946-07A0703CFB7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D86F00F-A588-47C0-8E96-88A12174010A}">
      <dgm:prSet/>
      <dgm:spPr/>
      <dgm:t>
        <a:bodyPr/>
        <a:lstStyle/>
        <a:p>
          <a:r>
            <a:rPr lang="en-GB"/>
            <a:t>JD outlines duties, responsibilities &amp; reporting lines</a:t>
          </a:r>
          <a:endParaRPr lang="en-US"/>
        </a:p>
      </dgm:t>
    </dgm:pt>
    <dgm:pt modelId="{F1EC2FFD-DF41-413E-B505-0BA28A6744A8}" type="parTrans" cxnId="{F8A2C8FC-9F70-4F78-BB00-350C42BDCFBD}">
      <dgm:prSet/>
      <dgm:spPr/>
      <dgm:t>
        <a:bodyPr/>
        <a:lstStyle/>
        <a:p>
          <a:endParaRPr lang="en-US"/>
        </a:p>
      </dgm:t>
    </dgm:pt>
    <dgm:pt modelId="{F95906C7-5E08-4F44-93C7-678AB353D0AB}" type="sibTrans" cxnId="{F8A2C8FC-9F70-4F78-BB00-350C42BDCFBD}">
      <dgm:prSet/>
      <dgm:spPr/>
      <dgm:t>
        <a:bodyPr/>
        <a:lstStyle/>
        <a:p>
          <a:endParaRPr lang="en-US"/>
        </a:p>
      </dgm:t>
    </dgm:pt>
    <dgm:pt modelId="{E1321A2D-436A-4BEA-BA45-43D54253A82B}">
      <dgm:prSet/>
      <dgm:spPr/>
      <dgm:t>
        <a:bodyPr/>
        <a:lstStyle/>
        <a:p>
          <a:r>
            <a:rPr lang="en-GB"/>
            <a:t>PS defines essential &amp; desirable criteria (skills, knowledge, behaviours)</a:t>
          </a:r>
          <a:endParaRPr lang="en-US"/>
        </a:p>
      </dgm:t>
    </dgm:pt>
    <dgm:pt modelId="{9E056766-7A2E-4651-BD74-2FEEFE55729D}" type="parTrans" cxnId="{CE1B5724-24FC-4FFA-BAFB-E1F5E51FA920}">
      <dgm:prSet/>
      <dgm:spPr/>
      <dgm:t>
        <a:bodyPr/>
        <a:lstStyle/>
        <a:p>
          <a:endParaRPr lang="en-US"/>
        </a:p>
      </dgm:t>
    </dgm:pt>
    <dgm:pt modelId="{B5A1F798-F13C-410B-9A55-EB027031FE33}" type="sibTrans" cxnId="{CE1B5724-24FC-4FFA-BAFB-E1F5E51FA920}">
      <dgm:prSet/>
      <dgm:spPr/>
      <dgm:t>
        <a:bodyPr/>
        <a:lstStyle/>
        <a:p>
          <a:endParaRPr lang="en-US"/>
        </a:p>
      </dgm:t>
    </dgm:pt>
    <dgm:pt modelId="{0109E920-6663-4247-BF0E-59EDD1BEBEC6}">
      <dgm:prSet/>
      <dgm:spPr/>
      <dgm:t>
        <a:bodyPr/>
        <a:lstStyle/>
        <a:p>
          <a:r>
            <a:rPr lang="en-GB"/>
            <a:t>Ensures consistency &amp; fairness in recruitment</a:t>
          </a:r>
          <a:endParaRPr lang="en-US"/>
        </a:p>
      </dgm:t>
    </dgm:pt>
    <dgm:pt modelId="{0D134CB8-E5FB-4111-AC17-1FFA4F1DBEA6}" type="parTrans" cxnId="{B8A5A8EE-7BBB-4CCD-80B6-F4ED308C607A}">
      <dgm:prSet/>
      <dgm:spPr/>
      <dgm:t>
        <a:bodyPr/>
        <a:lstStyle/>
        <a:p>
          <a:endParaRPr lang="en-US"/>
        </a:p>
      </dgm:t>
    </dgm:pt>
    <dgm:pt modelId="{41B546B9-524B-4C42-9F8D-D608735CD921}" type="sibTrans" cxnId="{B8A5A8EE-7BBB-4CCD-80B6-F4ED308C607A}">
      <dgm:prSet/>
      <dgm:spPr/>
      <dgm:t>
        <a:bodyPr/>
        <a:lstStyle/>
        <a:p>
          <a:endParaRPr lang="en-US"/>
        </a:p>
      </dgm:t>
    </dgm:pt>
    <dgm:pt modelId="{1F0FB341-EFD9-4977-A52D-BDCE00015116}">
      <dgm:prSet/>
      <dgm:spPr/>
      <dgm:t>
        <a:bodyPr/>
        <a:lstStyle/>
        <a:p>
          <a:r>
            <a:rPr lang="en-GB"/>
            <a:t>Supports objective, evidence‑based selection</a:t>
          </a:r>
          <a:endParaRPr lang="en-US"/>
        </a:p>
      </dgm:t>
    </dgm:pt>
    <dgm:pt modelId="{98398199-4378-4789-83C8-4D4E7EDBE798}" type="parTrans" cxnId="{53436200-CA23-40D6-99EA-BAC9A5F341E6}">
      <dgm:prSet/>
      <dgm:spPr/>
      <dgm:t>
        <a:bodyPr/>
        <a:lstStyle/>
        <a:p>
          <a:endParaRPr lang="en-US"/>
        </a:p>
      </dgm:t>
    </dgm:pt>
    <dgm:pt modelId="{0ABAC6D5-D672-4ACC-BEC3-69ECAD92FDBD}" type="sibTrans" cxnId="{53436200-CA23-40D6-99EA-BAC9A5F341E6}">
      <dgm:prSet/>
      <dgm:spPr/>
      <dgm:t>
        <a:bodyPr/>
        <a:lstStyle/>
        <a:p>
          <a:endParaRPr lang="en-US"/>
        </a:p>
      </dgm:t>
    </dgm:pt>
    <dgm:pt modelId="{4290EADC-9B7E-426F-94EE-3B7AB5482A62}">
      <dgm:prSet/>
      <dgm:spPr/>
      <dgm:t>
        <a:bodyPr/>
        <a:lstStyle/>
        <a:p>
          <a:r>
            <a:rPr lang="en-GB"/>
            <a:t>Helps identify transformation‑aligned competencies such as </a:t>
          </a:r>
          <a:r>
            <a:rPr lang="en-GB" b="1"/>
            <a:t>digital literacy, adaptability, customer focus &amp; problem‑solving</a:t>
          </a:r>
          <a:endParaRPr lang="en-US"/>
        </a:p>
      </dgm:t>
    </dgm:pt>
    <dgm:pt modelId="{A0805CBE-A85A-44B1-9338-93323F1D4A5B}" type="parTrans" cxnId="{882F23C3-49D6-4ED1-8E32-69FD1D4FCA50}">
      <dgm:prSet/>
      <dgm:spPr/>
      <dgm:t>
        <a:bodyPr/>
        <a:lstStyle/>
        <a:p>
          <a:endParaRPr lang="en-US"/>
        </a:p>
      </dgm:t>
    </dgm:pt>
    <dgm:pt modelId="{9CD9F123-9D5E-455D-BBA9-5168377FD550}" type="sibTrans" cxnId="{882F23C3-49D6-4ED1-8E32-69FD1D4FCA50}">
      <dgm:prSet/>
      <dgm:spPr/>
      <dgm:t>
        <a:bodyPr/>
        <a:lstStyle/>
        <a:p>
          <a:endParaRPr lang="en-US"/>
        </a:p>
      </dgm:t>
    </dgm:pt>
    <dgm:pt modelId="{B1A96F96-1D47-47C2-8CA3-9211F4D2CCF7}">
      <dgm:prSet/>
      <dgm:spPr/>
      <dgm:t>
        <a:bodyPr/>
        <a:lstStyle/>
        <a:p>
          <a:r>
            <a:rPr lang="en-GB"/>
            <a:t>JD and PS create a structured foundation for assessing candidates against role requirements (Armstrong &amp; Taylor, 2020; CIPD, 2023)</a:t>
          </a:r>
          <a:endParaRPr lang="en-US"/>
        </a:p>
      </dgm:t>
    </dgm:pt>
    <dgm:pt modelId="{65DF872A-1B5D-4283-A3CE-D4EE1063A3F4}" type="parTrans" cxnId="{B707D98D-55AE-45F4-B087-8C1B870AB3B4}">
      <dgm:prSet/>
      <dgm:spPr/>
      <dgm:t>
        <a:bodyPr/>
        <a:lstStyle/>
        <a:p>
          <a:endParaRPr lang="en-US"/>
        </a:p>
      </dgm:t>
    </dgm:pt>
    <dgm:pt modelId="{36E5862D-3ACF-4953-8EF1-875E58D4DFF9}" type="sibTrans" cxnId="{B707D98D-55AE-45F4-B087-8C1B870AB3B4}">
      <dgm:prSet/>
      <dgm:spPr/>
      <dgm:t>
        <a:bodyPr/>
        <a:lstStyle/>
        <a:p>
          <a:endParaRPr lang="en-US"/>
        </a:p>
      </dgm:t>
    </dgm:pt>
    <dgm:pt modelId="{C94D7309-A97C-4940-A9D5-B5152455021D}" type="pres">
      <dgm:prSet presAssocID="{6A1A330A-0793-4E41-A946-07A0703CFB73}" presName="diagram" presStyleCnt="0">
        <dgm:presLayoutVars>
          <dgm:dir/>
          <dgm:resizeHandles val="exact"/>
        </dgm:presLayoutVars>
      </dgm:prSet>
      <dgm:spPr/>
    </dgm:pt>
    <dgm:pt modelId="{3A3EBD47-94F3-492D-9179-2A49D63C2133}" type="pres">
      <dgm:prSet presAssocID="{0D86F00F-A588-47C0-8E96-88A12174010A}" presName="node" presStyleLbl="node1" presStyleIdx="0" presStyleCnt="6">
        <dgm:presLayoutVars>
          <dgm:bulletEnabled val="1"/>
        </dgm:presLayoutVars>
      </dgm:prSet>
      <dgm:spPr/>
    </dgm:pt>
    <dgm:pt modelId="{4F9B33DD-D497-4924-A20A-747A7712D05E}" type="pres">
      <dgm:prSet presAssocID="{F95906C7-5E08-4F44-93C7-678AB353D0AB}" presName="sibTrans" presStyleCnt="0"/>
      <dgm:spPr/>
    </dgm:pt>
    <dgm:pt modelId="{33D37A48-4AD7-4DC8-9CCE-534B3D30825E}" type="pres">
      <dgm:prSet presAssocID="{E1321A2D-436A-4BEA-BA45-43D54253A82B}" presName="node" presStyleLbl="node1" presStyleIdx="1" presStyleCnt="6">
        <dgm:presLayoutVars>
          <dgm:bulletEnabled val="1"/>
        </dgm:presLayoutVars>
      </dgm:prSet>
      <dgm:spPr/>
    </dgm:pt>
    <dgm:pt modelId="{B9D762BB-C825-4BCF-AC80-F4D381F20E34}" type="pres">
      <dgm:prSet presAssocID="{B5A1F798-F13C-410B-9A55-EB027031FE33}" presName="sibTrans" presStyleCnt="0"/>
      <dgm:spPr/>
    </dgm:pt>
    <dgm:pt modelId="{80E6D898-7A37-4154-8646-56BCB701D2C2}" type="pres">
      <dgm:prSet presAssocID="{0109E920-6663-4247-BF0E-59EDD1BEBEC6}" presName="node" presStyleLbl="node1" presStyleIdx="2" presStyleCnt="6">
        <dgm:presLayoutVars>
          <dgm:bulletEnabled val="1"/>
        </dgm:presLayoutVars>
      </dgm:prSet>
      <dgm:spPr/>
    </dgm:pt>
    <dgm:pt modelId="{BA51DC4B-CA25-424E-A60C-2A4B47912A82}" type="pres">
      <dgm:prSet presAssocID="{41B546B9-524B-4C42-9F8D-D608735CD921}" presName="sibTrans" presStyleCnt="0"/>
      <dgm:spPr/>
    </dgm:pt>
    <dgm:pt modelId="{26346D23-5997-4B18-9CD9-3D588C7E0DAE}" type="pres">
      <dgm:prSet presAssocID="{1F0FB341-EFD9-4977-A52D-BDCE00015116}" presName="node" presStyleLbl="node1" presStyleIdx="3" presStyleCnt="6">
        <dgm:presLayoutVars>
          <dgm:bulletEnabled val="1"/>
        </dgm:presLayoutVars>
      </dgm:prSet>
      <dgm:spPr/>
    </dgm:pt>
    <dgm:pt modelId="{27EB0B9B-6491-44E8-8E4D-A8658446BA94}" type="pres">
      <dgm:prSet presAssocID="{0ABAC6D5-D672-4ACC-BEC3-69ECAD92FDBD}" presName="sibTrans" presStyleCnt="0"/>
      <dgm:spPr/>
    </dgm:pt>
    <dgm:pt modelId="{81C3BB7A-F7A8-4680-8E66-A3E81030F2EA}" type="pres">
      <dgm:prSet presAssocID="{4290EADC-9B7E-426F-94EE-3B7AB5482A62}" presName="node" presStyleLbl="node1" presStyleIdx="4" presStyleCnt="6">
        <dgm:presLayoutVars>
          <dgm:bulletEnabled val="1"/>
        </dgm:presLayoutVars>
      </dgm:prSet>
      <dgm:spPr/>
    </dgm:pt>
    <dgm:pt modelId="{2EBD67C8-7B26-4049-AF48-572D79958C5F}" type="pres">
      <dgm:prSet presAssocID="{9CD9F123-9D5E-455D-BBA9-5168377FD550}" presName="sibTrans" presStyleCnt="0"/>
      <dgm:spPr/>
    </dgm:pt>
    <dgm:pt modelId="{C05F66CA-7C48-41F4-903B-AA74FC7D478A}" type="pres">
      <dgm:prSet presAssocID="{B1A96F96-1D47-47C2-8CA3-9211F4D2CCF7}" presName="node" presStyleLbl="node1" presStyleIdx="5" presStyleCnt="6">
        <dgm:presLayoutVars>
          <dgm:bulletEnabled val="1"/>
        </dgm:presLayoutVars>
      </dgm:prSet>
      <dgm:spPr/>
    </dgm:pt>
  </dgm:ptLst>
  <dgm:cxnLst>
    <dgm:cxn modelId="{53436200-CA23-40D6-99EA-BAC9A5F341E6}" srcId="{6A1A330A-0793-4E41-A946-07A0703CFB73}" destId="{1F0FB341-EFD9-4977-A52D-BDCE00015116}" srcOrd="3" destOrd="0" parTransId="{98398199-4378-4789-83C8-4D4E7EDBE798}" sibTransId="{0ABAC6D5-D672-4ACC-BEC3-69ECAD92FDBD}"/>
    <dgm:cxn modelId="{F4B48F20-8FA8-48BD-AA63-506F996BD2BC}" type="presOf" srcId="{B1A96F96-1D47-47C2-8CA3-9211F4D2CCF7}" destId="{C05F66CA-7C48-41F4-903B-AA74FC7D478A}" srcOrd="0" destOrd="0" presId="urn:microsoft.com/office/officeart/2005/8/layout/default"/>
    <dgm:cxn modelId="{CE1B5724-24FC-4FFA-BAFB-E1F5E51FA920}" srcId="{6A1A330A-0793-4E41-A946-07A0703CFB73}" destId="{E1321A2D-436A-4BEA-BA45-43D54253A82B}" srcOrd="1" destOrd="0" parTransId="{9E056766-7A2E-4651-BD74-2FEEFE55729D}" sibTransId="{B5A1F798-F13C-410B-9A55-EB027031FE33}"/>
    <dgm:cxn modelId="{53E59B30-C3F5-4A88-A108-308C45929F1D}" type="presOf" srcId="{6A1A330A-0793-4E41-A946-07A0703CFB73}" destId="{C94D7309-A97C-4940-A9D5-B5152455021D}" srcOrd="0" destOrd="0" presId="urn:microsoft.com/office/officeart/2005/8/layout/default"/>
    <dgm:cxn modelId="{004FC839-AB60-42D7-85D5-6395DFF72709}" type="presOf" srcId="{0109E920-6663-4247-BF0E-59EDD1BEBEC6}" destId="{80E6D898-7A37-4154-8646-56BCB701D2C2}" srcOrd="0" destOrd="0" presId="urn:microsoft.com/office/officeart/2005/8/layout/default"/>
    <dgm:cxn modelId="{60B9E96C-1855-43CC-A01B-4E0DB67CB131}" type="presOf" srcId="{0D86F00F-A588-47C0-8E96-88A12174010A}" destId="{3A3EBD47-94F3-492D-9179-2A49D63C2133}" srcOrd="0" destOrd="0" presId="urn:microsoft.com/office/officeart/2005/8/layout/default"/>
    <dgm:cxn modelId="{B707D98D-55AE-45F4-B087-8C1B870AB3B4}" srcId="{6A1A330A-0793-4E41-A946-07A0703CFB73}" destId="{B1A96F96-1D47-47C2-8CA3-9211F4D2CCF7}" srcOrd="5" destOrd="0" parTransId="{65DF872A-1B5D-4283-A3CE-D4EE1063A3F4}" sibTransId="{36E5862D-3ACF-4953-8EF1-875E58D4DFF9}"/>
    <dgm:cxn modelId="{818CB39F-C719-4A1F-8627-F431BADBCFE5}" type="presOf" srcId="{4290EADC-9B7E-426F-94EE-3B7AB5482A62}" destId="{81C3BB7A-F7A8-4680-8E66-A3E81030F2EA}" srcOrd="0" destOrd="0" presId="urn:microsoft.com/office/officeart/2005/8/layout/default"/>
    <dgm:cxn modelId="{882F23C3-49D6-4ED1-8E32-69FD1D4FCA50}" srcId="{6A1A330A-0793-4E41-A946-07A0703CFB73}" destId="{4290EADC-9B7E-426F-94EE-3B7AB5482A62}" srcOrd="4" destOrd="0" parTransId="{A0805CBE-A85A-44B1-9338-93323F1D4A5B}" sibTransId="{9CD9F123-9D5E-455D-BBA9-5168377FD550}"/>
    <dgm:cxn modelId="{58072FD5-D277-4EC5-BE3F-27FB43731259}" type="presOf" srcId="{E1321A2D-436A-4BEA-BA45-43D54253A82B}" destId="{33D37A48-4AD7-4DC8-9CCE-534B3D30825E}" srcOrd="0" destOrd="0" presId="urn:microsoft.com/office/officeart/2005/8/layout/default"/>
    <dgm:cxn modelId="{457650E2-F9F0-463D-82E0-FDACE51CA0CA}" type="presOf" srcId="{1F0FB341-EFD9-4977-A52D-BDCE00015116}" destId="{26346D23-5997-4B18-9CD9-3D588C7E0DAE}" srcOrd="0" destOrd="0" presId="urn:microsoft.com/office/officeart/2005/8/layout/default"/>
    <dgm:cxn modelId="{B8A5A8EE-7BBB-4CCD-80B6-F4ED308C607A}" srcId="{6A1A330A-0793-4E41-A946-07A0703CFB73}" destId="{0109E920-6663-4247-BF0E-59EDD1BEBEC6}" srcOrd="2" destOrd="0" parTransId="{0D134CB8-E5FB-4111-AC17-1FFA4F1DBEA6}" sibTransId="{41B546B9-524B-4C42-9F8D-D608735CD921}"/>
    <dgm:cxn modelId="{F8A2C8FC-9F70-4F78-BB00-350C42BDCFBD}" srcId="{6A1A330A-0793-4E41-A946-07A0703CFB73}" destId="{0D86F00F-A588-47C0-8E96-88A12174010A}" srcOrd="0" destOrd="0" parTransId="{F1EC2FFD-DF41-413E-B505-0BA28A6744A8}" sibTransId="{F95906C7-5E08-4F44-93C7-678AB353D0AB}"/>
    <dgm:cxn modelId="{10ED85C7-CBBC-40E0-8989-9ACBB7EB402E}" type="presParOf" srcId="{C94D7309-A97C-4940-A9D5-B5152455021D}" destId="{3A3EBD47-94F3-492D-9179-2A49D63C2133}" srcOrd="0" destOrd="0" presId="urn:microsoft.com/office/officeart/2005/8/layout/default"/>
    <dgm:cxn modelId="{0E9DF5DA-77C9-4F49-A286-D0BBEC4899BE}" type="presParOf" srcId="{C94D7309-A97C-4940-A9D5-B5152455021D}" destId="{4F9B33DD-D497-4924-A20A-747A7712D05E}" srcOrd="1" destOrd="0" presId="urn:microsoft.com/office/officeart/2005/8/layout/default"/>
    <dgm:cxn modelId="{2A6E3053-1002-4E73-9D9E-5837437EB900}" type="presParOf" srcId="{C94D7309-A97C-4940-A9D5-B5152455021D}" destId="{33D37A48-4AD7-4DC8-9CCE-534B3D30825E}" srcOrd="2" destOrd="0" presId="urn:microsoft.com/office/officeart/2005/8/layout/default"/>
    <dgm:cxn modelId="{07B0384B-E0F8-467F-8018-29FC373FC68A}" type="presParOf" srcId="{C94D7309-A97C-4940-A9D5-B5152455021D}" destId="{B9D762BB-C825-4BCF-AC80-F4D381F20E34}" srcOrd="3" destOrd="0" presId="urn:microsoft.com/office/officeart/2005/8/layout/default"/>
    <dgm:cxn modelId="{A60A7680-874C-45B7-9E01-38A8DA656F9B}" type="presParOf" srcId="{C94D7309-A97C-4940-A9D5-B5152455021D}" destId="{80E6D898-7A37-4154-8646-56BCB701D2C2}" srcOrd="4" destOrd="0" presId="urn:microsoft.com/office/officeart/2005/8/layout/default"/>
    <dgm:cxn modelId="{3B73D19F-04EF-44B7-A6ED-DB40F22DC4B1}" type="presParOf" srcId="{C94D7309-A97C-4940-A9D5-B5152455021D}" destId="{BA51DC4B-CA25-424E-A60C-2A4B47912A82}" srcOrd="5" destOrd="0" presId="urn:microsoft.com/office/officeart/2005/8/layout/default"/>
    <dgm:cxn modelId="{E00F5F99-7EE8-4F98-824A-9ED9D97B91D4}" type="presParOf" srcId="{C94D7309-A97C-4940-A9D5-B5152455021D}" destId="{26346D23-5997-4B18-9CD9-3D588C7E0DAE}" srcOrd="6" destOrd="0" presId="urn:microsoft.com/office/officeart/2005/8/layout/default"/>
    <dgm:cxn modelId="{4F505F0F-9300-4291-AE98-0457326699B2}" type="presParOf" srcId="{C94D7309-A97C-4940-A9D5-B5152455021D}" destId="{27EB0B9B-6491-44E8-8E4D-A8658446BA94}" srcOrd="7" destOrd="0" presId="urn:microsoft.com/office/officeart/2005/8/layout/default"/>
    <dgm:cxn modelId="{779F8599-EF50-49B7-8DCA-DAD7F990C5F7}" type="presParOf" srcId="{C94D7309-A97C-4940-A9D5-B5152455021D}" destId="{81C3BB7A-F7A8-4680-8E66-A3E81030F2EA}" srcOrd="8" destOrd="0" presId="urn:microsoft.com/office/officeart/2005/8/layout/default"/>
    <dgm:cxn modelId="{48F3D78B-B243-444D-B82A-57D295FB3121}" type="presParOf" srcId="{C94D7309-A97C-4940-A9D5-B5152455021D}" destId="{2EBD67C8-7B26-4049-AF48-572D79958C5F}" srcOrd="9" destOrd="0" presId="urn:microsoft.com/office/officeart/2005/8/layout/default"/>
    <dgm:cxn modelId="{6EC05C13-EC8D-4916-B31B-60AF91AFA44B}" type="presParOf" srcId="{C94D7309-A97C-4940-A9D5-B5152455021D}" destId="{C05F66CA-7C48-41F4-903B-AA74FC7D47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F005E-943F-4236-BE5C-F6FAE906628B}">
      <dsp:nvSpPr>
        <dsp:cNvPr id="0" name=""/>
        <dsp:cNvSpPr/>
      </dsp:nvSpPr>
      <dsp:spPr>
        <a:xfrm>
          <a:off x="753371" y="0"/>
          <a:ext cx="853821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B8722C4-D6AA-4305-96CC-D0BE711E25A9}">
      <dsp:nvSpPr>
        <dsp:cNvPr id="0" name=""/>
        <dsp:cNvSpPr/>
      </dsp:nvSpPr>
      <dsp:spPr>
        <a:xfrm>
          <a:off x="398"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a:latin typeface="Arial"/>
              <a:cs typeface="Arial"/>
            </a:rPr>
            <a:t>Set Recruitment Objective</a:t>
          </a:r>
          <a:endParaRPr lang="en-GB" sz="1100" kern="1200">
            <a:latin typeface="Arial"/>
            <a:cs typeface="Arial"/>
          </a:endParaRPr>
        </a:p>
      </dsp:txBody>
      <dsp:txXfrm>
        <a:off x="59118" y="1364121"/>
        <a:ext cx="1085452" cy="1623095"/>
      </dsp:txXfrm>
    </dsp:sp>
    <dsp:sp modelId="{B80113FF-B61D-459F-9FBD-F4C6CF2DD085}">
      <dsp:nvSpPr>
        <dsp:cNvPr id="0" name=""/>
        <dsp:cNvSpPr/>
      </dsp:nvSpPr>
      <dsp:spPr>
        <a:xfrm>
          <a:off x="1263436"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Identify skills, competencies and workforce needs created by organisational transformation.</a:t>
          </a:r>
        </a:p>
      </dsp:txBody>
      <dsp:txXfrm>
        <a:off x="1322156" y="1364121"/>
        <a:ext cx="1085452" cy="1623095"/>
      </dsp:txXfrm>
    </dsp:sp>
    <dsp:sp modelId="{937B04B4-8B1D-4F6C-A88D-67F2A2234465}">
      <dsp:nvSpPr>
        <dsp:cNvPr id="0" name=""/>
        <dsp:cNvSpPr/>
      </dsp:nvSpPr>
      <dsp:spPr>
        <a:xfrm>
          <a:off x="2526473"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Develop Recruitment Strategy</a:t>
          </a:r>
          <a:endParaRPr lang="en-GB" sz="1100" kern="1200" dirty="0">
            <a:latin typeface="Arial"/>
            <a:cs typeface="Arial"/>
          </a:endParaRPr>
        </a:p>
      </dsp:txBody>
      <dsp:txXfrm>
        <a:off x="2585193" y="1364121"/>
        <a:ext cx="1085452" cy="1623095"/>
      </dsp:txXfrm>
    </dsp:sp>
    <dsp:sp modelId="{A551C48A-7C5F-490A-A833-F27E9AD95FD8}">
      <dsp:nvSpPr>
        <dsp:cNvPr id="0" name=""/>
        <dsp:cNvSpPr/>
      </dsp:nvSpPr>
      <dsp:spPr>
        <a:xfrm>
          <a:off x="3789511"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Decide on internal vs external recruitment, advertising channels and selection methods.</a:t>
          </a:r>
        </a:p>
      </dsp:txBody>
      <dsp:txXfrm>
        <a:off x="3848231" y="1364121"/>
        <a:ext cx="1085452" cy="1623095"/>
      </dsp:txXfrm>
    </dsp:sp>
    <dsp:sp modelId="{BFF7B95B-7094-4B81-BE38-E17F3A5A6E40}">
      <dsp:nvSpPr>
        <dsp:cNvPr id="0" name=""/>
        <dsp:cNvSpPr/>
      </dsp:nvSpPr>
      <dsp:spPr>
        <a:xfrm>
          <a:off x="5052548"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Recruitment Proper</a:t>
          </a:r>
          <a:endParaRPr lang="en-GB" sz="1100" kern="1200" dirty="0">
            <a:latin typeface="Arial"/>
            <a:cs typeface="Arial"/>
          </a:endParaRPr>
        </a:p>
      </dsp:txBody>
      <dsp:txXfrm>
        <a:off x="5111268" y="1364121"/>
        <a:ext cx="1085452" cy="1623095"/>
      </dsp:txXfrm>
    </dsp:sp>
    <dsp:sp modelId="{0B601314-57C0-438A-A7B4-1C8493136E93}">
      <dsp:nvSpPr>
        <dsp:cNvPr id="0" name=""/>
        <dsp:cNvSpPr/>
      </dsp:nvSpPr>
      <dsp:spPr>
        <a:xfrm>
          <a:off x="6315586"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Advertise, shortlist, screen and interview candidates using fair and consistent methods.</a:t>
          </a:r>
        </a:p>
      </dsp:txBody>
      <dsp:txXfrm>
        <a:off x="6374306" y="1364121"/>
        <a:ext cx="1085452" cy="1623095"/>
      </dsp:txXfrm>
    </dsp:sp>
    <dsp:sp modelId="{81C0FE43-4640-4795-BE97-A34782CD1A2E}">
      <dsp:nvSpPr>
        <dsp:cNvPr id="0" name=""/>
        <dsp:cNvSpPr/>
      </dsp:nvSpPr>
      <dsp:spPr>
        <a:xfrm>
          <a:off x="7578623"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b="1" kern="1200" dirty="0">
              <a:latin typeface="Arial"/>
              <a:cs typeface="Arial"/>
            </a:rPr>
            <a:t>Evaluate Recruitment Outcomes</a:t>
          </a:r>
          <a:endParaRPr lang="en-GB" sz="1100" kern="1200" dirty="0">
            <a:latin typeface="Arial"/>
            <a:cs typeface="Arial"/>
          </a:endParaRPr>
        </a:p>
      </dsp:txBody>
      <dsp:txXfrm>
        <a:off x="7637343" y="1364121"/>
        <a:ext cx="1085452" cy="1623095"/>
      </dsp:txXfrm>
    </dsp:sp>
    <dsp:sp modelId="{C918E0A2-FE4C-4C2B-BDDD-D3CB580A511A}">
      <dsp:nvSpPr>
        <dsp:cNvPr id="0" name=""/>
        <dsp:cNvSpPr/>
      </dsp:nvSpPr>
      <dsp:spPr>
        <a:xfrm>
          <a:off x="8841661" y="1305401"/>
          <a:ext cx="1202892" cy="1740535"/>
        </a:xfrm>
        <a:prstGeom prst="roundRect">
          <a:avLst/>
        </a:prstGeom>
        <a:gradFill rotWithShape="0">
          <a:gsLst>
            <a:gs pos="0">
              <a:schemeClr val="accent1">
                <a:hueOff val="0"/>
                <a:satOff val="0"/>
                <a:lumOff val="0"/>
                <a:alphaOff val="0"/>
                <a:tint val="60000"/>
                <a:lumMod val="104000"/>
              </a:schemeClr>
            </a:gs>
            <a:gs pos="100000">
              <a:schemeClr val="accent1">
                <a:hueOff val="0"/>
                <a:satOff val="0"/>
                <a:lumOff val="0"/>
                <a:alphaOff val="0"/>
                <a:tint val="84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Arial"/>
              <a:cs typeface="Arial"/>
            </a:rPr>
            <a:t>Assess whether the process delivered candidates aligned with transformation goals (Armstrong &amp; Taylor, 2020).</a:t>
          </a:r>
        </a:p>
      </dsp:txBody>
      <dsp:txXfrm>
        <a:off x="8900381" y="1364121"/>
        <a:ext cx="1085452" cy="16230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EBD47-94F3-492D-9179-2A49D63C2133}">
      <dsp:nvSpPr>
        <dsp:cNvPr id="0" name=""/>
        <dsp:cNvSpPr/>
      </dsp:nvSpPr>
      <dsp:spPr>
        <a:xfrm>
          <a:off x="1166240"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JD outlines duties, responsibilities &amp; reporting lines</a:t>
          </a:r>
          <a:endParaRPr lang="en-US" sz="1500" kern="1200"/>
        </a:p>
      </dsp:txBody>
      <dsp:txXfrm>
        <a:off x="1166240" y="834"/>
        <a:ext cx="2401947" cy="1441168"/>
      </dsp:txXfrm>
    </dsp:sp>
    <dsp:sp modelId="{33D37A48-4AD7-4DC8-9CCE-534B3D30825E}">
      <dsp:nvSpPr>
        <dsp:cNvPr id="0" name=""/>
        <dsp:cNvSpPr/>
      </dsp:nvSpPr>
      <dsp:spPr>
        <a:xfrm>
          <a:off x="3808382"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PS defines essential &amp; desirable criteria (skills, knowledge, behaviours)</a:t>
          </a:r>
          <a:endParaRPr lang="en-US" sz="1500" kern="1200"/>
        </a:p>
      </dsp:txBody>
      <dsp:txXfrm>
        <a:off x="3808382" y="834"/>
        <a:ext cx="2401947" cy="1441168"/>
      </dsp:txXfrm>
    </dsp:sp>
    <dsp:sp modelId="{80E6D898-7A37-4154-8646-56BCB701D2C2}">
      <dsp:nvSpPr>
        <dsp:cNvPr id="0" name=""/>
        <dsp:cNvSpPr/>
      </dsp:nvSpPr>
      <dsp:spPr>
        <a:xfrm>
          <a:off x="6450524" y="834"/>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Ensures consistency &amp; fairness in recruitment</a:t>
          </a:r>
          <a:endParaRPr lang="en-US" sz="1500" kern="1200"/>
        </a:p>
      </dsp:txBody>
      <dsp:txXfrm>
        <a:off x="6450524" y="834"/>
        <a:ext cx="2401947" cy="1441168"/>
      </dsp:txXfrm>
    </dsp:sp>
    <dsp:sp modelId="{26346D23-5997-4B18-9CD9-3D588C7E0DAE}">
      <dsp:nvSpPr>
        <dsp:cNvPr id="0" name=""/>
        <dsp:cNvSpPr/>
      </dsp:nvSpPr>
      <dsp:spPr>
        <a:xfrm>
          <a:off x="1166240"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Supports objective, evidence‑based selection</a:t>
          </a:r>
          <a:endParaRPr lang="en-US" sz="1500" kern="1200"/>
        </a:p>
      </dsp:txBody>
      <dsp:txXfrm>
        <a:off x="1166240" y="1682197"/>
        <a:ext cx="2401947" cy="1441168"/>
      </dsp:txXfrm>
    </dsp:sp>
    <dsp:sp modelId="{81C3BB7A-F7A8-4680-8E66-A3E81030F2EA}">
      <dsp:nvSpPr>
        <dsp:cNvPr id="0" name=""/>
        <dsp:cNvSpPr/>
      </dsp:nvSpPr>
      <dsp:spPr>
        <a:xfrm>
          <a:off x="3808382"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Helps identify transformation‑aligned competencies such as </a:t>
          </a:r>
          <a:r>
            <a:rPr lang="en-GB" sz="1500" b="1" kern="1200"/>
            <a:t>digital literacy, adaptability, customer focus &amp; problem‑solving</a:t>
          </a:r>
          <a:endParaRPr lang="en-US" sz="1500" kern="1200"/>
        </a:p>
      </dsp:txBody>
      <dsp:txXfrm>
        <a:off x="3808382" y="1682197"/>
        <a:ext cx="2401947" cy="1441168"/>
      </dsp:txXfrm>
    </dsp:sp>
    <dsp:sp modelId="{C05F66CA-7C48-41F4-903B-AA74FC7D478A}">
      <dsp:nvSpPr>
        <dsp:cNvPr id="0" name=""/>
        <dsp:cNvSpPr/>
      </dsp:nvSpPr>
      <dsp:spPr>
        <a:xfrm>
          <a:off x="6450524" y="1682197"/>
          <a:ext cx="2401947" cy="144116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JD and PS create a structured foundation for assessing candidates against role requirements (Armstrong &amp; Taylor, 2020; CIPD, 2023)</a:t>
          </a:r>
          <a:endParaRPr lang="en-US" sz="1500" kern="1200"/>
        </a:p>
      </dsp:txBody>
      <dsp:txXfrm>
        <a:off x="6450524" y="1682197"/>
        <a:ext cx="2401947" cy="144116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8384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908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9766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31266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93283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6580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8614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9897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1861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8414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9149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6410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6374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3654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80074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47442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4391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6/15/2026</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05528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rantinrab.blogspot.com/2009_10_01_archive.html" TargetMode="External"/><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svg"/><Relationship Id="rId1" Type="http://schemas.openxmlformats.org/officeDocument/2006/relationships/slideLayout" Target="../slideLayouts/slideLayout2.xml"/><Relationship Id="rId5" Type="http://schemas.openxmlformats.org/officeDocument/2006/relationships/hyperlink" Target="http://rantinrab.blogspot.com/2009_10_01_archive.html" TargetMode="Externa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8" Type="http://schemas.openxmlformats.org/officeDocument/2006/relationships/hyperlink" Target="https://freepngimg.com/png/83662-logo-text-tesco-area-retail-download-free-image" TargetMode="External"/><Relationship Id="rId3" Type="http://schemas.openxmlformats.org/officeDocument/2006/relationships/diagramLayout" Target="../diagrams/layout2.xml"/><Relationship Id="rId7" Type="http://schemas.openxmlformats.org/officeDocument/2006/relationships/image" Target="../media/image6.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higheredjobs.com/Articles/articleDisplay.cfm?ID=3746" TargetMode="Externa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hyperlink" Target="https://www.completebusinessnews.com/benefits-of-hiring-a-recruiting-agency/"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rantinrab.blogspot.com/2009_10_01_archive.html" TargetMode="Externa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rantinrab.blogspot.com/2009_10_01_archive.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rantinrab.blogspot.com/2009_10_01_archive.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tescoplc.com/?utm_source=copilot.com" TargetMode="External"/><Relationship Id="rId2" Type="http://schemas.openxmlformats.org/officeDocument/2006/relationships/hyperlink" Target="https://www.cipd.co.uk/?utm_source=copilot.com" TargetMode="External"/><Relationship Id="rId1" Type="http://schemas.openxmlformats.org/officeDocument/2006/relationships/slideLayout" Target="../slideLayouts/slideLayout2.xml"/><Relationship Id="rId5" Type="http://schemas.openxmlformats.org/officeDocument/2006/relationships/hyperlink" Target="https://www.tescoplc.com/about?utm_source=copilot.com" TargetMode="External"/><Relationship Id="rId4" Type="http://schemas.openxmlformats.org/officeDocument/2006/relationships/hyperlink" Target="https://www.tesco-careers.com/?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US" sz="2000" b="1">
                <a:highlight>
                  <a:srgbClr val="FFFFFF"/>
                </a:highlight>
                <a:latin typeface="Arial"/>
                <a:cs typeface="Arial"/>
              </a:rPr>
              <a:t>Student Name: Shona Veitch</a:t>
            </a:r>
            <a:endParaRPr lang="en-GB" sz="2000" dirty="0">
              <a:highlight>
                <a:srgbClr val="FFFFFF"/>
              </a:highlight>
              <a:latin typeface="Arial"/>
              <a:cs typeface="Arial"/>
            </a:endParaRPr>
          </a:p>
          <a:p>
            <a:pPr algn="l"/>
            <a:r>
              <a:rPr lang="en-US" sz="2000" b="1">
                <a:highlight>
                  <a:srgbClr val="FFFFFF"/>
                </a:highlight>
                <a:latin typeface="Arial"/>
                <a:cs typeface="Arial"/>
              </a:rPr>
              <a:t>Student Number: 2441498</a:t>
            </a:r>
            <a:endParaRPr lang="en-GB" sz="2000" dirty="0">
              <a:highlight>
                <a:srgbClr val="FFFFFF"/>
              </a:highlight>
              <a:latin typeface="Arial"/>
              <a:cs typeface="Arial"/>
            </a:endParaRPr>
          </a:p>
          <a:p>
            <a:pPr algn="l"/>
            <a:r>
              <a:rPr lang="en-US" sz="2000" b="1" dirty="0">
                <a:highlight>
                  <a:srgbClr val="FFFFFF"/>
                </a:highlight>
                <a:latin typeface="Arial"/>
                <a:cs typeface="Arial"/>
              </a:rPr>
              <a:t>Module Code and Title:</a:t>
            </a:r>
            <a:r>
              <a:rPr lang="en-GB" sz="2000" dirty="0">
                <a:highlight>
                  <a:srgbClr val="FFFFFF"/>
                </a:highlight>
                <a:latin typeface="Arial"/>
                <a:ea typeface="Calibri"/>
                <a:cs typeface="Arial"/>
              </a:rPr>
              <a:t> </a:t>
            </a:r>
            <a:r>
              <a:rPr lang="en-US" sz="2000" b="1" dirty="0">
                <a:highlight>
                  <a:srgbClr val="FFFFFF"/>
                </a:highlight>
                <a:latin typeface="Arial"/>
                <a:cs typeface="Arial"/>
              </a:rPr>
              <a:t>LCLM5002- Developing and Managing </a:t>
            </a:r>
            <a:r>
              <a:rPr lang="en-US" sz="2000" b="1">
                <a:highlight>
                  <a:srgbClr val="FFFFFF"/>
                </a:highlight>
                <a:latin typeface="Arial"/>
                <a:cs typeface="Arial"/>
              </a:rPr>
              <a:t>Individuals</a:t>
            </a:r>
            <a:r>
              <a:rPr lang="en-US" sz="2000" b="1" dirty="0">
                <a:highlight>
                  <a:srgbClr val="FFFFFF"/>
                </a:highlight>
                <a:latin typeface="Arial"/>
                <a:cs typeface="Arial"/>
              </a:rPr>
              <a:t> and Teams</a:t>
            </a:r>
            <a:endParaRPr lang="en-GB" sz="2000" dirty="0">
              <a:highlight>
                <a:srgbClr val="FFFFFF"/>
              </a:highlight>
              <a:latin typeface="Arial"/>
              <a:cs typeface="Arial"/>
            </a:endParaRPr>
          </a:p>
          <a:p>
            <a:pPr algn="l"/>
            <a:r>
              <a:rPr lang="en-US" sz="2000" b="1" dirty="0">
                <a:highlight>
                  <a:srgbClr val="FFFFFF"/>
                </a:highlight>
                <a:latin typeface="Arial"/>
                <a:cs typeface="Arial"/>
              </a:rPr>
              <a:t>Task Title: </a:t>
            </a:r>
            <a:r>
              <a:rPr lang="en-GB" sz="2000" dirty="0">
                <a:highlight>
                  <a:srgbClr val="FFFFFF"/>
                </a:highlight>
                <a:latin typeface="Arial"/>
                <a:ea typeface="Calibri"/>
                <a:cs typeface="Arial"/>
              </a:rPr>
              <a:t> </a:t>
            </a:r>
            <a:r>
              <a:rPr lang="en-US" sz="2000" b="1" dirty="0">
                <a:highlight>
                  <a:srgbClr val="FFFFFF"/>
                </a:highlight>
                <a:latin typeface="Arial"/>
                <a:cs typeface="Arial"/>
              </a:rPr>
              <a:t>Task Component 1 –</a:t>
            </a:r>
            <a:r>
              <a:rPr lang="en-US" sz="2000" b="1">
                <a:highlight>
                  <a:srgbClr val="FFFFFF"/>
                </a:highlight>
                <a:latin typeface="Arial"/>
                <a:cs typeface="Arial"/>
              </a:rPr>
              <a:t>individual</a:t>
            </a:r>
            <a:r>
              <a:rPr lang="en-US" sz="2000" b="1" dirty="0">
                <a:highlight>
                  <a:srgbClr val="FFFFFF"/>
                </a:highlight>
                <a:latin typeface="Arial"/>
                <a:cs typeface="Arial"/>
              </a:rPr>
              <a:t> presentation </a:t>
            </a:r>
            <a:endParaRPr lang="en-GB" sz="2000" dirty="0">
              <a:highlight>
                <a:srgbClr val="FFFFFF"/>
              </a:highlight>
              <a:latin typeface="Arial"/>
              <a:cs typeface="Arial"/>
            </a:endParaRPr>
          </a:p>
          <a:p>
            <a:pPr algn="l"/>
            <a:r>
              <a:rPr lang="en-US" sz="2000" b="1">
                <a:highlight>
                  <a:srgbClr val="FFFFFF"/>
                </a:highlight>
                <a:latin typeface="Arial"/>
                <a:cs typeface="Arial"/>
              </a:rPr>
              <a:t>Lecturer Name: Samson Oladejo</a:t>
            </a:r>
            <a:endParaRPr lang="en-GB" sz="2000" dirty="0">
              <a:highlight>
                <a:srgbClr val="FFFFFF"/>
              </a:highlight>
              <a:latin typeface="Arial"/>
              <a:cs typeface="Arial"/>
            </a:endParaRPr>
          </a:p>
          <a:p>
            <a:pPr algn="l"/>
            <a:r>
              <a:rPr lang="en-GB" sz="2000" dirty="0">
                <a:highlight>
                  <a:srgbClr val="FFFFFF"/>
                </a:highlight>
                <a:latin typeface="Arial"/>
                <a:cs typeface="Arial"/>
              </a:rPr>
              <a:t> </a:t>
            </a:r>
          </a:p>
          <a:p>
            <a:endParaRPr lang="en-GB" dirty="0"/>
          </a:p>
        </p:txBody>
      </p:sp>
      <p:sp>
        <p:nvSpPr>
          <p:cNvPr id="3" name="Subtitle 2"/>
          <p:cNvSpPr>
            <a:spLocks noGrp="1"/>
          </p:cNvSpPr>
          <p:nvPr>
            <p:ph type="subTitle" idx="1"/>
          </p:nvPr>
        </p:nvSpPr>
        <p:spPr/>
        <p:txBody>
          <a:bodyPr/>
          <a:lstStyle/>
          <a:p>
            <a:r>
              <a:rPr lang="en-GB"/>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840ABC4-41ED-1F83-41CE-EEC976509B43}"/>
              </a:ext>
            </a:extLst>
          </p:cNvPr>
          <p:cNvSpPr>
            <a:spLocks noGrp="1"/>
          </p:cNvSpPr>
          <p:nvPr>
            <p:ph type="title"/>
          </p:nvPr>
        </p:nvSpPr>
        <p:spPr>
          <a:xfrm>
            <a:off x="1484312" y="685800"/>
            <a:ext cx="4278928" cy="1752599"/>
          </a:xfrm>
        </p:spPr>
        <p:txBody>
          <a:bodyPr>
            <a:normAutofit/>
          </a:bodyPr>
          <a:lstStyle/>
          <a:p>
            <a:r>
              <a:rPr lang="en-GB"/>
              <a:t>Contents </a:t>
            </a:r>
          </a:p>
        </p:txBody>
      </p:sp>
      <p:sp>
        <p:nvSpPr>
          <p:cNvPr id="3" name="Content Placeholder 2">
            <a:extLst>
              <a:ext uri="{FF2B5EF4-FFF2-40B4-BE49-F238E27FC236}">
                <a16:creationId xmlns:a16="http://schemas.microsoft.com/office/drawing/2014/main" id="{60740DE5-DFB2-0F56-6E79-FA8441777F3A}"/>
              </a:ext>
            </a:extLst>
          </p:cNvPr>
          <p:cNvSpPr>
            <a:spLocks noGrp="1"/>
          </p:cNvSpPr>
          <p:nvPr>
            <p:ph idx="1"/>
          </p:nvPr>
        </p:nvSpPr>
        <p:spPr>
          <a:xfrm>
            <a:off x="1484310" y="2666999"/>
            <a:ext cx="4278929" cy="3124201"/>
          </a:xfrm>
        </p:spPr>
        <p:txBody>
          <a:bodyPr vert="horz" lIns="91440" tIns="45720" rIns="91440" bIns="45720" rtlCol="0" anchor="ctr">
            <a:noAutofit/>
          </a:bodyPr>
          <a:lstStyle/>
          <a:p>
            <a:pPr>
              <a:lnSpc>
                <a:spcPct val="90000"/>
              </a:lnSpc>
            </a:pPr>
            <a:r>
              <a:rPr lang="en-GB" sz="1200">
                <a:latin typeface="Arial"/>
                <a:cs typeface="Arial"/>
              </a:rPr>
              <a:t>Tesco Transformation</a:t>
            </a:r>
          </a:p>
          <a:p>
            <a:pPr>
              <a:lnSpc>
                <a:spcPct val="90000"/>
              </a:lnSpc>
              <a:buClr>
                <a:srgbClr val="1287C3"/>
              </a:buClr>
            </a:pPr>
            <a:r>
              <a:rPr lang="en-GB" sz="1200">
                <a:latin typeface="Arial"/>
                <a:cs typeface="Arial"/>
              </a:rPr>
              <a:t>Recruitment Process</a:t>
            </a:r>
          </a:p>
          <a:p>
            <a:pPr>
              <a:lnSpc>
                <a:spcPct val="90000"/>
              </a:lnSpc>
              <a:buClr>
                <a:srgbClr val="1287C3"/>
              </a:buClr>
            </a:pPr>
            <a:r>
              <a:rPr lang="en-GB" sz="1200">
                <a:latin typeface="Arial"/>
                <a:cs typeface="Arial"/>
              </a:rPr>
              <a:t>Job Analysis</a:t>
            </a:r>
          </a:p>
          <a:p>
            <a:pPr>
              <a:lnSpc>
                <a:spcPct val="90000"/>
              </a:lnSpc>
              <a:buClr>
                <a:srgbClr val="1287C3"/>
              </a:buClr>
            </a:pPr>
            <a:r>
              <a:rPr lang="en-GB" sz="1200">
                <a:latin typeface="Arial"/>
                <a:cs typeface="Arial"/>
              </a:rPr>
              <a:t>Job Description and Job specification</a:t>
            </a:r>
          </a:p>
          <a:p>
            <a:pPr>
              <a:lnSpc>
                <a:spcPct val="90000"/>
              </a:lnSpc>
              <a:buClr>
                <a:srgbClr val="1287C3"/>
              </a:buClr>
            </a:pPr>
            <a:r>
              <a:rPr lang="en-GB" sz="1200">
                <a:latin typeface="Arial"/>
                <a:cs typeface="Arial"/>
              </a:rPr>
              <a:t>Advertising</a:t>
            </a:r>
          </a:p>
          <a:p>
            <a:pPr>
              <a:lnSpc>
                <a:spcPct val="90000"/>
              </a:lnSpc>
              <a:buClr>
                <a:srgbClr val="1287C3"/>
              </a:buClr>
            </a:pPr>
            <a:r>
              <a:rPr lang="en-GB" sz="1200" err="1">
                <a:latin typeface="Arial"/>
                <a:cs typeface="Arial"/>
              </a:rPr>
              <a:t>Shortlising</a:t>
            </a:r>
            <a:endParaRPr lang="en-GB" sz="1200">
              <a:latin typeface="Arial"/>
              <a:cs typeface="Arial"/>
            </a:endParaRPr>
          </a:p>
          <a:p>
            <a:pPr>
              <a:lnSpc>
                <a:spcPct val="90000"/>
              </a:lnSpc>
              <a:buClr>
                <a:srgbClr val="1287C3"/>
              </a:buClr>
            </a:pPr>
            <a:r>
              <a:rPr lang="en-GB" sz="1200">
                <a:latin typeface="Arial"/>
                <a:cs typeface="Arial"/>
              </a:rPr>
              <a:t>Interview Type 1</a:t>
            </a:r>
          </a:p>
          <a:p>
            <a:pPr>
              <a:lnSpc>
                <a:spcPct val="90000"/>
              </a:lnSpc>
              <a:buClr>
                <a:srgbClr val="1287C3"/>
              </a:buClr>
            </a:pPr>
            <a:r>
              <a:rPr lang="en-GB" sz="1200">
                <a:latin typeface="Arial"/>
                <a:cs typeface="Arial"/>
              </a:rPr>
              <a:t>Interview Type 2</a:t>
            </a:r>
          </a:p>
          <a:p>
            <a:pPr>
              <a:lnSpc>
                <a:spcPct val="90000"/>
              </a:lnSpc>
              <a:buClr>
                <a:srgbClr val="1287C3"/>
              </a:buClr>
            </a:pPr>
            <a:r>
              <a:rPr lang="en-GB" sz="1200">
                <a:latin typeface="Arial"/>
                <a:cs typeface="Arial"/>
              </a:rPr>
              <a:t>Interview Type 3</a:t>
            </a:r>
          </a:p>
          <a:p>
            <a:pPr>
              <a:lnSpc>
                <a:spcPct val="90000"/>
              </a:lnSpc>
              <a:buClr>
                <a:srgbClr val="1287C3"/>
              </a:buClr>
            </a:pPr>
            <a:r>
              <a:rPr lang="en-GB" sz="1200">
                <a:latin typeface="Arial"/>
                <a:cs typeface="Arial"/>
              </a:rPr>
              <a:t>Questioning Techniques</a:t>
            </a:r>
          </a:p>
          <a:p>
            <a:pPr>
              <a:lnSpc>
                <a:spcPct val="90000"/>
              </a:lnSpc>
              <a:buClr>
                <a:srgbClr val="1287C3"/>
              </a:buClr>
            </a:pPr>
            <a:r>
              <a:rPr lang="en-GB" sz="1200">
                <a:latin typeface="Arial"/>
                <a:cs typeface="Arial"/>
              </a:rPr>
              <a:t>Face to face Vs Virtual Interviews</a:t>
            </a:r>
          </a:p>
          <a:p>
            <a:pPr>
              <a:lnSpc>
                <a:spcPct val="90000"/>
              </a:lnSpc>
              <a:buClr>
                <a:srgbClr val="1287C3"/>
              </a:buClr>
            </a:pPr>
            <a:r>
              <a:rPr lang="en-GB" sz="1200">
                <a:latin typeface="Arial"/>
                <a:cs typeface="Arial"/>
              </a:rPr>
              <a:t>Key Recommendations</a:t>
            </a:r>
          </a:p>
          <a:p>
            <a:pPr>
              <a:lnSpc>
                <a:spcPct val="90000"/>
              </a:lnSpc>
              <a:buClr>
                <a:srgbClr val="1287C3"/>
              </a:buClr>
            </a:pPr>
            <a:r>
              <a:rPr lang="en-GB" sz="1200">
                <a:latin typeface="Arial"/>
                <a:cs typeface="Arial"/>
              </a:rPr>
              <a:t>References</a:t>
            </a:r>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a:p>
            <a:pPr>
              <a:lnSpc>
                <a:spcPct val="90000"/>
              </a:lnSpc>
              <a:buClr>
                <a:srgbClr val="1287C3"/>
              </a:buClr>
            </a:pPr>
            <a:endParaRPr lang="en-GB" sz="800"/>
          </a:p>
        </p:txBody>
      </p:sp>
      <p:sp>
        <p:nvSpPr>
          <p:cNvPr id="21"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AC37143B-B9CB-B463-0D1B-6C75D571C4E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407" y="1258643"/>
            <a:ext cx="4744154" cy="4052952"/>
          </a:xfrm>
          <a:prstGeom prst="rect">
            <a:avLst/>
          </a:prstGeom>
        </p:spPr>
      </p:pic>
    </p:spTree>
    <p:extLst>
      <p:ext uri="{BB962C8B-B14F-4D97-AF65-F5344CB8AC3E}">
        <p14:creationId xmlns:p14="http://schemas.microsoft.com/office/powerpoint/2010/main" val="3670932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A136-6321-A0D2-56F2-90C5FD34FEE6}"/>
              </a:ext>
            </a:extLst>
          </p:cNvPr>
          <p:cNvSpPr>
            <a:spLocks noGrp="1"/>
          </p:cNvSpPr>
          <p:nvPr>
            <p:ph type="title"/>
          </p:nvPr>
        </p:nvSpPr>
        <p:spPr/>
        <p:txBody>
          <a:bodyPr/>
          <a:lstStyle/>
          <a:p>
            <a:r>
              <a:rPr lang="en-GB">
                <a:latin typeface="Arial"/>
                <a:cs typeface="Arial"/>
              </a:rPr>
              <a:t>Tesco Transformation</a:t>
            </a:r>
            <a:endParaRPr lang="en-GB" dirty="0">
              <a:latin typeface="Arial"/>
              <a:cs typeface="Arial"/>
            </a:endParaRPr>
          </a:p>
        </p:txBody>
      </p:sp>
      <p:sp>
        <p:nvSpPr>
          <p:cNvPr id="3" name="Content Placeholder 2">
            <a:extLst>
              <a:ext uri="{FF2B5EF4-FFF2-40B4-BE49-F238E27FC236}">
                <a16:creationId xmlns:a16="http://schemas.microsoft.com/office/drawing/2014/main" id="{4DE9A0D9-145A-3108-7BD0-81699897878F}"/>
              </a:ext>
            </a:extLst>
          </p:cNvPr>
          <p:cNvSpPr>
            <a:spLocks noGrp="1"/>
          </p:cNvSpPr>
          <p:nvPr>
            <p:ph idx="1"/>
          </p:nvPr>
        </p:nvSpPr>
        <p:spPr/>
        <p:txBody>
          <a:bodyPr vert="horz" lIns="91440" tIns="45720" rIns="91440" bIns="45720" rtlCol="0" anchor="t">
            <a:normAutofit/>
          </a:bodyPr>
          <a:lstStyle/>
          <a:p>
            <a:endParaRPr lang="en-GB" sz="1100" dirty="0">
              <a:latin typeface="Arial"/>
              <a:ea typeface="+mn-lt"/>
              <a:cs typeface="Arial"/>
            </a:endParaRPr>
          </a:p>
          <a:p>
            <a:r>
              <a:rPr lang="en-GB" sz="1800">
                <a:ea typeface="+mn-lt"/>
                <a:cs typeface="+mn-lt"/>
              </a:rPr>
              <a:t>Digital and operational transformation</a:t>
            </a:r>
            <a:endParaRPr lang="en-GB" sz="1800">
              <a:latin typeface="Arial"/>
              <a:ea typeface="+mn-lt"/>
              <a:cs typeface="Arial"/>
            </a:endParaRPr>
          </a:p>
          <a:p>
            <a:r>
              <a:rPr lang="en-GB" sz="1800">
                <a:ea typeface="+mn-lt"/>
                <a:cs typeface="+mn-lt"/>
              </a:rPr>
              <a:t>Automation and data analytics</a:t>
            </a:r>
            <a:endParaRPr lang="en-GB" sz="1800"/>
          </a:p>
          <a:p>
            <a:r>
              <a:rPr lang="en-GB" sz="1800">
                <a:ea typeface="+mn-lt"/>
                <a:cs typeface="+mn-lt"/>
              </a:rPr>
              <a:t>Online retail expansion</a:t>
            </a:r>
            <a:endParaRPr lang="en-GB" sz="1800"/>
          </a:p>
          <a:p>
            <a:r>
              <a:rPr lang="en-GB" sz="1400">
                <a:latin typeface="Arial"/>
                <a:ea typeface="+mn-lt"/>
                <a:cs typeface="Arial"/>
              </a:rPr>
              <a:t>Workforce upskilling</a:t>
            </a:r>
            <a:endParaRPr lang="en-GB" sz="1400">
              <a:latin typeface="Arial"/>
              <a:cs typeface="Arial"/>
            </a:endParaRPr>
          </a:p>
          <a:p>
            <a:r>
              <a:rPr lang="en-GB" sz="1400">
                <a:latin typeface="Arial"/>
                <a:ea typeface="+mn-lt"/>
                <a:cs typeface="Arial"/>
              </a:rPr>
              <a:t>“Tesco’s transformation strategy, which emphasises digital capability, automation and workforce upskilling, aligns with Armstrong and Taylor’s (2020) view that strategic resourcing must support organisational change and reinforces Barney’s (1991) argument that people are a key source of competitive advantage (Tesco, 2023).”</a:t>
            </a:r>
            <a:endParaRPr lang="en-GB" sz="1400">
              <a:latin typeface="Arial"/>
              <a:cs typeface="Arial"/>
            </a:endParaRPr>
          </a:p>
        </p:txBody>
      </p:sp>
      <p:sp>
        <p:nvSpPr>
          <p:cNvPr id="4" name="Speech Bubble: Rectangle 3">
            <a:extLst>
              <a:ext uri="{FF2B5EF4-FFF2-40B4-BE49-F238E27FC236}">
                <a16:creationId xmlns:a16="http://schemas.microsoft.com/office/drawing/2014/main" id="{33B88930-81FC-D686-4836-25771A0870EE}"/>
              </a:ext>
            </a:extLst>
          </p:cNvPr>
          <p:cNvSpPr/>
          <p:nvPr/>
        </p:nvSpPr>
        <p:spPr>
          <a:xfrm>
            <a:off x="3978088" y="5188323"/>
            <a:ext cx="5871883" cy="1456764"/>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100" b="1">
                <a:latin typeface="Arial"/>
                <a:cs typeface="Arial"/>
              </a:rPr>
              <a:t>Strategic HRM Theory:</a:t>
            </a:r>
          </a:p>
          <a:p>
            <a:pPr marL="228600" indent="-228600">
              <a:buFont typeface=""/>
              <a:buChar char="•"/>
            </a:pPr>
            <a:r>
              <a:rPr lang="en-GB" sz="1100">
                <a:latin typeface="Arial"/>
                <a:cs typeface="Arial"/>
              </a:rPr>
              <a:t>Armstrong &amp; Taylor (2020) — HR must align talent with organisational change</a:t>
            </a:r>
          </a:p>
          <a:p>
            <a:pPr marL="228600" indent="-228600">
              <a:buFont typeface=""/>
              <a:buChar char="•"/>
            </a:pPr>
            <a:r>
              <a:rPr lang="en-GB" sz="1100">
                <a:latin typeface="Arial"/>
                <a:cs typeface="Arial"/>
              </a:rPr>
              <a:t>Barney (1991) — People are a source of sustained competitive advantage (RBV)</a:t>
            </a:r>
          </a:p>
          <a:p>
            <a:pPr marL="228600" indent="-228600">
              <a:buFont typeface=""/>
              <a:buChar char="•"/>
            </a:pPr>
            <a:r>
              <a:rPr lang="en-GB" sz="1100">
                <a:latin typeface="Arial"/>
                <a:cs typeface="Arial"/>
              </a:rPr>
              <a:t>Storey (1995) — Strategic HRM links workforce capability directly to organisational performance</a:t>
            </a:r>
          </a:p>
          <a:p>
            <a:r>
              <a:rPr lang="en-GB" sz="1100">
                <a:latin typeface="Arial"/>
                <a:cs typeface="Arial"/>
              </a:rPr>
              <a:t>This transformation requires Tesco to strengthen recruitment to secure talent that supports digital and operational change.</a:t>
            </a:r>
          </a:p>
        </p:txBody>
      </p:sp>
      <p:pic>
        <p:nvPicPr>
          <p:cNvPr id="6" name="Graphic 5" descr="Group brainstorm outline">
            <a:extLst>
              <a:ext uri="{FF2B5EF4-FFF2-40B4-BE49-F238E27FC236}">
                <a16:creationId xmlns:a16="http://schemas.microsoft.com/office/drawing/2014/main" id="{2E1BB9DB-DC4A-6417-2407-1FF2087CC85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964270" y="5336241"/>
            <a:ext cx="914400" cy="914400"/>
          </a:xfrm>
          <a:prstGeom prst="rect">
            <a:avLst/>
          </a:prstGeom>
        </p:spPr>
      </p:pic>
      <p:pic>
        <p:nvPicPr>
          <p:cNvPr id="8" name="Picture 7" descr="A close-up of a logo&#10;&#10;AI-generated content may be incorrect.">
            <a:extLst>
              <a:ext uri="{FF2B5EF4-FFF2-40B4-BE49-F238E27FC236}">
                <a16:creationId xmlns:a16="http://schemas.microsoft.com/office/drawing/2014/main" id="{0AB3AE03-83B2-BB40-9DD6-324E3F1C2ED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047755" y="115981"/>
            <a:ext cx="2069727" cy="1762686"/>
          </a:xfrm>
          <a:prstGeom prst="rect">
            <a:avLst/>
          </a:prstGeom>
        </p:spPr>
      </p:pic>
    </p:spTree>
    <p:extLst>
      <p:ext uri="{BB962C8B-B14F-4D97-AF65-F5344CB8AC3E}">
        <p14:creationId xmlns:p14="http://schemas.microsoft.com/office/powerpoint/2010/main" val="839974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1D06F-16EB-7578-E525-5A214058DCBB}"/>
              </a:ext>
            </a:extLst>
          </p:cNvPr>
          <p:cNvSpPr>
            <a:spLocks noGrp="1"/>
          </p:cNvSpPr>
          <p:nvPr>
            <p:ph type="title"/>
          </p:nvPr>
        </p:nvSpPr>
        <p:spPr/>
        <p:txBody>
          <a:bodyPr/>
          <a:lstStyle/>
          <a:p>
            <a:r>
              <a:rPr lang="en-GB"/>
              <a:t>Recruitment Process</a:t>
            </a:r>
            <a:br>
              <a:rPr lang="en-GB" dirty="0"/>
            </a:br>
            <a:endParaRPr lang="en-GB" dirty="0"/>
          </a:p>
        </p:txBody>
      </p:sp>
      <p:graphicFrame>
        <p:nvGraphicFramePr>
          <p:cNvPr id="4" name="Content Placeholder 3">
            <a:extLst>
              <a:ext uri="{FF2B5EF4-FFF2-40B4-BE49-F238E27FC236}">
                <a16:creationId xmlns:a16="http://schemas.microsoft.com/office/drawing/2014/main" id="{E4BF71FB-1373-6C21-47CD-BCD0673D41AF}"/>
              </a:ext>
            </a:extLst>
          </p:cNvPr>
          <p:cNvGraphicFramePr>
            <a:graphicFrameLocks noGrp="1"/>
          </p:cNvGraphicFramePr>
          <p:nvPr>
            <p:ph idx="1"/>
            <p:extLst>
              <p:ext uri="{D42A27DB-BD31-4B8C-83A1-F6EECF244321}">
                <p14:modId xmlns:p14="http://schemas.microsoft.com/office/powerpoint/2010/main" val="1957540257"/>
              </p:ext>
            </p:extLst>
          </p:nvPr>
        </p:nvGraphicFramePr>
        <p:xfrm>
          <a:off x="838199" y="1859243"/>
          <a:ext cx="1004495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72" name="Picture 571" descr="A close-up of a logo&#10;&#10;AI-generated content may be incorrect.">
            <a:extLst>
              <a:ext uri="{FF2B5EF4-FFF2-40B4-BE49-F238E27FC236}">
                <a16:creationId xmlns:a16="http://schemas.microsoft.com/office/drawing/2014/main" id="{832EBE77-6943-B417-94E9-6396937D81D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047755" y="115981"/>
            <a:ext cx="2069727" cy="1762686"/>
          </a:xfrm>
          <a:prstGeom prst="rect">
            <a:avLst/>
          </a:prstGeom>
        </p:spPr>
      </p:pic>
    </p:spTree>
    <p:extLst>
      <p:ext uri="{BB962C8B-B14F-4D97-AF65-F5344CB8AC3E}">
        <p14:creationId xmlns:p14="http://schemas.microsoft.com/office/powerpoint/2010/main" val="212042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6DDD7-BD17-ACDC-A395-C5908DC89900}"/>
              </a:ext>
            </a:extLst>
          </p:cNvPr>
          <p:cNvSpPr>
            <a:spLocks noGrp="1"/>
          </p:cNvSpPr>
          <p:nvPr>
            <p:ph type="title"/>
          </p:nvPr>
        </p:nvSpPr>
        <p:spPr/>
        <p:txBody>
          <a:bodyPr/>
          <a:lstStyle/>
          <a:p>
            <a:r>
              <a:rPr lang="en-GB" dirty="0">
                <a:latin typeface="Arial"/>
                <a:cs typeface="Arial"/>
              </a:rPr>
              <a:t>Job </a:t>
            </a:r>
            <a:r>
              <a:rPr lang="en-GB">
                <a:latin typeface="Arial"/>
                <a:cs typeface="Arial"/>
              </a:rPr>
              <a:t>Analysis</a:t>
            </a:r>
          </a:p>
        </p:txBody>
      </p:sp>
      <p:sp>
        <p:nvSpPr>
          <p:cNvPr id="3" name="Content Placeholder 2">
            <a:extLst>
              <a:ext uri="{FF2B5EF4-FFF2-40B4-BE49-F238E27FC236}">
                <a16:creationId xmlns:a16="http://schemas.microsoft.com/office/drawing/2014/main" id="{E0FC9A4C-45C6-24D9-67F5-75C0D87CCFEC}"/>
              </a:ext>
            </a:extLst>
          </p:cNvPr>
          <p:cNvSpPr>
            <a:spLocks noGrp="1"/>
          </p:cNvSpPr>
          <p:nvPr>
            <p:ph idx="1"/>
          </p:nvPr>
        </p:nvSpPr>
        <p:spPr/>
        <p:txBody>
          <a:bodyPr>
            <a:normAutofit/>
          </a:bodyPr>
          <a:lstStyle/>
          <a:p>
            <a:r>
              <a:rPr lang="en-GB" sz="1800" dirty="0">
                <a:ea typeface="+mn-lt"/>
                <a:cs typeface="+mn-lt"/>
              </a:rPr>
              <a:t>Identifies tasks &amp; responsibilities</a:t>
            </a:r>
            <a:endParaRPr lang="en-GB" sz="1800">
              <a:latin typeface="Arial"/>
              <a:cs typeface="Arial"/>
            </a:endParaRPr>
          </a:p>
          <a:p>
            <a:pPr>
              <a:buClr>
                <a:srgbClr val="1287C3"/>
              </a:buClr>
            </a:pPr>
            <a:r>
              <a:rPr lang="en-GB" sz="1800">
                <a:ea typeface="+mn-lt"/>
                <a:cs typeface="+mn-lt"/>
              </a:rPr>
              <a:t>Defines competencies</a:t>
            </a:r>
            <a:endParaRPr lang="en-GB" sz="1800"/>
          </a:p>
          <a:p>
            <a:pPr>
              <a:buClr>
                <a:srgbClr val="1287C3"/>
              </a:buClr>
            </a:pPr>
            <a:r>
              <a:rPr lang="en-GB" sz="1800">
                <a:ea typeface="+mn-lt"/>
                <a:cs typeface="+mn-lt"/>
              </a:rPr>
              <a:t>Supports fairness</a:t>
            </a:r>
            <a:endParaRPr lang="en-GB" sz="1800"/>
          </a:p>
          <a:p>
            <a:pPr>
              <a:buClr>
                <a:srgbClr val="1287C3"/>
              </a:buClr>
            </a:pPr>
            <a:r>
              <a:rPr lang="en-GB" sz="1800">
                <a:ea typeface="+mn-lt"/>
                <a:cs typeface="+mn-lt"/>
              </a:rPr>
              <a:t>Essential for transformation roles</a:t>
            </a:r>
            <a:endParaRPr lang="en-GB" sz="1800"/>
          </a:p>
          <a:p>
            <a:pPr>
              <a:buClr>
                <a:srgbClr val="1287C3"/>
              </a:buClr>
            </a:pPr>
            <a:r>
              <a:rPr lang="en-GB" sz="1800">
                <a:ea typeface="+mn-lt"/>
                <a:cs typeface="+mn-lt"/>
              </a:rPr>
              <a:t>Job analysis ensures clarity, fairness and alignment with organisational capability needs (Armstrong &amp; Taylor, 2020; CIPD, 2023)</a:t>
            </a:r>
            <a:endParaRPr lang="en-GB" sz="1800"/>
          </a:p>
          <a:p>
            <a:pPr>
              <a:buClr>
                <a:srgbClr val="1287C3"/>
              </a:buClr>
            </a:pPr>
            <a:endParaRPr lang="en-GB" sz="1600" dirty="0">
              <a:latin typeface="Arial"/>
              <a:cs typeface="Arial"/>
            </a:endParaRPr>
          </a:p>
        </p:txBody>
      </p:sp>
      <p:pic>
        <p:nvPicPr>
          <p:cNvPr id="4" name="Graphic 3">
            <a:extLst>
              <a:ext uri="{FF2B5EF4-FFF2-40B4-BE49-F238E27FC236}">
                <a16:creationId xmlns:a16="http://schemas.microsoft.com/office/drawing/2014/main" id="{30C9790C-0ADA-2879-71D9-F4DDFCDBA74E}"/>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tretch>
            <a:fillRect/>
          </a:stretch>
        </p:blipFill>
        <p:spPr>
          <a:xfrm>
            <a:off x="10052304" y="4718304"/>
            <a:ext cx="2057400" cy="2057400"/>
          </a:xfrm>
          <a:prstGeom prst="ellipse">
            <a:avLst/>
          </a:prstGeom>
        </p:spPr>
      </p:pic>
      <p:pic>
        <p:nvPicPr>
          <p:cNvPr id="5" name="Picture 4" descr="A group of people sitting at a table looking at a computer&#10;&#10;AI-generated content may be incorrect.">
            <a:extLst>
              <a:ext uri="{FF2B5EF4-FFF2-40B4-BE49-F238E27FC236}">
                <a16:creationId xmlns:a16="http://schemas.microsoft.com/office/drawing/2014/main" id="{25BE1C61-80FE-27DB-7497-582E2ABCA386}"/>
              </a:ext>
            </a:extLst>
          </p:cNvPr>
          <p:cNvPicPr>
            <a:picLocks noChangeAspect="1"/>
          </p:cNvPicPr>
          <p:nvPr/>
        </p:nvPicPr>
        <p:blipFill>
          <a:blip r:embed="rId3"/>
          <a:stretch>
            <a:fillRect/>
          </a:stretch>
        </p:blipFill>
        <p:spPr>
          <a:xfrm>
            <a:off x="9028645" y="2667000"/>
            <a:ext cx="2371036" cy="1557619"/>
          </a:xfrm>
          <a:prstGeom prst="rect">
            <a:avLst/>
          </a:prstGeom>
        </p:spPr>
      </p:pic>
      <p:pic>
        <p:nvPicPr>
          <p:cNvPr id="6" name="Picture 5" descr="A close-up of a logo&#10;&#10;AI-generated content may be incorrect.">
            <a:extLst>
              <a:ext uri="{FF2B5EF4-FFF2-40B4-BE49-F238E27FC236}">
                <a16:creationId xmlns:a16="http://schemas.microsoft.com/office/drawing/2014/main" id="{7EE3BD06-4E05-7515-8CC4-E7747E61BC0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47755" y="115981"/>
            <a:ext cx="2069727" cy="1762686"/>
          </a:xfrm>
          <a:prstGeom prst="rect">
            <a:avLst/>
          </a:prstGeom>
        </p:spPr>
      </p:pic>
      <p:sp>
        <p:nvSpPr>
          <p:cNvPr id="7" name="TextBox 6">
            <a:extLst>
              <a:ext uri="{FF2B5EF4-FFF2-40B4-BE49-F238E27FC236}">
                <a16:creationId xmlns:a16="http://schemas.microsoft.com/office/drawing/2014/main" id="{C527B247-288B-FBB5-F9AE-1B9FD3DD80EF}"/>
              </a:ext>
            </a:extLst>
          </p:cNvPr>
          <p:cNvSpPr txBox="1"/>
          <p:nvPr/>
        </p:nvSpPr>
        <p:spPr>
          <a:xfrm>
            <a:off x="4657725" y="4657725"/>
            <a:ext cx="287655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252960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F382-C156-29D6-0E71-4A7ED2F0B3D3}"/>
              </a:ext>
            </a:extLst>
          </p:cNvPr>
          <p:cNvSpPr>
            <a:spLocks noGrp="1"/>
          </p:cNvSpPr>
          <p:nvPr>
            <p:ph type="title"/>
          </p:nvPr>
        </p:nvSpPr>
        <p:spPr/>
        <p:txBody>
          <a:bodyPr/>
          <a:lstStyle/>
          <a:p>
            <a:r>
              <a:rPr lang="en-GB"/>
              <a:t>Job Description And Person Specification.</a:t>
            </a:r>
          </a:p>
        </p:txBody>
      </p:sp>
      <p:graphicFrame>
        <p:nvGraphicFramePr>
          <p:cNvPr id="7" name="Content Placeholder 2">
            <a:extLst>
              <a:ext uri="{FF2B5EF4-FFF2-40B4-BE49-F238E27FC236}">
                <a16:creationId xmlns:a16="http://schemas.microsoft.com/office/drawing/2014/main" id="{FF0D2981-366F-1C91-C66F-A01EDF05041C}"/>
              </a:ext>
            </a:extLst>
          </p:cNvPr>
          <p:cNvGraphicFramePr>
            <a:graphicFrameLocks noGrp="1"/>
          </p:cNvGraphicFramePr>
          <p:nvPr>
            <p:ph idx="1"/>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logo on a black background&#10;&#10;AI-generated content may be incorrect.">
            <a:extLst>
              <a:ext uri="{FF2B5EF4-FFF2-40B4-BE49-F238E27FC236}">
                <a16:creationId xmlns:a16="http://schemas.microsoft.com/office/drawing/2014/main" id="{A35055F6-0CFB-7A8A-69A3-030286DF7F0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926605" y="4634753"/>
            <a:ext cx="3056966" cy="3135406"/>
          </a:xfrm>
          <a:prstGeom prst="rect">
            <a:avLst/>
          </a:prstGeom>
        </p:spPr>
      </p:pic>
      <p:sp>
        <p:nvSpPr>
          <p:cNvPr id="5" name="TextBox 4">
            <a:extLst>
              <a:ext uri="{FF2B5EF4-FFF2-40B4-BE49-F238E27FC236}">
                <a16:creationId xmlns:a16="http://schemas.microsoft.com/office/drawing/2014/main" id="{C34E59A1-7FAE-2A35-76DA-28C3DE7B1F4E}"/>
              </a:ext>
            </a:extLst>
          </p:cNvPr>
          <p:cNvSpPr txBox="1"/>
          <p:nvPr/>
        </p:nvSpPr>
        <p:spPr>
          <a:xfrm>
            <a:off x="3009900" y="6515100"/>
            <a:ext cx="6172200"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773994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9E07627-B1D2-2DE6-EE1C-DD93FCB47156}"/>
              </a:ext>
            </a:extLst>
          </p:cNvPr>
          <p:cNvSpPr>
            <a:spLocks noGrp="1"/>
          </p:cNvSpPr>
          <p:nvPr>
            <p:ph type="title"/>
          </p:nvPr>
        </p:nvSpPr>
        <p:spPr>
          <a:xfrm>
            <a:off x="1484312" y="685800"/>
            <a:ext cx="4278928" cy="1752599"/>
          </a:xfrm>
        </p:spPr>
        <p:txBody>
          <a:bodyPr>
            <a:normAutofit/>
          </a:bodyPr>
          <a:lstStyle/>
          <a:p>
            <a:r>
              <a:rPr lang="en-GB"/>
              <a:t>Advertising</a:t>
            </a:r>
          </a:p>
        </p:txBody>
      </p:sp>
      <p:sp>
        <p:nvSpPr>
          <p:cNvPr id="3" name="Content Placeholder 2">
            <a:extLst>
              <a:ext uri="{FF2B5EF4-FFF2-40B4-BE49-F238E27FC236}">
                <a16:creationId xmlns:a16="http://schemas.microsoft.com/office/drawing/2014/main" id="{F5BFE902-792D-6933-FD19-4683D75D8EAC}"/>
              </a:ext>
            </a:extLst>
          </p:cNvPr>
          <p:cNvSpPr>
            <a:spLocks noGrp="1"/>
          </p:cNvSpPr>
          <p:nvPr>
            <p:ph idx="1"/>
          </p:nvPr>
        </p:nvSpPr>
        <p:spPr>
          <a:xfrm>
            <a:off x="1484310" y="2666999"/>
            <a:ext cx="4278929" cy="3124201"/>
          </a:xfrm>
        </p:spPr>
        <p:txBody>
          <a:bodyPr vert="horz" lIns="91440" tIns="45720" rIns="91440" bIns="45720" rtlCol="0" anchor="ctr">
            <a:noAutofit/>
          </a:bodyPr>
          <a:lstStyle/>
          <a:p>
            <a:pPr>
              <a:lnSpc>
                <a:spcPct val="90000"/>
              </a:lnSpc>
            </a:pPr>
            <a:r>
              <a:rPr lang="en-GB" sz="1600">
                <a:latin typeface="Arial"/>
                <a:ea typeface="+mn-lt"/>
                <a:cs typeface="Arial"/>
              </a:rPr>
              <a:t>Use </a:t>
            </a:r>
            <a:r>
              <a:rPr lang="en-GB" sz="1600" b="1">
                <a:latin typeface="Arial"/>
                <a:ea typeface="+mn-lt"/>
                <a:cs typeface="Arial"/>
              </a:rPr>
              <a:t>internal</a:t>
            </a:r>
            <a:r>
              <a:rPr lang="en-GB" sz="1600">
                <a:latin typeface="Arial"/>
                <a:ea typeface="+mn-lt"/>
                <a:cs typeface="Arial"/>
              </a:rPr>
              <a:t> channels (intranet, internal talent pools, promotions)</a:t>
            </a:r>
            <a:endParaRPr lang="en-GB" sz="1600">
              <a:latin typeface="Arial"/>
              <a:cs typeface="Arial"/>
            </a:endParaRPr>
          </a:p>
          <a:p>
            <a:pPr>
              <a:lnSpc>
                <a:spcPct val="90000"/>
              </a:lnSpc>
              <a:buClr>
                <a:srgbClr val="1287C3"/>
              </a:buClr>
            </a:pPr>
            <a:r>
              <a:rPr lang="en-GB" sz="1600">
                <a:latin typeface="Arial"/>
                <a:ea typeface="+mn-lt"/>
                <a:cs typeface="Arial"/>
              </a:rPr>
              <a:t>Use </a:t>
            </a:r>
            <a:r>
              <a:rPr lang="en-GB" sz="1600" b="1">
                <a:latin typeface="Arial"/>
                <a:ea typeface="+mn-lt"/>
                <a:cs typeface="Arial"/>
              </a:rPr>
              <a:t>external</a:t>
            </a:r>
            <a:r>
              <a:rPr lang="en-GB" sz="1600">
                <a:latin typeface="Arial"/>
                <a:ea typeface="+mn-lt"/>
                <a:cs typeface="Arial"/>
              </a:rPr>
              <a:t> channels (job boards, social media, careers sites)</a:t>
            </a:r>
            <a:endParaRPr lang="en-GB" sz="1600">
              <a:latin typeface="Arial"/>
              <a:cs typeface="Arial"/>
            </a:endParaRPr>
          </a:p>
          <a:p>
            <a:pPr>
              <a:lnSpc>
                <a:spcPct val="90000"/>
              </a:lnSpc>
              <a:buClr>
                <a:srgbClr val="1287C3"/>
              </a:buClr>
            </a:pPr>
            <a:r>
              <a:rPr lang="en-GB" sz="1600">
                <a:latin typeface="Arial"/>
                <a:ea typeface="+mn-lt"/>
                <a:cs typeface="Arial"/>
              </a:rPr>
              <a:t>Clear messaging attracts suitable candidates</a:t>
            </a:r>
            <a:endParaRPr lang="en-GB" sz="1600">
              <a:latin typeface="Arial"/>
              <a:cs typeface="Arial"/>
            </a:endParaRPr>
          </a:p>
          <a:p>
            <a:pPr>
              <a:lnSpc>
                <a:spcPct val="90000"/>
              </a:lnSpc>
              <a:buClr>
                <a:srgbClr val="1287C3"/>
              </a:buClr>
            </a:pPr>
            <a:r>
              <a:rPr lang="en-GB" sz="1600">
                <a:latin typeface="Arial"/>
                <a:ea typeface="+mn-lt"/>
                <a:cs typeface="Arial"/>
              </a:rPr>
              <a:t>Employer brand influences candidate quality</a:t>
            </a:r>
            <a:endParaRPr lang="en-GB" sz="1600">
              <a:latin typeface="Arial"/>
              <a:cs typeface="Arial"/>
            </a:endParaRPr>
          </a:p>
          <a:p>
            <a:pPr>
              <a:lnSpc>
                <a:spcPct val="90000"/>
              </a:lnSpc>
              <a:buClr>
                <a:srgbClr val="1287C3"/>
              </a:buClr>
            </a:pPr>
            <a:r>
              <a:rPr lang="en-GB" sz="1600">
                <a:latin typeface="Arial"/>
                <a:ea typeface="+mn-lt"/>
                <a:cs typeface="Arial"/>
              </a:rPr>
              <a:t>Must highlight transformation‑aligned competencies (digital capability, adaptability, customer focus)</a:t>
            </a:r>
            <a:endParaRPr lang="en-GB" sz="1600">
              <a:latin typeface="Arial"/>
              <a:cs typeface="Arial"/>
            </a:endParaRPr>
          </a:p>
          <a:p>
            <a:pPr>
              <a:lnSpc>
                <a:spcPct val="90000"/>
              </a:lnSpc>
              <a:buClr>
                <a:srgbClr val="1287C3"/>
              </a:buClr>
            </a:pPr>
            <a:r>
              <a:rPr lang="en-GB" sz="1600">
                <a:latin typeface="Arial"/>
                <a:ea typeface="+mn-lt"/>
                <a:cs typeface="Arial"/>
              </a:rPr>
              <a:t>Effective attraction strategies widen the talent pool (CIPD, 2023)</a:t>
            </a:r>
            <a:endParaRPr lang="en-GB" sz="1600">
              <a:latin typeface="Arial"/>
              <a:cs typeface="Arial"/>
            </a:endParaRPr>
          </a:p>
          <a:p>
            <a:pPr>
              <a:lnSpc>
                <a:spcPct val="90000"/>
              </a:lnSpc>
              <a:buClr>
                <a:srgbClr val="1287C3"/>
              </a:buClr>
            </a:pPr>
            <a:r>
              <a:rPr lang="en-GB" sz="1600">
                <a:latin typeface="Arial"/>
                <a:ea typeface="+mn-lt"/>
                <a:cs typeface="Arial"/>
              </a:rPr>
              <a:t>Behavioural expectations influence applicant motivation (Mullins &amp; McLean, 2019)</a:t>
            </a:r>
            <a:endParaRPr lang="en-GB" sz="1600">
              <a:latin typeface="Arial"/>
              <a:cs typeface="Arial"/>
            </a:endParaRPr>
          </a:p>
          <a:p>
            <a:pPr>
              <a:lnSpc>
                <a:spcPct val="90000"/>
              </a:lnSpc>
              <a:buClr>
                <a:srgbClr val="1287C3"/>
              </a:buClr>
            </a:pPr>
            <a:endParaRPr lang="en-GB" sz="1400">
              <a:latin typeface="Arial"/>
              <a:cs typeface="Arial"/>
            </a:endParaRPr>
          </a:p>
        </p:txBody>
      </p:sp>
      <p:sp>
        <p:nvSpPr>
          <p:cNvPr id="18"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4624B85C-87D9-7F5E-F0E2-75515F31FA03}"/>
              </a:ext>
            </a:extLst>
          </p:cNvPr>
          <p:cNvPicPr>
            <a:picLocks noChangeAspect="1"/>
          </p:cNvPicPr>
          <p:nvPr/>
        </p:nvPicPr>
        <p:blipFill>
          <a:blip r:embed="rId3">
            <a:extLst>
              <a:ext uri="{837473B0-CC2E-450A-ABE3-18F120FF3D39}">
                <a1611:picAttrSrcUrl xmlns:a1611="http://schemas.microsoft.com/office/drawing/2016/11/main" r:id="rId4"/>
              </a:ext>
            </a:extLst>
          </a:blip>
          <a:srcRect l="3618" r="7242" b="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2347979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4691FCA4-E95C-A48B-E29A-92AE6DCAC03C}"/>
              </a:ext>
            </a:extLst>
          </p:cNvPr>
          <p:cNvSpPr>
            <a:spLocks noGrp="1"/>
          </p:cNvSpPr>
          <p:nvPr>
            <p:ph type="title"/>
          </p:nvPr>
        </p:nvSpPr>
        <p:spPr>
          <a:xfrm>
            <a:off x="1484312" y="685800"/>
            <a:ext cx="4278928" cy="1752599"/>
          </a:xfrm>
        </p:spPr>
        <p:txBody>
          <a:bodyPr>
            <a:normAutofit/>
          </a:bodyPr>
          <a:lstStyle/>
          <a:p>
            <a:r>
              <a:rPr lang="en-GB"/>
              <a:t>Shortlisting</a:t>
            </a:r>
          </a:p>
        </p:txBody>
      </p:sp>
      <p:sp>
        <p:nvSpPr>
          <p:cNvPr id="3" name="Content Placeholder 2">
            <a:extLst>
              <a:ext uri="{FF2B5EF4-FFF2-40B4-BE49-F238E27FC236}">
                <a16:creationId xmlns:a16="http://schemas.microsoft.com/office/drawing/2014/main" id="{4FE11C6C-0F7E-58F9-6C4D-D780030EA882}"/>
              </a:ext>
            </a:extLst>
          </p:cNvPr>
          <p:cNvSpPr>
            <a:spLocks noGrp="1"/>
          </p:cNvSpPr>
          <p:nvPr>
            <p:ph idx="1"/>
          </p:nvPr>
        </p:nvSpPr>
        <p:spPr>
          <a:xfrm>
            <a:off x="1484310" y="2666999"/>
            <a:ext cx="4278929" cy="3124201"/>
          </a:xfrm>
        </p:spPr>
        <p:txBody>
          <a:bodyPr>
            <a:normAutofit/>
          </a:bodyPr>
          <a:lstStyle/>
          <a:p>
            <a:pPr>
              <a:lnSpc>
                <a:spcPct val="90000"/>
              </a:lnSpc>
            </a:pPr>
            <a:r>
              <a:rPr lang="en-GB" sz="1700">
                <a:latin typeface="Arial"/>
                <a:ea typeface="+mn-lt"/>
                <a:cs typeface="Arial"/>
              </a:rPr>
              <a:t>Compare applicants against PS criteria</a:t>
            </a:r>
            <a:endParaRPr lang="en-GB" sz="1700">
              <a:latin typeface="Arial"/>
              <a:cs typeface="Arial"/>
            </a:endParaRPr>
          </a:p>
          <a:p>
            <a:pPr>
              <a:lnSpc>
                <a:spcPct val="90000"/>
              </a:lnSpc>
              <a:buClr>
                <a:srgbClr val="1287C3"/>
              </a:buClr>
            </a:pPr>
            <a:r>
              <a:rPr lang="en-GB" sz="1700">
                <a:latin typeface="Arial"/>
                <a:ea typeface="+mn-lt"/>
                <a:cs typeface="Arial"/>
              </a:rPr>
              <a:t>Use structured scoring matrices</a:t>
            </a:r>
            <a:endParaRPr lang="en-GB" sz="1700">
              <a:latin typeface="Arial"/>
              <a:cs typeface="Arial"/>
            </a:endParaRPr>
          </a:p>
          <a:p>
            <a:pPr>
              <a:lnSpc>
                <a:spcPct val="90000"/>
              </a:lnSpc>
              <a:buClr>
                <a:srgbClr val="1287C3"/>
              </a:buClr>
            </a:pPr>
            <a:r>
              <a:rPr lang="en-GB" sz="1700">
                <a:latin typeface="Arial"/>
                <a:ea typeface="+mn-lt"/>
                <a:cs typeface="Arial"/>
              </a:rPr>
              <a:t>Reduces bias &amp; increases fairness</a:t>
            </a:r>
            <a:endParaRPr lang="en-GB" sz="1700">
              <a:latin typeface="Arial"/>
              <a:cs typeface="Arial"/>
            </a:endParaRPr>
          </a:p>
          <a:p>
            <a:pPr>
              <a:lnSpc>
                <a:spcPct val="90000"/>
              </a:lnSpc>
              <a:buClr>
                <a:srgbClr val="1287C3"/>
              </a:buClr>
            </a:pPr>
            <a:r>
              <a:rPr lang="en-GB" sz="1700">
                <a:latin typeface="Arial"/>
                <a:ea typeface="+mn-lt"/>
                <a:cs typeface="Arial"/>
              </a:rPr>
              <a:t>Ensures consistency across assessors</a:t>
            </a:r>
            <a:endParaRPr lang="en-GB" sz="1700">
              <a:latin typeface="Arial"/>
              <a:cs typeface="Arial"/>
            </a:endParaRPr>
          </a:p>
          <a:p>
            <a:pPr>
              <a:lnSpc>
                <a:spcPct val="90000"/>
              </a:lnSpc>
              <a:buClr>
                <a:srgbClr val="1287C3"/>
              </a:buClr>
            </a:pPr>
            <a:r>
              <a:rPr lang="en-GB" sz="1700">
                <a:latin typeface="Arial"/>
                <a:ea typeface="+mn-lt"/>
                <a:cs typeface="Arial"/>
              </a:rPr>
              <a:t>Evidence‑based shortlisting improves reliability (Armstrong &amp; Taylor, 2020)</a:t>
            </a:r>
            <a:endParaRPr lang="en-GB" sz="1700">
              <a:latin typeface="Arial"/>
              <a:cs typeface="Arial"/>
            </a:endParaRPr>
          </a:p>
          <a:p>
            <a:pPr>
              <a:lnSpc>
                <a:spcPct val="90000"/>
              </a:lnSpc>
              <a:buClr>
                <a:srgbClr val="1287C3"/>
              </a:buClr>
            </a:pPr>
            <a:r>
              <a:rPr lang="en-GB" sz="1700">
                <a:latin typeface="Arial"/>
                <a:ea typeface="+mn-lt"/>
                <a:cs typeface="Arial"/>
              </a:rPr>
              <a:t>Behavioural indicators support objective decisions (Mullins &amp; McLean, 2019)</a:t>
            </a:r>
            <a:endParaRPr lang="en-GB" sz="1700">
              <a:latin typeface="Arial"/>
              <a:cs typeface="Arial"/>
            </a:endParaRPr>
          </a:p>
          <a:p>
            <a:pPr>
              <a:lnSpc>
                <a:spcPct val="90000"/>
              </a:lnSpc>
              <a:buClr>
                <a:srgbClr val="1287C3"/>
              </a:buClr>
            </a:pPr>
            <a:endParaRPr lang="en-GB" sz="1700">
              <a:latin typeface="Arial"/>
              <a:cs typeface="Arial"/>
            </a:endParaRPr>
          </a:p>
        </p:txBody>
      </p:sp>
      <p:sp>
        <p:nvSpPr>
          <p:cNvPr id="18"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6A6952BB-D7A3-CEC9-87E8-BF4FECE71C47}"/>
              </a:ext>
            </a:extLst>
          </p:cNvPr>
          <p:cNvPicPr>
            <a:picLocks noChangeAspect="1"/>
          </p:cNvPicPr>
          <p:nvPr/>
        </p:nvPicPr>
        <p:blipFill>
          <a:blip r:embed="rId3">
            <a:extLst>
              <a:ext uri="{837473B0-CC2E-450A-ABE3-18F120FF3D39}">
                <a1611:picAttrSrcUrl xmlns:a1611="http://schemas.microsoft.com/office/drawing/2016/11/main" r:id="rId4"/>
              </a:ext>
            </a:extLst>
          </a:blip>
          <a:srcRect l="3618" r="7242" b="1"/>
          <a:stretch>
            <a:fillRect/>
          </a:stretch>
        </p:blipFill>
        <p:spPr>
          <a:xfrm>
            <a:off x="6434407" y="1011765"/>
            <a:ext cx="4744154" cy="4546708"/>
          </a:xfrm>
          <a:prstGeom prst="rect">
            <a:avLst/>
          </a:prstGeom>
        </p:spPr>
      </p:pic>
    </p:spTree>
    <p:extLst>
      <p:ext uri="{BB962C8B-B14F-4D97-AF65-F5344CB8AC3E}">
        <p14:creationId xmlns:p14="http://schemas.microsoft.com/office/powerpoint/2010/main" val="3928385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75F4A-D344-323A-7EB1-A8499F04E5C1}"/>
              </a:ext>
            </a:extLst>
          </p:cNvPr>
          <p:cNvSpPr>
            <a:spLocks noGrp="1"/>
          </p:cNvSpPr>
          <p:nvPr>
            <p:ph type="title"/>
          </p:nvPr>
        </p:nvSpPr>
        <p:spPr/>
        <p:txBody>
          <a:bodyPr/>
          <a:lstStyle/>
          <a:p>
            <a:r>
              <a:rPr lang="en-GB">
                <a:latin typeface="Arial"/>
                <a:ea typeface="+mj-lt"/>
                <a:cs typeface="Arial"/>
              </a:rPr>
              <a:t>Competency‑Based Interview (CBI)</a:t>
            </a:r>
            <a:endParaRPr lang="en-US">
              <a:latin typeface="Arial"/>
              <a:cs typeface="Arial"/>
            </a:endParaRPr>
          </a:p>
        </p:txBody>
      </p:sp>
      <p:sp>
        <p:nvSpPr>
          <p:cNvPr id="3" name="Content Placeholder 2">
            <a:extLst>
              <a:ext uri="{FF2B5EF4-FFF2-40B4-BE49-F238E27FC236}">
                <a16:creationId xmlns:a16="http://schemas.microsoft.com/office/drawing/2014/main" id="{B5F7259D-45F5-A688-05F7-D22788E004CD}"/>
              </a:ext>
            </a:extLst>
          </p:cNvPr>
          <p:cNvSpPr>
            <a:spLocks noGrp="1"/>
          </p:cNvSpPr>
          <p:nvPr>
            <p:ph idx="1"/>
          </p:nvPr>
        </p:nvSpPr>
        <p:spPr/>
        <p:txBody>
          <a:bodyPr/>
          <a:lstStyle/>
          <a:p>
            <a:r>
              <a:rPr lang="en-GB" sz="1600">
                <a:latin typeface="Arial"/>
                <a:ea typeface="+mn-lt"/>
                <a:cs typeface="Arial"/>
              </a:rPr>
              <a:t>Assesses past behaviour to predict future performance</a:t>
            </a:r>
            <a:endParaRPr lang="en-GB" sz="1600">
              <a:latin typeface="Arial"/>
              <a:cs typeface="Arial"/>
            </a:endParaRPr>
          </a:p>
          <a:p>
            <a:pPr>
              <a:buClr>
                <a:srgbClr val="1287C3"/>
              </a:buClr>
            </a:pPr>
            <a:r>
              <a:rPr lang="en-GB" sz="1600">
                <a:latin typeface="Arial"/>
                <a:ea typeface="+mn-lt"/>
                <a:cs typeface="Arial"/>
              </a:rPr>
              <a:t>Uses structured, standardised questions</a:t>
            </a:r>
            <a:endParaRPr lang="en-GB" sz="1600">
              <a:latin typeface="Arial"/>
              <a:cs typeface="Arial"/>
            </a:endParaRPr>
          </a:p>
          <a:p>
            <a:pPr>
              <a:buClr>
                <a:srgbClr val="1287C3"/>
              </a:buClr>
            </a:pPr>
            <a:r>
              <a:rPr lang="en-GB" sz="1600">
                <a:latin typeface="Arial"/>
                <a:ea typeface="+mn-lt"/>
                <a:cs typeface="Arial"/>
              </a:rPr>
              <a:t>Reduces bias &amp; increases reliability</a:t>
            </a:r>
            <a:endParaRPr lang="en-GB" sz="1600">
              <a:latin typeface="Arial"/>
              <a:cs typeface="Arial"/>
            </a:endParaRPr>
          </a:p>
          <a:p>
            <a:pPr>
              <a:buClr>
                <a:srgbClr val="1287C3"/>
              </a:buClr>
            </a:pPr>
            <a:r>
              <a:rPr lang="en-GB" sz="1600">
                <a:latin typeface="Arial"/>
                <a:ea typeface="+mn-lt"/>
                <a:cs typeface="Arial"/>
              </a:rPr>
              <a:t>Ideal for evaluating transformation competencies (digital literacy, adaptability, problem‑solving)</a:t>
            </a:r>
            <a:endParaRPr lang="en-GB" sz="1600">
              <a:latin typeface="Arial"/>
              <a:cs typeface="Arial"/>
            </a:endParaRPr>
          </a:p>
          <a:p>
            <a:pPr>
              <a:buClr>
                <a:srgbClr val="1287C3"/>
              </a:buClr>
            </a:pPr>
            <a:r>
              <a:rPr lang="en-GB" sz="1600">
                <a:latin typeface="Arial"/>
                <a:ea typeface="+mn-lt"/>
                <a:cs typeface="Arial"/>
              </a:rPr>
              <a:t>Strong predictor of job performance (CIPD, 2023)</a:t>
            </a:r>
            <a:endParaRPr lang="en-GB" sz="1600">
              <a:latin typeface="Arial"/>
              <a:cs typeface="Arial"/>
            </a:endParaRPr>
          </a:p>
          <a:p>
            <a:pPr>
              <a:buClr>
                <a:srgbClr val="1287C3"/>
              </a:buClr>
            </a:pPr>
            <a:endParaRPr lang="en-GB" dirty="0"/>
          </a:p>
        </p:txBody>
      </p:sp>
      <p:pic>
        <p:nvPicPr>
          <p:cNvPr id="5" name="Picture 4" descr="A close-up of a logo&#10;&#10;AI-generated content may be incorrect.">
            <a:extLst>
              <a:ext uri="{FF2B5EF4-FFF2-40B4-BE49-F238E27FC236}">
                <a16:creationId xmlns:a16="http://schemas.microsoft.com/office/drawing/2014/main" id="{C09B30CD-E3C7-8D12-8277-0AF1F14D7EB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8314" y="4912099"/>
            <a:ext cx="2069727" cy="1762686"/>
          </a:xfrm>
          <a:prstGeom prst="rect">
            <a:avLst/>
          </a:prstGeom>
        </p:spPr>
      </p:pic>
      <p:pic>
        <p:nvPicPr>
          <p:cNvPr id="6" name="Picture 5" descr="A drawing of a person writing on a notebook&#10;&#10;AI-generated content may be incorrect.">
            <a:extLst>
              <a:ext uri="{FF2B5EF4-FFF2-40B4-BE49-F238E27FC236}">
                <a16:creationId xmlns:a16="http://schemas.microsoft.com/office/drawing/2014/main" id="{C72987CB-A6F2-0B4E-6B30-EFCDC1BD8BE4}"/>
              </a:ext>
            </a:extLst>
          </p:cNvPr>
          <p:cNvPicPr>
            <a:picLocks noChangeAspect="1"/>
          </p:cNvPicPr>
          <p:nvPr/>
        </p:nvPicPr>
        <p:blipFill>
          <a:blip r:embed="rId4"/>
          <a:stretch>
            <a:fillRect/>
          </a:stretch>
        </p:blipFill>
        <p:spPr>
          <a:xfrm>
            <a:off x="8423329" y="1972235"/>
            <a:ext cx="3391168" cy="2140324"/>
          </a:xfrm>
          <a:prstGeom prst="rect">
            <a:avLst/>
          </a:prstGeom>
        </p:spPr>
      </p:pic>
    </p:spTree>
    <p:extLst>
      <p:ext uri="{BB962C8B-B14F-4D97-AF65-F5344CB8AC3E}">
        <p14:creationId xmlns:p14="http://schemas.microsoft.com/office/powerpoint/2010/main" val="2033347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2C38D-6B60-7238-D642-C7546B3608FD}"/>
              </a:ext>
            </a:extLst>
          </p:cNvPr>
          <p:cNvSpPr>
            <a:spLocks noGrp="1"/>
          </p:cNvSpPr>
          <p:nvPr>
            <p:ph type="title"/>
          </p:nvPr>
        </p:nvSpPr>
        <p:spPr/>
        <p:txBody>
          <a:bodyPr/>
          <a:lstStyle/>
          <a:p>
            <a:r>
              <a:rPr lang="en-GB">
                <a:latin typeface="Arial"/>
                <a:ea typeface="+mj-lt"/>
                <a:cs typeface="Arial"/>
              </a:rPr>
              <a:t>Situational Interview (SI)</a:t>
            </a:r>
            <a:endParaRPr lang="en-US">
              <a:latin typeface="Arial"/>
              <a:cs typeface="Arial"/>
            </a:endParaRPr>
          </a:p>
        </p:txBody>
      </p:sp>
      <p:sp>
        <p:nvSpPr>
          <p:cNvPr id="3" name="Content Placeholder 2">
            <a:extLst>
              <a:ext uri="{FF2B5EF4-FFF2-40B4-BE49-F238E27FC236}">
                <a16:creationId xmlns:a16="http://schemas.microsoft.com/office/drawing/2014/main" id="{C5406319-C45A-89FE-8C63-8F041AF4E97B}"/>
              </a:ext>
            </a:extLst>
          </p:cNvPr>
          <p:cNvSpPr>
            <a:spLocks noGrp="1"/>
          </p:cNvSpPr>
          <p:nvPr>
            <p:ph idx="1"/>
          </p:nvPr>
        </p:nvSpPr>
        <p:spPr/>
        <p:txBody>
          <a:bodyPr/>
          <a:lstStyle/>
          <a:p>
            <a:r>
              <a:rPr lang="en-GB" sz="1600">
                <a:latin typeface="Arial"/>
                <a:ea typeface="+mn-lt"/>
                <a:cs typeface="Arial"/>
              </a:rPr>
              <a:t>Presents hypothetical, future‑focused scenarios</a:t>
            </a:r>
            <a:endParaRPr lang="en-GB" sz="1600">
              <a:latin typeface="Arial"/>
              <a:cs typeface="Arial"/>
            </a:endParaRPr>
          </a:p>
          <a:p>
            <a:pPr>
              <a:buClr>
                <a:srgbClr val="1287C3"/>
              </a:buClr>
            </a:pPr>
            <a:r>
              <a:rPr lang="en-GB" sz="1600">
                <a:latin typeface="Arial"/>
                <a:ea typeface="+mn-lt"/>
                <a:cs typeface="Arial"/>
              </a:rPr>
              <a:t>Assesses judgement, decision‑making &amp; problem‑solving</a:t>
            </a:r>
            <a:endParaRPr lang="en-GB" sz="1600">
              <a:latin typeface="Arial"/>
              <a:cs typeface="Arial"/>
            </a:endParaRPr>
          </a:p>
          <a:p>
            <a:pPr>
              <a:buClr>
                <a:srgbClr val="1287C3"/>
              </a:buClr>
            </a:pPr>
            <a:r>
              <a:rPr lang="en-GB" sz="1600">
                <a:latin typeface="Arial"/>
                <a:ea typeface="+mn-lt"/>
                <a:cs typeface="Arial"/>
              </a:rPr>
              <a:t>Useful for evaluating change‑readiness</a:t>
            </a:r>
            <a:endParaRPr lang="en-GB" sz="1600">
              <a:latin typeface="Arial"/>
              <a:cs typeface="Arial"/>
            </a:endParaRPr>
          </a:p>
          <a:p>
            <a:pPr>
              <a:buClr>
                <a:srgbClr val="1287C3"/>
              </a:buClr>
            </a:pPr>
            <a:r>
              <a:rPr lang="en-GB" sz="1600">
                <a:latin typeface="Arial"/>
                <a:ea typeface="+mn-lt"/>
                <a:cs typeface="Arial"/>
              </a:rPr>
              <a:t>Predicts how candidates may respond to transformation challenges</a:t>
            </a:r>
            <a:endParaRPr lang="en-GB" sz="1600">
              <a:latin typeface="Arial"/>
              <a:cs typeface="Arial"/>
            </a:endParaRPr>
          </a:p>
          <a:p>
            <a:pPr>
              <a:buClr>
                <a:srgbClr val="1287C3"/>
              </a:buClr>
            </a:pPr>
            <a:r>
              <a:rPr lang="en-GB" sz="1600">
                <a:latin typeface="Arial"/>
                <a:ea typeface="+mn-lt"/>
                <a:cs typeface="Arial"/>
              </a:rPr>
              <a:t>Supports objective scoring (Armstrong &amp; Taylor, 2020)</a:t>
            </a:r>
            <a:endParaRPr lang="en-GB" sz="1600">
              <a:latin typeface="Arial"/>
              <a:cs typeface="Arial"/>
            </a:endParaRPr>
          </a:p>
          <a:p>
            <a:pPr>
              <a:buClr>
                <a:srgbClr val="1287C3"/>
              </a:buClr>
            </a:pPr>
            <a:endParaRPr lang="en-GB" dirty="0"/>
          </a:p>
        </p:txBody>
      </p:sp>
      <p:pic>
        <p:nvPicPr>
          <p:cNvPr id="5" name="Picture 4" descr="A close-up of a logo&#10;&#10;AI-generated content may be incorrect.">
            <a:extLst>
              <a:ext uri="{FF2B5EF4-FFF2-40B4-BE49-F238E27FC236}">
                <a16:creationId xmlns:a16="http://schemas.microsoft.com/office/drawing/2014/main" id="{7F87DCCB-1822-5B2A-A4D0-8EA150383A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588314" y="4912099"/>
            <a:ext cx="2069727" cy="1762686"/>
          </a:xfrm>
          <a:prstGeom prst="rect">
            <a:avLst/>
          </a:prstGeom>
        </p:spPr>
      </p:pic>
      <p:pic>
        <p:nvPicPr>
          <p:cNvPr id="6" name="Picture 5" descr="A person and person sitting at a table talking&#10;&#10;AI-generated content may be incorrect.">
            <a:extLst>
              <a:ext uri="{FF2B5EF4-FFF2-40B4-BE49-F238E27FC236}">
                <a16:creationId xmlns:a16="http://schemas.microsoft.com/office/drawing/2014/main" id="{9054D5D5-7343-1FE1-604F-4FDB9BA9B1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24227" y="2021541"/>
            <a:ext cx="4051487" cy="2030506"/>
          </a:xfrm>
          <a:prstGeom prst="rect">
            <a:avLst/>
          </a:prstGeom>
        </p:spPr>
      </p:pic>
      <p:sp>
        <p:nvSpPr>
          <p:cNvPr id="7" name="TextBox 6">
            <a:extLst>
              <a:ext uri="{FF2B5EF4-FFF2-40B4-BE49-F238E27FC236}">
                <a16:creationId xmlns:a16="http://schemas.microsoft.com/office/drawing/2014/main" id="{F54AD13A-084A-79F6-55E2-58D68FD409B2}"/>
              </a:ext>
            </a:extLst>
          </p:cNvPr>
          <p:cNvSpPr txBox="1"/>
          <p:nvPr/>
        </p:nvSpPr>
        <p:spPr>
          <a:xfrm>
            <a:off x="3128963" y="4914900"/>
            <a:ext cx="5934075" cy="317500"/>
          </a:xfrm>
          <a:prstGeom prst="rect">
            <a:avLst/>
          </a:prstGeom>
        </p:spPr>
        <p:txBody>
          <a:bodyPr>
            <a:normAutofit fontScale="92500" lnSpcReduction="20000"/>
          </a:bodyPr>
          <a:lstStyle/>
          <a:p>
            <a:r>
              <a:rPr lang="en-US"/>
              <a:t>ThePhoto by PhotoAuthor is licensed under CCYYSA.</a:t>
            </a:r>
          </a:p>
        </p:txBody>
      </p:sp>
    </p:spTree>
    <p:extLst>
      <p:ext uri="{BB962C8B-B14F-4D97-AF65-F5344CB8AC3E}">
        <p14:creationId xmlns:p14="http://schemas.microsoft.com/office/powerpoint/2010/main" val="1501219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7E885-3FDD-2719-2B07-AF682F8AE8FB}"/>
              </a:ext>
            </a:extLst>
          </p:cNvPr>
          <p:cNvSpPr>
            <a:spLocks noGrp="1"/>
          </p:cNvSpPr>
          <p:nvPr>
            <p:ph type="title"/>
          </p:nvPr>
        </p:nvSpPr>
        <p:spPr/>
        <p:txBody>
          <a:bodyPr/>
          <a:lstStyle/>
          <a:p>
            <a:r>
              <a:rPr lang="en-GB"/>
              <a:t>Panel Interview</a:t>
            </a:r>
          </a:p>
        </p:txBody>
      </p:sp>
      <p:sp>
        <p:nvSpPr>
          <p:cNvPr id="3" name="Content Placeholder 2">
            <a:extLst>
              <a:ext uri="{FF2B5EF4-FFF2-40B4-BE49-F238E27FC236}">
                <a16:creationId xmlns:a16="http://schemas.microsoft.com/office/drawing/2014/main" id="{26258FA4-2318-52DB-4664-D0E64EB8E046}"/>
              </a:ext>
            </a:extLst>
          </p:cNvPr>
          <p:cNvSpPr>
            <a:spLocks noGrp="1"/>
          </p:cNvSpPr>
          <p:nvPr>
            <p:ph idx="1"/>
          </p:nvPr>
        </p:nvSpPr>
        <p:spPr/>
        <p:txBody>
          <a:bodyPr/>
          <a:lstStyle/>
          <a:p>
            <a:pPr>
              <a:buClr>
                <a:srgbClr val="1287C3"/>
              </a:buClr>
            </a:pPr>
            <a:r>
              <a:rPr lang="en-GB" sz="1400">
                <a:ea typeface="+mn-lt"/>
                <a:cs typeface="+mn-lt"/>
              </a:rPr>
              <a:t>Multiple assessors increase fairness</a:t>
            </a:r>
            <a:endParaRPr lang="en-US"/>
          </a:p>
          <a:p>
            <a:pPr>
              <a:buClr>
                <a:srgbClr val="1287C3"/>
              </a:buClr>
            </a:pPr>
            <a:r>
              <a:rPr lang="en-GB" sz="1400">
                <a:ea typeface="+mn-lt"/>
                <a:cs typeface="+mn-lt"/>
              </a:rPr>
              <a:t>Reduces individual bias</a:t>
            </a:r>
            <a:endParaRPr lang="en-GB"/>
          </a:p>
          <a:p>
            <a:pPr>
              <a:buClr>
                <a:srgbClr val="1287C3"/>
              </a:buClr>
            </a:pPr>
            <a:r>
              <a:rPr lang="en-GB" sz="1400">
                <a:ea typeface="+mn-lt"/>
                <a:cs typeface="+mn-lt"/>
              </a:rPr>
              <a:t>Ensures balanced evaluation</a:t>
            </a:r>
            <a:endParaRPr lang="en-GB"/>
          </a:p>
          <a:p>
            <a:pPr>
              <a:buClr>
                <a:srgbClr val="1287C3"/>
              </a:buClr>
            </a:pPr>
            <a:r>
              <a:rPr lang="en-GB" sz="1400">
                <a:ea typeface="+mn-lt"/>
                <a:cs typeface="+mn-lt"/>
              </a:rPr>
              <a:t>Useful for high‑impact transformation roles</a:t>
            </a:r>
            <a:endParaRPr lang="en-GB"/>
          </a:p>
          <a:p>
            <a:pPr>
              <a:buClr>
                <a:srgbClr val="1287C3"/>
              </a:buClr>
            </a:pPr>
            <a:r>
              <a:rPr lang="en-GB" sz="1400">
                <a:ea typeface="+mn-lt"/>
                <a:cs typeface="+mn-lt"/>
              </a:rPr>
              <a:t>Supports defensible decision‑making (CIPD, 2023; Armstrong &amp; Taylor, 2020)</a:t>
            </a:r>
            <a:endParaRPr lang="en-GB"/>
          </a:p>
          <a:p>
            <a:pPr marL="0" indent="0">
              <a:buNone/>
            </a:pPr>
            <a:endParaRPr lang="en-GB" sz="1400" dirty="0">
              <a:latin typeface="Arial"/>
              <a:cs typeface="Arial"/>
            </a:endParaRPr>
          </a:p>
          <a:p>
            <a:pPr>
              <a:buClr>
                <a:srgbClr val="1287C3"/>
              </a:buClr>
            </a:pPr>
            <a:endParaRPr lang="en-GB" dirty="0"/>
          </a:p>
        </p:txBody>
      </p:sp>
      <p:pic>
        <p:nvPicPr>
          <p:cNvPr id="4" name="Picture 3" descr="A group of people sitting at a table&#10;&#10;AI-generated content may be incorrect.">
            <a:extLst>
              <a:ext uri="{FF2B5EF4-FFF2-40B4-BE49-F238E27FC236}">
                <a16:creationId xmlns:a16="http://schemas.microsoft.com/office/drawing/2014/main" id="{4A608973-7DF1-F2CE-92DE-AC92953413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44368" y="1867245"/>
            <a:ext cx="4012910" cy="2675273"/>
          </a:xfrm>
          <a:prstGeom prst="rect">
            <a:avLst/>
          </a:prstGeom>
        </p:spPr>
      </p:pic>
      <p:sp>
        <p:nvSpPr>
          <p:cNvPr id="5" name="TextBox 4">
            <a:extLst>
              <a:ext uri="{FF2B5EF4-FFF2-40B4-BE49-F238E27FC236}">
                <a16:creationId xmlns:a16="http://schemas.microsoft.com/office/drawing/2014/main" id="{A7E5203E-3D89-EAAC-15FA-515019509932}"/>
              </a:ext>
            </a:extLst>
          </p:cNvPr>
          <p:cNvSpPr txBox="1"/>
          <p:nvPr/>
        </p:nvSpPr>
        <p:spPr>
          <a:xfrm>
            <a:off x="4089400" y="4767263"/>
            <a:ext cx="4013200" cy="317500"/>
          </a:xfrm>
          <a:prstGeom prst="rect">
            <a:avLst/>
          </a:prstGeom>
        </p:spPr>
        <p:txBody>
          <a:bodyPr>
            <a:normAutofit fontScale="70000" lnSpcReduction="20000"/>
          </a:bodyPr>
          <a:lstStyle/>
          <a:p>
            <a:r>
              <a:rPr lang="en-US"/>
              <a:t>ThePhoto by PhotoAuthor is licensed under CCYYSA.</a:t>
            </a:r>
          </a:p>
        </p:txBody>
      </p:sp>
      <p:pic>
        <p:nvPicPr>
          <p:cNvPr id="8" name="Picture 7" descr="A close-up of a logo&#10;&#10;AI-generated content may be incorrect.">
            <a:extLst>
              <a:ext uri="{FF2B5EF4-FFF2-40B4-BE49-F238E27FC236}">
                <a16:creationId xmlns:a16="http://schemas.microsoft.com/office/drawing/2014/main" id="{2CF52E86-A5A0-1620-5B2D-EF25C85B744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588314" y="4912099"/>
            <a:ext cx="2069727" cy="1762686"/>
          </a:xfrm>
          <a:prstGeom prst="rect">
            <a:avLst/>
          </a:prstGeom>
        </p:spPr>
      </p:pic>
    </p:spTree>
    <p:extLst>
      <p:ext uri="{BB962C8B-B14F-4D97-AF65-F5344CB8AC3E}">
        <p14:creationId xmlns:p14="http://schemas.microsoft.com/office/powerpoint/2010/main" val="2124886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AI-generated content may be incorrect.">
            <a:extLst>
              <a:ext uri="{FF2B5EF4-FFF2-40B4-BE49-F238E27FC236}">
                <a16:creationId xmlns:a16="http://schemas.microsoft.com/office/drawing/2014/main" id="{C43F518C-1136-E50D-6543-C3A9387368FA}"/>
              </a:ext>
            </a:extLst>
          </p:cNvPr>
          <p:cNvPicPr>
            <a:picLocks noChangeAspect="1"/>
          </p:cNvPicPr>
          <p:nvPr/>
        </p:nvPicPr>
        <p:blipFill>
          <a:blip r:embed="rId3">
            <a:extLst>
              <a:ext uri="{837473B0-CC2E-450A-ABE3-18F120FF3D39}">
                <a1611:picAttrSrcUrl xmlns:a1611="http://schemas.microsoft.com/office/drawing/2016/11/main" r:id="rId4"/>
              </a:ext>
            </a:extLst>
          </a:blip>
          <a:srcRect l="15183" r="18806" b="-1"/>
          <a:stretch>
            <a:fillRect/>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275945C-BE01-8A20-5129-23BA859DA73D}"/>
              </a:ext>
            </a:extLst>
          </p:cNvPr>
          <p:cNvSpPr>
            <a:spLocks noGrp="1"/>
          </p:cNvSpPr>
          <p:nvPr>
            <p:ph type="title"/>
          </p:nvPr>
        </p:nvSpPr>
        <p:spPr>
          <a:xfrm>
            <a:off x="972080" y="685800"/>
            <a:ext cx="5260680" cy="1752599"/>
          </a:xfrm>
        </p:spPr>
        <p:txBody>
          <a:bodyPr>
            <a:normAutofit/>
          </a:bodyPr>
          <a:lstStyle/>
          <a:p>
            <a:pPr algn="l"/>
            <a:r>
              <a:rPr lang="en-GB">
                <a:latin typeface="Arial"/>
                <a:cs typeface="Arial"/>
              </a:rPr>
              <a:t>Questioning Techniques</a:t>
            </a:r>
          </a:p>
        </p:txBody>
      </p:sp>
      <p:sp>
        <p:nvSpPr>
          <p:cNvPr id="3" name="Content Placeholder 2">
            <a:extLst>
              <a:ext uri="{FF2B5EF4-FFF2-40B4-BE49-F238E27FC236}">
                <a16:creationId xmlns:a16="http://schemas.microsoft.com/office/drawing/2014/main" id="{6CEA558A-AB0A-5BDC-733C-692EB57D18CA}"/>
              </a:ext>
            </a:extLst>
          </p:cNvPr>
          <p:cNvSpPr>
            <a:spLocks noGrp="1"/>
          </p:cNvSpPr>
          <p:nvPr>
            <p:ph idx="1"/>
          </p:nvPr>
        </p:nvSpPr>
        <p:spPr>
          <a:xfrm>
            <a:off x="643468" y="2666999"/>
            <a:ext cx="5260680" cy="3124201"/>
          </a:xfrm>
        </p:spPr>
        <p:txBody>
          <a:bodyPr vert="horz" lIns="91440" tIns="45720" rIns="91440" bIns="45720" rtlCol="0">
            <a:normAutofit/>
          </a:bodyPr>
          <a:lstStyle/>
          <a:p>
            <a:pPr>
              <a:lnSpc>
                <a:spcPct val="90000"/>
              </a:lnSpc>
            </a:pPr>
            <a:r>
              <a:rPr lang="en-GB" sz="1300" b="1">
                <a:latin typeface="Arial"/>
                <a:ea typeface="+mn-lt"/>
                <a:cs typeface="Arial"/>
              </a:rPr>
              <a:t>Behavioural questions:</a:t>
            </a:r>
            <a:r>
              <a:rPr lang="en-GB" sz="1300">
                <a:latin typeface="Arial"/>
                <a:ea typeface="+mn-lt"/>
                <a:cs typeface="Arial"/>
              </a:rPr>
              <a:t> explore past actions to predict future behaviour (CIPD, 2023)</a:t>
            </a:r>
            <a:endParaRPr lang="en-GB" sz="1300">
              <a:latin typeface="Arial"/>
              <a:cs typeface="Arial"/>
            </a:endParaRPr>
          </a:p>
          <a:p>
            <a:pPr>
              <a:lnSpc>
                <a:spcPct val="90000"/>
              </a:lnSpc>
              <a:buClr>
                <a:srgbClr val="1287C3"/>
              </a:buClr>
            </a:pPr>
            <a:r>
              <a:rPr lang="en-GB" sz="1300" b="1">
                <a:latin typeface="Arial"/>
                <a:ea typeface="+mn-lt"/>
                <a:cs typeface="Arial"/>
              </a:rPr>
              <a:t>Situational questions:</a:t>
            </a:r>
            <a:r>
              <a:rPr lang="en-GB" sz="1300">
                <a:latin typeface="Arial"/>
                <a:ea typeface="+mn-lt"/>
                <a:cs typeface="Arial"/>
              </a:rPr>
              <a:t> assess judgement in hypothetical scenarios (Armstrong &amp; Taylor, 2020)</a:t>
            </a:r>
            <a:endParaRPr lang="en-GB" sz="1300">
              <a:latin typeface="Arial"/>
              <a:cs typeface="Arial"/>
            </a:endParaRPr>
          </a:p>
          <a:p>
            <a:pPr>
              <a:lnSpc>
                <a:spcPct val="90000"/>
              </a:lnSpc>
              <a:buClr>
                <a:srgbClr val="1287C3"/>
              </a:buClr>
            </a:pPr>
            <a:r>
              <a:rPr lang="en-GB" sz="1300" b="1">
                <a:latin typeface="Arial"/>
                <a:ea typeface="+mn-lt"/>
                <a:cs typeface="Arial"/>
              </a:rPr>
              <a:t>Competency‑based questions:</a:t>
            </a:r>
            <a:r>
              <a:rPr lang="en-GB" sz="1300">
                <a:latin typeface="Arial"/>
                <a:ea typeface="+mn-lt"/>
                <a:cs typeface="Arial"/>
              </a:rPr>
              <a:t> evaluate key transformation competencies (digital literacy, adaptability, problem‑solving)</a:t>
            </a:r>
            <a:endParaRPr lang="en-GB" sz="1300">
              <a:latin typeface="Arial"/>
              <a:cs typeface="Arial"/>
            </a:endParaRPr>
          </a:p>
          <a:p>
            <a:pPr>
              <a:lnSpc>
                <a:spcPct val="90000"/>
              </a:lnSpc>
              <a:buClr>
                <a:srgbClr val="1287C3"/>
              </a:buClr>
            </a:pPr>
            <a:r>
              <a:rPr lang="en-GB" sz="1300" b="1">
                <a:latin typeface="Arial"/>
                <a:ea typeface="+mn-lt"/>
                <a:cs typeface="Arial"/>
              </a:rPr>
              <a:t>Probing questions:</a:t>
            </a:r>
            <a:r>
              <a:rPr lang="en-GB" sz="1300">
                <a:latin typeface="Arial"/>
                <a:ea typeface="+mn-lt"/>
                <a:cs typeface="Arial"/>
              </a:rPr>
              <a:t> clarify depth, detail &amp; authenticity of responses</a:t>
            </a:r>
            <a:endParaRPr lang="en-GB" sz="1300">
              <a:latin typeface="Arial"/>
              <a:cs typeface="Arial"/>
            </a:endParaRPr>
          </a:p>
          <a:p>
            <a:pPr>
              <a:lnSpc>
                <a:spcPct val="90000"/>
              </a:lnSpc>
              <a:buClr>
                <a:srgbClr val="1287C3"/>
              </a:buClr>
            </a:pPr>
            <a:r>
              <a:rPr lang="en-GB" sz="1300" b="1">
                <a:latin typeface="Arial"/>
                <a:ea typeface="+mn-lt"/>
                <a:cs typeface="Arial"/>
              </a:rPr>
              <a:t>Socratic questioning:</a:t>
            </a:r>
            <a:r>
              <a:rPr lang="en-GB" sz="1300">
                <a:latin typeface="Arial"/>
                <a:ea typeface="+mn-lt"/>
                <a:cs typeface="Arial"/>
              </a:rPr>
              <a:t> challenges assumptions &amp; tests critical thinking (Mullins &amp; McLean, 2019)</a:t>
            </a:r>
            <a:endParaRPr lang="en-GB" sz="1300">
              <a:latin typeface="Arial"/>
              <a:cs typeface="Arial"/>
            </a:endParaRPr>
          </a:p>
          <a:p>
            <a:pPr>
              <a:lnSpc>
                <a:spcPct val="90000"/>
              </a:lnSpc>
              <a:buClr>
                <a:srgbClr val="1287C3"/>
              </a:buClr>
            </a:pPr>
            <a:r>
              <a:rPr lang="en-GB" sz="1300">
                <a:latin typeface="Arial"/>
                <a:ea typeface="+mn-lt"/>
                <a:cs typeface="Arial"/>
              </a:rPr>
              <a:t>These techniques improve fairness, reliability &amp; evidence‑based decision‑making</a:t>
            </a:r>
            <a:endParaRPr lang="en-GB" sz="1300">
              <a:latin typeface="Arial"/>
              <a:cs typeface="Arial"/>
            </a:endParaRPr>
          </a:p>
          <a:p>
            <a:pPr>
              <a:lnSpc>
                <a:spcPct val="90000"/>
              </a:lnSpc>
              <a:buClr>
                <a:srgbClr val="1287C3"/>
              </a:buClr>
            </a:pPr>
            <a:endParaRPr lang="en-GB" sz="1300"/>
          </a:p>
        </p:txBody>
      </p:sp>
    </p:spTree>
    <p:extLst>
      <p:ext uri="{BB962C8B-B14F-4D97-AF65-F5344CB8AC3E}">
        <p14:creationId xmlns:p14="http://schemas.microsoft.com/office/powerpoint/2010/main" val="315195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2DB06-5029-A46B-A995-6CD7CFDF0001}"/>
              </a:ext>
            </a:extLst>
          </p:cNvPr>
          <p:cNvSpPr>
            <a:spLocks noGrp="1"/>
          </p:cNvSpPr>
          <p:nvPr>
            <p:ph type="title"/>
          </p:nvPr>
        </p:nvSpPr>
        <p:spPr/>
        <p:txBody>
          <a:bodyPr/>
          <a:lstStyle/>
          <a:p>
            <a:r>
              <a:rPr lang="en-GB"/>
              <a:t>Face to Face Vs Virtual Interviews</a:t>
            </a:r>
          </a:p>
        </p:txBody>
      </p:sp>
      <p:graphicFrame>
        <p:nvGraphicFramePr>
          <p:cNvPr id="7" name="Content Placeholder 6">
            <a:extLst>
              <a:ext uri="{FF2B5EF4-FFF2-40B4-BE49-F238E27FC236}">
                <a16:creationId xmlns:a16="http://schemas.microsoft.com/office/drawing/2014/main" id="{512E6D25-A916-EEAA-24F0-40DF3E82C4F2}"/>
              </a:ext>
            </a:extLst>
          </p:cNvPr>
          <p:cNvGraphicFramePr>
            <a:graphicFrameLocks noGrp="1"/>
          </p:cNvGraphicFramePr>
          <p:nvPr>
            <p:ph idx="1"/>
            <p:extLst>
              <p:ext uri="{D42A27DB-BD31-4B8C-83A1-F6EECF244321}">
                <p14:modId xmlns:p14="http://schemas.microsoft.com/office/powerpoint/2010/main" val="1723030974"/>
              </p:ext>
            </p:extLst>
          </p:nvPr>
        </p:nvGraphicFramePr>
        <p:xfrm>
          <a:off x="1484313" y="2667000"/>
          <a:ext cx="10018710" cy="4297680"/>
        </p:xfrm>
        <a:graphic>
          <a:graphicData uri="http://schemas.openxmlformats.org/drawingml/2006/table">
            <a:tbl>
              <a:tblPr bandRow="1">
                <a:tableStyleId>{5C22544A-7EE6-4342-B048-85BDC9FD1C3A}</a:tableStyleId>
              </a:tblPr>
              <a:tblGrid>
                <a:gridCol w="3339570">
                  <a:extLst>
                    <a:ext uri="{9D8B030D-6E8A-4147-A177-3AD203B41FA5}">
                      <a16:colId xmlns:a16="http://schemas.microsoft.com/office/drawing/2014/main" val="855880782"/>
                    </a:ext>
                  </a:extLst>
                </a:gridCol>
                <a:gridCol w="3339570">
                  <a:extLst>
                    <a:ext uri="{9D8B030D-6E8A-4147-A177-3AD203B41FA5}">
                      <a16:colId xmlns:a16="http://schemas.microsoft.com/office/drawing/2014/main" val="3861824035"/>
                    </a:ext>
                  </a:extLst>
                </a:gridCol>
                <a:gridCol w="3339570">
                  <a:extLst>
                    <a:ext uri="{9D8B030D-6E8A-4147-A177-3AD203B41FA5}">
                      <a16:colId xmlns:a16="http://schemas.microsoft.com/office/drawing/2014/main" val="90588150"/>
                    </a:ext>
                  </a:extLst>
                </a:gridCol>
              </a:tblGrid>
              <a:tr h="297964">
                <a:tc>
                  <a:txBody>
                    <a:bodyPr/>
                    <a:lstStyle/>
                    <a:p>
                      <a:pPr>
                        <a:buNone/>
                      </a:pPr>
                      <a:r>
                        <a:rPr lang="en-GB" sz="1600" b="1">
                          <a:latin typeface="Arial"/>
                          <a:cs typeface="Arial"/>
                        </a:rPr>
                        <a:t>Criteria</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b="1">
                          <a:latin typeface="Arial"/>
                          <a:cs typeface="Arial"/>
                        </a:rPr>
                        <a:t>Face‑to‑Face Interviews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b="1">
                          <a:latin typeface="Arial"/>
                          <a:cs typeface="Arial"/>
                        </a:rPr>
                        <a:t>Virtual Interviews</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2206821219"/>
                  </a:ext>
                </a:extLst>
              </a:tr>
              <a:tr h="516471">
                <a:tc>
                  <a:txBody>
                    <a:bodyPr/>
                    <a:lstStyle/>
                    <a:p>
                      <a:pPr>
                        <a:buNone/>
                      </a:pPr>
                      <a:r>
                        <a:rPr lang="en-GB" sz="1600" b="1">
                          <a:latin typeface="Arial"/>
                          <a:cs typeface="Arial"/>
                        </a:rPr>
                        <a:t>Communication Quality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Stronger rapport; full non‑verbal cues (Mullins &amp; McLean, 2019)</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Limited non‑verbal cues; relies on tone &amp; clarity (CIPD, 2023)</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1608859244"/>
                  </a:ext>
                </a:extLst>
              </a:tr>
              <a:tr h="516471">
                <a:tc>
                  <a:txBody>
                    <a:bodyPr/>
                    <a:lstStyle/>
                    <a:p>
                      <a:pPr>
                        <a:buNone/>
                      </a:pPr>
                      <a:r>
                        <a:rPr lang="en-GB" sz="1600" b="1">
                          <a:latin typeface="Arial"/>
                          <a:cs typeface="Arial"/>
                        </a:rPr>
                        <a:t>Assessment Depth</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Rich behavioural insight; suitable for complex transformation roles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Good for early screening; less depth for behavioural assessment</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2092505351"/>
                  </a:ext>
                </a:extLst>
              </a:tr>
              <a:tr h="734978">
                <a:tc>
                  <a:txBody>
                    <a:bodyPr/>
                    <a:lstStyle/>
                    <a:p>
                      <a:pPr>
                        <a:buNone/>
                      </a:pPr>
                      <a:r>
                        <a:rPr lang="en-GB" sz="1600" b="1">
                          <a:latin typeface="Arial"/>
                          <a:cs typeface="Arial"/>
                        </a:rPr>
                        <a:t>Fairness &amp; Consistency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Panel format reduces bias; high reliability (Armstrong &amp; Taylor, 2020)</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Structured virtual formats increase fairness &amp; standardisation</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756567664"/>
                  </a:ext>
                </a:extLst>
              </a:tr>
              <a:tr h="516471">
                <a:tc>
                  <a:txBody>
                    <a:bodyPr/>
                    <a:lstStyle/>
                    <a:p>
                      <a:pPr>
                        <a:buNone/>
                      </a:pPr>
                      <a:r>
                        <a:rPr lang="en-GB" sz="1600" b="1">
                          <a:latin typeface="Arial"/>
                          <a:cs typeface="Arial"/>
                        </a:rPr>
                        <a:t>Cost &amp; Time Efficiency</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dirty="0">
                          <a:latin typeface="Arial"/>
                          <a:cs typeface="Arial"/>
                        </a:rPr>
                        <a:t>Higher cost; travel &amp; scheduling required</a:t>
                      </a:r>
                    </a:p>
                  </a:txBody>
                  <a:tcPr anchor="ctr">
                    <a:lnL>
                      <a:noFill/>
                    </a:lnL>
                    <a:lnR>
                      <a:noFill/>
                    </a:lnR>
                    <a:lnT>
                      <a:noFill/>
                    </a:lnT>
                    <a:lnB>
                      <a:noFill/>
                    </a:lnB>
                    <a:noFill/>
                  </a:tcPr>
                </a:tc>
                <a:tc>
                  <a:txBody>
                    <a:bodyPr/>
                    <a:lstStyle/>
                    <a:p>
                      <a:pPr>
                        <a:buNone/>
                      </a:pPr>
                      <a:r>
                        <a:rPr lang="en-GB" sz="1600" dirty="0">
                          <a:latin typeface="Arial"/>
                          <a:cs typeface="Arial"/>
                        </a:rPr>
                        <a:t>Cost‑effective; faster scheduling &amp; reduced logistics</a:t>
                      </a:r>
                    </a:p>
                  </a:txBody>
                  <a:tcPr anchor="ctr">
                    <a:lnL>
                      <a:noFill/>
                    </a:lnL>
                    <a:lnR>
                      <a:noFill/>
                    </a:lnR>
                    <a:lnT>
                      <a:noFill/>
                    </a:lnT>
                    <a:lnB>
                      <a:noFill/>
                    </a:lnB>
                    <a:noFill/>
                  </a:tcPr>
                </a:tc>
                <a:extLst>
                  <a:ext uri="{0D108BD9-81ED-4DB2-BD59-A6C34878D82A}">
                    <a16:rowId xmlns:a16="http://schemas.microsoft.com/office/drawing/2014/main" val="1880277439"/>
                  </a:ext>
                </a:extLst>
              </a:tr>
              <a:tr h="516471">
                <a:tc>
                  <a:txBody>
                    <a:bodyPr/>
                    <a:lstStyle/>
                    <a:p>
                      <a:pPr>
                        <a:buNone/>
                      </a:pPr>
                      <a:r>
                        <a:rPr lang="en-GB" sz="1600" b="1">
                          <a:latin typeface="Arial"/>
                          <a:cs typeface="Arial"/>
                        </a:rPr>
                        <a:t>Talent Reach</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Local or regional candidates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Wider reach; national &amp; remote applicants (CIPD, 2023)</a:t>
                      </a:r>
                      <a:endParaRPr lang="en-GB" sz="1600" dirty="0">
                        <a:latin typeface="Arial"/>
                        <a:cs typeface="Arial"/>
                      </a:endParaRPr>
                    </a:p>
                  </a:txBody>
                  <a:tcPr anchor="ctr">
                    <a:lnL>
                      <a:noFill/>
                    </a:lnL>
                    <a:lnR>
                      <a:noFill/>
                    </a:lnR>
                    <a:lnT>
                      <a:noFill/>
                    </a:lnT>
                    <a:lnB>
                      <a:noFill/>
                    </a:lnB>
                    <a:noFill/>
                  </a:tcPr>
                </a:tc>
                <a:extLst>
                  <a:ext uri="{0D108BD9-81ED-4DB2-BD59-A6C34878D82A}">
                    <a16:rowId xmlns:a16="http://schemas.microsoft.com/office/drawing/2014/main" val="3263997194"/>
                  </a:ext>
                </a:extLst>
              </a:tr>
              <a:tr h="734978">
                <a:tc>
                  <a:txBody>
                    <a:bodyPr/>
                    <a:lstStyle/>
                    <a:p>
                      <a:pPr>
                        <a:buNone/>
                      </a:pPr>
                      <a:r>
                        <a:rPr lang="en-GB" sz="1600" b="1">
                          <a:latin typeface="Arial"/>
                          <a:cs typeface="Arial"/>
                        </a:rPr>
                        <a:t>Suitability for Tesco Transformation Roles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a:latin typeface="Arial"/>
                          <a:cs typeface="Arial"/>
                        </a:rPr>
                        <a:t>Best for final‑stage assessment of digital, behavioural &amp; leadership competencies</a:t>
                      </a:r>
                      <a:endParaRPr lang="en-GB" sz="1600" dirty="0">
                        <a:latin typeface="Arial"/>
                        <a:cs typeface="Arial"/>
                      </a:endParaRPr>
                    </a:p>
                  </a:txBody>
                  <a:tcPr anchor="ctr">
                    <a:lnL>
                      <a:noFill/>
                    </a:lnL>
                    <a:lnR>
                      <a:noFill/>
                    </a:lnR>
                    <a:lnT>
                      <a:noFill/>
                    </a:lnT>
                    <a:lnB>
                      <a:noFill/>
                    </a:lnB>
                    <a:noFill/>
                  </a:tcPr>
                </a:tc>
                <a:tc>
                  <a:txBody>
                    <a:bodyPr/>
                    <a:lstStyle/>
                    <a:p>
                      <a:pPr>
                        <a:buNone/>
                      </a:pPr>
                      <a:r>
                        <a:rPr lang="en-GB" sz="1600" dirty="0">
                          <a:latin typeface="Arial"/>
                          <a:cs typeface="Arial"/>
                        </a:rPr>
                        <a:t>Best for initial screening and assessing basic role fit</a:t>
                      </a:r>
                    </a:p>
                  </a:txBody>
                  <a:tcPr anchor="ctr">
                    <a:lnL>
                      <a:noFill/>
                    </a:lnL>
                    <a:lnR>
                      <a:noFill/>
                    </a:lnR>
                    <a:lnT>
                      <a:noFill/>
                    </a:lnT>
                    <a:lnB>
                      <a:noFill/>
                    </a:lnB>
                    <a:noFill/>
                  </a:tcPr>
                </a:tc>
                <a:extLst>
                  <a:ext uri="{0D108BD9-81ED-4DB2-BD59-A6C34878D82A}">
                    <a16:rowId xmlns:a16="http://schemas.microsoft.com/office/drawing/2014/main" val="2639684906"/>
                  </a:ext>
                </a:extLst>
              </a:tr>
            </a:tbl>
          </a:graphicData>
        </a:graphic>
      </p:graphicFrame>
      <p:pic>
        <p:nvPicPr>
          <p:cNvPr id="9" name="Picture 8" descr="A close-up of a logo&#10;&#10;AI-generated content may be incorrect.">
            <a:extLst>
              <a:ext uri="{FF2B5EF4-FFF2-40B4-BE49-F238E27FC236}">
                <a16:creationId xmlns:a16="http://schemas.microsoft.com/office/drawing/2014/main" id="{9E578709-DFA6-D2E7-3BE1-67484B2CA2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126196" y="127187"/>
            <a:ext cx="2069727" cy="1762686"/>
          </a:xfrm>
          <a:prstGeom prst="rect">
            <a:avLst/>
          </a:prstGeom>
        </p:spPr>
      </p:pic>
    </p:spTree>
    <p:extLst>
      <p:ext uri="{BB962C8B-B14F-4D97-AF65-F5344CB8AC3E}">
        <p14:creationId xmlns:p14="http://schemas.microsoft.com/office/powerpoint/2010/main" val="2774119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1B32-4BA8-6138-9A9C-434DF8B74561}"/>
              </a:ext>
            </a:extLst>
          </p:cNvPr>
          <p:cNvSpPr>
            <a:spLocks noGrp="1"/>
          </p:cNvSpPr>
          <p:nvPr>
            <p:ph type="title"/>
          </p:nvPr>
        </p:nvSpPr>
        <p:spPr>
          <a:xfrm>
            <a:off x="1484311" y="685800"/>
            <a:ext cx="10018713" cy="1185333"/>
          </a:xfrm>
        </p:spPr>
        <p:txBody>
          <a:bodyPr>
            <a:normAutofit/>
          </a:bodyPr>
          <a:lstStyle/>
          <a:p>
            <a:r>
              <a:rPr lang="en-GB" dirty="0">
                <a:latin typeface="Arial"/>
                <a:cs typeface="Arial"/>
              </a:rPr>
              <a:t>Key </a:t>
            </a:r>
            <a:r>
              <a:rPr lang="en-GB">
                <a:latin typeface="Arial"/>
                <a:cs typeface="Arial"/>
              </a:rPr>
              <a:t>Recommendations</a:t>
            </a:r>
          </a:p>
        </p:txBody>
      </p:sp>
      <p:sp>
        <p:nvSpPr>
          <p:cNvPr id="3" name="Content Placeholder 2">
            <a:extLst>
              <a:ext uri="{FF2B5EF4-FFF2-40B4-BE49-F238E27FC236}">
                <a16:creationId xmlns:a16="http://schemas.microsoft.com/office/drawing/2014/main" id="{73401BC6-995C-72CC-C298-5CC68E26CD08}"/>
              </a:ext>
            </a:extLst>
          </p:cNvPr>
          <p:cNvSpPr>
            <a:spLocks noGrp="1"/>
          </p:cNvSpPr>
          <p:nvPr>
            <p:ph idx="1"/>
          </p:nvPr>
        </p:nvSpPr>
        <p:spPr>
          <a:xfrm>
            <a:off x="1562752" y="2614457"/>
            <a:ext cx="6855356" cy="3793067"/>
          </a:xfrm>
        </p:spPr>
        <p:txBody>
          <a:bodyPr>
            <a:normAutofit fontScale="92500"/>
          </a:bodyPr>
          <a:lstStyle/>
          <a:p>
            <a:pPr>
              <a:lnSpc>
                <a:spcPct val="90000"/>
              </a:lnSpc>
            </a:pPr>
            <a:r>
              <a:rPr lang="en-GB" sz="1900">
                <a:latin typeface="Arial"/>
                <a:ea typeface="+mn-lt"/>
                <a:cs typeface="Arial"/>
              </a:rPr>
              <a:t>Use JD &amp; PS to define transformation‑aligned competencies</a:t>
            </a:r>
            <a:endParaRPr lang="en-GB" sz="1900">
              <a:latin typeface="Arial"/>
              <a:cs typeface="Arial"/>
            </a:endParaRPr>
          </a:p>
          <a:p>
            <a:pPr>
              <a:lnSpc>
                <a:spcPct val="90000"/>
              </a:lnSpc>
              <a:buClr>
                <a:srgbClr val="1287C3"/>
              </a:buClr>
            </a:pPr>
            <a:r>
              <a:rPr lang="en-GB" sz="1900">
                <a:latin typeface="Arial"/>
                <a:ea typeface="+mn-lt"/>
                <a:cs typeface="Arial"/>
              </a:rPr>
              <a:t>Advertise through internal &amp; external channels to widen reach</a:t>
            </a:r>
            <a:endParaRPr lang="en-GB" sz="1900">
              <a:latin typeface="Arial"/>
              <a:cs typeface="Arial"/>
            </a:endParaRPr>
          </a:p>
          <a:p>
            <a:pPr>
              <a:lnSpc>
                <a:spcPct val="90000"/>
              </a:lnSpc>
              <a:buClr>
                <a:srgbClr val="1287C3"/>
              </a:buClr>
            </a:pPr>
            <a:r>
              <a:rPr lang="en-GB" sz="1900">
                <a:latin typeface="Arial"/>
                <a:ea typeface="+mn-lt"/>
                <a:cs typeface="Arial"/>
              </a:rPr>
              <a:t>Apply structured shortlisting for fairness &amp; consistency</a:t>
            </a:r>
            <a:endParaRPr lang="en-GB" sz="1900">
              <a:latin typeface="Arial"/>
              <a:cs typeface="Arial"/>
            </a:endParaRPr>
          </a:p>
          <a:p>
            <a:pPr>
              <a:lnSpc>
                <a:spcPct val="90000"/>
              </a:lnSpc>
              <a:buClr>
                <a:srgbClr val="1287C3"/>
              </a:buClr>
            </a:pPr>
            <a:r>
              <a:rPr lang="en-GB" sz="1900">
                <a:latin typeface="Arial"/>
                <a:ea typeface="+mn-lt"/>
                <a:cs typeface="Arial"/>
              </a:rPr>
              <a:t>Use competency‑based, situational &amp; panel interviews</a:t>
            </a:r>
            <a:endParaRPr lang="en-GB" sz="1900">
              <a:latin typeface="Arial"/>
              <a:cs typeface="Arial"/>
            </a:endParaRPr>
          </a:p>
          <a:p>
            <a:pPr>
              <a:lnSpc>
                <a:spcPct val="90000"/>
              </a:lnSpc>
              <a:buClr>
                <a:srgbClr val="1287C3"/>
              </a:buClr>
            </a:pPr>
            <a:r>
              <a:rPr lang="en-GB" sz="1900">
                <a:latin typeface="Arial"/>
                <a:ea typeface="+mn-lt"/>
                <a:cs typeface="Arial"/>
              </a:rPr>
              <a:t>Apply effective questioning techniques to assess behaviours</a:t>
            </a:r>
            <a:endParaRPr lang="en-GB" sz="1900">
              <a:latin typeface="Arial"/>
              <a:cs typeface="Arial"/>
            </a:endParaRPr>
          </a:p>
          <a:p>
            <a:pPr>
              <a:lnSpc>
                <a:spcPct val="90000"/>
              </a:lnSpc>
              <a:buClr>
                <a:srgbClr val="1287C3"/>
              </a:buClr>
            </a:pPr>
            <a:r>
              <a:rPr lang="en-GB" sz="1900">
                <a:latin typeface="Arial"/>
                <a:ea typeface="+mn-lt"/>
                <a:cs typeface="Arial"/>
              </a:rPr>
              <a:t>Blend virtual interviews (screening) with face‑to‑face (final stage)</a:t>
            </a:r>
            <a:endParaRPr lang="en-GB" sz="1900">
              <a:latin typeface="Arial"/>
              <a:cs typeface="Arial"/>
            </a:endParaRPr>
          </a:p>
          <a:p>
            <a:pPr>
              <a:lnSpc>
                <a:spcPct val="90000"/>
              </a:lnSpc>
              <a:buClr>
                <a:srgbClr val="1287C3"/>
              </a:buClr>
            </a:pPr>
            <a:r>
              <a:rPr lang="en-GB" sz="1900">
                <a:latin typeface="Arial"/>
                <a:ea typeface="+mn-lt"/>
                <a:cs typeface="Arial"/>
              </a:rPr>
              <a:t>Ensure decisions are evidence‑based &amp; aligned with JD/PS</a:t>
            </a:r>
            <a:endParaRPr lang="en-GB" sz="1900">
              <a:latin typeface="Arial"/>
              <a:cs typeface="Arial"/>
            </a:endParaRPr>
          </a:p>
          <a:p>
            <a:pPr>
              <a:lnSpc>
                <a:spcPct val="90000"/>
              </a:lnSpc>
              <a:buClr>
                <a:srgbClr val="1287C3"/>
              </a:buClr>
            </a:pPr>
            <a:r>
              <a:rPr lang="en-GB" sz="1900">
                <a:latin typeface="Arial"/>
                <a:ea typeface="+mn-lt"/>
                <a:cs typeface="Arial"/>
              </a:rPr>
              <a:t>Strengthen employer brand to attract digitally capable, adaptable talent</a:t>
            </a:r>
            <a:endParaRPr lang="en-GB" sz="1900">
              <a:latin typeface="Arial"/>
              <a:cs typeface="Arial"/>
            </a:endParaRPr>
          </a:p>
          <a:p>
            <a:pPr>
              <a:lnSpc>
                <a:spcPct val="90000"/>
              </a:lnSpc>
              <a:buClr>
                <a:srgbClr val="1287C3"/>
              </a:buClr>
            </a:pPr>
            <a:endParaRPr lang="en-GB" sz="1900"/>
          </a:p>
        </p:txBody>
      </p:sp>
      <p:pic>
        <p:nvPicPr>
          <p:cNvPr id="5" name="Picture 4" descr="A close-up of a logo&#10;&#10;AI-generated content may be incorrect.">
            <a:extLst>
              <a:ext uri="{FF2B5EF4-FFF2-40B4-BE49-F238E27FC236}">
                <a16:creationId xmlns:a16="http://schemas.microsoft.com/office/drawing/2014/main" id="{C69F3682-E1B4-3D49-BA65-27F5F099D8B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5907" y="2733267"/>
            <a:ext cx="2717116" cy="232124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173222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26C57-5AB4-38DB-6E34-BAAE0BBCA904}"/>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487342ED-FF7B-3443-BD10-CB57C243D999}"/>
              </a:ext>
            </a:extLst>
          </p:cNvPr>
          <p:cNvSpPr>
            <a:spLocks noGrp="1"/>
          </p:cNvSpPr>
          <p:nvPr>
            <p:ph idx="1"/>
          </p:nvPr>
        </p:nvSpPr>
        <p:spPr>
          <a:xfrm>
            <a:off x="1484310" y="2666999"/>
            <a:ext cx="10018713" cy="3751730"/>
          </a:xfrm>
        </p:spPr>
        <p:txBody>
          <a:bodyPr>
            <a:normAutofit fontScale="62500" lnSpcReduction="20000"/>
          </a:bodyPr>
          <a:lstStyle/>
          <a:p>
            <a:r>
              <a:rPr lang="en-GB" sz="1400" b="1" dirty="0">
                <a:latin typeface="Arial"/>
                <a:ea typeface="+mn-lt"/>
                <a:cs typeface="Arial"/>
              </a:rPr>
              <a:t>Armstrong, M. and Taylor, S. (2020)</a:t>
            </a:r>
            <a:r>
              <a:rPr lang="en-GB" sz="1400" dirty="0">
                <a:latin typeface="Arial"/>
                <a:ea typeface="+mn-lt"/>
                <a:cs typeface="Arial"/>
              </a:rPr>
              <a:t> </a:t>
            </a:r>
            <a:r>
              <a:rPr lang="en-GB" i="1" dirty="0">
                <a:latin typeface="italic"/>
                <a:ea typeface="+mn-lt"/>
                <a:cs typeface="+mn-lt"/>
              </a:rPr>
              <a:t>Armstrong’s Handbook of Human Resource Management Practice</a:t>
            </a:r>
            <a:r>
              <a:rPr lang="en-GB" dirty="0">
                <a:latin typeface="italic"/>
                <a:ea typeface="+mn-lt"/>
                <a:cs typeface="+mn-lt"/>
              </a:rPr>
              <a:t>. 15th </a:t>
            </a:r>
            <a:r>
              <a:rPr lang="en-GB" dirty="0" err="1">
                <a:latin typeface="italic"/>
                <a:ea typeface="+mn-lt"/>
                <a:cs typeface="+mn-lt"/>
              </a:rPr>
              <a:t>edn</a:t>
            </a:r>
            <a:r>
              <a:rPr lang="en-GB" dirty="0">
                <a:latin typeface="italic"/>
                <a:ea typeface="+mn-lt"/>
                <a:cs typeface="+mn-lt"/>
              </a:rPr>
              <a:t>. London: Kogan Page.</a:t>
            </a:r>
            <a:endParaRPr lang="en-GB" dirty="0">
              <a:latin typeface="italic"/>
            </a:endParaRPr>
          </a:p>
          <a:p>
            <a:pPr>
              <a:buClr>
                <a:srgbClr val="1287C3"/>
              </a:buClr>
            </a:pPr>
            <a:r>
              <a:rPr lang="en-GB" b="1">
                <a:ea typeface="+mn-lt"/>
                <a:cs typeface="+mn-lt"/>
              </a:rPr>
              <a:t>Barney, J. (1991)</a:t>
            </a:r>
            <a:r>
              <a:rPr lang="en-GB">
                <a:latin typeface="italic"/>
                <a:ea typeface="+mn-lt"/>
                <a:cs typeface="+mn-lt"/>
              </a:rPr>
              <a:t> ‘Firm Resources and Sustained Competitive Advantage’, </a:t>
            </a:r>
            <a:r>
              <a:rPr lang="en-GB" i="1">
                <a:latin typeface="italic"/>
                <a:ea typeface="+mn-lt"/>
                <a:cs typeface="+mn-lt"/>
              </a:rPr>
              <a:t>Journal of Management</a:t>
            </a:r>
            <a:r>
              <a:rPr lang="en-GB">
                <a:latin typeface="italic"/>
                <a:ea typeface="+mn-lt"/>
                <a:cs typeface="+mn-lt"/>
              </a:rPr>
              <a:t>, 17(1), pp. 99–120.</a:t>
            </a:r>
            <a:endParaRPr lang="en-GB">
              <a:latin typeface="italic"/>
            </a:endParaRPr>
          </a:p>
          <a:p>
            <a:pPr>
              <a:buClr>
                <a:srgbClr val="1287C3"/>
              </a:buClr>
            </a:pPr>
            <a:r>
              <a:rPr lang="en-GB" b="1">
                <a:ea typeface="+mn-lt"/>
                <a:cs typeface="+mn-lt"/>
              </a:rPr>
              <a:t>Campion, M.A., Palmer, D.K. and Campion, J.E. (1997)</a:t>
            </a:r>
            <a:r>
              <a:rPr lang="en-GB">
                <a:ea typeface="+mn-lt"/>
                <a:cs typeface="+mn-lt"/>
              </a:rPr>
              <a:t> ‘A Review of Structure in the Selection Interview’, </a:t>
            </a:r>
            <a:r>
              <a:rPr lang="en-GB" i="1">
                <a:ea typeface="+mn-lt"/>
                <a:cs typeface="+mn-lt"/>
              </a:rPr>
              <a:t>Personnel Psychology</a:t>
            </a:r>
            <a:r>
              <a:rPr lang="en-GB">
                <a:ea typeface="+mn-lt"/>
                <a:cs typeface="+mn-lt"/>
              </a:rPr>
              <a:t>, 50(3), pp. 655–702.</a:t>
            </a:r>
            <a:endParaRPr lang="en-GB"/>
          </a:p>
          <a:p>
            <a:pPr>
              <a:buClr>
                <a:srgbClr val="1287C3"/>
              </a:buClr>
            </a:pPr>
            <a:r>
              <a:rPr lang="en-GB" b="1">
                <a:ea typeface="+mn-lt"/>
                <a:cs typeface="+mn-lt"/>
              </a:rPr>
              <a:t>CIPD (2023)</a:t>
            </a:r>
            <a:r>
              <a:rPr lang="en-GB" dirty="0">
                <a:ea typeface="+mn-lt"/>
                <a:cs typeface="+mn-lt"/>
              </a:rPr>
              <a:t> </a:t>
            </a:r>
            <a:r>
              <a:rPr lang="en-GB" i="1">
                <a:ea typeface="+mn-lt"/>
                <a:cs typeface="+mn-lt"/>
              </a:rPr>
              <a:t>Resourcing and Talent Planning</a:t>
            </a:r>
            <a:r>
              <a:rPr lang="en-GB">
                <a:ea typeface="+mn-lt"/>
                <a:cs typeface="+mn-lt"/>
              </a:rPr>
              <a:t>. London: Chartered Institute of Personnel and Development. Available at: </a:t>
            </a:r>
            <a:r>
              <a:rPr lang="en-GB" dirty="0">
                <a:ea typeface="+mn-lt"/>
                <a:cs typeface="+mn-lt"/>
                <a:hlinkClick r:id="rId2"/>
              </a:rPr>
              <a:t>https://www.cipd.co.uk</a:t>
            </a:r>
            <a:r>
              <a:rPr lang="en-GB">
                <a:ea typeface="+mn-lt"/>
                <a:cs typeface="+mn-lt"/>
              </a:rPr>
              <a:t> (Accessed: [insert date]).</a:t>
            </a:r>
            <a:endParaRPr lang="en-GB"/>
          </a:p>
          <a:p>
            <a:pPr>
              <a:buClr>
                <a:srgbClr val="1287C3"/>
              </a:buClr>
            </a:pPr>
            <a:r>
              <a:rPr lang="en-GB" b="1" dirty="0">
                <a:ea typeface="+mn-lt"/>
                <a:cs typeface="+mn-lt"/>
              </a:rPr>
              <a:t>Mullins, L.J. and McLean, J. (2019)</a:t>
            </a:r>
            <a:r>
              <a:rPr lang="en-GB" dirty="0">
                <a:ea typeface="+mn-lt"/>
                <a:cs typeface="+mn-lt"/>
              </a:rPr>
              <a:t> </a:t>
            </a:r>
            <a:r>
              <a:rPr lang="en-GB" i="1" dirty="0">
                <a:ea typeface="+mn-lt"/>
                <a:cs typeface="+mn-lt"/>
              </a:rPr>
              <a:t>Organisational Behaviour in the Workplace</a:t>
            </a:r>
            <a:r>
              <a:rPr lang="en-GB" dirty="0">
                <a:ea typeface="+mn-lt"/>
                <a:cs typeface="+mn-lt"/>
              </a:rPr>
              <a:t>. 12th </a:t>
            </a:r>
            <a:r>
              <a:rPr lang="en-GB" dirty="0" err="1">
                <a:ea typeface="+mn-lt"/>
                <a:cs typeface="+mn-lt"/>
              </a:rPr>
              <a:t>edn</a:t>
            </a:r>
            <a:r>
              <a:rPr lang="en-GB" dirty="0">
                <a:ea typeface="+mn-lt"/>
                <a:cs typeface="+mn-lt"/>
              </a:rPr>
              <a:t>. Harlow: Pearson Education Limited.</a:t>
            </a:r>
            <a:endParaRPr lang="en-GB" dirty="0"/>
          </a:p>
          <a:p>
            <a:pPr>
              <a:buClr>
                <a:srgbClr val="1287C3"/>
              </a:buClr>
            </a:pPr>
            <a:r>
              <a:rPr lang="en-GB" b="1">
                <a:ea typeface="+mn-lt"/>
                <a:cs typeface="+mn-lt"/>
              </a:rPr>
              <a:t>Tesco PLC (2023)</a:t>
            </a:r>
            <a:r>
              <a:rPr lang="en-GB" dirty="0">
                <a:ea typeface="+mn-lt"/>
                <a:cs typeface="+mn-lt"/>
              </a:rPr>
              <a:t> </a:t>
            </a:r>
            <a:r>
              <a:rPr lang="en-GB" i="1">
                <a:ea typeface="+mn-lt"/>
                <a:cs typeface="+mn-lt"/>
              </a:rPr>
              <a:t>Annual Report and Financial Statements 2023</a:t>
            </a:r>
            <a:r>
              <a:rPr lang="en-GB">
                <a:ea typeface="+mn-lt"/>
                <a:cs typeface="+mn-lt"/>
              </a:rPr>
              <a:t>. Tesco PLC. Available at: </a:t>
            </a:r>
            <a:r>
              <a:rPr lang="en-GB" dirty="0">
                <a:ea typeface="+mn-lt"/>
                <a:cs typeface="+mn-lt"/>
                <a:hlinkClick r:id="rId3"/>
              </a:rPr>
              <a:t>https://www.tescoplc.com</a:t>
            </a:r>
            <a:r>
              <a:rPr lang="en-GB" dirty="0">
                <a:ea typeface="+mn-lt"/>
                <a:cs typeface="+mn-lt"/>
              </a:rPr>
              <a:t> </a:t>
            </a:r>
            <a:r>
              <a:rPr lang="en-GB">
                <a:ea typeface="+mn-lt"/>
                <a:cs typeface="+mn-lt"/>
              </a:rPr>
              <a:t>(Accessed: 08.06.2026).</a:t>
            </a:r>
            <a:endParaRPr lang="en-GB"/>
          </a:p>
          <a:p>
            <a:pPr>
              <a:buClr>
                <a:srgbClr val="1287C3"/>
              </a:buClr>
            </a:pPr>
            <a:r>
              <a:rPr lang="en-GB" b="1">
                <a:ea typeface="+mn-lt"/>
                <a:cs typeface="+mn-lt"/>
              </a:rPr>
              <a:t>Tesco PLC (2024)</a:t>
            </a:r>
            <a:r>
              <a:rPr lang="en-GB" dirty="0">
                <a:ea typeface="+mn-lt"/>
                <a:cs typeface="+mn-lt"/>
              </a:rPr>
              <a:t> </a:t>
            </a:r>
            <a:r>
              <a:rPr lang="en-GB" i="1">
                <a:ea typeface="+mn-lt"/>
                <a:cs typeface="+mn-lt"/>
              </a:rPr>
              <a:t>Working at Tesco</a:t>
            </a:r>
            <a:r>
              <a:rPr lang="en-GB">
                <a:ea typeface="+mn-lt"/>
                <a:cs typeface="+mn-lt"/>
              </a:rPr>
              <a:t>. Tesco Careers. Available at: </a:t>
            </a:r>
            <a:r>
              <a:rPr lang="en-GB" dirty="0">
                <a:ea typeface="+mn-lt"/>
                <a:cs typeface="+mn-lt"/>
                <a:hlinkClick r:id="rId4"/>
              </a:rPr>
              <a:t>https://www.tesco-careers.com</a:t>
            </a:r>
            <a:r>
              <a:rPr lang="en-GB">
                <a:ea typeface="+mn-lt"/>
                <a:cs typeface="+mn-lt"/>
              </a:rPr>
              <a:t> (Accessed: 08).06.2026)</a:t>
            </a:r>
            <a:endParaRPr lang="en-GB"/>
          </a:p>
          <a:p>
            <a:pPr>
              <a:buClr>
                <a:srgbClr val="1287C3"/>
              </a:buClr>
            </a:pPr>
            <a:r>
              <a:rPr lang="en-GB" b="1">
                <a:ea typeface="+mn-lt"/>
                <a:cs typeface="+mn-lt"/>
              </a:rPr>
              <a:t>Tesco PLC (2024)</a:t>
            </a:r>
            <a:r>
              <a:rPr lang="en-GB" dirty="0">
                <a:ea typeface="+mn-lt"/>
                <a:cs typeface="+mn-lt"/>
              </a:rPr>
              <a:t> </a:t>
            </a:r>
            <a:r>
              <a:rPr lang="en-GB" i="1">
                <a:ea typeface="+mn-lt"/>
                <a:cs typeface="+mn-lt"/>
              </a:rPr>
              <a:t>About Us</a:t>
            </a:r>
            <a:r>
              <a:rPr lang="en-GB">
                <a:ea typeface="+mn-lt"/>
                <a:cs typeface="+mn-lt"/>
              </a:rPr>
              <a:t>. Tesco PLC. Available at: </a:t>
            </a:r>
            <a:r>
              <a:rPr lang="en-GB" dirty="0">
                <a:ea typeface="+mn-lt"/>
                <a:cs typeface="+mn-lt"/>
                <a:hlinkClick r:id="rId5"/>
              </a:rPr>
              <a:t>https://www.tescoplc.com/about</a:t>
            </a:r>
            <a:r>
              <a:rPr lang="en-GB">
                <a:ea typeface="+mn-lt"/>
                <a:cs typeface="+mn-lt"/>
              </a:rPr>
              <a:t> (Accessed: 08.06.2026).</a:t>
            </a:r>
            <a:endParaRPr lang="en-GB" dirty="0"/>
          </a:p>
          <a:p>
            <a:pPr>
              <a:buClr>
                <a:srgbClr val="1287C3"/>
              </a:buClr>
            </a:pPr>
            <a:r>
              <a:rPr lang="en-GB" b="1" dirty="0">
                <a:ea typeface="+mn-lt"/>
                <a:cs typeface="+mn-lt"/>
              </a:rPr>
              <a:t>Torrington, D., Hall, L., Taylor, S. and Atkinson, C. (2020)</a:t>
            </a:r>
            <a:r>
              <a:rPr lang="en-GB" dirty="0">
                <a:ea typeface="+mn-lt"/>
                <a:cs typeface="+mn-lt"/>
              </a:rPr>
              <a:t> </a:t>
            </a:r>
            <a:r>
              <a:rPr lang="en-GB" i="1" dirty="0">
                <a:ea typeface="+mn-lt"/>
                <a:cs typeface="+mn-lt"/>
              </a:rPr>
              <a:t>Human Resource Management</a:t>
            </a:r>
            <a:r>
              <a:rPr lang="en-GB" dirty="0">
                <a:ea typeface="+mn-lt"/>
                <a:cs typeface="+mn-lt"/>
              </a:rPr>
              <a:t>. 11th </a:t>
            </a:r>
            <a:r>
              <a:rPr lang="en-GB" dirty="0" err="1">
                <a:ea typeface="+mn-lt"/>
                <a:cs typeface="+mn-lt"/>
              </a:rPr>
              <a:t>edn</a:t>
            </a:r>
            <a:r>
              <a:rPr lang="en-GB" dirty="0">
                <a:ea typeface="+mn-lt"/>
                <a:cs typeface="+mn-lt"/>
              </a:rPr>
              <a:t>. Harlow: Pearson.</a:t>
            </a:r>
            <a:endParaRPr lang="en-GB" dirty="0"/>
          </a:p>
          <a:p>
            <a:pPr>
              <a:buClr>
                <a:srgbClr val="1287C3"/>
              </a:buClr>
            </a:pPr>
            <a:endParaRPr lang="en-GB" dirty="0"/>
          </a:p>
        </p:txBody>
      </p:sp>
    </p:spTree>
    <p:extLst>
      <p:ext uri="{BB962C8B-B14F-4D97-AF65-F5344CB8AC3E}">
        <p14:creationId xmlns:p14="http://schemas.microsoft.com/office/powerpoint/2010/main" val="35337194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Parallax</vt:lpstr>
      <vt:lpstr>Student Name: Shona Veitch Student Number: 2441498 Module Code and Title: LCLM5002- Developing and Managing Individuals and Teams Task Title:  Task Component 1 –individual presentation  Lecturer Name: Samson Oladejo   </vt:lpstr>
      <vt:lpstr>Contents </vt:lpstr>
      <vt:lpstr>Tesco Transformation</vt:lpstr>
      <vt:lpstr>Recruitment Process </vt:lpstr>
      <vt:lpstr>Job Analysis</vt:lpstr>
      <vt:lpstr>Job Description And Person Specification.</vt:lpstr>
      <vt:lpstr>Advertising</vt:lpstr>
      <vt:lpstr>Shortlisting</vt:lpstr>
      <vt:lpstr>Competency‑Based Interview (CBI)</vt:lpstr>
      <vt:lpstr>Situational Interview (SI)</vt:lpstr>
      <vt:lpstr>Panel Interview</vt:lpstr>
      <vt:lpstr>Questioning Techniques</vt:lpstr>
      <vt:lpstr>Face to Face Vs Virtual Interviews</vt:lpstr>
      <vt:lpstr>Key 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349</cp:revision>
  <dcterms:created xsi:type="dcterms:W3CDTF">2026-06-08T18:02:23Z</dcterms:created>
  <dcterms:modified xsi:type="dcterms:W3CDTF">2026-06-15T09:56:43Z</dcterms:modified>
</cp:coreProperties>
</file>