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56"/>
  </p:notesMasterIdLst>
  <p:sldIdLst>
    <p:sldId id="257" r:id="rId2"/>
    <p:sldId id="345" r:id="rId3"/>
    <p:sldId id="347" r:id="rId4"/>
    <p:sldId id="258" r:id="rId5"/>
    <p:sldId id="259" r:id="rId6"/>
    <p:sldId id="348" r:id="rId7"/>
    <p:sldId id="349" r:id="rId8"/>
    <p:sldId id="299" r:id="rId9"/>
    <p:sldId id="300" r:id="rId10"/>
    <p:sldId id="301" r:id="rId11"/>
    <p:sldId id="303" r:id="rId12"/>
    <p:sldId id="304" r:id="rId13"/>
    <p:sldId id="302" r:id="rId14"/>
    <p:sldId id="305" r:id="rId15"/>
    <p:sldId id="280" r:id="rId16"/>
    <p:sldId id="306" r:id="rId17"/>
    <p:sldId id="309" r:id="rId18"/>
    <p:sldId id="307" r:id="rId19"/>
    <p:sldId id="311" r:id="rId20"/>
    <p:sldId id="313" r:id="rId21"/>
    <p:sldId id="314" r:id="rId22"/>
    <p:sldId id="312" r:id="rId23"/>
    <p:sldId id="315" r:id="rId24"/>
    <p:sldId id="350" r:id="rId25"/>
    <p:sldId id="321" r:id="rId26"/>
    <p:sldId id="281" r:id="rId27"/>
    <p:sldId id="322" r:id="rId28"/>
    <p:sldId id="351" r:id="rId29"/>
    <p:sldId id="357" r:id="rId30"/>
    <p:sldId id="325" r:id="rId31"/>
    <p:sldId id="318" r:id="rId32"/>
    <p:sldId id="352" r:id="rId33"/>
    <p:sldId id="358" r:id="rId34"/>
    <p:sldId id="283" r:id="rId35"/>
    <p:sldId id="327" r:id="rId36"/>
    <p:sldId id="326" r:id="rId37"/>
    <p:sldId id="353" r:id="rId38"/>
    <p:sldId id="359" r:id="rId39"/>
    <p:sldId id="285" r:id="rId40"/>
    <p:sldId id="330" r:id="rId41"/>
    <p:sldId id="331" r:id="rId42"/>
    <p:sldId id="354" r:id="rId43"/>
    <p:sldId id="360" r:id="rId44"/>
    <p:sldId id="333" r:id="rId45"/>
    <p:sldId id="320" r:id="rId46"/>
    <p:sldId id="355" r:id="rId47"/>
    <p:sldId id="361" r:id="rId48"/>
    <p:sldId id="335" r:id="rId49"/>
    <p:sldId id="336" r:id="rId50"/>
    <p:sldId id="356" r:id="rId51"/>
    <p:sldId id="362" r:id="rId52"/>
    <p:sldId id="337" r:id="rId53"/>
    <p:sldId id="291" r:id="rId54"/>
    <p:sldId id="310"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400"/>
    <a:srgbClr val="A50021"/>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CE71BE-E543-4950-82DF-0322EA536035}" v="815" dt="2025-05-28T11:43:29.3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1" d="100"/>
          <a:sy n="71" d="100"/>
        </p:scale>
        <p:origin x="1032"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if Salem" userId="93371da5-1b6a-4146-a736-4a3b0c81f0c2" providerId="ADAL" clId="{64CE71BE-E543-4950-82DF-0322EA536035}"/>
    <pc:docChg chg="undo custSel addSld delSld modSld sldOrd delMainMaster modMainMaster">
      <pc:chgData name="Serif Salem" userId="93371da5-1b6a-4146-a736-4a3b0c81f0c2" providerId="ADAL" clId="{64CE71BE-E543-4950-82DF-0322EA536035}" dt="2025-05-28T12:00:20.438" v="1667" actId="20577"/>
      <pc:docMkLst>
        <pc:docMk/>
      </pc:docMkLst>
      <pc:sldChg chg="modSp mod">
        <pc:chgData name="Serif Salem" userId="93371da5-1b6a-4146-a736-4a3b0c81f0c2" providerId="ADAL" clId="{64CE71BE-E543-4950-82DF-0322EA536035}" dt="2025-05-28T11:59:22.748" v="1650" actId="20577"/>
        <pc:sldMkLst>
          <pc:docMk/>
          <pc:sldMk cId="0" sldId="257"/>
        </pc:sldMkLst>
        <pc:spChg chg="mod">
          <ac:chgData name="Serif Salem" userId="93371da5-1b6a-4146-a736-4a3b0c81f0c2" providerId="ADAL" clId="{64CE71BE-E543-4950-82DF-0322EA536035}" dt="2025-05-26T23:16:55.042" v="44"/>
          <ac:spMkLst>
            <pc:docMk/>
            <pc:sldMk cId="0" sldId="257"/>
            <ac:spMk id="2" creationId="{00000000-0000-0000-0000-000000000000}"/>
          </ac:spMkLst>
        </pc:spChg>
        <pc:spChg chg="mod">
          <ac:chgData name="Serif Salem" userId="93371da5-1b6a-4146-a736-4a3b0c81f0c2" providerId="ADAL" clId="{64CE71BE-E543-4950-82DF-0322EA536035}" dt="2025-05-28T11:59:22.748" v="1650" actId="20577"/>
          <ac:spMkLst>
            <pc:docMk/>
            <pc:sldMk cId="0" sldId="257"/>
            <ac:spMk id="3" creationId="{00000000-0000-0000-0000-000000000000}"/>
          </ac:spMkLst>
        </pc:spChg>
      </pc:sldChg>
      <pc:sldChg chg="modSp add">
        <pc:chgData name="Serif Salem" userId="93371da5-1b6a-4146-a736-4a3b0c81f0c2" providerId="ADAL" clId="{64CE71BE-E543-4950-82DF-0322EA536035}" dt="2025-05-26T23:16:55.042" v="44"/>
        <pc:sldMkLst>
          <pc:docMk/>
          <pc:sldMk cId="4223702942" sldId="258"/>
        </pc:sldMkLst>
        <pc:spChg chg="mod">
          <ac:chgData name="Serif Salem" userId="93371da5-1b6a-4146-a736-4a3b0c81f0c2" providerId="ADAL" clId="{64CE71BE-E543-4950-82DF-0322EA536035}" dt="2025-05-26T23:16:55.042" v="44"/>
          <ac:spMkLst>
            <pc:docMk/>
            <pc:sldMk cId="4223702942" sldId="258"/>
            <ac:spMk id="2" creationId="{3D57DC13-E655-6DEA-6D5C-1E1AED18FEA3}"/>
          </ac:spMkLst>
        </pc:spChg>
        <pc:spChg chg="mod">
          <ac:chgData name="Serif Salem" userId="93371da5-1b6a-4146-a736-4a3b0c81f0c2" providerId="ADAL" clId="{64CE71BE-E543-4950-82DF-0322EA536035}" dt="2025-05-26T23:16:55.042" v="44"/>
          <ac:spMkLst>
            <pc:docMk/>
            <pc:sldMk cId="4223702942" sldId="258"/>
            <ac:spMk id="3" creationId="{150266C8-A877-95C0-2A67-E45BED4C7E05}"/>
          </ac:spMkLst>
        </pc:spChg>
        <pc:spChg chg="mod">
          <ac:chgData name="Serif Salem" userId="93371da5-1b6a-4146-a736-4a3b0c81f0c2" providerId="ADAL" clId="{64CE71BE-E543-4950-82DF-0322EA536035}" dt="2025-05-26T23:16:55.042" v="44"/>
          <ac:spMkLst>
            <pc:docMk/>
            <pc:sldMk cId="4223702942" sldId="258"/>
            <ac:spMk id="4" creationId="{CF8BE865-C19B-5B28-BC87-70BD064BD615}"/>
          </ac:spMkLst>
        </pc:spChg>
      </pc:sldChg>
      <pc:sldChg chg="modSp add">
        <pc:chgData name="Serif Salem" userId="93371da5-1b6a-4146-a736-4a3b0c81f0c2" providerId="ADAL" clId="{64CE71BE-E543-4950-82DF-0322EA536035}" dt="2025-05-26T23:16:55.042" v="44"/>
        <pc:sldMkLst>
          <pc:docMk/>
          <pc:sldMk cId="2396977720" sldId="259"/>
        </pc:sldMkLst>
        <pc:spChg chg="mod">
          <ac:chgData name="Serif Salem" userId="93371da5-1b6a-4146-a736-4a3b0c81f0c2" providerId="ADAL" clId="{64CE71BE-E543-4950-82DF-0322EA536035}" dt="2025-05-26T23:16:55.042" v="44"/>
          <ac:spMkLst>
            <pc:docMk/>
            <pc:sldMk cId="2396977720" sldId="259"/>
            <ac:spMk id="2" creationId="{A2949A51-C9B8-0288-8A9F-DDEAF642F5FC}"/>
          </ac:spMkLst>
        </pc:spChg>
        <pc:spChg chg="mod">
          <ac:chgData name="Serif Salem" userId="93371da5-1b6a-4146-a736-4a3b0c81f0c2" providerId="ADAL" clId="{64CE71BE-E543-4950-82DF-0322EA536035}" dt="2025-05-26T23:16:55.042" v="44"/>
          <ac:spMkLst>
            <pc:docMk/>
            <pc:sldMk cId="2396977720" sldId="259"/>
            <ac:spMk id="3" creationId="{21E67EAB-71ED-82C3-226B-B524EA1E9529}"/>
          </ac:spMkLst>
        </pc:spChg>
        <pc:spChg chg="mod">
          <ac:chgData name="Serif Salem" userId="93371da5-1b6a-4146-a736-4a3b0c81f0c2" providerId="ADAL" clId="{64CE71BE-E543-4950-82DF-0322EA536035}" dt="2025-05-26T23:16:55.042" v="44"/>
          <ac:spMkLst>
            <pc:docMk/>
            <pc:sldMk cId="2396977720" sldId="259"/>
            <ac:spMk id="6" creationId="{E3ED5BD8-D416-A19C-BC36-21237BFC9466}"/>
          </ac:spMkLst>
        </pc:spChg>
      </pc:sldChg>
      <pc:sldChg chg="modSp mod modClrScheme modAnim chgLayout">
        <pc:chgData name="Serif Salem" userId="93371da5-1b6a-4146-a736-4a3b0c81f0c2" providerId="ADAL" clId="{64CE71BE-E543-4950-82DF-0322EA536035}" dt="2025-05-27T10:12:10.559" v="742" actId="368"/>
        <pc:sldMkLst>
          <pc:docMk/>
          <pc:sldMk cId="0" sldId="280"/>
        </pc:sldMkLst>
        <pc:spChg chg="mod ord">
          <ac:chgData name="Serif Salem" userId="93371da5-1b6a-4146-a736-4a3b0c81f0c2" providerId="ADAL" clId="{64CE71BE-E543-4950-82DF-0322EA536035}" dt="2025-05-27T00:27:30.551" v="458" actId="113"/>
          <ac:spMkLst>
            <pc:docMk/>
            <pc:sldMk cId="0" sldId="280"/>
            <ac:spMk id="2" creationId="{4EE34C90-1AE2-6789-FEC9-3D9797EA07E0}"/>
          </ac:spMkLst>
        </pc:spChg>
        <pc:spChg chg="mod ord">
          <ac:chgData name="Serif Salem" userId="93371da5-1b6a-4146-a736-4a3b0c81f0c2" providerId="ADAL" clId="{64CE71BE-E543-4950-82DF-0322EA536035}" dt="2025-05-26T23:17:47.304" v="46" actId="700"/>
          <ac:spMkLst>
            <pc:docMk/>
            <pc:sldMk cId="0" sldId="280"/>
            <ac:spMk id="5" creationId="{9781969C-BC17-36D5-A003-52C4EDB64780}"/>
          </ac:spMkLst>
        </pc:spChg>
        <pc:spChg chg="mod ord">
          <ac:chgData name="Serif Salem" userId="93371da5-1b6a-4146-a736-4a3b0c81f0c2" providerId="ADAL" clId="{64CE71BE-E543-4950-82DF-0322EA536035}" dt="2025-05-27T10:12:10.559" v="742" actId="368"/>
          <ac:spMkLst>
            <pc:docMk/>
            <pc:sldMk cId="0" sldId="280"/>
            <ac:spMk id="17410" creationId="{00000000-0000-0000-0000-000000000000}"/>
          </ac:spMkLst>
        </pc:spChg>
        <pc:graphicFrameChg chg="mod">
          <ac:chgData name="Serif Salem" userId="93371da5-1b6a-4146-a736-4a3b0c81f0c2" providerId="ADAL" clId="{64CE71BE-E543-4950-82DF-0322EA536035}" dt="2025-05-27T00:24:51.400" v="448" actId="14100"/>
          <ac:graphicFrameMkLst>
            <pc:docMk/>
            <pc:sldMk cId="0" sldId="280"/>
            <ac:graphicFrameMk id="6" creationId="{F1A49498-0943-8C27-8E20-B7A50B32F877}"/>
          </ac:graphicFrameMkLst>
        </pc:graphicFrameChg>
      </pc:sldChg>
      <pc:sldChg chg="modSp mod modClrScheme modAnim chgLayout">
        <pc:chgData name="Serif Salem" userId="93371da5-1b6a-4146-a736-4a3b0c81f0c2" providerId="ADAL" clId="{64CE71BE-E543-4950-82DF-0322EA536035}" dt="2025-05-27T10:18:31.142" v="823" actId="5793"/>
        <pc:sldMkLst>
          <pc:docMk/>
          <pc:sldMk cId="0" sldId="281"/>
        </pc:sldMkLst>
        <pc:spChg chg="mod ord">
          <ac:chgData name="Serif Salem" userId="93371da5-1b6a-4146-a736-4a3b0c81f0c2" providerId="ADAL" clId="{64CE71BE-E543-4950-82DF-0322EA536035}" dt="2025-05-27T10:18:31.142" v="823" actId="5793"/>
          <ac:spMkLst>
            <pc:docMk/>
            <pc:sldMk cId="0" sldId="281"/>
            <ac:spMk id="2" creationId="{0C65D965-9D82-F2B6-752B-02C9940165B9}"/>
          </ac:spMkLst>
        </pc:spChg>
        <pc:spChg chg="mod ord">
          <ac:chgData name="Serif Salem" userId="93371da5-1b6a-4146-a736-4a3b0c81f0c2" providerId="ADAL" clId="{64CE71BE-E543-4950-82DF-0322EA536035}" dt="2025-05-26T23:17:47.304" v="46" actId="700"/>
          <ac:spMkLst>
            <pc:docMk/>
            <pc:sldMk cId="0" sldId="281"/>
            <ac:spMk id="5" creationId="{CD8429B9-3836-5BC3-0FC6-64DEF9958C6E}"/>
          </ac:spMkLst>
        </pc:spChg>
        <pc:spChg chg="mod ord">
          <ac:chgData name="Serif Salem" userId="93371da5-1b6a-4146-a736-4a3b0c81f0c2" providerId="ADAL" clId="{64CE71BE-E543-4950-82DF-0322EA536035}" dt="2025-05-27T10:13:54.959" v="788" actId="368"/>
          <ac:spMkLst>
            <pc:docMk/>
            <pc:sldMk cId="0" sldId="281"/>
            <ac:spMk id="1029" creationId="{00000000-0000-0000-0000-000000000000}"/>
          </ac:spMkLst>
        </pc:spChg>
      </pc:sldChg>
      <pc:sldChg chg="modSp del mod modClrScheme modAnim chgLayout">
        <pc:chgData name="Serif Salem" userId="93371da5-1b6a-4146-a736-4a3b0c81f0c2" providerId="ADAL" clId="{64CE71BE-E543-4950-82DF-0322EA536035}" dt="2025-05-28T11:44:13.789" v="1636" actId="47"/>
        <pc:sldMkLst>
          <pc:docMk/>
          <pc:sldMk cId="0" sldId="282"/>
        </pc:sldMkLst>
        <pc:spChg chg="mod ord">
          <ac:chgData name="Serif Salem" userId="93371da5-1b6a-4146-a736-4a3b0c81f0c2" providerId="ADAL" clId="{64CE71BE-E543-4950-82DF-0322EA536035}" dt="2025-05-27T10:14:48.184" v="791" actId="368"/>
          <ac:spMkLst>
            <pc:docMk/>
            <pc:sldMk cId="0" sldId="282"/>
            <ac:spMk id="2054" creationId="{00000000-0000-0000-0000-000000000000}"/>
          </ac:spMkLst>
        </pc:spChg>
        <pc:graphicFrameChg chg="mod">
          <ac:chgData name="Serif Salem" userId="93371da5-1b6a-4146-a736-4a3b0c81f0c2" providerId="ADAL" clId="{64CE71BE-E543-4950-82DF-0322EA536035}" dt="2025-05-27T10:20:09.014" v="844"/>
          <ac:graphicFrameMkLst>
            <pc:docMk/>
            <pc:sldMk cId="0" sldId="282"/>
            <ac:graphicFrameMk id="2050" creationId="{00000000-0000-0000-0000-000000000000}"/>
          </ac:graphicFrameMkLst>
        </pc:graphicFrameChg>
      </pc:sldChg>
      <pc:sldChg chg="modSp mod modClrScheme modAnim chgLayout">
        <pc:chgData name="Serif Salem" userId="93371da5-1b6a-4146-a736-4a3b0c81f0c2" providerId="ADAL" clId="{64CE71BE-E543-4950-82DF-0322EA536035}" dt="2025-05-27T10:25:16.598" v="913" actId="368"/>
        <pc:sldMkLst>
          <pc:docMk/>
          <pc:sldMk cId="0" sldId="283"/>
        </pc:sldMkLst>
        <pc:spChg chg="mod ord">
          <ac:chgData name="Serif Salem" userId="93371da5-1b6a-4146-a736-4a3b0c81f0c2" providerId="ADAL" clId="{64CE71BE-E543-4950-82DF-0322EA536035}" dt="2025-05-27T10:24:07.395" v="907" actId="12"/>
          <ac:spMkLst>
            <pc:docMk/>
            <pc:sldMk cId="0" sldId="283"/>
            <ac:spMk id="3" creationId="{238272E4-BEA0-3630-870A-EE5576F9E986}"/>
          </ac:spMkLst>
        </pc:spChg>
        <pc:spChg chg="mod ord">
          <ac:chgData name="Serif Salem" userId="93371da5-1b6a-4146-a736-4a3b0c81f0c2" providerId="ADAL" clId="{64CE71BE-E543-4950-82DF-0322EA536035}" dt="2025-05-26T23:17:47.304" v="46" actId="700"/>
          <ac:spMkLst>
            <pc:docMk/>
            <pc:sldMk cId="0" sldId="283"/>
            <ac:spMk id="6" creationId="{D5A6634B-D540-2EFF-6DC0-259BDAD676A6}"/>
          </ac:spMkLst>
        </pc:spChg>
        <pc:spChg chg="mod ord">
          <ac:chgData name="Serif Salem" userId="93371da5-1b6a-4146-a736-4a3b0c81f0c2" providerId="ADAL" clId="{64CE71BE-E543-4950-82DF-0322EA536035}" dt="2025-05-27T10:25:16.598" v="913" actId="368"/>
          <ac:spMkLst>
            <pc:docMk/>
            <pc:sldMk cId="0" sldId="283"/>
            <ac:spMk id="18434" creationId="{00000000-0000-0000-0000-000000000000}"/>
          </ac:spMkLst>
        </pc:spChg>
      </pc:sldChg>
      <pc:sldChg chg="modSp del mod modClrScheme modAnim chgLayout">
        <pc:chgData name="Serif Salem" userId="93371da5-1b6a-4146-a736-4a3b0c81f0c2" providerId="ADAL" clId="{64CE71BE-E543-4950-82DF-0322EA536035}" dt="2025-05-28T11:49:37.281" v="1637" actId="47"/>
        <pc:sldMkLst>
          <pc:docMk/>
          <pc:sldMk cId="0" sldId="284"/>
        </pc:sldMkLst>
        <pc:spChg chg="mod ord">
          <ac:chgData name="Serif Salem" userId="93371da5-1b6a-4146-a736-4a3b0c81f0c2" providerId="ADAL" clId="{64CE71BE-E543-4950-82DF-0322EA536035}" dt="2025-05-27T10:29:03.028" v="986" actId="113"/>
          <ac:spMkLst>
            <pc:docMk/>
            <pc:sldMk cId="0" sldId="284"/>
            <ac:spMk id="2" creationId="{EC1298A2-0989-A534-B488-2F188986224F}"/>
          </ac:spMkLst>
        </pc:spChg>
        <pc:spChg chg="mod ord">
          <ac:chgData name="Serif Salem" userId="93371da5-1b6a-4146-a736-4a3b0c81f0c2" providerId="ADAL" clId="{64CE71BE-E543-4950-82DF-0322EA536035}" dt="2025-05-27T10:30:02.098" v="1003" actId="368"/>
          <ac:spMkLst>
            <pc:docMk/>
            <pc:sldMk cId="0" sldId="284"/>
            <ac:spMk id="3077" creationId="{00000000-0000-0000-0000-000000000000}"/>
          </ac:spMkLst>
        </pc:spChg>
        <pc:spChg chg="mod">
          <ac:chgData name="Serif Salem" userId="93371da5-1b6a-4146-a736-4a3b0c81f0c2" providerId="ADAL" clId="{64CE71BE-E543-4950-82DF-0322EA536035}" dt="2025-05-27T10:29:16.834" v="989" actId="1076"/>
          <ac:spMkLst>
            <pc:docMk/>
            <pc:sldMk cId="0" sldId="284"/>
            <ac:spMk id="3079" creationId="{00000000-0000-0000-0000-000000000000}"/>
          </ac:spMkLst>
        </pc:spChg>
        <pc:spChg chg="mod">
          <ac:chgData name="Serif Salem" userId="93371da5-1b6a-4146-a736-4a3b0c81f0c2" providerId="ADAL" clId="{64CE71BE-E543-4950-82DF-0322EA536035}" dt="2025-05-27T10:29:28.704" v="993" actId="1076"/>
          <ac:spMkLst>
            <pc:docMk/>
            <pc:sldMk cId="0" sldId="284"/>
            <ac:spMk id="3080" creationId="{00000000-0000-0000-0000-000000000000}"/>
          </ac:spMkLst>
        </pc:spChg>
        <pc:spChg chg="mod">
          <ac:chgData name="Serif Salem" userId="93371da5-1b6a-4146-a736-4a3b0c81f0c2" providerId="ADAL" clId="{64CE71BE-E543-4950-82DF-0322EA536035}" dt="2025-05-27T10:29:13.722" v="988" actId="1076"/>
          <ac:spMkLst>
            <pc:docMk/>
            <pc:sldMk cId="0" sldId="284"/>
            <ac:spMk id="3081" creationId="{00000000-0000-0000-0000-000000000000}"/>
          </ac:spMkLst>
        </pc:spChg>
        <pc:graphicFrameChg chg="mod">
          <ac:chgData name="Serif Salem" userId="93371da5-1b6a-4146-a736-4a3b0c81f0c2" providerId="ADAL" clId="{64CE71BE-E543-4950-82DF-0322EA536035}" dt="2025-05-27T10:29:36.012" v="996" actId="14100"/>
          <ac:graphicFrameMkLst>
            <pc:docMk/>
            <pc:sldMk cId="0" sldId="284"/>
            <ac:graphicFrameMk id="3074" creationId="{00000000-0000-0000-0000-000000000000}"/>
          </ac:graphicFrameMkLst>
        </pc:graphicFrameChg>
        <pc:graphicFrameChg chg="mod">
          <ac:chgData name="Serif Salem" userId="93371da5-1b6a-4146-a736-4a3b0c81f0c2" providerId="ADAL" clId="{64CE71BE-E543-4950-82DF-0322EA536035}" dt="2025-05-27T10:29:49.192" v="1001"/>
          <ac:graphicFrameMkLst>
            <pc:docMk/>
            <pc:sldMk cId="0" sldId="284"/>
            <ac:graphicFrameMk id="3075" creationId="{00000000-0000-0000-0000-000000000000}"/>
          </ac:graphicFrameMkLst>
        </pc:graphicFrameChg>
        <pc:picChg chg="mod">
          <ac:chgData name="Serif Salem" userId="93371da5-1b6a-4146-a736-4a3b0c81f0c2" providerId="ADAL" clId="{64CE71BE-E543-4950-82DF-0322EA536035}" dt="2025-05-27T10:29:38.127" v="997" actId="14100"/>
          <ac:picMkLst>
            <pc:docMk/>
            <pc:sldMk cId="0" sldId="284"/>
            <ac:picMk id="3076" creationId="{00000000-0000-0000-0000-000000000000}"/>
          </ac:picMkLst>
        </pc:picChg>
      </pc:sldChg>
      <pc:sldChg chg="modSp mod modClrScheme modAnim chgLayout">
        <pc:chgData name="Serif Salem" userId="93371da5-1b6a-4146-a736-4a3b0c81f0c2" providerId="ADAL" clId="{64CE71BE-E543-4950-82DF-0322EA536035}" dt="2025-05-27T10:32:10.643" v="1021" actId="368"/>
        <pc:sldMkLst>
          <pc:docMk/>
          <pc:sldMk cId="0" sldId="285"/>
        </pc:sldMkLst>
        <pc:spChg chg="mod ord">
          <ac:chgData name="Serif Salem" userId="93371da5-1b6a-4146-a736-4a3b0c81f0c2" providerId="ADAL" clId="{64CE71BE-E543-4950-82DF-0322EA536035}" dt="2025-05-26T23:17:47.304" v="46" actId="700"/>
          <ac:spMkLst>
            <pc:docMk/>
            <pc:sldMk cId="0" sldId="285"/>
            <ac:spMk id="2" creationId="{F3A14E65-6BEF-043C-F9F7-22AFE8476F4E}"/>
          </ac:spMkLst>
        </pc:spChg>
        <pc:spChg chg="mod ord">
          <ac:chgData name="Serif Salem" userId="93371da5-1b6a-4146-a736-4a3b0c81f0c2" providerId="ADAL" clId="{64CE71BE-E543-4950-82DF-0322EA536035}" dt="2025-05-26T23:17:47.304" v="46" actId="700"/>
          <ac:spMkLst>
            <pc:docMk/>
            <pc:sldMk cId="0" sldId="285"/>
            <ac:spMk id="5" creationId="{7FE7F130-7DE6-8C4C-6542-4C523DD17F7D}"/>
          </ac:spMkLst>
        </pc:spChg>
        <pc:spChg chg="mod ord">
          <ac:chgData name="Serif Salem" userId="93371da5-1b6a-4146-a736-4a3b0c81f0c2" providerId="ADAL" clId="{64CE71BE-E543-4950-82DF-0322EA536035}" dt="2025-05-27T10:32:10.643" v="1021" actId="368"/>
          <ac:spMkLst>
            <pc:docMk/>
            <pc:sldMk cId="0" sldId="285"/>
            <ac:spMk id="4099" creationId="{00000000-0000-0000-0000-000000000000}"/>
          </ac:spMkLst>
        </pc:spChg>
        <pc:spChg chg="mod">
          <ac:chgData name="Serif Salem" userId="93371da5-1b6a-4146-a736-4a3b0c81f0c2" providerId="ADAL" clId="{64CE71BE-E543-4950-82DF-0322EA536035}" dt="2025-05-27T10:31:45.305" v="1018" actId="6549"/>
          <ac:spMkLst>
            <pc:docMk/>
            <pc:sldMk cId="0" sldId="285"/>
            <ac:spMk id="4105" creationId="{00000000-0000-0000-0000-000000000000}"/>
          </ac:spMkLst>
        </pc:spChg>
        <pc:spChg chg="mod">
          <ac:chgData name="Serif Salem" userId="93371da5-1b6a-4146-a736-4a3b0c81f0c2" providerId="ADAL" clId="{64CE71BE-E543-4950-82DF-0322EA536035}" dt="2025-05-27T10:31:18.534" v="1013" actId="1076"/>
          <ac:spMkLst>
            <pc:docMk/>
            <pc:sldMk cId="0" sldId="285"/>
            <ac:spMk id="4106" creationId="{00000000-0000-0000-0000-000000000000}"/>
          </ac:spMkLst>
        </pc:spChg>
      </pc:sldChg>
      <pc:sldChg chg="modSp mod modClrScheme modAnim chgLayout">
        <pc:chgData name="Serif Salem" userId="93371da5-1b6a-4146-a736-4a3b0c81f0c2" providerId="ADAL" clId="{64CE71BE-E543-4950-82DF-0322EA536035}" dt="2025-05-27T10:53:26.121" v="1280" actId="368"/>
        <pc:sldMkLst>
          <pc:docMk/>
          <pc:sldMk cId="0" sldId="291"/>
        </pc:sldMkLst>
        <pc:spChg chg="mod ord">
          <ac:chgData name="Serif Salem" userId="93371da5-1b6a-4146-a736-4a3b0c81f0c2" providerId="ADAL" clId="{64CE71BE-E543-4950-82DF-0322EA536035}" dt="2025-05-26T23:17:47.304" v="46" actId="700"/>
          <ac:spMkLst>
            <pc:docMk/>
            <pc:sldMk cId="0" sldId="291"/>
            <ac:spMk id="4" creationId="{BCF197D1-EA3F-70B4-5E1C-76AAF61E7AE8}"/>
          </ac:spMkLst>
        </pc:spChg>
        <pc:spChg chg="mod ord">
          <ac:chgData name="Serif Salem" userId="93371da5-1b6a-4146-a736-4a3b0c81f0c2" providerId="ADAL" clId="{64CE71BE-E543-4950-82DF-0322EA536035}" dt="2025-05-27T10:53:26.121" v="1280" actId="368"/>
          <ac:spMkLst>
            <pc:docMk/>
            <pc:sldMk cId="0" sldId="291"/>
            <ac:spMk id="23554" creationId="{00000000-0000-0000-0000-000000000000}"/>
          </ac:spMkLst>
        </pc:spChg>
        <pc:spChg chg="mod ord">
          <ac:chgData name="Serif Salem" userId="93371da5-1b6a-4146-a736-4a3b0c81f0c2" providerId="ADAL" clId="{64CE71BE-E543-4950-82DF-0322EA536035}" dt="2025-05-27T10:51:26.728" v="1278" actId="27636"/>
          <ac:spMkLst>
            <pc:docMk/>
            <pc:sldMk cId="0" sldId="291"/>
            <ac:spMk id="23555" creationId="{00000000-0000-0000-0000-000000000000}"/>
          </ac:spMkLst>
        </pc:spChg>
      </pc:sldChg>
      <pc:sldChg chg="modSp del mod modClrScheme chgLayout">
        <pc:chgData name="Serif Salem" userId="93371da5-1b6a-4146-a736-4a3b0c81f0c2" providerId="ADAL" clId="{64CE71BE-E543-4950-82DF-0322EA536035}" dt="2025-05-27T10:51:41.150" v="1279" actId="47"/>
        <pc:sldMkLst>
          <pc:docMk/>
          <pc:sldMk cId="0" sldId="294"/>
        </pc:sldMkLst>
      </pc:sldChg>
      <pc:sldChg chg="modSp del mod modClrScheme chgLayout">
        <pc:chgData name="Serif Salem" userId="93371da5-1b6a-4146-a736-4a3b0c81f0c2" providerId="ADAL" clId="{64CE71BE-E543-4950-82DF-0322EA536035}" dt="2025-05-27T10:43:26.045" v="1187" actId="47"/>
        <pc:sldMkLst>
          <pc:docMk/>
          <pc:sldMk cId="321303067" sldId="295"/>
        </pc:sldMkLst>
        <pc:spChg chg="mod ord">
          <ac:chgData name="Serif Salem" userId="93371da5-1b6a-4146-a736-4a3b0c81f0c2" providerId="ADAL" clId="{64CE71BE-E543-4950-82DF-0322EA536035}" dt="2025-05-27T10:42:37.030" v="1182" actId="21"/>
          <ac:spMkLst>
            <pc:docMk/>
            <pc:sldMk cId="321303067" sldId="295"/>
            <ac:spMk id="2" creationId="{00000000-0000-0000-0000-000000000000}"/>
          </ac:spMkLst>
        </pc:spChg>
      </pc:sldChg>
      <pc:sldChg chg="addSp delSp modSp del mod modClrScheme modAnim chgLayout">
        <pc:chgData name="Serif Salem" userId="93371da5-1b6a-4146-a736-4a3b0c81f0c2" providerId="ADAL" clId="{64CE71BE-E543-4950-82DF-0322EA536035}" dt="2025-05-28T11:52:26.250" v="1640" actId="47"/>
        <pc:sldMkLst>
          <pc:docMk/>
          <pc:sldMk cId="3566997438" sldId="296"/>
        </pc:sldMkLst>
        <pc:spChg chg="mod ord">
          <ac:chgData name="Serif Salem" userId="93371da5-1b6a-4146-a736-4a3b0c81f0c2" providerId="ADAL" clId="{64CE71BE-E543-4950-82DF-0322EA536035}" dt="2025-05-27T10:45:34.334" v="1207" actId="113"/>
          <ac:spMkLst>
            <pc:docMk/>
            <pc:sldMk cId="3566997438" sldId="296"/>
            <ac:spMk id="2" creationId="{00000000-0000-0000-0000-000000000000}"/>
          </ac:spMkLst>
        </pc:spChg>
        <pc:spChg chg="mod ord">
          <ac:chgData name="Serif Salem" userId="93371da5-1b6a-4146-a736-4a3b0c81f0c2" providerId="ADAL" clId="{64CE71BE-E543-4950-82DF-0322EA536035}" dt="2025-05-27T10:53:39.099" v="1283" actId="368"/>
          <ac:spMkLst>
            <pc:docMk/>
            <pc:sldMk cId="3566997438" sldId="296"/>
            <ac:spMk id="4" creationId="{00000000-0000-0000-0000-000000000000}"/>
          </ac:spMkLst>
        </pc:spChg>
        <pc:spChg chg="del mod">
          <ac:chgData name="Serif Salem" userId="93371da5-1b6a-4146-a736-4a3b0c81f0c2" providerId="ADAL" clId="{64CE71BE-E543-4950-82DF-0322EA536035}" dt="2025-05-27T10:44:26.551" v="1192" actId="478"/>
          <ac:spMkLst>
            <pc:docMk/>
            <pc:sldMk cId="3566997438" sldId="296"/>
            <ac:spMk id="7" creationId="{00000000-0000-0000-0000-000000000000}"/>
          </ac:spMkLst>
        </pc:spChg>
        <pc:graphicFrameChg chg="del mod">
          <ac:chgData name="Serif Salem" userId="93371da5-1b6a-4146-a736-4a3b0c81f0c2" providerId="ADAL" clId="{64CE71BE-E543-4950-82DF-0322EA536035}" dt="2025-05-27T10:44:43.818" v="1193" actId="478"/>
          <ac:graphicFrameMkLst>
            <pc:docMk/>
            <pc:sldMk cId="3566997438" sldId="296"/>
            <ac:graphicFrameMk id="6" creationId="{00000000-0000-0000-0000-000000000000}"/>
          </ac:graphicFrameMkLst>
        </pc:graphicFrameChg>
        <pc:picChg chg="add mod">
          <ac:chgData name="Serif Salem" userId="93371da5-1b6a-4146-a736-4a3b0c81f0c2" providerId="ADAL" clId="{64CE71BE-E543-4950-82DF-0322EA536035}" dt="2025-05-27T10:47:15.473" v="1242" actId="1036"/>
          <ac:picMkLst>
            <pc:docMk/>
            <pc:sldMk cId="3566997438" sldId="296"/>
            <ac:picMk id="10" creationId="{3A3BF361-B3D1-6049-C0A3-D319549B17AC}"/>
          </ac:picMkLst>
        </pc:picChg>
        <pc:picChg chg="add mod">
          <ac:chgData name="Serif Salem" userId="93371da5-1b6a-4146-a736-4a3b0c81f0c2" providerId="ADAL" clId="{64CE71BE-E543-4950-82DF-0322EA536035}" dt="2025-05-27T10:47:18.549" v="1243" actId="1035"/>
          <ac:picMkLst>
            <pc:docMk/>
            <pc:sldMk cId="3566997438" sldId="296"/>
            <ac:picMk id="12" creationId="{91A2DE48-BE48-08C8-970B-E45F5E9C64DC}"/>
          </ac:picMkLst>
        </pc:picChg>
      </pc:sldChg>
      <pc:sldChg chg="delSp modSp del mod modClrScheme chgLayout">
        <pc:chgData name="Serif Salem" userId="93371da5-1b6a-4146-a736-4a3b0c81f0c2" providerId="ADAL" clId="{64CE71BE-E543-4950-82DF-0322EA536035}" dt="2025-05-27T10:47:25.325" v="1244" actId="47"/>
        <pc:sldMkLst>
          <pc:docMk/>
          <pc:sldMk cId="1487961670" sldId="297"/>
        </pc:sldMkLst>
        <pc:spChg chg="mod ord">
          <ac:chgData name="Serif Salem" userId="93371da5-1b6a-4146-a736-4a3b0c81f0c2" providerId="ADAL" clId="{64CE71BE-E543-4950-82DF-0322EA536035}" dt="2025-05-27T10:45:56.789" v="1210" actId="14100"/>
          <ac:spMkLst>
            <pc:docMk/>
            <pc:sldMk cId="1487961670" sldId="297"/>
            <ac:spMk id="2" creationId="{00000000-0000-0000-0000-000000000000}"/>
          </ac:spMkLst>
        </pc:spChg>
        <pc:spChg chg="del">
          <ac:chgData name="Serif Salem" userId="93371da5-1b6a-4146-a736-4a3b0c81f0c2" providerId="ADAL" clId="{64CE71BE-E543-4950-82DF-0322EA536035}" dt="2025-05-27T10:46:27.879" v="1211" actId="478"/>
          <ac:spMkLst>
            <pc:docMk/>
            <pc:sldMk cId="1487961670" sldId="297"/>
            <ac:spMk id="6" creationId="{00000000-0000-0000-0000-000000000000}"/>
          </ac:spMkLst>
        </pc:spChg>
      </pc:sldChg>
      <pc:sldChg chg="modSp mod modClrScheme chgLayout">
        <pc:chgData name="Serif Salem" userId="93371da5-1b6a-4146-a736-4a3b0c81f0c2" providerId="ADAL" clId="{64CE71BE-E543-4950-82DF-0322EA536035}" dt="2025-05-26T23:17:47.402" v="47" actId="27636"/>
        <pc:sldMkLst>
          <pc:docMk/>
          <pc:sldMk cId="4252491234" sldId="299"/>
        </pc:sldMkLst>
        <pc:spChg chg="mod ord">
          <ac:chgData name="Serif Salem" userId="93371da5-1b6a-4146-a736-4a3b0c81f0c2" providerId="ADAL" clId="{64CE71BE-E543-4950-82DF-0322EA536035}" dt="2025-05-26T23:17:47.304" v="46" actId="700"/>
          <ac:spMkLst>
            <pc:docMk/>
            <pc:sldMk cId="4252491234" sldId="299"/>
            <ac:spMk id="2" creationId="{B52B35C2-48F1-8BDB-5FD4-EE8FB39A463C}"/>
          </ac:spMkLst>
        </pc:spChg>
        <pc:spChg chg="mod ord">
          <ac:chgData name="Serif Salem" userId="93371da5-1b6a-4146-a736-4a3b0c81f0c2" providerId="ADAL" clId="{64CE71BE-E543-4950-82DF-0322EA536035}" dt="2025-05-26T23:17:47.402" v="47" actId="27636"/>
          <ac:spMkLst>
            <pc:docMk/>
            <pc:sldMk cId="4252491234" sldId="299"/>
            <ac:spMk id="3" creationId="{CD65104D-6EE7-685B-00D9-361EE6DE4EFD}"/>
          </ac:spMkLst>
        </pc:spChg>
        <pc:spChg chg="mod ord">
          <ac:chgData name="Serif Salem" userId="93371da5-1b6a-4146-a736-4a3b0c81f0c2" providerId="ADAL" clId="{64CE71BE-E543-4950-82DF-0322EA536035}" dt="2025-05-26T23:17:47.304" v="46" actId="700"/>
          <ac:spMkLst>
            <pc:docMk/>
            <pc:sldMk cId="4252491234" sldId="299"/>
            <ac:spMk id="6" creationId="{A4217238-F416-B90A-8891-6BCD13C9D863}"/>
          </ac:spMkLst>
        </pc:spChg>
      </pc:sldChg>
      <pc:sldChg chg="modSp mod modClrScheme modAnim chgLayout">
        <pc:chgData name="Serif Salem" userId="93371da5-1b6a-4146-a736-4a3b0c81f0c2" providerId="ADAL" clId="{64CE71BE-E543-4950-82DF-0322EA536035}" dt="2025-05-27T10:11:31.915" v="735" actId="368"/>
        <pc:sldMkLst>
          <pc:docMk/>
          <pc:sldMk cId="2174555523" sldId="300"/>
        </pc:sldMkLst>
        <pc:spChg chg="mod ord">
          <ac:chgData name="Serif Salem" userId="93371da5-1b6a-4146-a736-4a3b0c81f0c2" providerId="ADAL" clId="{64CE71BE-E543-4950-82DF-0322EA536035}" dt="2025-05-27T10:11:31.915" v="735" actId="368"/>
          <ac:spMkLst>
            <pc:docMk/>
            <pc:sldMk cId="2174555523" sldId="300"/>
            <ac:spMk id="2" creationId="{9F4251CE-325D-E25C-F11D-976DEB7EB2F3}"/>
          </ac:spMkLst>
        </pc:spChg>
        <pc:spChg chg="mod ord">
          <ac:chgData name="Serif Salem" userId="93371da5-1b6a-4146-a736-4a3b0c81f0c2" providerId="ADAL" clId="{64CE71BE-E543-4950-82DF-0322EA536035}" dt="2025-05-26T23:18:59.497" v="58" actId="14100"/>
          <ac:spMkLst>
            <pc:docMk/>
            <pc:sldMk cId="2174555523" sldId="300"/>
            <ac:spMk id="3" creationId="{13C285F5-F9E8-654B-DDDD-118E8A0D6917}"/>
          </ac:spMkLst>
        </pc:spChg>
        <pc:spChg chg="mod ord">
          <ac:chgData name="Serif Salem" userId="93371da5-1b6a-4146-a736-4a3b0c81f0c2" providerId="ADAL" clId="{64CE71BE-E543-4950-82DF-0322EA536035}" dt="2025-05-26T23:17:47.304" v="46" actId="700"/>
          <ac:spMkLst>
            <pc:docMk/>
            <pc:sldMk cId="2174555523" sldId="300"/>
            <ac:spMk id="6" creationId="{6230996B-098B-8678-C409-6F4CFC575215}"/>
          </ac:spMkLst>
        </pc:spChg>
        <pc:graphicFrameChg chg="mod">
          <ac:chgData name="Serif Salem" userId="93371da5-1b6a-4146-a736-4a3b0c81f0c2" providerId="ADAL" clId="{64CE71BE-E543-4950-82DF-0322EA536035}" dt="2025-05-26T23:45:33.132" v="64" actId="12100"/>
          <ac:graphicFrameMkLst>
            <pc:docMk/>
            <pc:sldMk cId="2174555523" sldId="300"/>
            <ac:graphicFrameMk id="10" creationId="{2D990DC0-C794-BD7A-C24E-9220E3B0087D}"/>
          </ac:graphicFrameMkLst>
        </pc:graphicFrameChg>
      </pc:sldChg>
      <pc:sldChg chg="addSp modSp mod modClrScheme modAnim chgLayout">
        <pc:chgData name="Serif Salem" userId="93371da5-1b6a-4146-a736-4a3b0c81f0c2" providerId="ADAL" clId="{64CE71BE-E543-4950-82DF-0322EA536035}" dt="2025-05-27T10:11:38.749" v="737" actId="368"/>
        <pc:sldMkLst>
          <pc:docMk/>
          <pc:sldMk cId="2157758526" sldId="301"/>
        </pc:sldMkLst>
        <pc:spChg chg="mod ord">
          <ac:chgData name="Serif Salem" userId="93371da5-1b6a-4146-a736-4a3b0c81f0c2" providerId="ADAL" clId="{64CE71BE-E543-4950-82DF-0322EA536035}" dt="2025-05-27T10:11:38.749" v="737" actId="368"/>
          <ac:spMkLst>
            <pc:docMk/>
            <pc:sldMk cId="2157758526" sldId="301"/>
            <ac:spMk id="2" creationId="{BE0AB54B-3814-F4CD-C71F-6592B60CD6D6}"/>
          </ac:spMkLst>
        </pc:spChg>
        <pc:spChg chg="mod ord">
          <ac:chgData name="Serif Salem" userId="93371da5-1b6a-4146-a736-4a3b0c81f0c2" providerId="ADAL" clId="{64CE71BE-E543-4950-82DF-0322EA536035}" dt="2025-05-27T00:07:04.168" v="269" actId="27636"/>
          <ac:spMkLst>
            <pc:docMk/>
            <pc:sldMk cId="2157758526" sldId="301"/>
            <ac:spMk id="3" creationId="{3C329590-420E-7418-5D21-0C589773F390}"/>
          </ac:spMkLst>
        </pc:spChg>
        <pc:spChg chg="mod ord">
          <ac:chgData name="Serif Salem" userId="93371da5-1b6a-4146-a736-4a3b0c81f0c2" providerId="ADAL" clId="{64CE71BE-E543-4950-82DF-0322EA536035}" dt="2025-05-26T23:17:47.304" v="46" actId="700"/>
          <ac:spMkLst>
            <pc:docMk/>
            <pc:sldMk cId="2157758526" sldId="301"/>
            <ac:spMk id="6" creationId="{4C877840-2D27-C5B9-54AF-FC18B3111FD2}"/>
          </ac:spMkLst>
        </pc:spChg>
        <pc:picChg chg="add mod">
          <ac:chgData name="Serif Salem" userId="93371da5-1b6a-4146-a736-4a3b0c81f0c2" providerId="ADAL" clId="{64CE71BE-E543-4950-82DF-0322EA536035}" dt="2025-05-27T00:07:21.907" v="275" actId="1076"/>
          <ac:picMkLst>
            <pc:docMk/>
            <pc:sldMk cId="2157758526" sldId="301"/>
            <ac:picMk id="2050" creationId="{7CF34B1C-DE6F-6836-6CDD-9DDB95E00E06}"/>
          </ac:picMkLst>
        </pc:picChg>
      </pc:sldChg>
      <pc:sldChg chg="addSp modSp mod modClrScheme modAnim chgLayout">
        <pc:chgData name="Serif Salem" userId="93371da5-1b6a-4146-a736-4a3b0c81f0c2" providerId="ADAL" clId="{64CE71BE-E543-4950-82DF-0322EA536035}" dt="2025-05-27T10:11:58.650" v="740" actId="368"/>
        <pc:sldMkLst>
          <pc:docMk/>
          <pc:sldMk cId="3028275063" sldId="302"/>
        </pc:sldMkLst>
        <pc:spChg chg="mod ord">
          <ac:chgData name="Serif Salem" userId="93371da5-1b6a-4146-a736-4a3b0c81f0c2" providerId="ADAL" clId="{64CE71BE-E543-4950-82DF-0322EA536035}" dt="2025-05-27T10:11:58.650" v="740" actId="368"/>
          <ac:spMkLst>
            <pc:docMk/>
            <pc:sldMk cId="3028275063" sldId="302"/>
            <ac:spMk id="2" creationId="{11DF6BB0-70FF-808B-244C-9D0B5FFBAA68}"/>
          </ac:spMkLst>
        </pc:spChg>
        <pc:spChg chg="mod ord">
          <ac:chgData name="Serif Salem" userId="93371da5-1b6a-4146-a736-4a3b0c81f0c2" providerId="ADAL" clId="{64CE71BE-E543-4950-82DF-0322EA536035}" dt="2025-05-27T00:21:20.792" v="431"/>
          <ac:spMkLst>
            <pc:docMk/>
            <pc:sldMk cId="3028275063" sldId="302"/>
            <ac:spMk id="3" creationId="{436DF5FB-A9C6-F57D-9C01-2E6E26373D4C}"/>
          </ac:spMkLst>
        </pc:spChg>
        <pc:spChg chg="mod ord">
          <ac:chgData name="Serif Salem" userId="93371da5-1b6a-4146-a736-4a3b0c81f0c2" providerId="ADAL" clId="{64CE71BE-E543-4950-82DF-0322EA536035}" dt="2025-05-26T23:17:47.304" v="46" actId="700"/>
          <ac:spMkLst>
            <pc:docMk/>
            <pc:sldMk cId="3028275063" sldId="302"/>
            <ac:spMk id="6" creationId="{2E42ED46-8EF8-4591-E04A-B71A77D686ED}"/>
          </ac:spMkLst>
        </pc:spChg>
        <pc:spChg chg="add">
          <ac:chgData name="Serif Salem" userId="93371da5-1b6a-4146-a736-4a3b0c81f0c2" providerId="ADAL" clId="{64CE71BE-E543-4950-82DF-0322EA536035}" dt="2025-05-27T00:19:45.796" v="417"/>
          <ac:spMkLst>
            <pc:docMk/>
            <pc:sldMk cId="3028275063" sldId="302"/>
            <ac:spMk id="7" creationId="{08715C43-D6BB-B1DE-0222-1E23DBD1DB61}"/>
          </ac:spMkLst>
        </pc:spChg>
      </pc:sldChg>
      <pc:sldChg chg="addSp modSp mod modClrScheme modAnim chgLayout">
        <pc:chgData name="Serif Salem" userId="93371da5-1b6a-4146-a736-4a3b0c81f0c2" providerId="ADAL" clId="{64CE71BE-E543-4950-82DF-0322EA536035}" dt="2025-05-27T10:11:49.047" v="738" actId="368"/>
        <pc:sldMkLst>
          <pc:docMk/>
          <pc:sldMk cId="95414210" sldId="303"/>
        </pc:sldMkLst>
        <pc:spChg chg="mod ord">
          <ac:chgData name="Serif Salem" userId="93371da5-1b6a-4146-a736-4a3b0c81f0c2" providerId="ADAL" clId="{64CE71BE-E543-4950-82DF-0322EA536035}" dt="2025-05-27T10:11:49.047" v="738" actId="368"/>
          <ac:spMkLst>
            <pc:docMk/>
            <pc:sldMk cId="95414210" sldId="303"/>
            <ac:spMk id="2" creationId="{D815FE78-81F1-BA99-D4BF-E89E3B1D8235}"/>
          </ac:spMkLst>
        </pc:spChg>
        <pc:spChg chg="mod ord">
          <ac:chgData name="Serif Salem" userId="93371da5-1b6a-4146-a736-4a3b0c81f0c2" providerId="ADAL" clId="{64CE71BE-E543-4950-82DF-0322EA536035}" dt="2025-05-27T00:05:13.299" v="261" actId="20577"/>
          <ac:spMkLst>
            <pc:docMk/>
            <pc:sldMk cId="95414210" sldId="303"/>
            <ac:spMk id="3" creationId="{8CF1CA0C-4D85-8B30-6293-96A438537461}"/>
          </ac:spMkLst>
        </pc:spChg>
        <pc:spChg chg="mod ord">
          <ac:chgData name="Serif Salem" userId="93371da5-1b6a-4146-a736-4a3b0c81f0c2" providerId="ADAL" clId="{64CE71BE-E543-4950-82DF-0322EA536035}" dt="2025-05-26T23:17:47.304" v="46" actId="700"/>
          <ac:spMkLst>
            <pc:docMk/>
            <pc:sldMk cId="95414210" sldId="303"/>
            <ac:spMk id="6" creationId="{ADB03695-8EAA-B982-82A3-A8A26ECF02D3}"/>
          </ac:spMkLst>
        </pc:spChg>
        <pc:picChg chg="add mod">
          <ac:chgData name="Serif Salem" userId="93371da5-1b6a-4146-a736-4a3b0c81f0c2" providerId="ADAL" clId="{64CE71BE-E543-4950-82DF-0322EA536035}" dt="2025-05-27T00:04:27.977" v="227" actId="1440"/>
          <ac:picMkLst>
            <pc:docMk/>
            <pc:sldMk cId="95414210" sldId="303"/>
            <ac:picMk id="1026" creationId="{9F7E3603-7589-E350-E79B-BEAFACDF442E}"/>
          </ac:picMkLst>
        </pc:picChg>
      </pc:sldChg>
      <pc:sldChg chg="modSp mod modClrScheme modAnim chgLayout">
        <pc:chgData name="Serif Salem" userId="93371da5-1b6a-4146-a736-4a3b0c81f0c2" providerId="ADAL" clId="{64CE71BE-E543-4950-82DF-0322EA536035}" dt="2025-05-27T10:11:53.663" v="739" actId="368"/>
        <pc:sldMkLst>
          <pc:docMk/>
          <pc:sldMk cId="2753410701" sldId="304"/>
        </pc:sldMkLst>
        <pc:spChg chg="mod ord">
          <ac:chgData name="Serif Salem" userId="93371da5-1b6a-4146-a736-4a3b0c81f0c2" providerId="ADAL" clId="{64CE71BE-E543-4950-82DF-0322EA536035}" dt="2025-05-27T10:11:53.663" v="739" actId="368"/>
          <ac:spMkLst>
            <pc:docMk/>
            <pc:sldMk cId="2753410701" sldId="304"/>
            <ac:spMk id="2" creationId="{EB3E6322-311B-1D00-61C9-3C865D7F5A5A}"/>
          </ac:spMkLst>
        </pc:spChg>
        <pc:spChg chg="mod ord">
          <ac:chgData name="Serif Salem" userId="93371da5-1b6a-4146-a736-4a3b0c81f0c2" providerId="ADAL" clId="{64CE71BE-E543-4950-82DF-0322EA536035}" dt="2025-05-27T00:07:56.725" v="276" actId="113"/>
          <ac:spMkLst>
            <pc:docMk/>
            <pc:sldMk cId="2753410701" sldId="304"/>
            <ac:spMk id="3" creationId="{0CDA8E5A-B0D7-CD9B-03B0-9BF183B5710F}"/>
          </ac:spMkLst>
        </pc:spChg>
        <pc:spChg chg="mod ord">
          <ac:chgData name="Serif Salem" userId="93371da5-1b6a-4146-a736-4a3b0c81f0c2" providerId="ADAL" clId="{64CE71BE-E543-4950-82DF-0322EA536035}" dt="2025-05-26T23:17:47.304" v="46" actId="700"/>
          <ac:spMkLst>
            <pc:docMk/>
            <pc:sldMk cId="2753410701" sldId="304"/>
            <ac:spMk id="6" creationId="{8E00C535-CE69-FB0F-3783-B603F9ACC222}"/>
          </ac:spMkLst>
        </pc:spChg>
      </pc:sldChg>
      <pc:sldChg chg="addSp delSp modSp mod modClrScheme chgLayout">
        <pc:chgData name="Serif Salem" userId="93371da5-1b6a-4146-a736-4a3b0c81f0c2" providerId="ADAL" clId="{64CE71BE-E543-4950-82DF-0322EA536035}" dt="2025-05-27T10:12:03.903" v="741" actId="368"/>
        <pc:sldMkLst>
          <pc:docMk/>
          <pc:sldMk cId="4207776039" sldId="305"/>
        </pc:sldMkLst>
        <pc:spChg chg="mod ord">
          <ac:chgData name="Serif Salem" userId="93371da5-1b6a-4146-a736-4a3b0c81f0c2" providerId="ADAL" clId="{64CE71BE-E543-4950-82DF-0322EA536035}" dt="2025-05-27T10:12:03.903" v="741" actId="368"/>
          <ac:spMkLst>
            <pc:docMk/>
            <pc:sldMk cId="4207776039" sldId="305"/>
            <ac:spMk id="2" creationId="{7237B9EF-EC23-F8D8-D382-1D2BC838E45B}"/>
          </ac:spMkLst>
        </pc:spChg>
        <pc:spChg chg="mod ord">
          <ac:chgData name="Serif Salem" userId="93371da5-1b6a-4146-a736-4a3b0c81f0c2" providerId="ADAL" clId="{64CE71BE-E543-4950-82DF-0322EA536035}" dt="2025-05-27T00:22:47.707" v="438" actId="113"/>
          <ac:spMkLst>
            <pc:docMk/>
            <pc:sldMk cId="4207776039" sldId="305"/>
            <ac:spMk id="3" creationId="{B2029638-8035-1BA1-F3B4-B3989ADD140D}"/>
          </ac:spMkLst>
        </pc:spChg>
        <pc:spChg chg="mod ord">
          <ac:chgData name="Serif Salem" userId="93371da5-1b6a-4146-a736-4a3b0c81f0c2" providerId="ADAL" clId="{64CE71BE-E543-4950-82DF-0322EA536035}" dt="2025-05-27T00:22:21.610" v="435" actId="6264"/>
          <ac:spMkLst>
            <pc:docMk/>
            <pc:sldMk cId="4207776039" sldId="305"/>
            <ac:spMk id="6" creationId="{CD881D73-A82C-334B-0849-CBBC3AFA32F3}"/>
          </ac:spMkLst>
        </pc:spChg>
        <pc:spChg chg="add del mod">
          <ac:chgData name="Serif Salem" userId="93371da5-1b6a-4146-a736-4a3b0c81f0c2" providerId="ADAL" clId="{64CE71BE-E543-4950-82DF-0322EA536035}" dt="2025-05-27T00:22:21.610" v="435" actId="6264"/>
          <ac:spMkLst>
            <pc:docMk/>
            <pc:sldMk cId="4207776039" sldId="305"/>
            <ac:spMk id="7" creationId="{8142C281-F612-D1C3-2E90-EA3EE7DB9DE5}"/>
          </ac:spMkLst>
        </pc:spChg>
        <pc:spChg chg="add del mod">
          <ac:chgData name="Serif Salem" userId="93371da5-1b6a-4146-a736-4a3b0c81f0c2" providerId="ADAL" clId="{64CE71BE-E543-4950-82DF-0322EA536035}" dt="2025-05-27T00:22:21.610" v="435" actId="6264"/>
          <ac:spMkLst>
            <pc:docMk/>
            <pc:sldMk cId="4207776039" sldId="305"/>
            <ac:spMk id="8" creationId="{33B7182D-927B-FF75-06B5-5E0EF49311FA}"/>
          </ac:spMkLst>
        </pc:spChg>
        <pc:spChg chg="add del mod">
          <ac:chgData name="Serif Salem" userId="93371da5-1b6a-4146-a736-4a3b0c81f0c2" providerId="ADAL" clId="{64CE71BE-E543-4950-82DF-0322EA536035}" dt="2025-05-27T00:22:21.610" v="435" actId="6264"/>
          <ac:spMkLst>
            <pc:docMk/>
            <pc:sldMk cId="4207776039" sldId="305"/>
            <ac:spMk id="10" creationId="{70053939-64C9-B2BC-42A4-F18697B6123C}"/>
          </ac:spMkLst>
        </pc:spChg>
        <pc:graphicFrameChg chg="mod modGraphic">
          <ac:chgData name="Serif Salem" userId="93371da5-1b6a-4146-a736-4a3b0c81f0c2" providerId="ADAL" clId="{64CE71BE-E543-4950-82DF-0322EA536035}" dt="2025-05-27T00:23:06.124" v="440" actId="313"/>
          <ac:graphicFrameMkLst>
            <pc:docMk/>
            <pc:sldMk cId="4207776039" sldId="305"/>
            <ac:graphicFrameMk id="9" creationId="{2455BB0D-47BB-8042-CE09-0B4CFDE9DBC9}"/>
          </ac:graphicFrameMkLst>
        </pc:graphicFrameChg>
      </pc:sldChg>
      <pc:sldChg chg="modSp mod modClrScheme modAnim chgLayout">
        <pc:chgData name="Serif Salem" userId="93371da5-1b6a-4146-a736-4a3b0c81f0c2" providerId="ADAL" clId="{64CE71BE-E543-4950-82DF-0322EA536035}" dt="2025-05-27T10:12:15.009" v="743" actId="368"/>
        <pc:sldMkLst>
          <pc:docMk/>
          <pc:sldMk cId="18798483" sldId="306"/>
        </pc:sldMkLst>
        <pc:spChg chg="mod ord">
          <ac:chgData name="Serif Salem" userId="93371da5-1b6a-4146-a736-4a3b0c81f0c2" providerId="ADAL" clId="{64CE71BE-E543-4950-82DF-0322EA536035}" dt="2025-05-27T10:12:15.009" v="743" actId="368"/>
          <ac:spMkLst>
            <pc:docMk/>
            <pc:sldMk cId="18798483" sldId="306"/>
            <ac:spMk id="2" creationId="{F0E97C5D-87C5-96A3-94A1-849772646D74}"/>
          </ac:spMkLst>
        </pc:spChg>
        <pc:spChg chg="mod ord">
          <ac:chgData name="Serif Salem" userId="93371da5-1b6a-4146-a736-4a3b0c81f0c2" providerId="ADAL" clId="{64CE71BE-E543-4950-82DF-0322EA536035}" dt="2025-05-27T00:32:33.932" v="470" actId="113"/>
          <ac:spMkLst>
            <pc:docMk/>
            <pc:sldMk cId="18798483" sldId="306"/>
            <ac:spMk id="3" creationId="{0901BE93-5C39-C6AD-6C1E-068D93543163}"/>
          </ac:spMkLst>
        </pc:spChg>
        <pc:spChg chg="mod ord">
          <ac:chgData name="Serif Salem" userId="93371da5-1b6a-4146-a736-4a3b0c81f0c2" providerId="ADAL" clId="{64CE71BE-E543-4950-82DF-0322EA536035}" dt="2025-05-26T23:17:47.304" v="46" actId="700"/>
          <ac:spMkLst>
            <pc:docMk/>
            <pc:sldMk cId="18798483" sldId="306"/>
            <ac:spMk id="6" creationId="{762504F9-2C9C-72F0-0E82-EED4B0B1F96E}"/>
          </ac:spMkLst>
        </pc:spChg>
      </pc:sldChg>
      <pc:sldChg chg="modSp mod modClrScheme chgLayout">
        <pc:chgData name="Serif Salem" userId="93371da5-1b6a-4146-a736-4a3b0c81f0c2" providerId="ADAL" clId="{64CE71BE-E543-4950-82DF-0322EA536035}" dt="2025-05-27T10:12:27.178" v="745" actId="368"/>
        <pc:sldMkLst>
          <pc:docMk/>
          <pc:sldMk cId="3205389261" sldId="307"/>
        </pc:sldMkLst>
        <pc:spChg chg="mod ord">
          <ac:chgData name="Serif Salem" userId="93371da5-1b6a-4146-a736-4a3b0c81f0c2" providerId="ADAL" clId="{64CE71BE-E543-4950-82DF-0322EA536035}" dt="2025-05-27T10:12:27.178" v="745" actId="368"/>
          <ac:spMkLst>
            <pc:docMk/>
            <pc:sldMk cId="3205389261" sldId="307"/>
            <ac:spMk id="2" creationId="{DE782490-D76D-E05F-ABBB-F55AE15F8E8D}"/>
          </ac:spMkLst>
        </pc:spChg>
        <pc:spChg chg="mod ord">
          <ac:chgData name="Serif Salem" userId="93371da5-1b6a-4146-a736-4a3b0c81f0c2" providerId="ADAL" clId="{64CE71BE-E543-4950-82DF-0322EA536035}" dt="2025-05-26T23:17:47.304" v="46" actId="700"/>
          <ac:spMkLst>
            <pc:docMk/>
            <pc:sldMk cId="3205389261" sldId="307"/>
            <ac:spMk id="3" creationId="{925C6A55-0A2A-C516-EA8C-DC604081C802}"/>
          </ac:spMkLst>
        </pc:spChg>
        <pc:spChg chg="mod ord">
          <ac:chgData name="Serif Salem" userId="93371da5-1b6a-4146-a736-4a3b0c81f0c2" providerId="ADAL" clId="{64CE71BE-E543-4950-82DF-0322EA536035}" dt="2025-05-26T23:17:47.304" v="46" actId="700"/>
          <ac:spMkLst>
            <pc:docMk/>
            <pc:sldMk cId="3205389261" sldId="307"/>
            <ac:spMk id="6" creationId="{86669CDC-903A-953B-4A31-5DF8C8536D44}"/>
          </ac:spMkLst>
        </pc:spChg>
      </pc:sldChg>
      <pc:sldChg chg="modSp mod modClrScheme modAnim chgLayout">
        <pc:chgData name="Serif Salem" userId="93371da5-1b6a-4146-a736-4a3b0c81f0c2" providerId="ADAL" clId="{64CE71BE-E543-4950-82DF-0322EA536035}" dt="2025-05-27T10:12:21.371" v="744" actId="368"/>
        <pc:sldMkLst>
          <pc:docMk/>
          <pc:sldMk cId="3722477144" sldId="309"/>
        </pc:sldMkLst>
        <pc:spChg chg="mod ord">
          <ac:chgData name="Serif Salem" userId="93371da5-1b6a-4146-a736-4a3b0c81f0c2" providerId="ADAL" clId="{64CE71BE-E543-4950-82DF-0322EA536035}" dt="2025-05-27T10:12:21.371" v="744" actId="368"/>
          <ac:spMkLst>
            <pc:docMk/>
            <pc:sldMk cId="3722477144" sldId="309"/>
            <ac:spMk id="2" creationId="{73850618-408C-FE7F-9591-10D2337BC23E}"/>
          </ac:spMkLst>
        </pc:spChg>
        <pc:spChg chg="mod ord">
          <ac:chgData name="Serif Salem" userId="93371da5-1b6a-4146-a736-4a3b0c81f0c2" providerId="ADAL" clId="{64CE71BE-E543-4950-82DF-0322EA536035}" dt="2025-05-27T00:35:18.017" v="487" actId="27636"/>
          <ac:spMkLst>
            <pc:docMk/>
            <pc:sldMk cId="3722477144" sldId="309"/>
            <ac:spMk id="3" creationId="{8A7A48B0-E57C-C428-6507-A425A2D33EFE}"/>
          </ac:spMkLst>
        </pc:spChg>
        <pc:spChg chg="mod ord">
          <ac:chgData name="Serif Salem" userId="93371da5-1b6a-4146-a736-4a3b0c81f0c2" providerId="ADAL" clId="{64CE71BE-E543-4950-82DF-0322EA536035}" dt="2025-05-26T23:17:47.304" v="46" actId="700"/>
          <ac:spMkLst>
            <pc:docMk/>
            <pc:sldMk cId="3722477144" sldId="309"/>
            <ac:spMk id="6" creationId="{3610E1FA-1424-034E-F9AD-03FE45F50FC1}"/>
          </ac:spMkLst>
        </pc:spChg>
      </pc:sldChg>
      <pc:sldChg chg="modSp">
        <pc:chgData name="Serif Salem" userId="93371da5-1b6a-4146-a736-4a3b0c81f0c2" providerId="ADAL" clId="{64CE71BE-E543-4950-82DF-0322EA536035}" dt="2025-05-26T23:13:58.225" v="23"/>
        <pc:sldMkLst>
          <pc:docMk/>
          <pc:sldMk cId="2464754394" sldId="310"/>
        </pc:sldMkLst>
        <pc:spChg chg="mod">
          <ac:chgData name="Serif Salem" userId="93371da5-1b6a-4146-a736-4a3b0c81f0c2" providerId="ADAL" clId="{64CE71BE-E543-4950-82DF-0322EA536035}" dt="2025-05-26T23:13:58.225" v="23"/>
          <ac:spMkLst>
            <pc:docMk/>
            <pc:sldMk cId="2464754394" sldId="310"/>
            <ac:spMk id="5" creationId="{3AC71999-ABD4-9A38-E82C-7DE95144DDA1}"/>
          </ac:spMkLst>
        </pc:spChg>
      </pc:sldChg>
      <pc:sldChg chg="addSp delSp modSp mod modClrScheme modAnim chgLayout">
        <pc:chgData name="Serif Salem" userId="93371da5-1b6a-4146-a736-4a3b0c81f0c2" providerId="ADAL" clId="{64CE71BE-E543-4950-82DF-0322EA536035}" dt="2025-05-28T09:40:21.067" v="1285" actId="700"/>
        <pc:sldMkLst>
          <pc:docMk/>
          <pc:sldMk cId="3085217863" sldId="311"/>
        </pc:sldMkLst>
        <pc:spChg chg="mod ord">
          <ac:chgData name="Serif Salem" userId="93371da5-1b6a-4146-a736-4a3b0c81f0c2" providerId="ADAL" clId="{64CE71BE-E543-4950-82DF-0322EA536035}" dt="2025-05-28T09:40:21.067" v="1285" actId="700"/>
          <ac:spMkLst>
            <pc:docMk/>
            <pc:sldMk cId="3085217863" sldId="311"/>
            <ac:spMk id="2" creationId="{AC68A770-10C4-480A-9CCB-F047EAC3E63F}"/>
          </ac:spMkLst>
        </pc:spChg>
        <pc:spChg chg="add del mod ord">
          <ac:chgData name="Serif Salem" userId="93371da5-1b6a-4146-a736-4a3b0c81f0c2" providerId="ADAL" clId="{64CE71BE-E543-4950-82DF-0322EA536035}" dt="2025-05-28T09:40:21.067" v="1285" actId="700"/>
          <ac:spMkLst>
            <pc:docMk/>
            <pc:sldMk cId="3085217863" sldId="311"/>
            <ac:spMk id="3" creationId="{6497D701-BC7C-E7E7-92A3-EBB754D3B15F}"/>
          </ac:spMkLst>
        </pc:spChg>
        <pc:spChg chg="mod ord">
          <ac:chgData name="Serif Salem" userId="93371da5-1b6a-4146-a736-4a3b0c81f0c2" providerId="ADAL" clId="{64CE71BE-E543-4950-82DF-0322EA536035}" dt="2025-05-28T09:40:21.067" v="1285" actId="700"/>
          <ac:spMkLst>
            <pc:docMk/>
            <pc:sldMk cId="3085217863" sldId="311"/>
            <ac:spMk id="6" creationId="{72EC3D71-FF1D-1669-2B09-160BF5C32720}"/>
          </ac:spMkLst>
        </pc:spChg>
        <pc:graphicFrameChg chg="mod ord">
          <ac:chgData name="Serif Salem" userId="93371da5-1b6a-4146-a736-4a3b0c81f0c2" providerId="ADAL" clId="{64CE71BE-E543-4950-82DF-0322EA536035}" dt="2025-05-28T09:40:21.067" v="1285" actId="700"/>
          <ac:graphicFrameMkLst>
            <pc:docMk/>
            <pc:sldMk cId="3085217863" sldId="311"/>
            <ac:graphicFrameMk id="8" creationId="{67EB7005-1CB7-AE42-8A99-4EDAD53FCB32}"/>
          </ac:graphicFrameMkLst>
        </pc:graphicFrameChg>
      </pc:sldChg>
      <pc:sldChg chg="addSp delSp modSp mod modClrScheme chgLayout">
        <pc:chgData name="Serif Salem" userId="93371da5-1b6a-4146-a736-4a3b0c81f0c2" providerId="ADAL" clId="{64CE71BE-E543-4950-82DF-0322EA536035}" dt="2025-05-27T10:12:47.357" v="748" actId="368"/>
        <pc:sldMkLst>
          <pc:docMk/>
          <pc:sldMk cId="3824565076" sldId="312"/>
        </pc:sldMkLst>
        <pc:spChg chg="mod ord">
          <ac:chgData name="Serif Salem" userId="93371da5-1b6a-4146-a736-4a3b0c81f0c2" providerId="ADAL" clId="{64CE71BE-E543-4950-82DF-0322EA536035}" dt="2025-05-27T10:12:47.357" v="748" actId="368"/>
          <ac:spMkLst>
            <pc:docMk/>
            <pc:sldMk cId="3824565076" sldId="312"/>
            <ac:spMk id="2" creationId="{C0804741-F746-5DC8-1BF9-4F242664ED4F}"/>
          </ac:spMkLst>
        </pc:spChg>
        <pc:spChg chg="add del mod ord">
          <ac:chgData name="Serif Salem" userId="93371da5-1b6a-4146-a736-4a3b0c81f0c2" providerId="ADAL" clId="{64CE71BE-E543-4950-82DF-0322EA536035}" dt="2025-05-27T00:49:05.686" v="577" actId="700"/>
          <ac:spMkLst>
            <pc:docMk/>
            <pc:sldMk cId="3824565076" sldId="312"/>
            <ac:spMk id="3" creationId="{604D40FA-01A7-FEF4-2428-BC3A431FAA01}"/>
          </ac:spMkLst>
        </pc:spChg>
        <pc:spChg chg="mod ord">
          <ac:chgData name="Serif Salem" userId="93371da5-1b6a-4146-a736-4a3b0c81f0c2" providerId="ADAL" clId="{64CE71BE-E543-4950-82DF-0322EA536035}" dt="2025-05-27T00:49:05.686" v="577" actId="700"/>
          <ac:spMkLst>
            <pc:docMk/>
            <pc:sldMk cId="3824565076" sldId="312"/>
            <ac:spMk id="6" creationId="{E4606E3B-0627-414F-E1BA-6880FBDD50F0}"/>
          </ac:spMkLst>
        </pc:spChg>
        <pc:graphicFrameChg chg="mod ord">
          <ac:chgData name="Serif Salem" userId="93371da5-1b6a-4146-a736-4a3b0c81f0c2" providerId="ADAL" clId="{64CE71BE-E543-4950-82DF-0322EA536035}" dt="2025-05-27T00:49:10.666" v="578" actId="1076"/>
          <ac:graphicFrameMkLst>
            <pc:docMk/>
            <pc:sldMk cId="3824565076" sldId="312"/>
            <ac:graphicFrameMk id="7" creationId="{5EB6F8DA-15E6-2A85-8378-3544BEFEA64B}"/>
          </ac:graphicFrameMkLst>
        </pc:graphicFrameChg>
      </pc:sldChg>
      <pc:sldChg chg="addSp delSp modSp mod modClrScheme modAnim chgLayout">
        <pc:chgData name="Serif Salem" userId="93371da5-1b6a-4146-a736-4a3b0c81f0c2" providerId="ADAL" clId="{64CE71BE-E543-4950-82DF-0322EA536035}" dt="2025-05-27T00:43:13.896" v="533"/>
        <pc:sldMkLst>
          <pc:docMk/>
          <pc:sldMk cId="1145447791" sldId="313"/>
        </pc:sldMkLst>
        <pc:spChg chg="mod ord">
          <ac:chgData name="Serif Salem" userId="93371da5-1b6a-4146-a736-4a3b0c81f0c2" providerId="ADAL" clId="{64CE71BE-E543-4950-82DF-0322EA536035}" dt="2025-05-27T00:38:30.254" v="508" actId="6264"/>
          <ac:spMkLst>
            <pc:docMk/>
            <pc:sldMk cId="1145447791" sldId="313"/>
            <ac:spMk id="2" creationId="{162C6546-FC68-6750-8B87-F9CFB2EDD384}"/>
          </ac:spMkLst>
        </pc:spChg>
        <pc:spChg chg="mod ord">
          <ac:chgData name="Serif Salem" userId="93371da5-1b6a-4146-a736-4a3b0c81f0c2" providerId="ADAL" clId="{64CE71BE-E543-4950-82DF-0322EA536035}" dt="2025-05-27T00:42:27.300" v="525" actId="113"/>
          <ac:spMkLst>
            <pc:docMk/>
            <pc:sldMk cId="1145447791" sldId="313"/>
            <ac:spMk id="3" creationId="{197535D0-C401-1AF2-689E-1966A10C0DF0}"/>
          </ac:spMkLst>
        </pc:spChg>
        <pc:spChg chg="mod ord">
          <ac:chgData name="Serif Salem" userId="93371da5-1b6a-4146-a736-4a3b0c81f0c2" providerId="ADAL" clId="{64CE71BE-E543-4950-82DF-0322EA536035}" dt="2025-05-27T00:38:30.254" v="508" actId="6264"/>
          <ac:spMkLst>
            <pc:docMk/>
            <pc:sldMk cId="1145447791" sldId="313"/>
            <ac:spMk id="6" creationId="{8956C981-8F08-EDD9-70B0-ACE45670C591}"/>
          </ac:spMkLst>
        </pc:spChg>
        <pc:spChg chg="add del mod">
          <ac:chgData name="Serif Salem" userId="93371da5-1b6a-4146-a736-4a3b0c81f0c2" providerId="ADAL" clId="{64CE71BE-E543-4950-82DF-0322EA536035}" dt="2025-05-27T00:38:30.254" v="508" actId="6264"/>
          <ac:spMkLst>
            <pc:docMk/>
            <pc:sldMk cId="1145447791" sldId="313"/>
            <ac:spMk id="7" creationId="{38578FD3-84A5-1C11-F834-2A658EF4855E}"/>
          </ac:spMkLst>
        </pc:spChg>
        <pc:spChg chg="add del mod">
          <ac:chgData name="Serif Salem" userId="93371da5-1b6a-4146-a736-4a3b0c81f0c2" providerId="ADAL" clId="{64CE71BE-E543-4950-82DF-0322EA536035}" dt="2025-05-27T00:38:30.254" v="508" actId="6264"/>
          <ac:spMkLst>
            <pc:docMk/>
            <pc:sldMk cId="1145447791" sldId="313"/>
            <ac:spMk id="8" creationId="{25602E2A-7FA5-C9B5-CBAF-C3492382C791}"/>
          </ac:spMkLst>
        </pc:spChg>
        <pc:spChg chg="add del mod">
          <ac:chgData name="Serif Salem" userId="93371da5-1b6a-4146-a736-4a3b0c81f0c2" providerId="ADAL" clId="{64CE71BE-E543-4950-82DF-0322EA536035}" dt="2025-05-27T00:38:30.254" v="508" actId="6264"/>
          <ac:spMkLst>
            <pc:docMk/>
            <pc:sldMk cId="1145447791" sldId="313"/>
            <ac:spMk id="9" creationId="{33329BBB-7DE8-AB3B-94C7-D685DA22E888}"/>
          </ac:spMkLst>
        </pc:spChg>
        <pc:spChg chg="add del">
          <ac:chgData name="Serif Salem" userId="93371da5-1b6a-4146-a736-4a3b0c81f0c2" providerId="ADAL" clId="{64CE71BE-E543-4950-82DF-0322EA536035}" dt="2025-05-27T00:42:03.532" v="518" actId="22"/>
          <ac:spMkLst>
            <pc:docMk/>
            <pc:sldMk cId="1145447791" sldId="313"/>
            <ac:spMk id="11" creationId="{865BDCD6-3152-4D3F-13E7-B5B8379D3FF0}"/>
          </ac:spMkLst>
        </pc:spChg>
        <pc:picChg chg="add mod">
          <ac:chgData name="Serif Salem" userId="93371da5-1b6a-4146-a736-4a3b0c81f0c2" providerId="ADAL" clId="{64CE71BE-E543-4950-82DF-0322EA536035}" dt="2025-05-27T00:42:22.648" v="524" actId="1076"/>
          <ac:picMkLst>
            <pc:docMk/>
            <pc:sldMk cId="1145447791" sldId="313"/>
            <ac:picMk id="4098" creationId="{5A7448C7-206E-BB09-32F1-C9B3F7E73E88}"/>
          </ac:picMkLst>
        </pc:picChg>
        <pc:picChg chg="add mod">
          <ac:chgData name="Serif Salem" userId="93371da5-1b6a-4146-a736-4a3b0c81f0c2" providerId="ADAL" clId="{64CE71BE-E543-4950-82DF-0322EA536035}" dt="2025-05-27T00:42:16.592" v="521" actId="1076"/>
          <ac:picMkLst>
            <pc:docMk/>
            <pc:sldMk cId="1145447791" sldId="313"/>
            <ac:picMk id="4100" creationId="{09420847-6BF1-4908-D877-4D6815961A75}"/>
          </ac:picMkLst>
        </pc:picChg>
      </pc:sldChg>
      <pc:sldChg chg="addSp modSp mod modClrScheme modAnim chgLayout">
        <pc:chgData name="Serif Salem" userId="93371da5-1b6a-4146-a736-4a3b0c81f0c2" providerId="ADAL" clId="{64CE71BE-E543-4950-82DF-0322EA536035}" dt="2025-05-27T00:48:40.366" v="556" actId="1076"/>
        <pc:sldMkLst>
          <pc:docMk/>
          <pc:sldMk cId="3575546194" sldId="314"/>
        </pc:sldMkLst>
        <pc:spChg chg="mod ord">
          <ac:chgData name="Serif Salem" userId="93371da5-1b6a-4146-a736-4a3b0c81f0c2" providerId="ADAL" clId="{64CE71BE-E543-4950-82DF-0322EA536035}" dt="2025-05-26T23:17:47.304" v="46" actId="700"/>
          <ac:spMkLst>
            <pc:docMk/>
            <pc:sldMk cId="3575546194" sldId="314"/>
            <ac:spMk id="2" creationId="{E202D5FC-7E83-5A55-549C-3C5A57C1C4A5}"/>
          </ac:spMkLst>
        </pc:spChg>
        <pc:spChg chg="mod ord">
          <ac:chgData name="Serif Salem" userId="93371da5-1b6a-4146-a736-4a3b0c81f0c2" providerId="ADAL" clId="{64CE71BE-E543-4950-82DF-0322EA536035}" dt="2025-05-27T00:44:33.268" v="538" actId="14100"/>
          <ac:spMkLst>
            <pc:docMk/>
            <pc:sldMk cId="3575546194" sldId="314"/>
            <ac:spMk id="3" creationId="{810BCD8C-D9BB-56EE-B915-429D6C85C47B}"/>
          </ac:spMkLst>
        </pc:spChg>
        <pc:spChg chg="mod ord">
          <ac:chgData name="Serif Salem" userId="93371da5-1b6a-4146-a736-4a3b0c81f0c2" providerId="ADAL" clId="{64CE71BE-E543-4950-82DF-0322EA536035}" dt="2025-05-26T23:17:47.304" v="46" actId="700"/>
          <ac:spMkLst>
            <pc:docMk/>
            <pc:sldMk cId="3575546194" sldId="314"/>
            <ac:spMk id="6" creationId="{A38DDE81-C272-2162-127F-BD098950D894}"/>
          </ac:spMkLst>
        </pc:spChg>
        <pc:picChg chg="add mod">
          <ac:chgData name="Serif Salem" userId="93371da5-1b6a-4146-a736-4a3b0c81f0c2" providerId="ADAL" clId="{64CE71BE-E543-4950-82DF-0322EA536035}" dt="2025-05-27T00:48:40.366" v="556" actId="1076"/>
          <ac:picMkLst>
            <pc:docMk/>
            <pc:sldMk cId="3575546194" sldId="314"/>
            <ac:picMk id="5122" creationId="{33045991-18E4-3945-A54D-61184015AC20}"/>
          </ac:picMkLst>
        </pc:picChg>
        <pc:picChg chg="add mod">
          <ac:chgData name="Serif Salem" userId="93371da5-1b6a-4146-a736-4a3b0c81f0c2" providerId="ADAL" clId="{64CE71BE-E543-4950-82DF-0322EA536035}" dt="2025-05-27T00:48:38.493" v="555" actId="1076"/>
          <ac:picMkLst>
            <pc:docMk/>
            <pc:sldMk cId="3575546194" sldId="314"/>
            <ac:picMk id="5124" creationId="{9DF93E57-C5A9-35BF-F1E7-FDA495DEAAAE}"/>
          </ac:picMkLst>
        </pc:picChg>
      </pc:sldChg>
      <pc:sldChg chg="addSp modSp mod modClrScheme modAnim chgLayout">
        <pc:chgData name="Serif Salem" userId="93371da5-1b6a-4146-a736-4a3b0c81f0c2" providerId="ADAL" clId="{64CE71BE-E543-4950-82DF-0322EA536035}" dt="2025-05-27T01:05:36.770" v="731"/>
        <pc:sldMkLst>
          <pc:docMk/>
          <pc:sldMk cId="1370916417" sldId="315"/>
        </pc:sldMkLst>
        <pc:spChg chg="mod ord">
          <ac:chgData name="Serif Salem" userId="93371da5-1b6a-4146-a736-4a3b0c81f0c2" providerId="ADAL" clId="{64CE71BE-E543-4950-82DF-0322EA536035}" dt="2025-05-27T00:56:24.418" v="582" actId="20577"/>
          <ac:spMkLst>
            <pc:docMk/>
            <pc:sldMk cId="1370916417" sldId="315"/>
            <ac:spMk id="2" creationId="{03C617DA-17FE-FA1E-D58D-F351860459C3}"/>
          </ac:spMkLst>
        </pc:spChg>
        <pc:spChg chg="add mod">
          <ac:chgData name="Serif Salem" userId="93371da5-1b6a-4146-a736-4a3b0c81f0c2" providerId="ADAL" clId="{64CE71BE-E543-4950-82DF-0322EA536035}" dt="2025-05-27T01:05:25.392" v="730" actId="207"/>
          <ac:spMkLst>
            <pc:docMk/>
            <pc:sldMk cId="1370916417" sldId="315"/>
            <ac:spMk id="3" creationId="{3BB666C4-63F9-973F-846A-0107AECB1D6F}"/>
          </ac:spMkLst>
        </pc:spChg>
        <pc:spChg chg="mod ord">
          <ac:chgData name="Serif Salem" userId="93371da5-1b6a-4146-a736-4a3b0c81f0c2" providerId="ADAL" clId="{64CE71BE-E543-4950-82DF-0322EA536035}" dt="2025-05-27T00:49:28.644" v="579" actId="700"/>
          <ac:spMkLst>
            <pc:docMk/>
            <pc:sldMk cId="1370916417" sldId="315"/>
            <ac:spMk id="6" creationId="{8AD379D4-A4D6-EE3A-A711-66E5C525A612}"/>
          </ac:spMkLst>
        </pc:spChg>
        <pc:spChg chg="mod ord">
          <ac:chgData name="Serif Salem" userId="93371da5-1b6a-4146-a736-4a3b0c81f0c2" providerId="ADAL" clId="{64CE71BE-E543-4950-82DF-0322EA536035}" dt="2025-05-27T01:02:05.190" v="660" actId="27636"/>
          <ac:spMkLst>
            <pc:docMk/>
            <pc:sldMk cId="1370916417" sldId="315"/>
            <ac:spMk id="7" creationId="{4C95218B-E9B7-592E-C729-39C98B41E7B6}"/>
          </ac:spMkLst>
        </pc:spChg>
      </pc:sldChg>
      <pc:sldChg chg="modSp del mod modClrScheme chgLayout">
        <pc:chgData name="Serif Salem" userId="93371da5-1b6a-4146-a736-4a3b0c81f0c2" providerId="ADAL" clId="{64CE71BE-E543-4950-82DF-0322EA536035}" dt="2025-05-27T01:06:30.045" v="732" actId="47"/>
        <pc:sldMkLst>
          <pc:docMk/>
          <pc:sldMk cId="2200639995" sldId="316"/>
        </pc:sldMkLst>
      </pc:sldChg>
      <pc:sldChg chg="modSp del mod modClrScheme chgLayout">
        <pc:chgData name="Serif Salem" userId="93371da5-1b6a-4146-a736-4a3b0c81f0c2" providerId="ADAL" clId="{64CE71BE-E543-4950-82DF-0322EA536035}" dt="2025-05-27T10:22:54.342" v="899" actId="47"/>
        <pc:sldMkLst>
          <pc:docMk/>
          <pc:sldMk cId="1267012540" sldId="317"/>
        </pc:sldMkLst>
        <pc:spChg chg="mod ord">
          <ac:chgData name="Serif Salem" userId="93371da5-1b6a-4146-a736-4a3b0c81f0c2" providerId="ADAL" clId="{64CE71BE-E543-4950-82DF-0322EA536035}" dt="2025-05-27T10:21:19.332" v="850" actId="27636"/>
          <ac:spMkLst>
            <pc:docMk/>
            <pc:sldMk cId="1267012540" sldId="317"/>
            <ac:spMk id="3" creationId="{71A40039-6249-35DA-B8E5-D49EC69230EB}"/>
          </ac:spMkLst>
        </pc:spChg>
      </pc:sldChg>
      <pc:sldChg chg="modSp mod modClrScheme modAnim chgLayout">
        <pc:chgData name="Serif Salem" userId="93371da5-1b6a-4146-a736-4a3b0c81f0c2" providerId="ADAL" clId="{64CE71BE-E543-4950-82DF-0322EA536035}" dt="2025-05-27T10:23:38.793" v="904"/>
        <pc:sldMkLst>
          <pc:docMk/>
          <pc:sldMk cId="3246742459" sldId="318"/>
        </pc:sldMkLst>
        <pc:spChg chg="mod ord">
          <ac:chgData name="Serif Salem" userId="93371da5-1b6a-4146-a736-4a3b0c81f0c2" providerId="ADAL" clId="{64CE71BE-E543-4950-82DF-0322EA536035}" dt="2025-05-26T23:17:47.304" v="46" actId="700"/>
          <ac:spMkLst>
            <pc:docMk/>
            <pc:sldMk cId="3246742459" sldId="318"/>
            <ac:spMk id="2" creationId="{F1C70DAB-7093-5724-BC51-85D86C2008A0}"/>
          </ac:spMkLst>
        </pc:spChg>
        <pc:spChg chg="mod ord">
          <ac:chgData name="Serif Salem" userId="93371da5-1b6a-4146-a736-4a3b0c81f0c2" providerId="ADAL" clId="{64CE71BE-E543-4950-82DF-0322EA536035}" dt="2025-05-27T10:23:23.045" v="903"/>
          <ac:spMkLst>
            <pc:docMk/>
            <pc:sldMk cId="3246742459" sldId="318"/>
            <ac:spMk id="3" creationId="{E357B9F8-6A2B-FE17-D5B6-D67C4149511B}"/>
          </ac:spMkLst>
        </pc:spChg>
        <pc:spChg chg="mod ord">
          <ac:chgData name="Serif Salem" userId="93371da5-1b6a-4146-a736-4a3b0c81f0c2" providerId="ADAL" clId="{64CE71BE-E543-4950-82DF-0322EA536035}" dt="2025-05-26T23:17:47.304" v="46" actId="700"/>
          <ac:spMkLst>
            <pc:docMk/>
            <pc:sldMk cId="3246742459" sldId="318"/>
            <ac:spMk id="6" creationId="{82052339-A3EB-57D3-DEB9-35E7DFFE284F}"/>
          </ac:spMkLst>
        </pc:spChg>
      </pc:sldChg>
      <pc:sldChg chg="modSp del mod modClrScheme chgLayout">
        <pc:chgData name="Serif Salem" userId="93371da5-1b6a-4146-a736-4a3b0c81f0c2" providerId="ADAL" clId="{64CE71BE-E543-4950-82DF-0322EA536035}" dt="2025-05-27T10:38:48.217" v="1136" actId="47"/>
        <pc:sldMkLst>
          <pc:docMk/>
          <pc:sldMk cId="1387819816" sldId="319"/>
        </pc:sldMkLst>
        <pc:spChg chg="mod ord">
          <ac:chgData name="Serif Salem" userId="93371da5-1b6a-4146-a736-4a3b0c81f0c2" providerId="ADAL" clId="{64CE71BE-E543-4950-82DF-0322EA536035}" dt="2025-05-27T10:38:09.183" v="1126" actId="12"/>
          <ac:spMkLst>
            <pc:docMk/>
            <pc:sldMk cId="1387819816" sldId="319"/>
            <ac:spMk id="3" creationId="{41EAA289-A30F-3A35-1B18-234749572959}"/>
          </ac:spMkLst>
        </pc:spChg>
      </pc:sldChg>
      <pc:sldChg chg="addSp delSp modSp mod modClrScheme modAnim chgLayout">
        <pc:chgData name="Serif Salem" userId="93371da5-1b6a-4146-a736-4a3b0c81f0c2" providerId="ADAL" clId="{64CE71BE-E543-4950-82DF-0322EA536035}" dt="2025-05-28T10:38:08.643" v="1391" actId="22"/>
        <pc:sldMkLst>
          <pc:docMk/>
          <pc:sldMk cId="390468738" sldId="320"/>
        </pc:sldMkLst>
        <pc:spChg chg="mod ord">
          <ac:chgData name="Serif Salem" userId="93371da5-1b6a-4146-a736-4a3b0c81f0c2" providerId="ADAL" clId="{64CE71BE-E543-4950-82DF-0322EA536035}" dt="2025-05-26T23:17:47.304" v="46" actId="700"/>
          <ac:spMkLst>
            <pc:docMk/>
            <pc:sldMk cId="390468738" sldId="320"/>
            <ac:spMk id="2" creationId="{D445E54B-BCC8-1A89-0B1A-3F169169BA60}"/>
          </ac:spMkLst>
        </pc:spChg>
        <pc:spChg chg="mod ord">
          <ac:chgData name="Serif Salem" userId="93371da5-1b6a-4146-a736-4a3b0c81f0c2" providerId="ADAL" clId="{64CE71BE-E543-4950-82DF-0322EA536035}" dt="2025-05-27T10:40:23.588" v="1155" actId="368"/>
          <ac:spMkLst>
            <pc:docMk/>
            <pc:sldMk cId="390468738" sldId="320"/>
            <ac:spMk id="3" creationId="{9ED9AC99-819F-FF1C-6342-356851238221}"/>
          </ac:spMkLst>
        </pc:spChg>
        <pc:spChg chg="add del">
          <ac:chgData name="Serif Salem" userId="93371da5-1b6a-4146-a736-4a3b0c81f0c2" providerId="ADAL" clId="{64CE71BE-E543-4950-82DF-0322EA536035}" dt="2025-05-28T10:38:08.643" v="1391" actId="22"/>
          <ac:spMkLst>
            <pc:docMk/>
            <pc:sldMk cId="390468738" sldId="320"/>
            <ac:spMk id="5" creationId="{F82C0AAD-E871-73E7-8542-630D2352797A}"/>
          </ac:spMkLst>
        </pc:spChg>
        <pc:spChg chg="mod ord">
          <ac:chgData name="Serif Salem" userId="93371da5-1b6a-4146-a736-4a3b0c81f0c2" providerId="ADAL" clId="{64CE71BE-E543-4950-82DF-0322EA536035}" dt="2025-05-26T23:17:47.304" v="46" actId="700"/>
          <ac:spMkLst>
            <pc:docMk/>
            <pc:sldMk cId="390468738" sldId="320"/>
            <ac:spMk id="6" creationId="{2476F339-6164-B1ED-DF91-6D97662F8F31}"/>
          </ac:spMkLst>
        </pc:spChg>
      </pc:sldChg>
      <pc:sldChg chg="modSp mod modClrScheme modAnim chgLayout">
        <pc:chgData name="Serif Salem" userId="93371da5-1b6a-4146-a736-4a3b0c81f0c2" providerId="ADAL" clId="{64CE71BE-E543-4950-82DF-0322EA536035}" dt="2025-05-27T10:17:20.973" v="811"/>
        <pc:sldMkLst>
          <pc:docMk/>
          <pc:sldMk cId="410433984" sldId="321"/>
        </pc:sldMkLst>
        <pc:spChg chg="mod ord">
          <ac:chgData name="Serif Salem" userId="93371da5-1b6a-4146-a736-4a3b0c81f0c2" providerId="ADAL" clId="{64CE71BE-E543-4950-82DF-0322EA536035}" dt="2025-05-27T10:16:59.342" v="809" actId="1076"/>
          <ac:spMkLst>
            <pc:docMk/>
            <pc:sldMk cId="410433984" sldId="321"/>
            <ac:spMk id="2" creationId="{FE5BF2EC-5D2B-2D51-E163-56503713BBB5}"/>
          </ac:spMkLst>
        </pc:spChg>
        <pc:spChg chg="mod ord">
          <ac:chgData name="Serif Salem" userId="93371da5-1b6a-4146-a736-4a3b0c81f0c2" providerId="ADAL" clId="{64CE71BE-E543-4950-82DF-0322EA536035}" dt="2025-05-26T23:17:47.304" v="46" actId="700"/>
          <ac:spMkLst>
            <pc:docMk/>
            <pc:sldMk cId="410433984" sldId="321"/>
            <ac:spMk id="5" creationId="{A12DB450-3182-FA61-41C7-EAA5CFAF5A40}"/>
          </ac:spMkLst>
        </pc:spChg>
        <pc:spChg chg="mod ord">
          <ac:chgData name="Serif Salem" userId="93371da5-1b6a-4146-a736-4a3b0c81f0c2" providerId="ADAL" clId="{64CE71BE-E543-4950-82DF-0322EA536035}" dt="2025-05-27T10:13:39.872" v="786" actId="368"/>
          <ac:spMkLst>
            <pc:docMk/>
            <pc:sldMk cId="410433984" sldId="321"/>
            <ac:spMk id="1029" creationId="{135EE132-5677-6677-5640-20E891AC1476}"/>
          </ac:spMkLst>
        </pc:spChg>
      </pc:sldChg>
      <pc:sldChg chg="modSp mod modClrScheme modAnim chgLayout">
        <pc:chgData name="Serif Salem" userId="93371da5-1b6a-4146-a736-4a3b0c81f0c2" providerId="ADAL" clId="{64CE71BE-E543-4950-82DF-0322EA536035}" dt="2025-05-28T09:47:19.874" v="1287" actId="313"/>
        <pc:sldMkLst>
          <pc:docMk/>
          <pc:sldMk cId="1390426860" sldId="322"/>
        </pc:sldMkLst>
        <pc:spChg chg="mod ord">
          <ac:chgData name="Serif Salem" userId="93371da5-1b6a-4146-a736-4a3b0c81f0c2" providerId="ADAL" clId="{64CE71BE-E543-4950-82DF-0322EA536035}" dt="2025-05-27T10:14:36.712" v="789" actId="368"/>
          <ac:spMkLst>
            <pc:docMk/>
            <pc:sldMk cId="1390426860" sldId="322"/>
            <ac:spMk id="2" creationId="{F5AEB9AC-B613-8472-B1E5-DD820C5FE5AC}"/>
          </ac:spMkLst>
        </pc:spChg>
        <pc:spChg chg="mod ord">
          <ac:chgData name="Serif Salem" userId="93371da5-1b6a-4146-a736-4a3b0c81f0c2" providerId="ADAL" clId="{64CE71BE-E543-4950-82DF-0322EA536035}" dt="2025-05-28T09:47:19.874" v="1287" actId="313"/>
          <ac:spMkLst>
            <pc:docMk/>
            <pc:sldMk cId="1390426860" sldId="322"/>
            <ac:spMk id="3" creationId="{114925AD-497B-DB25-2E2E-7C0AE5CE44AD}"/>
          </ac:spMkLst>
        </pc:spChg>
        <pc:spChg chg="mod ord">
          <ac:chgData name="Serif Salem" userId="93371da5-1b6a-4146-a736-4a3b0c81f0c2" providerId="ADAL" clId="{64CE71BE-E543-4950-82DF-0322EA536035}" dt="2025-05-26T23:17:47.304" v="46" actId="700"/>
          <ac:spMkLst>
            <pc:docMk/>
            <pc:sldMk cId="1390426860" sldId="322"/>
            <ac:spMk id="6" creationId="{9FD5AE16-0248-6CD6-37B4-D049AB50C8B3}"/>
          </ac:spMkLst>
        </pc:spChg>
      </pc:sldChg>
      <pc:sldChg chg="modSp del mod modClrScheme chgLayout">
        <pc:chgData name="Serif Salem" userId="93371da5-1b6a-4146-a736-4a3b0c81f0c2" providerId="ADAL" clId="{64CE71BE-E543-4950-82DF-0322EA536035}" dt="2025-05-27T10:19:51.445" v="841" actId="47"/>
        <pc:sldMkLst>
          <pc:docMk/>
          <pc:sldMk cId="3433584984" sldId="323"/>
        </pc:sldMkLst>
        <pc:spChg chg="mod ord">
          <ac:chgData name="Serif Salem" userId="93371da5-1b6a-4146-a736-4a3b0c81f0c2" providerId="ADAL" clId="{64CE71BE-E543-4950-82DF-0322EA536035}" dt="2025-05-27T10:14:41.891" v="790" actId="368"/>
          <ac:spMkLst>
            <pc:docMk/>
            <pc:sldMk cId="3433584984" sldId="323"/>
            <ac:spMk id="2" creationId="{FFB39401-5B88-DED6-7324-43265764C034}"/>
          </ac:spMkLst>
        </pc:spChg>
      </pc:sldChg>
      <pc:sldChg chg="modSp del mod modClrScheme chgLayout">
        <pc:chgData name="Serif Salem" userId="93371da5-1b6a-4146-a736-4a3b0c81f0c2" providerId="ADAL" clId="{64CE71BE-E543-4950-82DF-0322EA536035}" dt="2025-05-27T10:23:42.349" v="905" actId="47"/>
        <pc:sldMkLst>
          <pc:docMk/>
          <pc:sldMk cId="1800183745" sldId="324"/>
        </pc:sldMkLst>
        <pc:spChg chg="mod ord">
          <ac:chgData name="Serif Salem" userId="93371da5-1b6a-4146-a736-4a3b0c81f0c2" providerId="ADAL" clId="{64CE71BE-E543-4950-82DF-0322EA536035}" dt="2025-05-27T10:23:11.091" v="900" actId="21"/>
          <ac:spMkLst>
            <pc:docMk/>
            <pc:sldMk cId="1800183745" sldId="324"/>
            <ac:spMk id="3" creationId="{34DE6CC6-7E0E-2C29-4EC7-8F2A51BA1154}"/>
          </ac:spMkLst>
        </pc:spChg>
      </pc:sldChg>
      <pc:sldChg chg="modSp mod modClrScheme modAnim chgLayout">
        <pc:chgData name="Serif Salem" userId="93371da5-1b6a-4146-a736-4a3b0c81f0c2" providerId="ADAL" clId="{64CE71BE-E543-4950-82DF-0322EA536035}" dt="2025-05-28T09:46:58.056" v="1286" actId="313"/>
        <pc:sldMkLst>
          <pc:docMk/>
          <pc:sldMk cId="1795544843" sldId="325"/>
        </pc:sldMkLst>
        <pc:spChg chg="mod ord">
          <ac:chgData name="Serif Salem" userId="93371da5-1b6a-4146-a736-4a3b0c81f0c2" providerId="ADAL" clId="{64CE71BE-E543-4950-82DF-0322EA536035}" dt="2025-05-27T10:15:26.138" v="793" actId="368"/>
          <ac:spMkLst>
            <pc:docMk/>
            <pc:sldMk cId="1795544843" sldId="325"/>
            <ac:spMk id="2" creationId="{3BC6E306-F235-FE3A-1EB1-935D95D75792}"/>
          </ac:spMkLst>
        </pc:spChg>
        <pc:spChg chg="mod ord">
          <ac:chgData name="Serif Salem" userId="93371da5-1b6a-4146-a736-4a3b0c81f0c2" providerId="ADAL" clId="{64CE71BE-E543-4950-82DF-0322EA536035}" dt="2025-05-28T09:46:58.056" v="1286" actId="313"/>
          <ac:spMkLst>
            <pc:docMk/>
            <pc:sldMk cId="1795544843" sldId="325"/>
            <ac:spMk id="3" creationId="{C744790F-6886-CF9E-4C16-0052C13B0F46}"/>
          </ac:spMkLst>
        </pc:spChg>
        <pc:spChg chg="mod ord">
          <ac:chgData name="Serif Salem" userId="93371da5-1b6a-4146-a736-4a3b0c81f0c2" providerId="ADAL" clId="{64CE71BE-E543-4950-82DF-0322EA536035}" dt="2025-05-26T23:17:47.304" v="46" actId="700"/>
          <ac:spMkLst>
            <pc:docMk/>
            <pc:sldMk cId="1795544843" sldId="325"/>
            <ac:spMk id="6" creationId="{AAA6DA8B-EC75-6EA9-0543-AFBACD6EE046}"/>
          </ac:spMkLst>
        </pc:spChg>
      </pc:sldChg>
      <pc:sldChg chg="modSp mod ord modClrScheme modAnim chgLayout">
        <pc:chgData name="Serif Salem" userId="93371da5-1b6a-4146-a736-4a3b0c81f0c2" providerId="ADAL" clId="{64CE71BE-E543-4950-82DF-0322EA536035}" dt="2025-05-28T10:37:34.935" v="1387"/>
        <pc:sldMkLst>
          <pc:docMk/>
          <pc:sldMk cId="1403516883" sldId="326"/>
        </pc:sldMkLst>
        <pc:spChg chg="mod ord">
          <ac:chgData name="Serif Salem" userId="93371da5-1b6a-4146-a736-4a3b0c81f0c2" providerId="ADAL" clId="{64CE71BE-E543-4950-82DF-0322EA536035}" dt="2025-05-26T23:17:47.304" v="46" actId="700"/>
          <ac:spMkLst>
            <pc:docMk/>
            <pc:sldMk cId="1403516883" sldId="326"/>
            <ac:spMk id="2" creationId="{B98E7404-3C82-8CB0-6FB1-B6C2A897F248}"/>
          </ac:spMkLst>
        </pc:spChg>
        <pc:spChg chg="mod ord">
          <ac:chgData name="Serif Salem" userId="93371da5-1b6a-4146-a736-4a3b0c81f0c2" providerId="ADAL" clId="{64CE71BE-E543-4950-82DF-0322EA536035}" dt="2025-05-27T10:28:41.457" v="983" actId="6549"/>
          <ac:spMkLst>
            <pc:docMk/>
            <pc:sldMk cId="1403516883" sldId="326"/>
            <ac:spMk id="3" creationId="{480D4FAF-DA82-181C-CADB-732A9983368A}"/>
          </ac:spMkLst>
        </pc:spChg>
        <pc:spChg chg="mod ord">
          <ac:chgData name="Serif Salem" userId="93371da5-1b6a-4146-a736-4a3b0c81f0c2" providerId="ADAL" clId="{64CE71BE-E543-4950-82DF-0322EA536035}" dt="2025-05-26T23:17:47.304" v="46" actId="700"/>
          <ac:spMkLst>
            <pc:docMk/>
            <pc:sldMk cId="1403516883" sldId="326"/>
            <ac:spMk id="6" creationId="{BBE3B4C5-5717-D32B-2644-A2ECEBA65037}"/>
          </ac:spMkLst>
        </pc:spChg>
      </pc:sldChg>
      <pc:sldChg chg="modSp mod modClrScheme modAnim chgLayout">
        <pc:chgData name="Serif Salem" userId="93371da5-1b6a-4146-a736-4a3b0c81f0c2" providerId="ADAL" clId="{64CE71BE-E543-4950-82DF-0322EA536035}" dt="2025-05-27T10:27:12.681" v="961" actId="313"/>
        <pc:sldMkLst>
          <pc:docMk/>
          <pc:sldMk cId="1441126335" sldId="327"/>
        </pc:sldMkLst>
        <pc:spChg chg="mod ord">
          <ac:chgData name="Serif Salem" userId="93371da5-1b6a-4146-a736-4a3b0c81f0c2" providerId="ADAL" clId="{64CE71BE-E543-4950-82DF-0322EA536035}" dt="2025-05-27T10:25:21.143" v="914" actId="368"/>
          <ac:spMkLst>
            <pc:docMk/>
            <pc:sldMk cId="1441126335" sldId="327"/>
            <ac:spMk id="2" creationId="{8852D106-7A4C-845C-D74F-51E9AF5666DB}"/>
          </ac:spMkLst>
        </pc:spChg>
        <pc:spChg chg="mod ord">
          <ac:chgData name="Serif Salem" userId="93371da5-1b6a-4146-a736-4a3b0c81f0c2" providerId="ADAL" clId="{64CE71BE-E543-4950-82DF-0322EA536035}" dt="2025-05-27T10:27:12.681" v="961" actId="313"/>
          <ac:spMkLst>
            <pc:docMk/>
            <pc:sldMk cId="1441126335" sldId="327"/>
            <ac:spMk id="3" creationId="{F3250803-E6F0-4462-4548-FA92302704BB}"/>
          </ac:spMkLst>
        </pc:spChg>
        <pc:spChg chg="mod ord">
          <ac:chgData name="Serif Salem" userId="93371da5-1b6a-4146-a736-4a3b0c81f0c2" providerId="ADAL" clId="{64CE71BE-E543-4950-82DF-0322EA536035}" dt="2025-05-26T23:17:47.304" v="46" actId="700"/>
          <ac:spMkLst>
            <pc:docMk/>
            <pc:sldMk cId="1441126335" sldId="327"/>
            <ac:spMk id="6" creationId="{A69DB1B0-1742-9AF5-D10B-FE96819E4D59}"/>
          </ac:spMkLst>
        </pc:spChg>
      </pc:sldChg>
      <pc:sldChg chg="modSp del mod modClrScheme chgLayout">
        <pc:chgData name="Serif Salem" userId="93371da5-1b6a-4146-a736-4a3b0c81f0c2" providerId="ADAL" clId="{64CE71BE-E543-4950-82DF-0322EA536035}" dt="2025-05-27T10:28:46.379" v="984" actId="47"/>
        <pc:sldMkLst>
          <pc:docMk/>
          <pc:sldMk cId="70968527" sldId="328"/>
        </pc:sldMkLst>
        <pc:spChg chg="mod ord">
          <ac:chgData name="Serif Salem" userId="93371da5-1b6a-4146-a736-4a3b0c81f0c2" providerId="ADAL" clId="{64CE71BE-E543-4950-82DF-0322EA536035}" dt="2025-05-27T10:27:27.075" v="962" actId="21"/>
          <ac:spMkLst>
            <pc:docMk/>
            <pc:sldMk cId="70968527" sldId="328"/>
            <ac:spMk id="3" creationId="{9FFE1FFF-3EC1-AFE3-74BE-202F86FDF67F}"/>
          </ac:spMkLst>
        </pc:spChg>
      </pc:sldChg>
      <pc:sldChg chg="modSp del mod modClrScheme chgLayout">
        <pc:chgData name="Serif Salem" userId="93371da5-1b6a-4146-a736-4a3b0c81f0c2" providerId="ADAL" clId="{64CE71BE-E543-4950-82DF-0322EA536035}" dt="2025-05-27T10:36:49.786" v="1081" actId="47"/>
        <pc:sldMkLst>
          <pc:docMk/>
          <pc:sldMk cId="1034775338" sldId="329"/>
        </pc:sldMkLst>
      </pc:sldChg>
      <pc:sldChg chg="modSp mod modClrScheme modAnim chgLayout">
        <pc:chgData name="Serif Salem" userId="93371da5-1b6a-4146-a736-4a3b0c81f0c2" providerId="ADAL" clId="{64CE71BE-E543-4950-82DF-0322EA536035}" dt="2025-05-27T10:33:48.524" v="1066" actId="27636"/>
        <pc:sldMkLst>
          <pc:docMk/>
          <pc:sldMk cId="1175017319" sldId="330"/>
        </pc:sldMkLst>
        <pc:spChg chg="mod ord">
          <ac:chgData name="Serif Salem" userId="93371da5-1b6a-4146-a736-4a3b0c81f0c2" providerId="ADAL" clId="{64CE71BE-E543-4950-82DF-0322EA536035}" dt="2025-05-27T10:32:16.494" v="1022" actId="368"/>
          <ac:spMkLst>
            <pc:docMk/>
            <pc:sldMk cId="1175017319" sldId="330"/>
            <ac:spMk id="2" creationId="{2E0ECE15-8BAD-9D99-6D46-B8074D1436B9}"/>
          </ac:spMkLst>
        </pc:spChg>
        <pc:spChg chg="mod ord">
          <ac:chgData name="Serif Salem" userId="93371da5-1b6a-4146-a736-4a3b0c81f0c2" providerId="ADAL" clId="{64CE71BE-E543-4950-82DF-0322EA536035}" dt="2025-05-27T10:33:48.524" v="1066" actId="27636"/>
          <ac:spMkLst>
            <pc:docMk/>
            <pc:sldMk cId="1175017319" sldId="330"/>
            <ac:spMk id="3" creationId="{B2ECB4F6-DF8E-B43C-F77C-3E5422ECC38D}"/>
          </ac:spMkLst>
        </pc:spChg>
        <pc:spChg chg="mod ord">
          <ac:chgData name="Serif Salem" userId="93371da5-1b6a-4146-a736-4a3b0c81f0c2" providerId="ADAL" clId="{64CE71BE-E543-4950-82DF-0322EA536035}" dt="2025-05-26T23:17:47.304" v="46" actId="700"/>
          <ac:spMkLst>
            <pc:docMk/>
            <pc:sldMk cId="1175017319" sldId="330"/>
            <ac:spMk id="6" creationId="{86368094-50B9-F00A-5647-6ED66482A895}"/>
          </ac:spMkLst>
        </pc:spChg>
      </pc:sldChg>
      <pc:sldChg chg="modSp mod modClrScheme modAnim chgLayout">
        <pc:chgData name="Serif Salem" userId="93371da5-1b6a-4146-a736-4a3b0c81f0c2" providerId="ADAL" clId="{64CE71BE-E543-4950-82DF-0322EA536035}" dt="2025-05-27T10:35:34.559" v="1080" actId="368"/>
        <pc:sldMkLst>
          <pc:docMk/>
          <pc:sldMk cId="994186964" sldId="331"/>
        </pc:sldMkLst>
        <pc:spChg chg="mod ord">
          <ac:chgData name="Serif Salem" userId="93371da5-1b6a-4146-a736-4a3b0c81f0c2" providerId="ADAL" clId="{64CE71BE-E543-4950-82DF-0322EA536035}" dt="2025-05-27T10:35:34.559" v="1080" actId="368"/>
          <ac:spMkLst>
            <pc:docMk/>
            <pc:sldMk cId="994186964" sldId="331"/>
            <ac:spMk id="2" creationId="{BEFB01EA-0274-CCE5-0282-009BCAE17A24}"/>
          </ac:spMkLst>
        </pc:spChg>
        <pc:spChg chg="mod ord">
          <ac:chgData name="Serif Salem" userId="93371da5-1b6a-4146-a736-4a3b0c81f0c2" providerId="ADAL" clId="{64CE71BE-E543-4950-82DF-0322EA536035}" dt="2025-05-27T10:35:21.380" v="1078" actId="368"/>
          <ac:spMkLst>
            <pc:docMk/>
            <pc:sldMk cId="994186964" sldId="331"/>
            <ac:spMk id="3" creationId="{08432436-CA63-AD61-A64E-EDE0BD4B413C}"/>
          </ac:spMkLst>
        </pc:spChg>
        <pc:spChg chg="mod ord">
          <ac:chgData name="Serif Salem" userId="93371da5-1b6a-4146-a736-4a3b0c81f0c2" providerId="ADAL" clId="{64CE71BE-E543-4950-82DF-0322EA536035}" dt="2025-05-26T23:17:47.304" v="46" actId="700"/>
          <ac:spMkLst>
            <pc:docMk/>
            <pc:sldMk cId="994186964" sldId="331"/>
            <ac:spMk id="6" creationId="{EA7C73FB-7AAD-66F6-C38B-83CEDE003F13}"/>
          </ac:spMkLst>
        </pc:spChg>
      </pc:sldChg>
      <pc:sldChg chg="modSp del mod modClrScheme chgLayout">
        <pc:chgData name="Serif Salem" userId="93371da5-1b6a-4146-a736-4a3b0c81f0c2" providerId="ADAL" clId="{64CE71BE-E543-4950-82DF-0322EA536035}" dt="2025-05-27T10:35:26.403" v="1079" actId="47"/>
        <pc:sldMkLst>
          <pc:docMk/>
          <pc:sldMk cId="3550145789" sldId="332"/>
        </pc:sldMkLst>
      </pc:sldChg>
      <pc:sldChg chg="modSp mod modClrScheme modAnim chgLayout">
        <pc:chgData name="Serif Salem" userId="93371da5-1b6a-4146-a736-4a3b0c81f0c2" providerId="ADAL" clId="{64CE71BE-E543-4950-82DF-0322EA536035}" dt="2025-05-27T10:38:44.407" v="1135"/>
        <pc:sldMkLst>
          <pc:docMk/>
          <pc:sldMk cId="4163896561" sldId="333"/>
        </pc:sldMkLst>
        <pc:spChg chg="mod ord">
          <ac:chgData name="Serif Salem" userId="93371da5-1b6a-4146-a736-4a3b0c81f0c2" providerId="ADAL" clId="{64CE71BE-E543-4950-82DF-0322EA536035}" dt="2025-05-27T10:37:20.673" v="1083" actId="368"/>
          <ac:spMkLst>
            <pc:docMk/>
            <pc:sldMk cId="4163896561" sldId="333"/>
            <ac:spMk id="2" creationId="{6F8C87E5-A5E6-268A-0F9F-0456ED16CD2E}"/>
          </ac:spMkLst>
        </pc:spChg>
        <pc:spChg chg="mod ord">
          <ac:chgData name="Serif Salem" userId="93371da5-1b6a-4146-a736-4a3b0c81f0c2" providerId="ADAL" clId="{64CE71BE-E543-4950-82DF-0322EA536035}" dt="2025-05-27T10:38:22.273" v="1131" actId="20577"/>
          <ac:spMkLst>
            <pc:docMk/>
            <pc:sldMk cId="4163896561" sldId="333"/>
            <ac:spMk id="3" creationId="{125D1226-901D-4DFB-23C0-6AA375AEBD4C}"/>
          </ac:spMkLst>
        </pc:spChg>
        <pc:spChg chg="mod ord">
          <ac:chgData name="Serif Salem" userId="93371da5-1b6a-4146-a736-4a3b0c81f0c2" providerId="ADAL" clId="{64CE71BE-E543-4950-82DF-0322EA536035}" dt="2025-05-26T23:17:47.304" v="46" actId="700"/>
          <ac:spMkLst>
            <pc:docMk/>
            <pc:sldMk cId="4163896561" sldId="333"/>
            <ac:spMk id="6" creationId="{4B0F514B-5E10-4CE5-8541-FBE96EFE06B6}"/>
          </ac:spMkLst>
        </pc:spChg>
      </pc:sldChg>
      <pc:sldChg chg="modSp del mod modClrScheme chgLayout">
        <pc:chgData name="Serif Salem" userId="93371da5-1b6a-4146-a736-4a3b0c81f0c2" providerId="ADAL" clId="{64CE71BE-E543-4950-82DF-0322EA536035}" dt="2025-05-27T10:40:26.591" v="1156" actId="47"/>
        <pc:sldMkLst>
          <pc:docMk/>
          <pc:sldMk cId="1678584493" sldId="334"/>
        </pc:sldMkLst>
      </pc:sldChg>
      <pc:sldChg chg="modSp mod modClrScheme chgLayout">
        <pc:chgData name="Serif Salem" userId="93371da5-1b6a-4146-a736-4a3b0c81f0c2" providerId="ADAL" clId="{64CE71BE-E543-4950-82DF-0322EA536035}" dt="2025-05-28T10:38:55.263" v="1418" actId="313"/>
        <pc:sldMkLst>
          <pc:docMk/>
          <pc:sldMk cId="4000681399" sldId="335"/>
        </pc:sldMkLst>
        <pc:spChg chg="mod ord">
          <ac:chgData name="Serif Salem" userId="93371da5-1b6a-4146-a736-4a3b0c81f0c2" providerId="ADAL" clId="{64CE71BE-E543-4950-82DF-0322EA536035}" dt="2025-05-26T23:17:47.304" v="46" actId="700"/>
          <ac:spMkLst>
            <pc:docMk/>
            <pc:sldMk cId="4000681399" sldId="335"/>
            <ac:spMk id="2" creationId="{8CE6637A-97F3-CD02-2EDD-C496E5CDC254}"/>
          </ac:spMkLst>
        </pc:spChg>
        <pc:spChg chg="mod ord">
          <ac:chgData name="Serif Salem" userId="93371da5-1b6a-4146-a736-4a3b0c81f0c2" providerId="ADAL" clId="{64CE71BE-E543-4950-82DF-0322EA536035}" dt="2025-05-28T10:38:55.263" v="1418" actId="313"/>
          <ac:spMkLst>
            <pc:docMk/>
            <pc:sldMk cId="4000681399" sldId="335"/>
            <ac:spMk id="3" creationId="{73DCD8F2-B9AC-78F0-84F5-94C24FFD8E1A}"/>
          </ac:spMkLst>
        </pc:spChg>
        <pc:spChg chg="mod ord">
          <ac:chgData name="Serif Salem" userId="93371da5-1b6a-4146-a736-4a3b0c81f0c2" providerId="ADAL" clId="{64CE71BE-E543-4950-82DF-0322EA536035}" dt="2025-05-26T23:17:47.304" v="46" actId="700"/>
          <ac:spMkLst>
            <pc:docMk/>
            <pc:sldMk cId="4000681399" sldId="335"/>
            <ac:spMk id="6" creationId="{73394DA3-1EF3-6A45-A035-D31A28863D9F}"/>
          </ac:spMkLst>
        </pc:spChg>
      </pc:sldChg>
      <pc:sldChg chg="modSp mod modClrScheme modAnim chgLayout">
        <pc:chgData name="Serif Salem" userId="93371da5-1b6a-4146-a736-4a3b0c81f0c2" providerId="ADAL" clId="{64CE71BE-E543-4950-82DF-0322EA536035}" dt="2025-05-27T10:42:55.040" v="1186" actId="113"/>
        <pc:sldMkLst>
          <pc:docMk/>
          <pc:sldMk cId="1775695897" sldId="336"/>
        </pc:sldMkLst>
        <pc:spChg chg="mod ord">
          <ac:chgData name="Serif Salem" userId="93371da5-1b6a-4146-a736-4a3b0c81f0c2" providerId="ADAL" clId="{64CE71BE-E543-4950-82DF-0322EA536035}" dt="2025-05-26T23:17:47.304" v="46" actId="700"/>
          <ac:spMkLst>
            <pc:docMk/>
            <pc:sldMk cId="1775695897" sldId="336"/>
            <ac:spMk id="2" creationId="{5674B088-9DBF-418E-F212-3A516F88DEC5}"/>
          </ac:spMkLst>
        </pc:spChg>
        <pc:spChg chg="mod ord">
          <ac:chgData name="Serif Salem" userId="93371da5-1b6a-4146-a736-4a3b0c81f0c2" providerId="ADAL" clId="{64CE71BE-E543-4950-82DF-0322EA536035}" dt="2025-05-27T10:42:55.040" v="1186" actId="113"/>
          <ac:spMkLst>
            <pc:docMk/>
            <pc:sldMk cId="1775695897" sldId="336"/>
            <ac:spMk id="3" creationId="{2732096D-F525-57B9-0A27-69F13CD3D282}"/>
          </ac:spMkLst>
        </pc:spChg>
        <pc:spChg chg="mod ord">
          <ac:chgData name="Serif Salem" userId="93371da5-1b6a-4146-a736-4a3b0c81f0c2" providerId="ADAL" clId="{64CE71BE-E543-4950-82DF-0322EA536035}" dt="2025-05-26T23:17:47.304" v="46" actId="700"/>
          <ac:spMkLst>
            <pc:docMk/>
            <pc:sldMk cId="1775695897" sldId="336"/>
            <ac:spMk id="6" creationId="{FBD21714-AB05-8654-86FB-2B0FF9577C01}"/>
          </ac:spMkLst>
        </pc:spChg>
      </pc:sldChg>
      <pc:sldChg chg="modSp mod modClrScheme modAnim chgLayout">
        <pc:chgData name="Serif Salem" userId="93371da5-1b6a-4146-a736-4a3b0c81f0c2" providerId="ADAL" clId="{64CE71BE-E543-4950-82DF-0322EA536035}" dt="2025-05-27T10:53:30.190" v="1281" actId="368"/>
        <pc:sldMkLst>
          <pc:docMk/>
          <pc:sldMk cId="2287159163" sldId="337"/>
        </pc:sldMkLst>
        <pc:spChg chg="mod ord">
          <ac:chgData name="Serif Salem" userId="93371da5-1b6a-4146-a736-4a3b0c81f0c2" providerId="ADAL" clId="{64CE71BE-E543-4950-82DF-0322EA536035}" dt="2025-05-26T23:17:47.304" v="46" actId="700"/>
          <ac:spMkLst>
            <pc:docMk/>
            <pc:sldMk cId="2287159163" sldId="337"/>
            <ac:spMk id="4" creationId="{849DD2BA-4B23-C7EA-614C-BC62E6A00571}"/>
          </ac:spMkLst>
        </pc:spChg>
        <pc:spChg chg="mod ord">
          <ac:chgData name="Serif Salem" userId="93371da5-1b6a-4146-a736-4a3b0c81f0c2" providerId="ADAL" clId="{64CE71BE-E543-4950-82DF-0322EA536035}" dt="2025-05-27T10:53:30.190" v="1281" actId="368"/>
          <ac:spMkLst>
            <pc:docMk/>
            <pc:sldMk cId="2287159163" sldId="337"/>
            <ac:spMk id="23554" creationId="{6BEE2C60-0AA9-87B9-727F-E9AE5E364B5B}"/>
          </ac:spMkLst>
        </pc:spChg>
        <pc:spChg chg="mod ord">
          <ac:chgData name="Serif Salem" userId="93371da5-1b6a-4146-a736-4a3b0c81f0c2" providerId="ADAL" clId="{64CE71BE-E543-4950-82DF-0322EA536035}" dt="2025-05-27T10:49:52.605" v="1261" actId="15"/>
          <ac:spMkLst>
            <pc:docMk/>
            <pc:sldMk cId="2287159163" sldId="337"/>
            <ac:spMk id="23555" creationId="{5E6AC812-0644-F2C2-3A63-D0E3AAE3FC08}"/>
          </ac:spMkLst>
        </pc:spChg>
      </pc:sldChg>
      <pc:sldChg chg="modSp add del">
        <pc:chgData name="Serif Salem" userId="93371da5-1b6a-4146-a736-4a3b0c81f0c2" providerId="ADAL" clId="{64CE71BE-E543-4950-82DF-0322EA536035}" dt="2025-05-27T10:53:57.341" v="1284" actId="47"/>
        <pc:sldMkLst>
          <pc:docMk/>
          <pc:sldMk cId="1827918062" sldId="344"/>
        </pc:sldMkLst>
      </pc:sldChg>
      <pc:sldChg chg="modSp add mod chgLayout">
        <pc:chgData name="Serif Salem" userId="93371da5-1b6a-4146-a736-4a3b0c81f0c2" providerId="ADAL" clId="{64CE71BE-E543-4950-82DF-0322EA536035}" dt="2025-05-26T23:17:12.900" v="45" actId="700"/>
        <pc:sldMkLst>
          <pc:docMk/>
          <pc:sldMk cId="0" sldId="345"/>
        </pc:sldMkLst>
        <pc:spChg chg="mod ord">
          <ac:chgData name="Serif Salem" userId="93371da5-1b6a-4146-a736-4a3b0c81f0c2" providerId="ADAL" clId="{64CE71BE-E543-4950-82DF-0322EA536035}" dt="2025-05-26T23:17:12.900" v="45" actId="700"/>
          <ac:spMkLst>
            <pc:docMk/>
            <pc:sldMk cId="0" sldId="345"/>
            <ac:spMk id="2" creationId="{49C4F023-D6C0-AF7F-E547-81436FFB648D}"/>
          </ac:spMkLst>
        </pc:spChg>
        <pc:spChg chg="mod ord">
          <ac:chgData name="Serif Salem" userId="93371da5-1b6a-4146-a736-4a3b0c81f0c2" providerId="ADAL" clId="{64CE71BE-E543-4950-82DF-0322EA536035}" dt="2025-05-26T23:17:12.900" v="45" actId="700"/>
          <ac:spMkLst>
            <pc:docMk/>
            <pc:sldMk cId="0" sldId="345"/>
            <ac:spMk id="4" creationId="{4EB95BA3-6785-E066-C67C-CCF4DBD10C8D}"/>
          </ac:spMkLst>
        </pc:spChg>
        <pc:graphicFrameChg chg="mod">
          <ac:chgData name="Serif Salem" userId="93371da5-1b6a-4146-a736-4a3b0c81f0c2" providerId="ADAL" clId="{64CE71BE-E543-4950-82DF-0322EA536035}" dt="2025-05-26T23:14:50.587" v="40"/>
          <ac:graphicFrameMkLst>
            <pc:docMk/>
            <pc:sldMk cId="0" sldId="345"/>
            <ac:graphicFrameMk id="10" creationId="{1880D74B-47A9-6774-E271-38E158600C1B}"/>
          </ac:graphicFrameMkLst>
        </pc:graphicFrameChg>
      </pc:sldChg>
      <pc:sldChg chg="modSp add">
        <pc:chgData name="Serif Salem" userId="93371da5-1b6a-4146-a736-4a3b0c81f0c2" providerId="ADAL" clId="{64CE71BE-E543-4950-82DF-0322EA536035}" dt="2025-05-26T23:16:55.042" v="44"/>
        <pc:sldMkLst>
          <pc:docMk/>
          <pc:sldMk cId="319844445" sldId="347"/>
        </pc:sldMkLst>
        <pc:spChg chg="mod">
          <ac:chgData name="Serif Salem" userId="93371da5-1b6a-4146-a736-4a3b0c81f0c2" providerId="ADAL" clId="{64CE71BE-E543-4950-82DF-0322EA536035}" dt="2025-05-26T23:16:55.042" v="44"/>
          <ac:spMkLst>
            <pc:docMk/>
            <pc:sldMk cId="319844445" sldId="347"/>
            <ac:spMk id="3" creationId="{3F7CD849-6269-BCEB-78F6-F730C6109CD5}"/>
          </ac:spMkLst>
        </pc:spChg>
        <pc:spChg chg="mod">
          <ac:chgData name="Serif Salem" userId="93371da5-1b6a-4146-a736-4a3b0c81f0c2" providerId="ADAL" clId="{64CE71BE-E543-4950-82DF-0322EA536035}" dt="2025-05-26T23:16:55.042" v="44"/>
          <ac:spMkLst>
            <pc:docMk/>
            <pc:sldMk cId="319844445" sldId="347"/>
            <ac:spMk id="4" creationId="{DC569C13-F370-EE04-BBE8-3649C0C861A5}"/>
          </ac:spMkLst>
        </pc:spChg>
        <pc:spChg chg="mod">
          <ac:chgData name="Serif Salem" userId="93371da5-1b6a-4146-a736-4a3b0c81f0c2" providerId="ADAL" clId="{64CE71BE-E543-4950-82DF-0322EA536035}" dt="2025-05-26T23:16:55.042" v="44"/>
          <ac:spMkLst>
            <pc:docMk/>
            <pc:sldMk cId="319844445" sldId="347"/>
            <ac:spMk id="5" creationId="{2A261CD0-F676-3941-A239-1720C0AD36DA}"/>
          </ac:spMkLst>
        </pc:spChg>
      </pc:sldChg>
      <pc:sldChg chg="modSp add mod">
        <pc:chgData name="Serif Salem" userId="93371da5-1b6a-4146-a736-4a3b0c81f0c2" providerId="ADAL" clId="{64CE71BE-E543-4950-82DF-0322EA536035}" dt="2025-05-26T23:16:55.042" v="44"/>
        <pc:sldMkLst>
          <pc:docMk/>
          <pc:sldMk cId="567057211" sldId="348"/>
        </pc:sldMkLst>
        <pc:spChg chg="mod">
          <ac:chgData name="Serif Salem" userId="93371da5-1b6a-4146-a736-4a3b0c81f0c2" providerId="ADAL" clId="{64CE71BE-E543-4950-82DF-0322EA536035}" dt="2025-05-26T23:16:55.042" v="44"/>
          <ac:spMkLst>
            <pc:docMk/>
            <pc:sldMk cId="567057211" sldId="348"/>
            <ac:spMk id="2" creationId="{539C8A36-061B-24E1-416D-615EA7ECBB48}"/>
          </ac:spMkLst>
        </pc:spChg>
        <pc:spChg chg="mod">
          <ac:chgData name="Serif Salem" userId="93371da5-1b6a-4146-a736-4a3b0c81f0c2" providerId="ADAL" clId="{64CE71BE-E543-4950-82DF-0322EA536035}" dt="2025-05-26T23:16:55.042" v="44"/>
          <ac:spMkLst>
            <pc:docMk/>
            <pc:sldMk cId="567057211" sldId="348"/>
            <ac:spMk id="3" creationId="{791CDA4F-833B-DC03-41AA-A59D99ABD23B}"/>
          </ac:spMkLst>
        </pc:spChg>
        <pc:spChg chg="mod">
          <ac:chgData name="Serif Salem" userId="93371da5-1b6a-4146-a736-4a3b0c81f0c2" providerId="ADAL" clId="{64CE71BE-E543-4950-82DF-0322EA536035}" dt="2025-05-26T23:16:55.042" v="44"/>
          <ac:spMkLst>
            <pc:docMk/>
            <pc:sldMk cId="567057211" sldId="348"/>
            <ac:spMk id="6" creationId="{28CBCEAA-5F35-C823-2BA0-304535AE5E97}"/>
          </ac:spMkLst>
        </pc:spChg>
      </pc:sldChg>
      <pc:sldChg chg="modSp add mod">
        <pc:chgData name="Serif Salem" userId="93371da5-1b6a-4146-a736-4a3b0c81f0c2" providerId="ADAL" clId="{64CE71BE-E543-4950-82DF-0322EA536035}" dt="2025-05-26T23:18:16.228" v="57"/>
        <pc:sldMkLst>
          <pc:docMk/>
          <pc:sldMk cId="2567432928" sldId="349"/>
        </pc:sldMkLst>
        <pc:spChg chg="mod">
          <ac:chgData name="Serif Salem" userId="93371da5-1b6a-4146-a736-4a3b0c81f0c2" providerId="ADAL" clId="{64CE71BE-E543-4950-82DF-0322EA536035}" dt="2025-05-26T23:16:55.042" v="44"/>
          <ac:spMkLst>
            <pc:docMk/>
            <pc:sldMk cId="2567432928" sldId="349"/>
            <ac:spMk id="2" creationId="{48AFEA7A-7B62-2F9C-8325-F5772A7338C5}"/>
          </ac:spMkLst>
        </pc:spChg>
        <pc:spChg chg="mod">
          <ac:chgData name="Serif Salem" userId="93371da5-1b6a-4146-a736-4a3b0c81f0c2" providerId="ADAL" clId="{64CE71BE-E543-4950-82DF-0322EA536035}" dt="2025-05-26T23:18:16.228" v="57"/>
          <ac:spMkLst>
            <pc:docMk/>
            <pc:sldMk cId="2567432928" sldId="349"/>
            <ac:spMk id="4" creationId="{ABC866D5-8121-DAD3-11C2-C70CA57DBA55}"/>
          </ac:spMkLst>
        </pc:spChg>
        <pc:spChg chg="mod">
          <ac:chgData name="Serif Salem" userId="93371da5-1b6a-4146-a736-4a3b0c81f0c2" providerId="ADAL" clId="{64CE71BE-E543-4950-82DF-0322EA536035}" dt="2025-05-26T23:16:55.042" v="44"/>
          <ac:spMkLst>
            <pc:docMk/>
            <pc:sldMk cId="2567432928" sldId="349"/>
            <ac:spMk id="5" creationId="{DD60F555-4007-0A08-FA17-9117825757E8}"/>
          </ac:spMkLst>
        </pc:spChg>
      </pc:sldChg>
      <pc:sldChg chg="add del">
        <pc:chgData name="Serif Salem" userId="93371da5-1b6a-4146-a736-4a3b0c81f0c2" providerId="ADAL" clId="{64CE71BE-E543-4950-82DF-0322EA536035}" dt="2025-05-26T23:15:05.556" v="41" actId="47"/>
        <pc:sldMkLst>
          <pc:docMk/>
          <pc:sldMk cId="5500958" sldId="350"/>
        </pc:sldMkLst>
      </pc:sldChg>
      <pc:sldChg chg="addSp delSp modSp new mod modClrScheme chgLayout">
        <pc:chgData name="Serif Salem" userId="93371da5-1b6a-4146-a736-4a3b0c81f0c2" providerId="ADAL" clId="{64CE71BE-E543-4950-82DF-0322EA536035}" dt="2025-05-28T12:00:20.438" v="1667" actId="20577"/>
        <pc:sldMkLst>
          <pc:docMk/>
          <pc:sldMk cId="40108587" sldId="350"/>
        </pc:sldMkLst>
        <pc:spChg chg="mod ord">
          <ac:chgData name="Serif Salem" userId="93371da5-1b6a-4146-a736-4a3b0c81f0c2" providerId="ADAL" clId="{64CE71BE-E543-4950-82DF-0322EA536035}" dt="2025-05-27T09:17:23.057" v="734" actId="700"/>
          <ac:spMkLst>
            <pc:docMk/>
            <pc:sldMk cId="40108587" sldId="350"/>
            <ac:spMk id="2" creationId="{0774F364-3332-B881-CA14-68376102A9FE}"/>
          </ac:spMkLst>
        </pc:spChg>
        <pc:spChg chg="del mod ord">
          <ac:chgData name="Serif Salem" userId="93371da5-1b6a-4146-a736-4a3b0c81f0c2" providerId="ADAL" clId="{64CE71BE-E543-4950-82DF-0322EA536035}" dt="2025-05-27T09:17:23.057" v="734" actId="700"/>
          <ac:spMkLst>
            <pc:docMk/>
            <pc:sldMk cId="40108587" sldId="350"/>
            <ac:spMk id="3" creationId="{69AD0C41-1E25-4F4F-0EE6-60DAA23DC6D4}"/>
          </ac:spMkLst>
        </pc:spChg>
        <pc:spChg chg="del mod ord">
          <ac:chgData name="Serif Salem" userId="93371da5-1b6a-4146-a736-4a3b0c81f0c2" providerId="ADAL" clId="{64CE71BE-E543-4950-82DF-0322EA536035}" dt="2025-05-27T09:17:23.057" v="734" actId="700"/>
          <ac:spMkLst>
            <pc:docMk/>
            <pc:sldMk cId="40108587" sldId="350"/>
            <ac:spMk id="4" creationId="{03F74CA9-3CA2-31BD-9846-50BB93AD4424}"/>
          </ac:spMkLst>
        </pc:spChg>
        <pc:spChg chg="add mod ord">
          <ac:chgData name="Serif Salem" userId="93371da5-1b6a-4146-a736-4a3b0c81f0c2" providerId="ADAL" clId="{64CE71BE-E543-4950-82DF-0322EA536035}" dt="2025-05-28T12:00:20.438" v="1667" actId="20577"/>
          <ac:spMkLst>
            <pc:docMk/>
            <pc:sldMk cId="40108587" sldId="350"/>
            <ac:spMk id="5" creationId="{344132C9-FA94-9221-6B61-45D300D0CFF8}"/>
          </ac:spMkLst>
        </pc:spChg>
        <pc:spChg chg="add mod ord">
          <ac:chgData name="Serif Salem" userId="93371da5-1b6a-4146-a736-4a3b0c81f0c2" providerId="ADAL" clId="{64CE71BE-E543-4950-82DF-0322EA536035}" dt="2025-05-27T09:17:23.057" v="734" actId="700"/>
          <ac:spMkLst>
            <pc:docMk/>
            <pc:sldMk cId="40108587" sldId="350"/>
            <ac:spMk id="6" creationId="{5D6A869F-435F-5013-B457-F353D0831BAF}"/>
          </ac:spMkLst>
        </pc:spChg>
      </pc:sldChg>
      <pc:sldChg chg="modSp add del mod">
        <pc:chgData name="Serif Salem" userId="93371da5-1b6a-4146-a736-4a3b0c81f0c2" providerId="ADAL" clId="{64CE71BE-E543-4950-82DF-0322EA536035}" dt="2025-05-27T00:21:26.355" v="432" actId="47"/>
        <pc:sldMkLst>
          <pc:docMk/>
          <pc:sldMk cId="2976734132" sldId="350"/>
        </pc:sldMkLst>
        <pc:spChg chg="mod">
          <ac:chgData name="Serif Salem" userId="93371da5-1b6a-4146-a736-4a3b0c81f0c2" providerId="ADAL" clId="{64CE71BE-E543-4950-82DF-0322EA536035}" dt="2025-05-27T00:17:22.881" v="372" actId="21"/>
          <ac:spMkLst>
            <pc:docMk/>
            <pc:sldMk cId="2976734132" sldId="350"/>
            <ac:spMk id="3" creationId="{6B2AC24C-AEB3-669D-55A7-303897FBC313}"/>
          </ac:spMkLst>
        </pc:spChg>
      </pc:sldChg>
      <pc:sldChg chg="addSp delSp modSp new mod">
        <pc:chgData name="Serif Salem" userId="93371da5-1b6a-4146-a736-4a3b0c81f0c2" providerId="ADAL" clId="{64CE71BE-E543-4950-82DF-0322EA536035}" dt="2025-05-28T10:20:56.265" v="1321" actId="27636"/>
        <pc:sldMkLst>
          <pc:docMk/>
          <pc:sldMk cId="3236042768" sldId="351"/>
        </pc:sldMkLst>
        <pc:spChg chg="mod">
          <ac:chgData name="Serif Salem" userId="93371da5-1b6a-4146-a736-4a3b0c81f0c2" providerId="ADAL" clId="{64CE71BE-E543-4950-82DF-0322EA536035}" dt="2025-05-28T10:20:56.265" v="1321" actId="27636"/>
          <ac:spMkLst>
            <pc:docMk/>
            <pc:sldMk cId="3236042768" sldId="351"/>
            <ac:spMk id="2" creationId="{A28930FA-B3A8-BDF6-F7DB-8515D834AE44}"/>
          </ac:spMkLst>
        </pc:spChg>
        <pc:spChg chg="del">
          <ac:chgData name="Serif Salem" userId="93371da5-1b6a-4146-a736-4a3b0c81f0c2" providerId="ADAL" clId="{64CE71BE-E543-4950-82DF-0322EA536035}" dt="2025-05-28T10:16:52.594" v="1290" actId="478"/>
          <ac:spMkLst>
            <pc:docMk/>
            <pc:sldMk cId="3236042768" sldId="351"/>
            <ac:spMk id="4" creationId="{C6A7ABC5-3CF6-B22F-4381-2F54CBBB76B5}"/>
          </ac:spMkLst>
        </pc:spChg>
        <pc:graphicFrameChg chg="add mod">
          <ac:chgData name="Serif Salem" userId="93371da5-1b6a-4146-a736-4a3b0c81f0c2" providerId="ADAL" clId="{64CE71BE-E543-4950-82DF-0322EA536035}" dt="2025-05-28T10:16:41.722" v="1289"/>
          <ac:graphicFrameMkLst>
            <pc:docMk/>
            <pc:sldMk cId="3236042768" sldId="351"/>
            <ac:graphicFrameMk id="5" creationId="{DE29728F-67C6-207A-0297-C88DFBA87A44}"/>
          </ac:graphicFrameMkLst>
        </pc:graphicFrameChg>
        <pc:graphicFrameChg chg="add mod modGraphic">
          <ac:chgData name="Serif Salem" userId="93371da5-1b6a-4146-a736-4a3b0c81f0c2" providerId="ADAL" clId="{64CE71BE-E543-4950-82DF-0322EA536035}" dt="2025-05-28T10:20:41.163" v="1317" actId="14100"/>
          <ac:graphicFrameMkLst>
            <pc:docMk/>
            <pc:sldMk cId="3236042768" sldId="351"/>
            <ac:graphicFrameMk id="6" creationId="{A26033D2-265C-04C6-C324-03FAF9BBCA69}"/>
          </ac:graphicFrameMkLst>
        </pc:graphicFrameChg>
      </pc:sldChg>
      <pc:sldChg chg="addSp delSp modSp add mod">
        <pc:chgData name="Serif Salem" userId="93371da5-1b6a-4146-a736-4a3b0c81f0c2" providerId="ADAL" clId="{64CE71BE-E543-4950-82DF-0322EA536035}" dt="2025-05-28T10:25:49.415" v="1371" actId="14100"/>
        <pc:sldMkLst>
          <pc:docMk/>
          <pc:sldMk cId="1417569426" sldId="352"/>
        </pc:sldMkLst>
        <pc:spChg chg="mod">
          <ac:chgData name="Serif Salem" userId="93371da5-1b6a-4146-a736-4a3b0c81f0c2" providerId="ADAL" clId="{64CE71BE-E543-4950-82DF-0322EA536035}" dt="2025-05-28T10:21:33.721" v="1332" actId="20577"/>
          <ac:spMkLst>
            <pc:docMk/>
            <pc:sldMk cId="1417569426" sldId="352"/>
            <ac:spMk id="2" creationId="{C881C78F-9597-C652-E28B-DBD640A89EEC}"/>
          </ac:spMkLst>
        </pc:spChg>
        <pc:graphicFrameChg chg="add mod modGraphic">
          <ac:chgData name="Serif Salem" userId="93371da5-1b6a-4146-a736-4a3b0c81f0c2" providerId="ADAL" clId="{64CE71BE-E543-4950-82DF-0322EA536035}" dt="2025-05-28T10:25:49.415" v="1371" actId="14100"/>
          <ac:graphicFrameMkLst>
            <pc:docMk/>
            <pc:sldMk cId="1417569426" sldId="352"/>
            <ac:graphicFrameMk id="4" creationId="{701D18D5-4146-62B3-7FD7-B8F20E908707}"/>
          </ac:graphicFrameMkLst>
        </pc:graphicFrameChg>
        <pc:graphicFrameChg chg="del">
          <ac:chgData name="Serif Salem" userId="93371da5-1b6a-4146-a736-4a3b0c81f0c2" providerId="ADAL" clId="{64CE71BE-E543-4950-82DF-0322EA536035}" dt="2025-05-28T10:22:54.874" v="1333" actId="478"/>
          <ac:graphicFrameMkLst>
            <pc:docMk/>
            <pc:sldMk cId="1417569426" sldId="352"/>
            <ac:graphicFrameMk id="6" creationId="{03670096-AD48-D115-DF52-38209BB721AD}"/>
          </ac:graphicFrameMkLst>
        </pc:graphicFrameChg>
      </pc:sldChg>
      <pc:sldChg chg="new del">
        <pc:chgData name="Serif Salem" userId="93371da5-1b6a-4146-a736-4a3b0c81f0c2" providerId="ADAL" clId="{64CE71BE-E543-4950-82DF-0322EA536035}" dt="2025-05-28T10:37:05.179" v="1373" actId="680"/>
        <pc:sldMkLst>
          <pc:docMk/>
          <pc:sldMk cId="512508139" sldId="353"/>
        </pc:sldMkLst>
      </pc:sldChg>
      <pc:sldChg chg="addSp delSp modSp add mod">
        <pc:chgData name="Serif Salem" userId="93371da5-1b6a-4146-a736-4a3b0c81f0c2" providerId="ADAL" clId="{64CE71BE-E543-4950-82DF-0322EA536035}" dt="2025-05-28T10:42:39.721" v="1449" actId="20577"/>
        <pc:sldMkLst>
          <pc:docMk/>
          <pc:sldMk cId="2011831772" sldId="353"/>
        </pc:sldMkLst>
        <pc:spChg chg="mod">
          <ac:chgData name="Serif Salem" userId="93371da5-1b6a-4146-a736-4a3b0c81f0c2" providerId="ADAL" clId="{64CE71BE-E543-4950-82DF-0322EA536035}" dt="2025-05-28T10:37:21.296" v="1384" actId="20577"/>
          <ac:spMkLst>
            <pc:docMk/>
            <pc:sldMk cId="2011831772" sldId="353"/>
            <ac:spMk id="2" creationId="{D9620211-B91D-E3BE-320A-7E42ED13FA43}"/>
          </ac:spMkLst>
        </pc:spChg>
        <pc:graphicFrameChg chg="del">
          <ac:chgData name="Serif Salem" userId="93371da5-1b6a-4146-a736-4a3b0c81f0c2" providerId="ADAL" clId="{64CE71BE-E543-4950-82DF-0322EA536035}" dt="2025-05-28T10:37:24.310" v="1385" actId="478"/>
          <ac:graphicFrameMkLst>
            <pc:docMk/>
            <pc:sldMk cId="2011831772" sldId="353"/>
            <ac:graphicFrameMk id="4" creationId="{8ED842B6-EAA1-F534-C61B-5293815435A8}"/>
          </ac:graphicFrameMkLst>
        </pc:graphicFrameChg>
        <pc:graphicFrameChg chg="add mod modGraphic">
          <ac:chgData name="Serif Salem" userId="93371da5-1b6a-4146-a736-4a3b0c81f0c2" providerId="ADAL" clId="{64CE71BE-E543-4950-82DF-0322EA536035}" dt="2025-05-28T10:42:39.721" v="1449" actId="20577"/>
          <ac:graphicFrameMkLst>
            <pc:docMk/>
            <pc:sldMk cId="2011831772" sldId="353"/>
            <ac:graphicFrameMk id="5" creationId="{B2FCA763-62E6-2B83-6A4B-4005B20264E6}"/>
          </ac:graphicFrameMkLst>
        </pc:graphicFrameChg>
      </pc:sldChg>
      <pc:sldChg chg="addSp modSp add mod">
        <pc:chgData name="Serif Salem" userId="93371da5-1b6a-4146-a736-4a3b0c81f0c2" providerId="ADAL" clId="{64CE71BE-E543-4950-82DF-0322EA536035}" dt="2025-05-28T10:58:16.889" v="1479" actId="1076"/>
        <pc:sldMkLst>
          <pc:docMk/>
          <pc:sldMk cId="351638467" sldId="354"/>
        </pc:sldMkLst>
        <pc:spChg chg="mod">
          <ac:chgData name="Serif Salem" userId="93371da5-1b6a-4146-a736-4a3b0c81f0c2" providerId="ADAL" clId="{64CE71BE-E543-4950-82DF-0322EA536035}" dt="2025-05-28T10:37:56.106" v="1389"/>
          <ac:spMkLst>
            <pc:docMk/>
            <pc:sldMk cId="351638467" sldId="354"/>
            <ac:spMk id="2" creationId="{4981B2CB-3036-EFDF-F7EF-E0732DB5D929}"/>
          </ac:spMkLst>
        </pc:spChg>
        <pc:graphicFrameChg chg="add mod modGraphic">
          <ac:chgData name="Serif Salem" userId="93371da5-1b6a-4146-a736-4a3b0c81f0c2" providerId="ADAL" clId="{64CE71BE-E543-4950-82DF-0322EA536035}" dt="2025-05-28T10:58:16.889" v="1479" actId="1076"/>
          <ac:graphicFrameMkLst>
            <pc:docMk/>
            <pc:sldMk cId="351638467" sldId="354"/>
            <ac:graphicFrameMk id="4" creationId="{52C4AB55-1336-E244-1D4D-C959EA4834BC}"/>
          </ac:graphicFrameMkLst>
        </pc:graphicFrameChg>
      </pc:sldChg>
      <pc:sldChg chg="addSp modSp add mod">
        <pc:chgData name="Serif Salem" userId="93371da5-1b6a-4146-a736-4a3b0c81f0c2" providerId="ADAL" clId="{64CE71BE-E543-4950-82DF-0322EA536035}" dt="2025-05-28T11:01:21.472" v="1514" actId="20577"/>
        <pc:sldMkLst>
          <pc:docMk/>
          <pc:sldMk cId="1243836182" sldId="355"/>
        </pc:sldMkLst>
        <pc:spChg chg="mod">
          <ac:chgData name="Serif Salem" userId="93371da5-1b6a-4146-a736-4a3b0c81f0c2" providerId="ADAL" clId="{64CE71BE-E543-4950-82DF-0322EA536035}" dt="2025-05-28T10:38:30.914" v="1417" actId="20577"/>
          <ac:spMkLst>
            <pc:docMk/>
            <pc:sldMk cId="1243836182" sldId="355"/>
            <ac:spMk id="2" creationId="{B1896754-2EED-097C-2CC3-33542F69898B}"/>
          </ac:spMkLst>
        </pc:spChg>
        <pc:graphicFrameChg chg="add mod modGraphic">
          <ac:chgData name="Serif Salem" userId="93371da5-1b6a-4146-a736-4a3b0c81f0c2" providerId="ADAL" clId="{64CE71BE-E543-4950-82DF-0322EA536035}" dt="2025-05-28T11:01:21.472" v="1514" actId="20577"/>
          <ac:graphicFrameMkLst>
            <pc:docMk/>
            <pc:sldMk cId="1243836182" sldId="355"/>
            <ac:graphicFrameMk id="4" creationId="{93CAE487-74B4-87E4-4B02-04F0CA0B1142}"/>
          </ac:graphicFrameMkLst>
        </pc:graphicFrameChg>
      </pc:sldChg>
      <pc:sldChg chg="addSp modSp add mod">
        <pc:chgData name="Serif Salem" userId="93371da5-1b6a-4146-a736-4a3b0c81f0c2" providerId="ADAL" clId="{64CE71BE-E543-4950-82DF-0322EA536035}" dt="2025-05-28T11:05:33.285" v="1535" actId="12385"/>
        <pc:sldMkLst>
          <pc:docMk/>
          <pc:sldMk cId="605065623" sldId="356"/>
        </pc:sldMkLst>
        <pc:spChg chg="mod">
          <ac:chgData name="Serif Salem" userId="93371da5-1b6a-4146-a736-4a3b0c81f0c2" providerId="ADAL" clId="{64CE71BE-E543-4950-82DF-0322EA536035}" dt="2025-05-28T11:01:28.213" v="1515" actId="20577"/>
          <ac:spMkLst>
            <pc:docMk/>
            <pc:sldMk cId="605065623" sldId="356"/>
            <ac:spMk id="2" creationId="{4E8F4B98-DD46-AB41-3C74-1F69728CFA7A}"/>
          </ac:spMkLst>
        </pc:spChg>
        <pc:graphicFrameChg chg="add mod modGraphic">
          <ac:chgData name="Serif Salem" userId="93371da5-1b6a-4146-a736-4a3b0c81f0c2" providerId="ADAL" clId="{64CE71BE-E543-4950-82DF-0322EA536035}" dt="2025-05-28T11:05:33.285" v="1535" actId="12385"/>
          <ac:graphicFrameMkLst>
            <pc:docMk/>
            <pc:sldMk cId="605065623" sldId="356"/>
            <ac:graphicFrameMk id="4" creationId="{6DA908CB-68F6-C465-CD02-D1919BA41598}"/>
          </ac:graphicFrameMkLst>
        </pc:graphicFrameChg>
      </pc:sldChg>
      <pc:sldChg chg="addSp delSp modSp new mod modClrScheme chgLayout">
        <pc:chgData name="Serif Salem" userId="93371da5-1b6a-4146-a736-4a3b0c81f0c2" providerId="ADAL" clId="{64CE71BE-E543-4950-82DF-0322EA536035}" dt="2025-05-28T11:20:06.904" v="1557" actId="27636"/>
        <pc:sldMkLst>
          <pc:docMk/>
          <pc:sldMk cId="3473195922" sldId="357"/>
        </pc:sldMkLst>
        <pc:spChg chg="mod ord">
          <ac:chgData name="Serif Salem" userId="93371da5-1b6a-4146-a736-4a3b0c81f0c2" providerId="ADAL" clId="{64CE71BE-E543-4950-82DF-0322EA536035}" dt="2025-05-28T11:20:06.904" v="1557" actId="27636"/>
          <ac:spMkLst>
            <pc:docMk/>
            <pc:sldMk cId="3473195922" sldId="357"/>
            <ac:spMk id="2" creationId="{BBDA1A9F-F387-7C01-4736-C2ECEAD82B29}"/>
          </ac:spMkLst>
        </pc:spChg>
        <pc:spChg chg="mod ord">
          <ac:chgData name="Serif Salem" userId="93371da5-1b6a-4146-a736-4a3b0c81f0c2" providerId="ADAL" clId="{64CE71BE-E543-4950-82DF-0322EA536035}" dt="2025-05-28T11:18:35.417" v="1547" actId="700"/>
          <ac:spMkLst>
            <pc:docMk/>
            <pc:sldMk cId="3473195922" sldId="357"/>
            <ac:spMk id="3" creationId="{9E0A5317-559C-E46E-E9B7-362E7377CDF0}"/>
          </ac:spMkLst>
        </pc:spChg>
        <pc:spChg chg="del">
          <ac:chgData name="Serif Salem" userId="93371da5-1b6a-4146-a736-4a3b0c81f0c2" providerId="ADAL" clId="{64CE71BE-E543-4950-82DF-0322EA536035}" dt="2025-05-28T11:16:33.715" v="1537" actId="478"/>
          <ac:spMkLst>
            <pc:docMk/>
            <pc:sldMk cId="3473195922" sldId="357"/>
            <ac:spMk id="4" creationId="{B1E0D1B5-4C74-02AC-7EBB-B93DAAFD82E2}"/>
          </ac:spMkLst>
        </pc:spChg>
        <pc:picChg chg="add del mod">
          <ac:chgData name="Serif Salem" userId="93371da5-1b6a-4146-a736-4a3b0c81f0c2" providerId="ADAL" clId="{64CE71BE-E543-4950-82DF-0322EA536035}" dt="2025-05-28T11:18:56.571" v="1551" actId="478"/>
          <ac:picMkLst>
            <pc:docMk/>
            <pc:sldMk cId="3473195922" sldId="357"/>
            <ac:picMk id="7170" creationId="{C3F2A1BF-68DE-0D5E-FE1D-9B538EA617A6}"/>
          </ac:picMkLst>
        </pc:picChg>
        <pc:picChg chg="add mod">
          <ac:chgData name="Serif Salem" userId="93371da5-1b6a-4146-a736-4a3b0c81f0c2" providerId="ADAL" clId="{64CE71BE-E543-4950-82DF-0322EA536035}" dt="2025-05-28T11:19:06.665" v="1555" actId="1076"/>
          <ac:picMkLst>
            <pc:docMk/>
            <pc:sldMk cId="3473195922" sldId="357"/>
            <ac:picMk id="7172" creationId="{B0D16C45-08E3-5F30-8C4F-EEA24503C106}"/>
          </ac:picMkLst>
        </pc:picChg>
      </pc:sldChg>
      <pc:sldChg chg="addSp delSp modSp add mod">
        <pc:chgData name="Serif Salem" userId="93371da5-1b6a-4146-a736-4a3b0c81f0c2" providerId="ADAL" clId="{64CE71BE-E543-4950-82DF-0322EA536035}" dt="2025-05-28T11:27:47.933" v="1598" actId="1076"/>
        <pc:sldMkLst>
          <pc:docMk/>
          <pc:sldMk cId="2317715971" sldId="358"/>
        </pc:sldMkLst>
        <pc:spChg chg="mod">
          <ac:chgData name="Serif Salem" userId="93371da5-1b6a-4146-a736-4a3b0c81f0c2" providerId="ADAL" clId="{64CE71BE-E543-4950-82DF-0322EA536035}" dt="2025-05-28T11:20:36.773" v="1570" actId="20577"/>
          <ac:spMkLst>
            <pc:docMk/>
            <pc:sldMk cId="2317715971" sldId="358"/>
            <ac:spMk id="2" creationId="{0F3B1D97-A60F-D2FB-0DAF-3821EE416B93}"/>
          </ac:spMkLst>
        </pc:spChg>
        <pc:picChg chg="del">
          <ac:chgData name="Serif Salem" userId="93371da5-1b6a-4146-a736-4a3b0c81f0c2" providerId="ADAL" clId="{64CE71BE-E543-4950-82DF-0322EA536035}" dt="2025-05-28T11:20:28.653" v="1559" actId="478"/>
          <ac:picMkLst>
            <pc:docMk/>
            <pc:sldMk cId="2317715971" sldId="358"/>
            <ac:picMk id="7172" creationId="{271B4B39-CF54-CF30-35F9-E8AA8D122289}"/>
          </ac:picMkLst>
        </pc:picChg>
        <pc:picChg chg="add mod">
          <ac:chgData name="Serif Salem" userId="93371da5-1b6a-4146-a736-4a3b0c81f0c2" providerId="ADAL" clId="{64CE71BE-E543-4950-82DF-0322EA536035}" dt="2025-05-28T11:27:47.933" v="1598" actId="1076"/>
          <ac:picMkLst>
            <pc:docMk/>
            <pc:sldMk cId="2317715971" sldId="358"/>
            <ac:picMk id="12290" creationId="{33535138-29C4-16EA-ABE2-68E6E96B351E}"/>
          </ac:picMkLst>
        </pc:picChg>
      </pc:sldChg>
      <pc:sldChg chg="addSp modSp add mod">
        <pc:chgData name="Serif Salem" userId="93371da5-1b6a-4146-a736-4a3b0c81f0c2" providerId="ADAL" clId="{64CE71BE-E543-4950-82DF-0322EA536035}" dt="2025-05-28T11:29:50.479" v="1601" actId="1076"/>
        <pc:sldMkLst>
          <pc:docMk/>
          <pc:sldMk cId="2661037807" sldId="359"/>
        </pc:sldMkLst>
        <pc:spChg chg="mod">
          <ac:chgData name="Serif Salem" userId="93371da5-1b6a-4146-a736-4a3b0c81f0c2" providerId="ADAL" clId="{64CE71BE-E543-4950-82DF-0322EA536035}" dt="2025-05-28T11:20:50.497" v="1581" actId="20577"/>
          <ac:spMkLst>
            <pc:docMk/>
            <pc:sldMk cId="2661037807" sldId="359"/>
            <ac:spMk id="2" creationId="{C8947A6B-213C-0F0B-B527-47CF06D50D6F}"/>
          </ac:spMkLst>
        </pc:spChg>
        <pc:picChg chg="add mod">
          <ac:chgData name="Serif Salem" userId="93371da5-1b6a-4146-a736-4a3b0c81f0c2" providerId="ADAL" clId="{64CE71BE-E543-4950-82DF-0322EA536035}" dt="2025-05-28T11:29:50.479" v="1601" actId="1076"/>
          <ac:picMkLst>
            <pc:docMk/>
            <pc:sldMk cId="2661037807" sldId="359"/>
            <ac:picMk id="11266" creationId="{AB96B986-C67E-4898-A9AC-7710E1B7FC35}"/>
          </ac:picMkLst>
        </pc:picChg>
      </pc:sldChg>
      <pc:sldChg chg="addSp modSp add mod ord">
        <pc:chgData name="Serif Salem" userId="93371da5-1b6a-4146-a736-4a3b0c81f0c2" providerId="ADAL" clId="{64CE71BE-E543-4950-82DF-0322EA536035}" dt="2025-05-28T11:50:42.265" v="1639"/>
        <pc:sldMkLst>
          <pc:docMk/>
          <pc:sldMk cId="1451683327" sldId="360"/>
        </pc:sldMkLst>
        <pc:spChg chg="mod">
          <ac:chgData name="Serif Salem" userId="93371da5-1b6a-4146-a736-4a3b0c81f0c2" providerId="ADAL" clId="{64CE71BE-E543-4950-82DF-0322EA536035}" dt="2025-05-28T11:22:05.610" v="1595" actId="27636"/>
          <ac:spMkLst>
            <pc:docMk/>
            <pc:sldMk cId="1451683327" sldId="360"/>
            <ac:spMk id="2" creationId="{0EE60385-BA70-4639-6E4A-76C21B86CF6E}"/>
          </ac:spMkLst>
        </pc:spChg>
        <pc:picChg chg="add mod">
          <ac:chgData name="Serif Salem" userId="93371da5-1b6a-4146-a736-4a3b0c81f0c2" providerId="ADAL" clId="{64CE71BE-E543-4950-82DF-0322EA536035}" dt="2025-05-28T11:38:32.463" v="1621" actId="14100"/>
          <ac:picMkLst>
            <pc:docMk/>
            <pc:sldMk cId="1451683327" sldId="360"/>
            <ac:picMk id="10242" creationId="{D63CBF89-8C6A-A956-0813-76DB2C875A95}"/>
          </ac:picMkLst>
        </pc:picChg>
      </pc:sldChg>
      <pc:sldChg chg="addSp modSp add mod">
        <pc:chgData name="Serif Salem" userId="93371da5-1b6a-4146-a736-4a3b0c81f0c2" providerId="ADAL" clId="{64CE71BE-E543-4950-82DF-0322EA536035}" dt="2025-05-28T11:38:02.725" v="1615" actId="1076"/>
        <pc:sldMkLst>
          <pc:docMk/>
          <pc:sldMk cId="3558528406" sldId="361"/>
        </pc:sldMkLst>
        <pc:spChg chg="mod">
          <ac:chgData name="Serif Salem" userId="93371da5-1b6a-4146-a736-4a3b0c81f0c2" providerId="ADAL" clId="{64CE71BE-E543-4950-82DF-0322EA536035}" dt="2025-05-28T11:21:48.630" v="1593" actId="14100"/>
          <ac:spMkLst>
            <pc:docMk/>
            <pc:sldMk cId="3558528406" sldId="361"/>
            <ac:spMk id="2" creationId="{C174EB2B-7FC6-3878-BA1E-DD58280AA590}"/>
          </ac:spMkLst>
        </pc:spChg>
        <pc:picChg chg="add mod">
          <ac:chgData name="Serif Salem" userId="93371da5-1b6a-4146-a736-4a3b0c81f0c2" providerId="ADAL" clId="{64CE71BE-E543-4950-82DF-0322EA536035}" dt="2025-05-28T11:38:02.725" v="1615" actId="1076"/>
          <ac:picMkLst>
            <pc:docMk/>
            <pc:sldMk cId="3558528406" sldId="361"/>
            <ac:picMk id="9218" creationId="{59C223F5-FE22-FADF-C394-8B0BFC2542A7}"/>
          </ac:picMkLst>
        </pc:picChg>
      </pc:sldChg>
      <pc:sldChg chg="addSp modSp add mod">
        <pc:chgData name="Serif Salem" userId="93371da5-1b6a-4146-a736-4a3b0c81f0c2" providerId="ADAL" clId="{64CE71BE-E543-4950-82DF-0322EA536035}" dt="2025-05-28T11:43:29.371" v="1635" actId="1076"/>
        <pc:sldMkLst>
          <pc:docMk/>
          <pc:sldMk cId="291511538" sldId="362"/>
        </pc:sldMkLst>
        <pc:spChg chg="mod">
          <ac:chgData name="Serif Salem" userId="93371da5-1b6a-4146-a736-4a3b0c81f0c2" providerId="ADAL" clId="{64CE71BE-E543-4950-82DF-0322EA536035}" dt="2025-05-28T11:40:21.593" v="1632" actId="20577"/>
          <ac:spMkLst>
            <pc:docMk/>
            <pc:sldMk cId="291511538" sldId="362"/>
            <ac:spMk id="2" creationId="{90211860-4BB1-4DB3-BF36-51BF39C37DDC}"/>
          </ac:spMkLst>
        </pc:spChg>
        <pc:picChg chg="add mod">
          <ac:chgData name="Serif Salem" userId="93371da5-1b6a-4146-a736-4a3b0c81f0c2" providerId="ADAL" clId="{64CE71BE-E543-4950-82DF-0322EA536035}" dt="2025-05-28T11:43:29.371" v="1635" actId="1076"/>
          <ac:picMkLst>
            <pc:docMk/>
            <pc:sldMk cId="291511538" sldId="362"/>
            <ac:picMk id="8194" creationId="{F314FA45-2D7A-4388-A5FC-46048E6BD323}"/>
          </ac:picMkLst>
        </pc:picChg>
      </pc:sldChg>
      <pc:sldMasterChg chg="del">
        <pc:chgData name="Serif Salem" userId="93371da5-1b6a-4146-a736-4a3b0c81f0c2" providerId="ADAL" clId="{64CE71BE-E543-4950-82DF-0322EA536035}" dt="2025-05-26T23:16:31.489" v="42" actId="2696"/>
        <pc:sldMasterMkLst>
          <pc:docMk/>
          <pc:sldMasterMk cId="3416195373" sldId="2147483660"/>
        </pc:sldMasterMkLst>
      </pc:sldMasterChg>
      <pc:sldMasterChg chg="del">
        <pc:chgData name="Serif Salem" userId="93371da5-1b6a-4146-a736-4a3b0c81f0c2" providerId="ADAL" clId="{64CE71BE-E543-4950-82DF-0322EA536035}" dt="2025-05-26T23:16:37.746" v="43" actId="2696"/>
        <pc:sldMasterMkLst>
          <pc:docMk/>
          <pc:sldMasterMk cId="1297706418" sldId="2147483675"/>
        </pc:sldMasterMkLst>
      </pc:sldMasterChg>
      <pc:sldMasterChg chg="modSldLayout">
        <pc:chgData name="Serif Salem" userId="93371da5-1b6a-4146-a736-4a3b0c81f0c2" providerId="ADAL" clId="{64CE71BE-E543-4950-82DF-0322EA536035}" dt="2025-05-26T23:13:58.225" v="23"/>
        <pc:sldMasterMkLst>
          <pc:docMk/>
          <pc:sldMasterMk cId="1817202432" sldId="2147483697"/>
        </pc:sldMasterMkLst>
        <pc:sldLayoutChg chg="addSp">
          <pc:chgData name="Serif Salem" userId="93371da5-1b6a-4146-a736-4a3b0c81f0c2" providerId="ADAL" clId="{64CE71BE-E543-4950-82DF-0322EA536035}" dt="2025-05-26T23:13:58.225" v="23"/>
          <pc:sldLayoutMkLst>
            <pc:docMk/>
            <pc:sldMasterMk cId="1817202432" sldId="2147483697"/>
            <pc:sldLayoutMk cId="2816130822" sldId="2147483700"/>
          </pc:sldLayoutMkLst>
        </pc:sldLayoutChg>
        <pc:sldLayoutChg chg="delSp">
          <pc:chgData name="Serif Salem" userId="93371da5-1b6a-4146-a736-4a3b0c81f0c2" providerId="ADAL" clId="{64CE71BE-E543-4950-82DF-0322EA536035}" dt="2025-05-26T23:13:58.225" v="23"/>
          <pc:sldLayoutMkLst>
            <pc:docMk/>
            <pc:sldMasterMk cId="1817202432" sldId="2147483697"/>
            <pc:sldLayoutMk cId="515549758" sldId="214748371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6EE85B-CCB2-4AC8-862D-36391AD7F946}" type="doc">
      <dgm:prSet loTypeId="urn:microsoft.com/office/officeart/2005/8/layout/orgChart1" loCatId="hierarchy" qsTypeId="urn:microsoft.com/office/officeart/2005/8/quickstyle/simple5" qsCatId="simple" csTypeId="urn:microsoft.com/office/officeart/2005/8/colors/colorful5" csCatId="colorful" phldr="1"/>
      <dgm:spPr/>
      <dgm:t>
        <a:bodyPr/>
        <a:lstStyle/>
        <a:p>
          <a:endParaRPr lang="en-GB"/>
        </a:p>
      </dgm:t>
    </dgm:pt>
    <dgm:pt modelId="{4AC77631-8C6B-4919-9876-AAA50E45C14F}">
      <dgm:prSet/>
      <dgm:spPr/>
      <dgm:t>
        <a:bodyPr/>
        <a:lstStyle/>
        <a:p>
          <a:r>
            <a:rPr lang="en-GB"/>
            <a:t>DM Approaches</a:t>
          </a:r>
        </a:p>
      </dgm:t>
    </dgm:pt>
    <dgm:pt modelId="{EBD2AA7A-5AEA-4757-B83C-97D178E740A1}" type="parTrans" cxnId="{BC269FD5-F02B-467F-9495-DBAF1F193A70}">
      <dgm:prSet/>
      <dgm:spPr/>
      <dgm:t>
        <a:bodyPr/>
        <a:lstStyle/>
        <a:p>
          <a:endParaRPr lang="en-GB"/>
        </a:p>
      </dgm:t>
    </dgm:pt>
    <dgm:pt modelId="{3E163801-9166-48C0-A068-AB0609F6B021}" type="sibTrans" cxnId="{BC269FD5-F02B-467F-9495-DBAF1F193A70}">
      <dgm:prSet/>
      <dgm:spPr/>
      <dgm:t>
        <a:bodyPr/>
        <a:lstStyle/>
        <a:p>
          <a:endParaRPr lang="en-GB"/>
        </a:p>
      </dgm:t>
    </dgm:pt>
    <dgm:pt modelId="{65128809-DB92-49D4-9F35-2FC5AC265363}">
      <dgm:prSet/>
      <dgm:spPr/>
      <dgm:t>
        <a:bodyPr/>
        <a:lstStyle/>
        <a:p>
          <a:r>
            <a:rPr lang="en-GB"/>
            <a:t>Hypothesis Testing Approach  </a:t>
          </a:r>
        </a:p>
      </dgm:t>
    </dgm:pt>
    <dgm:pt modelId="{91774F7A-CA61-497F-970D-241D16F6CFA5}" type="parTrans" cxnId="{847B4094-A8A2-43A4-B716-B8434942A495}">
      <dgm:prSet/>
      <dgm:spPr/>
      <dgm:t>
        <a:bodyPr/>
        <a:lstStyle/>
        <a:p>
          <a:endParaRPr lang="en-GB"/>
        </a:p>
      </dgm:t>
    </dgm:pt>
    <dgm:pt modelId="{53C03CCB-2F36-4A42-B2C8-03CCF62175F6}" type="sibTrans" cxnId="{847B4094-A8A2-43A4-B716-B8434942A495}">
      <dgm:prSet/>
      <dgm:spPr/>
      <dgm:t>
        <a:bodyPr/>
        <a:lstStyle/>
        <a:p>
          <a:endParaRPr lang="en-GB"/>
        </a:p>
      </dgm:t>
    </dgm:pt>
    <dgm:pt modelId="{D1B12AEF-F901-496D-8D7C-1A55305F98A8}">
      <dgm:prSet/>
      <dgm:spPr/>
      <dgm:t>
        <a:bodyPr/>
        <a:lstStyle/>
        <a:p>
          <a:r>
            <a:rPr lang="en-GB"/>
            <a:t>Discovery Approach. </a:t>
          </a:r>
        </a:p>
      </dgm:t>
    </dgm:pt>
    <dgm:pt modelId="{F8F2D90D-410C-4CC9-8355-E00903ADC674}" type="parTrans" cxnId="{AEBB32C9-B40F-4C9B-BC0B-948325FCAA9F}">
      <dgm:prSet/>
      <dgm:spPr/>
      <dgm:t>
        <a:bodyPr/>
        <a:lstStyle/>
        <a:p>
          <a:endParaRPr lang="en-GB"/>
        </a:p>
      </dgm:t>
    </dgm:pt>
    <dgm:pt modelId="{4D492E2B-AA0D-466A-BC27-DF2B7E1F2765}" type="sibTrans" cxnId="{AEBB32C9-B40F-4C9B-BC0B-948325FCAA9F}">
      <dgm:prSet/>
      <dgm:spPr/>
      <dgm:t>
        <a:bodyPr/>
        <a:lstStyle/>
        <a:p>
          <a:endParaRPr lang="en-GB"/>
        </a:p>
      </dgm:t>
    </dgm:pt>
    <dgm:pt modelId="{D5D12C83-BCEF-421B-8B9A-505FD525445D}">
      <dgm:prSet/>
      <dgm:spPr/>
      <dgm:t>
        <a:bodyPr/>
        <a:lstStyle/>
        <a:p>
          <a:r>
            <a:rPr lang="en-GB"/>
            <a:t>Directed (Supervised</a:t>
          </a:r>
        </a:p>
      </dgm:t>
    </dgm:pt>
    <dgm:pt modelId="{0CED2DB2-0DDD-4496-BC43-F0F6D3DB5C37}" type="parTrans" cxnId="{BF905EE3-93AE-461C-B45B-3E76E2C07C4F}">
      <dgm:prSet/>
      <dgm:spPr/>
      <dgm:t>
        <a:bodyPr/>
        <a:lstStyle/>
        <a:p>
          <a:endParaRPr lang="en-GB"/>
        </a:p>
      </dgm:t>
    </dgm:pt>
    <dgm:pt modelId="{8FBB361F-D540-4B27-9A08-BB0951C8F5A3}" type="sibTrans" cxnId="{BF905EE3-93AE-461C-B45B-3E76E2C07C4F}">
      <dgm:prSet/>
      <dgm:spPr/>
      <dgm:t>
        <a:bodyPr/>
        <a:lstStyle/>
        <a:p>
          <a:endParaRPr lang="en-GB"/>
        </a:p>
      </dgm:t>
    </dgm:pt>
    <dgm:pt modelId="{E9195353-6599-41EC-9264-55A1E2837367}">
      <dgm:prSet/>
      <dgm:spPr/>
      <dgm:t>
        <a:bodyPr/>
        <a:lstStyle/>
        <a:p>
          <a:r>
            <a:rPr lang="en-GB"/>
            <a:t>Undirected (Unsupervised)</a:t>
          </a:r>
        </a:p>
      </dgm:t>
    </dgm:pt>
    <dgm:pt modelId="{EFD9C0FA-FED6-465E-8119-9320C929D821}" type="parTrans" cxnId="{474C74E4-D5B3-45E3-A913-67059EC838BC}">
      <dgm:prSet/>
      <dgm:spPr/>
      <dgm:t>
        <a:bodyPr/>
        <a:lstStyle/>
        <a:p>
          <a:endParaRPr lang="en-GB"/>
        </a:p>
      </dgm:t>
    </dgm:pt>
    <dgm:pt modelId="{068801CB-5AB4-4A17-8093-97BD75C525E8}" type="sibTrans" cxnId="{474C74E4-D5B3-45E3-A913-67059EC838BC}">
      <dgm:prSet/>
      <dgm:spPr/>
      <dgm:t>
        <a:bodyPr/>
        <a:lstStyle/>
        <a:p>
          <a:endParaRPr lang="en-GB"/>
        </a:p>
      </dgm:t>
    </dgm:pt>
    <dgm:pt modelId="{76E8514C-F7E1-4E74-A47F-6FEDB7C494E8}" type="pres">
      <dgm:prSet presAssocID="{C56EE85B-CCB2-4AC8-862D-36391AD7F946}" presName="hierChild1" presStyleCnt="0">
        <dgm:presLayoutVars>
          <dgm:orgChart val="1"/>
          <dgm:chPref val="1"/>
          <dgm:dir/>
          <dgm:animOne val="branch"/>
          <dgm:animLvl val="lvl"/>
          <dgm:resizeHandles/>
        </dgm:presLayoutVars>
      </dgm:prSet>
      <dgm:spPr/>
    </dgm:pt>
    <dgm:pt modelId="{661A60A4-9A4F-4134-88AD-0554B1C39C1A}" type="pres">
      <dgm:prSet presAssocID="{4AC77631-8C6B-4919-9876-AAA50E45C14F}" presName="hierRoot1" presStyleCnt="0">
        <dgm:presLayoutVars>
          <dgm:hierBranch val="init"/>
        </dgm:presLayoutVars>
      </dgm:prSet>
      <dgm:spPr/>
    </dgm:pt>
    <dgm:pt modelId="{8EEDB25B-8C26-47DC-9A7F-606728AF2A43}" type="pres">
      <dgm:prSet presAssocID="{4AC77631-8C6B-4919-9876-AAA50E45C14F}" presName="rootComposite1" presStyleCnt="0"/>
      <dgm:spPr/>
    </dgm:pt>
    <dgm:pt modelId="{044A9F0F-EC75-4083-8FC4-C9ED9062E164}" type="pres">
      <dgm:prSet presAssocID="{4AC77631-8C6B-4919-9876-AAA50E45C14F}" presName="rootText1" presStyleLbl="node0" presStyleIdx="0" presStyleCnt="1">
        <dgm:presLayoutVars>
          <dgm:chPref val="3"/>
        </dgm:presLayoutVars>
      </dgm:prSet>
      <dgm:spPr/>
    </dgm:pt>
    <dgm:pt modelId="{04A79412-A956-40EA-AA31-27666E715F7E}" type="pres">
      <dgm:prSet presAssocID="{4AC77631-8C6B-4919-9876-AAA50E45C14F}" presName="rootConnector1" presStyleLbl="node1" presStyleIdx="0" presStyleCnt="0"/>
      <dgm:spPr/>
    </dgm:pt>
    <dgm:pt modelId="{F60428AD-34FA-49E7-B1AE-56D9A96C4118}" type="pres">
      <dgm:prSet presAssocID="{4AC77631-8C6B-4919-9876-AAA50E45C14F}" presName="hierChild2" presStyleCnt="0"/>
      <dgm:spPr/>
    </dgm:pt>
    <dgm:pt modelId="{F8371BE0-DAD0-483C-947B-E6D3EABF6E6F}" type="pres">
      <dgm:prSet presAssocID="{91774F7A-CA61-497F-970D-241D16F6CFA5}" presName="Name37" presStyleLbl="parChTrans1D2" presStyleIdx="0" presStyleCnt="2"/>
      <dgm:spPr/>
    </dgm:pt>
    <dgm:pt modelId="{550B4543-D7B3-4DF1-A8BD-778489DBA38B}" type="pres">
      <dgm:prSet presAssocID="{65128809-DB92-49D4-9F35-2FC5AC265363}" presName="hierRoot2" presStyleCnt="0">
        <dgm:presLayoutVars>
          <dgm:hierBranch val="init"/>
        </dgm:presLayoutVars>
      </dgm:prSet>
      <dgm:spPr/>
    </dgm:pt>
    <dgm:pt modelId="{441064D9-785B-4D72-B16C-0B16E3D8DCA7}" type="pres">
      <dgm:prSet presAssocID="{65128809-DB92-49D4-9F35-2FC5AC265363}" presName="rootComposite" presStyleCnt="0"/>
      <dgm:spPr/>
    </dgm:pt>
    <dgm:pt modelId="{3892062F-1C1D-42E0-AD78-CFF67D0613B2}" type="pres">
      <dgm:prSet presAssocID="{65128809-DB92-49D4-9F35-2FC5AC265363}" presName="rootText" presStyleLbl="node2" presStyleIdx="0" presStyleCnt="2">
        <dgm:presLayoutVars>
          <dgm:chPref val="3"/>
        </dgm:presLayoutVars>
      </dgm:prSet>
      <dgm:spPr/>
    </dgm:pt>
    <dgm:pt modelId="{6C3E927A-B3CB-4F96-9D97-B8455D49E851}" type="pres">
      <dgm:prSet presAssocID="{65128809-DB92-49D4-9F35-2FC5AC265363}" presName="rootConnector" presStyleLbl="node2" presStyleIdx="0" presStyleCnt="2"/>
      <dgm:spPr/>
    </dgm:pt>
    <dgm:pt modelId="{A746D1AE-B1D2-4038-BEB2-D06744C59E3A}" type="pres">
      <dgm:prSet presAssocID="{65128809-DB92-49D4-9F35-2FC5AC265363}" presName="hierChild4" presStyleCnt="0"/>
      <dgm:spPr/>
    </dgm:pt>
    <dgm:pt modelId="{79DEA1C5-7608-40E0-A21F-55BB44567A4A}" type="pres">
      <dgm:prSet presAssocID="{65128809-DB92-49D4-9F35-2FC5AC265363}" presName="hierChild5" presStyleCnt="0"/>
      <dgm:spPr/>
    </dgm:pt>
    <dgm:pt modelId="{43F94DCA-1B4F-41CE-A212-BCCC5BA923A2}" type="pres">
      <dgm:prSet presAssocID="{F8F2D90D-410C-4CC9-8355-E00903ADC674}" presName="Name37" presStyleLbl="parChTrans1D2" presStyleIdx="1" presStyleCnt="2"/>
      <dgm:spPr/>
    </dgm:pt>
    <dgm:pt modelId="{C3DAEAE0-64BA-41B6-8920-A1CEA0CFC610}" type="pres">
      <dgm:prSet presAssocID="{D1B12AEF-F901-496D-8D7C-1A55305F98A8}" presName="hierRoot2" presStyleCnt="0">
        <dgm:presLayoutVars>
          <dgm:hierBranch val="init"/>
        </dgm:presLayoutVars>
      </dgm:prSet>
      <dgm:spPr/>
    </dgm:pt>
    <dgm:pt modelId="{89DA3B49-61E2-4559-877A-B79644F0D10A}" type="pres">
      <dgm:prSet presAssocID="{D1B12AEF-F901-496D-8D7C-1A55305F98A8}" presName="rootComposite" presStyleCnt="0"/>
      <dgm:spPr/>
    </dgm:pt>
    <dgm:pt modelId="{EC3461C2-EC14-4CA4-B0BC-19076E886686}" type="pres">
      <dgm:prSet presAssocID="{D1B12AEF-F901-496D-8D7C-1A55305F98A8}" presName="rootText" presStyleLbl="node2" presStyleIdx="1" presStyleCnt="2">
        <dgm:presLayoutVars>
          <dgm:chPref val="3"/>
        </dgm:presLayoutVars>
      </dgm:prSet>
      <dgm:spPr/>
    </dgm:pt>
    <dgm:pt modelId="{C03F1015-8DE8-45A0-9B5F-A538E0DC8A31}" type="pres">
      <dgm:prSet presAssocID="{D1B12AEF-F901-496D-8D7C-1A55305F98A8}" presName="rootConnector" presStyleLbl="node2" presStyleIdx="1" presStyleCnt="2"/>
      <dgm:spPr/>
    </dgm:pt>
    <dgm:pt modelId="{2662F040-FF8B-4882-9658-058A071C2BCB}" type="pres">
      <dgm:prSet presAssocID="{D1B12AEF-F901-496D-8D7C-1A55305F98A8}" presName="hierChild4" presStyleCnt="0"/>
      <dgm:spPr/>
    </dgm:pt>
    <dgm:pt modelId="{D97CB2A0-47D4-4978-9CA8-320145FFC427}" type="pres">
      <dgm:prSet presAssocID="{0CED2DB2-0DDD-4496-BC43-F0F6D3DB5C37}" presName="Name37" presStyleLbl="parChTrans1D3" presStyleIdx="0" presStyleCnt="2"/>
      <dgm:spPr/>
    </dgm:pt>
    <dgm:pt modelId="{C00661AB-84A4-44CD-8104-06C8D8D2B5AD}" type="pres">
      <dgm:prSet presAssocID="{D5D12C83-BCEF-421B-8B9A-505FD525445D}" presName="hierRoot2" presStyleCnt="0">
        <dgm:presLayoutVars>
          <dgm:hierBranch val="init"/>
        </dgm:presLayoutVars>
      </dgm:prSet>
      <dgm:spPr/>
    </dgm:pt>
    <dgm:pt modelId="{2AA28EB3-2ECA-4DCC-9B53-1AB918CD8756}" type="pres">
      <dgm:prSet presAssocID="{D5D12C83-BCEF-421B-8B9A-505FD525445D}" presName="rootComposite" presStyleCnt="0"/>
      <dgm:spPr/>
    </dgm:pt>
    <dgm:pt modelId="{71CFC401-E23F-4F3A-84E3-80BF833F1B77}" type="pres">
      <dgm:prSet presAssocID="{D5D12C83-BCEF-421B-8B9A-505FD525445D}" presName="rootText" presStyleLbl="node3" presStyleIdx="0" presStyleCnt="2">
        <dgm:presLayoutVars>
          <dgm:chPref val="3"/>
        </dgm:presLayoutVars>
      </dgm:prSet>
      <dgm:spPr/>
    </dgm:pt>
    <dgm:pt modelId="{349D9E6E-37A4-438A-90B6-04802C13809B}" type="pres">
      <dgm:prSet presAssocID="{D5D12C83-BCEF-421B-8B9A-505FD525445D}" presName="rootConnector" presStyleLbl="node3" presStyleIdx="0" presStyleCnt="2"/>
      <dgm:spPr/>
    </dgm:pt>
    <dgm:pt modelId="{7A0FB4CA-0229-475A-B1B4-92665899B7B5}" type="pres">
      <dgm:prSet presAssocID="{D5D12C83-BCEF-421B-8B9A-505FD525445D}" presName="hierChild4" presStyleCnt="0"/>
      <dgm:spPr/>
    </dgm:pt>
    <dgm:pt modelId="{B60EA8AB-8A71-455F-BB91-5691CDB05477}" type="pres">
      <dgm:prSet presAssocID="{D5D12C83-BCEF-421B-8B9A-505FD525445D}" presName="hierChild5" presStyleCnt="0"/>
      <dgm:spPr/>
    </dgm:pt>
    <dgm:pt modelId="{F11A2340-48CA-4E87-A0AD-4001061C57A4}" type="pres">
      <dgm:prSet presAssocID="{EFD9C0FA-FED6-465E-8119-9320C929D821}" presName="Name37" presStyleLbl="parChTrans1D3" presStyleIdx="1" presStyleCnt="2"/>
      <dgm:spPr/>
    </dgm:pt>
    <dgm:pt modelId="{3AFB7377-B755-4BE5-802C-AE79ACFA29C2}" type="pres">
      <dgm:prSet presAssocID="{E9195353-6599-41EC-9264-55A1E2837367}" presName="hierRoot2" presStyleCnt="0">
        <dgm:presLayoutVars>
          <dgm:hierBranch val="init"/>
        </dgm:presLayoutVars>
      </dgm:prSet>
      <dgm:spPr/>
    </dgm:pt>
    <dgm:pt modelId="{A3EDE2EC-374E-4B64-B8E2-4B94F33772F5}" type="pres">
      <dgm:prSet presAssocID="{E9195353-6599-41EC-9264-55A1E2837367}" presName="rootComposite" presStyleCnt="0"/>
      <dgm:spPr/>
    </dgm:pt>
    <dgm:pt modelId="{A636F14F-39E3-4C1A-A4D3-CA2E3073ABDB}" type="pres">
      <dgm:prSet presAssocID="{E9195353-6599-41EC-9264-55A1E2837367}" presName="rootText" presStyleLbl="node3" presStyleIdx="1" presStyleCnt="2">
        <dgm:presLayoutVars>
          <dgm:chPref val="3"/>
        </dgm:presLayoutVars>
      </dgm:prSet>
      <dgm:spPr/>
    </dgm:pt>
    <dgm:pt modelId="{7BF7ED9E-E147-4CF9-ADAA-17760513E5DC}" type="pres">
      <dgm:prSet presAssocID="{E9195353-6599-41EC-9264-55A1E2837367}" presName="rootConnector" presStyleLbl="node3" presStyleIdx="1" presStyleCnt="2"/>
      <dgm:spPr/>
    </dgm:pt>
    <dgm:pt modelId="{D69319BE-7D81-4E23-91F5-86B885AC21A5}" type="pres">
      <dgm:prSet presAssocID="{E9195353-6599-41EC-9264-55A1E2837367}" presName="hierChild4" presStyleCnt="0"/>
      <dgm:spPr/>
    </dgm:pt>
    <dgm:pt modelId="{0584EB26-561C-4501-8D2F-BB782C72A32F}" type="pres">
      <dgm:prSet presAssocID="{E9195353-6599-41EC-9264-55A1E2837367}" presName="hierChild5" presStyleCnt="0"/>
      <dgm:spPr/>
    </dgm:pt>
    <dgm:pt modelId="{5BCB42DD-4CA2-4B6F-BD25-0E5E3EB9AD82}" type="pres">
      <dgm:prSet presAssocID="{D1B12AEF-F901-496D-8D7C-1A55305F98A8}" presName="hierChild5" presStyleCnt="0"/>
      <dgm:spPr/>
    </dgm:pt>
    <dgm:pt modelId="{0F7967A8-9678-40F8-A5DB-84768681A36D}" type="pres">
      <dgm:prSet presAssocID="{4AC77631-8C6B-4919-9876-AAA50E45C14F}" presName="hierChild3" presStyleCnt="0"/>
      <dgm:spPr/>
    </dgm:pt>
  </dgm:ptLst>
  <dgm:cxnLst>
    <dgm:cxn modelId="{81105B06-B596-4C57-8473-1B9937B003EF}" type="presOf" srcId="{65128809-DB92-49D4-9F35-2FC5AC265363}" destId="{3892062F-1C1D-42E0-AD78-CFF67D0613B2}" srcOrd="0" destOrd="0" presId="urn:microsoft.com/office/officeart/2005/8/layout/orgChart1"/>
    <dgm:cxn modelId="{CCB87728-144C-4F61-926E-A9606C0F04FF}" type="presOf" srcId="{D5D12C83-BCEF-421B-8B9A-505FD525445D}" destId="{349D9E6E-37A4-438A-90B6-04802C13809B}" srcOrd="1" destOrd="0" presId="urn:microsoft.com/office/officeart/2005/8/layout/orgChart1"/>
    <dgm:cxn modelId="{8D016F3B-F573-4648-BFD8-D242B715D417}" type="presOf" srcId="{D1B12AEF-F901-496D-8D7C-1A55305F98A8}" destId="{EC3461C2-EC14-4CA4-B0BC-19076E886686}" srcOrd="0" destOrd="0" presId="urn:microsoft.com/office/officeart/2005/8/layout/orgChart1"/>
    <dgm:cxn modelId="{91E3133D-A4A1-4754-AB7D-F6288BA96F25}" type="presOf" srcId="{C56EE85B-CCB2-4AC8-862D-36391AD7F946}" destId="{76E8514C-F7E1-4E74-A47F-6FEDB7C494E8}" srcOrd="0" destOrd="0" presId="urn:microsoft.com/office/officeart/2005/8/layout/orgChart1"/>
    <dgm:cxn modelId="{129D1874-709D-4D59-A049-6B6968BE4D2E}" type="presOf" srcId="{91774F7A-CA61-497F-970D-241D16F6CFA5}" destId="{F8371BE0-DAD0-483C-947B-E6D3EABF6E6F}" srcOrd="0" destOrd="0" presId="urn:microsoft.com/office/officeart/2005/8/layout/orgChart1"/>
    <dgm:cxn modelId="{4EA06477-716C-45D2-9619-8762801B3C5D}" type="presOf" srcId="{65128809-DB92-49D4-9F35-2FC5AC265363}" destId="{6C3E927A-B3CB-4F96-9D97-B8455D49E851}" srcOrd="1" destOrd="0" presId="urn:microsoft.com/office/officeart/2005/8/layout/orgChart1"/>
    <dgm:cxn modelId="{847B4094-A8A2-43A4-B716-B8434942A495}" srcId="{4AC77631-8C6B-4919-9876-AAA50E45C14F}" destId="{65128809-DB92-49D4-9F35-2FC5AC265363}" srcOrd="0" destOrd="0" parTransId="{91774F7A-CA61-497F-970D-241D16F6CFA5}" sibTransId="{53C03CCB-2F36-4A42-B2C8-03CCF62175F6}"/>
    <dgm:cxn modelId="{CA71DFAB-A4AD-4238-B4C1-75AEF9E0A663}" type="presOf" srcId="{EFD9C0FA-FED6-465E-8119-9320C929D821}" destId="{F11A2340-48CA-4E87-A0AD-4001061C57A4}" srcOrd="0" destOrd="0" presId="urn:microsoft.com/office/officeart/2005/8/layout/orgChart1"/>
    <dgm:cxn modelId="{C71FA0B6-43D9-4489-AB80-35CFEF1CDCE5}" type="presOf" srcId="{E9195353-6599-41EC-9264-55A1E2837367}" destId="{7BF7ED9E-E147-4CF9-ADAA-17760513E5DC}" srcOrd="1" destOrd="0" presId="urn:microsoft.com/office/officeart/2005/8/layout/orgChart1"/>
    <dgm:cxn modelId="{AEBB32C9-B40F-4C9B-BC0B-948325FCAA9F}" srcId="{4AC77631-8C6B-4919-9876-AAA50E45C14F}" destId="{D1B12AEF-F901-496D-8D7C-1A55305F98A8}" srcOrd="1" destOrd="0" parTransId="{F8F2D90D-410C-4CC9-8355-E00903ADC674}" sibTransId="{4D492E2B-AA0D-466A-BC27-DF2B7E1F2765}"/>
    <dgm:cxn modelId="{F4565FCF-C690-41F6-9972-1E28CF3FA175}" type="presOf" srcId="{4AC77631-8C6B-4919-9876-AAA50E45C14F}" destId="{04A79412-A956-40EA-AA31-27666E715F7E}" srcOrd="1" destOrd="0" presId="urn:microsoft.com/office/officeart/2005/8/layout/orgChart1"/>
    <dgm:cxn modelId="{BC269FD5-F02B-467F-9495-DBAF1F193A70}" srcId="{C56EE85B-CCB2-4AC8-862D-36391AD7F946}" destId="{4AC77631-8C6B-4919-9876-AAA50E45C14F}" srcOrd="0" destOrd="0" parTransId="{EBD2AA7A-5AEA-4757-B83C-97D178E740A1}" sibTransId="{3E163801-9166-48C0-A068-AB0609F6B021}"/>
    <dgm:cxn modelId="{6E2A40D6-3CEF-43B6-B58C-7406827BE400}" type="presOf" srcId="{0CED2DB2-0DDD-4496-BC43-F0F6D3DB5C37}" destId="{D97CB2A0-47D4-4978-9CA8-320145FFC427}" srcOrd="0" destOrd="0" presId="urn:microsoft.com/office/officeart/2005/8/layout/orgChart1"/>
    <dgm:cxn modelId="{BF905EE3-93AE-461C-B45B-3E76E2C07C4F}" srcId="{D1B12AEF-F901-496D-8D7C-1A55305F98A8}" destId="{D5D12C83-BCEF-421B-8B9A-505FD525445D}" srcOrd="0" destOrd="0" parTransId="{0CED2DB2-0DDD-4496-BC43-F0F6D3DB5C37}" sibTransId="{8FBB361F-D540-4B27-9A08-BB0951C8F5A3}"/>
    <dgm:cxn modelId="{474C74E4-D5B3-45E3-A913-67059EC838BC}" srcId="{D1B12AEF-F901-496D-8D7C-1A55305F98A8}" destId="{E9195353-6599-41EC-9264-55A1E2837367}" srcOrd="1" destOrd="0" parTransId="{EFD9C0FA-FED6-465E-8119-9320C929D821}" sibTransId="{068801CB-5AB4-4A17-8093-97BD75C525E8}"/>
    <dgm:cxn modelId="{CF94AAE7-4727-438A-B44B-34D9017A9103}" type="presOf" srcId="{F8F2D90D-410C-4CC9-8355-E00903ADC674}" destId="{43F94DCA-1B4F-41CE-A212-BCCC5BA923A2}" srcOrd="0" destOrd="0" presId="urn:microsoft.com/office/officeart/2005/8/layout/orgChart1"/>
    <dgm:cxn modelId="{576085EE-E87D-4713-9F15-C3966F77F275}" type="presOf" srcId="{4AC77631-8C6B-4919-9876-AAA50E45C14F}" destId="{044A9F0F-EC75-4083-8FC4-C9ED9062E164}" srcOrd="0" destOrd="0" presId="urn:microsoft.com/office/officeart/2005/8/layout/orgChart1"/>
    <dgm:cxn modelId="{30099EF0-86C1-4009-8D37-DDEE57C61605}" type="presOf" srcId="{D1B12AEF-F901-496D-8D7C-1A55305F98A8}" destId="{C03F1015-8DE8-45A0-9B5F-A538E0DC8A31}" srcOrd="1" destOrd="0" presId="urn:microsoft.com/office/officeart/2005/8/layout/orgChart1"/>
    <dgm:cxn modelId="{EF2C38FA-9843-4ECF-BC2E-8A42CBDBF480}" type="presOf" srcId="{D5D12C83-BCEF-421B-8B9A-505FD525445D}" destId="{71CFC401-E23F-4F3A-84E3-80BF833F1B77}" srcOrd="0" destOrd="0" presId="urn:microsoft.com/office/officeart/2005/8/layout/orgChart1"/>
    <dgm:cxn modelId="{D2D2A4FE-35F5-4195-A64D-D3C3EFB97331}" type="presOf" srcId="{E9195353-6599-41EC-9264-55A1E2837367}" destId="{A636F14F-39E3-4C1A-A4D3-CA2E3073ABDB}" srcOrd="0" destOrd="0" presId="urn:microsoft.com/office/officeart/2005/8/layout/orgChart1"/>
    <dgm:cxn modelId="{EAF426E0-A1AE-46FB-845D-027A077E6521}" type="presParOf" srcId="{76E8514C-F7E1-4E74-A47F-6FEDB7C494E8}" destId="{661A60A4-9A4F-4134-88AD-0554B1C39C1A}" srcOrd="0" destOrd="0" presId="urn:microsoft.com/office/officeart/2005/8/layout/orgChart1"/>
    <dgm:cxn modelId="{09A0BE51-8A62-4A69-B955-FE26581BC9C3}" type="presParOf" srcId="{661A60A4-9A4F-4134-88AD-0554B1C39C1A}" destId="{8EEDB25B-8C26-47DC-9A7F-606728AF2A43}" srcOrd="0" destOrd="0" presId="urn:microsoft.com/office/officeart/2005/8/layout/orgChart1"/>
    <dgm:cxn modelId="{03C7E652-AF84-4021-BF61-8BAB5B7E8807}" type="presParOf" srcId="{8EEDB25B-8C26-47DC-9A7F-606728AF2A43}" destId="{044A9F0F-EC75-4083-8FC4-C9ED9062E164}" srcOrd="0" destOrd="0" presId="urn:microsoft.com/office/officeart/2005/8/layout/orgChart1"/>
    <dgm:cxn modelId="{A2F742EA-6965-4AC1-8A45-D16D896E61BC}" type="presParOf" srcId="{8EEDB25B-8C26-47DC-9A7F-606728AF2A43}" destId="{04A79412-A956-40EA-AA31-27666E715F7E}" srcOrd="1" destOrd="0" presId="urn:microsoft.com/office/officeart/2005/8/layout/orgChart1"/>
    <dgm:cxn modelId="{1E263928-42F1-4F62-AC30-EBADD4002F03}" type="presParOf" srcId="{661A60A4-9A4F-4134-88AD-0554B1C39C1A}" destId="{F60428AD-34FA-49E7-B1AE-56D9A96C4118}" srcOrd="1" destOrd="0" presId="urn:microsoft.com/office/officeart/2005/8/layout/orgChart1"/>
    <dgm:cxn modelId="{008E0A29-9E83-479A-AB21-5D5FE2C55AF9}" type="presParOf" srcId="{F60428AD-34FA-49E7-B1AE-56D9A96C4118}" destId="{F8371BE0-DAD0-483C-947B-E6D3EABF6E6F}" srcOrd="0" destOrd="0" presId="urn:microsoft.com/office/officeart/2005/8/layout/orgChart1"/>
    <dgm:cxn modelId="{3B98E4B0-E5AE-412E-BC67-E3B190DB2C92}" type="presParOf" srcId="{F60428AD-34FA-49E7-B1AE-56D9A96C4118}" destId="{550B4543-D7B3-4DF1-A8BD-778489DBA38B}" srcOrd="1" destOrd="0" presId="urn:microsoft.com/office/officeart/2005/8/layout/orgChart1"/>
    <dgm:cxn modelId="{6339181B-DE65-41D7-8703-9E4AB659C2FA}" type="presParOf" srcId="{550B4543-D7B3-4DF1-A8BD-778489DBA38B}" destId="{441064D9-785B-4D72-B16C-0B16E3D8DCA7}" srcOrd="0" destOrd="0" presId="urn:microsoft.com/office/officeart/2005/8/layout/orgChart1"/>
    <dgm:cxn modelId="{C6E767B1-8F64-4B21-A793-6ACD23C7111F}" type="presParOf" srcId="{441064D9-785B-4D72-B16C-0B16E3D8DCA7}" destId="{3892062F-1C1D-42E0-AD78-CFF67D0613B2}" srcOrd="0" destOrd="0" presId="urn:microsoft.com/office/officeart/2005/8/layout/orgChart1"/>
    <dgm:cxn modelId="{6343E642-6CB4-4501-B7AB-4B0977CC6894}" type="presParOf" srcId="{441064D9-785B-4D72-B16C-0B16E3D8DCA7}" destId="{6C3E927A-B3CB-4F96-9D97-B8455D49E851}" srcOrd="1" destOrd="0" presId="urn:microsoft.com/office/officeart/2005/8/layout/orgChart1"/>
    <dgm:cxn modelId="{A452F961-61C8-4628-8554-7C50237D4D2F}" type="presParOf" srcId="{550B4543-D7B3-4DF1-A8BD-778489DBA38B}" destId="{A746D1AE-B1D2-4038-BEB2-D06744C59E3A}" srcOrd="1" destOrd="0" presId="urn:microsoft.com/office/officeart/2005/8/layout/orgChart1"/>
    <dgm:cxn modelId="{F8D5E1E1-F95C-483C-B96A-5C47A9A41CA6}" type="presParOf" srcId="{550B4543-D7B3-4DF1-A8BD-778489DBA38B}" destId="{79DEA1C5-7608-40E0-A21F-55BB44567A4A}" srcOrd="2" destOrd="0" presId="urn:microsoft.com/office/officeart/2005/8/layout/orgChart1"/>
    <dgm:cxn modelId="{9040F378-A300-4856-AEFE-D38A8CD02F1F}" type="presParOf" srcId="{F60428AD-34FA-49E7-B1AE-56D9A96C4118}" destId="{43F94DCA-1B4F-41CE-A212-BCCC5BA923A2}" srcOrd="2" destOrd="0" presId="urn:microsoft.com/office/officeart/2005/8/layout/orgChart1"/>
    <dgm:cxn modelId="{A93DEFF4-F4FF-4315-A779-AD9CBC421DC3}" type="presParOf" srcId="{F60428AD-34FA-49E7-B1AE-56D9A96C4118}" destId="{C3DAEAE0-64BA-41B6-8920-A1CEA0CFC610}" srcOrd="3" destOrd="0" presId="urn:microsoft.com/office/officeart/2005/8/layout/orgChart1"/>
    <dgm:cxn modelId="{287F505C-030E-4ECF-9E3E-F5F1F97E9662}" type="presParOf" srcId="{C3DAEAE0-64BA-41B6-8920-A1CEA0CFC610}" destId="{89DA3B49-61E2-4559-877A-B79644F0D10A}" srcOrd="0" destOrd="0" presId="urn:microsoft.com/office/officeart/2005/8/layout/orgChart1"/>
    <dgm:cxn modelId="{44BDB982-FE02-401B-B123-86B5C0E85CF1}" type="presParOf" srcId="{89DA3B49-61E2-4559-877A-B79644F0D10A}" destId="{EC3461C2-EC14-4CA4-B0BC-19076E886686}" srcOrd="0" destOrd="0" presId="urn:microsoft.com/office/officeart/2005/8/layout/orgChart1"/>
    <dgm:cxn modelId="{9CFA1234-C537-446A-AF11-29AF0DE14CC3}" type="presParOf" srcId="{89DA3B49-61E2-4559-877A-B79644F0D10A}" destId="{C03F1015-8DE8-45A0-9B5F-A538E0DC8A31}" srcOrd="1" destOrd="0" presId="urn:microsoft.com/office/officeart/2005/8/layout/orgChart1"/>
    <dgm:cxn modelId="{2A09AD48-FFBF-436D-A213-BEED214795EA}" type="presParOf" srcId="{C3DAEAE0-64BA-41B6-8920-A1CEA0CFC610}" destId="{2662F040-FF8B-4882-9658-058A071C2BCB}" srcOrd="1" destOrd="0" presId="urn:microsoft.com/office/officeart/2005/8/layout/orgChart1"/>
    <dgm:cxn modelId="{99C3B231-60BB-4274-B8DF-8792718C9F23}" type="presParOf" srcId="{2662F040-FF8B-4882-9658-058A071C2BCB}" destId="{D97CB2A0-47D4-4978-9CA8-320145FFC427}" srcOrd="0" destOrd="0" presId="urn:microsoft.com/office/officeart/2005/8/layout/orgChart1"/>
    <dgm:cxn modelId="{1BB7EBA3-94D4-405C-A8D0-944F0AE9C173}" type="presParOf" srcId="{2662F040-FF8B-4882-9658-058A071C2BCB}" destId="{C00661AB-84A4-44CD-8104-06C8D8D2B5AD}" srcOrd="1" destOrd="0" presId="urn:microsoft.com/office/officeart/2005/8/layout/orgChart1"/>
    <dgm:cxn modelId="{97942D69-9020-4DCE-B49E-3F33A0886890}" type="presParOf" srcId="{C00661AB-84A4-44CD-8104-06C8D8D2B5AD}" destId="{2AA28EB3-2ECA-4DCC-9B53-1AB918CD8756}" srcOrd="0" destOrd="0" presId="urn:microsoft.com/office/officeart/2005/8/layout/orgChart1"/>
    <dgm:cxn modelId="{CE51FF03-29F7-4B2A-A996-DFE018E3E248}" type="presParOf" srcId="{2AA28EB3-2ECA-4DCC-9B53-1AB918CD8756}" destId="{71CFC401-E23F-4F3A-84E3-80BF833F1B77}" srcOrd="0" destOrd="0" presId="urn:microsoft.com/office/officeart/2005/8/layout/orgChart1"/>
    <dgm:cxn modelId="{2258AC4C-8236-4A05-B81B-1A4730568629}" type="presParOf" srcId="{2AA28EB3-2ECA-4DCC-9B53-1AB918CD8756}" destId="{349D9E6E-37A4-438A-90B6-04802C13809B}" srcOrd="1" destOrd="0" presId="urn:microsoft.com/office/officeart/2005/8/layout/orgChart1"/>
    <dgm:cxn modelId="{832410AF-BCCC-4868-A808-37D00EA13A00}" type="presParOf" srcId="{C00661AB-84A4-44CD-8104-06C8D8D2B5AD}" destId="{7A0FB4CA-0229-475A-B1B4-92665899B7B5}" srcOrd="1" destOrd="0" presId="urn:microsoft.com/office/officeart/2005/8/layout/orgChart1"/>
    <dgm:cxn modelId="{8B41952C-BB56-45CC-AAD2-9FADFD67141A}" type="presParOf" srcId="{C00661AB-84A4-44CD-8104-06C8D8D2B5AD}" destId="{B60EA8AB-8A71-455F-BB91-5691CDB05477}" srcOrd="2" destOrd="0" presId="urn:microsoft.com/office/officeart/2005/8/layout/orgChart1"/>
    <dgm:cxn modelId="{3CD90627-561B-4044-A4EB-1C19CD5877CD}" type="presParOf" srcId="{2662F040-FF8B-4882-9658-058A071C2BCB}" destId="{F11A2340-48CA-4E87-A0AD-4001061C57A4}" srcOrd="2" destOrd="0" presId="urn:microsoft.com/office/officeart/2005/8/layout/orgChart1"/>
    <dgm:cxn modelId="{FB45DBF5-C5E6-4BDB-9548-6B7420EA3564}" type="presParOf" srcId="{2662F040-FF8B-4882-9658-058A071C2BCB}" destId="{3AFB7377-B755-4BE5-802C-AE79ACFA29C2}" srcOrd="3" destOrd="0" presId="urn:microsoft.com/office/officeart/2005/8/layout/orgChart1"/>
    <dgm:cxn modelId="{ABE45141-87A1-49C9-B830-088992BE21B8}" type="presParOf" srcId="{3AFB7377-B755-4BE5-802C-AE79ACFA29C2}" destId="{A3EDE2EC-374E-4B64-B8E2-4B94F33772F5}" srcOrd="0" destOrd="0" presId="urn:microsoft.com/office/officeart/2005/8/layout/orgChart1"/>
    <dgm:cxn modelId="{826C6384-DB42-4D46-9AFC-9CF7FABDF6F5}" type="presParOf" srcId="{A3EDE2EC-374E-4B64-B8E2-4B94F33772F5}" destId="{A636F14F-39E3-4C1A-A4D3-CA2E3073ABDB}" srcOrd="0" destOrd="0" presId="urn:microsoft.com/office/officeart/2005/8/layout/orgChart1"/>
    <dgm:cxn modelId="{FD97F959-C3B9-4EA5-B589-04551FA058FC}" type="presParOf" srcId="{A3EDE2EC-374E-4B64-B8E2-4B94F33772F5}" destId="{7BF7ED9E-E147-4CF9-ADAA-17760513E5DC}" srcOrd="1" destOrd="0" presId="urn:microsoft.com/office/officeart/2005/8/layout/orgChart1"/>
    <dgm:cxn modelId="{04556B4C-A61C-4CA5-BD1D-10F6D9304B52}" type="presParOf" srcId="{3AFB7377-B755-4BE5-802C-AE79ACFA29C2}" destId="{D69319BE-7D81-4E23-91F5-86B885AC21A5}" srcOrd="1" destOrd="0" presId="urn:microsoft.com/office/officeart/2005/8/layout/orgChart1"/>
    <dgm:cxn modelId="{D51FE9E1-A8B9-46F2-84AF-261E2C7E7854}" type="presParOf" srcId="{3AFB7377-B755-4BE5-802C-AE79ACFA29C2}" destId="{0584EB26-561C-4501-8D2F-BB782C72A32F}" srcOrd="2" destOrd="0" presId="urn:microsoft.com/office/officeart/2005/8/layout/orgChart1"/>
    <dgm:cxn modelId="{22727A8D-92CB-48E7-89B6-F68CBDF90DA9}" type="presParOf" srcId="{C3DAEAE0-64BA-41B6-8920-A1CEA0CFC610}" destId="{5BCB42DD-4CA2-4B6F-BD25-0E5E3EB9AD82}" srcOrd="2" destOrd="0" presId="urn:microsoft.com/office/officeart/2005/8/layout/orgChart1"/>
    <dgm:cxn modelId="{2EC8B000-11BB-40BD-8DF5-23D78C19A1BD}" type="presParOf" srcId="{661A60A4-9A4F-4134-88AD-0554B1C39C1A}" destId="{0F7967A8-9678-40F8-A5DB-84768681A36D}"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6EE85B-CCB2-4AC8-862D-36391AD7F946}" type="doc">
      <dgm:prSet loTypeId="urn:microsoft.com/office/officeart/2005/8/layout/orgChart1" loCatId="hierarchy" qsTypeId="urn:microsoft.com/office/officeart/2005/8/quickstyle/simple5" qsCatId="simple" csTypeId="urn:microsoft.com/office/officeart/2005/8/colors/accent0_1" csCatId="mainScheme" phldr="1"/>
      <dgm:spPr/>
      <dgm:t>
        <a:bodyPr/>
        <a:lstStyle/>
        <a:p>
          <a:endParaRPr lang="en-GB"/>
        </a:p>
      </dgm:t>
    </dgm:pt>
    <dgm:pt modelId="{4AC77631-8C6B-4919-9876-AAA50E45C14F}">
      <dgm:prSet/>
      <dgm:spPr/>
      <dgm:t>
        <a:bodyPr/>
        <a:lstStyle/>
        <a:p>
          <a:r>
            <a:rPr lang="en-GB"/>
            <a:t>DM Approaches</a:t>
          </a:r>
        </a:p>
      </dgm:t>
    </dgm:pt>
    <dgm:pt modelId="{EBD2AA7A-5AEA-4757-B83C-97D178E740A1}" type="parTrans" cxnId="{BC269FD5-F02B-467F-9495-DBAF1F193A70}">
      <dgm:prSet/>
      <dgm:spPr/>
      <dgm:t>
        <a:bodyPr/>
        <a:lstStyle/>
        <a:p>
          <a:endParaRPr lang="en-GB"/>
        </a:p>
      </dgm:t>
    </dgm:pt>
    <dgm:pt modelId="{3E163801-9166-48C0-A068-AB0609F6B021}" type="sibTrans" cxnId="{BC269FD5-F02B-467F-9495-DBAF1F193A70}">
      <dgm:prSet/>
      <dgm:spPr/>
      <dgm:t>
        <a:bodyPr/>
        <a:lstStyle/>
        <a:p>
          <a:endParaRPr lang="en-GB"/>
        </a:p>
      </dgm:t>
    </dgm:pt>
    <dgm:pt modelId="{65128809-DB92-49D4-9F35-2FC5AC265363}">
      <dgm:prSet/>
      <dgm:spPr/>
      <dgm:t>
        <a:bodyPr/>
        <a:lstStyle/>
        <a:p>
          <a:r>
            <a:rPr lang="en-GB"/>
            <a:t>Hypothesis Testing Approach  </a:t>
          </a:r>
        </a:p>
      </dgm:t>
    </dgm:pt>
    <dgm:pt modelId="{91774F7A-CA61-497F-970D-241D16F6CFA5}" type="parTrans" cxnId="{847B4094-A8A2-43A4-B716-B8434942A495}">
      <dgm:prSet/>
      <dgm:spPr/>
      <dgm:t>
        <a:bodyPr/>
        <a:lstStyle/>
        <a:p>
          <a:endParaRPr lang="en-GB"/>
        </a:p>
      </dgm:t>
    </dgm:pt>
    <dgm:pt modelId="{53C03CCB-2F36-4A42-B2C8-03CCF62175F6}" type="sibTrans" cxnId="{847B4094-A8A2-43A4-B716-B8434942A495}">
      <dgm:prSet/>
      <dgm:spPr/>
      <dgm:t>
        <a:bodyPr/>
        <a:lstStyle/>
        <a:p>
          <a:endParaRPr lang="en-GB"/>
        </a:p>
      </dgm:t>
    </dgm:pt>
    <dgm:pt modelId="{D1B12AEF-F901-496D-8D7C-1A55305F98A8}">
      <dgm:prSet/>
      <dgm:spPr/>
      <dgm:t>
        <a:bodyPr/>
        <a:lstStyle/>
        <a:p>
          <a:r>
            <a:rPr lang="en-GB"/>
            <a:t>Discovery Approach. </a:t>
          </a:r>
        </a:p>
      </dgm:t>
    </dgm:pt>
    <dgm:pt modelId="{F8F2D90D-410C-4CC9-8355-E00903ADC674}" type="parTrans" cxnId="{AEBB32C9-B40F-4C9B-BC0B-948325FCAA9F}">
      <dgm:prSet/>
      <dgm:spPr/>
      <dgm:t>
        <a:bodyPr/>
        <a:lstStyle/>
        <a:p>
          <a:endParaRPr lang="en-GB"/>
        </a:p>
      </dgm:t>
    </dgm:pt>
    <dgm:pt modelId="{4D492E2B-AA0D-466A-BC27-DF2B7E1F2765}" type="sibTrans" cxnId="{AEBB32C9-B40F-4C9B-BC0B-948325FCAA9F}">
      <dgm:prSet/>
      <dgm:spPr/>
      <dgm:t>
        <a:bodyPr/>
        <a:lstStyle/>
        <a:p>
          <a:endParaRPr lang="en-GB"/>
        </a:p>
      </dgm:t>
    </dgm:pt>
    <dgm:pt modelId="{D5D12C83-BCEF-421B-8B9A-505FD525445D}">
      <dgm:prSet/>
      <dgm:spPr/>
      <dgm:t>
        <a:bodyPr/>
        <a:lstStyle/>
        <a:p>
          <a:r>
            <a:rPr lang="en-GB"/>
            <a:t>Directed (Supervised</a:t>
          </a:r>
        </a:p>
      </dgm:t>
    </dgm:pt>
    <dgm:pt modelId="{0CED2DB2-0DDD-4496-BC43-F0F6D3DB5C37}" type="parTrans" cxnId="{BF905EE3-93AE-461C-B45B-3E76E2C07C4F}">
      <dgm:prSet/>
      <dgm:spPr/>
      <dgm:t>
        <a:bodyPr/>
        <a:lstStyle/>
        <a:p>
          <a:endParaRPr lang="en-GB"/>
        </a:p>
      </dgm:t>
    </dgm:pt>
    <dgm:pt modelId="{8FBB361F-D540-4B27-9A08-BB0951C8F5A3}" type="sibTrans" cxnId="{BF905EE3-93AE-461C-B45B-3E76E2C07C4F}">
      <dgm:prSet/>
      <dgm:spPr/>
      <dgm:t>
        <a:bodyPr/>
        <a:lstStyle/>
        <a:p>
          <a:endParaRPr lang="en-GB"/>
        </a:p>
      </dgm:t>
    </dgm:pt>
    <dgm:pt modelId="{E9195353-6599-41EC-9264-55A1E2837367}">
      <dgm:prSet/>
      <dgm:spPr/>
      <dgm:t>
        <a:bodyPr/>
        <a:lstStyle/>
        <a:p>
          <a:r>
            <a:rPr lang="en-GB"/>
            <a:t>Undirected (Unsupervised)</a:t>
          </a:r>
        </a:p>
      </dgm:t>
    </dgm:pt>
    <dgm:pt modelId="{EFD9C0FA-FED6-465E-8119-9320C929D821}" type="parTrans" cxnId="{474C74E4-D5B3-45E3-A913-67059EC838BC}">
      <dgm:prSet/>
      <dgm:spPr/>
      <dgm:t>
        <a:bodyPr/>
        <a:lstStyle/>
        <a:p>
          <a:endParaRPr lang="en-GB"/>
        </a:p>
      </dgm:t>
    </dgm:pt>
    <dgm:pt modelId="{068801CB-5AB4-4A17-8093-97BD75C525E8}" type="sibTrans" cxnId="{474C74E4-D5B3-45E3-A913-67059EC838BC}">
      <dgm:prSet/>
      <dgm:spPr/>
      <dgm:t>
        <a:bodyPr/>
        <a:lstStyle/>
        <a:p>
          <a:endParaRPr lang="en-GB"/>
        </a:p>
      </dgm:t>
    </dgm:pt>
    <dgm:pt modelId="{CBFDBFB7-939B-4A13-B069-0E328B702360}">
      <dgm:prSet/>
      <dgm:spPr/>
      <dgm:t>
        <a:bodyPr/>
        <a:lstStyle/>
        <a:p>
          <a:r>
            <a:rPr lang="en-GB" b="1"/>
            <a:t>Hypothesis Testing Approach</a:t>
          </a:r>
          <a:r>
            <a:rPr lang="en-GB"/>
            <a:t>  </a:t>
          </a:r>
        </a:p>
      </dgm:t>
    </dgm:pt>
    <dgm:pt modelId="{471135D5-8E41-4AB4-ACF6-B914F64608E0}" type="parTrans" cxnId="{687F5173-1A60-43C4-A1BD-C71D320EE5D6}">
      <dgm:prSet/>
      <dgm:spPr/>
      <dgm:t>
        <a:bodyPr/>
        <a:lstStyle/>
        <a:p>
          <a:endParaRPr lang="en-GB"/>
        </a:p>
      </dgm:t>
    </dgm:pt>
    <dgm:pt modelId="{2FC25EBD-CE47-4C0A-8AFC-D0A9FAD21739}" type="sibTrans" cxnId="{687F5173-1A60-43C4-A1BD-C71D320EE5D6}">
      <dgm:prSet/>
      <dgm:spPr/>
      <dgm:t>
        <a:bodyPr/>
        <a:lstStyle/>
        <a:p>
          <a:endParaRPr lang="en-GB"/>
        </a:p>
      </dgm:t>
    </dgm:pt>
    <dgm:pt modelId="{0E7B4A62-491A-4BCB-8323-675244DBAC58}">
      <dgm:prSet/>
      <dgm:spPr/>
      <dgm:t>
        <a:bodyPr/>
        <a:lstStyle/>
        <a:p>
          <a:r>
            <a:rPr lang="en-GB" b="1"/>
            <a:t>Discovery Approach</a:t>
          </a:r>
          <a:r>
            <a:rPr lang="en-GB"/>
            <a:t>. </a:t>
          </a:r>
        </a:p>
      </dgm:t>
    </dgm:pt>
    <dgm:pt modelId="{BB194D1C-8477-4182-8CD7-467082329F70}" type="parTrans" cxnId="{6B4774DC-5574-4423-8CF0-4977E5AF6F24}">
      <dgm:prSet/>
      <dgm:spPr/>
      <dgm:t>
        <a:bodyPr/>
        <a:lstStyle/>
        <a:p>
          <a:endParaRPr lang="en-GB"/>
        </a:p>
      </dgm:t>
    </dgm:pt>
    <dgm:pt modelId="{5A62E984-7BF4-49AD-A89E-148468C79E8C}" type="sibTrans" cxnId="{6B4774DC-5574-4423-8CF0-4977E5AF6F24}">
      <dgm:prSet/>
      <dgm:spPr/>
      <dgm:t>
        <a:bodyPr/>
        <a:lstStyle/>
        <a:p>
          <a:endParaRPr lang="en-GB"/>
        </a:p>
      </dgm:t>
    </dgm:pt>
    <dgm:pt modelId="{76E8514C-F7E1-4E74-A47F-6FEDB7C494E8}" type="pres">
      <dgm:prSet presAssocID="{C56EE85B-CCB2-4AC8-862D-36391AD7F946}" presName="hierChild1" presStyleCnt="0">
        <dgm:presLayoutVars>
          <dgm:orgChart val="1"/>
          <dgm:chPref val="1"/>
          <dgm:dir/>
          <dgm:animOne val="branch"/>
          <dgm:animLvl val="lvl"/>
          <dgm:resizeHandles/>
        </dgm:presLayoutVars>
      </dgm:prSet>
      <dgm:spPr/>
    </dgm:pt>
    <dgm:pt modelId="{661A60A4-9A4F-4134-88AD-0554B1C39C1A}" type="pres">
      <dgm:prSet presAssocID="{4AC77631-8C6B-4919-9876-AAA50E45C14F}" presName="hierRoot1" presStyleCnt="0">
        <dgm:presLayoutVars>
          <dgm:hierBranch val="init"/>
        </dgm:presLayoutVars>
      </dgm:prSet>
      <dgm:spPr/>
    </dgm:pt>
    <dgm:pt modelId="{8EEDB25B-8C26-47DC-9A7F-606728AF2A43}" type="pres">
      <dgm:prSet presAssocID="{4AC77631-8C6B-4919-9876-AAA50E45C14F}" presName="rootComposite1" presStyleCnt="0"/>
      <dgm:spPr/>
    </dgm:pt>
    <dgm:pt modelId="{044A9F0F-EC75-4083-8FC4-C9ED9062E164}" type="pres">
      <dgm:prSet presAssocID="{4AC77631-8C6B-4919-9876-AAA50E45C14F}" presName="rootText1" presStyleLbl="node0" presStyleIdx="0" presStyleCnt="3">
        <dgm:presLayoutVars>
          <dgm:chPref val="3"/>
        </dgm:presLayoutVars>
      </dgm:prSet>
      <dgm:spPr/>
    </dgm:pt>
    <dgm:pt modelId="{04A79412-A956-40EA-AA31-27666E715F7E}" type="pres">
      <dgm:prSet presAssocID="{4AC77631-8C6B-4919-9876-AAA50E45C14F}" presName="rootConnector1" presStyleLbl="node1" presStyleIdx="0" presStyleCnt="0"/>
      <dgm:spPr/>
    </dgm:pt>
    <dgm:pt modelId="{F60428AD-34FA-49E7-B1AE-56D9A96C4118}" type="pres">
      <dgm:prSet presAssocID="{4AC77631-8C6B-4919-9876-AAA50E45C14F}" presName="hierChild2" presStyleCnt="0"/>
      <dgm:spPr/>
    </dgm:pt>
    <dgm:pt modelId="{F8371BE0-DAD0-483C-947B-E6D3EABF6E6F}" type="pres">
      <dgm:prSet presAssocID="{91774F7A-CA61-497F-970D-241D16F6CFA5}" presName="Name37" presStyleLbl="parChTrans1D2" presStyleIdx="0" presStyleCnt="2"/>
      <dgm:spPr/>
    </dgm:pt>
    <dgm:pt modelId="{550B4543-D7B3-4DF1-A8BD-778489DBA38B}" type="pres">
      <dgm:prSet presAssocID="{65128809-DB92-49D4-9F35-2FC5AC265363}" presName="hierRoot2" presStyleCnt="0">
        <dgm:presLayoutVars>
          <dgm:hierBranch val="init"/>
        </dgm:presLayoutVars>
      </dgm:prSet>
      <dgm:spPr/>
    </dgm:pt>
    <dgm:pt modelId="{441064D9-785B-4D72-B16C-0B16E3D8DCA7}" type="pres">
      <dgm:prSet presAssocID="{65128809-DB92-49D4-9F35-2FC5AC265363}" presName="rootComposite" presStyleCnt="0"/>
      <dgm:spPr/>
    </dgm:pt>
    <dgm:pt modelId="{3892062F-1C1D-42E0-AD78-CFF67D0613B2}" type="pres">
      <dgm:prSet presAssocID="{65128809-DB92-49D4-9F35-2FC5AC265363}" presName="rootText" presStyleLbl="node2" presStyleIdx="0" presStyleCnt="2">
        <dgm:presLayoutVars>
          <dgm:chPref val="3"/>
        </dgm:presLayoutVars>
      </dgm:prSet>
      <dgm:spPr/>
    </dgm:pt>
    <dgm:pt modelId="{6C3E927A-B3CB-4F96-9D97-B8455D49E851}" type="pres">
      <dgm:prSet presAssocID="{65128809-DB92-49D4-9F35-2FC5AC265363}" presName="rootConnector" presStyleLbl="node2" presStyleIdx="0" presStyleCnt="2"/>
      <dgm:spPr/>
    </dgm:pt>
    <dgm:pt modelId="{A746D1AE-B1D2-4038-BEB2-D06744C59E3A}" type="pres">
      <dgm:prSet presAssocID="{65128809-DB92-49D4-9F35-2FC5AC265363}" presName="hierChild4" presStyleCnt="0"/>
      <dgm:spPr/>
    </dgm:pt>
    <dgm:pt modelId="{79DEA1C5-7608-40E0-A21F-55BB44567A4A}" type="pres">
      <dgm:prSet presAssocID="{65128809-DB92-49D4-9F35-2FC5AC265363}" presName="hierChild5" presStyleCnt="0"/>
      <dgm:spPr/>
    </dgm:pt>
    <dgm:pt modelId="{43F94DCA-1B4F-41CE-A212-BCCC5BA923A2}" type="pres">
      <dgm:prSet presAssocID="{F8F2D90D-410C-4CC9-8355-E00903ADC674}" presName="Name37" presStyleLbl="parChTrans1D2" presStyleIdx="1" presStyleCnt="2"/>
      <dgm:spPr/>
    </dgm:pt>
    <dgm:pt modelId="{C3DAEAE0-64BA-41B6-8920-A1CEA0CFC610}" type="pres">
      <dgm:prSet presAssocID="{D1B12AEF-F901-496D-8D7C-1A55305F98A8}" presName="hierRoot2" presStyleCnt="0">
        <dgm:presLayoutVars>
          <dgm:hierBranch val="init"/>
        </dgm:presLayoutVars>
      </dgm:prSet>
      <dgm:spPr/>
    </dgm:pt>
    <dgm:pt modelId="{89DA3B49-61E2-4559-877A-B79644F0D10A}" type="pres">
      <dgm:prSet presAssocID="{D1B12AEF-F901-496D-8D7C-1A55305F98A8}" presName="rootComposite" presStyleCnt="0"/>
      <dgm:spPr/>
    </dgm:pt>
    <dgm:pt modelId="{EC3461C2-EC14-4CA4-B0BC-19076E886686}" type="pres">
      <dgm:prSet presAssocID="{D1B12AEF-F901-496D-8D7C-1A55305F98A8}" presName="rootText" presStyleLbl="node2" presStyleIdx="1" presStyleCnt="2">
        <dgm:presLayoutVars>
          <dgm:chPref val="3"/>
        </dgm:presLayoutVars>
      </dgm:prSet>
      <dgm:spPr/>
    </dgm:pt>
    <dgm:pt modelId="{C03F1015-8DE8-45A0-9B5F-A538E0DC8A31}" type="pres">
      <dgm:prSet presAssocID="{D1B12AEF-F901-496D-8D7C-1A55305F98A8}" presName="rootConnector" presStyleLbl="node2" presStyleIdx="1" presStyleCnt="2"/>
      <dgm:spPr/>
    </dgm:pt>
    <dgm:pt modelId="{2662F040-FF8B-4882-9658-058A071C2BCB}" type="pres">
      <dgm:prSet presAssocID="{D1B12AEF-F901-496D-8D7C-1A55305F98A8}" presName="hierChild4" presStyleCnt="0"/>
      <dgm:spPr/>
    </dgm:pt>
    <dgm:pt modelId="{D97CB2A0-47D4-4978-9CA8-320145FFC427}" type="pres">
      <dgm:prSet presAssocID="{0CED2DB2-0DDD-4496-BC43-F0F6D3DB5C37}" presName="Name37" presStyleLbl="parChTrans1D3" presStyleIdx="0" presStyleCnt="2"/>
      <dgm:spPr/>
    </dgm:pt>
    <dgm:pt modelId="{C00661AB-84A4-44CD-8104-06C8D8D2B5AD}" type="pres">
      <dgm:prSet presAssocID="{D5D12C83-BCEF-421B-8B9A-505FD525445D}" presName="hierRoot2" presStyleCnt="0">
        <dgm:presLayoutVars>
          <dgm:hierBranch val="init"/>
        </dgm:presLayoutVars>
      </dgm:prSet>
      <dgm:spPr/>
    </dgm:pt>
    <dgm:pt modelId="{2AA28EB3-2ECA-4DCC-9B53-1AB918CD8756}" type="pres">
      <dgm:prSet presAssocID="{D5D12C83-BCEF-421B-8B9A-505FD525445D}" presName="rootComposite" presStyleCnt="0"/>
      <dgm:spPr/>
    </dgm:pt>
    <dgm:pt modelId="{71CFC401-E23F-4F3A-84E3-80BF833F1B77}" type="pres">
      <dgm:prSet presAssocID="{D5D12C83-BCEF-421B-8B9A-505FD525445D}" presName="rootText" presStyleLbl="node3" presStyleIdx="0" presStyleCnt="2">
        <dgm:presLayoutVars>
          <dgm:chPref val="3"/>
        </dgm:presLayoutVars>
      </dgm:prSet>
      <dgm:spPr/>
    </dgm:pt>
    <dgm:pt modelId="{349D9E6E-37A4-438A-90B6-04802C13809B}" type="pres">
      <dgm:prSet presAssocID="{D5D12C83-BCEF-421B-8B9A-505FD525445D}" presName="rootConnector" presStyleLbl="node3" presStyleIdx="0" presStyleCnt="2"/>
      <dgm:spPr/>
    </dgm:pt>
    <dgm:pt modelId="{7A0FB4CA-0229-475A-B1B4-92665899B7B5}" type="pres">
      <dgm:prSet presAssocID="{D5D12C83-BCEF-421B-8B9A-505FD525445D}" presName="hierChild4" presStyleCnt="0"/>
      <dgm:spPr/>
    </dgm:pt>
    <dgm:pt modelId="{B60EA8AB-8A71-455F-BB91-5691CDB05477}" type="pres">
      <dgm:prSet presAssocID="{D5D12C83-BCEF-421B-8B9A-505FD525445D}" presName="hierChild5" presStyleCnt="0"/>
      <dgm:spPr/>
    </dgm:pt>
    <dgm:pt modelId="{F11A2340-48CA-4E87-A0AD-4001061C57A4}" type="pres">
      <dgm:prSet presAssocID="{EFD9C0FA-FED6-465E-8119-9320C929D821}" presName="Name37" presStyleLbl="parChTrans1D3" presStyleIdx="1" presStyleCnt="2"/>
      <dgm:spPr/>
    </dgm:pt>
    <dgm:pt modelId="{3AFB7377-B755-4BE5-802C-AE79ACFA29C2}" type="pres">
      <dgm:prSet presAssocID="{E9195353-6599-41EC-9264-55A1E2837367}" presName="hierRoot2" presStyleCnt="0">
        <dgm:presLayoutVars>
          <dgm:hierBranch val="init"/>
        </dgm:presLayoutVars>
      </dgm:prSet>
      <dgm:spPr/>
    </dgm:pt>
    <dgm:pt modelId="{A3EDE2EC-374E-4B64-B8E2-4B94F33772F5}" type="pres">
      <dgm:prSet presAssocID="{E9195353-6599-41EC-9264-55A1E2837367}" presName="rootComposite" presStyleCnt="0"/>
      <dgm:spPr/>
    </dgm:pt>
    <dgm:pt modelId="{A636F14F-39E3-4C1A-A4D3-CA2E3073ABDB}" type="pres">
      <dgm:prSet presAssocID="{E9195353-6599-41EC-9264-55A1E2837367}" presName="rootText" presStyleLbl="node3" presStyleIdx="1" presStyleCnt="2">
        <dgm:presLayoutVars>
          <dgm:chPref val="3"/>
        </dgm:presLayoutVars>
      </dgm:prSet>
      <dgm:spPr/>
    </dgm:pt>
    <dgm:pt modelId="{7BF7ED9E-E147-4CF9-ADAA-17760513E5DC}" type="pres">
      <dgm:prSet presAssocID="{E9195353-6599-41EC-9264-55A1E2837367}" presName="rootConnector" presStyleLbl="node3" presStyleIdx="1" presStyleCnt="2"/>
      <dgm:spPr/>
    </dgm:pt>
    <dgm:pt modelId="{D69319BE-7D81-4E23-91F5-86B885AC21A5}" type="pres">
      <dgm:prSet presAssocID="{E9195353-6599-41EC-9264-55A1E2837367}" presName="hierChild4" presStyleCnt="0"/>
      <dgm:spPr/>
    </dgm:pt>
    <dgm:pt modelId="{0584EB26-561C-4501-8D2F-BB782C72A32F}" type="pres">
      <dgm:prSet presAssocID="{E9195353-6599-41EC-9264-55A1E2837367}" presName="hierChild5" presStyleCnt="0"/>
      <dgm:spPr/>
    </dgm:pt>
    <dgm:pt modelId="{5BCB42DD-4CA2-4B6F-BD25-0E5E3EB9AD82}" type="pres">
      <dgm:prSet presAssocID="{D1B12AEF-F901-496D-8D7C-1A55305F98A8}" presName="hierChild5" presStyleCnt="0"/>
      <dgm:spPr/>
    </dgm:pt>
    <dgm:pt modelId="{0F7967A8-9678-40F8-A5DB-84768681A36D}" type="pres">
      <dgm:prSet presAssocID="{4AC77631-8C6B-4919-9876-AAA50E45C14F}" presName="hierChild3" presStyleCnt="0"/>
      <dgm:spPr/>
    </dgm:pt>
    <dgm:pt modelId="{0EE6B653-A1AD-4000-B3E6-3CC1BC1E1D05}" type="pres">
      <dgm:prSet presAssocID="{CBFDBFB7-939B-4A13-B069-0E328B702360}" presName="hierRoot1" presStyleCnt="0">
        <dgm:presLayoutVars>
          <dgm:hierBranch val="init"/>
        </dgm:presLayoutVars>
      </dgm:prSet>
      <dgm:spPr/>
    </dgm:pt>
    <dgm:pt modelId="{46845F87-BC8B-4A95-8306-41C6045A3A86}" type="pres">
      <dgm:prSet presAssocID="{CBFDBFB7-939B-4A13-B069-0E328B702360}" presName="rootComposite1" presStyleCnt="0"/>
      <dgm:spPr/>
    </dgm:pt>
    <dgm:pt modelId="{B87C9515-DD2C-4FA7-B86C-0CC2CAD84756}" type="pres">
      <dgm:prSet presAssocID="{CBFDBFB7-939B-4A13-B069-0E328B702360}" presName="rootText1" presStyleLbl="node0" presStyleIdx="1" presStyleCnt="3">
        <dgm:presLayoutVars>
          <dgm:chPref val="3"/>
        </dgm:presLayoutVars>
      </dgm:prSet>
      <dgm:spPr/>
    </dgm:pt>
    <dgm:pt modelId="{B79B61F9-F51D-4C5F-9B24-EB490F133910}" type="pres">
      <dgm:prSet presAssocID="{CBFDBFB7-939B-4A13-B069-0E328B702360}" presName="rootConnector1" presStyleLbl="node1" presStyleIdx="0" presStyleCnt="0"/>
      <dgm:spPr/>
    </dgm:pt>
    <dgm:pt modelId="{A6B1458F-119D-40BE-9D60-C0CC0D8EFC38}" type="pres">
      <dgm:prSet presAssocID="{CBFDBFB7-939B-4A13-B069-0E328B702360}" presName="hierChild2" presStyleCnt="0"/>
      <dgm:spPr/>
    </dgm:pt>
    <dgm:pt modelId="{E8470D1E-CEBA-40F3-9BAE-29431C5A8F54}" type="pres">
      <dgm:prSet presAssocID="{CBFDBFB7-939B-4A13-B069-0E328B702360}" presName="hierChild3" presStyleCnt="0"/>
      <dgm:spPr/>
    </dgm:pt>
    <dgm:pt modelId="{6C9F9611-1607-4B71-B967-5BC4ECD7F21F}" type="pres">
      <dgm:prSet presAssocID="{0E7B4A62-491A-4BCB-8323-675244DBAC58}" presName="hierRoot1" presStyleCnt="0">
        <dgm:presLayoutVars>
          <dgm:hierBranch val="init"/>
        </dgm:presLayoutVars>
      </dgm:prSet>
      <dgm:spPr/>
    </dgm:pt>
    <dgm:pt modelId="{CF625477-45CC-40BA-823F-FC342C880D57}" type="pres">
      <dgm:prSet presAssocID="{0E7B4A62-491A-4BCB-8323-675244DBAC58}" presName="rootComposite1" presStyleCnt="0"/>
      <dgm:spPr/>
    </dgm:pt>
    <dgm:pt modelId="{A72CAB3C-8D80-4E4E-BA88-A51F94622CA7}" type="pres">
      <dgm:prSet presAssocID="{0E7B4A62-491A-4BCB-8323-675244DBAC58}" presName="rootText1" presStyleLbl="node0" presStyleIdx="2" presStyleCnt="3">
        <dgm:presLayoutVars>
          <dgm:chPref val="3"/>
        </dgm:presLayoutVars>
      </dgm:prSet>
      <dgm:spPr/>
    </dgm:pt>
    <dgm:pt modelId="{C21702B2-9A44-4D9C-B81F-AA36468391B9}" type="pres">
      <dgm:prSet presAssocID="{0E7B4A62-491A-4BCB-8323-675244DBAC58}" presName="rootConnector1" presStyleLbl="node1" presStyleIdx="0" presStyleCnt="0"/>
      <dgm:spPr/>
    </dgm:pt>
    <dgm:pt modelId="{2F02DB45-83F8-4EEC-AF9D-E60BB5BAFEC1}" type="pres">
      <dgm:prSet presAssocID="{0E7B4A62-491A-4BCB-8323-675244DBAC58}" presName="hierChild2" presStyleCnt="0"/>
      <dgm:spPr/>
    </dgm:pt>
    <dgm:pt modelId="{F833E652-721A-49DE-A947-CC7BE89E8DDC}" type="pres">
      <dgm:prSet presAssocID="{0E7B4A62-491A-4BCB-8323-675244DBAC58}" presName="hierChild3" presStyleCnt="0"/>
      <dgm:spPr/>
    </dgm:pt>
  </dgm:ptLst>
  <dgm:cxnLst>
    <dgm:cxn modelId="{81105B06-B596-4C57-8473-1B9937B003EF}" type="presOf" srcId="{65128809-DB92-49D4-9F35-2FC5AC265363}" destId="{3892062F-1C1D-42E0-AD78-CFF67D0613B2}" srcOrd="0" destOrd="0" presId="urn:microsoft.com/office/officeart/2005/8/layout/orgChart1"/>
    <dgm:cxn modelId="{CCB87728-144C-4F61-926E-A9606C0F04FF}" type="presOf" srcId="{D5D12C83-BCEF-421B-8B9A-505FD525445D}" destId="{349D9E6E-37A4-438A-90B6-04802C13809B}" srcOrd="1" destOrd="0" presId="urn:microsoft.com/office/officeart/2005/8/layout/orgChart1"/>
    <dgm:cxn modelId="{8D016F3B-F573-4648-BFD8-D242B715D417}" type="presOf" srcId="{D1B12AEF-F901-496D-8D7C-1A55305F98A8}" destId="{EC3461C2-EC14-4CA4-B0BC-19076E886686}" srcOrd="0" destOrd="0" presId="urn:microsoft.com/office/officeart/2005/8/layout/orgChart1"/>
    <dgm:cxn modelId="{01FC833C-EA19-4AE3-8624-10681F0932D8}" type="presOf" srcId="{0E7B4A62-491A-4BCB-8323-675244DBAC58}" destId="{A72CAB3C-8D80-4E4E-BA88-A51F94622CA7}" srcOrd="0" destOrd="0" presId="urn:microsoft.com/office/officeart/2005/8/layout/orgChart1"/>
    <dgm:cxn modelId="{91E3133D-A4A1-4754-AB7D-F6288BA96F25}" type="presOf" srcId="{C56EE85B-CCB2-4AC8-862D-36391AD7F946}" destId="{76E8514C-F7E1-4E74-A47F-6FEDB7C494E8}" srcOrd="0" destOrd="0" presId="urn:microsoft.com/office/officeart/2005/8/layout/orgChart1"/>
    <dgm:cxn modelId="{687F5173-1A60-43C4-A1BD-C71D320EE5D6}" srcId="{C56EE85B-CCB2-4AC8-862D-36391AD7F946}" destId="{CBFDBFB7-939B-4A13-B069-0E328B702360}" srcOrd="1" destOrd="0" parTransId="{471135D5-8E41-4AB4-ACF6-B914F64608E0}" sibTransId="{2FC25EBD-CE47-4C0A-8AFC-D0A9FAD21739}"/>
    <dgm:cxn modelId="{129D1874-709D-4D59-A049-6B6968BE4D2E}" type="presOf" srcId="{91774F7A-CA61-497F-970D-241D16F6CFA5}" destId="{F8371BE0-DAD0-483C-947B-E6D3EABF6E6F}" srcOrd="0" destOrd="0" presId="urn:microsoft.com/office/officeart/2005/8/layout/orgChart1"/>
    <dgm:cxn modelId="{E7254B74-CA09-4336-A12C-81350E5E4711}" type="presOf" srcId="{0E7B4A62-491A-4BCB-8323-675244DBAC58}" destId="{C21702B2-9A44-4D9C-B81F-AA36468391B9}" srcOrd="1" destOrd="0" presId="urn:microsoft.com/office/officeart/2005/8/layout/orgChart1"/>
    <dgm:cxn modelId="{4EA06477-716C-45D2-9619-8762801B3C5D}" type="presOf" srcId="{65128809-DB92-49D4-9F35-2FC5AC265363}" destId="{6C3E927A-B3CB-4F96-9D97-B8455D49E851}" srcOrd="1" destOrd="0" presId="urn:microsoft.com/office/officeart/2005/8/layout/orgChart1"/>
    <dgm:cxn modelId="{CEFB1D8C-427A-4EED-A324-386599ADEEC8}" type="presOf" srcId="{CBFDBFB7-939B-4A13-B069-0E328B702360}" destId="{B87C9515-DD2C-4FA7-B86C-0CC2CAD84756}" srcOrd="0" destOrd="0" presId="urn:microsoft.com/office/officeart/2005/8/layout/orgChart1"/>
    <dgm:cxn modelId="{847B4094-A8A2-43A4-B716-B8434942A495}" srcId="{4AC77631-8C6B-4919-9876-AAA50E45C14F}" destId="{65128809-DB92-49D4-9F35-2FC5AC265363}" srcOrd="0" destOrd="0" parTransId="{91774F7A-CA61-497F-970D-241D16F6CFA5}" sibTransId="{53C03CCB-2F36-4A42-B2C8-03CCF62175F6}"/>
    <dgm:cxn modelId="{CA71DFAB-A4AD-4238-B4C1-75AEF9E0A663}" type="presOf" srcId="{EFD9C0FA-FED6-465E-8119-9320C929D821}" destId="{F11A2340-48CA-4E87-A0AD-4001061C57A4}" srcOrd="0" destOrd="0" presId="urn:microsoft.com/office/officeart/2005/8/layout/orgChart1"/>
    <dgm:cxn modelId="{C71FA0B6-43D9-4489-AB80-35CFEF1CDCE5}" type="presOf" srcId="{E9195353-6599-41EC-9264-55A1E2837367}" destId="{7BF7ED9E-E147-4CF9-ADAA-17760513E5DC}" srcOrd="1" destOrd="0" presId="urn:microsoft.com/office/officeart/2005/8/layout/orgChart1"/>
    <dgm:cxn modelId="{E60620BA-45DD-47C7-9FA4-4B0F0CD8A3D2}" type="presOf" srcId="{CBFDBFB7-939B-4A13-B069-0E328B702360}" destId="{B79B61F9-F51D-4C5F-9B24-EB490F133910}" srcOrd="1" destOrd="0" presId="urn:microsoft.com/office/officeart/2005/8/layout/orgChart1"/>
    <dgm:cxn modelId="{AEBB32C9-B40F-4C9B-BC0B-948325FCAA9F}" srcId="{4AC77631-8C6B-4919-9876-AAA50E45C14F}" destId="{D1B12AEF-F901-496D-8D7C-1A55305F98A8}" srcOrd="1" destOrd="0" parTransId="{F8F2D90D-410C-4CC9-8355-E00903ADC674}" sibTransId="{4D492E2B-AA0D-466A-BC27-DF2B7E1F2765}"/>
    <dgm:cxn modelId="{F4565FCF-C690-41F6-9972-1E28CF3FA175}" type="presOf" srcId="{4AC77631-8C6B-4919-9876-AAA50E45C14F}" destId="{04A79412-A956-40EA-AA31-27666E715F7E}" srcOrd="1" destOrd="0" presId="urn:microsoft.com/office/officeart/2005/8/layout/orgChart1"/>
    <dgm:cxn modelId="{BC269FD5-F02B-467F-9495-DBAF1F193A70}" srcId="{C56EE85B-CCB2-4AC8-862D-36391AD7F946}" destId="{4AC77631-8C6B-4919-9876-AAA50E45C14F}" srcOrd="0" destOrd="0" parTransId="{EBD2AA7A-5AEA-4757-B83C-97D178E740A1}" sibTransId="{3E163801-9166-48C0-A068-AB0609F6B021}"/>
    <dgm:cxn modelId="{6E2A40D6-3CEF-43B6-B58C-7406827BE400}" type="presOf" srcId="{0CED2DB2-0DDD-4496-BC43-F0F6D3DB5C37}" destId="{D97CB2A0-47D4-4978-9CA8-320145FFC427}" srcOrd="0" destOrd="0" presId="urn:microsoft.com/office/officeart/2005/8/layout/orgChart1"/>
    <dgm:cxn modelId="{6B4774DC-5574-4423-8CF0-4977E5AF6F24}" srcId="{C56EE85B-CCB2-4AC8-862D-36391AD7F946}" destId="{0E7B4A62-491A-4BCB-8323-675244DBAC58}" srcOrd="2" destOrd="0" parTransId="{BB194D1C-8477-4182-8CD7-467082329F70}" sibTransId="{5A62E984-7BF4-49AD-A89E-148468C79E8C}"/>
    <dgm:cxn modelId="{BF905EE3-93AE-461C-B45B-3E76E2C07C4F}" srcId="{D1B12AEF-F901-496D-8D7C-1A55305F98A8}" destId="{D5D12C83-BCEF-421B-8B9A-505FD525445D}" srcOrd="0" destOrd="0" parTransId="{0CED2DB2-0DDD-4496-BC43-F0F6D3DB5C37}" sibTransId="{8FBB361F-D540-4B27-9A08-BB0951C8F5A3}"/>
    <dgm:cxn modelId="{474C74E4-D5B3-45E3-A913-67059EC838BC}" srcId="{D1B12AEF-F901-496D-8D7C-1A55305F98A8}" destId="{E9195353-6599-41EC-9264-55A1E2837367}" srcOrd="1" destOrd="0" parTransId="{EFD9C0FA-FED6-465E-8119-9320C929D821}" sibTransId="{068801CB-5AB4-4A17-8093-97BD75C525E8}"/>
    <dgm:cxn modelId="{CF94AAE7-4727-438A-B44B-34D9017A9103}" type="presOf" srcId="{F8F2D90D-410C-4CC9-8355-E00903ADC674}" destId="{43F94DCA-1B4F-41CE-A212-BCCC5BA923A2}" srcOrd="0" destOrd="0" presId="urn:microsoft.com/office/officeart/2005/8/layout/orgChart1"/>
    <dgm:cxn modelId="{576085EE-E87D-4713-9F15-C3966F77F275}" type="presOf" srcId="{4AC77631-8C6B-4919-9876-AAA50E45C14F}" destId="{044A9F0F-EC75-4083-8FC4-C9ED9062E164}" srcOrd="0" destOrd="0" presId="urn:microsoft.com/office/officeart/2005/8/layout/orgChart1"/>
    <dgm:cxn modelId="{30099EF0-86C1-4009-8D37-DDEE57C61605}" type="presOf" srcId="{D1B12AEF-F901-496D-8D7C-1A55305F98A8}" destId="{C03F1015-8DE8-45A0-9B5F-A538E0DC8A31}" srcOrd="1" destOrd="0" presId="urn:microsoft.com/office/officeart/2005/8/layout/orgChart1"/>
    <dgm:cxn modelId="{EF2C38FA-9843-4ECF-BC2E-8A42CBDBF480}" type="presOf" srcId="{D5D12C83-BCEF-421B-8B9A-505FD525445D}" destId="{71CFC401-E23F-4F3A-84E3-80BF833F1B77}" srcOrd="0" destOrd="0" presId="urn:microsoft.com/office/officeart/2005/8/layout/orgChart1"/>
    <dgm:cxn modelId="{D2D2A4FE-35F5-4195-A64D-D3C3EFB97331}" type="presOf" srcId="{E9195353-6599-41EC-9264-55A1E2837367}" destId="{A636F14F-39E3-4C1A-A4D3-CA2E3073ABDB}" srcOrd="0" destOrd="0" presId="urn:microsoft.com/office/officeart/2005/8/layout/orgChart1"/>
    <dgm:cxn modelId="{EAF426E0-A1AE-46FB-845D-027A077E6521}" type="presParOf" srcId="{76E8514C-F7E1-4E74-A47F-6FEDB7C494E8}" destId="{661A60A4-9A4F-4134-88AD-0554B1C39C1A}" srcOrd="0" destOrd="0" presId="urn:microsoft.com/office/officeart/2005/8/layout/orgChart1"/>
    <dgm:cxn modelId="{09A0BE51-8A62-4A69-B955-FE26581BC9C3}" type="presParOf" srcId="{661A60A4-9A4F-4134-88AD-0554B1C39C1A}" destId="{8EEDB25B-8C26-47DC-9A7F-606728AF2A43}" srcOrd="0" destOrd="0" presId="urn:microsoft.com/office/officeart/2005/8/layout/orgChart1"/>
    <dgm:cxn modelId="{03C7E652-AF84-4021-BF61-8BAB5B7E8807}" type="presParOf" srcId="{8EEDB25B-8C26-47DC-9A7F-606728AF2A43}" destId="{044A9F0F-EC75-4083-8FC4-C9ED9062E164}" srcOrd="0" destOrd="0" presId="urn:microsoft.com/office/officeart/2005/8/layout/orgChart1"/>
    <dgm:cxn modelId="{A2F742EA-6965-4AC1-8A45-D16D896E61BC}" type="presParOf" srcId="{8EEDB25B-8C26-47DC-9A7F-606728AF2A43}" destId="{04A79412-A956-40EA-AA31-27666E715F7E}" srcOrd="1" destOrd="0" presId="urn:microsoft.com/office/officeart/2005/8/layout/orgChart1"/>
    <dgm:cxn modelId="{1E263928-42F1-4F62-AC30-EBADD4002F03}" type="presParOf" srcId="{661A60A4-9A4F-4134-88AD-0554B1C39C1A}" destId="{F60428AD-34FA-49E7-B1AE-56D9A96C4118}" srcOrd="1" destOrd="0" presId="urn:microsoft.com/office/officeart/2005/8/layout/orgChart1"/>
    <dgm:cxn modelId="{008E0A29-9E83-479A-AB21-5D5FE2C55AF9}" type="presParOf" srcId="{F60428AD-34FA-49E7-B1AE-56D9A96C4118}" destId="{F8371BE0-DAD0-483C-947B-E6D3EABF6E6F}" srcOrd="0" destOrd="0" presId="urn:microsoft.com/office/officeart/2005/8/layout/orgChart1"/>
    <dgm:cxn modelId="{3B98E4B0-E5AE-412E-BC67-E3B190DB2C92}" type="presParOf" srcId="{F60428AD-34FA-49E7-B1AE-56D9A96C4118}" destId="{550B4543-D7B3-4DF1-A8BD-778489DBA38B}" srcOrd="1" destOrd="0" presId="urn:microsoft.com/office/officeart/2005/8/layout/orgChart1"/>
    <dgm:cxn modelId="{6339181B-DE65-41D7-8703-9E4AB659C2FA}" type="presParOf" srcId="{550B4543-D7B3-4DF1-A8BD-778489DBA38B}" destId="{441064D9-785B-4D72-B16C-0B16E3D8DCA7}" srcOrd="0" destOrd="0" presId="urn:microsoft.com/office/officeart/2005/8/layout/orgChart1"/>
    <dgm:cxn modelId="{C6E767B1-8F64-4B21-A793-6ACD23C7111F}" type="presParOf" srcId="{441064D9-785B-4D72-B16C-0B16E3D8DCA7}" destId="{3892062F-1C1D-42E0-AD78-CFF67D0613B2}" srcOrd="0" destOrd="0" presId="urn:microsoft.com/office/officeart/2005/8/layout/orgChart1"/>
    <dgm:cxn modelId="{6343E642-6CB4-4501-B7AB-4B0977CC6894}" type="presParOf" srcId="{441064D9-785B-4D72-B16C-0B16E3D8DCA7}" destId="{6C3E927A-B3CB-4F96-9D97-B8455D49E851}" srcOrd="1" destOrd="0" presId="urn:microsoft.com/office/officeart/2005/8/layout/orgChart1"/>
    <dgm:cxn modelId="{A452F961-61C8-4628-8554-7C50237D4D2F}" type="presParOf" srcId="{550B4543-D7B3-4DF1-A8BD-778489DBA38B}" destId="{A746D1AE-B1D2-4038-BEB2-D06744C59E3A}" srcOrd="1" destOrd="0" presId="urn:microsoft.com/office/officeart/2005/8/layout/orgChart1"/>
    <dgm:cxn modelId="{F8D5E1E1-F95C-483C-B96A-5C47A9A41CA6}" type="presParOf" srcId="{550B4543-D7B3-4DF1-A8BD-778489DBA38B}" destId="{79DEA1C5-7608-40E0-A21F-55BB44567A4A}" srcOrd="2" destOrd="0" presId="urn:microsoft.com/office/officeart/2005/8/layout/orgChart1"/>
    <dgm:cxn modelId="{9040F378-A300-4856-AEFE-D38A8CD02F1F}" type="presParOf" srcId="{F60428AD-34FA-49E7-B1AE-56D9A96C4118}" destId="{43F94DCA-1B4F-41CE-A212-BCCC5BA923A2}" srcOrd="2" destOrd="0" presId="urn:microsoft.com/office/officeart/2005/8/layout/orgChart1"/>
    <dgm:cxn modelId="{A93DEFF4-F4FF-4315-A779-AD9CBC421DC3}" type="presParOf" srcId="{F60428AD-34FA-49E7-B1AE-56D9A96C4118}" destId="{C3DAEAE0-64BA-41B6-8920-A1CEA0CFC610}" srcOrd="3" destOrd="0" presId="urn:microsoft.com/office/officeart/2005/8/layout/orgChart1"/>
    <dgm:cxn modelId="{287F505C-030E-4ECF-9E3E-F5F1F97E9662}" type="presParOf" srcId="{C3DAEAE0-64BA-41B6-8920-A1CEA0CFC610}" destId="{89DA3B49-61E2-4559-877A-B79644F0D10A}" srcOrd="0" destOrd="0" presId="urn:microsoft.com/office/officeart/2005/8/layout/orgChart1"/>
    <dgm:cxn modelId="{44BDB982-FE02-401B-B123-86B5C0E85CF1}" type="presParOf" srcId="{89DA3B49-61E2-4559-877A-B79644F0D10A}" destId="{EC3461C2-EC14-4CA4-B0BC-19076E886686}" srcOrd="0" destOrd="0" presId="urn:microsoft.com/office/officeart/2005/8/layout/orgChart1"/>
    <dgm:cxn modelId="{9CFA1234-C537-446A-AF11-29AF0DE14CC3}" type="presParOf" srcId="{89DA3B49-61E2-4559-877A-B79644F0D10A}" destId="{C03F1015-8DE8-45A0-9B5F-A538E0DC8A31}" srcOrd="1" destOrd="0" presId="urn:microsoft.com/office/officeart/2005/8/layout/orgChart1"/>
    <dgm:cxn modelId="{2A09AD48-FFBF-436D-A213-BEED214795EA}" type="presParOf" srcId="{C3DAEAE0-64BA-41B6-8920-A1CEA0CFC610}" destId="{2662F040-FF8B-4882-9658-058A071C2BCB}" srcOrd="1" destOrd="0" presId="urn:microsoft.com/office/officeart/2005/8/layout/orgChart1"/>
    <dgm:cxn modelId="{99C3B231-60BB-4274-B8DF-8792718C9F23}" type="presParOf" srcId="{2662F040-FF8B-4882-9658-058A071C2BCB}" destId="{D97CB2A0-47D4-4978-9CA8-320145FFC427}" srcOrd="0" destOrd="0" presId="urn:microsoft.com/office/officeart/2005/8/layout/orgChart1"/>
    <dgm:cxn modelId="{1BB7EBA3-94D4-405C-A8D0-944F0AE9C173}" type="presParOf" srcId="{2662F040-FF8B-4882-9658-058A071C2BCB}" destId="{C00661AB-84A4-44CD-8104-06C8D8D2B5AD}" srcOrd="1" destOrd="0" presId="urn:microsoft.com/office/officeart/2005/8/layout/orgChart1"/>
    <dgm:cxn modelId="{97942D69-9020-4DCE-B49E-3F33A0886890}" type="presParOf" srcId="{C00661AB-84A4-44CD-8104-06C8D8D2B5AD}" destId="{2AA28EB3-2ECA-4DCC-9B53-1AB918CD8756}" srcOrd="0" destOrd="0" presId="urn:microsoft.com/office/officeart/2005/8/layout/orgChart1"/>
    <dgm:cxn modelId="{CE51FF03-29F7-4B2A-A996-DFE018E3E248}" type="presParOf" srcId="{2AA28EB3-2ECA-4DCC-9B53-1AB918CD8756}" destId="{71CFC401-E23F-4F3A-84E3-80BF833F1B77}" srcOrd="0" destOrd="0" presId="urn:microsoft.com/office/officeart/2005/8/layout/orgChart1"/>
    <dgm:cxn modelId="{2258AC4C-8236-4A05-B81B-1A4730568629}" type="presParOf" srcId="{2AA28EB3-2ECA-4DCC-9B53-1AB918CD8756}" destId="{349D9E6E-37A4-438A-90B6-04802C13809B}" srcOrd="1" destOrd="0" presId="urn:microsoft.com/office/officeart/2005/8/layout/orgChart1"/>
    <dgm:cxn modelId="{832410AF-BCCC-4868-A808-37D00EA13A00}" type="presParOf" srcId="{C00661AB-84A4-44CD-8104-06C8D8D2B5AD}" destId="{7A0FB4CA-0229-475A-B1B4-92665899B7B5}" srcOrd="1" destOrd="0" presId="urn:microsoft.com/office/officeart/2005/8/layout/orgChart1"/>
    <dgm:cxn modelId="{8B41952C-BB56-45CC-AAD2-9FADFD67141A}" type="presParOf" srcId="{C00661AB-84A4-44CD-8104-06C8D8D2B5AD}" destId="{B60EA8AB-8A71-455F-BB91-5691CDB05477}" srcOrd="2" destOrd="0" presId="urn:microsoft.com/office/officeart/2005/8/layout/orgChart1"/>
    <dgm:cxn modelId="{3CD90627-561B-4044-A4EB-1C19CD5877CD}" type="presParOf" srcId="{2662F040-FF8B-4882-9658-058A071C2BCB}" destId="{F11A2340-48CA-4E87-A0AD-4001061C57A4}" srcOrd="2" destOrd="0" presId="urn:microsoft.com/office/officeart/2005/8/layout/orgChart1"/>
    <dgm:cxn modelId="{FB45DBF5-C5E6-4BDB-9548-6B7420EA3564}" type="presParOf" srcId="{2662F040-FF8B-4882-9658-058A071C2BCB}" destId="{3AFB7377-B755-4BE5-802C-AE79ACFA29C2}" srcOrd="3" destOrd="0" presId="urn:microsoft.com/office/officeart/2005/8/layout/orgChart1"/>
    <dgm:cxn modelId="{ABE45141-87A1-49C9-B830-088992BE21B8}" type="presParOf" srcId="{3AFB7377-B755-4BE5-802C-AE79ACFA29C2}" destId="{A3EDE2EC-374E-4B64-B8E2-4B94F33772F5}" srcOrd="0" destOrd="0" presId="urn:microsoft.com/office/officeart/2005/8/layout/orgChart1"/>
    <dgm:cxn modelId="{826C6384-DB42-4D46-9AFC-9CF7FABDF6F5}" type="presParOf" srcId="{A3EDE2EC-374E-4B64-B8E2-4B94F33772F5}" destId="{A636F14F-39E3-4C1A-A4D3-CA2E3073ABDB}" srcOrd="0" destOrd="0" presId="urn:microsoft.com/office/officeart/2005/8/layout/orgChart1"/>
    <dgm:cxn modelId="{FD97F959-C3B9-4EA5-B589-04551FA058FC}" type="presParOf" srcId="{A3EDE2EC-374E-4B64-B8E2-4B94F33772F5}" destId="{7BF7ED9E-E147-4CF9-ADAA-17760513E5DC}" srcOrd="1" destOrd="0" presId="urn:microsoft.com/office/officeart/2005/8/layout/orgChart1"/>
    <dgm:cxn modelId="{04556B4C-A61C-4CA5-BD1D-10F6D9304B52}" type="presParOf" srcId="{3AFB7377-B755-4BE5-802C-AE79ACFA29C2}" destId="{D69319BE-7D81-4E23-91F5-86B885AC21A5}" srcOrd="1" destOrd="0" presId="urn:microsoft.com/office/officeart/2005/8/layout/orgChart1"/>
    <dgm:cxn modelId="{D51FE9E1-A8B9-46F2-84AF-261E2C7E7854}" type="presParOf" srcId="{3AFB7377-B755-4BE5-802C-AE79ACFA29C2}" destId="{0584EB26-561C-4501-8D2F-BB782C72A32F}" srcOrd="2" destOrd="0" presId="urn:microsoft.com/office/officeart/2005/8/layout/orgChart1"/>
    <dgm:cxn modelId="{22727A8D-92CB-48E7-89B6-F68CBDF90DA9}" type="presParOf" srcId="{C3DAEAE0-64BA-41B6-8920-A1CEA0CFC610}" destId="{5BCB42DD-4CA2-4B6F-BD25-0E5E3EB9AD82}" srcOrd="2" destOrd="0" presId="urn:microsoft.com/office/officeart/2005/8/layout/orgChart1"/>
    <dgm:cxn modelId="{2EC8B000-11BB-40BD-8DF5-23D78C19A1BD}" type="presParOf" srcId="{661A60A4-9A4F-4134-88AD-0554B1C39C1A}" destId="{0F7967A8-9678-40F8-A5DB-84768681A36D}" srcOrd="2" destOrd="0" presId="urn:microsoft.com/office/officeart/2005/8/layout/orgChart1"/>
    <dgm:cxn modelId="{EB1C9ECF-F5D3-4214-9505-921467D23614}" type="presParOf" srcId="{76E8514C-F7E1-4E74-A47F-6FEDB7C494E8}" destId="{0EE6B653-A1AD-4000-B3E6-3CC1BC1E1D05}" srcOrd="1" destOrd="0" presId="urn:microsoft.com/office/officeart/2005/8/layout/orgChart1"/>
    <dgm:cxn modelId="{108CE64F-28AE-4F7B-8674-8A85CC331A88}" type="presParOf" srcId="{0EE6B653-A1AD-4000-B3E6-3CC1BC1E1D05}" destId="{46845F87-BC8B-4A95-8306-41C6045A3A86}" srcOrd="0" destOrd="0" presId="urn:microsoft.com/office/officeart/2005/8/layout/orgChart1"/>
    <dgm:cxn modelId="{E2B33CB6-FFCC-49F3-B293-A434BA41E6C4}" type="presParOf" srcId="{46845F87-BC8B-4A95-8306-41C6045A3A86}" destId="{B87C9515-DD2C-4FA7-B86C-0CC2CAD84756}" srcOrd="0" destOrd="0" presId="urn:microsoft.com/office/officeart/2005/8/layout/orgChart1"/>
    <dgm:cxn modelId="{62D0FA96-2DB1-46D3-B405-43833ED217A0}" type="presParOf" srcId="{46845F87-BC8B-4A95-8306-41C6045A3A86}" destId="{B79B61F9-F51D-4C5F-9B24-EB490F133910}" srcOrd="1" destOrd="0" presId="urn:microsoft.com/office/officeart/2005/8/layout/orgChart1"/>
    <dgm:cxn modelId="{B7FCA893-9E3D-42AC-839A-673733D191ED}" type="presParOf" srcId="{0EE6B653-A1AD-4000-B3E6-3CC1BC1E1D05}" destId="{A6B1458F-119D-40BE-9D60-C0CC0D8EFC38}" srcOrd="1" destOrd="0" presId="urn:microsoft.com/office/officeart/2005/8/layout/orgChart1"/>
    <dgm:cxn modelId="{B05E8520-AD00-4EA6-BF91-00538C2C72D2}" type="presParOf" srcId="{0EE6B653-A1AD-4000-B3E6-3CC1BC1E1D05}" destId="{E8470D1E-CEBA-40F3-9BAE-29431C5A8F54}" srcOrd="2" destOrd="0" presId="urn:microsoft.com/office/officeart/2005/8/layout/orgChart1"/>
    <dgm:cxn modelId="{4C66648F-DFAD-4E74-A36C-DAE469360B71}" type="presParOf" srcId="{76E8514C-F7E1-4E74-A47F-6FEDB7C494E8}" destId="{6C9F9611-1607-4B71-B967-5BC4ECD7F21F}" srcOrd="2" destOrd="0" presId="urn:microsoft.com/office/officeart/2005/8/layout/orgChart1"/>
    <dgm:cxn modelId="{BF86550A-F547-4C71-95EA-6458B7EBD9D1}" type="presParOf" srcId="{6C9F9611-1607-4B71-B967-5BC4ECD7F21F}" destId="{CF625477-45CC-40BA-823F-FC342C880D57}" srcOrd="0" destOrd="0" presId="urn:microsoft.com/office/officeart/2005/8/layout/orgChart1"/>
    <dgm:cxn modelId="{5E8CE299-EAB1-4389-BF49-41F72E70B134}" type="presParOf" srcId="{CF625477-45CC-40BA-823F-FC342C880D57}" destId="{A72CAB3C-8D80-4E4E-BA88-A51F94622CA7}" srcOrd="0" destOrd="0" presId="urn:microsoft.com/office/officeart/2005/8/layout/orgChart1"/>
    <dgm:cxn modelId="{2AFA262C-07FD-4565-9ADC-FE41F00FADA0}" type="presParOf" srcId="{CF625477-45CC-40BA-823F-FC342C880D57}" destId="{C21702B2-9A44-4D9C-B81F-AA36468391B9}" srcOrd="1" destOrd="0" presId="urn:microsoft.com/office/officeart/2005/8/layout/orgChart1"/>
    <dgm:cxn modelId="{D6E4A1C8-BE3C-43EC-B199-84548BFFE7FF}" type="presParOf" srcId="{6C9F9611-1607-4B71-B967-5BC4ECD7F21F}" destId="{2F02DB45-83F8-4EEC-AF9D-E60BB5BAFEC1}" srcOrd="1" destOrd="0" presId="urn:microsoft.com/office/officeart/2005/8/layout/orgChart1"/>
    <dgm:cxn modelId="{1BD22CB5-2938-4E4A-ADC2-8DE61E03A257}" type="presParOf" srcId="{6C9F9611-1607-4B71-B967-5BC4ECD7F21F}" destId="{F833E652-721A-49DE-A947-CC7BE89E8DD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498774-E65F-448F-BD21-016DFBF3B843}" type="doc">
      <dgm:prSet loTypeId="urn:microsoft.com/office/officeart/2005/8/layout/venn1" loCatId="relationship" qsTypeId="urn:microsoft.com/office/officeart/2005/8/quickstyle/simple1" qsCatId="simple" csTypeId="urn:microsoft.com/office/officeart/2005/8/colors/colorful5" csCatId="colorful"/>
      <dgm:spPr/>
      <dgm:t>
        <a:bodyPr/>
        <a:lstStyle/>
        <a:p>
          <a:endParaRPr lang="en-GB"/>
        </a:p>
      </dgm:t>
    </dgm:pt>
    <dgm:pt modelId="{A6F2BEBF-9242-4A5B-A88C-2BE29612857F}">
      <dgm:prSet custT="1"/>
      <dgm:spPr/>
      <dgm:t>
        <a:bodyPr/>
        <a:lstStyle/>
        <a:p>
          <a:r>
            <a:rPr lang="en-GB" sz="2400" b="1"/>
            <a:t>Classification</a:t>
          </a:r>
          <a:endParaRPr lang="en-GB" sz="2400"/>
        </a:p>
      </dgm:t>
    </dgm:pt>
    <dgm:pt modelId="{5F9F5934-CC56-4CFD-8163-A3DBBF918505}" type="parTrans" cxnId="{E4ECB00F-E2AD-4FE4-9063-72FF5D6D88EF}">
      <dgm:prSet/>
      <dgm:spPr/>
      <dgm:t>
        <a:bodyPr/>
        <a:lstStyle/>
        <a:p>
          <a:endParaRPr lang="en-GB" sz="2000"/>
        </a:p>
      </dgm:t>
    </dgm:pt>
    <dgm:pt modelId="{44A9ED7B-C4FE-4B52-858B-5151711E24CA}" type="sibTrans" cxnId="{E4ECB00F-E2AD-4FE4-9063-72FF5D6D88EF}">
      <dgm:prSet/>
      <dgm:spPr/>
      <dgm:t>
        <a:bodyPr/>
        <a:lstStyle/>
        <a:p>
          <a:endParaRPr lang="en-GB" sz="2000"/>
        </a:p>
      </dgm:t>
    </dgm:pt>
    <dgm:pt modelId="{DB441F1C-37B4-4AB9-9523-55D92707683C}">
      <dgm:prSet custT="1"/>
      <dgm:spPr/>
      <dgm:t>
        <a:bodyPr/>
        <a:lstStyle/>
        <a:p>
          <a:r>
            <a:rPr lang="en-GB" sz="2400" b="1"/>
            <a:t>Regression</a:t>
          </a:r>
          <a:endParaRPr lang="en-GB" sz="2400"/>
        </a:p>
      </dgm:t>
    </dgm:pt>
    <dgm:pt modelId="{023182BF-FDFE-4F0A-96C9-8995E50F7BB1}" type="parTrans" cxnId="{301C9C80-D71D-4733-BB63-D3170CE593A2}">
      <dgm:prSet/>
      <dgm:spPr/>
      <dgm:t>
        <a:bodyPr/>
        <a:lstStyle/>
        <a:p>
          <a:endParaRPr lang="en-GB" sz="2000"/>
        </a:p>
      </dgm:t>
    </dgm:pt>
    <dgm:pt modelId="{2B7CF5CC-2D25-4C2E-9056-CD1194AD6A64}" type="sibTrans" cxnId="{301C9C80-D71D-4733-BB63-D3170CE593A2}">
      <dgm:prSet/>
      <dgm:spPr/>
      <dgm:t>
        <a:bodyPr/>
        <a:lstStyle/>
        <a:p>
          <a:endParaRPr lang="en-GB" sz="2000"/>
        </a:p>
      </dgm:t>
    </dgm:pt>
    <dgm:pt modelId="{82032FBF-2A77-4B37-A4A5-A86C3952A880}">
      <dgm:prSet custT="1"/>
      <dgm:spPr/>
      <dgm:t>
        <a:bodyPr/>
        <a:lstStyle/>
        <a:p>
          <a:r>
            <a:rPr lang="en-GB" sz="2400" b="1"/>
            <a:t>Clustering</a:t>
          </a:r>
          <a:endParaRPr lang="en-GB" sz="2400"/>
        </a:p>
      </dgm:t>
    </dgm:pt>
    <dgm:pt modelId="{172B4C8C-ED23-4449-8333-306719F6A94C}" type="parTrans" cxnId="{DEFC2DD8-9C86-4CCE-8F7E-3B4BB887983A}">
      <dgm:prSet/>
      <dgm:spPr/>
      <dgm:t>
        <a:bodyPr/>
        <a:lstStyle/>
        <a:p>
          <a:endParaRPr lang="en-GB" sz="2000"/>
        </a:p>
      </dgm:t>
    </dgm:pt>
    <dgm:pt modelId="{BAC4F5CF-C17B-48BC-A01F-A511EEA39C1A}" type="sibTrans" cxnId="{DEFC2DD8-9C86-4CCE-8F7E-3B4BB887983A}">
      <dgm:prSet/>
      <dgm:spPr/>
      <dgm:t>
        <a:bodyPr/>
        <a:lstStyle/>
        <a:p>
          <a:endParaRPr lang="en-GB" sz="2000"/>
        </a:p>
      </dgm:t>
    </dgm:pt>
    <dgm:pt modelId="{721A9D13-990D-47BE-A1FA-848EEA105A59}">
      <dgm:prSet custT="1"/>
      <dgm:spPr/>
      <dgm:t>
        <a:bodyPr/>
        <a:lstStyle/>
        <a:p>
          <a:r>
            <a:rPr lang="en-GB" sz="2400" b="1"/>
            <a:t>Association Rule Mining</a:t>
          </a:r>
          <a:endParaRPr lang="en-GB" sz="2400"/>
        </a:p>
      </dgm:t>
    </dgm:pt>
    <dgm:pt modelId="{8B074744-58A9-4128-A025-4BD9ED34696E}" type="parTrans" cxnId="{DB9DAC1C-04A9-4EA6-ADF1-51FC7B20ED44}">
      <dgm:prSet/>
      <dgm:spPr/>
      <dgm:t>
        <a:bodyPr/>
        <a:lstStyle/>
        <a:p>
          <a:endParaRPr lang="en-GB" sz="2000"/>
        </a:p>
      </dgm:t>
    </dgm:pt>
    <dgm:pt modelId="{7ADF40C4-34C3-41D3-8159-3C93E41D943C}" type="sibTrans" cxnId="{DB9DAC1C-04A9-4EA6-ADF1-51FC7B20ED44}">
      <dgm:prSet/>
      <dgm:spPr/>
      <dgm:t>
        <a:bodyPr/>
        <a:lstStyle/>
        <a:p>
          <a:endParaRPr lang="en-GB" sz="2000"/>
        </a:p>
      </dgm:t>
    </dgm:pt>
    <dgm:pt modelId="{84259137-2A52-4C42-80BC-C66F0A7D1D6A}">
      <dgm:prSet custT="1"/>
      <dgm:spPr/>
      <dgm:t>
        <a:bodyPr/>
        <a:lstStyle/>
        <a:p>
          <a:r>
            <a:rPr lang="en-GB" sz="2400" b="1"/>
            <a:t>Dimensionality Reduction</a:t>
          </a:r>
          <a:endParaRPr lang="en-GB" sz="2400"/>
        </a:p>
      </dgm:t>
    </dgm:pt>
    <dgm:pt modelId="{60277A4F-E23E-4201-B807-409956061024}" type="parTrans" cxnId="{1FDA4199-D62B-4990-82FE-9AEE74453428}">
      <dgm:prSet/>
      <dgm:spPr/>
      <dgm:t>
        <a:bodyPr/>
        <a:lstStyle/>
        <a:p>
          <a:endParaRPr lang="en-GB" sz="2000"/>
        </a:p>
      </dgm:t>
    </dgm:pt>
    <dgm:pt modelId="{8EBDF996-F744-43ED-B14D-71572F4455F8}" type="sibTrans" cxnId="{1FDA4199-D62B-4990-82FE-9AEE74453428}">
      <dgm:prSet/>
      <dgm:spPr/>
      <dgm:t>
        <a:bodyPr/>
        <a:lstStyle/>
        <a:p>
          <a:endParaRPr lang="en-GB" sz="2000"/>
        </a:p>
      </dgm:t>
    </dgm:pt>
    <dgm:pt modelId="{11E176C0-C590-4CF5-9451-424AF764C7F5}" type="pres">
      <dgm:prSet presAssocID="{B9498774-E65F-448F-BD21-016DFBF3B843}" presName="compositeShape" presStyleCnt="0">
        <dgm:presLayoutVars>
          <dgm:chMax val="7"/>
          <dgm:dir/>
          <dgm:resizeHandles val="exact"/>
        </dgm:presLayoutVars>
      </dgm:prSet>
      <dgm:spPr/>
    </dgm:pt>
    <dgm:pt modelId="{9F997D7D-7F3E-42E2-B0DA-BE760298893A}" type="pres">
      <dgm:prSet presAssocID="{A6F2BEBF-9242-4A5B-A88C-2BE29612857F}" presName="circ1" presStyleLbl="vennNode1" presStyleIdx="0" presStyleCnt="5"/>
      <dgm:spPr/>
    </dgm:pt>
    <dgm:pt modelId="{3072A6EF-274A-434B-9F89-E0D24FF253A7}" type="pres">
      <dgm:prSet presAssocID="{A6F2BEBF-9242-4A5B-A88C-2BE29612857F}" presName="circ1Tx" presStyleLbl="revTx" presStyleIdx="0" presStyleCnt="0" custLinFactNeighborX="304" custLinFactNeighborY="33430">
        <dgm:presLayoutVars>
          <dgm:chMax val="0"/>
          <dgm:chPref val="0"/>
          <dgm:bulletEnabled val="1"/>
        </dgm:presLayoutVars>
      </dgm:prSet>
      <dgm:spPr/>
    </dgm:pt>
    <dgm:pt modelId="{5A164077-A935-43B7-84D7-6C5276BF9AD0}" type="pres">
      <dgm:prSet presAssocID="{DB441F1C-37B4-4AB9-9523-55D92707683C}" presName="circ2" presStyleLbl="vennNode1" presStyleIdx="1" presStyleCnt="5"/>
      <dgm:spPr/>
    </dgm:pt>
    <dgm:pt modelId="{D8EE7D5E-5C99-4885-9742-9C8115CC6985}" type="pres">
      <dgm:prSet presAssocID="{DB441F1C-37B4-4AB9-9523-55D92707683C}" presName="circ2Tx" presStyleLbl="revTx" presStyleIdx="0" presStyleCnt="0">
        <dgm:presLayoutVars>
          <dgm:chMax val="0"/>
          <dgm:chPref val="0"/>
          <dgm:bulletEnabled val="1"/>
        </dgm:presLayoutVars>
      </dgm:prSet>
      <dgm:spPr/>
    </dgm:pt>
    <dgm:pt modelId="{58C8B72F-4B10-44B5-9FA1-FCCFAB43393D}" type="pres">
      <dgm:prSet presAssocID="{82032FBF-2A77-4B37-A4A5-A86C3952A880}" presName="circ3" presStyleLbl="vennNode1" presStyleIdx="2" presStyleCnt="5"/>
      <dgm:spPr/>
    </dgm:pt>
    <dgm:pt modelId="{1457D2BE-15A0-4887-8C6F-7104C84A9E02}" type="pres">
      <dgm:prSet presAssocID="{82032FBF-2A77-4B37-A4A5-A86C3952A880}" presName="circ3Tx" presStyleLbl="revTx" presStyleIdx="0" presStyleCnt="0">
        <dgm:presLayoutVars>
          <dgm:chMax val="0"/>
          <dgm:chPref val="0"/>
          <dgm:bulletEnabled val="1"/>
        </dgm:presLayoutVars>
      </dgm:prSet>
      <dgm:spPr/>
    </dgm:pt>
    <dgm:pt modelId="{9A2C6579-91D7-4858-A7EC-82774B84C7D4}" type="pres">
      <dgm:prSet presAssocID="{721A9D13-990D-47BE-A1FA-848EEA105A59}" presName="circ4" presStyleLbl="vennNode1" presStyleIdx="3" presStyleCnt="5"/>
      <dgm:spPr/>
    </dgm:pt>
    <dgm:pt modelId="{A8517012-BAE0-4458-8E66-5C687965CADC}" type="pres">
      <dgm:prSet presAssocID="{721A9D13-990D-47BE-A1FA-848EEA105A59}" presName="circ4Tx" presStyleLbl="revTx" presStyleIdx="0" presStyleCnt="0">
        <dgm:presLayoutVars>
          <dgm:chMax val="0"/>
          <dgm:chPref val="0"/>
          <dgm:bulletEnabled val="1"/>
        </dgm:presLayoutVars>
      </dgm:prSet>
      <dgm:spPr/>
    </dgm:pt>
    <dgm:pt modelId="{428DBE4A-C55A-422B-8BB6-BEAD48F6DC99}" type="pres">
      <dgm:prSet presAssocID="{84259137-2A52-4C42-80BC-C66F0A7D1D6A}" presName="circ5" presStyleLbl="vennNode1" presStyleIdx="4" presStyleCnt="5"/>
      <dgm:spPr/>
    </dgm:pt>
    <dgm:pt modelId="{F7E28336-5236-40FC-9508-86BB9CB6A5B1}" type="pres">
      <dgm:prSet presAssocID="{84259137-2A52-4C42-80BC-C66F0A7D1D6A}" presName="circ5Tx" presStyleLbl="revTx" presStyleIdx="0" presStyleCnt="0">
        <dgm:presLayoutVars>
          <dgm:chMax val="0"/>
          <dgm:chPref val="0"/>
          <dgm:bulletEnabled val="1"/>
        </dgm:presLayoutVars>
      </dgm:prSet>
      <dgm:spPr/>
    </dgm:pt>
  </dgm:ptLst>
  <dgm:cxnLst>
    <dgm:cxn modelId="{E4ECB00F-E2AD-4FE4-9063-72FF5D6D88EF}" srcId="{B9498774-E65F-448F-BD21-016DFBF3B843}" destId="{A6F2BEBF-9242-4A5B-A88C-2BE29612857F}" srcOrd="0" destOrd="0" parTransId="{5F9F5934-CC56-4CFD-8163-A3DBBF918505}" sibTransId="{44A9ED7B-C4FE-4B52-858B-5151711E24CA}"/>
    <dgm:cxn modelId="{DB9DAC1C-04A9-4EA6-ADF1-51FC7B20ED44}" srcId="{B9498774-E65F-448F-BD21-016DFBF3B843}" destId="{721A9D13-990D-47BE-A1FA-848EEA105A59}" srcOrd="3" destOrd="0" parTransId="{8B074744-58A9-4128-A025-4BD9ED34696E}" sibTransId="{7ADF40C4-34C3-41D3-8159-3C93E41D943C}"/>
    <dgm:cxn modelId="{B1001D28-0439-4BAD-BC2B-D2DBEB26CC97}" type="presOf" srcId="{721A9D13-990D-47BE-A1FA-848EEA105A59}" destId="{A8517012-BAE0-4458-8E66-5C687965CADC}" srcOrd="0" destOrd="0" presId="urn:microsoft.com/office/officeart/2005/8/layout/venn1"/>
    <dgm:cxn modelId="{7ABFF373-8A2F-4480-B016-581277A5AB71}" type="presOf" srcId="{A6F2BEBF-9242-4A5B-A88C-2BE29612857F}" destId="{3072A6EF-274A-434B-9F89-E0D24FF253A7}" srcOrd="0" destOrd="0" presId="urn:microsoft.com/office/officeart/2005/8/layout/venn1"/>
    <dgm:cxn modelId="{32BE987B-5EDA-49A5-BBD3-E0BDB451F344}" type="presOf" srcId="{DB441F1C-37B4-4AB9-9523-55D92707683C}" destId="{D8EE7D5E-5C99-4885-9742-9C8115CC6985}" srcOrd="0" destOrd="0" presId="urn:microsoft.com/office/officeart/2005/8/layout/venn1"/>
    <dgm:cxn modelId="{301C9C80-D71D-4733-BB63-D3170CE593A2}" srcId="{B9498774-E65F-448F-BD21-016DFBF3B843}" destId="{DB441F1C-37B4-4AB9-9523-55D92707683C}" srcOrd="1" destOrd="0" parTransId="{023182BF-FDFE-4F0A-96C9-8995E50F7BB1}" sibTransId="{2B7CF5CC-2D25-4C2E-9056-CD1194AD6A64}"/>
    <dgm:cxn modelId="{1FDA4199-D62B-4990-82FE-9AEE74453428}" srcId="{B9498774-E65F-448F-BD21-016DFBF3B843}" destId="{84259137-2A52-4C42-80BC-C66F0A7D1D6A}" srcOrd="4" destOrd="0" parTransId="{60277A4F-E23E-4201-B807-409956061024}" sibTransId="{8EBDF996-F744-43ED-B14D-71572F4455F8}"/>
    <dgm:cxn modelId="{FA3F869F-1BA9-4DEF-A461-86DF281BF576}" type="presOf" srcId="{84259137-2A52-4C42-80BC-C66F0A7D1D6A}" destId="{F7E28336-5236-40FC-9508-86BB9CB6A5B1}" srcOrd="0" destOrd="0" presId="urn:microsoft.com/office/officeart/2005/8/layout/venn1"/>
    <dgm:cxn modelId="{A96D8DB9-767A-4290-A9BE-506A37414BC5}" type="presOf" srcId="{82032FBF-2A77-4B37-A4A5-A86C3952A880}" destId="{1457D2BE-15A0-4887-8C6F-7104C84A9E02}" srcOrd="0" destOrd="0" presId="urn:microsoft.com/office/officeart/2005/8/layout/venn1"/>
    <dgm:cxn modelId="{71F8B7CA-8F77-4F2A-A31C-6B14E8618DD9}" type="presOf" srcId="{B9498774-E65F-448F-BD21-016DFBF3B843}" destId="{11E176C0-C590-4CF5-9451-424AF764C7F5}" srcOrd="0" destOrd="0" presId="urn:microsoft.com/office/officeart/2005/8/layout/venn1"/>
    <dgm:cxn modelId="{DEFC2DD8-9C86-4CCE-8F7E-3B4BB887983A}" srcId="{B9498774-E65F-448F-BD21-016DFBF3B843}" destId="{82032FBF-2A77-4B37-A4A5-A86C3952A880}" srcOrd="2" destOrd="0" parTransId="{172B4C8C-ED23-4449-8333-306719F6A94C}" sibTransId="{BAC4F5CF-C17B-48BC-A01F-A511EEA39C1A}"/>
    <dgm:cxn modelId="{FC635EE3-1440-4C7D-975F-5D4D28C527A3}" type="presParOf" srcId="{11E176C0-C590-4CF5-9451-424AF764C7F5}" destId="{9F997D7D-7F3E-42E2-B0DA-BE760298893A}" srcOrd="0" destOrd="0" presId="urn:microsoft.com/office/officeart/2005/8/layout/venn1"/>
    <dgm:cxn modelId="{6C1AEED2-B8BE-4FB1-8170-468A409D6233}" type="presParOf" srcId="{11E176C0-C590-4CF5-9451-424AF764C7F5}" destId="{3072A6EF-274A-434B-9F89-E0D24FF253A7}" srcOrd="1" destOrd="0" presId="urn:microsoft.com/office/officeart/2005/8/layout/venn1"/>
    <dgm:cxn modelId="{3F46EBCC-4D5B-4539-8909-30382B9FD39D}" type="presParOf" srcId="{11E176C0-C590-4CF5-9451-424AF764C7F5}" destId="{5A164077-A935-43B7-84D7-6C5276BF9AD0}" srcOrd="2" destOrd="0" presId="urn:microsoft.com/office/officeart/2005/8/layout/venn1"/>
    <dgm:cxn modelId="{61C90E1B-DC25-4C24-83A4-963EF0A32F3E}" type="presParOf" srcId="{11E176C0-C590-4CF5-9451-424AF764C7F5}" destId="{D8EE7D5E-5C99-4885-9742-9C8115CC6985}" srcOrd="3" destOrd="0" presId="urn:microsoft.com/office/officeart/2005/8/layout/venn1"/>
    <dgm:cxn modelId="{1173FF11-C6F8-4D83-B23A-AAB5A619945B}" type="presParOf" srcId="{11E176C0-C590-4CF5-9451-424AF764C7F5}" destId="{58C8B72F-4B10-44B5-9FA1-FCCFAB43393D}" srcOrd="4" destOrd="0" presId="urn:microsoft.com/office/officeart/2005/8/layout/venn1"/>
    <dgm:cxn modelId="{D24CBDDF-1F91-4DA7-982E-945D0F99C35A}" type="presParOf" srcId="{11E176C0-C590-4CF5-9451-424AF764C7F5}" destId="{1457D2BE-15A0-4887-8C6F-7104C84A9E02}" srcOrd="5" destOrd="0" presId="urn:microsoft.com/office/officeart/2005/8/layout/venn1"/>
    <dgm:cxn modelId="{D16694E4-F86C-48CA-86F7-C087DD40F06E}" type="presParOf" srcId="{11E176C0-C590-4CF5-9451-424AF764C7F5}" destId="{9A2C6579-91D7-4858-A7EC-82774B84C7D4}" srcOrd="6" destOrd="0" presId="urn:microsoft.com/office/officeart/2005/8/layout/venn1"/>
    <dgm:cxn modelId="{A9BA7C6C-99F5-4E0B-A8F9-95A4B3102168}" type="presParOf" srcId="{11E176C0-C590-4CF5-9451-424AF764C7F5}" destId="{A8517012-BAE0-4458-8E66-5C687965CADC}" srcOrd="7" destOrd="0" presId="urn:microsoft.com/office/officeart/2005/8/layout/venn1"/>
    <dgm:cxn modelId="{A984B08B-32B8-4955-A84D-C72B5178331B}" type="presParOf" srcId="{11E176C0-C590-4CF5-9451-424AF764C7F5}" destId="{428DBE4A-C55A-422B-8BB6-BEAD48F6DC99}" srcOrd="8" destOrd="0" presId="urn:microsoft.com/office/officeart/2005/8/layout/venn1"/>
    <dgm:cxn modelId="{D3F208B9-9B8F-4B20-8B8B-6CCF717E2A41}" type="presParOf" srcId="{11E176C0-C590-4CF5-9451-424AF764C7F5}" destId="{F7E28336-5236-40FC-9508-86BB9CB6A5B1}" srcOrd="9"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A2340-48CA-4E87-A0AD-4001061C57A4}">
      <dsp:nvSpPr>
        <dsp:cNvPr id="0" name=""/>
        <dsp:cNvSpPr/>
      </dsp:nvSpPr>
      <dsp:spPr>
        <a:xfrm>
          <a:off x="2643838" y="1985852"/>
          <a:ext cx="246134" cy="1919850"/>
        </a:xfrm>
        <a:custGeom>
          <a:avLst/>
          <a:gdLst/>
          <a:ahLst/>
          <a:cxnLst/>
          <a:rect l="0" t="0" r="0" b="0"/>
          <a:pathLst>
            <a:path>
              <a:moveTo>
                <a:pt x="0" y="0"/>
              </a:moveTo>
              <a:lnTo>
                <a:pt x="0" y="1919850"/>
              </a:lnTo>
              <a:lnTo>
                <a:pt x="246134" y="1919850"/>
              </a:lnTo>
            </a:path>
          </a:pathLst>
        </a:cu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97CB2A0-47D4-4978-9CA8-320145FFC427}">
      <dsp:nvSpPr>
        <dsp:cNvPr id="0" name=""/>
        <dsp:cNvSpPr/>
      </dsp:nvSpPr>
      <dsp:spPr>
        <a:xfrm>
          <a:off x="2643838" y="1985852"/>
          <a:ext cx="246134" cy="754812"/>
        </a:xfrm>
        <a:custGeom>
          <a:avLst/>
          <a:gdLst/>
          <a:ahLst/>
          <a:cxnLst/>
          <a:rect l="0" t="0" r="0" b="0"/>
          <a:pathLst>
            <a:path>
              <a:moveTo>
                <a:pt x="0" y="0"/>
              </a:moveTo>
              <a:lnTo>
                <a:pt x="0" y="754812"/>
              </a:lnTo>
              <a:lnTo>
                <a:pt x="246134" y="754812"/>
              </a:lnTo>
            </a:path>
          </a:pathLst>
        </a:cu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F94DCA-1B4F-41CE-A212-BCCC5BA923A2}">
      <dsp:nvSpPr>
        <dsp:cNvPr id="0" name=""/>
        <dsp:cNvSpPr/>
      </dsp:nvSpPr>
      <dsp:spPr>
        <a:xfrm>
          <a:off x="2307454" y="820815"/>
          <a:ext cx="992743" cy="344588"/>
        </a:xfrm>
        <a:custGeom>
          <a:avLst/>
          <a:gdLst/>
          <a:ahLst/>
          <a:cxnLst/>
          <a:rect l="0" t="0" r="0" b="0"/>
          <a:pathLst>
            <a:path>
              <a:moveTo>
                <a:pt x="0" y="0"/>
              </a:moveTo>
              <a:lnTo>
                <a:pt x="0" y="172294"/>
              </a:lnTo>
              <a:lnTo>
                <a:pt x="992743" y="172294"/>
              </a:lnTo>
              <a:lnTo>
                <a:pt x="992743" y="34458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8371BE0-DAD0-483C-947B-E6D3EABF6E6F}">
      <dsp:nvSpPr>
        <dsp:cNvPr id="0" name=""/>
        <dsp:cNvSpPr/>
      </dsp:nvSpPr>
      <dsp:spPr>
        <a:xfrm>
          <a:off x="1314711" y="820815"/>
          <a:ext cx="992743" cy="344588"/>
        </a:xfrm>
        <a:custGeom>
          <a:avLst/>
          <a:gdLst/>
          <a:ahLst/>
          <a:cxnLst/>
          <a:rect l="0" t="0" r="0" b="0"/>
          <a:pathLst>
            <a:path>
              <a:moveTo>
                <a:pt x="992743" y="0"/>
              </a:moveTo>
              <a:lnTo>
                <a:pt x="992743" y="172294"/>
              </a:lnTo>
              <a:lnTo>
                <a:pt x="0" y="172294"/>
              </a:lnTo>
              <a:lnTo>
                <a:pt x="0" y="34458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4A9F0F-EC75-4083-8FC4-C9ED9062E164}">
      <dsp:nvSpPr>
        <dsp:cNvPr id="0" name=""/>
        <dsp:cNvSpPr/>
      </dsp:nvSpPr>
      <dsp:spPr>
        <a:xfrm>
          <a:off x="1487005" y="366"/>
          <a:ext cx="1640897" cy="82044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DM Approaches</a:t>
          </a:r>
        </a:p>
      </dsp:txBody>
      <dsp:txXfrm>
        <a:off x="1487005" y="366"/>
        <a:ext cx="1640897" cy="820448"/>
      </dsp:txXfrm>
    </dsp:sp>
    <dsp:sp modelId="{3892062F-1C1D-42E0-AD78-CFF67D0613B2}">
      <dsp:nvSpPr>
        <dsp:cNvPr id="0" name=""/>
        <dsp:cNvSpPr/>
      </dsp:nvSpPr>
      <dsp:spPr>
        <a:xfrm>
          <a:off x="494262" y="1165403"/>
          <a:ext cx="1640897" cy="82044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Hypothesis Testing Approach  </a:t>
          </a:r>
        </a:p>
      </dsp:txBody>
      <dsp:txXfrm>
        <a:off x="494262" y="1165403"/>
        <a:ext cx="1640897" cy="820448"/>
      </dsp:txXfrm>
    </dsp:sp>
    <dsp:sp modelId="{EC3461C2-EC14-4CA4-B0BC-19076E886686}">
      <dsp:nvSpPr>
        <dsp:cNvPr id="0" name=""/>
        <dsp:cNvSpPr/>
      </dsp:nvSpPr>
      <dsp:spPr>
        <a:xfrm>
          <a:off x="2479749" y="1165403"/>
          <a:ext cx="1640897" cy="82044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Discovery Approach. </a:t>
          </a:r>
        </a:p>
      </dsp:txBody>
      <dsp:txXfrm>
        <a:off x="2479749" y="1165403"/>
        <a:ext cx="1640897" cy="820448"/>
      </dsp:txXfrm>
    </dsp:sp>
    <dsp:sp modelId="{71CFC401-E23F-4F3A-84E3-80BF833F1B77}">
      <dsp:nvSpPr>
        <dsp:cNvPr id="0" name=""/>
        <dsp:cNvSpPr/>
      </dsp:nvSpPr>
      <dsp:spPr>
        <a:xfrm>
          <a:off x="2889973" y="2330441"/>
          <a:ext cx="1640897" cy="82044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Directed (Supervised</a:t>
          </a:r>
        </a:p>
      </dsp:txBody>
      <dsp:txXfrm>
        <a:off x="2889973" y="2330441"/>
        <a:ext cx="1640897" cy="820448"/>
      </dsp:txXfrm>
    </dsp:sp>
    <dsp:sp modelId="{A636F14F-39E3-4C1A-A4D3-CA2E3073ABDB}">
      <dsp:nvSpPr>
        <dsp:cNvPr id="0" name=""/>
        <dsp:cNvSpPr/>
      </dsp:nvSpPr>
      <dsp:spPr>
        <a:xfrm>
          <a:off x="2889973" y="3495478"/>
          <a:ext cx="1640897" cy="820448"/>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kern="1200"/>
            <a:t>Undirected (Unsupervised)</a:t>
          </a:r>
        </a:p>
      </dsp:txBody>
      <dsp:txXfrm>
        <a:off x="2889973" y="3495478"/>
        <a:ext cx="1640897" cy="8204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A2340-48CA-4E87-A0AD-4001061C57A4}">
      <dsp:nvSpPr>
        <dsp:cNvPr id="0" name=""/>
        <dsp:cNvSpPr/>
      </dsp:nvSpPr>
      <dsp:spPr>
        <a:xfrm>
          <a:off x="1281550" y="2075343"/>
          <a:ext cx="146711" cy="1144349"/>
        </a:xfrm>
        <a:custGeom>
          <a:avLst/>
          <a:gdLst/>
          <a:ahLst/>
          <a:cxnLst/>
          <a:rect l="0" t="0" r="0" b="0"/>
          <a:pathLst>
            <a:path>
              <a:moveTo>
                <a:pt x="0" y="0"/>
              </a:moveTo>
              <a:lnTo>
                <a:pt x="0" y="1144349"/>
              </a:lnTo>
              <a:lnTo>
                <a:pt x="146711" y="1144349"/>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97CB2A0-47D4-4978-9CA8-320145FFC427}">
      <dsp:nvSpPr>
        <dsp:cNvPr id="0" name=""/>
        <dsp:cNvSpPr/>
      </dsp:nvSpPr>
      <dsp:spPr>
        <a:xfrm>
          <a:off x="1281550" y="2075343"/>
          <a:ext cx="146711" cy="449915"/>
        </a:xfrm>
        <a:custGeom>
          <a:avLst/>
          <a:gdLst/>
          <a:ahLst/>
          <a:cxnLst/>
          <a:rect l="0" t="0" r="0" b="0"/>
          <a:pathLst>
            <a:path>
              <a:moveTo>
                <a:pt x="0" y="0"/>
              </a:moveTo>
              <a:lnTo>
                <a:pt x="0" y="449915"/>
              </a:lnTo>
              <a:lnTo>
                <a:pt x="146711" y="449915"/>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F94DCA-1B4F-41CE-A212-BCCC5BA923A2}">
      <dsp:nvSpPr>
        <dsp:cNvPr id="0" name=""/>
        <dsp:cNvSpPr/>
      </dsp:nvSpPr>
      <dsp:spPr>
        <a:xfrm>
          <a:off x="1081044" y="1380909"/>
          <a:ext cx="591736" cy="205396"/>
        </a:xfrm>
        <a:custGeom>
          <a:avLst/>
          <a:gdLst/>
          <a:ahLst/>
          <a:cxnLst/>
          <a:rect l="0" t="0" r="0" b="0"/>
          <a:pathLst>
            <a:path>
              <a:moveTo>
                <a:pt x="0" y="0"/>
              </a:moveTo>
              <a:lnTo>
                <a:pt x="0" y="102698"/>
              </a:lnTo>
              <a:lnTo>
                <a:pt x="591736" y="102698"/>
              </a:lnTo>
              <a:lnTo>
                <a:pt x="591736" y="205396"/>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8371BE0-DAD0-483C-947B-E6D3EABF6E6F}">
      <dsp:nvSpPr>
        <dsp:cNvPr id="0" name=""/>
        <dsp:cNvSpPr/>
      </dsp:nvSpPr>
      <dsp:spPr>
        <a:xfrm>
          <a:off x="489308" y="1380909"/>
          <a:ext cx="591736" cy="205396"/>
        </a:xfrm>
        <a:custGeom>
          <a:avLst/>
          <a:gdLst/>
          <a:ahLst/>
          <a:cxnLst/>
          <a:rect l="0" t="0" r="0" b="0"/>
          <a:pathLst>
            <a:path>
              <a:moveTo>
                <a:pt x="591736" y="0"/>
              </a:moveTo>
              <a:lnTo>
                <a:pt x="591736" y="102698"/>
              </a:lnTo>
              <a:lnTo>
                <a:pt x="0" y="102698"/>
              </a:lnTo>
              <a:lnTo>
                <a:pt x="0" y="205396"/>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4A9F0F-EC75-4083-8FC4-C9ED9062E164}">
      <dsp:nvSpPr>
        <dsp:cNvPr id="0" name=""/>
        <dsp:cNvSpPr/>
      </dsp:nvSpPr>
      <dsp:spPr>
        <a:xfrm>
          <a:off x="592006" y="891871"/>
          <a:ext cx="978076" cy="48903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DM Approaches</a:t>
          </a:r>
        </a:p>
      </dsp:txBody>
      <dsp:txXfrm>
        <a:off x="592006" y="891871"/>
        <a:ext cx="978076" cy="489038"/>
      </dsp:txXfrm>
    </dsp:sp>
    <dsp:sp modelId="{3892062F-1C1D-42E0-AD78-CFF67D0613B2}">
      <dsp:nvSpPr>
        <dsp:cNvPr id="0" name=""/>
        <dsp:cNvSpPr/>
      </dsp:nvSpPr>
      <dsp:spPr>
        <a:xfrm>
          <a:off x="270" y="1586305"/>
          <a:ext cx="978076" cy="48903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Hypothesis Testing Approach  </a:t>
          </a:r>
        </a:p>
      </dsp:txBody>
      <dsp:txXfrm>
        <a:off x="270" y="1586305"/>
        <a:ext cx="978076" cy="489038"/>
      </dsp:txXfrm>
    </dsp:sp>
    <dsp:sp modelId="{EC3461C2-EC14-4CA4-B0BC-19076E886686}">
      <dsp:nvSpPr>
        <dsp:cNvPr id="0" name=""/>
        <dsp:cNvSpPr/>
      </dsp:nvSpPr>
      <dsp:spPr>
        <a:xfrm>
          <a:off x="1183743" y="1586305"/>
          <a:ext cx="978076" cy="48903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Discovery Approach. </a:t>
          </a:r>
        </a:p>
      </dsp:txBody>
      <dsp:txXfrm>
        <a:off x="1183743" y="1586305"/>
        <a:ext cx="978076" cy="489038"/>
      </dsp:txXfrm>
    </dsp:sp>
    <dsp:sp modelId="{71CFC401-E23F-4F3A-84E3-80BF833F1B77}">
      <dsp:nvSpPr>
        <dsp:cNvPr id="0" name=""/>
        <dsp:cNvSpPr/>
      </dsp:nvSpPr>
      <dsp:spPr>
        <a:xfrm>
          <a:off x="1428262" y="2280740"/>
          <a:ext cx="978076" cy="48903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Directed (Supervised</a:t>
          </a:r>
        </a:p>
      </dsp:txBody>
      <dsp:txXfrm>
        <a:off x="1428262" y="2280740"/>
        <a:ext cx="978076" cy="489038"/>
      </dsp:txXfrm>
    </dsp:sp>
    <dsp:sp modelId="{A636F14F-39E3-4C1A-A4D3-CA2E3073ABDB}">
      <dsp:nvSpPr>
        <dsp:cNvPr id="0" name=""/>
        <dsp:cNvSpPr/>
      </dsp:nvSpPr>
      <dsp:spPr>
        <a:xfrm>
          <a:off x="1428262" y="2975174"/>
          <a:ext cx="978076" cy="48903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kern="1200"/>
            <a:t>Undirected (Unsupervised)</a:t>
          </a:r>
        </a:p>
      </dsp:txBody>
      <dsp:txXfrm>
        <a:off x="1428262" y="2975174"/>
        <a:ext cx="978076" cy="489038"/>
      </dsp:txXfrm>
    </dsp:sp>
    <dsp:sp modelId="{B87C9515-DD2C-4FA7-B86C-0CC2CAD84756}">
      <dsp:nvSpPr>
        <dsp:cNvPr id="0" name=""/>
        <dsp:cNvSpPr/>
      </dsp:nvSpPr>
      <dsp:spPr>
        <a:xfrm>
          <a:off x="1775479" y="891871"/>
          <a:ext cx="978076" cy="48903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a:t>Hypothesis Testing Approach</a:t>
          </a:r>
          <a:r>
            <a:rPr lang="en-GB" sz="1100" kern="1200"/>
            <a:t>  </a:t>
          </a:r>
        </a:p>
      </dsp:txBody>
      <dsp:txXfrm>
        <a:off x="1775479" y="891871"/>
        <a:ext cx="978076" cy="489038"/>
      </dsp:txXfrm>
    </dsp:sp>
    <dsp:sp modelId="{A72CAB3C-8D80-4E4E-BA88-A51F94622CA7}">
      <dsp:nvSpPr>
        <dsp:cNvPr id="0" name=""/>
        <dsp:cNvSpPr/>
      </dsp:nvSpPr>
      <dsp:spPr>
        <a:xfrm>
          <a:off x="2958952" y="891871"/>
          <a:ext cx="978076" cy="489038"/>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a:t>Discovery Approach</a:t>
          </a:r>
          <a:r>
            <a:rPr lang="en-GB" sz="1100" kern="1200"/>
            <a:t>. </a:t>
          </a:r>
        </a:p>
      </dsp:txBody>
      <dsp:txXfrm>
        <a:off x="2958952" y="891871"/>
        <a:ext cx="978076" cy="4890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97D7D-7F3E-42E2-B0DA-BE760298893A}">
      <dsp:nvSpPr>
        <dsp:cNvPr id="0" name=""/>
        <dsp:cNvSpPr/>
      </dsp:nvSpPr>
      <dsp:spPr>
        <a:xfrm>
          <a:off x="5168066" y="1521547"/>
          <a:ext cx="1868567" cy="1868567"/>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3072A6EF-274A-434B-9F89-E0D24FF253A7}">
      <dsp:nvSpPr>
        <dsp:cNvPr id="0" name=""/>
        <dsp:cNvSpPr/>
      </dsp:nvSpPr>
      <dsp:spPr>
        <a:xfrm>
          <a:off x="5025170" y="419415"/>
          <a:ext cx="2167537" cy="1254609"/>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kern="1200"/>
            <a:t>Classification</a:t>
          </a:r>
          <a:endParaRPr lang="en-GB" sz="2400" kern="1200"/>
        </a:p>
      </dsp:txBody>
      <dsp:txXfrm>
        <a:off x="5025170" y="419415"/>
        <a:ext cx="2167537" cy="1254609"/>
      </dsp:txXfrm>
    </dsp:sp>
    <dsp:sp modelId="{5A164077-A935-43B7-84D7-6C5276BF9AD0}">
      <dsp:nvSpPr>
        <dsp:cNvPr id="0" name=""/>
        <dsp:cNvSpPr/>
      </dsp:nvSpPr>
      <dsp:spPr>
        <a:xfrm>
          <a:off x="5878869" y="2037805"/>
          <a:ext cx="1868567" cy="1868567"/>
        </a:xfrm>
        <a:prstGeom prst="ellipse">
          <a:avLst/>
        </a:prstGeom>
        <a:solidFill>
          <a:schemeClr val="accent5">
            <a:alpha val="50000"/>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D8EE7D5E-5C99-4885-9742-9C8115CC6985}">
      <dsp:nvSpPr>
        <dsp:cNvPr id="0" name=""/>
        <dsp:cNvSpPr/>
      </dsp:nvSpPr>
      <dsp:spPr>
        <a:xfrm>
          <a:off x="7896174" y="1655016"/>
          <a:ext cx="1943309" cy="1361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kern="1200"/>
            <a:t>Regression</a:t>
          </a:r>
          <a:endParaRPr lang="en-GB" sz="2400" kern="1200"/>
        </a:p>
      </dsp:txBody>
      <dsp:txXfrm>
        <a:off x="7896174" y="1655016"/>
        <a:ext cx="1943309" cy="1361384"/>
      </dsp:txXfrm>
    </dsp:sp>
    <dsp:sp modelId="{58C8B72F-4B10-44B5-9FA1-FCCFAB43393D}">
      <dsp:nvSpPr>
        <dsp:cNvPr id="0" name=""/>
        <dsp:cNvSpPr/>
      </dsp:nvSpPr>
      <dsp:spPr>
        <a:xfrm>
          <a:off x="5607553" y="2873856"/>
          <a:ext cx="1868567" cy="1868567"/>
        </a:xfrm>
        <a:prstGeom prst="ellipse">
          <a:avLst/>
        </a:prstGeom>
        <a:solidFill>
          <a:schemeClr val="accent5">
            <a:alpha val="50000"/>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457D2BE-15A0-4887-8C6F-7104C84A9E02}">
      <dsp:nvSpPr>
        <dsp:cNvPr id="0" name=""/>
        <dsp:cNvSpPr/>
      </dsp:nvSpPr>
      <dsp:spPr>
        <a:xfrm>
          <a:off x="7597203" y="3977378"/>
          <a:ext cx="1943309" cy="1361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kern="1200"/>
            <a:t>Clustering</a:t>
          </a:r>
          <a:endParaRPr lang="en-GB" sz="2400" kern="1200"/>
        </a:p>
      </dsp:txBody>
      <dsp:txXfrm>
        <a:off x="7597203" y="3977378"/>
        <a:ext cx="1943309" cy="1361384"/>
      </dsp:txXfrm>
    </dsp:sp>
    <dsp:sp modelId="{9A2C6579-91D7-4858-A7EC-82774B84C7D4}">
      <dsp:nvSpPr>
        <dsp:cNvPr id="0" name=""/>
        <dsp:cNvSpPr/>
      </dsp:nvSpPr>
      <dsp:spPr>
        <a:xfrm>
          <a:off x="4728579" y="2873856"/>
          <a:ext cx="1868567" cy="1868567"/>
        </a:xfrm>
        <a:prstGeom prst="ellipse">
          <a:avLst/>
        </a:prstGeom>
        <a:solidFill>
          <a:schemeClr val="accent5">
            <a:alpha val="50000"/>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A8517012-BAE0-4458-8E66-5C687965CADC}">
      <dsp:nvSpPr>
        <dsp:cNvPr id="0" name=""/>
        <dsp:cNvSpPr/>
      </dsp:nvSpPr>
      <dsp:spPr>
        <a:xfrm>
          <a:off x="2664186" y="3977378"/>
          <a:ext cx="1943309" cy="1361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kern="1200"/>
            <a:t>Association Rule Mining</a:t>
          </a:r>
          <a:endParaRPr lang="en-GB" sz="2400" kern="1200"/>
        </a:p>
      </dsp:txBody>
      <dsp:txXfrm>
        <a:off x="2664186" y="3977378"/>
        <a:ext cx="1943309" cy="1361384"/>
      </dsp:txXfrm>
    </dsp:sp>
    <dsp:sp modelId="{428DBE4A-C55A-422B-8BB6-BEAD48F6DC99}">
      <dsp:nvSpPr>
        <dsp:cNvPr id="0" name=""/>
        <dsp:cNvSpPr/>
      </dsp:nvSpPr>
      <dsp:spPr>
        <a:xfrm>
          <a:off x="4457263" y="2037805"/>
          <a:ext cx="1868567" cy="1868567"/>
        </a:xfrm>
        <a:prstGeom prst="ellipse">
          <a:avLst/>
        </a:prstGeom>
        <a:solidFill>
          <a:schemeClr val="accent5">
            <a:alpha val="50000"/>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F7E28336-5236-40FC-9508-86BB9CB6A5B1}">
      <dsp:nvSpPr>
        <dsp:cNvPr id="0" name=""/>
        <dsp:cNvSpPr/>
      </dsp:nvSpPr>
      <dsp:spPr>
        <a:xfrm>
          <a:off x="2365215" y="1655016"/>
          <a:ext cx="1943309" cy="136138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b="1" kern="1200"/>
            <a:t>Dimensionality Reduction</a:t>
          </a:r>
          <a:endParaRPr lang="en-GB" sz="2400" kern="1200"/>
        </a:p>
      </dsp:txBody>
      <dsp:txXfrm>
        <a:off x="2365215" y="1655016"/>
        <a:ext cx="1943309" cy="136138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E22460-8939-490C-8557-560B2F3DD31C}" type="datetimeFigureOut">
              <a:rPr lang="en-GB" smtClean="0"/>
              <a:t>28/05/2025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C37F1D-09CF-4F28-8B49-D2AFDC4A505B}" type="slidenum">
              <a:rPr lang="en-GB" smtClean="0"/>
              <a:t>‹#›</a:t>
            </a:fld>
            <a:endParaRPr lang="en-GB"/>
          </a:p>
        </p:txBody>
      </p:sp>
    </p:spTree>
    <p:extLst>
      <p:ext uri="{BB962C8B-B14F-4D97-AF65-F5344CB8AC3E}">
        <p14:creationId xmlns:p14="http://schemas.microsoft.com/office/powerpoint/2010/main" val="1336477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525515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CEF37-A9E2-C515-5CF3-35BECC912718}"/>
            </a:ext>
          </a:extLst>
        </p:cNvPr>
        <p:cNvGrpSpPr/>
        <p:nvPr/>
      </p:nvGrpSpPr>
      <p:grpSpPr>
        <a:xfrm>
          <a:off x="0" y="0"/>
          <a:ext cx="0" cy="0"/>
          <a:chOff x="0" y="0"/>
          <a:chExt cx="0" cy="0"/>
        </a:xfrm>
      </p:grpSpPr>
      <p:sp>
        <p:nvSpPr>
          <p:cNvPr id="66562" name="Rectangle 2">
            <a:extLst>
              <a:ext uri="{FF2B5EF4-FFF2-40B4-BE49-F238E27FC236}">
                <a16:creationId xmlns:a16="http://schemas.microsoft.com/office/drawing/2014/main" id="{F261850A-3517-C39D-3332-DF3BEC06C28C}"/>
              </a:ext>
            </a:extLst>
          </p:cNvPr>
          <p:cNvSpPr>
            <a:spLocks noGrp="1" noRot="1" noChangeAspect="1" noChangeArrowheads="1" noTextEdit="1"/>
          </p:cNvSpPr>
          <p:nvPr>
            <p:ph type="sldImg"/>
          </p:nvPr>
        </p:nvSpPr>
        <p:spPr>
          <a:ln/>
        </p:spPr>
      </p:sp>
      <p:sp>
        <p:nvSpPr>
          <p:cNvPr id="66563" name="Rectangle 3">
            <a:extLst>
              <a:ext uri="{FF2B5EF4-FFF2-40B4-BE49-F238E27FC236}">
                <a16:creationId xmlns:a16="http://schemas.microsoft.com/office/drawing/2014/main" id="{B3D9EF4B-319A-9812-0D51-45381121D8E9}"/>
              </a:ext>
            </a:extLst>
          </p:cNvPr>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68010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448963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0717618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713532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A09068-BF22-38C4-6656-685D80710A91}"/>
            </a:ext>
          </a:extLst>
        </p:cNvPr>
        <p:cNvGrpSpPr/>
        <p:nvPr/>
      </p:nvGrpSpPr>
      <p:grpSpPr>
        <a:xfrm>
          <a:off x="0" y="0"/>
          <a:ext cx="0" cy="0"/>
          <a:chOff x="0" y="0"/>
          <a:chExt cx="0" cy="0"/>
        </a:xfrm>
      </p:grpSpPr>
      <p:sp>
        <p:nvSpPr>
          <p:cNvPr id="76802" name="Rectangle 2">
            <a:extLst>
              <a:ext uri="{FF2B5EF4-FFF2-40B4-BE49-F238E27FC236}">
                <a16:creationId xmlns:a16="http://schemas.microsoft.com/office/drawing/2014/main" id="{C7453FE6-B1FE-C1E1-1F50-B72963E95ECA}"/>
              </a:ext>
            </a:extLst>
          </p:cNvPr>
          <p:cNvSpPr>
            <a:spLocks noGrp="1" noRot="1" noChangeAspect="1" noChangeArrowheads="1" noTextEdit="1"/>
          </p:cNvSpPr>
          <p:nvPr>
            <p:ph type="sldImg"/>
          </p:nvPr>
        </p:nvSpPr>
        <p:spPr>
          <a:ln/>
        </p:spPr>
      </p:sp>
      <p:sp>
        <p:nvSpPr>
          <p:cNvPr id="76803" name="Rectangle 3">
            <a:extLst>
              <a:ext uri="{FF2B5EF4-FFF2-40B4-BE49-F238E27FC236}">
                <a16:creationId xmlns:a16="http://schemas.microsoft.com/office/drawing/2014/main" id="{563F2A5F-2B5D-23E3-445A-2666C4FEBFCB}"/>
              </a:ext>
            </a:extLst>
          </p:cNvPr>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006463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4306775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fld id="{1D086B28-7C4C-444B-81DD-7204C8E4280F}" type="datetime1">
              <a:rPr lang="en-GB" smtClean="0"/>
              <a:t>28/05/2025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spTree>
    <p:extLst>
      <p:ext uri="{BB962C8B-B14F-4D97-AF65-F5344CB8AC3E}">
        <p14:creationId xmlns:p14="http://schemas.microsoft.com/office/powerpoint/2010/main" val="3001562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95478875-111A-4FF4-8471-780CE76655E3}" type="datetime1">
              <a:rPr lang="en-GB" smtClean="0"/>
              <a:t>28/05/2025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Tree>
    <p:extLst>
      <p:ext uri="{BB962C8B-B14F-4D97-AF65-F5344CB8AC3E}">
        <p14:creationId xmlns:p14="http://schemas.microsoft.com/office/powerpoint/2010/main" val="2875008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15419" y="164077"/>
            <a:ext cx="11031105" cy="778582"/>
          </a:xfrm>
        </p:spPr>
        <p:txBody>
          <a:bodyPr>
            <a:normAutofit/>
          </a:bodyPr>
          <a:lstStyle>
            <a:lvl1pPr>
              <a:defRPr sz="3000">
                <a:solidFill>
                  <a:srgbClr val="004989"/>
                </a:solidFill>
              </a:defRPr>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BB99324A-58FD-4B88-90FD-735C24FC5D3C}" type="datetime1">
              <a:rPr lang="en-GB" smtClean="0"/>
              <a:t>28/05/2025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8" name="Graphic 7" descr="Clipboard with solid fill">
            <a:extLst>
              <a:ext uri="{FF2B5EF4-FFF2-40B4-BE49-F238E27FC236}">
                <a16:creationId xmlns:a16="http://schemas.microsoft.com/office/drawing/2014/main" id="{3C61A5C2-849A-B063-927F-B9CB242693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64077"/>
            <a:ext cx="720883" cy="720883"/>
          </a:xfrm>
          <a:prstGeom prst="rect">
            <a:avLst/>
          </a:prstGeom>
        </p:spPr>
      </p:pic>
    </p:spTree>
    <p:extLst>
      <p:ext uri="{BB962C8B-B14F-4D97-AF65-F5344CB8AC3E}">
        <p14:creationId xmlns:p14="http://schemas.microsoft.com/office/powerpoint/2010/main" val="2580597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34013" y="164077"/>
            <a:ext cx="11012511" cy="778582"/>
          </a:xfrm>
        </p:spPr>
        <p:txBody>
          <a:bodyPr>
            <a:normAutofit/>
          </a:bodyPr>
          <a:lstStyle>
            <a:lvl1pPr>
              <a:defRPr sz="3000"/>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8699259B-4522-4DD3-8293-DE48A96E5B83}" type="datetime1">
              <a:rPr lang="en-GB" smtClean="0"/>
              <a:t>28/05/2025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Graphic 6" descr="Chat with solid fill">
            <a:extLst>
              <a:ext uri="{FF2B5EF4-FFF2-40B4-BE49-F238E27FC236}">
                <a16:creationId xmlns:a16="http://schemas.microsoft.com/office/drawing/2014/main" id="{C1B3A237-B989-E423-4627-AB4D47429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28259"/>
            <a:ext cx="914400" cy="914400"/>
          </a:xfrm>
          <a:prstGeom prst="rect">
            <a:avLst/>
          </a:prstGeom>
        </p:spPr>
      </p:pic>
      <p:cxnSp>
        <p:nvCxnSpPr>
          <p:cNvPr id="6" name="Straight Connector 5">
            <a:extLst>
              <a:ext uri="{FF2B5EF4-FFF2-40B4-BE49-F238E27FC236}">
                <a16:creationId xmlns:a16="http://schemas.microsoft.com/office/drawing/2014/main" id="{891829EA-6FE6-9842-0CC3-3982AA3ECD79}"/>
              </a:ext>
            </a:extLst>
          </p:cNvPr>
          <p:cNvCxnSpPr>
            <a:cxnSpLocks/>
          </p:cNvCxnSpPr>
          <p:nvPr/>
        </p:nvCxnSpPr>
        <p:spPr>
          <a:xfrm>
            <a:off x="0" y="48125"/>
            <a:ext cx="12192000" cy="0"/>
          </a:xfrm>
          <a:prstGeom prst="line">
            <a:avLst/>
          </a:prstGeom>
          <a:ln w="104775">
            <a:solidFill>
              <a:srgbClr val="FFD9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2056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r>
              <a:rPr lang="en-GB"/>
              <a:t>Approaches, Problems and Patterns</a:t>
            </a:r>
          </a:p>
        </p:txBody>
      </p:sp>
      <p:sp>
        <p:nvSpPr>
          <p:cNvPr id="9" name="Date Placeholder 2">
            <a:extLst>
              <a:ext uri="{FF2B5EF4-FFF2-40B4-BE49-F238E27FC236}">
                <a16:creationId xmlns:a16="http://schemas.microsoft.com/office/drawing/2014/main" id="{C22537E9-854A-1343-5A3E-DE9041A9C684}"/>
              </a:ext>
            </a:extLst>
          </p:cNvPr>
          <p:cNvSpPr>
            <a:spLocks noGrp="1"/>
          </p:cNvSpPr>
          <p:nvPr>
            <p:ph type="dt" sz="half" idx="10"/>
          </p:nvPr>
        </p:nvSpPr>
        <p:spPr>
          <a:xfrm rot="5400000">
            <a:off x="10655346" y="4185245"/>
            <a:ext cx="2743200" cy="356491"/>
          </a:xfrm>
        </p:spPr>
        <p:txBody>
          <a:bodyPr/>
          <a:lstStyle/>
          <a:p>
            <a:fld id="{5526C271-B13F-4820-90B0-CB95D1CD496F}" type="datetime1">
              <a:rPr lang="en-GB" smtClean="0"/>
              <a:t>28/05/2025</a:t>
            </a:fld>
            <a:endParaRPr lang="en-GB"/>
          </a:p>
        </p:txBody>
      </p:sp>
      <p:sp>
        <p:nvSpPr>
          <p:cNvPr id="10" name="Slide Number Placeholder 4">
            <a:extLst>
              <a:ext uri="{FF2B5EF4-FFF2-40B4-BE49-F238E27FC236}">
                <a16:creationId xmlns:a16="http://schemas.microsoft.com/office/drawing/2014/main" id="{1BA5CA9B-C854-379F-CA72-13454A4752CA}"/>
              </a:ext>
            </a:extLst>
          </p:cNvPr>
          <p:cNvSpPr>
            <a:spLocks noGrp="1"/>
          </p:cNvSpPr>
          <p:nvPr>
            <p:ph type="sldNum" sz="quarter" idx="12"/>
          </p:nvPr>
        </p:nvSpPr>
        <p:spPr>
          <a:xfrm>
            <a:off x="11856149" y="5755807"/>
            <a:ext cx="356492" cy="356400"/>
          </a:xfrm>
        </p:spPr>
        <p:txBody>
          <a:bodyPr/>
          <a:lstStyle/>
          <a:p>
            <a:fld id="{74D77D2B-B223-4A5F-B2B2-5AE626418F05}" type="slidenum">
              <a:rPr lang="en-GB" smtClean="0"/>
              <a:t>‹#›</a:t>
            </a:fld>
            <a:endParaRPr lang="en-GB"/>
          </a:p>
        </p:txBody>
      </p:sp>
      <p:sp>
        <p:nvSpPr>
          <p:cNvPr id="11" name="Title 1">
            <a:extLst>
              <a:ext uri="{FF2B5EF4-FFF2-40B4-BE49-F238E27FC236}">
                <a16:creationId xmlns:a16="http://schemas.microsoft.com/office/drawing/2014/main" id="{8013CC0F-541B-515C-FD51-96D7C1CDEDFD}"/>
              </a:ext>
            </a:extLst>
          </p:cNvPr>
          <p:cNvSpPr>
            <a:spLocks noGrp="1"/>
          </p:cNvSpPr>
          <p:nvPr>
            <p:ph type="title"/>
          </p:nvPr>
        </p:nvSpPr>
        <p:spPr>
          <a:xfrm>
            <a:off x="803868" y="164077"/>
            <a:ext cx="11042656" cy="778582"/>
          </a:xfrm>
        </p:spPr>
        <p:txBody>
          <a:bodyPr/>
          <a:lstStyle>
            <a:lvl1pPr>
              <a:defRPr>
                <a:ln w="22225">
                  <a:solidFill>
                    <a:srgbClr val="C00000"/>
                  </a:solidFill>
                  <a:prstDash val="solid"/>
                </a:ln>
                <a:solidFill>
                  <a:srgbClr val="C00000"/>
                </a:solidFill>
              </a:defRPr>
            </a:lvl1pPr>
          </a:lstStyle>
          <a:p>
            <a:r>
              <a:rPr lang="en-US"/>
              <a:t>Click to edit Master title style</a:t>
            </a:r>
            <a:endParaRPr lang="en-GB"/>
          </a:p>
        </p:txBody>
      </p:sp>
      <p:cxnSp>
        <p:nvCxnSpPr>
          <p:cNvPr id="13" name="Straight Connector 12">
            <a:extLst>
              <a:ext uri="{FF2B5EF4-FFF2-40B4-BE49-F238E27FC236}">
                <a16:creationId xmlns:a16="http://schemas.microsoft.com/office/drawing/2014/main" id="{8F690071-E015-2666-8280-8044ECC2045F}"/>
              </a:ext>
            </a:extLst>
          </p:cNvPr>
          <p:cNvCxnSpPr>
            <a:cxnSpLocks/>
          </p:cNvCxnSpPr>
          <p:nvPr/>
        </p:nvCxnSpPr>
        <p:spPr>
          <a:xfrm>
            <a:off x="0" y="48125"/>
            <a:ext cx="12192000" cy="0"/>
          </a:xfrm>
          <a:prstGeom prst="line">
            <a:avLst/>
          </a:prstGeom>
          <a:ln w="104775">
            <a:solidFill>
              <a:srgbClr val="C00000"/>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23CFC43-085D-ECDB-C94E-5ACBCD8DCE17}"/>
              </a:ext>
            </a:extLst>
          </p:cNvPr>
          <p:cNvSpPr>
            <a:spLocks noGrp="1"/>
          </p:cNvSpPr>
          <p:nvPr>
            <p:ph type="body" sz="quarter" idx="13"/>
          </p:nvPr>
        </p:nvSpPr>
        <p:spPr>
          <a:xfrm>
            <a:off x="358775" y="1103313"/>
            <a:ext cx="11487150" cy="5008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2" name="Straight Connector 1">
            <a:extLst>
              <a:ext uri="{FF2B5EF4-FFF2-40B4-BE49-F238E27FC236}">
                <a16:creationId xmlns:a16="http://schemas.microsoft.com/office/drawing/2014/main" id="{DE0E5074-9C3F-FB3E-2E4D-94B5898C83EE}"/>
              </a:ext>
            </a:extLst>
          </p:cNvPr>
          <p:cNvCxnSpPr>
            <a:cxnSpLocks/>
          </p:cNvCxnSpPr>
          <p:nvPr/>
        </p:nvCxnSpPr>
        <p:spPr>
          <a:xfrm>
            <a:off x="0" y="48125"/>
            <a:ext cx="12192000" cy="0"/>
          </a:xfrm>
          <a:prstGeom prst="line">
            <a:avLst/>
          </a:prstGeom>
          <a:ln w="104775">
            <a:solidFill>
              <a:srgbClr val="C000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pic>
        <p:nvPicPr>
          <p:cNvPr id="8" name="Graphic 7" descr="Puzzle pieces with solid fill">
            <a:extLst>
              <a:ext uri="{FF2B5EF4-FFF2-40B4-BE49-F238E27FC236}">
                <a16:creationId xmlns:a16="http://schemas.microsoft.com/office/drawing/2014/main" id="{4890D5CD-044A-9D0A-69AB-92131161260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96168"/>
            <a:ext cx="914400" cy="914400"/>
          </a:xfrm>
          <a:prstGeom prst="rect">
            <a:avLst/>
          </a:prstGeom>
        </p:spPr>
      </p:pic>
    </p:spTree>
    <p:extLst>
      <p:ext uri="{BB962C8B-B14F-4D97-AF65-F5344CB8AC3E}">
        <p14:creationId xmlns:p14="http://schemas.microsoft.com/office/powerpoint/2010/main" val="1886088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4227F1B1-A827-4798-B014-688B3437EE2D}" type="datetime1">
              <a:rPr lang="en-GB" smtClean="0"/>
              <a:t>28/05/2025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565954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376594"/>
            <a:ext cx="5707566" cy="365125"/>
          </a:xfrm>
          <a:prstGeom prst="rect">
            <a:avLst/>
          </a:prstGeom>
        </p:spPr>
        <p:txBody>
          <a:bodyPr vert="horz" lIns="91440" tIns="45720" rIns="91440" bIns="45720" rtlCol="0" anchor="ctr"/>
          <a:lstStyle>
            <a:lvl1pPr algn="ctr">
              <a:defRPr sz="1400">
                <a:solidFill>
                  <a:schemeClr val="tx1"/>
                </a:solidFill>
              </a:defRPr>
            </a:lvl1pPr>
          </a:lstStyle>
          <a:p>
            <a:r>
              <a:rPr lang="en-GB"/>
              <a:t>Approaches, Problems and Patterns</a:t>
            </a:r>
          </a:p>
        </p:txBody>
      </p:sp>
      <p:sp>
        <p:nvSpPr>
          <p:cNvPr id="2" name="Title Placeholder 1">
            <a:extLst>
              <a:ext uri="{FF2B5EF4-FFF2-40B4-BE49-F238E27FC236}">
                <a16:creationId xmlns:a16="http://schemas.microsoft.com/office/drawing/2014/main" id="{47A4B5A1-EF64-9729-AEC2-36C3D85FA1F9}"/>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9" name="Date Placeholder 4">
            <a:extLst>
              <a:ext uri="{FF2B5EF4-FFF2-40B4-BE49-F238E27FC236}">
                <a16:creationId xmlns:a16="http://schemas.microsoft.com/office/drawing/2014/main" id="{8DF811DF-0ADD-2F4F-8990-B3AD45C58230}"/>
              </a:ext>
            </a:extLst>
          </p:cNvPr>
          <p:cNvSpPr>
            <a:spLocks noGrp="1"/>
          </p:cNvSpPr>
          <p:nvPr>
            <p:ph type="dt" sz="half" idx="2"/>
          </p:nvPr>
        </p:nvSpPr>
        <p:spPr>
          <a:xfrm rot="5400000">
            <a:off x="10655346" y="4854315"/>
            <a:ext cx="2743200" cy="356491"/>
          </a:xfrm>
          <a:prstGeom prst="rect">
            <a:avLst/>
          </a:prstGeom>
        </p:spPr>
        <p:txBody>
          <a:bodyPr vert="horz" lIns="91440" tIns="45720" rIns="91440" bIns="45720" rtlCol="0" anchor="ctr"/>
          <a:lstStyle>
            <a:lvl1pPr algn="r">
              <a:defRPr sz="1100">
                <a:solidFill>
                  <a:schemeClr val="tx1">
                    <a:tint val="82000"/>
                  </a:schemeClr>
                </a:solidFill>
              </a:defRPr>
            </a:lvl1pPr>
          </a:lstStyle>
          <a:p>
            <a:fld id="{6E3EF443-0B76-4A7D-B5C0-ED0F5404F965}" type="datetime1">
              <a:rPr lang="en-GB" smtClean="0"/>
              <a:t>28/05/2025</a:t>
            </a:fld>
            <a:endParaRPr lang="en-GB"/>
          </a:p>
        </p:txBody>
      </p:sp>
      <p:sp>
        <p:nvSpPr>
          <p:cNvPr id="10" name="Slide Number Placeholder 7">
            <a:extLst>
              <a:ext uri="{FF2B5EF4-FFF2-40B4-BE49-F238E27FC236}">
                <a16:creationId xmlns:a16="http://schemas.microsoft.com/office/drawing/2014/main" id="{A5A49E56-298E-C426-9650-8EEEBAD9BD55}"/>
              </a:ext>
            </a:extLst>
          </p:cNvPr>
          <p:cNvSpPr>
            <a:spLocks noGrp="1"/>
          </p:cNvSpPr>
          <p:nvPr>
            <p:ph type="sldNum" sz="quarter" idx="4"/>
          </p:nvPr>
        </p:nvSpPr>
        <p:spPr>
          <a:xfrm>
            <a:off x="11856149" y="6424877"/>
            <a:ext cx="356492" cy="356400"/>
          </a:xfrm>
          <a:prstGeom prst="rect">
            <a:avLst/>
          </a:prstGeom>
        </p:spPr>
        <p:txBody>
          <a:bodyPr vert="horz" lIns="91440" tIns="45720" rIns="91440" bIns="45720" rtlCol="0" anchor="ctr"/>
          <a:lstStyle>
            <a:lvl1pPr algn="ctr">
              <a:defRPr sz="1100" b="1">
                <a:solidFill>
                  <a:schemeClr val="tx1">
                    <a:tint val="82000"/>
                  </a:schemeClr>
                </a:solidFill>
              </a:defRPr>
            </a:lvl1pPr>
          </a:lstStyle>
          <a:p>
            <a:fld id="{74D77D2B-B223-4A5F-B2B2-5AE626418F05}" type="slidenum">
              <a:rPr lang="en-GB" smtClean="0"/>
              <a:t>‹#›</a:t>
            </a:fld>
            <a:endParaRPr lang="en-GB"/>
          </a:p>
        </p:txBody>
      </p:sp>
      <p:sp>
        <p:nvSpPr>
          <p:cNvPr id="12" name="Text Placeholder 11">
            <a:extLst>
              <a:ext uri="{FF2B5EF4-FFF2-40B4-BE49-F238E27FC236}">
                <a16:creationId xmlns:a16="http://schemas.microsoft.com/office/drawing/2014/main" id="{9A3EAE59-13ED-B1C7-162D-79A726945AF7}"/>
              </a:ext>
            </a:extLst>
          </p:cNvPr>
          <p:cNvSpPr>
            <a:spLocks noGrp="1"/>
          </p:cNvSpPr>
          <p:nvPr>
            <p:ph type="body" sz="quarter" idx="10"/>
          </p:nvPr>
        </p:nvSpPr>
        <p:spPr>
          <a:xfrm>
            <a:off x="358775" y="1081088"/>
            <a:ext cx="11487150" cy="5175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91920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1_Custom Layout">
    <p:bg>
      <p:bgPr>
        <a:solidFill>
          <a:schemeClr val="bg1"/>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422093"/>
            <a:ext cx="5707566" cy="365125"/>
          </a:xfrm>
          <a:prstGeom prst="rect">
            <a:avLst/>
          </a:prstGeom>
        </p:spPr>
        <p:txBody>
          <a:bodyPr vert="horz" lIns="91440" tIns="45720" rIns="91440" bIns="45720" rtlCol="0" anchor="ctr"/>
          <a:lstStyle>
            <a:lvl1pPr algn="ctr">
              <a:defRPr sz="1400">
                <a:solidFill>
                  <a:schemeClr val="tx1"/>
                </a:solidFill>
              </a:defRPr>
            </a:lvl1pPr>
          </a:lstStyle>
          <a:p>
            <a:r>
              <a:rPr lang="en-GB"/>
              <a:t>Approaches, Problems and Patterns</a:t>
            </a:r>
          </a:p>
        </p:txBody>
      </p:sp>
      <p:sp>
        <p:nvSpPr>
          <p:cNvPr id="5" name="Title Placeholder 1">
            <a:extLst>
              <a:ext uri="{FF2B5EF4-FFF2-40B4-BE49-F238E27FC236}">
                <a16:creationId xmlns:a16="http://schemas.microsoft.com/office/drawing/2014/main" id="{2E824191-4574-D2F9-BF4A-543F75393CAA}"/>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7" name="Date Placeholder 2">
            <a:extLst>
              <a:ext uri="{FF2B5EF4-FFF2-40B4-BE49-F238E27FC236}">
                <a16:creationId xmlns:a16="http://schemas.microsoft.com/office/drawing/2014/main" id="{275264DE-D66C-27CC-4667-30A994A9BADC}"/>
              </a:ext>
            </a:extLst>
          </p:cNvPr>
          <p:cNvSpPr>
            <a:spLocks noGrp="1"/>
          </p:cNvSpPr>
          <p:nvPr>
            <p:ph type="dt" sz="half" idx="10"/>
          </p:nvPr>
        </p:nvSpPr>
        <p:spPr>
          <a:xfrm rot="5400000">
            <a:off x="10655346" y="4887768"/>
            <a:ext cx="2743200" cy="356491"/>
          </a:xfrm>
        </p:spPr>
        <p:txBody>
          <a:bodyPr/>
          <a:lstStyle/>
          <a:p>
            <a:fld id="{9EB755C0-820C-46BA-8B12-426A1B0A4FC8}" type="datetime1">
              <a:rPr lang="en-GB" smtClean="0"/>
              <a:t>28/05/2025</a:t>
            </a:fld>
            <a:endParaRPr lang="en-GB"/>
          </a:p>
        </p:txBody>
      </p:sp>
      <p:sp>
        <p:nvSpPr>
          <p:cNvPr id="8" name="Slide Number Placeholder 4">
            <a:extLst>
              <a:ext uri="{FF2B5EF4-FFF2-40B4-BE49-F238E27FC236}">
                <a16:creationId xmlns:a16="http://schemas.microsoft.com/office/drawing/2014/main" id="{5BE756EC-DF41-C17E-EAD6-1B54AEFEC3BD}"/>
              </a:ext>
            </a:extLst>
          </p:cNvPr>
          <p:cNvSpPr>
            <a:spLocks noGrp="1"/>
          </p:cNvSpPr>
          <p:nvPr>
            <p:ph type="sldNum" sz="quarter" idx="12"/>
          </p:nvPr>
        </p:nvSpPr>
        <p:spPr>
          <a:xfrm>
            <a:off x="11856149" y="6458330"/>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60295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4" name="Date Placeholder 2">
            <a:extLst>
              <a:ext uri="{FF2B5EF4-FFF2-40B4-BE49-F238E27FC236}">
                <a16:creationId xmlns:a16="http://schemas.microsoft.com/office/drawing/2014/main" id="{0E231DB1-2228-4A0C-8FFB-A23234289284}"/>
              </a:ext>
            </a:extLst>
          </p:cNvPr>
          <p:cNvSpPr>
            <a:spLocks noGrp="1"/>
          </p:cNvSpPr>
          <p:nvPr>
            <p:ph type="dt" sz="half" idx="10"/>
          </p:nvPr>
        </p:nvSpPr>
        <p:spPr>
          <a:xfrm rot="5400000">
            <a:off x="10655346" y="4118339"/>
            <a:ext cx="2743200" cy="356491"/>
          </a:xfrm>
        </p:spPr>
        <p:txBody>
          <a:bodyPr/>
          <a:lstStyle/>
          <a:p>
            <a:fld id="{418E061D-FDFD-4BE2-B88A-12CCB0C1769D}" type="datetime1">
              <a:rPr lang="en-GB" smtClean="0"/>
              <a:t>28/05/2025</a:t>
            </a:fld>
            <a:endParaRPr lang="en-GB"/>
          </a:p>
        </p:txBody>
      </p:sp>
      <p:sp>
        <p:nvSpPr>
          <p:cNvPr id="5" name="Slide Number Placeholder 4">
            <a:extLst>
              <a:ext uri="{FF2B5EF4-FFF2-40B4-BE49-F238E27FC236}">
                <a16:creationId xmlns:a16="http://schemas.microsoft.com/office/drawing/2014/main" id="{D6DEB7CF-C32B-A454-1FCA-0BC0966F19BD}"/>
              </a:ext>
            </a:extLst>
          </p:cNvPr>
          <p:cNvSpPr>
            <a:spLocks noGrp="1"/>
          </p:cNvSpPr>
          <p:nvPr>
            <p:ph type="sldNum" sz="quarter" idx="12"/>
          </p:nvPr>
        </p:nvSpPr>
        <p:spPr>
          <a:xfrm>
            <a:off x="11856149" y="568890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3168528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6C3F61E9-6EF3-410D-9AD2-1485BC2F9489}" type="datetime1">
              <a:rPr lang="en-GB" smtClean="0"/>
              <a:t>28/05/2025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74D77D2B-B223-4A5F-B2B2-5AE626418F0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r>
              <a:rPr lang="en-GB"/>
              <a:t>Approaches, Problems and Patterns</a:t>
            </a:r>
          </a:p>
        </p:txBody>
      </p:sp>
    </p:spTree>
    <p:extLst>
      <p:ext uri="{BB962C8B-B14F-4D97-AF65-F5344CB8AC3E}">
        <p14:creationId xmlns:p14="http://schemas.microsoft.com/office/powerpoint/2010/main" val="1856450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4" name="Date Placeholder 2">
            <a:extLst>
              <a:ext uri="{FF2B5EF4-FFF2-40B4-BE49-F238E27FC236}">
                <a16:creationId xmlns:a16="http://schemas.microsoft.com/office/drawing/2014/main" id="{DDBF1FC7-C217-2C8F-9A62-2BC0A0EA6540}"/>
              </a:ext>
            </a:extLst>
          </p:cNvPr>
          <p:cNvSpPr>
            <a:spLocks noGrp="1"/>
          </p:cNvSpPr>
          <p:nvPr>
            <p:ph type="dt" sz="half" idx="10"/>
          </p:nvPr>
        </p:nvSpPr>
        <p:spPr>
          <a:xfrm rot="5400000">
            <a:off x="10655346" y="4898919"/>
            <a:ext cx="2743200" cy="356491"/>
          </a:xfrm>
        </p:spPr>
        <p:txBody>
          <a:bodyPr/>
          <a:lstStyle/>
          <a:p>
            <a:fld id="{28883F7F-A062-4F48-91CE-3412C78AA58B}" type="datetime1">
              <a:rPr lang="en-GB" smtClean="0"/>
              <a:t>28/05/2025</a:t>
            </a:fld>
            <a:endParaRPr lang="en-GB"/>
          </a:p>
        </p:txBody>
      </p:sp>
      <p:sp>
        <p:nvSpPr>
          <p:cNvPr id="5" name="Slide Number Placeholder 4">
            <a:extLst>
              <a:ext uri="{FF2B5EF4-FFF2-40B4-BE49-F238E27FC236}">
                <a16:creationId xmlns:a16="http://schemas.microsoft.com/office/drawing/2014/main" id="{2F7C2CFF-4E02-2641-951E-0DF407A3B948}"/>
              </a:ext>
            </a:extLst>
          </p:cNvPr>
          <p:cNvSpPr>
            <a:spLocks noGrp="1"/>
          </p:cNvSpPr>
          <p:nvPr>
            <p:ph type="sldNum" sz="quarter" idx="12"/>
          </p:nvPr>
        </p:nvSpPr>
        <p:spPr>
          <a:xfrm>
            <a:off x="11856149" y="646948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669868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3" name="Date Placeholder 2">
            <a:extLst>
              <a:ext uri="{FF2B5EF4-FFF2-40B4-BE49-F238E27FC236}">
                <a16:creationId xmlns:a16="http://schemas.microsoft.com/office/drawing/2014/main" id="{72274552-58FE-3BDB-DB27-3FDE19F1A8B0}"/>
              </a:ext>
            </a:extLst>
          </p:cNvPr>
          <p:cNvSpPr>
            <a:spLocks noGrp="1"/>
          </p:cNvSpPr>
          <p:nvPr>
            <p:ph type="dt" sz="half" idx="10"/>
          </p:nvPr>
        </p:nvSpPr>
        <p:spPr>
          <a:xfrm rot="5400000">
            <a:off x="10655346" y="4898923"/>
            <a:ext cx="2743200" cy="356491"/>
          </a:xfrm>
        </p:spPr>
        <p:txBody>
          <a:bodyPr/>
          <a:lstStyle/>
          <a:p>
            <a:fld id="{6ABC4FEE-42AE-4913-B2D4-96FC053CD4F4}" type="datetime1">
              <a:rPr lang="en-GB" smtClean="0"/>
              <a:t>28/05/2025</a:t>
            </a:fld>
            <a:endParaRPr lang="en-GB"/>
          </a:p>
        </p:txBody>
      </p:sp>
      <p:sp>
        <p:nvSpPr>
          <p:cNvPr id="4" name="Slide Number Placeholder 4">
            <a:extLst>
              <a:ext uri="{FF2B5EF4-FFF2-40B4-BE49-F238E27FC236}">
                <a16:creationId xmlns:a16="http://schemas.microsoft.com/office/drawing/2014/main" id="{DB3C7BE9-9756-CC10-D22A-EBEA1F3CFD64}"/>
              </a:ext>
            </a:extLst>
          </p:cNvPr>
          <p:cNvSpPr>
            <a:spLocks noGrp="1"/>
          </p:cNvSpPr>
          <p:nvPr>
            <p:ph type="sldNum" sz="quarter" idx="12"/>
          </p:nvPr>
        </p:nvSpPr>
        <p:spPr>
          <a:xfrm>
            <a:off x="11856149" y="6469485"/>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335045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C99B0D98-C636-EF0B-AE82-F99202777D39}"/>
              </a:ext>
            </a:extLst>
          </p:cNvPr>
          <p:cNvSpPr>
            <a:spLocks noGrp="1"/>
          </p:cNvSpPr>
          <p:nvPr>
            <p:ph type="dt" sz="half" idx="10"/>
          </p:nvPr>
        </p:nvSpPr>
        <p:spPr>
          <a:xfrm rot="5400000">
            <a:off x="10655346" y="4887770"/>
            <a:ext cx="2743200" cy="356491"/>
          </a:xfrm>
        </p:spPr>
        <p:txBody>
          <a:bodyPr/>
          <a:lstStyle/>
          <a:p>
            <a:fld id="{6320B435-B68D-44D5-9C19-CCCB6B1EFFCB}" type="datetime1">
              <a:rPr lang="en-GB" smtClean="0"/>
              <a:t>28/05/2025</a:t>
            </a:fld>
            <a:endParaRPr lang="en-GB"/>
          </a:p>
        </p:txBody>
      </p:sp>
      <p:sp>
        <p:nvSpPr>
          <p:cNvPr id="3" name="Slide Number Placeholder 4">
            <a:extLst>
              <a:ext uri="{FF2B5EF4-FFF2-40B4-BE49-F238E27FC236}">
                <a16:creationId xmlns:a16="http://schemas.microsoft.com/office/drawing/2014/main" id="{9CA36DEF-4F02-7B14-2317-A234814CEB6B}"/>
              </a:ext>
            </a:extLst>
          </p:cNvPr>
          <p:cNvSpPr>
            <a:spLocks noGrp="1"/>
          </p:cNvSpPr>
          <p:nvPr>
            <p:ph type="sldNum" sz="quarter" idx="12"/>
          </p:nvPr>
        </p:nvSpPr>
        <p:spPr>
          <a:xfrm>
            <a:off x="11856149" y="645833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76135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3" name="Date Placeholder 2">
            <a:extLst>
              <a:ext uri="{FF2B5EF4-FFF2-40B4-BE49-F238E27FC236}">
                <a16:creationId xmlns:a16="http://schemas.microsoft.com/office/drawing/2014/main" id="{3B7D59DD-5410-DA56-6F80-D064267A9793}"/>
              </a:ext>
            </a:extLst>
          </p:cNvPr>
          <p:cNvSpPr>
            <a:spLocks noGrp="1"/>
          </p:cNvSpPr>
          <p:nvPr>
            <p:ph type="dt" sz="half" idx="10"/>
          </p:nvPr>
        </p:nvSpPr>
        <p:spPr>
          <a:xfrm rot="5400000">
            <a:off x="10655346" y="4185245"/>
            <a:ext cx="2743200" cy="356491"/>
          </a:xfrm>
        </p:spPr>
        <p:txBody>
          <a:bodyPr/>
          <a:lstStyle/>
          <a:p>
            <a:fld id="{755CE265-1460-48AA-B70C-0967C775631D}" type="datetime1">
              <a:rPr lang="en-GB" smtClean="0"/>
              <a:t>28/05/2025</a:t>
            </a:fld>
            <a:endParaRPr lang="en-GB"/>
          </a:p>
        </p:txBody>
      </p:sp>
      <p:sp>
        <p:nvSpPr>
          <p:cNvPr id="6" name="Slide Number Placeholder 4">
            <a:extLst>
              <a:ext uri="{FF2B5EF4-FFF2-40B4-BE49-F238E27FC236}">
                <a16:creationId xmlns:a16="http://schemas.microsoft.com/office/drawing/2014/main" id="{E5BC8D80-C98C-B0D8-FD5A-CFDCD699BCF8}"/>
              </a:ext>
            </a:extLst>
          </p:cNvPr>
          <p:cNvSpPr>
            <a:spLocks noGrp="1"/>
          </p:cNvSpPr>
          <p:nvPr>
            <p:ph type="sldNum" sz="quarter" idx="12"/>
          </p:nvPr>
        </p:nvSpPr>
        <p:spPr>
          <a:xfrm>
            <a:off x="11856149" y="5755807"/>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798098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
        <p:nvSpPr>
          <p:cNvPr id="4" name="Date Placeholder 2">
            <a:extLst>
              <a:ext uri="{FF2B5EF4-FFF2-40B4-BE49-F238E27FC236}">
                <a16:creationId xmlns:a16="http://schemas.microsoft.com/office/drawing/2014/main" id="{A82E766D-2562-27F2-2A1A-D66333DD4024}"/>
              </a:ext>
            </a:extLst>
          </p:cNvPr>
          <p:cNvSpPr>
            <a:spLocks noGrp="1"/>
          </p:cNvSpPr>
          <p:nvPr>
            <p:ph type="dt" sz="half" idx="10"/>
          </p:nvPr>
        </p:nvSpPr>
        <p:spPr>
          <a:xfrm rot="5400000">
            <a:off x="10655346" y="4898920"/>
            <a:ext cx="2743200" cy="356491"/>
          </a:xfrm>
        </p:spPr>
        <p:txBody>
          <a:bodyPr/>
          <a:lstStyle/>
          <a:p>
            <a:fld id="{E70FB59E-1BF4-40E0-B3E2-A6121C73E55F}" type="datetime1">
              <a:rPr lang="en-GB" smtClean="0"/>
              <a:t>28/05/2025</a:t>
            </a:fld>
            <a:endParaRPr lang="en-GB"/>
          </a:p>
        </p:txBody>
      </p:sp>
      <p:sp>
        <p:nvSpPr>
          <p:cNvPr id="5" name="Slide Number Placeholder 4">
            <a:extLst>
              <a:ext uri="{FF2B5EF4-FFF2-40B4-BE49-F238E27FC236}">
                <a16:creationId xmlns:a16="http://schemas.microsoft.com/office/drawing/2014/main" id="{B4295D9C-2A80-2CA1-9340-2EC836F226E4}"/>
              </a:ext>
            </a:extLst>
          </p:cNvPr>
          <p:cNvSpPr>
            <a:spLocks noGrp="1"/>
          </p:cNvSpPr>
          <p:nvPr>
            <p:ph type="sldNum" sz="quarter" idx="12"/>
          </p:nvPr>
        </p:nvSpPr>
        <p:spPr>
          <a:xfrm>
            <a:off x="11856149" y="646948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20240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30" name="Picture 6" descr="Questions Transparent Png">
            <a:extLst>
              <a:ext uri="{FF2B5EF4-FFF2-40B4-BE49-F238E27FC236}">
                <a16:creationId xmlns:a16="http://schemas.microsoft.com/office/drawing/2014/main" id="{C6A16EE1-D3FD-3B39-C1BD-B5082D397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Questions Transparent Png">
            <a:extLst>
              <a:ext uri="{FF2B5EF4-FFF2-40B4-BE49-F238E27FC236}">
                <a16:creationId xmlns:a16="http://schemas.microsoft.com/office/drawing/2014/main" id="{4543B017-0323-6F4E-1BB2-E28C90FEE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167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26F9D941-024A-4FD6-A317-4184D101E1E0}" type="datetime1">
              <a:rPr lang="en-GB" smtClean="0"/>
              <a:t>28/05/2025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79633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8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212651"/>
            <a:ext cx="9774609" cy="934901"/>
          </a:xfrm>
          <a:prstGeom prst="round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1"/>
            <a:ext cx="11481847" cy="4763387"/>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4">
            <a:extLst>
              <a:ext uri="{FF2B5EF4-FFF2-40B4-BE49-F238E27FC236}">
                <a16:creationId xmlns:a16="http://schemas.microsoft.com/office/drawing/2014/main" id="{D393EEE6-4776-4CA0-327C-20EA207EF1F3}"/>
              </a:ext>
            </a:extLst>
          </p:cNvPr>
          <p:cNvSpPr>
            <a:spLocks noGrp="1"/>
          </p:cNvSpPr>
          <p:nvPr>
            <p:ph type="dt" sz="half" idx="2"/>
          </p:nvPr>
        </p:nvSpPr>
        <p:spPr>
          <a:xfrm rot="10800000" flipV="1">
            <a:off x="9099933" y="6273734"/>
            <a:ext cx="2467779" cy="510362"/>
          </a:xfrm>
          <a:prstGeom prst="rect">
            <a:avLst/>
          </a:prstGeom>
        </p:spPr>
        <p:txBody>
          <a:bodyPr vert="horz" lIns="91440" tIns="45720" rIns="91440" bIns="45720" rtlCol="0" anchor="ctr"/>
          <a:lstStyle>
            <a:lvl1pPr algn="r">
              <a:defRPr sz="1400">
                <a:solidFill>
                  <a:schemeClr val="tx1"/>
                </a:solidFill>
              </a:defRPr>
            </a:lvl1pPr>
          </a:lstStyle>
          <a:p>
            <a:fld id="{49164D8A-D0EB-475E-82EF-476A9161CC76}" type="datetime1">
              <a:rPr lang="en-GB" smtClean="0"/>
              <a:t>28/05/2025</a:t>
            </a:fld>
            <a:endParaRPr lang="en-GB"/>
          </a:p>
        </p:txBody>
      </p:sp>
      <p:sp>
        <p:nvSpPr>
          <p:cNvPr id="5" name="Footer Placeholder 6">
            <a:extLst>
              <a:ext uri="{FF2B5EF4-FFF2-40B4-BE49-F238E27FC236}">
                <a16:creationId xmlns:a16="http://schemas.microsoft.com/office/drawing/2014/main" id="{6A5CBAF8-A692-5C02-839C-FF3935C6D102}"/>
              </a:ext>
            </a:extLst>
          </p:cNvPr>
          <p:cNvSpPr>
            <a:spLocks noGrp="1"/>
          </p:cNvSpPr>
          <p:nvPr>
            <p:ph type="ftr" sz="quarter" idx="3"/>
          </p:nvPr>
        </p:nvSpPr>
        <p:spPr>
          <a:xfrm>
            <a:off x="3290191" y="6285325"/>
            <a:ext cx="5707566" cy="510362"/>
          </a:xfrm>
          <a:prstGeom prst="rect">
            <a:avLst/>
          </a:prstGeom>
        </p:spPr>
        <p:txBody>
          <a:bodyPr vert="horz" lIns="91440" tIns="45720" rIns="91440" bIns="45720" rtlCol="0" anchor="ctr"/>
          <a:lstStyle>
            <a:lvl1pPr algn="ctr">
              <a:defRPr sz="1400">
                <a:solidFill>
                  <a:schemeClr val="tx1"/>
                </a:solidFill>
              </a:defRPr>
            </a:lvl1pPr>
          </a:lstStyle>
          <a:p>
            <a:r>
              <a:rPr lang="en-GB"/>
              <a:t>Approaches, Problems and Patterns</a:t>
            </a:r>
          </a:p>
        </p:txBody>
      </p:sp>
      <p:sp>
        <p:nvSpPr>
          <p:cNvPr id="9" name="Slide Number Placeholder 7">
            <a:extLst>
              <a:ext uri="{FF2B5EF4-FFF2-40B4-BE49-F238E27FC236}">
                <a16:creationId xmlns:a16="http://schemas.microsoft.com/office/drawing/2014/main" id="{072C2287-FCA7-554F-2D16-2C368E705911}"/>
              </a:ext>
            </a:extLst>
          </p:cNvPr>
          <p:cNvSpPr>
            <a:spLocks noGrp="1"/>
          </p:cNvSpPr>
          <p:nvPr>
            <p:ph type="sldNum" sz="quarter" idx="4"/>
          </p:nvPr>
        </p:nvSpPr>
        <p:spPr>
          <a:xfrm>
            <a:off x="11664534" y="6285324"/>
            <a:ext cx="464287" cy="510362"/>
          </a:xfrm>
          <a:prstGeom prst="rect">
            <a:avLst/>
          </a:prstGeom>
        </p:spPr>
        <p:txBody>
          <a:bodyPr vert="horz" lIns="91440" tIns="45720" rIns="91440" bIns="45720" rtlCol="0" anchor="ctr"/>
          <a:lstStyle>
            <a:lvl1pPr algn="ctr">
              <a:defRPr sz="1200" b="1">
                <a:solidFill>
                  <a:schemeClr val="tx1"/>
                </a:solidFill>
              </a:defRPr>
            </a:lvl1pPr>
          </a:lstStyle>
          <a:p>
            <a:fld id="{7CC7D564-9908-4C12-8CEB-5CB4FB99930B}" type="slidenum">
              <a:rPr lang="en-GB" smtClean="0"/>
              <a:t>‹#›</a:t>
            </a:fld>
            <a:endParaRPr lang="en-GB"/>
          </a:p>
        </p:txBody>
      </p:sp>
    </p:spTree>
    <p:extLst>
      <p:ext uri="{BB962C8B-B14F-4D97-AF65-F5344CB8AC3E}">
        <p14:creationId xmlns:p14="http://schemas.microsoft.com/office/powerpoint/2010/main" val="3475332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cSld name="9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163099"/>
            <a:ext cx="11481847" cy="984453"/>
          </a:xfrm>
          <a:prstGeom prst="round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88D689FD-F18C-9C2D-5E64-B34BA4CE63C1}"/>
              </a:ext>
            </a:extLst>
          </p:cNvPr>
          <p:cNvSpPr>
            <a:spLocks noGrp="1"/>
          </p:cNvSpPr>
          <p:nvPr>
            <p:ph type="dt" sz="half" idx="2"/>
          </p:nvPr>
        </p:nvSpPr>
        <p:spPr>
          <a:xfrm rot="5400000">
            <a:off x="10702137" y="4165131"/>
            <a:ext cx="2743200" cy="262908"/>
          </a:xfrm>
          <a:prstGeom prst="rect">
            <a:avLst/>
          </a:prstGeom>
        </p:spPr>
        <p:txBody>
          <a:bodyPr vert="horz" lIns="91440" tIns="45720" rIns="91440" bIns="45720" rtlCol="0" anchor="ctr"/>
          <a:lstStyle>
            <a:lvl1pPr algn="r">
              <a:defRPr sz="1200">
                <a:solidFill>
                  <a:schemeClr val="tx1">
                    <a:tint val="82000"/>
                  </a:schemeClr>
                </a:solidFill>
              </a:defRPr>
            </a:lvl1pPr>
          </a:lstStyle>
          <a:p>
            <a:fld id="{BF17B99D-8151-4BA4-92D7-2D5DD25BDA5B}" type="datetime1">
              <a:rPr lang="en-GB" smtClean="0"/>
              <a:t>28/05/2025</a:t>
            </a:fld>
            <a:endParaRPr lang="en-GB"/>
          </a:p>
        </p:txBody>
      </p:sp>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8" name="Slide Number Placeholder 7">
            <a:extLst>
              <a:ext uri="{FF2B5EF4-FFF2-40B4-BE49-F238E27FC236}">
                <a16:creationId xmlns:a16="http://schemas.microsoft.com/office/drawing/2014/main" id="{337F5D6B-5AD6-DE63-2602-48351CCF56B0}"/>
              </a:ext>
            </a:extLst>
          </p:cNvPr>
          <p:cNvSpPr>
            <a:spLocks noGrp="1"/>
          </p:cNvSpPr>
          <p:nvPr>
            <p:ph type="sldNum" sz="quarter" idx="4"/>
          </p:nvPr>
        </p:nvSpPr>
        <p:spPr>
          <a:xfrm>
            <a:off x="11749746"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107855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0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33C6A-6ED6-7711-0ED0-3C374166466A}"/>
              </a:ext>
            </a:extLst>
          </p:cNvPr>
          <p:cNvSpPr>
            <a:spLocks noGrp="1"/>
          </p:cNvSpPr>
          <p:nvPr>
            <p:ph type="title"/>
          </p:nvPr>
        </p:nvSpPr>
        <p:spPr>
          <a:xfrm>
            <a:off x="358219" y="106326"/>
            <a:ext cx="10051055" cy="1052623"/>
          </a:xfrm>
        </p:spPr>
        <p:txBody>
          <a:bodyPr/>
          <a:lstStyle>
            <a:lvl1pPr>
              <a:defRPr>
                <a:ln w="22225">
                  <a:solidFill>
                    <a:srgbClr val="A20000"/>
                  </a:solidFill>
                  <a:prstDash val="solid"/>
                </a:ln>
                <a:solidFill>
                  <a:srgbClr val="A20000"/>
                </a:solidFill>
              </a:defRPr>
            </a:lvl1pPr>
          </a:lstStyle>
          <a:p>
            <a:r>
              <a:rPr lang="en-US"/>
              <a:t>Click to edit Master title style</a:t>
            </a:r>
            <a:endParaRPr lang="en-GB"/>
          </a:p>
        </p:txBody>
      </p:sp>
      <p:sp>
        <p:nvSpPr>
          <p:cNvPr id="3" name="Date Placeholder 2">
            <a:extLst>
              <a:ext uri="{FF2B5EF4-FFF2-40B4-BE49-F238E27FC236}">
                <a16:creationId xmlns:a16="http://schemas.microsoft.com/office/drawing/2014/main" id="{5250AE03-5E7C-9D8D-6343-867344B323AF}"/>
              </a:ext>
            </a:extLst>
          </p:cNvPr>
          <p:cNvSpPr>
            <a:spLocks noGrp="1"/>
          </p:cNvSpPr>
          <p:nvPr>
            <p:ph type="dt" sz="half" idx="10"/>
          </p:nvPr>
        </p:nvSpPr>
        <p:spPr/>
        <p:txBody>
          <a:bodyPr/>
          <a:lstStyle/>
          <a:p>
            <a:fld id="{C10E3066-F7F9-41C6-8FC4-CA8C5C51CAE7}" type="datetime1">
              <a:rPr lang="en-GB" smtClean="0"/>
              <a:t>28/05/2025</a:t>
            </a:fld>
            <a:endParaRPr lang="en-GB"/>
          </a:p>
        </p:txBody>
      </p:sp>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5AE1B4BD-3F89-BEC9-7D31-2F491F9180C4}"/>
              </a:ext>
            </a:extLst>
          </p:cNvPr>
          <p:cNvSpPr>
            <a:spLocks noGrp="1"/>
          </p:cNvSpPr>
          <p:nvPr>
            <p:ph type="sldNum" sz="quarter" idx="12"/>
          </p:nvPr>
        </p:nvSpPr>
        <p:spPr/>
        <p:txBody>
          <a:bodyPr/>
          <a:lstStyle/>
          <a:p>
            <a:fld id="{825D229E-3F84-4FF3-B380-88C6F64605D7}" type="slidenum">
              <a:rPr lang="en-GB" smtClean="0"/>
              <a:t>‹#›</a:t>
            </a:fld>
            <a:endParaRPr lang="en-GB"/>
          </a:p>
        </p:txBody>
      </p:sp>
      <p:sp>
        <p:nvSpPr>
          <p:cNvPr id="7" name="Text Placeholder 2">
            <a:extLst>
              <a:ext uri="{FF2B5EF4-FFF2-40B4-BE49-F238E27FC236}">
                <a16:creationId xmlns:a16="http://schemas.microsoft.com/office/drawing/2014/main" id="{9F8745BD-F4B6-5016-90DE-457DBF122408}"/>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59536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8C5AFA7-E106-4047-879A-FE043904407D}" type="datetime1">
              <a:rPr lang="en-GB" smtClean="0"/>
              <a:t>28/05/2025</a:t>
            </a:fld>
            <a:endParaRPr lang="en-GB"/>
          </a:p>
        </p:txBody>
      </p:sp>
      <p:sp>
        <p:nvSpPr>
          <p:cNvPr id="5" name="Footer Placeholder 4"/>
          <p:cNvSpPr>
            <a:spLocks noGrp="1"/>
          </p:cNvSpPr>
          <p:nvPr>
            <p:ph type="ftr" sz="quarter" idx="11"/>
          </p:nvPr>
        </p:nvSpPr>
        <p:spPr/>
        <p:txBody>
          <a:bodyPr/>
          <a:lstStyle/>
          <a:p>
            <a:r>
              <a:rPr lang="en-GB"/>
              <a:t>Approaches, Problems and Patterns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3675006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3"/>
          <a:srcRect t="86719" b="2946"/>
          <a:stretch/>
        </p:blipFill>
        <p:spPr>
          <a:xfrm>
            <a:off x="0" y="6149230"/>
            <a:ext cx="12192000" cy="708770"/>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55346" y="4118339"/>
            <a:ext cx="2743200" cy="356491"/>
          </a:xfrm>
          <a:prstGeom prst="rect">
            <a:avLst/>
          </a:prstGeom>
        </p:spPr>
        <p:txBody>
          <a:bodyPr vert="horz" lIns="91440" tIns="45720" rIns="91440" bIns="45720" rtlCol="0" anchor="ctr"/>
          <a:lstStyle>
            <a:lvl1pPr algn="r">
              <a:defRPr sz="1100" baseline="0">
                <a:solidFill>
                  <a:schemeClr val="tx1">
                    <a:tint val="82000"/>
                  </a:schemeClr>
                </a:solidFill>
                <a:latin typeface="Calibri" panose="020F0502020204030204" pitchFamily="34" charset="0"/>
                <a:cs typeface="Calibri" panose="020F0502020204030204" pitchFamily="34" charset="0"/>
              </a:defRPr>
            </a:lvl1pPr>
          </a:lstStyle>
          <a:p>
            <a:fld id="{19EE4E7B-6D9A-46C8-8C97-0977D4F88CCD}" type="datetime1">
              <a:rPr lang="en-GB" smtClean="0"/>
              <a:t>28/05/2025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856149" y="5688901"/>
            <a:ext cx="356492" cy="356400"/>
          </a:xfrm>
          <a:prstGeom prst="rect">
            <a:avLst/>
          </a:prstGeom>
        </p:spPr>
        <p:txBody>
          <a:bodyPr vert="horz" lIns="91440" tIns="45720" rIns="91440" bIns="45720" rtlCol="0" anchor="ctr"/>
          <a:lstStyle>
            <a:lvl1pPr algn="ctr">
              <a:defRPr sz="1100" b="1" baseline="0">
                <a:solidFill>
                  <a:schemeClr val="tx1">
                    <a:tint val="82000"/>
                  </a:schemeClr>
                </a:solidFill>
                <a:latin typeface="Calibri" panose="020F0502020204030204" pitchFamily="34" charset="0"/>
                <a:cs typeface="Calibri" panose="020F0502020204030204" pitchFamily="34" charset="0"/>
              </a:defRPr>
            </a:lvl1pPr>
          </a:lstStyle>
          <a:p>
            <a:fld id="{74D77D2B-B223-4A5F-B2B2-5AE626418F05}" type="slidenum">
              <a:rPr lang="en-GB" smtClean="0"/>
              <a:t>‹#›</a:t>
            </a:fld>
            <a:endParaRPr lang="en-GB"/>
          </a:p>
        </p:txBody>
      </p:sp>
      <p:cxnSp>
        <p:nvCxnSpPr>
          <p:cNvPr id="9" name="Straight Connector 8">
            <a:extLst>
              <a:ext uri="{FF2B5EF4-FFF2-40B4-BE49-F238E27FC236}">
                <a16:creationId xmlns:a16="http://schemas.microsoft.com/office/drawing/2014/main" id="{3430A051-8BEF-1418-DB2F-94B3F31D81FD}"/>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058610"/>
            <a:ext cx="11488305" cy="4985464"/>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0241BCB9-C2B2-7B93-E5F7-1A145D795383}"/>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22534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 id="2147483738" r:id="rId18"/>
    <p:sldLayoutId id="2147483739" r:id="rId19"/>
    <p:sldLayoutId id="2147483740" r:id="rId20"/>
    <p:sldLayoutId id="2147483741" r:id="rId2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ctr" defTabSz="914400" rtl="0" eaLnBrk="1" latinLnBrk="0" hangingPunct="1">
        <a:lnSpc>
          <a:spcPct val="90000"/>
        </a:lnSpc>
        <a:spcBef>
          <a:spcPct val="0"/>
        </a:spcBef>
        <a:buNone/>
        <a:defRPr sz="32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90000"/>
        </a:lnSpc>
        <a:spcBef>
          <a:spcPts val="1000"/>
        </a:spcBef>
        <a:buSzPct val="80000"/>
        <a:buFont typeface="Calibri" panose="020F0502020204030204" pitchFamily="34" charset="0"/>
        <a:buChar char="●"/>
        <a:defRPr sz="2400" kern="1200">
          <a:solidFill>
            <a:schemeClr val="tx1"/>
          </a:solidFill>
          <a:latin typeface="+mn-lt"/>
          <a:ea typeface="+mn-ea"/>
          <a:cs typeface="+mn-cs"/>
        </a:defRPr>
      </a:lvl1pPr>
      <a:lvl2pPr marL="534988" indent="-228600" algn="l" defTabSz="914400" rtl="0" eaLnBrk="1" latinLnBrk="0" hangingPunct="1">
        <a:lnSpc>
          <a:spcPct val="90000"/>
        </a:lnSpc>
        <a:spcBef>
          <a:spcPts val="500"/>
        </a:spcBef>
        <a:buSzPct val="60000"/>
        <a:buFont typeface="Wingdings" panose="05000000000000000000" pitchFamily="2" charset="2"/>
        <a:buChar char="q"/>
        <a:defRPr sz="2400" kern="1200">
          <a:solidFill>
            <a:srgbClr val="004989"/>
          </a:solidFill>
          <a:latin typeface="+mn-lt"/>
          <a:ea typeface="+mn-ea"/>
          <a:cs typeface="+mn-cs"/>
        </a:defRPr>
      </a:lvl2pPr>
      <a:lvl3pPr marL="892175" indent="-228600" algn="l" defTabSz="914400" rtl="0" eaLnBrk="1" latinLnBrk="0" hangingPunct="1">
        <a:lnSpc>
          <a:spcPct val="90000"/>
        </a:lnSpc>
        <a:spcBef>
          <a:spcPts val="500"/>
        </a:spcBef>
        <a:buSzPct val="80000"/>
        <a:buFont typeface="Wingdings" panose="05000000000000000000" pitchFamily="2" charset="2"/>
        <a:buChar char="§"/>
        <a:defRPr sz="2200" kern="1200">
          <a:solidFill>
            <a:srgbClr val="00B050"/>
          </a:solidFill>
          <a:latin typeface="+mn-lt"/>
          <a:ea typeface="+mn-ea"/>
          <a:cs typeface="+mn-cs"/>
        </a:defRPr>
      </a:lvl3pPr>
      <a:lvl4pPr marL="1260475" indent="-228600" algn="l" defTabSz="914400" rtl="0" eaLnBrk="1" latinLnBrk="0" hangingPunct="1">
        <a:lnSpc>
          <a:spcPct val="90000"/>
        </a:lnSpc>
        <a:spcBef>
          <a:spcPts val="500"/>
        </a:spcBef>
        <a:buFont typeface="Arial" panose="020B0604020202020204" pitchFamily="34" charset="0"/>
        <a:buChar char="•"/>
        <a:defRPr sz="2100" kern="1200">
          <a:solidFill>
            <a:srgbClr val="7030A0"/>
          </a:solidFill>
          <a:latin typeface="+mn-lt"/>
          <a:ea typeface="+mn-ea"/>
          <a:cs typeface="+mn-cs"/>
        </a:defRPr>
      </a:lvl4pPr>
      <a:lvl5pPr marL="1706563"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29.e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28.emf"/><Relationship Id="rId5" Type="http://schemas.openxmlformats.org/officeDocument/2006/relationships/oleObject" Target="../embeddings/oleObject2.bin"/><Relationship Id="rId4" Type="http://schemas.openxmlformats.org/officeDocument/2006/relationships/image" Target="../media/image27.emf"/></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35.emf"/></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Data Mining &amp; Visualisation (ACCA7015)</a:t>
            </a:r>
            <a:br>
              <a:rPr lang="en-GB" dirty="0"/>
            </a:br>
            <a:br>
              <a:rPr lang="en-GB" dirty="0"/>
            </a:br>
            <a:r>
              <a:rPr lang="en-GB" dirty="0"/>
              <a:t>Week 3</a:t>
            </a:r>
          </a:p>
        </p:txBody>
      </p:sp>
      <p:sp>
        <p:nvSpPr>
          <p:cNvPr id="3" name="Subtitle 2"/>
          <p:cNvSpPr>
            <a:spLocks noGrp="1"/>
          </p:cNvSpPr>
          <p:nvPr>
            <p:ph type="subTitle" idx="1"/>
          </p:nvPr>
        </p:nvSpPr>
        <p:spPr>
          <a:xfrm>
            <a:off x="914400" y="4161183"/>
            <a:ext cx="10363200" cy="1249980"/>
          </a:xfrm>
        </p:spPr>
        <p:txBody>
          <a:bodyPr>
            <a:normAutofit/>
          </a:bodyPr>
          <a:lstStyle/>
          <a:p>
            <a:r>
              <a:rPr lang="en-GB" dirty="0"/>
              <a:t>Approaches, Problems and Techniques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4F023-D6C0-AF7F-E547-81436FFB648D}"/>
              </a:ext>
            </a:extLst>
          </p:cNvPr>
          <p:cNvSpPr>
            <a:spLocks noGrp="1"/>
          </p:cNvSpPr>
          <p:nvPr>
            <p:ph type="title"/>
          </p:nvPr>
        </p:nvSpPr>
        <p:spPr/>
        <p:txBody>
          <a:bodyPr/>
          <a:lstStyle/>
          <a:p>
            <a:r>
              <a:rPr lang="en-US" altLang="en-US"/>
              <a:t>Weekly schedule</a:t>
            </a:r>
            <a:endParaRPr lang="en-GB"/>
          </a:p>
        </p:txBody>
      </p:sp>
      <p:sp>
        <p:nvSpPr>
          <p:cNvPr id="4" name="Slide Number Placeholder 3">
            <a:extLst>
              <a:ext uri="{FF2B5EF4-FFF2-40B4-BE49-F238E27FC236}">
                <a16:creationId xmlns:a16="http://schemas.microsoft.com/office/drawing/2014/main" id="{4EB95BA3-6785-E066-C67C-CCF4DBD10C8D}"/>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4355555-1AB2-4C5A-9135-4E25C9227EF3}" type="slidenum">
              <a:rPr kumimoji="0" lang="en-GB" sz="1100" b="1" i="0" u="none" strike="noStrike" kern="1200" cap="none" spc="0" normalizeH="0" baseline="0" noProof="0" smtClean="0">
                <a:ln>
                  <a:noFill/>
                </a:ln>
                <a:solidFill>
                  <a:prstClr val="black"/>
                </a:solidFill>
                <a:effectLst/>
                <a:uLnTx/>
                <a:uFillTx/>
                <a:latin typeface="Calibri" panose="020F0502020204030204" pitchFamily="34" charset="0"/>
                <a:ea typeface="+mn-ea"/>
                <a:cs typeface="Calibri" panose="020F050202020403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2</a:t>
            </a:fld>
            <a:endParaRPr kumimoji="0" lang="en-GB" sz="1100" b="1" i="0" u="none" strike="noStrike" kern="1200" cap="none" spc="0" normalizeH="0" baseline="0" noProof="0">
              <a:ln>
                <a:noFill/>
              </a:ln>
              <a:solidFill>
                <a:prstClr val="black"/>
              </a:solidFill>
              <a:effectLst/>
              <a:uLnTx/>
              <a:uFillTx/>
              <a:latin typeface="Calibri" panose="020F0502020204030204" pitchFamily="34" charset="0"/>
              <a:ea typeface="+mn-ea"/>
              <a:cs typeface="Calibri" panose="020F0502020204030204" pitchFamily="34" charset="0"/>
            </a:endParaRPr>
          </a:p>
        </p:txBody>
      </p:sp>
      <p:graphicFrame>
        <p:nvGraphicFramePr>
          <p:cNvPr id="10" name="Table 9">
            <a:extLst>
              <a:ext uri="{FF2B5EF4-FFF2-40B4-BE49-F238E27FC236}">
                <a16:creationId xmlns:a16="http://schemas.microsoft.com/office/drawing/2014/main" id="{1880D74B-47A9-6774-E271-38E158600C1B}"/>
              </a:ext>
            </a:extLst>
          </p:cNvPr>
          <p:cNvGraphicFramePr>
            <a:graphicFrameLocks noGrp="1"/>
          </p:cNvGraphicFramePr>
          <p:nvPr>
            <p:extLst>
              <p:ext uri="{D42A27DB-BD31-4B8C-83A1-F6EECF244321}">
                <p14:modId xmlns:p14="http://schemas.microsoft.com/office/powerpoint/2010/main" val="982318412"/>
              </p:ext>
            </p:extLst>
          </p:nvPr>
        </p:nvGraphicFramePr>
        <p:xfrm>
          <a:off x="777961" y="942975"/>
          <a:ext cx="10636078" cy="5026406"/>
        </p:xfrm>
        <a:graphic>
          <a:graphicData uri="http://schemas.openxmlformats.org/drawingml/2006/table">
            <a:tbl>
              <a:tblPr firstRow="1" bandRow="1">
                <a:tableStyleId>{5C22544A-7EE6-4342-B048-85BDC9FD1C3A}</a:tableStyleId>
              </a:tblPr>
              <a:tblGrid>
                <a:gridCol w="2262995">
                  <a:extLst>
                    <a:ext uri="{9D8B030D-6E8A-4147-A177-3AD203B41FA5}">
                      <a16:colId xmlns:a16="http://schemas.microsoft.com/office/drawing/2014/main" val="3057948719"/>
                    </a:ext>
                  </a:extLst>
                </a:gridCol>
                <a:gridCol w="8373083">
                  <a:extLst>
                    <a:ext uri="{9D8B030D-6E8A-4147-A177-3AD203B41FA5}">
                      <a16:colId xmlns:a16="http://schemas.microsoft.com/office/drawing/2014/main" val="3015195872"/>
                    </a:ext>
                  </a:extLst>
                </a:gridCol>
              </a:tblGrid>
              <a:tr h="245110">
                <a:tc>
                  <a:txBody>
                    <a:bodyPr/>
                    <a:lstStyle/>
                    <a:p>
                      <a:pPr marL="81280">
                        <a:lnSpc>
                          <a:spcPct val="115000"/>
                        </a:lnSpc>
                        <a:spcAft>
                          <a:spcPts val="800"/>
                        </a:spcAft>
                        <a:buNone/>
                      </a:pPr>
                      <a:r>
                        <a:rPr lang="en-US" sz="2200" kern="1200">
                          <a:effectLst/>
                        </a:rPr>
                        <a:t>Week</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US" sz="2200" kern="1200">
                          <a:effectLst/>
                        </a:rPr>
                        <a:t>Topics </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1324732260"/>
                  </a:ext>
                </a:extLst>
              </a:tr>
              <a:tr h="249555">
                <a:tc>
                  <a:txBody>
                    <a:bodyPr/>
                    <a:lstStyle/>
                    <a:p>
                      <a:pPr marL="168910">
                        <a:lnSpc>
                          <a:spcPct val="115000"/>
                        </a:lnSpc>
                        <a:spcAft>
                          <a:spcPts val="800"/>
                        </a:spcAft>
                        <a:buNone/>
                      </a:pPr>
                      <a:r>
                        <a:rPr lang="en-US" sz="2200" kern="1200">
                          <a:solidFill>
                            <a:schemeClr val="bg1">
                              <a:lumMod val="65000"/>
                            </a:schemeClr>
                          </a:solidFill>
                          <a:effectLst/>
                        </a:rPr>
                        <a:t>Week 1</a:t>
                      </a:r>
                      <a:endParaRPr lang="en-GB" sz="2200" kern="10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rgbClr val="E3E5E9"/>
                    </a:solidFill>
                  </a:tcPr>
                </a:tc>
                <a:tc>
                  <a:txBody>
                    <a:bodyPr/>
                    <a:lstStyle/>
                    <a:p>
                      <a:pPr>
                        <a:lnSpc>
                          <a:spcPct val="115000"/>
                        </a:lnSpc>
                        <a:spcAft>
                          <a:spcPts val="800"/>
                        </a:spcAft>
                        <a:buNone/>
                      </a:pPr>
                      <a:r>
                        <a:rPr lang="en-GB" sz="2200" kern="1200">
                          <a:solidFill>
                            <a:schemeClr val="bg1">
                              <a:lumMod val="65000"/>
                            </a:schemeClr>
                          </a:solidFill>
                          <a:effectLst/>
                        </a:rPr>
                        <a:t>Introduction to Data Mining</a:t>
                      </a:r>
                      <a:endParaRPr lang="en-GB" sz="2200" kern="10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rgbClr val="E3E5E9"/>
                    </a:solidFill>
                  </a:tcPr>
                </a:tc>
                <a:extLst>
                  <a:ext uri="{0D108BD9-81ED-4DB2-BD59-A6C34878D82A}">
                    <a16:rowId xmlns:a16="http://schemas.microsoft.com/office/drawing/2014/main" val="595731072"/>
                  </a:ext>
                </a:extLst>
              </a:tr>
              <a:tr h="245110">
                <a:tc>
                  <a:txBody>
                    <a:bodyPr/>
                    <a:lstStyle/>
                    <a:p>
                      <a:pPr marL="168910">
                        <a:lnSpc>
                          <a:spcPct val="115000"/>
                        </a:lnSpc>
                        <a:spcAft>
                          <a:spcPts val="800"/>
                        </a:spcAft>
                        <a:buNone/>
                      </a:pPr>
                      <a:r>
                        <a:rPr lang="en-US" sz="2200" kern="1200">
                          <a:solidFill>
                            <a:schemeClr val="bg1">
                              <a:lumMod val="65000"/>
                            </a:schemeClr>
                          </a:solidFill>
                          <a:effectLst/>
                        </a:rPr>
                        <a:t>Week 2</a:t>
                      </a:r>
                      <a:endParaRPr lang="en-GB" sz="2200" kern="10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rgbClr val="E9EBF5"/>
                    </a:solidFill>
                  </a:tcPr>
                </a:tc>
                <a:tc>
                  <a:txBody>
                    <a:bodyPr/>
                    <a:lstStyle/>
                    <a:p>
                      <a:pPr>
                        <a:lnSpc>
                          <a:spcPct val="115000"/>
                        </a:lnSpc>
                        <a:spcAft>
                          <a:spcPts val="800"/>
                        </a:spcAft>
                        <a:buNone/>
                      </a:pPr>
                      <a:r>
                        <a:rPr lang="en-GB" sz="2200" kern="1200">
                          <a:solidFill>
                            <a:schemeClr val="bg1">
                              <a:lumMod val="65000"/>
                            </a:schemeClr>
                          </a:solidFill>
                          <a:effectLst/>
                        </a:rPr>
                        <a:t>The Data Mining Process</a:t>
                      </a:r>
                      <a:endParaRPr lang="en-GB" sz="2200" kern="10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rgbClr val="E9EBF5"/>
                    </a:solidFill>
                  </a:tcPr>
                </a:tc>
                <a:extLst>
                  <a:ext uri="{0D108BD9-81ED-4DB2-BD59-A6C34878D82A}">
                    <a16:rowId xmlns:a16="http://schemas.microsoft.com/office/drawing/2014/main" val="1998691034"/>
                  </a:ext>
                </a:extLst>
              </a:tr>
              <a:tr h="245110">
                <a:tc>
                  <a:txBody>
                    <a:bodyPr/>
                    <a:lstStyle/>
                    <a:p>
                      <a:pPr marL="168910">
                        <a:lnSpc>
                          <a:spcPct val="115000"/>
                        </a:lnSpc>
                        <a:spcAft>
                          <a:spcPts val="800"/>
                        </a:spcAft>
                        <a:buNone/>
                      </a:pPr>
                      <a:r>
                        <a:rPr lang="en-US" sz="2200" kern="1200">
                          <a:solidFill>
                            <a:schemeClr val="tx1"/>
                          </a:solidFill>
                          <a:effectLst/>
                        </a:rPr>
                        <a:t>Week 3</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rgbClr val="FFD900"/>
                    </a:solidFill>
                  </a:tcPr>
                </a:tc>
                <a:tc>
                  <a:txBody>
                    <a:bodyPr/>
                    <a:lstStyle/>
                    <a:p>
                      <a:pPr>
                        <a:lnSpc>
                          <a:spcPct val="115000"/>
                        </a:lnSpc>
                        <a:spcAft>
                          <a:spcPts val="800"/>
                        </a:spcAft>
                        <a:buNone/>
                      </a:pPr>
                      <a:r>
                        <a:rPr lang="en-GB" sz="2200" kern="1200">
                          <a:solidFill>
                            <a:schemeClr val="tx1"/>
                          </a:solidFill>
                          <a:effectLst/>
                        </a:rPr>
                        <a:t>Data Mining Approaches and Techniques</a:t>
                      </a:r>
                    </a:p>
                  </a:txBody>
                  <a:tcPr>
                    <a:solidFill>
                      <a:srgbClr val="FFD900"/>
                    </a:solidFill>
                  </a:tcPr>
                </a:tc>
                <a:extLst>
                  <a:ext uri="{0D108BD9-81ED-4DB2-BD59-A6C34878D82A}">
                    <a16:rowId xmlns:a16="http://schemas.microsoft.com/office/drawing/2014/main" val="3006812496"/>
                  </a:ext>
                </a:extLst>
              </a:tr>
              <a:tr h="245110">
                <a:tc>
                  <a:txBody>
                    <a:bodyPr/>
                    <a:lstStyle/>
                    <a:p>
                      <a:pPr marL="168910">
                        <a:lnSpc>
                          <a:spcPct val="115000"/>
                        </a:lnSpc>
                        <a:spcAft>
                          <a:spcPts val="800"/>
                        </a:spcAft>
                        <a:buNone/>
                      </a:pPr>
                      <a:r>
                        <a:rPr lang="en-US" sz="2200" kern="1200">
                          <a:solidFill>
                            <a:schemeClr val="tx1"/>
                          </a:solidFill>
                          <a:effectLst/>
                        </a:rPr>
                        <a:t>Week 4</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a:solidFill>
                            <a:schemeClr val="tx1"/>
                          </a:solidFill>
                          <a:effectLst/>
                        </a:rPr>
                        <a:t>CRISP Phase 1 - Business Understanding</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161583615"/>
                  </a:ext>
                </a:extLst>
              </a:tr>
              <a:tr h="245110">
                <a:tc>
                  <a:txBody>
                    <a:bodyPr/>
                    <a:lstStyle/>
                    <a:p>
                      <a:pPr marL="168910">
                        <a:lnSpc>
                          <a:spcPct val="115000"/>
                        </a:lnSpc>
                        <a:spcAft>
                          <a:spcPts val="800"/>
                        </a:spcAft>
                        <a:buNone/>
                      </a:pPr>
                      <a:r>
                        <a:rPr lang="en-US" sz="2200" kern="1200">
                          <a:solidFill>
                            <a:schemeClr val="tx1"/>
                          </a:solidFill>
                          <a:effectLst/>
                        </a:rPr>
                        <a:t>Week 5</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a:solidFill>
                            <a:schemeClr val="tx1"/>
                          </a:solidFill>
                          <a:effectLst/>
                        </a:rPr>
                        <a:t>CRISP Phase 2 - Understanding Data</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314862421"/>
                  </a:ext>
                </a:extLst>
              </a:tr>
              <a:tr h="245110">
                <a:tc>
                  <a:txBody>
                    <a:bodyPr/>
                    <a:lstStyle/>
                    <a:p>
                      <a:pPr marL="168910">
                        <a:lnSpc>
                          <a:spcPct val="115000"/>
                        </a:lnSpc>
                        <a:spcAft>
                          <a:spcPts val="800"/>
                        </a:spcAft>
                        <a:buNone/>
                      </a:pPr>
                      <a:r>
                        <a:rPr lang="en-US" sz="2200" kern="1200">
                          <a:solidFill>
                            <a:schemeClr val="tx1"/>
                          </a:solidFill>
                          <a:effectLst/>
                        </a:rPr>
                        <a:t>Week 6</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a:solidFill>
                            <a:schemeClr val="tx1"/>
                          </a:solidFill>
                          <a:effectLst/>
                        </a:rPr>
                        <a:t>CRISP Phase 3 - </a:t>
                      </a:r>
                      <a:r>
                        <a:rPr lang="en-GB" sz="2200" kern="1200">
                          <a:solidFill>
                            <a:schemeClr val="tx1"/>
                          </a:solidFill>
                          <a:effectLst/>
                        </a:rPr>
                        <a:t>Data Preparation</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7127076"/>
                  </a:ext>
                </a:extLst>
              </a:tr>
              <a:tr h="245110">
                <a:tc>
                  <a:txBody>
                    <a:bodyPr/>
                    <a:lstStyle/>
                    <a:p>
                      <a:pPr marL="168910">
                        <a:lnSpc>
                          <a:spcPct val="115000"/>
                        </a:lnSpc>
                        <a:spcAft>
                          <a:spcPts val="800"/>
                        </a:spcAft>
                        <a:buNone/>
                      </a:pPr>
                      <a:r>
                        <a:rPr lang="en-US" sz="2200" kern="1200">
                          <a:solidFill>
                            <a:schemeClr val="tx1"/>
                          </a:solidFill>
                          <a:effectLst/>
                        </a:rPr>
                        <a:t>Week 7</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a:solidFill>
                            <a:schemeClr val="tx1"/>
                          </a:solidFill>
                          <a:effectLst/>
                        </a:rPr>
                        <a:t>CRISP Phase 4 - Modelling</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974741380"/>
                  </a:ext>
                </a:extLst>
              </a:tr>
              <a:tr h="245110">
                <a:tc>
                  <a:txBody>
                    <a:bodyPr/>
                    <a:lstStyle/>
                    <a:p>
                      <a:pPr marL="168910">
                        <a:lnSpc>
                          <a:spcPct val="115000"/>
                        </a:lnSpc>
                        <a:spcAft>
                          <a:spcPts val="800"/>
                        </a:spcAft>
                        <a:buNone/>
                      </a:pPr>
                      <a:r>
                        <a:rPr lang="en-US" sz="2200" kern="1200">
                          <a:solidFill>
                            <a:schemeClr val="tx1"/>
                          </a:solidFill>
                          <a:effectLst/>
                        </a:rPr>
                        <a:t>Week 8</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a:solidFill>
                            <a:schemeClr val="tx1"/>
                          </a:solidFill>
                          <a:effectLst/>
                        </a:rPr>
                        <a:t>CRISP Phase 5 - Evaluation</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179128621"/>
                  </a:ext>
                </a:extLst>
              </a:tr>
              <a:tr h="245110">
                <a:tc>
                  <a:txBody>
                    <a:bodyPr/>
                    <a:lstStyle/>
                    <a:p>
                      <a:pPr marL="168910">
                        <a:lnSpc>
                          <a:spcPct val="115000"/>
                        </a:lnSpc>
                        <a:spcAft>
                          <a:spcPts val="800"/>
                        </a:spcAft>
                        <a:buNone/>
                      </a:pPr>
                      <a:r>
                        <a:rPr lang="en-US" sz="2200" kern="1200">
                          <a:solidFill>
                            <a:schemeClr val="tx1"/>
                          </a:solidFill>
                          <a:effectLst/>
                        </a:rPr>
                        <a:t>Week 9</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GB" sz="2200" kern="1200">
                          <a:solidFill>
                            <a:schemeClr val="tx1"/>
                          </a:solidFill>
                          <a:effectLst/>
                        </a:rPr>
                        <a:t>Data Management / Revision</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4171605429"/>
                  </a:ext>
                </a:extLst>
              </a:tr>
              <a:tr h="319405">
                <a:tc>
                  <a:txBody>
                    <a:bodyPr/>
                    <a:lstStyle/>
                    <a:p>
                      <a:pPr marL="81280">
                        <a:lnSpc>
                          <a:spcPct val="115000"/>
                        </a:lnSpc>
                        <a:spcAft>
                          <a:spcPts val="800"/>
                        </a:spcAft>
                        <a:buNone/>
                      </a:pPr>
                      <a:r>
                        <a:rPr lang="en-US" sz="2200" kern="1200">
                          <a:solidFill>
                            <a:schemeClr val="tx1"/>
                          </a:solidFill>
                          <a:effectLst/>
                        </a:rPr>
                        <a:t>Week 10</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GB" sz="2200" kern="1200">
                          <a:solidFill>
                            <a:schemeClr val="tx1"/>
                          </a:solidFill>
                          <a:effectLst/>
                        </a:rPr>
                        <a:t>Revision &amp; Formative feedback</a:t>
                      </a:r>
                      <a:endParaRPr lang="en-GB" sz="2200" kern="100">
                        <a:solidFill>
                          <a:schemeClr val="tx1"/>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53603138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F7CD849-6269-BCEB-78F6-F730C6109CD5}"/>
              </a:ext>
            </a:extLst>
          </p:cNvPr>
          <p:cNvSpPr>
            <a:spLocks noGrp="1"/>
          </p:cNvSpPr>
          <p:nvPr>
            <p:ph type="sldNum" sz="quarter" idx="4"/>
          </p:nvPr>
        </p:nvSpPr>
        <p:spPr/>
        <p:txBody>
          <a:bodyPr/>
          <a:lstStyle/>
          <a:p>
            <a:fld id="{0135451B-1D68-4A3B-9773-114939DC3056}" type="slidenum">
              <a:rPr lang="en-GB" smtClean="0"/>
              <a:t>3</a:t>
            </a:fld>
            <a:endParaRPr lang="en-GB"/>
          </a:p>
        </p:txBody>
      </p:sp>
      <p:sp>
        <p:nvSpPr>
          <p:cNvPr id="4" name="Title 3">
            <a:extLst>
              <a:ext uri="{FF2B5EF4-FFF2-40B4-BE49-F238E27FC236}">
                <a16:creationId xmlns:a16="http://schemas.microsoft.com/office/drawing/2014/main" id="{DC569C13-F370-EE04-BBE8-3649C0C861A5}"/>
              </a:ext>
            </a:extLst>
          </p:cNvPr>
          <p:cNvSpPr>
            <a:spLocks noGrp="1"/>
          </p:cNvSpPr>
          <p:nvPr>
            <p:ph type="ctrTitle"/>
          </p:nvPr>
        </p:nvSpPr>
        <p:spPr/>
        <p:txBody>
          <a:bodyPr/>
          <a:lstStyle/>
          <a:p>
            <a:r>
              <a:rPr lang="en-GB"/>
              <a:t>Recap</a:t>
            </a:r>
          </a:p>
        </p:txBody>
      </p:sp>
      <p:sp>
        <p:nvSpPr>
          <p:cNvPr id="5" name="Subtitle 4">
            <a:extLst>
              <a:ext uri="{FF2B5EF4-FFF2-40B4-BE49-F238E27FC236}">
                <a16:creationId xmlns:a16="http://schemas.microsoft.com/office/drawing/2014/main" id="{2A261CD0-F676-3941-A239-1720C0AD36D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9844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D995E3-1C97-AC43-3A99-796A4C8A357A}"/>
            </a:ext>
          </a:extLst>
        </p:cNvPr>
        <p:cNvGrpSpPr/>
        <p:nvPr/>
      </p:nvGrpSpPr>
      <p:grpSpPr>
        <a:xfrm>
          <a:off x="0" y="0"/>
          <a:ext cx="0" cy="0"/>
          <a:chOff x="0" y="0"/>
          <a:chExt cx="0" cy="0"/>
        </a:xfrm>
      </p:grpSpPr>
      <p:pic>
        <p:nvPicPr>
          <p:cNvPr id="1026" name="Picture 2" descr="CRISP-DM Framework: A Comprehensive Guide to Solving Complex Data ...">
            <a:extLst>
              <a:ext uri="{FF2B5EF4-FFF2-40B4-BE49-F238E27FC236}">
                <a16:creationId xmlns:a16="http://schemas.microsoft.com/office/drawing/2014/main" id="{46A466DB-DA28-2DDF-17A2-8DDB8869A2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0972" y="1593990"/>
            <a:ext cx="4285077" cy="427518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D57DC13-E655-6DEA-6D5C-1E1AED18FEA3}"/>
              </a:ext>
            </a:extLst>
          </p:cNvPr>
          <p:cNvSpPr>
            <a:spLocks noGrp="1"/>
          </p:cNvSpPr>
          <p:nvPr>
            <p:ph type="title"/>
          </p:nvPr>
        </p:nvSpPr>
        <p:spPr/>
        <p:txBody>
          <a:bodyPr/>
          <a:lstStyle/>
          <a:p>
            <a:r>
              <a:rPr lang="en-GB"/>
              <a:t>Recap – CRISP-DM</a:t>
            </a:r>
          </a:p>
        </p:txBody>
      </p:sp>
      <p:sp>
        <p:nvSpPr>
          <p:cNvPr id="4" name="Slide Number Placeholder 3">
            <a:extLst>
              <a:ext uri="{FF2B5EF4-FFF2-40B4-BE49-F238E27FC236}">
                <a16:creationId xmlns:a16="http://schemas.microsoft.com/office/drawing/2014/main" id="{CF8BE865-C19B-5B28-BC87-70BD064BD615}"/>
              </a:ext>
            </a:extLst>
          </p:cNvPr>
          <p:cNvSpPr>
            <a:spLocks noGrp="1"/>
          </p:cNvSpPr>
          <p:nvPr>
            <p:ph type="sldNum" sz="quarter" idx="12"/>
          </p:nvPr>
        </p:nvSpPr>
        <p:spPr/>
        <p:txBody>
          <a:bodyPr/>
          <a:lstStyle/>
          <a:p>
            <a:fld id="{0135451B-1D68-4A3B-9773-114939DC3056}" type="slidenum">
              <a:rPr lang="en-GB" smtClean="0"/>
              <a:t>4</a:t>
            </a:fld>
            <a:endParaRPr lang="en-GB"/>
          </a:p>
        </p:txBody>
      </p:sp>
      <p:sp>
        <p:nvSpPr>
          <p:cNvPr id="3" name="Content Placeholder 2">
            <a:extLst>
              <a:ext uri="{FF2B5EF4-FFF2-40B4-BE49-F238E27FC236}">
                <a16:creationId xmlns:a16="http://schemas.microsoft.com/office/drawing/2014/main" id="{150266C8-A877-95C0-2A67-E45BED4C7E05}"/>
              </a:ext>
            </a:extLst>
          </p:cNvPr>
          <p:cNvSpPr>
            <a:spLocks noGrp="1"/>
          </p:cNvSpPr>
          <p:nvPr>
            <p:ph type="body" sz="quarter" idx="13"/>
          </p:nvPr>
        </p:nvSpPr>
        <p:spPr/>
        <p:txBody>
          <a:bodyPr>
            <a:normAutofit/>
          </a:bodyPr>
          <a:lstStyle/>
          <a:p>
            <a:r>
              <a:rPr lang="en-GB" sz="3200"/>
              <a:t>6-phase cycle</a:t>
            </a:r>
          </a:p>
          <a:p>
            <a:r>
              <a:rPr lang="en-GB" sz="3200"/>
              <a:t>Multiple iteration through 5 of the stages </a:t>
            </a:r>
          </a:p>
          <a:p>
            <a:pPr lvl="1"/>
            <a:r>
              <a:rPr lang="en-GB" sz="2800"/>
              <a:t>Business understanding</a:t>
            </a:r>
          </a:p>
          <a:p>
            <a:pPr lvl="1"/>
            <a:r>
              <a:rPr lang="en-GB" sz="2800"/>
              <a:t>Data understanding</a:t>
            </a:r>
          </a:p>
          <a:p>
            <a:pPr lvl="1"/>
            <a:r>
              <a:rPr lang="en-GB" sz="2800"/>
              <a:t>Data preparation</a:t>
            </a:r>
          </a:p>
          <a:p>
            <a:pPr lvl="1"/>
            <a:r>
              <a:rPr lang="en-GB" sz="2800"/>
              <a:t>Modelling</a:t>
            </a:r>
          </a:p>
          <a:p>
            <a:pPr lvl="1"/>
            <a:r>
              <a:rPr lang="en-GB" sz="2800"/>
              <a:t>Evaluation</a:t>
            </a:r>
          </a:p>
          <a:p>
            <a:r>
              <a:rPr lang="en-GB" sz="3200"/>
              <a:t>Final deployment stage</a:t>
            </a:r>
          </a:p>
          <a:p>
            <a:pPr marL="0" indent="0">
              <a:buNone/>
            </a:pPr>
            <a:endParaRPr lang="en-GB" sz="3200"/>
          </a:p>
        </p:txBody>
      </p:sp>
    </p:spTree>
    <p:extLst>
      <p:ext uri="{BB962C8B-B14F-4D97-AF65-F5344CB8AC3E}">
        <p14:creationId xmlns:p14="http://schemas.microsoft.com/office/powerpoint/2010/main" val="4223702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D3785-80D6-D4DF-CD87-756AFF6668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949A51-C9B8-0288-8A9F-DDEAF642F5FC}"/>
              </a:ext>
            </a:extLst>
          </p:cNvPr>
          <p:cNvSpPr>
            <a:spLocks noGrp="1"/>
          </p:cNvSpPr>
          <p:nvPr>
            <p:ph type="title"/>
          </p:nvPr>
        </p:nvSpPr>
        <p:spPr/>
        <p:txBody>
          <a:bodyPr/>
          <a:lstStyle/>
          <a:p>
            <a:r>
              <a:rPr lang="en-GB"/>
              <a:t>Recap – CRISP-DM</a:t>
            </a:r>
          </a:p>
        </p:txBody>
      </p:sp>
      <p:sp>
        <p:nvSpPr>
          <p:cNvPr id="6" name="Slide Number Placeholder 5">
            <a:extLst>
              <a:ext uri="{FF2B5EF4-FFF2-40B4-BE49-F238E27FC236}">
                <a16:creationId xmlns:a16="http://schemas.microsoft.com/office/drawing/2014/main" id="{E3ED5BD8-D416-A19C-BC36-21237BFC9466}"/>
              </a:ext>
            </a:extLst>
          </p:cNvPr>
          <p:cNvSpPr>
            <a:spLocks noGrp="1"/>
          </p:cNvSpPr>
          <p:nvPr>
            <p:ph type="sldNum" sz="quarter" idx="12"/>
          </p:nvPr>
        </p:nvSpPr>
        <p:spPr/>
        <p:txBody>
          <a:bodyPr/>
          <a:lstStyle/>
          <a:p>
            <a:fld id="{0135451B-1D68-4A3B-9773-114939DC3056}" type="slidenum">
              <a:rPr lang="en-GB" smtClean="0"/>
              <a:t>5</a:t>
            </a:fld>
            <a:endParaRPr lang="en-GB"/>
          </a:p>
        </p:txBody>
      </p:sp>
      <p:sp>
        <p:nvSpPr>
          <p:cNvPr id="3" name="Content Placeholder 2">
            <a:extLst>
              <a:ext uri="{FF2B5EF4-FFF2-40B4-BE49-F238E27FC236}">
                <a16:creationId xmlns:a16="http://schemas.microsoft.com/office/drawing/2014/main" id="{21E67EAB-71ED-82C3-226B-B524EA1E9529}"/>
              </a:ext>
            </a:extLst>
          </p:cNvPr>
          <p:cNvSpPr>
            <a:spLocks noGrp="1"/>
          </p:cNvSpPr>
          <p:nvPr>
            <p:ph type="body" sz="quarter" idx="13"/>
          </p:nvPr>
        </p:nvSpPr>
        <p:spPr/>
        <p:txBody>
          <a:bodyPr>
            <a:normAutofit lnSpcReduction="10000"/>
          </a:bodyPr>
          <a:lstStyle/>
          <a:p>
            <a:r>
              <a:rPr lang="en-GB" b="1"/>
              <a:t>1. Business Understanding</a:t>
            </a:r>
          </a:p>
          <a:p>
            <a:pPr lvl="1"/>
            <a:r>
              <a:rPr lang="en-GB"/>
              <a:t>Define business objectives and requirements.</a:t>
            </a:r>
          </a:p>
          <a:p>
            <a:pPr lvl="1"/>
            <a:r>
              <a:rPr lang="en-GB"/>
              <a:t>Identify the problem to be solved.</a:t>
            </a:r>
          </a:p>
          <a:p>
            <a:pPr lvl="1"/>
            <a:r>
              <a:rPr lang="en-GB"/>
              <a:t>Translate business objectives into data science goals.</a:t>
            </a:r>
          </a:p>
          <a:p>
            <a:r>
              <a:rPr lang="en-GB" b="1"/>
              <a:t>2. Data Understanding</a:t>
            </a:r>
          </a:p>
          <a:p>
            <a:pPr lvl="1"/>
            <a:r>
              <a:rPr lang="en-GB"/>
              <a:t>Collect initial data and assess its quality.</a:t>
            </a:r>
          </a:p>
          <a:p>
            <a:pPr lvl="1"/>
            <a:r>
              <a:rPr lang="en-GB"/>
              <a:t>Explore the data using visualisation and statistical summaries.</a:t>
            </a:r>
          </a:p>
          <a:p>
            <a:pPr lvl="1"/>
            <a:r>
              <a:rPr lang="en-GB"/>
              <a:t>Identify potential patterns and relationships.</a:t>
            </a:r>
          </a:p>
          <a:p>
            <a:r>
              <a:rPr lang="en-GB" b="1"/>
              <a:t>3. Data Preparation</a:t>
            </a:r>
          </a:p>
          <a:p>
            <a:pPr lvl="1"/>
            <a:r>
              <a:rPr lang="en-GB"/>
              <a:t>Clean and preprocess the data (handling missing values, outliers, etc.).</a:t>
            </a:r>
          </a:p>
          <a:p>
            <a:pPr lvl="1"/>
            <a:r>
              <a:rPr lang="en-GB"/>
              <a:t>Transform variables, normalise, or encode categorical data.</a:t>
            </a:r>
          </a:p>
          <a:p>
            <a:pPr lvl="1"/>
            <a:r>
              <a:rPr lang="en-GB"/>
              <a:t>Select relevant features for model building.</a:t>
            </a:r>
          </a:p>
          <a:p>
            <a:pPr lvl="0"/>
            <a:endParaRPr lang="en-GB"/>
          </a:p>
          <a:p>
            <a:endParaRPr lang="en-GB"/>
          </a:p>
        </p:txBody>
      </p:sp>
    </p:spTree>
    <p:extLst>
      <p:ext uri="{BB962C8B-B14F-4D97-AF65-F5344CB8AC3E}">
        <p14:creationId xmlns:p14="http://schemas.microsoft.com/office/powerpoint/2010/main" val="2396977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E4ABC6-0093-0B8A-5900-F3ECF79B1A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9C8A36-061B-24E1-416D-615EA7ECBB48}"/>
              </a:ext>
            </a:extLst>
          </p:cNvPr>
          <p:cNvSpPr>
            <a:spLocks noGrp="1"/>
          </p:cNvSpPr>
          <p:nvPr>
            <p:ph type="title"/>
          </p:nvPr>
        </p:nvSpPr>
        <p:spPr/>
        <p:txBody>
          <a:bodyPr/>
          <a:lstStyle/>
          <a:p>
            <a:r>
              <a:rPr lang="en-GB"/>
              <a:t>Recap – CRISP-DM</a:t>
            </a:r>
          </a:p>
        </p:txBody>
      </p:sp>
      <p:sp>
        <p:nvSpPr>
          <p:cNvPr id="6" name="Slide Number Placeholder 5">
            <a:extLst>
              <a:ext uri="{FF2B5EF4-FFF2-40B4-BE49-F238E27FC236}">
                <a16:creationId xmlns:a16="http://schemas.microsoft.com/office/drawing/2014/main" id="{28CBCEAA-5F35-C823-2BA0-304535AE5E97}"/>
              </a:ext>
            </a:extLst>
          </p:cNvPr>
          <p:cNvSpPr>
            <a:spLocks noGrp="1"/>
          </p:cNvSpPr>
          <p:nvPr>
            <p:ph type="sldNum" sz="quarter" idx="12"/>
          </p:nvPr>
        </p:nvSpPr>
        <p:spPr/>
        <p:txBody>
          <a:bodyPr/>
          <a:lstStyle/>
          <a:p>
            <a:fld id="{0135451B-1D68-4A3B-9773-114939DC3056}" type="slidenum">
              <a:rPr lang="en-GB" smtClean="0"/>
              <a:t>6</a:t>
            </a:fld>
            <a:endParaRPr lang="en-GB"/>
          </a:p>
        </p:txBody>
      </p:sp>
      <p:sp>
        <p:nvSpPr>
          <p:cNvPr id="3" name="Content Placeholder 2">
            <a:extLst>
              <a:ext uri="{FF2B5EF4-FFF2-40B4-BE49-F238E27FC236}">
                <a16:creationId xmlns:a16="http://schemas.microsoft.com/office/drawing/2014/main" id="{791CDA4F-833B-DC03-41AA-A59D99ABD23B}"/>
              </a:ext>
            </a:extLst>
          </p:cNvPr>
          <p:cNvSpPr>
            <a:spLocks noGrp="1"/>
          </p:cNvSpPr>
          <p:nvPr>
            <p:ph type="body" sz="quarter" idx="13"/>
          </p:nvPr>
        </p:nvSpPr>
        <p:spPr/>
        <p:txBody>
          <a:bodyPr>
            <a:normAutofit lnSpcReduction="10000"/>
          </a:bodyPr>
          <a:lstStyle/>
          <a:p>
            <a:r>
              <a:rPr lang="en-GB" b="1"/>
              <a:t>4. Modelling</a:t>
            </a:r>
          </a:p>
          <a:p>
            <a:pPr lvl="1"/>
            <a:r>
              <a:rPr lang="en-GB"/>
              <a:t>Choose appropriate algorithms and techniques (e.g., regression, decision trees, neural networks).</a:t>
            </a:r>
          </a:p>
          <a:p>
            <a:pPr lvl="1"/>
            <a:r>
              <a:rPr lang="en-GB"/>
              <a:t>Train and validate models using the prepared data.</a:t>
            </a:r>
          </a:p>
          <a:p>
            <a:pPr lvl="1"/>
            <a:r>
              <a:rPr lang="en-GB"/>
              <a:t>Optimise parameters to improve performance.</a:t>
            </a:r>
          </a:p>
          <a:p>
            <a:r>
              <a:rPr lang="en-GB" b="1"/>
              <a:t>5. Evaluation</a:t>
            </a:r>
          </a:p>
          <a:p>
            <a:pPr lvl="1"/>
            <a:r>
              <a:rPr lang="en-GB"/>
              <a:t>Assess model performance using appropriate metrics (e.g., accuracy, RMSE, F1-score).</a:t>
            </a:r>
          </a:p>
          <a:p>
            <a:pPr lvl="1"/>
            <a:r>
              <a:rPr lang="en-GB"/>
              <a:t>Compare models to determine the best fit for the business problem.</a:t>
            </a:r>
          </a:p>
          <a:p>
            <a:pPr lvl="1"/>
            <a:r>
              <a:rPr lang="en-GB"/>
              <a:t>Ensure the model meets business objectives before deployment.</a:t>
            </a:r>
          </a:p>
          <a:p>
            <a:r>
              <a:rPr lang="en-GB" b="1"/>
              <a:t>6. Deployment</a:t>
            </a:r>
          </a:p>
          <a:p>
            <a:pPr lvl="1"/>
            <a:r>
              <a:rPr lang="en-GB"/>
              <a:t>Implement the model in a real-world application.</a:t>
            </a:r>
          </a:p>
          <a:p>
            <a:pPr lvl="1"/>
            <a:r>
              <a:rPr lang="en-GB"/>
              <a:t>Monitor its performance and update it as needed.</a:t>
            </a:r>
          </a:p>
          <a:p>
            <a:pPr lvl="1"/>
            <a:r>
              <a:rPr lang="en-GB"/>
              <a:t>Document findings and lessons learned for future projects.</a:t>
            </a:r>
          </a:p>
        </p:txBody>
      </p:sp>
    </p:spTree>
    <p:extLst>
      <p:ext uri="{BB962C8B-B14F-4D97-AF65-F5344CB8AC3E}">
        <p14:creationId xmlns:p14="http://schemas.microsoft.com/office/powerpoint/2010/main" val="567057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8AFEA7A-7B62-2F9C-8325-F5772A7338C5}"/>
              </a:ext>
            </a:extLst>
          </p:cNvPr>
          <p:cNvSpPr>
            <a:spLocks noGrp="1"/>
          </p:cNvSpPr>
          <p:nvPr>
            <p:ph type="sldNum" sz="quarter" idx="4"/>
          </p:nvPr>
        </p:nvSpPr>
        <p:spPr/>
        <p:txBody>
          <a:bodyPr/>
          <a:lstStyle/>
          <a:p>
            <a:fld id="{0135451B-1D68-4A3B-9773-114939DC3056}" type="slidenum">
              <a:rPr lang="en-GB" smtClean="0"/>
              <a:t>7</a:t>
            </a:fld>
            <a:endParaRPr lang="en-GB"/>
          </a:p>
        </p:txBody>
      </p:sp>
      <p:sp>
        <p:nvSpPr>
          <p:cNvPr id="4" name="Title 3">
            <a:extLst>
              <a:ext uri="{FF2B5EF4-FFF2-40B4-BE49-F238E27FC236}">
                <a16:creationId xmlns:a16="http://schemas.microsoft.com/office/drawing/2014/main" id="{ABC866D5-8121-DAD3-11C2-C70CA57DBA55}"/>
              </a:ext>
            </a:extLst>
          </p:cNvPr>
          <p:cNvSpPr>
            <a:spLocks noGrp="1"/>
          </p:cNvSpPr>
          <p:nvPr>
            <p:ph type="ctrTitle"/>
          </p:nvPr>
        </p:nvSpPr>
        <p:spPr/>
        <p:txBody>
          <a:bodyPr/>
          <a:lstStyle/>
          <a:p>
            <a:r>
              <a:rPr lang="en-GB"/>
              <a:t>Approaches, Problems and Patterns</a:t>
            </a:r>
          </a:p>
        </p:txBody>
      </p:sp>
      <p:sp>
        <p:nvSpPr>
          <p:cNvPr id="5" name="Subtitle 4">
            <a:extLst>
              <a:ext uri="{FF2B5EF4-FFF2-40B4-BE49-F238E27FC236}">
                <a16:creationId xmlns:a16="http://schemas.microsoft.com/office/drawing/2014/main" id="{DD60F555-4007-0A08-FA17-9117825757E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67432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B35C2-48F1-8BDB-5FD4-EE8FB39A463C}"/>
              </a:ext>
            </a:extLst>
          </p:cNvPr>
          <p:cNvSpPr>
            <a:spLocks noGrp="1"/>
          </p:cNvSpPr>
          <p:nvPr>
            <p:ph type="title"/>
          </p:nvPr>
        </p:nvSpPr>
        <p:spPr/>
        <p:txBody>
          <a:bodyPr/>
          <a:lstStyle/>
          <a:p>
            <a:r>
              <a:rPr lang="en-GB"/>
              <a:t>Content</a:t>
            </a:r>
          </a:p>
        </p:txBody>
      </p:sp>
      <p:sp>
        <p:nvSpPr>
          <p:cNvPr id="6" name="Slide Number Placeholder 5">
            <a:extLst>
              <a:ext uri="{FF2B5EF4-FFF2-40B4-BE49-F238E27FC236}">
                <a16:creationId xmlns:a16="http://schemas.microsoft.com/office/drawing/2014/main" id="{A4217238-F416-B90A-8891-6BCD13C9D863}"/>
              </a:ext>
            </a:extLst>
          </p:cNvPr>
          <p:cNvSpPr>
            <a:spLocks noGrp="1"/>
          </p:cNvSpPr>
          <p:nvPr>
            <p:ph type="sldNum" sz="quarter" idx="12"/>
          </p:nvPr>
        </p:nvSpPr>
        <p:spPr/>
        <p:txBody>
          <a:bodyPr/>
          <a:lstStyle/>
          <a:p>
            <a:fld id="{825D229E-3F84-4FF3-B380-88C6F64605D7}" type="slidenum">
              <a:rPr lang="en-GB" smtClean="0"/>
              <a:t>8</a:t>
            </a:fld>
            <a:endParaRPr lang="en-GB"/>
          </a:p>
        </p:txBody>
      </p:sp>
      <p:sp>
        <p:nvSpPr>
          <p:cNvPr id="3" name="Content Placeholder 2">
            <a:extLst>
              <a:ext uri="{FF2B5EF4-FFF2-40B4-BE49-F238E27FC236}">
                <a16:creationId xmlns:a16="http://schemas.microsoft.com/office/drawing/2014/main" id="{CD65104D-6EE7-685B-00D9-361EE6DE4EFD}"/>
              </a:ext>
            </a:extLst>
          </p:cNvPr>
          <p:cNvSpPr>
            <a:spLocks noGrp="1"/>
          </p:cNvSpPr>
          <p:nvPr>
            <p:ph type="body" sz="quarter" idx="13"/>
          </p:nvPr>
        </p:nvSpPr>
        <p:spPr/>
        <p:txBody>
          <a:bodyPr>
            <a:normAutofit lnSpcReduction="10000"/>
          </a:bodyPr>
          <a:lstStyle/>
          <a:p>
            <a:r>
              <a:rPr lang="en-GB"/>
              <a:t>Data Mining Approaches.</a:t>
            </a:r>
          </a:p>
          <a:p>
            <a:pPr lvl="1"/>
            <a:r>
              <a:rPr lang="en-GB"/>
              <a:t>Hypothesis Testing Approach  </a:t>
            </a:r>
          </a:p>
          <a:p>
            <a:pPr lvl="1"/>
            <a:r>
              <a:rPr lang="en-GB"/>
              <a:t>Discovery Approach. </a:t>
            </a:r>
          </a:p>
          <a:p>
            <a:r>
              <a:rPr lang="en-GB"/>
              <a:t>Data Mining Techniques.</a:t>
            </a:r>
          </a:p>
          <a:p>
            <a:pPr lvl="1"/>
            <a:r>
              <a:rPr lang="en-GB"/>
              <a:t>Classification</a:t>
            </a:r>
          </a:p>
          <a:p>
            <a:pPr lvl="1"/>
            <a:r>
              <a:rPr lang="en-GB"/>
              <a:t>Regression</a:t>
            </a:r>
          </a:p>
          <a:p>
            <a:pPr lvl="1"/>
            <a:r>
              <a:rPr lang="en-GB"/>
              <a:t>Clustering</a:t>
            </a:r>
          </a:p>
          <a:p>
            <a:pPr lvl="1"/>
            <a:r>
              <a:rPr lang="en-GB"/>
              <a:t>Association Rule Mining</a:t>
            </a:r>
          </a:p>
          <a:p>
            <a:pPr lvl="1"/>
            <a:r>
              <a:rPr lang="en-GB"/>
              <a:t>Dimensionality Reduction</a:t>
            </a:r>
          </a:p>
          <a:p>
            <a:r>
              <a:rPr lang="en-GB"/>
              <a:t>Time Series</a:t>
            </a:r>
          </a:p>
          <a:p>
            <a:r>
              <a:rPr lang="en-GB"/>
              <a:t>Evaluating Patterns</a:t>
            </a:r>
          </a:p>
          <a:p>
            <a:r>
              <a:rPr lang="en-GB"/>
              <a:t>Class Activity of Data Mining Techniques.</a:t>
            </a:r>
          </a:p>
          <a:p>
            <a:endParaRPr lang="en-GB"/>
          </a:p>
        </p:txBody>
      </p:sp>
    </p:spTree>
    <p:extLst>
      <p:ext uri="{BB962C8B-B14F-4D97-AF65-F5344CB8AC3E}">
        <p14:creationId xmlns:p14="http://schemas.microsoft.com/office/powerpoint/2010/main" val="4252491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251CE-325D-E25C-F11D-976DEB7EB2F3}"/>
              </a:ext>
            </a:extLst>
          </p:cNvPr>
          <p:cNvSpPr>
            <a:spLocks noGrp="1"/>
          </p:cNvSpPr>
          <p:nvPr>
            <p:ph type="title"/>
          </p:nvPr>
        </p:nvSpPr>
        <p:spPr/>
        <p:txBody>
          <a:bodyPr/>
          <a:lstStyle/>
          <a:p>
            <a:r>
              <a:rPr lang="en-GB"/>
              <a:t>Data Mining Approaches</a:t>
            </a:r>
          </a:p>
        </p:txBody>
      </p:sp>
      <p:sp>
        <p:nvSpPr>
          <p:cNvPr id="6" name="Slide Number Placeholder 5">
            <a:extLst>
              <a:ext uri="{FF2B5EF4-FFF2-40B4-BE49-F238E27FC236}">
                <a16:creationId xmlns:a16="http://schemas.microsoft.com/office/drawing/2014/main" id="{6230996B-098B-8678-C409-6F4CFC575215}"/>
              </a:ext>
            </a:extLst>
          </p:cNvPr>
          <p:cNvSpPr>
            <a:spLocks noGrp="1"/>
          </p:cNvSpPr>
          <p:nvPr>
            <p:ph type="sldNum" sz="quarter" idx="12"/>
          </p:nvPr>
        </p:nvSpPr>
        <p:spPr/>
        <p:txBody>
          <a:bodyPr/>
          <a:lstStyle/>
          <a:p>
            <a:fld id="{825D229E-3F84-4FF3-B380-88C6F64605D7}" type="slidenum">
              <a:rPr lang="en-GB" smtClean="0"/>
              <a:t>9</a:t>
            </a:fld>
            <a:endParaRPr lang="en-GB"/>
          </a:p>
        </p:txBody>
      </p:sp>
      <p:sp>
        <p:nvSpPr>
          <p:cNvPr id="3" name="Content Placeholder 2">
            <a:extLst>
              <a:ext uri="{FF2B5EF4-FFF2-40B4-BE49-F238E27FC236}">
                <a16:creationId xmlns:a16="http://schemas.microsoft.com/office/drawing/2014/main" id="{13C285F5-F9E8-654B-DDDD-118E8A0D6917}"/>
              </a:ext>
            </a:extLst>
          </p:cNvPr>
          <p:cNvSpPr>
            <a:spLocks noGrp="1"/>
          </p:cNvSpPr>
          <p:nvPr>
            <p:ph type="body" sz="quarter" idx="13"/>
          </p:nvPr>
        </p:nvSpPr>
        <p:spPr>
          <a:xfrm>
            <a:off x="358775" y="1069975"/>
            <a:ext cx="6741272" cy="4975225"/>
          </a:xfrm>
        </p:spPr>
        <p:txBody>
          <a:bodyPr/>
          <a:lstStyle/>
          <a:p>
            <a:r>
              <a:rPr lang="en-GB"/>
              <a:t>Two fundamental approaches to data mining: </a:t>
            </a:r>
          </a:p>
          <a:p>
            <a:pPr lvl="1"/>
            <a:r>
              <a:rPr lang="en-GB" b="1"/>
              <a:t>Hypothesis Testing Approach</a:t>
            </a:r>
            <a:r>
              <a:rPr lang="en-GB"/>
              <a:t>  </a:t>
            </a:r>
          </a:p>
          <a:p>
            <a:pPr lvl="1"/>
            <a:r>
              <a:rPr lang="en-GB" b="1"/>
              <a:t>Discovery Approach</a:t>
            </a:r>
            <a:r>
              <a:rPr lang="en-GB"/>
              <a:t>. </a:t>
            </a:r>
          </a:p>
          <a:p>
            <a:pPr lvl="1"/>
            <a:endParaRPr lang="en-GB"/>
          </a:p>
          <a:p>
            <a:r>
              <a:rPr lang="en-GB"/>
              <a:t>Each approach follows a different methodology in analysing data and extracting insights.</a:t>
            </a:r>
          </a:p>
        </p:txBody>
      </p:sp>
      <p:graphicFrame>
        <p:nvGraphicFramePr>
          <p:cNvPr id="10" name="Diagram 9">
            <a:extLst>
              <a:ext uri="{FF2B5EF4-FFF2-40B4-BE49-F238E27FC236}">
                <a16:creationId xmlns:a16="http://schemas.microsoft.com/office/drawing/2014/main" id="{2D990DC0-C794-BD7A-C24E-9220E3B0087D}"/>
              </a:ext>
            </a:extLst>
          </p:cNvPr>
          <p:cNvGraphicFramePr/>
          <p:nvPr>
            <p:extLst>
              <p:ext uri="{D42A27DB-BD31-4B8C-83A1-F6EECF244321}">
                <p14:modId xmlns:p14="http://schemas.microsoft.com/office/powerpoint/2010/main" val="4023688468"/>
              </p:ext>
            </p:extLst>
          </p:nvPr>
        </p:nvGraphicFramePr>
        <p:xfrm>
          <a:off x="6724612" y="1467555"/>
          <a:ext cx="5025134" cy="43162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555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barn(inVertical)">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958FF-3B00-389D-5897-657A527187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0AB54B-3814-F4CD-C71F-6592B60CD6D6}"/>
              </a:ext>
            </a:extLst>
          </p:cNvPr>
          <p:cNvSpPr>
            <a:spLocks noGrp="1"/>
          </p:cNvSpPr>
          <p:nvPr>
            <p:ph type="title"/>
          </p:nvPr>
        </p:nvSpPr>
        <p:spPr/>
        <p:txBody>
          <a:bodyPr>
            <a:normAutofit/>
          </a:bodyPr>
          <a:lstStyle/>
          <a:p>
            <a:r>
              <a:rPr lang="en-GB"/>
              <a:t>Data Mining Approaches</a:t>
            </a:r>
          </a:p>
        </p:txBody>
      </p:sp>
      <p:sp>
        <p:nvSpPr>
          <p:cNvPr id="6" name="Slide Number Placeholder 5">
            <a:extLst>
              <a:ext uri="{FF2B5EF4-FFF2-40B4-BE49-F238E27FC236}">
                <a16:creationId xmlns:a16="http://schemas.microsoft.com/office/drawing/2014/main" id="{4C877840-2D27-C5B9-54AF-FC18B3111FD2}"/>
              </a:ext>
            </a:extLst>
          </p:cNvPr>
          <p:cNvSpPr>
            <a:spLocks noGrp="1"/>
          </p:cNvSpPr>
          <p:nvPr>
            <p:ph type="sldNum" sz="quarter" idx="12"/>
          </p:nvPr>
        </p:nvSpPr>
        <p:spPr/>
        <p:txBody>
          <a:bodyPr/>
          <a:lstStyle/>
          <a:p>
            <a:fld id="{825D229E-3F84-4FF3-B380-88C6F64605D7}" type="slidenum">
              <a:rPr lang="en-GB" smtClean="0"/>
              <a:t>10</a:t>
            </a:fld>
            <a:endParaRPr lang="en-GB"/>
          </a:p>
        </p:txBody>
      </p:sp>
      <p:sp>
        <p:nvSpPr>
          <p:cNvPr id="3" name="Content Placeholder 2">
            <a:extLst>
              <a:ext uri="{FF2B5EF4-FFF2-40B4-BE49-F238E27FC236}">
                <a16:creationId xmlns:a16="http://schemas.microsoft.com/office/drawing/2014/main" id="{3C329590-420E-7418-5D21-0C589773F390}"/>
              </a:ext>
            </a:extLst>
          </p:cNvPr>
          <p:cNvSpPr>
            <a:spLocks noGrp="1"/>
          </p:cNvSpPr>
          <p:nvPr>
            <p:ph type="body" sz="quarter" idx="13"/>
          </p:nvPr>
        </p:nvSpPr>
        <p:spPr>
          <a:xfrm>
            <a:off x="358775" y="1069975"/>
            <a:ext cx="8322646" cy="4975225"/>
          </a:xfrm>
        </p:spPr>
        <p:txBody>
          <a:bodyPr>
            <a:normAutofit fontScale="92500"/>
          </a:bodyPr>
          <a:lstStyle/>
          <a:p>
            <a:r>
              <a:rPr lang="en-GB" b="1"/>
              <a:t>Hypothesis Testing Approach (Top-Down) </a:t>
            </a:r>
          </a:p>
          <a:p>
            <a:pPr lvl="1"/>
            <a:r>
              <a:rPr lang="en-GB"/>
              <a:t>A structured, top-down approach where </a:t>
            </a:r>
            <a:r>
              <a:rPr lang="en-GB" b="1"/>
              <a:t>the analysis starts with a specific hypothesis or assumption</a:t>
            </a:r>
            <a:r>
              <a:rPr lang="en-GB"/>
              <a:t>, and data mining is used to test its validity.</a:t>
            </a:r>
          </a:p>
          <a:p>
            <a:pPr>
              <a:buFont typeface="Arial" panose="020B0604020202020204" pitchFamily="34" charset="0"/>
              <a:buChar char="•"/>
            </a:pPr>
            <a:r>
              <a:rPr lang="en-GB" b="1"/>
              <a:t>Procedure:</a:t>
            </a:r>
            <a:endParaRPr lang="en-GB"/>
          </a:p>
          <a:p>
            <a:pPr marL="742950" lvl="1" indent="-285750">
              <a:buFont typeface="Arial" panose="020B0604020202020204" pitchFamily="34" charset="0"/>
              <a:buChar char="•"/>
            </a:pPr>
            <a:r>
              <a:rPr lang="en-GB" b="1"/>
              <a:t>Forming a Hypothesis Statement</a:t>
            </a:r>
            <a:r>
              <a:rPr lang="en-GB"/>
              <a:t> – Define a clear assumption or research question (e.g., "Higher discounts increase customer retention").</a:t>
            </a:r>
          </a:p>
          <a:p>
            <a:pPr marL="742950" lvl="1" indent="-285750">
              <a:buFont typeface="Arial" panose="020B0604020202020204" pitchFamily="34" charset="0"/>
              <a:buChar char="•"/>
            </a:pPr>
            <a:r>
              <a:rPr lang="en-GB" b="1"/>
              <a:t>Collecting and Selecting Relevant Data</a:t>
            </a:r>
            <a:r>
              <a:rPr lang="en-GB"/>
              <a:t> – Gather data that is relevant to the hypothesis.</a:t>
            </a:r>
          </a:p>
          <a:p>
            <a:pPr marL="742950" lvl="1" indent="-285750">
              <a:buFont typeface="Arial" panose="020B0604020202020204" pitchFamily="34" charset="0"/>
              <a:buChar char="•"/>
            </a:pPr>
            <a:r>
              <a:rPr lang="en-GB" b="1"/>
              <a:t>Conducting Data Analysis and Collecting Patterns</a:t>
            </a:r>
            <a:r>
              <a:rPr lang="en-GB"/>
              <a:t> – Apply statistical and analytical techniques to examine relationships.</a:t>
            </a:r>
          </a:p>
          <a:p>
            <a:pPr marL="742950" lvl="1" indent="-285750">
              <a:buFont typeface="Arial" panose="020B0604020202020204" pitchFamily="34" charset="0"/>
              <a:buChar char="•"/>
            </a:pPr>
            <a:r>
              <a:rPr lang="en-GB" b="1"/>
              <a:t>Interpreting the Patterns</a:t>
            </a:r>
            <a:r>
              <a:rPr lang="en-GB"/>
              <a:t> – Evaluate whether the findings confirm or reject the hypothesis.</a:t>
            </a:r>
          </a:p>
        </p:txBody>
      </p:sp>
      <p:pic>
        <p:nvPicPr>
          <p:cNvPr id="2050" name="Picture 2" descr="7 Key Differences Between Data Analytics and Data Mining - Codemotion">
            <a:extLst>
              <a:ext uri="{FF2B5EF4-FFF2-40B4-BE49-F238E27FC236}">
                <a16:creationId xmlns:a16="http://schemas.microsoft.com/office/drawing/2014/main" id="{7CF34B1C-DE6F-6836-6CDD-9DDB95E00E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655" r="23898"/>
          <a:stretch>
            <a:fillRect/>
          </a:stretch>
        </p:blipFill>
        <p:spPr bwMode="auto">
          <a:xfrm>
            <a:off x="8977866" y="1321608"/>
            <a:ext cx="2511301" cy="4214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758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arn(inVertic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arn(inVertic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arn(inVertic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01E9A-0183-BF0E-CD49-B35EBC2D1D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15FE78-81F1-BA99-D4BF-E89E3B1D8235}"/>
              </a:ext>
            </a:extLst>
          </p:cNvPr>
          <p:cNvSpPr>
            <a:spLocks noGrp="1"/>
          </p:cNvSpPr>
          <p:nvPr>
            <p:ph type="title"/>
          </p:nvPr>
        </p:nvSpPr>
        <p:spPr/>
        <p:txBody>
          <a:bodyPr/>
          <a:lstStyle/>
          <a:p>
            <a:r>
              <a:rPr lang="en-GB"/>
              <a:t>Data Mining Approaches</a:t>
            </a:r>
          </a:p>
        </p:txBody>
      </p:sp>
      <p:sp>
        <p:nvSpPr>
          <p:cNvPr id="6" name="Slide Number Placeholder 5">
            <a:extLst>
              <a:ext uri="{FF2B5EF4-FFF2-40B4-BE49-F238E27FC236}">
                <a16:creationId xmlns:a16="http://schemas.microsoft.com/office/drawing/2014/main" id="{ADB03695-8EAA-B982-82A3-A8A26ECF02D3}"/>
              </a:ext>
            </a:extLst>
          </p:cNvPr>
          <p:cNvSpPr>
            <a:spLocks noGrp="1"/>
          </p:cNvSpPr>
          <p:nvPr>
            <p:ph type="sldNum" sz="quarter" idx="12"/>
          </p:nvPr>
        </p:nvSpPr>
        <p:spPr/>
        <p:txBody>
          <a:bodyPr/>
          <a:lstStyle/>
          <a:p>
            <a:fld id="{825D229E-3F84-4FF3-B380-88C6F64605D7}" type="slidenum">
              <a:rPr lang="en-GB" smtClean="0"/>
              <a:t>11</a:t>
            </a:fld>
            <a:endParaRPr lang="en-GB"/>
          </a:p>
        </p:txBody>
      </p:sp>
      <p:sp>
        <p:nvSpPr>
          <p:cNvPr id="3" name="Content Placeholder 2">
            <a:extLst>
              <a:ext uri="{FF2B5EF4-FFF2-40B4-BE49-F238E27FC236}">
                <a16:creationId xmlns:a16="http://schemas.microsoft.com/office/drawing/2014/main" id="{8CF1CA0C-4D85-8B30-6293-96A438537461}"/>
              </a:ext>
            </a:extLst>
          </p:cNvPr>
          <p:cNvSpPr>
            <a:spLocks noGrp="1"/>
          </p:cNvSpPr>
          <p:nvPr>
            <p:ph type="body" sz="quarter" idx="13"/>
          </p:nvPr>
        </p:nvSpPr>
        <p:spPr/>
        <p:txBody>
          <a:bodyPr>
            <a:normAutofit fontScale="85000" lnSpcReduction="20000"/>
          </a:bodyPr>
          <a:lstStyle/>
          <a:p>
            <a:pPr marL="0" indent="0">
              <a:buNone/>
            </a:pPr>
            <a:r>
              <a:rPr lang="en-GB" b="1"/>
              <a:t>Example: Retail Company</a:t>
            </a:r>
          </a:p>
          <a:p>
            <a:r>
              <a:rPr lang="en-GB" b="1"/>
              <a:t>Hypothesis Statement:</a:t>
            </a:r>
          </a:p>
          <a:p>
            <a:pPr lvl="1"/>
            <a:r>
              <a:rPr lang="en-GB"/>
              <a:t>A retail company hypothesizes that </a:t>
            </a:r>
            <a:r>
              <a:rPr lang="en-GB" b="1"/>
              <a:t>customers who buy online are more likely to make repeat purchases than in-store buyers</a:t>
            </a:r>
            <a:r>
              <a:rPr lang="en-GB"/>
              <a:t>. </a:t>
            </a:r>
          </a:p>
          <a:p>
            <a:r>
              <a:rPr lang="en-GB" b="1"/>
              <a:t>Relevant Data Sources</a:t>
            </a:r>
          </a:p>
          <a:p>
            <a:pPr lvl="1"/>
            <a:r>
              <a:rPr lang="en-GB"/>
              <a:t>Purchase history (channel, date, amount); Customer profiles (ID, demographics); Loyalty and engagement data</a:t>
            </a:r>
          </a:p>
          <a:p>
            <a:r>
              <a:rPr lang="en-GB" b="1"/>
              <a:t>Data Mining Techniques and Algorithms</a:t>
            </a:r>
          </a:p>
          <a:p>
            <a:pPr lvl="1"/>
            <a:r>
              <a:rPr lang="en-GB" b="1"/>
              <a:t>Classification</a:t>
            </a:r>
            <a:r>
              <a:rPr lang="en-GB"/>
              <a:t> by using the algorithm </a:t>
            </a:r>
            <a:r>
              <a:rPr lang="en-GB" b="1"/>
              <a:t>Decision Tree / Random Forest</a:t>
            </a:r>
            <a:r>
              <a:rPr lang="en-GB"/>
              <a:t>.</a:t>
            </a:r>
          </a:p>
          <a:p>
            <a:pPr lvl="1"/>
            <a:r>
              <a:rPr lang="en-GB" b="1"/>
              <a:t>Clustering</a:t>
            </a:r>
            <a:r>
              <a:rPr lang="en-GB"/>
              <a:t> by using the algorithm </a:t>
            </a:r>
            <a:r>
              <a:rPr lang="en-GB" b="1"/>
              <a:t>K-Means</a:t>
            </a:r>
            <a:r>
              <a:rPr lang="en-GB"/>
              <a:t>.</a:t>
            </a:r>
          </a:p>
          <a:p>
            <a:pPr lvl="1"/>
            <a:r>
              <a:rPr lang="en-GB" b="1"/>
              <a:t>Association rule mining </a:t>
            </a:r>
            <a:r>
              <a:rPr lang="en-GB"/>
              <a:t>by using the algorithm </a:t>
            </a:r>
            <a:r>
              <a:rPr lang="en-GB" b="1" err="1"/>
              <a:t>Apriori</a:t>
            </a:r>
            <a:r>
              <a:rPr lang="en-GB"/>
              <a:t>.</a:t>
            </a:r>
          </a:p>
          <a:p>
            <a:r>
              <a:rPr lang="en-GB" b="1"/>
              <a:t>Possible Patterns</a:t>
            </a:r>
          </a:p>
          <a:p>
            <a:pPr lvl="1"/>
            <a:r>
              <a:rPr lang="en-GB"/>
              <a:t>Online buyers repeat more often</a:t>
            </a:r>
          </a:p>
          <a:p>
            <a:pPr lvl="1"/>
            <a:r>
              <a:rPr lang="en-GB"/>
              <a:t>Certain products drive repeat online purchases</a:t>
            </a:r>
          </a:p>
          <a:p>
            <a:pPr lvl="1"/>
            <a:r>
              <a:rPr lang="en-GB"/>
              <a:t>Email follow-ups boost online repeat rate</a:t>
            </a:r>
          </a:p>
          <a:p>
            <a:pPr lvl="1"/>
            <a:r>
              <a:rPr lang="en-GB"/>
              <a:t>In-store buyers less likely to return quickly</a:t>
            </a:r>
          </a:p>
          <a:p>
            <a:endParaRPr lang="en-GB"/>
          </a:p>
        </p:txBody>
      </p:sp>
      <p:pic>
        <p:nvPicPr>
          <p:cNvPr id="1026" name="Picture 2" descr="E-Commerce: Emerging Trends in the Online Retail Industry - INSCMagazine">
            <a:extLst>
              <a:ext uri="{FF2B5EF4-FFF2-40B4-BE49-F238E27FC236}">
                <a16:creationId xmlns:a16="http://schemas.microsoft.com/office/drawing/2014/main" id="{9F7E3603-7589-E350-E79B-BEAFACDF44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2894" y="3863004"/>
            <a:ext cx="2886122" cy="192502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414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barn(inVertical)">
                                      <p:cBhvr>
                                        <p:cTn id="17" dur="500"/>
                                        <p:tgtEl>
                                          <p:spTgt spid="3">
                                            <p:txEl>
                                              <p:pRg st="6" end="6"/>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animEffect transition="in" filter="barn(inVertical)">
                                      <p:cBhvr>
                                        <p:cTn id="20" dur="500"/>
                                        <p:tgtEl>
                                          <p:spTgt spid="3">
                                            <p:txEl>
                                              <p:pRg st="7" end="7"/>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Effect transition="in" filter="barn(inVertical)">
                                      <p:cBhvr>
                                        <p:cTn id="23" dur="500"/>
                                        <p:tgtEl>
                                          <p:spTgt spid="3">
                                            <p:txEl>
                                              <p:pRg st="8" end="8"/>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barn(inVertical)">
                                      <p:cBhvr>
                                        <p:cTn id="28" dur="500"/>
                                        <p:tgtEl>
                                          <p:spTgt spid="3">
                                            <p:txEl>
                                              <p:pRg st="10" end="10"/>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Effect transition="in" filter="barn(inVertical)">
                                      <p:cBhvr>
                                        <p:cTn id="31" dur="500"/>
                                        <p:tgtEl>
                                          <p:spTgt spid="3">
                                            <p:txEl>
                                              <p:pRg st="11" end="11"/>
                                            </p:txEl>
                                          </p:spTgt>
                                        </p:tgtEl>
                                      </p:cBhvr>
                                    </p:animEffect>
                                  </p:childTnLst>
                                </p:cTn>
                              </p:par>
                              <p:par>
                                <p:cTn id="32" presetID="16" presetClass="entr" presetSubtype="21" fill="hold" nodeType="withEffect">
                                  <p:stCondLst>
                                    <p:cond delay="0"/>
                                  </p:stCondLst>
                                  <p:childTnLst>
                                    <p:set>
                                      <p:cBhvr>
                                        <p:cTn id="33" dur="1" fill="hold">
                                          <p:stCondLst>
                                            <p:cond delay="0"/>
                                          </p:stCondLst>
                                        </p:cTn>
                                        <p:tgtEl>
                                          <p:spTgt spid="3">
                                            <p:txEl>
                                              <p:pRg st="12" end="12"/>
                                            </p:txEl>
                                          </p:spTgt>
                                        </p:tgtEl>
                                        <p:attrNameLst>
                                          <p:attrName>style.visibility</p:attrName>
                                        </p:attrNameLst>
                                      </p:cBhvr>
                                      <p:to>
                                        <p:strVal val="visible"/>
                                      </p:to>
                                    </p:set>
                                    <p:animEffect transition="in" filter="barn(inVertical)">
                                      <p:cBhvr>
                                        <p:cTn id="34" dur="500"/>
                                        <p:tgtEl>
                                          <p:spTgt spid="3">
                                            <p:txEl>
                                              <p:pRg st="12" end="12"/>
                                            </p:txEl>
                                          </p:spTgt>
                                        </p:tgtEl>
                                      </p:cBhvr>
                                    </p:animEffect>
                                  </p:childTnLst>
                                </p:cTn>
                              </p:par>
                              <p:par>
                                <p:cTn id="35" presetID="16" presetClass="entr" presetSubtype="21" fill="hold" nodeType="with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animEffect transition="in" filter="barn(inVertical)">
                                      <p:cBhvr>
                                        <p:cTn id="37"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E6322-311B-1D00-61C9-3C865D7F5A5A}"/>
              </a:ext>
            </a:extLst>
          </p:cNvPr>
          <p:cNvSpPr>
            <a:spLocks noGrp="1"/>
          </p:cNvSpPr>
          <p:nvPr>
            <p:ph type="title"/>
          </p:nvPr>
        </p:nvSpPr>
        <p:spPr/>
        <p:txBody>
          <a:bodyPr/>
          <a:lstStyle/>
          <a:p>
            <a:r>
              <a:rPr lang="en-GB"/>
              <a:t>Data Mining Approaches</a:t>
            </a:r>
          </a:p>
        </p:txBody>
      </p:sp>
      <p:sp>
        <p:nvSpPr>
          <p:cNvPr id="6" name="Slide Number Placeholder 5">
            <a:extLst>
              <a:ext uri="{FF2B5EF4-FFF2-40B4-BE49-F238E27FC236}">
                <a16:creationId xmlns:a16="http://schemas.microsoft.com/office/drawing/2014/main" id="{8E00C535-CE69-FB0F-3783-B603F9ACC222}"/>
              </a:ext>
            </a:extLst>
          </p:cNvPr>
          <p:cNvSpPr>
            <a:spLocks noGrp="1"/>
          </p:cNvSpPr>
          <p:nvPr>
            <p:ph type="sldNum" sz="quarter" idx="12"/>
          </p:nvPr>
        </p:nvSpPr>
        <p:spPr/>
        <p:txBody>
          <a:bodyPr/>
          <a:lstStyle/>
          <a:p>
            <a:fld id="{825D229E-3F84-4FF3-B380-88C6F64605D7}" type="slidenum">
              <a:rPr lang="en-GB" smtClean="0"/>
              <a:t>12</a:t>
            </a:fld>
            <a:endParaRPr lang="en-GB"/>
          </a:p>
        </p:txBody>
      </p:sp>
      <p:sp>
        <p:nvSpPr>
          <p:cNvPr id="3" name="Content Placeholder 2">
            <a:extLst>
              <a:ext uri="{FF2B5EF4-FFF2-40B4-BE49-F238E27FC236}">
                <a16:creationId xmlns:a16="http://schemas.microsoft.com/office/drawing/2014/main" id="{0CDA8E5A-B0D7-CD9B-03B0-9BF183B5710F}"/>
              </a:ext>
            </a:extLst>
          </p:cNvPr>
          <p:cNvSpPr>
            <a:spLocks noGrp="1"/>
          </p:cNvSpPr>
          <p:nvPr>
            <p:ph type="body" sz="quarter" idx="13"/>
          </p:nvPr>
        </p:nvSpPr>
        <p:spPr/>
        <p:txBody>
          <a:bodyPr>
            <a:normAutofit/>
          </a:bodyPr>
          <a:lstStyle/>
          <a:p>
            <a:r>
              <a:rPr lang="en-GB" b="1"/>
              <a:t>Discovery Approach (Bottom-Up) </a:t>
            </a:r>
          </a:p>
          <a:p>
            <a:pPr lvl="1"/>
            <a:r>
              <a:rPr lang="en-GB"/>
              <a:t>An exploratory, bottom-up approach where </a:t>
            </a:r>
            <a:r>
              <a:rPr lang="en-GB" b="1"/>
              <a:t>data mining is used without a predefined hypothesis</a:t>
            </a:r>
            <a:r>
              <a:rPr lang="en-GB"/>
              <a:t> to discover new patterns and trends.</a:t>
            </a:r>
          </a:p>
          <a:p>
            <a:pPr>
              <a:buFont typeface="Arial" panose="020B0604020202020204" pitchFamily="34" charset="0"/>
              <a:buChar char="•"/>
            </a:pPr>
            <a:r>
              <a:rPr lang="en-GB" b="1"/>
              <a:t>Procedure:</a:t>
            </a:r>
            <a:endParaRPr lang="en-GB"/>
          </a:p>
          <a:p>
            <a:pPr marL="742950" lvl="1" indent="-285750">
              <a:buFont typeface="Arial" panose="020B0604020202020204" pitchFamily="34" charset="0"/>
              <a:buChar char="•"/>
            </a:pPr>
            <a:r>
              <a:rPr lang="en-GB" b="1"/>
              <a:t>Collecting and Preparing Data of Interest</a:t>
            </a:r>
            <a:r>
              <a:rPr lang="en-GB"/>
              <a:t> – Gather and clean raw data without a specific research question.</a:t>
            </a:r>
          </a:p>
          <a:p>
            <a:pPr marL="742950" lvl="1" indent="-285750">
              <a:buFont typeface="Arial" panose="020B0604020202020204" pitchFamily="34" charset="0"/>
              <a:buChar char="•"/>
            </a:pPr>
            <a:r>
              <a:rPr lang="en-GB" b="1"/>
              <a:t>Conducting Data Analysis and Discovering Patterns</a:t>
            </a:r>
            <a:r>
              <a:rPr lang="en-GB"/>
              <a:t> – Apply clustering, association rules, or machine learning to uncover hidden insights.</a:t>
            </a:r>
          </a:p>
          <a:p>
            <a:pPr marL="742950" lvl="1" indent="-285750">
              <a:buFont typeface="Arial" panose="020B0604020202020204" pitchFamily="34" charset="0"/>
              <a:buChar char="•"/>
            </a:pPr>
            <a:r>
              <a:rPr lang="en-GB" b="1"/>
              <a:t>Evaluating the Importance and Interestingness</a:t>
            </a:r>
            <a:r>
              <a:rPr lang="en-GB"/>
              <a:t> – Assess whether the discovered patterns have practical significance.</a:t>
            </a:r>
          </a:p>
          <a:p>
            <a:endParaRPr lang="en-GB"/>
          </a:p>
        </p:txBody>
      </p:sp>
    </p:spTree>
    <p:extLst>
      <p:ext uri="{BB962C8B-B14F-4D97-AF65-F5344CB8AC3E}">
        <p14:creationId xmlns:p14="http://schemas.microsoft.com/office/powerpoint/2010/main" val="2753410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arn(inVertic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arn(inVertical)">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C3BC21-E047-AFD5-6978-065713B441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DF6BB0-70FF-808B-244C-9D0B5FFBAA68}"/>
              </a:ext>
            </a:extLst>
          </p:cNvPr>
          <p:cNvSpPr>
            <a:spLocks noGrp="1"/>
          </p:cNvSpPr>
          <p:nvPr>
            <p:ph type="title"/>
          </p:nvPr>
        </p:nvSpPr>
        <p:spPr/>
        <p:txBody>
          <a:bodyPr/>
          <a:lstStyle/>
          <a:p>
            <a:r>
              <a:rPr lang="en-GB"/>
              <a:t>Data Mining Approaches</a:t>
            </a:r>
          </a:p>
        </p:txBody>
      </p:sp>
      <p:sp>
        <p:nvSpPr>
          <p:cNvPr id="6" name="Slide Number Placeholder 5">
            <a:extLst>
              <a:ext uri="{FF2B5EF4-FFF2-40B4-BE49-F238E27FC236}">
                <a16:creationId xmlns:a16="http://schemas.microsoft.com/office/drawing/2014/main" id="{2E42ED46-8EF8-4591-E04A-B71A77D686ED}"/>
              </a:ext>
            </a:extLst>
          </p:cNvPr>
          <p:cNvSpPr>
            <a:spLocks noGrp="1"/>
          </p:cNvSpPr>
          <p:nvPr>
            <p:ph type="sldNum" sz="quarter" idx="12"/>
          </p:nvPr>
        </p:nvSpPr>
        <p:spPr/>
        <p:txBody>
          <a:bodyPr/>
          <a:lstStyle/>
          <a:p>
            <a:fld id="{825D229E-3F84-4FF3-B380-88C6F64605D7}" type="slidenum">
              <a:rPr lang="en-GB" smtClean="0"/>
              <a:t>13</a:t>
            </a:fld>
            <a:endParaRPr lang="en-GB"/>
          </a:p>
        </p:txBody>
      </p:sp>
      <p:sp>
        <p:nvSpPr>
          <p:cNvPr id="3" name="Content Placeholder 2">
            <a:extLst>
              <a:ext uri="{FF2B5EF4-FFF2-40B4-BE49-F238E27FC236}">
                <a16:creationId xmlns:a16="http://schemas.microsoft.com/office/drawing/2014/main" id="{436DF5FB-A9C6-F57D-9C01-2E6E26373D4C}"/>
              </a:ext>
            </a:extLst>
          </p:cNvPr>
          <p:cNvSpPr>
            <a:spLocks noGrp="1"/>
          </p:cNvSpPr>
          <p:nvPr>
            <p:ph type="body" sz="quarter" idx="13"/>
          </p:nvPr>
        </p:nvSpPr>
        <p:spPr/>
        <p:txBody>
          <a:bodyPr>
            <a:normAutofit fontScale="92500" lnSpcReduction="10000"/>
          </a:bodyPr>
          <a:lstStyle/>
          <a:p>
            <a:pPr marL="0" indent="0">
              <a:buNone/>
            </a:pPr>
            <a:r>
              <a:rPr lang="en-GB"/>
              <a:t> </a:t>
            </a:r>
            <a:r>
              <a:rPr lang="en-GB" b="1"/>
              <a:t>Example: Customers’ Transactions</a:t>
            </a:r>
            <a:endParaRPr lang="en-GB"/>
          </a:p>
          <a:p>
            <a:r>
              <a:rPr lang="en-GB"/>
              <a:t>A marketing team analyses customer transactions without a predefined assumption.</a:t>
            </a:r>
          </a:p>
          <a:p>
            <a:r>
              <a:rPr lang="en-GB" b="1"/>
              <a:t>No predefined hypothesis</a:t>
            </a:r>
          </a:p>
          <a:p>
            <a:r>
              <a:rPr lang="en-GB" b="1"/>
              <a:t>Possible Sources of Data of Interest</a:t>
            </a:r>
          </a:p>
          <a:p>
            <a:pPr lvl="1"/>
            <a:r>
              <a:rPr lang="en-GB"/>
              <a:t>Customer transaction records; Point-of-sale (POS) data; Product category logs; Loyalty program databases; Online clickstream data.</a:t>
            </a:r>
          </a:p>
          <a:p>
            <a:r>
              <a:rPr lang="en-GB" b="1"/>
              <a:t>Techniques and Algorithms</a:t>
            </a:r>
          </a:p>
          <a:p>
            <a:pPr lvl="1"/>
            <a:r>
              <a:rPr lang="en-GB" b="1"/>
              <a:t>Clustering</a:t>
            </a:r>
            <a:r>
              <a:rPr lang="en-GB"/>
              <a:t> by using </a:t>
            </a:r>
            <a:r>
              <a:rPr lang="en-GB" b="1" err="1"/>
              <a:t>Apriori</a:t>
            </a:r>
            <a:r>
              <a:rPr lang="en-GB" b="1"/>
              <a:t> / FP-Growth (for finding product associations).</a:t>
            </a:r>
          </a:p>
          <a:p>
            <a:pPr lvl="1"/>
            <a:r>
              <a:rPr lang="en-GB" b="1"/>
              <a:t>Association</a:t>
            </a:r>
            <a:r>
              <a:rPr lang="en-GB"/>
              <a:t> </a:t>
            </a:r>
            <a:r>
              <a:rPr lang="en-GB" b="1"/>
              <a:t>rule mining </a:t>
            </a:r>
            <a:r>
              <a:rPr lang="en-GB"/>
              <a:t>by using </a:t>
            </a:r>
            <a:r>
              <a:rPr lang="en-GB" b="1"/>
              <a:t>K-Means / DBSCAN (for customer segmentation).</a:t>
            </a:r>
          </a:p>
          <a:p>
            <a:pPr lvl="1"/>
            <a:r>
              <a:rPr lang="en-GB" b="1"/>
              <a:t>Anomaly detection </a:t>
            </a:r>
            <a:r>
              <a:rPr lang="en-GB"/>
              <a:t>by using </a:t>
            </a:r>
            <a:r>
              <a:rPr lang="en-GB" b="1"/>
              <a:t>Autoencoders / Isolation Forest (for unusual pattern detection).</a:t>
            </a:r>
          </a:p>
          <a:p>
            <a:r>
              <a:rPr lang="en-GB" b="1"/>
              <a:t> Evaluating the Importance and Interestingness </a:t>
            </a:r>
          </a:p>
          <a:p>
            <a:pPr lvl="1"/>
            <a:r>
              <a:rPr lang="en-GB"/>
              <a:t>Discovers that people buying baby products often purchase coffee, leading to new targeted promotions.</a:t>
            </a:r>
          </a:p>
          <a:p>
            <a:pPr lvl="1"/>
            <a:endParaRPr lang="en-GB" b="1"/>
          </a:p>
          <a:p>
            <a:endParaRPr lang="en-GB" b="1"/>
          </a:p>
          <a:p>
            <a:endParaRPr lang="en-GB" b="1"/>
          </a:p>
        </p:txBody>
      </p:sp>
      <p:sp>
        <p:nvSpPr>
          <p:cNvPr id="7" name="Rectangle 1">
            <a:extLst>
              <a:ext uri="{FF2B5EF4-FFF2-40B4-BE49-F238E27FC236}">
                <a16:creationId xmlns:a16="http://schemas.microsoft.com/office/drawing/2014/main" id="{08715C43-D6BB-B1DE-0222-1E23DBD1DB61}"/>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Apriori / FP-Growth (for finding product associations)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28275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barn(inVertical)">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barn(inVertical)">
                                      <p:cBhvr>
                                        <p:cTn id="12" dur="500"/>
                                        <p:tgtEl>
                                          <p:spTgt spid="3">
                                            <p:txEl>
                                              <p:pRg st="6" end="6"/>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barn(inVertical)">
                                      <p:cBhvr>
                                        <p:cTn id="17" dur="500"/>
                                        <p:tgtEl>
                                          <p:spTgt spid="3">
                                            <p:txEl>
                                              <p:pRg st="7" end="7"/>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barn(inVertical)">
                                      <p:cBhvr>
                                        <p:cTn id="22" dur="500"/>
                                        <p:tgtEl>
                                          <p:spTgt spid="3">
                                            <p:txEl>
                                              <p:pRg st="8" end="8"/>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animEffect transition="in" filter="barn(inVertical)">
                                      <p:cBhvr>
                                        <p:cTn id="2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B9EF-EC23-F8D8-D382-1D2BC838E45B}"/>
              </a:ext>
            </a:extLst>
          </p:cNvPr>
          <p:cNvSpPr>
            <a:spLocks noGrp="1"/>
          </p:cNvSpPr>
          <p:nvPr>
            <p:ph type="title"/>
          </p:nvPr>
        </p:nvSpPr>
        <p:spPr>
          <a:xfrm>
            <a:off x="815419" y="164077"/>
            <a:ext cx="11031105" cy="778582"/>
          </a:xfrm>
        </p:spPr>
        <p:txBody>
          <a:bodyPr/>
          <a:lstStyle/>
          <a:p>
            <a:r>
              <a:rPr lang="en-GB"/>
              <a:t>Data Mining Approaches</a:t>
            </a:r>
          </a:p>
        </p:txBody>
      </p:sp>
      <p:sp>
        <p:nvSpPr>
          <p:cNvPr id="6" name="Slide Number Placeholder 5">
            <a:extLst>
              <a:ext uri="{FF2B5EF4-FFF2-40B4-BE49-F238E27FC236}">
                <a16:creationId xmlns:a16="http://schemas.microsoft.com/office/drawing/2014/main" id="{CD881D73-A82C-334B-0849-CBBC3AFA32F3}"/>
              </a:ext>
            </a:extLst>
          </p:cNvPr>
          <p:cNvSpPr>
            <a:spLocks noGrp="1"/>
          </p:cNvSpPr>
          <p:nvPr>
            <p:ph type="sldNum" sz="quarter" idx="12"/>
          </p:nvPr>
        </p:nvSpPr>
        <p:spPr>
          <a:xfrm>
            <a:off x="11856149" y="5688901"/>
            <a:ext cx="356492" cy="356400"/>
          </a:xfrm>
        </p:spPr>
        <p:txBody>
          <a:bodyPr/>
          <a:lstStyle/>
          <a:p>
            <a:fld id="{825D229E-3F84-4FF3-B380-88C6F64605D7}" type="slidenum">
              <a:rPr lang="en-GB" smtClean="0"/>
              <a:pPr/>
              <a:t>14</a:t>
            </a:fld>
            <a:endParaRPr lang="en-GB"/>
          </a:p>
        </p:txBody>
      </p:sp>
      <p:sp>
        <p:nvSpPr>
          <p:cNvPr id="3" name="Content Placeholder 2">
            <a:extLst>
              <a:ext uri="{FF2B5EF4-FFF2-40B4-BE49-F238E27FC236}">
                <a16:creationId xmlns:a16="http://schemas.microsoft.com/office/drawing/2014/main" id="{B2029638-8035-1BA1-F3B4-B3989ADD140D}"/>
              </a:ext>
            </a:extLst>
          </p:cNvPr>
          <p:cNvSpPr>
            <a:spLocks noGrp="1"/>
          </p:cNvSpPr>
          <p:nvPr>
            <p:ph type="body" sz="quarter" idx="13"/>
          </p:nvPr>
        </p:nvSpPr>
        <p:spPr>
          <a:xfrm>
            <a:off x="358775" y="1069975"/>
            <a:ext cx="11487150" cy="4975225"/>
          </a:xfrm>
        </p:spPr>
        <p:txBody>
          <a:bodyPr/>
          <a:lstStyle/>
          <a:p>
            <a:r>
              <a:rPr lang="en-GB" b="1"/>
              <a:t>Which approach to use?</a:t>
            </a:r>
          </a:p>
          <a:p>
            <a:pPr lvl="1"/>
            <a:r>
              <a:rPr lang="en-GB"/>
              <a:t>Use Hypothesis Testing </a:t>
            </a:r>
            <a:r>
              <a:rPr lang="en-GB" b="1"/>
              <a:t>when you have a clear assumption </a:t>
            </a:r>
            <a:r>
              <a:rPr lang="en-GB"/>
              <a:t>to validate.</a:t>
            </a:r>
          </a:p>
          <a:p>
            <a:pPr lvl="1"/>
            <a:r>
              <a:rPr lang="en-GB"/>
              <a:t>Use Discovery Approach when y</a:t>
            </a:r>
            <a:r>
              <a:rPr lang="en-GB" b="1"/>
              <a:t>ou want to explore patterns without predefined expectations</a:t>
            </a:r>
            <a:r>
              <a:rPr lang="en-GB"/>
              <a:t>.</a:t>
            </a:r>
          </a:p>
          <a:p>
            <a:pPr lvl="1"/>
            <a:endParaRPr lang="en-GB"/>
          </a:p>
          <a:p>
            <a:endParaRPr lang="en-GB"/>
          </a:p>
          <a:p>
            <a:endParaRPr lang="en-GB"/>
          </a:p>
        </p:txBody>
      </p:sp>
      <p:graphicFrame>
        <p:nvGraphicFramePr>
          <p:cNvPr id="9" name="Table 8">
            <a:extLst>
              <a:ext uri="{FF2B5EF4-FFF2-40B4-BE49-F238E27FC236}">
                <a16:creationId xmlns:a16="http://schemas.microsoft.com/office/drawing/2014/main" id="{2455BB0D-47BB-8042-CE09-0B4CFDE9DBC9}"/>
              </a:ext>
            </a:extLst>
          </p:cNvPr>
          <p:cNvGraphicFramePr>
            <a:graphicFrameLocks noGrp="1"/>
          </p:cNvGraphicFramePr>
          <p:nvPr>
            <p:extLst>
              <p:ext uri="{D42A27DB-BD31-4B8C-83A1-F6EECF244321}">
                <p14:modId xmlns:p14="http://schemas.microsoft.com/office/powerpoint/2010/main" val="3298986875"/>
              </p:ext>
            </p:extLst>
          </p:nvPr>
        </p:nvGraphicFramePr>
        <p:xfrm>
          <a:off x="316706" y="2862603"/>
          <a:ext cx="11571288" cy="2743198"/>
        </p:xfrm>
        <a:graphic>
          <a:graphicData uri="http://schemas.openxmlformats.org/drawingml/2006/table">
            <a:tbl>
              <a:tblPr firstRow="1" firstCol="1" bandRow="1"/>
              <a:tblGrid>
                <a:gridCol w="2114792">
                  <a:extLst>
                    <a:ext uri="{9D8B030D-6E8A-4147-A177-3AD203B41FA5}">
                      <a16:colId xmlns:a16="http://schemas.microsoft.com/office/drawing/2014/main" val="4006191109"/>
                    </a:ext>
                  </a:extLst>
                </a:gridCol>
                <a:gridCol w="4452730">
                  <a:extLst>
                    <a:ext uri="{9D8B030D-6E8A-4147-A177-3AD203B41FA5}">
                      <a16:colId xmlns:a16="http://schemas.microsoft.com/office/drawing/2014/main" val="1149194005"/>
                    </a:ext>
                  </a:extLst>
                </a:gridCol>
                <a:gridCol w="5003766">
                  <a:extLst>
                    <a:ext uri="{9D8B030D-6E8A-4147-A177-3AD203B41FA5}">
                      <a16:colId xmlns:a16="http://schemas.microsoft.com/office/drawing/2014/main" val="2773496857"/>
                    </a:ext>
                  </a:extLst>
                </a:gridCol>
              </a:tblGrid>
              <a:tr h="480459">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Feature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Hypothesis Testing Approach</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Discovery Approach</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75412890"/>
                  </a:ext>
                </a:extLst>
              </a:tr>
              <a:tr h="480459">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Starting Point</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Begins with a specific hypothesis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No predefined hypothesis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02444188"/>
                  </a:ext>
                </a:extLst>
              </a:tr>
              <a:tr h="480459">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Process</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Structured and top-down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Exploratory and bottom-up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2045378"/>
                  </a:ext>
                </a:extLst>
              </a:tr>
              <a:tr h="480459">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Use Case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Validating assumptions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Finding unexpected patterns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48894575"/>
                  </a:ext>
                </a:extLst>
              </a:tr>
              <a:tr h="821362">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Example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Testing if discounts increase retention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Discovering new customer purchase behaviours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44981518"/>
                  </a:ext>
                </a:extLst>
              </a:tr>
            </a:tbl>
          </a:graphicData>
        </a:graphic>
      </p:graphicFrame>
    </p:spTree>
    <p:extLst>
      <p:ext uri="{BB962C8B-B14F-4D97-AF65-F5344CB8AC3E}">
        <p14:creationId xmlns:p14="http://schemas.microsoft.com/office/powerpoint/2010/main" val="4207776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7"/>
          <p:cNvSpPr>
            <a:spLocks noGrp="1"/>
          </p:cNvSpPr>
          <p:nvPr>
            <p:ph type="title"/>
          </p:nvPr>
        </p:nvSpPr>
        <p:spPr/>
        <p:txBody>
          <a:bodyPr/>
          <a:lstStyle/>
          <a:p>
            <a:r>
              <a:rPr lang="en-GB"/>
              <a:t>Data Mining Approaches</a:t>
            </a:r>
          </a:p>
        </p:txBody>
      </p:sp>
      <p:sp>
        <p:nvSpPr>
          <p:cNvPr id="5" name="Slide Number Placeholder 4">
            <a:extLst>
              <a:ext uri="{FF2B5EF4-FFF2-40B4-BE49-F238E27FC236}">
                <a16:creationId xmlns:a16="http://schemas.microsoft.com/office/drawing/2014/main" id="{9781969C-BC17-36D5-A003-52C4EDB64780}"/>
              </a:ext>
            </a:extLst>
          </p:cNvPr>
          <p:cNvSpPr>
            <a:spLocks noGrp="1"/>
          </p:cNvSpPr>
          <p:nvPr>
            <p:ph type="sldNum" sz="quarter" idx="12"/>
          </p:nvPr>
        </p:nvSpPr>
        <p:spPr/>
        <p:txBody>
          <a:bodyPr/>
          <a:lstStyle/>
          <a:p>
            <a:fld id="{825D229E-3F84-4FF3-B380-88C6F64605D7}" type="slidenum">
              <a:rPr lang="en-GB" smtClean="0"/>
              <a:t>15</a:t>
            </a:fld>
            <a:endParaRPr lang="en-GB"/>
          </a:p>
        </p:txBody>
      </p:sp>
      <p:sp>
        <p:nvSpPr>
          <p:cNvPr id="2" name="Content Placeholder 1">
            <a:extLst>
              <a:ext uri="{FF2B5EF4-FFF2-40B4-BE49-F238E27FC236}">
                <a16:creationId xmlns:a16="http://schemas.microsoft.com/office/drawing/2014/main" id="{4EE34C90-1AE2-6789-FEC9-3D9797EA07E0}"/>
              </a:ext>
            </a:extLst>
          </p:cNvPr>
          <p:cNvSpPr>
            <a:spLocks noGrp="1"/>
          </p:cNvSpPr>
          <p:nvPr>
            <p:ph type="body" sz="quarter" idx="13"/>
          </p:nvPr>
        </p:nvSpPr>
        <p:spPr>
          <a:xfrm>
            <a:off x="358775" y="1069975"/>
            <a:ext cx="7677187" cy="4975225"/>
          </a:xfrm>
        </p:spPr>
        <p:txBody>
          <a:bodyPr>
            <a:normAutofit/>
          </a:bodyPr>
          <a:lstStyle/>
          <a:p>
            <a:pPr marL="284163" indent="-284163" eaLnBrk="0" hangingPunct="0">
              <a:buFontTx/>
              <a:buChar char="•"/>
            </a:pPr>
            <a:r>
              <a:rPr lang="en-GB" altLang="zh-CN" b="1"/>
              <a:t>Discovery approach have two approaches</a:t>
            </a:r>
          </a:p>
          <a:p>
            <a:pPr marL="765175" lvl="1" indent="-290513" eaLnBrk="0" hangingPunct="0">
              <a:buFontTx/>
              <a:buChar char="–"/>
            </a:pPr>
            <a:r>
              <a:rPr lang="en-GB" b="1"/>
              <a:t>Directed discovery </a:t>
            </a:r>
            <a:r>
              <a:rPr lang="en-GB" altLang="zh-CN" b="1"/>
              <a:t>(supervised learning): </a:t>
            </a:r>
            <a:endParaRPr lang="en-GB" b="1"/>
          </a:p>
          <a:p>
            <a:pPr marL="1236663" lvl="2" indent="-280988" eaLnBrk="0" hangingPunct="0">
              <a:buFontTx/>
              <a:buChar char="•"/>
            </a:pPr>
            <a:r>
              <a:rPr lang="en-GB" altLang="zh-CN"/>
              <a:t>Certain aspects of </a:t>
            </a:r>
            <a:r>
              <a:rPr lang="en-GB" altLang="zh-CN" b="1"/>
              <a:t>the outcome, i.e. the goal, of the discovery have been specified. </a:t>
            </a:r>
            <a:r>
              <a:rPr lang="en-GB" altLang="zh-CN"/>
              <a:t>The discovery is to find those patterns satisfying the goal.</a:t>
            </a:r>
          </a:p>
          <a:p>
            <a:pPr marL="1604963" lvl="3" indent="-280988" eaLnBrk="0" hangingPunct="0">
              <a:spcAft>
                <a:spcPct val="30000"/>
              </a:spcAft>
            </a:pPr>
            <a:r>
              <a:rPr lang="en-GB" altLang="zh-CN"/>
              <a:t>e.g. patterns relating to the outcome of a class variable</a:t>
            </a:r>
            <a:endParaRPr lang="en-GB"/>
          </a:p>
          <a:p>
            <a:pPr marL="765175" lvl="1" indent="-290513" eaLnBrk="0" hangingPunct="0">
              <a:buFontTx/>
              <a:buChar char="–"/>
            </a:pPr>
            <a:r>
              <a:rPr lang="en-GB" sz="2400" b="1"/>
              <a:t>Undirected discovery </a:t>
            </a:r>
            <a:r>
              <a:rPr lang="en-GB" altLang="zh-CN" sz="2400" b="1">
                <a:latin typeface="Helvetica" charset="0"/>
                <a:ea typeface="SimSun" pitchFamily="2" charset="-122"/>
              </a:rPr>
              <a:t>(unsupervised learning): </a:t>
            </a:r>
            <a:endParaRPr lang="en-GB" sz="2400" b="1"/>
          </a:p>
          <a:p>
            <a:pPr marL="1236663" lvl="2" indent="-280988" eaLnBrk="0" hangingPunct="0">
              <a:spcBef>
                <a:spcPct val="20000"/>
              </a:spcBef>
              <a:buFontTx/>
              <a:buChar char="•"/>
            </a:pPr>
            <a:r>
              <a:rPr lang="en-GB" altLang="zh-CN"/>
              <a:t>There is </a:t>
            </a:r>
            <a:r>
              <a:rPr lang="en-GB" altLang="zh-CN" b="1"/>
              <a:t>no specification of the goal of the discovery</a:t>
            </a:r>
            <a:r>
              <a:rPr lang="en-GB" altLang="zh-CN"/>
              <a:t>. The discovery is to find those patterns of some kind of significance.</a:t>
            </a:r>
          </a:p>
          <a:p>
            <a:pPr marL="1604963" lvl="3" indent="-280988" eaLnBrk="0" hangingPunct="0">
              <a:spcBef>
                <a:spcPct val="10000"/>
              </a:spcBef>
            </a:pPr>
            <a:r>
              <a:rPr lang="en-GB" altLang="zh-CN"/>
              <a:t>e.g. associative links among some attribute values</a:t>
            </a:r>
            <a:endParaRPr lang="en-GB"/>
          </a:p>
        </p:txBody>
      </p:sp>
      <p:sp>
        <p:nvSpPr>
          <p:cNvPr id="17411" name="Content Placeholder 8"/>
          <p:cNvSpPr>
            <a:spLocks/>
          </p:cNvSpPr>
          <p:nvPr/>
        </p:nvSpPr>
        <p:spPr bwMode="auto">
          <a:xfrm>
            <a:off x="1952596" y="1000108"/>
            <a:ext cx="8305800" cy="4425950"/>
          </a:xfrm>
          <a:prstGeom prst="rect">
            <a:avLst/>
          </a:prstGeom>
          <a:noFill/>
          <a:ln w="9525">
            <a:noFill/>
            <a:miter lim="800000"/>
            <a:headEnd/>
            <a:tailEnd/>
          </a:ln>
        </p:spPr>
        <p:txBody>
          <a:bodyPr/>
          <a:lstStyle/>
          <a:p>
            <a:pPr marL="284163" indent="-284163" eaLnBrk="0" hangingPunct="0">
              <a:buFontTx/>
              <a:buChar char="•"/>
            </a:pPr>
            <a:endParaRPr lang="en-GB" sz="2200">
              <a:solidFill>
                <a:srgbClr val="0033CC"/>
              </a:solidFill>
              <a:latin typeface="Helvetica" charset="0"/>
              <a:ea typeface="SimSun" pitchFamily="2" charset="-122"/>
            </a:endParaRPr>
          </a:p>
        </p:txBody>
      </p:sp>
      <p:graphicFrame>
        <p:nvGraphicFramePr>
          <p:cNvPr id="6" name="Diagram 5">
            <a:extLst>
              <a:ext uri="{FF2B5EF4-FFF2-40B4-BE49-F238E27FC236}">
                <a16:creationId xmlns:a16="http://schemas.microsoft.com/office/drawing/2014/main" id="{F1A49498-0943-8C27-8E20-B7A50B32F877}"/>
              </a:ext>
            </a:extLst>
          </p:cNvPr>
          <p:cNvGraphicFramePr/>
          <p:nvPr>
            <p:extLst>
              <p:ext uri="{D42A27DB-BD31-4B8C-83A1-F6EECF244321}">
                <p14:modId xmlns:p14="http://schemas.microsoft.com/office/powerpoint/2010/main" val="27964547"/>
              </p:ext>
            </p:extLst>
          </p:nvPr>
        </p:nvGraphicFramePr>
        <p:xfrm>
          <a:off x="8035961" y="1069974"/>
          <a:ext cx="3937299" cy="4356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barn(inVertical)">
                                      <p:cBhvr>
                                        <p:cTn id="7" dur="500"/>
                                        <p:tgtEl>
                                          <p:spTgt spid="2">
                                            <p:txEl>
                                              <p:pRg st="2" end="2"/>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barn(inVertical)">
                                      <p:cBhvr>
                                        <p:cTn id="10" dur="500"/>
                                        <p:tgtEl>
                                          <p:spTgt spid="2">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animEffect transition="in" filter="barn(inVertical)">
                                      <p:cBhvr>
                                        <p:cTn id="15" dur="500"/>
                                        <p:tgtEl>
                                          <p:spTgt spid="2">
                                            <p:txEl>
                                              <p:pRg st="5" end="5"/>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2">
                                            <p:txEl>
                                              <p:pRg st="6" end="6"/>
                                            </p:txEl>
                                          </p:spTgt>
                                        </p:tgtEl>
                                        <p:attrNameLst>
                                          <p:attrName>style.visibility</p:attrName>
                                        </p:attrNameLst>
                                      </p:cBhvr>
                                      <p:to>
                                        <p:strVal val="visible"/>
                                      </p:to>
                                    </p:set>
                                    <p:animEffect transition="in" filter="barn(inVertical)">
                                      <p:cBhvr>
                                        <p:cTn id="18"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97C5D-87C5-96A3-94A1-849772646D74}"/>
              </a:ext>
            </a:extLst>
          </p:cNvPr>
          <p:cNvSpPr>
            <a:spLocks noGrp="1"/>
          </p:cNvSpPr>
          <p:nvPr>
            <p:ph type="title"/>
          </p:nvPr>
        </p:nvSpPr>
        <p:spPr/>
        <p:txBody>
          <a:bodyPr/>
          <a:lstStyle/>
          <a:p>
            <a:r>
              <a:rPr lang="en-GB"/>
              <a:t>Data Mining Approaches</a:t>
            </a:r>
          </a:p>
        </p:txBody>
      </p:sp>
      <p:sp>
        <p:nvSpPr>
          <p:cNvPr id="6" name="Slide Number Placeholder 5">
            <a:extLst>
              <a:ext uri="{FF2B5EF4-FFF2-40B4-BE49-F238E27FC236}">
                <a16:creationId xmlns:a16="http://schemas.microsoft.com/office/drawing/2014/main" id="{762504F9-2C9C-72F0-0E82-EED4B0B1F96E}"/>
              </a:ext>
            </a:extLst>
          </p:cNvPr>
          <p:cNvSpPr>
            <a:spLocks noGrp="1"/>
          </p:cNvSpPr>
          <p:nvPr>
            <p:ph type="sldNum" sz="quarter" idx="12"/>
          </p:nvPr>
        </p:nvSpPr>
        <p:spPr/>
        <p:txBody>
          <a:bodyPr/>
          <a:lstStyle/>
          <a:p>
            <a:fld id="{825D229E-3F84-4FF3-B380-88C6F64605D7}" type="slidenum">
              <a:rPr lang="en-GB" smtClean="0"/>
              <a:t>16</a:t>
            </a:fld>
            <a:endParaRPr lang="en-GB"/>
          </a:p>
        </p:txBody>
      </p:sp>
      <p:sp>
        <p:nvSpPr>
          <p:cNvPr id="3" name="Content Placeholder 2">
            <a:extLst>
              <a:ext uri="{FF2B5EF4-FFF2-40B4-BE49-F238E27FC236}">
                <a16:creationId xmlns:a16="http://schemas.microsoft.com/office/drawing/2014/main" id="{0901BE93-5C39-C6AD-6C1E-068D93543163}"/>
              </a:ext>
            </a:extLst>
          </p:cNvPr>
          <p:cNvSpPr>
            <a:spLocks noGrp="1"/>
          </p:cNvSpPr>
          <p:nvPr>
            <p:ph type="body" sz="quarter" idx="13"/>
          </p:nvPr>
        </p:nvSpPr>
        <p:spPr/>
        <p:txBody>
          <a:bodyPr>
            <a:normAutofit/>
          </a:bodyPr>
          <a:lstStyle/>
          <a:p>
            <a:r>
              <a:rPr lang="en-GB" b="1"/>
              <a:t>Directed Discovery (Supervised Learning) - </a:t>
            </a:r>
            <a:r>
              <a:rPr lang="en-GB"/>
              <a:t>The goal of discovery is predefined. The analysis focuses on finding patterns that match a specific outcome.</a:t>
            </a:r>
          </a:p>
          <a:p>
            <a:pPr>
              <a:buFont typeface="Arial" panose="020B0604020202020204" pitchFamily="34" charset="0"/>
              <a:buChar char="•"/>
            </a:pPr>
            <a:r>
              <a:rPr lang="en-GB" b="1"/>
              <a:t>Example:</a:t>
            </a:r>
            <a:endParaRPr lang="en-GB"/>
          </a:p>
          <a:p>
            <a:pPr marL="742950" lvl="1" indent="-285750">
              <a:buFont typeface="Arial" panose="020B0604020202020204" pitchFamily="34" charset="0"/>
              <a:buChar char="•"/>
            </a:pPr>
            <a:r>
              <a:rPr lang="en-GB" b="1"/>
              <a:t>Predicting customer churn based on past behaviour.</a:t>
            </a:r>
          </a:p>
          <a:p>
            <a:pPr marL="742950" lvl="1" indent="-285750">
              <a:buFont typeface="Arial" panose="020B0604020202020204" pitchFamily="34" charset="0"/>
              <a:buChar char="•"/>
            </a:pPr>
            <a:r>
              <a:rPr lang="en-GB" b="1"/>
              <a:t>Pattern Example:</a:t>
            </a:r>
            <a:r>
              <a:rPr lang="en-GB"/>
              <a:t> Identifying factors that contribute to a customer staying or leaving a subscription service.</a:t>
            </a:r>
          </a:p>
          <a:p>
            <a:pPr>
              <a:buFont typeface="Arial" panose="020B0604020202020204" pitchFamily="34" charset="0"/>
              <a:buChar char="•"/>
            </a:pPr>
            <a:r>
              <a:rPr lang="en-GB" b="1"/>
              <a:t>Characteristics:</a:t>
            </a:r>
            <a:r>
              <a:rPr lang="en-GB"/>
              <a:t> </a:t>
            </a:r>
          </a:p>
          <a:p>
            <a:pPr marL="457200" lvl="1" indent="0">
              <a:buNone/>
            </a:pPr>
            <a:r>
              <a:rPr lang="en-GB"/>
              <a:t>✔ A target variable (or class) is known.</a:t>
            </a:r>
          </a:p>
          <a:p>
            <a:pPr marL="457200" lvl="1" indent="0">
              <a:buNone/>
            </a:pPr>
            <a:r>
              <a:rPr lang="en-GB"/>
              <a:t>✔ The model learns from </a:t>
            </a:r>
            <a:r>
              <a:rPr lang="en-GB" b="1"/>
              <a:t>labelled data</a:t>
            </a:r>
            <a:r>
              <a:rPr lang="en-GB"/>
              <a:t>.</a:t>
            </a:r>
          </a:p>
          <a:p>
            <a:pPr marL="457200" lvl="1" indent="0">
              <a:buNone/>
            </a:pPr>
            <a:r>
              <a:rPr lang="en-GB"/>
              <a:t>✔ Common techniques: </a:t>
            </a:r>
            <a:r>
              <a:rPr lang="en-GB" b="1"/>
              <a:t>Classification (e.g., decision trees, neural networks)</a:t>
            </a:r>
            <a:r>
              <a:rPr lang="en-GB"/>
              <a:t> and </a:t>
            </a:r>
            <a:r>
              <a:rPr lang="en-GB" b="1"/>
              <a:t>Regression (e.g., linear regression, random forest regression)</a:t>
            </a:r>
            <a:r>
              <a:rPr lang="en-GB"/>
              <a:t>.</a:t>
            </a:r>
          </a:p>
          <a:p>
            <a:endParaRPr lang="en-GB"/>
          </a:p>
        </p:txBody>
      </p:sp>
    </p:spTree>
    <p:extLst>
      <p:ext uri="{BB962C8B-B14F-4D97-AF65-F5344CB8AC3E}">
        <p14:creationId xmlns:p14="http://schemas.microsoft.com/office/powerpoint/2010/main" val="18798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barn(inVertical)">
                                      <p:cBhvr>
                                        <p:cTn id="10" dur="5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barn(inVertical)">
                                      <p:cBhvr>
                                        <p:cTn id="15" dur="500"/>
                                        <p:tgtEl>
                                          <p:spTgt spid="3">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barn(inVertical)">
                                      <p:cBhvr>
                                        <p:cTn id="20" dur="500"/>
                                        <p:tgtEl>
                                          <p:spTgt spid="3">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barn(inVertical)">
                                      <p:cBhvr>
                                        <p:cTn id="25"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3AF19-D98F-0884-25D5-A9BBCFF3EA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850618-408C-FE7F-9591-10D2337BC23E}"/>
              </a:ext>
            </a:extLst>
          </p:cNvPr>
          <p:cNvSpPr>
            <a:spLocks noGrp="1"/>
          </p:cNvSpPr>
          <p:nvPr>
            <p:ph type="title"/>
          </p:nvPr>
        </p:nvSpPr>
        <p:spPr/>
        <p:txBody>
          <a:bodyPr/>
          <a:lstStyle/>
          <a:p>
            <a:r>
              <a:rPr lang="en-GB"/>
              <a:t>Data Mining Approaches</a:t>
            </a:r>
          </a:p>
        </p:txBody>
      </p:sp>
      <p:sp>
        <p:nvSpPr>
          <p:cNvPr id="6" name="Slide Number Placeholder 5">
            <a:extLst>
              <a:ext uri="{FF2B5EF4-FFF2-40B4-BE49-F238E27FC236}">
                <a16:creationId xmlns:a16="http://schemas.microsoft.com/office/drawing/2014/main" id="{3610E1FA-1424-034E-F9AD-03FE45F50FC1}"/>
              </a:ext>
            </a:extLst>
          </p:cNvPr>
          <p:cNvSpPr>
            <a:spLocks noGrp="1"/>
          </p:cNvSpPr>
          <p:nvPr>
            <p:ph type="sldNum" sz="quarter" idx="12"/>
          </p:nvPr>
        </p:nvSpPr>
        <p:spPr/>
        <p:txBody>
          <a:bodyPr/>
          <a:lstStyle/>
          <a:p>
            <a:fld id="{825D229E-3F84-4FF3-B380-88C6F64605D7}" type="slidenum">
              <a:rPr lang="en-GB" smtClean="0"/>
              <a:t>17</a:t>
            </a:fld>
            <a:endParaRPr lang="en-GB"/>
          </a:p>
        </p:txBody>
      </p:sp>
      <p:sp>
        <p:nvSpPr>
          <p:cNvPr id="3" name="Content Placeholder 2">
            <a:extLst>
              <a:ext uri="{FF2B5EF4-FFF2-40B4-BE49-F238E27FC236}">
                <a16:creationId xmlns:a16="http://schemas.microsoft.com/office/drawing/2014/main" id="{8A7A48B0-E57C-C428-6507-A425A2D33EFE}"/>
              </a:ext>
            </a:extLst>
          </p:cNvPr>
          <p:cNvSpPr>
            <a:spLocks noGrp="1"/>
          </p:cNvSpPr>
          <p:nvPr>
            <p:ph type="body" sz="quarter" idx="13"/>
          </p:nvPr>
        </p:nvSpPr>
        <p:spPr/>
        <p:txBody>
          <a:bodyPr>
            <a:normAutofit/>
          </a:bodyPr>
          <a:lstStyle/>
          <a:p>
            <a:r>
              <a:rPr lang="en-GB" b="1"/>
              <a:t>Undirected Discovery (Unsupervised Learning) - </a:t>
            </a:r>
            <a:r>
              <a:rPr lang="en-GB"/>
              <a:t>There is no predefined goal, and the objective is to explore patterns, correlations, or structures in the data without predefined outcomes.</a:t>
            </a:r>
          </a:p>
          <a:p>
            <a:pPr>
              <a:buFont typeface="Arial" panose="020B0604020202020204" pitchFamily="34" charset="0"/>
              <a:buChar char="•"/>
            </a:pPr>
            <a:r>
              <a:rPr lang="en-GB" b="1"/>
              <a:t>Example:</a:t>
            </a:r>
            <a:endParaRPr lang="en-GB"/>
          </a:p>
          <a:p>
            <a:pPr marL="742950" lvl="1" indent="-285750">
              <a:buFont typeface="Arial" panose="020B0604020202020204" pitchFamily="34" charset="0"/>
              <a:buChar char="•"/>
            </a:pPr>
            <a:r>
              <a:rPr lang="en-GB" b="1"/>
              <a:t>Grouping customers based on purchasing behaviour.</a:t>
            </a:r>
          </a:p>
          <a:p>
            <a:pPr marL="742950" lvl="1" indent="-285750">
              <a:buFont typeface="Arial" panose="020B0604020202020204" pitchFamily="34" charset="0"/>
              <a:buChar char="•"/>
            </a:pPr>
            <a:r>
              <a:rPr lang="en-GB" b="1"/>
              <a:t>Pattern Example:</a:t>
            </a:r>
            <a:r>
              <a:rPr lang="en-GB"/>
              <a:t> Discovering that customers who buy diapers also frequently purchase baby wipes and coffee.</a:t>
            </a:r>
          </a:p>
          <a:p>
            <a:pPr>
              <a:buFont typeface="Arial" panose="020B0604020202020204" pitchFamily="34" charset="0"/>
              <a:buChar char="•"/>
            </a:pPr>
            <a:r>
              <a:rPr lang="en-GB" b="1"/>
              <a:t>Characteristics:</a:t>
            </a:r>
            <a:r>
              <a:rPr lang="en-GB"/>
              <a:t> </a:t>
            </a:r>
          </a:p>
          <a:p>
            <a:pPr marL="457200" lvl="1" indent="0">
              <a:buNone/>
            </a:pPr>
            <a:r>
              <a:rPr lang="en-GB"/>
              <a:t>✔ </a:t>
            </a:r>
            <a:r>
              <a:rPr lang="en-GB" b="1"/>
              <a:t>No labelled </a:t>
            </a:r>
            <a:r>
              <a:rPr lang="en-GB"/>
              <a:t>outcome variable.</a:t>
            </a:r>
          </a:p>
          <a:p>
            <a:pPr marL="457200" lvl="1" indent="0">
              <a:buNone/>
            </a:pPr>
            <a:r>
              <a:rPr lang="en-GB"/>
              <a:t>✔ The algorithm finds </a:t>
            </a:r>
            <a:r>
              <a:rPr lang="en-GB" b="1"/>
              <a:t>hidden patterns </a:t>
            </a:r>
            <a:r>
              <a:rPr lang="en-GB"/>
              <a:t>on its own.</a:t>
            </a:r>
          </a:p>
          <a:p>
            <a:pPr marL="457200" lvl="1" indent="0">
              <a:buNone/>
            </a:pPr>
            <a:r>
              <a:rPr lang="en-GB"/>
              <a:t>✔ Common techniques: </a:t>
            </a:r>
            <a:r>
              <a:rPr lang="en-GB" b="1"/>
              <a:t>Clustering (e.g., K-Means, hierarchical clustering)</a:t>
            </a:r>
            <a:r>
              <a:rPr lang="en-GB"/>
              <a:t> and </a:t>
            </a:r>
            <a:r>
              <a:rPr lang="en-GB" b="1"/>
              <a:t>Association Rule Learning (e.g., </a:t>
            </a:r>
            <a:r>
              <a:rPr lang="en-GB" b="1" err="1"/>
              <a:t>Apriori</a:t>
            </a:r>
            <a:r>
              <a:rPr lang="en-GB" b="1"/>
              <a:t> algorithm, Market Basket Analysis)</a:t>
            </a:r>
            <a:r>
              <a:rPr lang="en-GB"/>
              <a:t>.</a:t>
            </a:r>
          </a:p>
          <a:p>
            <a:endParaRPr lang="en-GB"/>
          </a:p>
        </p:txBody>
      </p:sp>
    </p:spTree>
    <p:extLst>
      <p:ext uri="{BB962C8B-B14F-4D97-AF65-F5344CB8AC3E}">
        <p14:creationId xmlns:p14="http://schemas.microsoft.com/office/powerpoint/2010/main" val="372247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arn(inVertic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barn(inVertical)">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arn(inVertic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barn(inVertic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17604-1C76-EBEB-DFA0-0D07C190B1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782490-D76D-E05F-ABBB-F55AE15F8E8D}"/>
              </a:ext>
            </a:extLst>
          </p:cNvPr>
          <p:cNvSpPr>
            <a:spLocks noGrp="1"/>
          </p:cNvSpPr>
          <p:nvPr>
            <p:ph type="title"/>
          </p:nvPr>
        </p:nvSpPr>
        <p:spPr/>
        <p:txBody>
          <a:bodyPr/>
          <a:lstStyle/>
          <a:p>
            <a:r>
              <a:rPr lang="en-GB"/>
              <a:t>Data Mining Approaches</a:t>
            </a:r>
          </a:p>
        </p:txBody>
      </p:sp>
      <p:sp>
        <p:nvSpPr>
          <p:cNvPr id="6" name="Slide Number Placeholder 5">
            <a:extLst>
              <a:ext uri="{FF2B5EF4-FFF2-40B4-BE49-F238E27FC236}">
                <a16:creationId xmlns:a16="http://schemas.microsoft.com/office/drawing/2014/main" id="{86669CDC-903A-953B-4A31-5DF8C8536D44}"/>
              </a:ext>
            </a:extLst>
          </p:cNvPr>
          <p:cNvSpPr>
            <a:spLocks noGrp="1"/>
          </p:cNvSpPr>
          <p:nvPr>
            <p:ph type="sldNum" sz="quarter" idx="12"/>
          </p:nvPr>
        </p:nvSpPr>
        <p:spPr/>
        <p:txBody>
          <a:bodyPr/>
          <a:lstStyle/>
          <a:p>
            <a:fld id="{825D229E-3F84-4FF3-B380-88C6F64605D7}" type="slidenum">
              <a:rPr lang="en-GB" smtClean="0"/>
              <a:t>18</a:t>
            </a:fld>
            <a:endParaRPr lang="en-GB"/>
          </a:p>
        </p:txBody>
      </p:sp>
      <p:sp>
        <p:nvSpPr>
          <p:cNvPr id="3" name="Content Placeholder 2">
            <a:extLst>
              <a:ext uri="{FF2B5EF4-FFF2-40B4-BE49-F238E27FC236}">
                <a16:creationId xmlns:a16="http://schemas.microsoft.com/office/drawing/2014/main" id="{925C6A55-0A2A-C516-EA8C-DC604081C802}"/>
              </a:ext>
            </a:extLst>
          </p:cNvPr>
          <p:cNvSpPr>
            <a:spLocks noGrp="1"/>
          </p:cNvSpPr>
          <p:nvPr>
            <p:ph type="body" sz="quarter" idx="13"/>
          </p:nvPr>
        </p:nvSpPr>
        <p:spPr/>
        <p:txBody>
          <a:bodyPr/>
          <a:lstStyle/>
          <a:p>
            <a:r>
              <a:rPr lang="en-GB" b="1"/>
              <a:t>Key Takeaway:</a:t>
            </a:r>
          </a:p>
          <a:p>
            <a:pPr lvl="1"/>
            <a:r>
              <a:rPr lang="en-GB"/>
              <a:t>Use </a:t>
            </a:r>
            <a:r>
              <a:rPr lang="en-GB" b="1"/>
              <a:t>Directed Discovery (Supervised Learning)</a:t>
            </a:r>
            <a:r>
              <a:rPr lang="en-GB"/>
              <a:t> when you </a:t>
            </a:r>
            <a:r>
              <a:rPr lang="en-GB" b="1"/>
              <a:t>have a specific outcome to predict</a:t>
            </a:r>
            <a:r>
              <a:rPr lang="en-GB"/>
              <a:t>.</a:t>
            </a:r>
          </a:p>
          <a:p>
            <a:pPr lvl="1"/>
            <a:r>
              <a:rPr lang="en-GB"/>
              <a:t>Use </a:t>
            </a:r>
            <a:r>
              <a:rPr lang="en-GB" b="1"/>
              <a:t>Undirected Discovery (Unsupervised Learning)</a:t>
            </a:r>
            <a:r>
              <a:rPr lang="en-GB"/>
              <a:t> when you </a:t>
            </a:r>
            <a:r>
              <a:rPr lang="en-GB" b="1"/>
              <a:t>want to explore patterns without a predefined target</a:t>
            </a:r>
            <a:r>
              <a:rPr lang="en-GB"/>
              <a:t>.</a:t>
            </a:r>
          </a:p>
          <a:p>
            <a:pPr marL="0" indent="0">
              <a:buNone/>
            </a:pPr>
            <a:endParaRPr lang="en-GB"/>
          </a:p>
        </p:txBody>
      </p:sp>
      <p:graphicFrame>
        <p:nvGraphicFramePr>
          <p:cNvPr id="11" name="Table 10">
            <a:extLst>
              <a:ext uri="{FF2B5EF4-FFF2-40B4-BE49-F238E27FC236}">
                <a16:creationId xmlns:a16="http://schemas.microsoft.com/office/drawing/2014/main" id="{4834B46A-7528-6FAA-CBEF-B5A80E9EA622}"/>
              </a:ext>
            </a:extLst>
          </p:cNvPr>
          <p:cNvGraphicFramePr>
            <a:graphicFrameLocks noGrp="1"/>
          </p:cNvGraphicFramePr>
          <p:nvPr>
            <p:extLst>
              <p:ext uri="{D42A27DB-BD31-4B8C-83A1-F6EECF244321}">
                <p14:modId xmlns:p14="http://schemas.microsoft.com/office/powerpoint/2010/main" val="4277763384"/>
              </p:ext>
            </p:extLst>
          </p:nvPr>
        </p:nvGraphicFramePr>
        <p:xfrm>
          <a:off x="319887" y="3625702"/>
          <a:ext cx="11571288" cy="2072825"/>
        </p:xfrm>
        <a:graphic>
          <a:graphicData uri="http://schemas.openxmlformats.org/drawingml/2006/table">
            <a:tbl>
              <a:tblPr firstRow="1" firstCol="1" bandRow="1"/>
              <a:tblGrid>
                <a:gridCol w="2237783">
                  <a:extLst>
                    <a:ext uri="{9D8B030D-6E8A-4147-A177-3AD203B41FA5}">
                      <a16:colId xmlns:a16="http://schemas.microsoft.com/office/drawing/2014/main" val="2933909018"/>
                    </a:ext>
                  </a:extLst>
                </a:gridCol>
                <a:gridCol w="4055165">
                  <a:extLst>
                    <a:ext uri="{9D8B030D-6E8A-4147-A177-3AD203B41FA5}">
                      <a16:colId xmlns:a16="http://schemas.microsoft.com/office/drawing/2014/main" val="458705965"/>
                    </a:ext>
                  </a:extLst>
                </a:gridCol>
                <a:gridCol w="5278340">
                  <a:extLst>
                    <a:ext uri="{9D8B030D-6E8A-4147-A177-3AD203B41FA5}">
                      <a16:colId xmlns:a16="http://schemas.microsoft.com/office/drawing/2014/main" val="3341808018"/>
                    </a:ext>
                  </a:extLst>
                </a:gridCol>
              </a:tblGrid>
              <a:tr h="414565">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Feature</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Directed Discovery (Supervised)</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Undirected Discovery (Unsupervised)</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469762"/>
                  </a:ext>
                </a:extLst>
              </a:tr>
              <a:tr h="414565">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Goal</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Predefined (specific outcome)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No predefined goal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9932095"/>
                  </a:ext>
                </a:extLst>
              </a:tr>
              <a:tr h="414565">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Uses Labels?</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Yes, has labeled data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No, works with unlabeled data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46727601"/>
                  </a:ext>
                </a:extLst>
              </a:tr>
              <a:tr h="414565">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Common Methods</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Classification, Regression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Clustering, Association Rules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34728501"/>
                  </a:ext>
                </a:extLst>
              </a:tr>
              <a:tr h="414565">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Example</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Predicting if a transaction is fraudulent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Finding customer buying patterns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99240546"/>
                  </a:ext>
                </a:extLst>
              </a:tr>
            </a:tbl>
          </a:graphicData>
        </a:graphic>
      </p:graphicFrame>
    </p:spTree>
    <p:extLst>
      <p:ext uri="{BB962C8B-B14F-4D97-AF65-F5344CB8AC3E}">
        <p14:creationId xmlns:p14="http://schemas.microsoft.com/office/powerpoint/2010/main" val="3205389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2EC3D71-FF1D-1669-2B09-160BF5C32720}"/>
              </a:ext>
            </a:extLst>
          </p:cNvPr>
          <p:cNvSpPr>
            <a:spLocks noGrp="1"/>
          </p:cNvSpPr>
          <p:nvPr>
            <p:ph type="sldNum" sz="quarter" idx="12"/>
          </p:nvPr>
        </p:nvSpPr>
        <p:spPr/>
        <p:txBody>
          <a:bodyPr/>
          <a:lstStyle/>
          <a:p>
            <a:fld id="{825D229E-3F84-4FF3-B380-88C6F64605D7}" type="slidenum">
              <a:rPr lang="en-GB" smtClean="0"/>
              <a:t>19</a:t>
            </a:fld>
            <a:endParaRPr lang="en-GB"/>
          </a:p>
        </p:txBody>
      </p:sp>
      <p:sp>
        <p:nvSpPr>
          <p:cNvPr id="2" name="Title 1">
            <a:extLst>
              <a:ext uri="{FF2B5EF4-FFF2-40B4-BE49-F238E27FC236}">
                <a16:creationId xmlns:a16="http://schemas.microsoft.com/office/drawing/2014/main" id="{AC68A770-10C4-480A-9CCB-F047EAC3E63F}"/>
              </a:ext>
            </a:extLst>
          </p:cNvPr>
          <p:cNvSpPr>
            <a:spLocks noGrp="1"/>
          </p:cNvSpPr>
          <p:nvPr>
            <p:ph type="title" idx="4294967295"/>
          </p:nvPr>
        </p:nvSpPr>
        <p:spPr>
          <a:xfrm>
            <a:off x="1162050" y="163513"/>
            <a:ext cx="11029950" cy="779462"/>
          </a:xfrm>
        </p:spPr>
        <p:txBody>
          <a:bodyPr/>
          <a:lstStyle/>
          <a:p>
            <a:r>
              <a:rPr lang="en-GB"/>
              <a:t>Common Data Mining Techniques</a:t>
            </a:r>
          </a:p>
        </p:txBody>
      </p:sp>
      <p:graphicFrame>
        <p:nvGraphicFramePr>
          <p:cNvPr id="8" name="Content Placeholder 7">
            <a:extLst>
              <a:ext uri="{FF2B5EF4-FFF2-40B4-BE49-F238E27FC236}">
                <a16:creationId xmlns:a16="http://schemas.microsoft.com/office/drawing/2014/main" id="{67EB7005-1CB7-AE42-8A99-4EDAD53FCB32}"/>
              </a:ext>
            </a:extLst>
          </p:cNvPr>
          <p:cNvGraphicFramePr>
            <a:graphicFrameLocks noGrp="1"/>
          </p:cNvGraphicFramePr>
          <p:nvPr>
            <p:ph idx="4294967295"/>
            <p:extLst>
              <p:ext uri="{D42A27DB-BD31-4B8C-83A1-F6EECF244321}">
                <p14:modId xmlns:p14="http://schemas.microsoft.com/office/powerpoint/2010/main" val="1194190632"/>
              </p:ext>
            </p:extLst>
          </p:nvPr>
        </p:nvGraphicFramePr>
        <p:xfrm>
          <a:off x="-12700" y="733425"/>
          <a:ext cx="12204700" cy="5338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5217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graphicEl>
                                              <a:dgm id="{9F997D7D-7F3E-42E2-B0DA-BE760298893A}"/>
                                            </p:graphicEl>
                                          </p:spTgt>
                                        </p:tgtEl>
                                        <p:attrNameLst>
                                          <p:attrName>style.visibility</p:attrName>
                                        </p:attrNameLst>
                                      </p:cBhvr>
                                      <p:to>
                                        <p:strVal val="visible"/>
                                      </p:to>
                                    </p:set>
                                    <p:animEffect transition="in" filter="barn(inVertical)">
                                      <p:cBhvr>
                                        <p:cTn id="7" dur="500"/>
                                        <p:tgtEl>
                                          <p:spTgt spid="8">
                                            <p:graphicEl>
                                              <a:dgm id="{9F997D7D-7F3E-42E2-B0DA-BE760298893A}"/>
                                            </p:graphicEl>
                                          </p:spTgt>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graphicEl>
                                              <a:dgm id="{3072A6EF-274A-434B-9F89-E0D24FF253A7}"/>
                                            </p:graphicEl>
                                          </p:spTgt>
                                        </p:tgtEl>
                                        <p:attrNameLst>
                                          <p:attrName>style.visibility</p:attrName>
                                        </p:attrNameLst>
                                      </p:cBhvr>
                                      <p:to>
                                        <p:strVal val="visible"/>
                                      </p:to>
                                    </p:set>
                                    <p:animEffect transition="in" filter="barn(inVertical)">
                                      <p:cBhvr>
                                        <p:cTn id="10" dur="500"/>
                                        <p:tgtEl>
                                          <p:spTgt spid="8">
                                            <p:graphicEl>
                                              <a:dgm id="{3072A6EF-274A-434B-9F89-E0D24FF253A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8">
                                            <p:graphicEl>
                                              <a:dgm id="{5A164077-A935-43B7-84D7-6C5276BF9AD0}"/>
                                            </p:graphicEl>
                                          </p:spTgt>
                                        </p:tgtEl>
                                        <p:attrNameLst>
                                          <p:attrName>style.visibility</p:attrName>
                                        </p:attrNameLst>
                                      </p:cBhvr>
                                      <p:to>
                                        <p:strVal val="visible"/>
                                      </p:to>
                                    </p:set>
                                    <p:animEffect transition="in" filter="barn(inVertical)">
                                      <p:cBhvr>
                                        <p:cTn id="15" dur="500"/>
                                        <p:tgtEl>
                                          <p:spTgt spid="8">
                                            <p:graphicEl>
                                              <a:dgm id="{5A164077-A935-43B7-84D7-6C5276BF9AD0}"/>
                                            </p:graphicEl>
                                          </p:spTgt>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8">
                                            <p:graphicEl>
                                              <a:dgm id="{D8EE7D5E-5C99-4885-9742-9C8115CC6985}"/>
                                            </p:graphicEl>
                                          </p:spTgt>
                                        </p:tgtEl>
                                        <p:attrNameLst>
                                          <p:attrName>style.visibility</p:attrName>
                                        </p:attrNameLst>
                                      </p:cBhvr>
                                      <p:to>
                                        <p:strVal val="visible"/>
                                      </p:to>
                                    </p:set>
                                    <p:animEffect transition="in" filter="barn(inVertical)">
                                      <p:cBhvr>
                                        <p:cTn id="18" dur="500"/>
                                        <p:tgtEl>
                                          <p:spTgt spid="8">
                                            <p:graphicEl>
                                              <a:dgm id="{D8EE7D5E-5C99-4885-9742-9C8115CC698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8">
                                            <p:graphicEl>
                                              <a:dgm id="{58C8B72F-4B10-44B5-9FA1-FCCFAB43393D}"/>
                                            </p:graphicEl>
                                          </p:spTgt>
                                        </p:tgtEl>
                                        <p:attrNameLst>
                                          <p:attrName>style.visibility</p:attrName>
                                        </p:attrNameLst>
                                      </p:cBhvr>
                                      <p:to>
                                        <p:strVal val="visible"/>
                                      </p:to>
                                    </p:set>
                                    <p:animEffect transition="in" filter="barn(inVertical)">
                                      <p:cBhvr>
                                        <p:cTn id="23" dur="500"/>
                                        <p:tgtEl>
                                          <p:spTgt spid="8">
                                            <p:graphicEl>
                                              <a:dgm id="{58C8B72F-4B10-44B5-9FA1-FCCFAB43393D}"/>
                                            </p:graphicEl>
                                          </p:spTgt>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8">
                                            <p:graphicEl>
                                              <a:dgm id="{1457D2BE-15A0-4887-8C6F-7104C84A9E02}"/>
                                            </p:graphicEl>
                                          </p:spTgt>
                                        </p:tgtEl>
                                        <p:attrNameLst>
                                          <p:attrName>style.visibility</p:attrName>
                                        </p:attrNameLst>
                                      </p:cBhvr>
                                      <p:to>
                                        <p:strVal val="visible"/>
                                      </p:to>
                                    </p:set>
                                    <p:animEffect transition="in" filter="barn(inVertical)">
                                      <p:cBhvr>
                                        <p:cTn id="26" dur="500"/>
                                        <p:tgtEl>
                                          <p:spTgt spid="8">
                                            <p:graphicEl>
                                              <a:dgm id="{1457D2BE-15A0-4887-8C6F-7104C84A9E02}"/>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8">
                                            <p:graphicEl>
                                              <a:dgm id="{9A2C6579-91D7-4858-A7EC-82774B84C7D4}"/>
                                            </p:graphicEl>
                                          </p:spTgt>
                                        </p:tgtEl>
                                        <p:attrNameLst>
                                          <p:attrName>style.visibility</p:attrName>
                                        </p:attrNameLst>
                                      </p:cBhvr>
                                      <p:to>
                                        <p:strVal val="visible"/>
                                      </p:to>
                                    </p:set>
                                    <p:animEffect transition="in" filter="barn(inVertical)">
                                      <p:cBhvr>
                                        <p:cTn id="31" dur="500"/>
                                        <p:tgtEl>
                                          <p:spTgt spid="8">
                                            <p:graphicEl>
                                              <a:dgm id="{9A2C6579-91D7-4858-A7EC-82774B84C7D4}"/>
                                            </p:graphicEl>
                                          </p:spTgt>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8">
                                            <p:graphicEl>
                                              <a:dgm id="{A8517012-BAE0-4458-8E66-5C687965CADC}"/>
                                            </p:graphicEl>
                                          </p:spTgt>
                                        </p:tgtEl>
                                        <p:attrNameLst>
                                          <p:attrName>style.visibility</p:attrName>
                                        </p:attrNameLst>
                                      </p:cBhvr>
                                      <p:to>
                                        <p:strVal val="visible"/>
                                      </p:to>
                                    </p:set>
                                    <p:animEffect transition="in" filter="barn(inVertical)">
                                      <p:cBhvr>
                                        <p:cTn id="34" dur="500"/>
                                        <p:tgtEl>
                                          <p:spTgt spid="8">
                                            <p:graphicEl>
                                              <a:dgm id="{A8517012-BAE0-4458-8E66-5C687965CADC}"/>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8">
                                            <p:graphicEl>
                                              <a:dgm id="{428DBE4A-C55A-422B-8BB6-BEAD48F6DC99}"/>
                                            </p:graphicEl>
                                          </p:spTgt>
                                        </p:tgtEl>
                                        <p:attrNameLst>
                                          <p:attrName>style.visibility</p:attrName>
                                        </p:attrNameLst>
                                      </p:cBhvr>
                                      <p:to>
                                        <p:strVal val="visible"/>
                                      </p:to>
                                    </p:set>
                                    <p:animEffect transition="in" filter="barn(inVertical)">
                                      <p:cBhvr>
                                        <p:cTn id="39" dur="500"/>
                                        <p:tgtEl>
                                          <p:spTgt spid="8">
                                            <p:graphicEl>
                                              <a:dgm id="{428DBE4A-C55A-422B-8BB6-BEAD48F6DC99}"/>
                                            </p:graphicEl>
                                          </p:spTgt>
                                        </p:tgtEl>
                                      </p:cBhvr>
                                    </p:animEffect>
                                  </p:childTnLst>
                                </p:cTn>
                              </p:par>
                              <p:par>
                                <p:cTn id="40" presetID="16" presetClass="entr" presetSubtype="21" fill="hold" grpId="0" nodeType="withEffect">
                                  <p:stCondLst>
                                    <p:cond delay="0"/>
                                  </p:stCondLst>
                                  <p:childTnLst>
                                    <p:set>
                                      <p:cBhvr>
                                        <p:cTn id="41" dur="1" fill="hold">
                                          <p:stCondLst>
                                            <p:cond delay="0"/>
                                          </p:stCondLst>
                                        </p:cTn>
                                        <p:tgtEl>
                                          <p:spTgt spid="8">
                                            <p:graphicEl>
                                              <a:dgm id="{F7E28336-5236-40FC-9508-86BB9CB6A5B1}"/>
                                            </p:graphicEl>
                                          </p:spTgt>
                                        </p:tgtEl>
                                        <p:attrNameLst>
                                          <p:attrName>style.visibility</p:attrName>
                                        </p:attrNameLst>
                                      </p:cBhvr>
                                      <p:to>
                                        <p:strVal val="visible"/>
                                      </p:to>
                                    </p:set>
                                    <p:animEffect transition="in" filter="barn(inVertical)">
                                      <p:cBhvr>
                                        <p:cTn id="42" dur="500"/>
                                        <p:tgtEl>
                                          <p:spTgt spid="8">
                                            <p:graphicEl>
                                              <a:dgm id="{F7E28336-5236-40FC-9508-86BB9CB6A5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C6546-FC68-6750-8B87-F9CFB2EDD384}"/>
              </a:ext>
            </a:extLst>
          </p:cNvPr>
          <p:cNvSpPr>
            <a:spLocks noGrp="1"/>
          </p:cNvSpPr>
          <p:nvPr>
            <p:ph type="title"/>
          </p:nvPr>
        </p:nvSpPr>
        <p:spPr>
          <a:xfrm>
            <a:off x="815419" y="164077"/>
            <a:ext cx="11031105" cy="778582"/>
          </a:xfrm>
        </p:spPr>
        <p:txBody>
          <a:bodyPr/>
          <a:lstStyle/>
          <a:p>
            <a:r>
              <a:rPr lang="en-GB"/>
              <a:t>Data Mining Techniques &amp; Examples</a:t>
            </a:r>
          </a:p>
        </p:txBody>
      </p:sp>
      <p:sp>
        <p:nvSpPr>
          <p:cNvPr id="6" name="Slide Number Placeholder 5">
            <a:extLst>
              <a:ext uri="{FF2B5EF4-FFF2-40B4-BE49-F238E27FC236}">
                <a16:creationId xmlns:a16="http://schemas.microsoft.com/office/drawing/2014/main" id="{8956C981-8F08-EDD9-70B0-ACE45670C591}"/>
              </a:ext>
            </a:extLst>
          </p:cNvPr>
          <p:cNvSpPr>
            <a:spLocks noGrp="1"/>
          </p:cNvSpPr>
          <p:nvPr>
            <p:ph type="sldNum" sz="quarter" idx="12"/>
          </p:nvPr>
        </p:nvSpPr>
        <p:spPr>
          <a:xfrm>
            <a:off x="11856149" y="5688901"/>
            <a:ext cx="356492" cy="356400"/>
          </a:xfrm>
        </p:spPr>
        <p:txBody>
          <a:bodyPr/>
          <a:lstStyle/>
          <a:p>
            <a:fld id="{825D229E-3F84-4FF3-B380-88C6F64605D7}" type="slidenum">
              <a:rPr lang="en-GB" smtClean="0"/>
              <a:pPr/>
              <a:t>20</a:t>
            </a:fld>
            <a:endParaRPr lang="en-GB"/>
          </a:p>
        </p:txBody>
      </p:sp>
      <p:sp>
        <p:nvSpPr>
          <p:cNvPr id="3" name="Content Placeholder 2">
            <a:extLst>
              <a:ext uri="{FF2B5EF4-FFF2-40B4-BE49-F238E27FC236}">
                <a16:creationId xmlns:a16="http://schemas.microsoft.com/office/drawing/2014/main" id="{197535D0-C401-1AF2-689E-1966A10C0DF0}"/>
              </a:ext>
            </a:extLst>
          </p:cNvPr>
          <p:cNvSpPr>
            <a:spLocks noGrp="1"/>
          </p:cNvSpPr>
          <p:nvPr>
            <p:ph type="body" sz="quarter" idx="13"/>
          </p:nvPr>
        </p:nvSpPr>
        <p:spPr>
          <a:xfrm>
            <a:off x="358775" y="1069975"/>
            <a:ext cx="6622938" cy="4975225"/>
          </a:xfrm>
        </p:spPr>
        <p:txBody>
          <a:bodyPr/>
          <a:lstStyle/>
          <a:p>
            <a:r>
              <a:rPr lang="en-GB" b="1"/>
              <a:t> Supervised Learning (Directed Discovery)</a:t>
            </a:r>
          </a:p>
          <a:p>
            <a:pPr lvl="1"/>
            <a:r>
              <a:rPr lang="en-GB"/>
              <a:t>✔ </a:t>
            </a:r>
            <a:r>
              <a:rPr lang="en-GB" b="1"/>
              <a:t>Classification</a:t>
            </a:r>
            <a:r>
              <a:rPr lang="en-GB"/>
              <a:t> – Predicts categories</a:t>
            </a:r>
          </a:p>
          <a:p>
            <a:pPr lvl="2"/>
            <a:r>
              <a:rPr lang="en-GB"/>
              <a:t>Example: Spam email detection (Spam or Not Spam)</a:t>
            </a:r>
          </a:p>
          <a:p>
            <a:pPr lvl="2"/>
            <a:endParaRPr lang="en-GB"/>
          </a:p>
          <a:p>
            <a:pPr lvl="1"/>
            <a:r>
              <a:rPr lang="en-GB"/>
              <a:t>✔ </a:t>
            </a:r>
            <a:r>
              <a:rPr lang="en-GB" b="1"/>
              <a:t>Regression</a:t>
            </a:r>
            <a:r>
              <a:rPr lang="en-GB"/>
              <a:t> – Predicts numerical values</a:t>
            </a:r>
          </a:p>
          <a:p>
            <a:pPr lvl="2"/>
            <a:r>
              <a:rPr lang="en-GB"/>
              <a:t>Example: Predicting house prices based on size and location</a:t>
            </a:r>
          </a:p>
          <a:p>
            <a:endParaRPr lang="en-GB"/>
          </a:p>
        </p:txBody>
      </p:sp>
      <p:pic>
        <p:nvPicPr>
          <p:cNvPr id="4098" name="Picture 2" descr="Taxonomy Meaning In English - Alisa Belicia">
            <a:extLst>
              <a:ext uri="{FF2B5EF4-FFF2-40B4-BE49-F238E27FC236}">
                <a16:creationId xmlns:a16="http://schemas.microsoft.com/office/drawing/2014/main" id="{5A7448C7-206E-BB09-32F1-C9B3F7E73E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06484" y="602982"/>
            <a:ext cx="3226741" cy="322674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Linear Regression A-Z (Using Car Price Prediction dataset) | by ...">
            <a:extLst>
              <a:ext uri="{FF2B5EF4-FFF2-40B4-BE49-F238E27FC236}">
                <a16:creationId xmlns:a16="http://schemas.microsoft.com/office/drawing/2014/main" id="{09420847-6BF1-4908-D877-4D6815961A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38545" y="3723778"/>
            <a:ext cx="3232659" cy="2402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544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arn(inVertical)">
                                      <p:cBhvr>
                                        <p:cTn id="10" dur="500"/>
                                        <p:tgtEl>
                                          <p:spTgt spid="3">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4098"/>
                                        </p:tgtEl>
                                        <p:attrNameLst>
                                          <p:attrName>style.visibility</p:attrName>
                                        </p:attrNameLst>
                                      </p:cBhvr>
                                      <p:to>
                                        <p:strVal val="visible"/>
                                      </p:to>
                                    </p:set>
                                    <p:animEffect transition="in" filter="barn(inVertical)">
                                      <p:cBhvr>
                                        <p:cTn id="13" dur="500"/>
                                        <p:tgtEl>
                                          <p:spTgt spid="4098"/>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arn(inVertical)">
                                      <p:cBhvr>
                                        <p:cTn id="18" dur="500"/>
                                        <p:tgtEl>
                                          <p:spTgt spid="3">
                                            <p:txEl>
                                              <p:pRg st="4" end="4"/>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arn(inVertical)">
                                      <p:cBhvr>
                                        <p:cTn id="21" dur="500"/>
                                        <p:tgtEl>
                                          <p:spTgt spid="3">
                                            <p:txEl>
                                              <p:pRg st="5" end="5"/>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4100"/>
                                        </p:tgtEl>
                                        <p:attrNameLst>
                                          <p:attrName>style.visibility</p:attrName>
                                        </p:attrNameLst>
                                      </p:cBhvr>
                                      <p:to>
                                        <p:strVal val="visible"/>
                                      </p:to>
                                    </p:set>
                                    <p:animEffect transition="in" filter="barn(inVertical)">
                                      <p:cBhvr>
                                        <p:cTn id="24" dur="500"/>
                                        <p:tgtEl>
                                          <p:spTgt spid="4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1DED86-F21D-5F28-9C0E-81853B02E2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02D5FC-7E83-5A55-549C-3C5A57C1C4A5}"/>
              </a:ext>
            </a:extLst>
          </p:cNvPr>
          <p:cNvSpPr>
            <a:spLocks noGrp="1"/>
          </p:cNvSpPr>
          <p:nvPr>
            <p:ph type="title"/>
          </p:nvPr>
        </p:nvSpPr>
        <p:spPr/>
        <p:txBody>
          <a:bodyPr/>
          <a:lstStyle/>
          <a:p>
            <a:r>
              <a:rPr lang="en-GB"/>
              <a:t>Data Mining Techniques &amp; Examples</a:t>
            </a:r>
          </a:p>
        </p:txBody>
      </p:sp>
      <p:sp>
        <p:nvSpPr>
          <p:cNvPr id="6" name="Slide Number Placeholder 5">
            <a:extLst>
              <a:ext uri="{FF2B5EF4-FFF2-40B4-BE49-F238E27FC236}">
                <a16:creationId xmlns:a16="http://schemas.microsoft.com/office/drawing/2014/main" id="{A38DDE81-C272-2162-127F-BD098950D894}"/>
              </a:ext>
            </a:extLst>
          </p:cNvPr>
          <p:cNvSpPr>
            <a:spLocks noGrp="1"/>
          </p:cNvSpPr>
          <p:nvPr>
            <p:ph type="sldNum" sz="quarter" idx="12"/>
          </p:nvPr>
        </p:nvSpPr>
        <p:spPr/>
        <p:txBody>
          <a:bodyPr/>
          <a:lstStyle/>
          <a:p>
            <a:fld id="{825D229E-3F84-4FF3-B380-88C6F64605D7}" type="slidenum">
              <a:rPr lang="en-GB" smtClean="0"/>
              <a:t>21</a:t>
            </a:fld>
            <a:endParaRPr lang="en-GB"/>
          </a:p>
        </p:txBody>
      </p:sp>
      <p:sp>
        <p:nvSpPr>
          <p:cNvPr id="3" name="Content Placeholder 2">
            <a:extLst>
              <a:ext uri="{FF2B5EF4-FFF2-40B4-BE49-F238E27FC236}">
                <a16:creationId xmlns:a16="http://schemas.microsoft.com/office/drawing/2014/main" id="{810BCD8C-D9BB-56EE-B915-429D6C85C47B}"/>
              </a:ext>
            </a:extLst>
          </p:cNvPr>
          <p:cNvSpPr>
            <a:spLocks noGrp="1"/>
          </p:cNvSpPr>
          <p:nvPr>
            <p:ph type="body" sz="quarter" idx="13"/>
          </p:nvPr>
        </p:nvSpPr>
        <p:spPr>
          <a:xfrm>
            <a:off x="358775" y="1069975"/>
            <a:ext cx="7623399" cy="4975225"/>
          </a:xfrm>
        </p:spPr>
        <p:txBody>
          <a:bodyPr/>
          <a:lstStyle/>
          <a:p>
            <a:r>
              <a:rPr lang="en-GB"/>
              <a:t> </a:t>
            </a:r>
            <a:r>
              <a:rPr lang="en-GB" b="1"/>
              <a:t>Unsupervised Learning (Undirected Discovery)</a:t>
            </a:r>
          </a:p>
          <a:p>
            <a:pPr marL="306388" lvl="1" indent="0">
              <a:buNone/>
            </a:pPr>
            <a:r>
              <a:rPr lang="en-GB"/>
              <a:t>✔ </a:t>
            </a:r>
            <a:r>
              <a:rPr lang="en-GB" b="1"/>
              <a:t>Clustering</a:t>
            </a:r>
            <a:r>
              <a:rPr lang="en-GB"/>
              <a:t> – Groups similar data points</a:t>
            </a:r>
          </a:p>
          <a:p>
            <a:pPr lvl="2"/>
            <a:r>
              <a:rPr lang="en-GB" b="1"/>
              <a:t>Example:</a:t>
            </a:r>
            <a:r>
              <a:rPr lang="en-GB"/>
              <a:t> Customer segmentation for targeted marketing</a:t>
            </a:r>
          </a:p>
          <a:p>
            <a:pPr lvl="2"/>
            <a:endParaRPr lang="en-GB"/>
          </a:p>
          <a:p>
            <a:pPr marL="306388" lvl="1" indent="0">
              <a:buNone/>
            </a:pPr>
            <a:r>
              <a:rPr lang="en-GB"/>
              <a:t>✔ </a:t>
            </a:r>
            <a:r>
              <a:rPr lang="en-GB" b="1"/>
              <a:t>Association Rule Mining</a:t>
            </a:r>
            <a:r>
              <a:rPr lang="en-GB"/>
              <a:t> – Finds relationships in data</a:t>
            </a:r>
          </a:p>
          <a:p>
            <a:pPr lvl="2"/>
            <a:r>
              <a:rPr lang="en-GB" b="1"/>
              <a:t>Example:</a:t>
            </a:r>
            <a:r>
              <a:rPr lang="en-GB"/>
              <a:t> Market Basket Analysis (People who buy bread also buy butter)</a:t>
            </a:r>
          </a:p>
          <a:p>
            <a:pPr lvl="2"/>
            <a:endParaRPr lang="en-GB"/>
          </a:p>
          <a:p>
            <a:pPr marL="306388" lvl="1" indent="0">
              <a:buNone/>
            </a:pPr>
            <a:r>
              <a:rPr lang="en-GB"/>
              <a:t>✔ </a:t>
            </a:r>
            <a:r>
              <a:rPr lang="en-GB" b="1"/>
              <a:t>Dimensionality Reduction</a:t>
            </a:r>
            <a:r>
              <a:rPr lang="en-GB"/>
              <a:t> – Simplifies complex datasets</a:t>
            </a:r>
          </a:p>
          <a:p>
            <a:pPr lvl="2"/>
            <a:r>
              <a:rPr lang="en-GB" b="1"/>
              <a:t>Example:</a:t>
            </a:r>
            <a:r>
              <a:rPr lang="en-GB"/>
              <a:t> Reducing image features for facial recognition</a:t>
            </a:r>
          </a:p>
          <a:p>
            <a:pPr marL="0" indent="0">
              <a:buNone/>
            </a:pPr>
            <a:endParaRPr lang="en-GB"/>
          </a:p>
        </p:txBody>
      </p:sp>
      <p:pic>
        <p:nvPicPr>
          <p:cNvPr id="5122" name="Picture 2" descr="Clustering in Machine Learning - GeeksforGeeks">
            <a:extLst>
              <a:ext uri="{FF2B5EF4-FFF2-40B4-BE49-F238E27FC236}">
                <a16:creationId xmlns:a16="http://schemas.microsoft.com/office/drawing/2014/main" id="{33045991-18E4-3945-A54D-61184015AC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3844" y="1069975"/>
            <a:ext cx="2501622" cy="171524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omparing Association Rule Mining with other similar methods | by ...">
            <a:extLst>
              <a:ext uri="{FF2B5EF4-FFF2-40B4-BE49-F238E27FC236}">
                <a16:creationId xmlns:a16="http://schemas.microsoft.com/office/drawing/2014/main" id="{9DF93E57-C5A9-35BF-F1E7-FDA495DEAA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4498" y="3152061"/>
            <a:ext cx="3049327" cy="1715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5546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arn(inVertical)">
                                      <p:cBhvr>
                                        <p:cTn id="10" dur="500"/>
                                        <p:tgtEl>
                                          <p:spTgt spid="3">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5122"/>
                                        </p:tgtEl>
                                        <p:attrNameLst>
                                          <p:attrName>style.visibility</p:attrName>
                                        </p:attrNameLst>
                                      </p:cBhvr>
                                      <p:to>
                                        <p:strVal val="visible"/>
                                      </p:to>
                                    </p:set>
                                    <p:animEffect transition="in" filter="barn(inVertical)">
                                      <p:cBhvr>
                                        <p:cTn id="13" dur="500"/>
                                        <p:tgtEl>
                                          <p:spTgt spid="5122"/>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arn(inVertical)">
                                      <p:cBhvr>
                                        <p:cTn id="18" dur="500"/>
                                        <p:tgtEl>
                                          <p:spTgt spid="3">
                                            <p:txEl>
                                              <p:pRg st="4" end="4"/>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arn(inVertical)">
                                      <p:cBhvr>
                                        <p:cTn id="21" dur="500"/>
                                        <p:tgtEl>
                                          <p:spTgt spid="3">
                                            <p:txEl>
                                              <p:pRg st="5" end="5"/>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5124"/>
                                        </p:tgtEl>
                                        <p:attrNameLst>
                                          <p:attrName>style.visibility</p:attrName>
                                        </p:attrNameLst>
                                      </p:cBhvr>
                                      <p:to>
                                        <p:strVal val="visible"/>
                                      </p:to>
                                    </p:set>
                                    <p:animEffect transition="in" filter="barn(inVertical)">
                                      <p:cBhvr>
                                        <p:cTn id="24" dur="500"/>
                                        <p:tgtEl>
                                          <p:spTgt spid="5124"/>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Effect transition="in" filter="barn(inVertical)">
                                      <p:cBhvr>
                                        <p:cTn id="29" dur="500"/>
                                        <p:tgtEl>
                                          <p:spTgt spid="3">
                                            <p:txEl>
                                              <p:pRg st="7" end="7"/>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barn(inVertical)">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799E6-C75E-AD9E-5E31-6ADC98749A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804741-F746-5DC8-1BF9-4F242664ED4F}"/>
              </a:ext>
            </a:extLst>
          </p:cNvPr>
          <p:cNvSpPr>
            <a:spLocks noGrp="1"/>
          </p:cNvSpPr>
          <p:nvPr>
            <p:ph type="title"/>
          </p:nvPr>
        </p:nvSpPr>
        <p:spPr/>
        <p:txBody>
          <a:bodyPr>
            <a:normAutofit/>
          </a:bodyPr>
          <a:lstStyle/>
          <a:p>
            <a:r>
              <a:rPr lang="en-GB"/>
              <a:t>Common Data Mining Techniques</a:t>
            </a:r>
          </a:p>
        </p:txBody>
      </p:sp>
      <p:sp>
        <p:nvSpPr>
          <p:cNvPr id="6" name="Slide Number Placeholder 5">
            <a:extLst>
              <a:ext uri="{FF2B5EF4-FFF2-40B4-BE49-F238E27FC236}">
                <a16:creationId xmlns:a16="http://schemas.microsoft.com/office/drawing/2014/main" id="{E4606E3B-0627-414F-E1BA-6880FBDD50F0}"/>
              </a:ext>
            </a:extLst>
          </p:cNvPr>
          <p:cNvSpPr>
            <a:spLocks noGrp="1"/>
          </p:cNvSpPr>
          <p:nvPr>
            <p:ph type="sldNum" sz="quarter" idx="12"/>
          </p:nvPr>
        </p:nvSpPr>
        <p:spPr/>
        <p:txBody>
          <a:bodyPr/>
          <a:lstStyle/>
          <a:p>
            <a:fld id="{825D229E-3F84-4FF3-B380-88C6F64605D7}" type="slidenum">
              <a:rPr lang="en-GB" smtClean="0"/>
              <a:t>22</a:t>
            </a:fld>
            <a:endParaRPr lang="en-GB"/>
          </a:p>
        </p:txBody>
      </p:sp>
      <p:graphicFrame>
        <p:nvGraphicFramePr>
          <p:cNvPr id="7" name="Content Placeholder 6">
            <a:extLst>
              <a:ext uri="{FF2B5EF4-FFF2-40B4-BE49-F238E27FC236}">
                <a16:creationId xmlns:a16="http://schemas.microsoft.com/office/drawing/2014/main" id="{5EB6F8DA-15E6-2A85-8378-3544BEFEA64B}"/>
              </a:ext>
            </a:extLst>
          </p:cNvPr>
          <p:cNvGraphicFramePr>
            <a:graphicFrameLocks noGrp="1"/>
          </p:cNvGraphicFramePr>
          <p:nvPr>
            <p:ph idx="4294967295"/>
            <p:extLst>
              <p:ext uri="{D42A27DB-BD31-4B8C-83A1-F6EECF244321}">
                <p14:modId xmlns:p14="http://schemas.microsoft.com/office/powerpoint/2010/main" val="2893997277"/>
              </p:ext>
            </p:extLst>
          </p:nvPr>
        </p:nvGraphicFramePr>
        <p:xfrm>
          <a:off x="375349" y="1627972"/>
          <a:ext cx="11480800" cy="3339546"/>
        </p:xfrm>
        <a:graphic>
          <a:graphicData uri="http://schemas.openxmlformats.org/drawingml/2006/table">
            <a:tbl>
              <a:tblPr firstRow="1" firstCol="1" bandRow="1"/>
              <a:tblGrid>
                <a:gridCol w="3153051">
                  <a:extLst>
                    <a:ext uri="{9D8B030D-6E8A-4147-A177-3AD203B41FA5}">
                      <a16:colId xmlns:a16="http://schemas.microsoft.com/office/drawing/2014/main" val="1625950899"/>
                    </a:ext>
                  </a:extLst>
                </a:gridCol>
                <a:gridCol w="2587349">
                  <a:extLst>
                    <a:ext uri="{9D8B030D-6E8A-4147-A177-3AD203B41FA5}">
                      <a16:colId xmlns:a16="http://schemas.microsoft.com/office/drawing/2014/main" val="4038853617"/>
                    </a:ext>
                  </a:extLst>
                </a:gridCol>
                <a:gridCol w="2870200">
                  <a:extLst>
                    <a:ext uri="{9D8B030D-6E8A-4147-A177-3AD203B41FA5}">
                      <a16:colId xmlns:a16="http://schemas.microsoft.com/office/drawing/2014/main" val="1039079621"/>
                    </a:ext>
                  </a:extLst>
                </a:gridCol>
                <a:gridCol w="2870200">
                  <a:extLst>
                    <a:ext uri="{9D8B030D-6E8A-4147-A177-3AD203B41FA5}">
                      <a16:colId xmlns:a16="http://schemas.microsoft.com/office/drawing/2014/main" val="3217487560"/>
                    </a:ext>
                  </a:extLst>
                </a:gridCol>
              </a:tblGrid>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Technique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Type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Example Algorithm</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Use Case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48138108"/>
                  </a:ext>
                </a:extLst>
              </a:tr>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Classification</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Supervised</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Decision Trees, SVM</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Fraud detection</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52876181"/>
                  </a:ext>
                </a:extLst>
              </a:tr>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Regression</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Supervised</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Linear Regression</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Sales forecasting</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42419377"/>
                  </a:ext>
                </a:extLst>
              </a:tr>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Clustering</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Unsupervised</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K-Means, DBSCAN</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Customer segmentation</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9926956"/>
                  </a:ext>
                </a:extLst>
              </a:tr>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Association Rule Mining</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Unsupervised</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Apriori, FP-Growth</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Market Basket Analysis</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41593480"/>
                  </a:ext>
                </a:extLst>
              </a:tr>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Dimensionality Reduction</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Unsupervised</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PCA, t-SNE</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Feature Selection</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00057130"/>
                  </a:ext>
                </a:extLst>
              </a:tr>
            </a:tbl>
          </a:graphicData>
        </a:graphic>
      </p:graphicFrame>
    </p:spTree>
    <p:extLst>
      <p:ext uri="{BB962C8B-B14F-4D97-AF65-F5344CB8AC3E}">
        <p14:creationId xmlns:p14="http://schemas.microsoft.com/office/powerpoint/2010/main" val="3824565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8AD379D4-A4D6-EE3A-A711-66E5C525A612}"/>
              </a:ext>
            </a:extLst>
          </p:cNvPr>
          <p:cNvSpPr>
            <a:spLocks noGrp="1"/>
          </p:cNvSpPr>
          <p:nvPr>
            <p:ph type="sldNum" sz="quarter" idx="12"/>
          </p:nvPr>
        </p:nvSpPr>
        <p:spPr/>
        <p:txBody>
          <a:bodyPr/>
          <a:lstStyle/>
          <a:p>
            <a:fld id="{825D229E-3F84-4FF3-B380-88C6F64605D7}" type="slidenum">
              <a:rPr lang="en-GB" smtClean="0"/>
              <a:t>23</a:t>
            </a:fld>
            <a:endParaRPr lang="en-GB"/>
          </a:p>
        </p:txBody>
      </p:sp>
      <p:sp>
        <p:nvSpPr>
          <p:cNvPr id="2" name="Title 1">
            <a:extLst>
              <a:ext uri="{FF2B5EF4-FFF2-40B4-BE49-F238E27FC236}">
                <a16:creationId xmlns:a16="http://schemas.microsoft.com/office/drawing/2014/main" id="{03C617DA-17FE-FA1E-D58D-F351860459C3}"/>
              </a:ext>
            </a:extLst>
          </p:cNvPr>
          <p:cNvSpPr>
            <a:spLocks noGrp="1"/>
          </p:cNvSpPr>
          <p:nvPr>
            <p:ph type="title"/>
          </p:nvPr>
        </p:nvSpPr>
        <p:spPr/>
        <p:txBody>
          <a:bodyPr/>
          <a:lstStyle/>
          <a:p>
            <a:r>
              <a:rPr lang="en-GB"/>
              <a:t>Group Activity Instructions: Data Mining Techniques</a:t>
            </a:r>
          </a:p>
        </p:txBody>
      </p:sp>
      <p:sp>
        <p:nvSpPr>
          <p:cNvPr id="7" name="Content Placeholder 6">
            <a:extLst>
              <a:ext uri="{FF2B5EF4-FFF2-40B4-BE49-F238E27FC236}">
                <a16:creationId xmlns:a16="http://schemas.microsoft.com/office/drawing/2014/main" id="{4C95218B-E9B7-592E-C729-39C98B41E7B6}"/>
              </a:ext>
            </a:extLst>
          </p:cNvPr>
          <p:cNvSpPr>
            <a:spLocks noGrp="1"/>
          </p:cNvSpPr>
          <p:nvPr>
            <p:ph type="body" sz="quarter" idx="13"/>
          </p:nvPr>
        </p:nvSpPr>
        <p:spPr/>
        <p:txBody>
          <a:bodyPr>
            <a:normAutofit fontScale="85000" lnSpcReduction="10000"/>
          </a:bodyPr>
          <a:lstStyle/>
          <a:p>
            <a:r>
              <a:rPr lang="en-GB"/>
              <a:t>Each group will explore and present one assigned data mining technique. </a:t>
            </a:r>
          </a:p>
          <a:p>
            <a:r>
              <a:rPr lang="en-GB" b="1"/>
              <a:t>Assigned Groups and Topics:</a:t>
            </a:r>
          </a:p>
          <a:p>
            <a:pPr lvl="1"/>
            <a:r>
              <a:rPr lang="en-GB" b="1"/>
              <a:t>Group 1</a:t>
            </a:r>
            <a:r>
              <a:rPr lang="en-GB"/>
              <a:t>: Classification</a:t>
            </a:r>
          </a:p>
          <a:p>
            <a:pPr lvl="1"/>
            <a:r>
              <a:rPr lang="en-GB" b="1"/>
              <a:t>Group 2</a:t>
            </a:r>
            <a:r>
              <a:rPr lang="en-GB"/>
              <a:t>: Regression</a:t>
            </a:r>
          </a:p>
          <a:p>
            <a:pPr lvl="1"/>
            <a:r>
              <a:rPr lang="en-GB" b="1"/>
              <a:t>Group 3</a:t>
            </a:r>
            <a:r>
              <a:rPr lang="en-GB"/>
              <a:t>: Clustering</a:t>
            </a:r>
          </a:p>
          <a:p>
            <a:pPr lvl="1"/>
            <a:r>
              <a:rPr lang="en-GB" b="1"/>
              <a:t>Group 4</a:t>
            </a:r>
            <a:r>
              <a:rPr lang="en-GB"/>
              <a:t>: Association Rule Mining</a:t>
            </a:r>
          </a:p>
          <a:p>
            <a:pPr lvl="1"/>
            <a:r>
              <a:rPr lang="en-GB" b="1"/>
              <a:t>Group 5</a:t>
            </a:r>
            <a:r>
              <a:rPr lang="en-GB"/>
              <a:t>: Dimensionality Reduction</a:t>
            </a:r>
          </a:p>
          <a:p>
            <a:r>
              <a:rPr lang="en-GB"/>
              <a:t>Each presentation </a:t>
            </a:r>
            <a:r>
              <a:rPr lang="en-GB" b="1"/>
              <a:t>must include the following elements</a:t>
            </a:r>
            <a:r>
              <a:rPr lang="en-GB"/>
              <a:t>:</a:t>
            </a:r>
          </a:p>
          <a:p>
            <a:pPr lvl="1"/>
            <a:r>
              <a:rPr lang="en-GB" b="1"/>
              <a:t>Definition and Concept</a:t>
            </a:r>
            <a:endParaRPr lang="en-GB"/>
          </a:p>
          <a:p>
            <a:pPr marL="1157287" lvl="2" indent="-342900"/>
            <a:r>
              <a:rPr lang="en-GB"/>
              <a:t>Clearly define the assigned technique + Provide at least </a:t>
            </a:r>
            <a:r>
              <a:rPr lang="en-GB" b="1"/>
              <a:t>one practical real-world example</a:t>
            </a:r>
            <a:r>
              <a:rPr lang="en-GB"/>
              <a:t>.</a:t>
            </a:r>
          </a:p>
          <a:p>
            <a:pPr lvl="1"/>
            <a:r>
              <a:rPr lang="en-GB" b="1"/>
              <a:t>Common Algorithms and Interpretation</a:t>
            </a:r>
            <a:endParaRPr lang="en-GB"/>
          </a:p>
          <a:p>
            <a:pPr marL="1157287" lvl="2" indent="-342900"/>
            <a:r>
              <a:rPr lang="en-GB"/>
              <a:t>List commonly used algorithms (e.g., Decision Trees for classification, K-Means for clustering) + Briefly explain </a:t>
            </a:r>
            <a:r>
              <a:rPr lang="en-GB" b="1"/>
              <a:t>how results are interpreted</a:t>
            </a:r>
            <a:r>
              <a:rPr lang="en-GB"/>
              <a:t> (e.g., what accuracy means, how clusters are evaluated, etc.).</a:t>
            </a:r>
          </a:p>
          <a:p>
            <a:pPr lvl="1"/>
            <a:r>
              <a:rPr lang="en-GB" b="1"/>
              <a:t>Example Visuals / Charts</a:t>
            </a:r>
            <a:endParaRPr lang="en-GB"/>
          </a:p>
          <a:p>
            <a:pPr marL="1157287" lvl="2" indent="-342900"/>
            <a:r>
              <a:rPr lang="en-GB"/>
              <a:t>Include example charts or graphs relevant to the technique (e.g., scatter plots, confusion matrix, dendrograms) + Explain what the visual reveals about the data.</a:t>
            </a:r>
          </a:p>
          <a:p>
            <a:endParaRPr lang="en-GB"/>
          </a:p>
        </p:txBody>
      </p:sp>
      <p:sp>
        <p:nvSpPr>
          <p:cNvPr id="3" name="TextBox 2">
            <a:extLst>
              <a:ext uri="{FF2B5EF4-FFF2-40B4-BE49-F238E27FC236}">
                <a16:creationId xmlns:a16="http://schemas.microsoft.com/office/drawing/2014/main" id="{3BB666C4-63F9-973F-846A-0107AECB1D6F}"/>
              </a:ext>
            </a:extLst>
          </p:cNvPr>
          <p:cNvSpPr txBox="1"/>
          <p:nvPr/>
        </p:nvSpPr>
        <p:spPr>
          <a:xfrm rot="20333846">
            <a:off x="7820809" y="1818043"/>
            <a:ext cx="3541034" cy="830997"/>
          </a:xfrm>
          <a:prstGeom prst="rect">
            <a:avLst/>
          </a:prstGeom>
          <a:solidFill>
            <a:srgbClr val="FFD400"/>
          </a:solidFill>
          <a:ln>
            <a:solidFill>
              <a:srgbClr val="FFD400"/>
            </a:solidFill>
          </a:ln>
        </p:spPr>
        <p:txBody>
          <a:bodyPr wrap="none" rtlCol="0">
            <a:spAutoFit/>
          </a:bodyPr>
          <a:lstStyle/>
          <a:p>
            <a:pPr marL="285750" indent="-285750">
              <a:buFont typeface="Arial" panose="020B0604020202020204" pitchFamily="34" charset="0"/>
              <a:buChar char="•"/>
            </a:pPr>
            <a:r>
              <a:rPr lang="en-GB" sz="2400" b="1">
                <a:solidFill>
                  <a:srgbClr val="A50021"/>
                </a:solidFill>
              </a:rPr>
              <a:t>45 Minutes to Prepare</a:t>
            </a:r>
          </a:p>
          <a:p>
            <a:pPr marL="285750" indent="-285750">
              <a:buFont typeface="Arial" panose="020B0604020202020204" pitchFamily="34" charset="0"/>
              <a:buChar char="•"/>
            </a:pPr>
            <a:r>
              <a:rPr lang="en-GB" sz="2400" b="1">
                <a:solidFill>
                  <a:srgbClr val="A50021"/>
                </a:solidFill>
              </a:rPr>
              <a:t>7-10 Minutes to Present</a:t>
            </a:r>
          </a:p>
        </p:txBody>
      </p:sp>
    </p:spTree>
    <p:extLst>
      <p:ext uri="{BB962C8B-B14F-4D97-AF65-F5344CB8AC3E}">
        <p14:creationId xmlns:p14="http://schemas.microsoft.com/office/powerpoint/2010/main" val="1370916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774F364-3332-B881-CA14-68376102A9FE}"/>
              </a:ext>
            </a:extLst>
          </p:cNvPr>
          <p:cNvSpPr>
            <a:spLocks noGrp="1"/>
          </p:cNvSpPr>
          <p:nvPr>
            <p:ph type="sldNum" sz="quarter" idx="4"/>
          </p:nvPr>
        </p:nvSpPr>
        <p:spPr/>
        <p:txBody>
          <a:bodyPr/>
          <a:lstStyle/>
          <a:p>
            <a:fld id="{74D77D2B-B223-4A5F-B2B2-5AE626418F05}" type="slidenum">
              <a:rPr lang="en-GB" smtClean="0"/>
              <a:t>24</a:t>
            </a:fld>
            <a:endParaRPr lang="en-GB"/>
          </a:p>
        </p:txBody>
      </p:sp>
      <p:sp>
        <p:nvSpPr>
          <p:cNvPr id="5" name="Title 4">
            <a:extLst>
              <a:ext uri="{FF2B5EF4-FFF2-40B4-BE49-F238E27FC236}">
                <a16:creationId xmlns:a16="http://schemas.microsoft.com/office/drawing/2014/main" id="{344132C9-FA94-9221-6B61-45D300D0CFF8}"/>
              </a:ext>
            </a:extLst>
          </p:cNvPr>
          <p:cNvSpPr>
            <a:spLocks noGrp="1"/>
          </p:cNvSpPr>
          <p:nvPr>
            <p:ph type="ctrTitle"/>
          </p:nvPr>
        </p:nvSpPr>
        <p:spPr/>
        <p:txBody>
          <a:bodyPr/>
          <a:lstStyle/>
          <a:p>
            <a:r>
              <a:rPr lang="en-GB" dirty="0"/>
              <a:t>Data Mining Techniques, Algorithms, and Visuals</a:t>
            </a:r>
          </a:p>
        </p:txBody>
      </p:sp>
      <p:sp>
        <p:nvSpPr>
          <p:cNvPr id="6" name="Subtitle 5">
            <a:extLst>
              <a:ext uri="{FF2B5EF4-FFF2-40B4-BE49-F238E27FC236}">
                <a16:creationId xmlns:a16="http://schemas.microsoft.com/office/drawing/2014/main" id="{5D6A869F-435F-5013-B457-F353D0831BA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108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7659C-98A0-5605-B97A-B0B6B25763F3}"/>
            </a:ext>
          </a:extLst>
        </p:cNvPr>
        <p:cNvGrpSpPr/>
        <p:nvPr/>
      </p:nvGrpSpPr>
      <p:grpSpPr>
        <a:xfrm>
          <a:off x="0" y="0"/>
          <a:ext cx="0" cy="0"/>
          <a:chOff x="0" y="0"/>
          <a:chExt cx="0" cy="0"/>
        </a:xfrm>
      </p:grpSpPr>
      <p:sp>
        <p:nvSpPr>
          <p:cNvPr id="1029" name="Rectangle 2">
            <a:extLst>
              <a:ext uri="{FF2B5EF4-FFF2-40B4-BE49-F238E27FC236}">
                <a16:creationId xmlns:a16="http://schemas.microsoft.com/office/drawing/2014/main" id="{135EE132-5677-6677-5640-20E891AC1476}"/>
              </a:ext>
            </a:extLst>
          </p:cNvPr>
          <p:cNvSpPr>
            <a:spLocks noGrp="1" noChangeArrowheads="1"/>
          </p:cNvSpPr>
          <p:nvPr>
            <p:ph type="title"/>
          </p:nvPr>
        </p:nvSpPr>
        <p:spPr/>
        <p:txBody>
          <a:bodyPr/>
          <a:lstStyle/>
          <a:p>
            <a:r>
              <a:rPr lang="en-GB"/>
              <a:t>Data Mining Techniques: Classification</a:t>
            </a:r>
          </a:p>
        </p:txBody>
      </p:sp>
      <p:sp>
        <p:nvSpPr>
          <p:cNvPr id="5" name="Slide Number Placeholder 4">
            <a:extLst>
              <a:ext uri="{FF2B5EF4-FFF2-40B4-BE49-F238E27FC236}">
                <a16:creationId xmlns:a16="http://schemas.microsoft.com/office/drawing/2014/main" id="{A12DB450-3182-FA61-41C7-EAA5CFAF5A40}"/>
              </a:ext>
            </a:extLst>
          </p:cNvPr>
          <p:cNvSpPr>
            <a:spLocks noGrp="1"/>
          </p:cNvSpPr>
          <p:nvPr>
            <p:ph type="sldNum" sz="quarter" idx="12"/>
          </p:nvPr>
        </p:nvSpPr>
        <p:spPr/>
        <p:txBody>
          <a:bodyPr/>
          <a:lstStyle/>
          <a:p>
            <a:fld id="{825D229E-3F84-4FF3-B380-88C6F64605D7}" type="slidenum">
              <a:rPr lang="en-GB" smtClean="0"/>
              <a:t>25</a:t>
            </a:fld>
            <a:endParaRPr lang="en-GB"/>
          </a:p>
        </p:txBody>
      </p:sp>
      <p:sp>
        <p:nvSpPr>
          <p:cNvPr id="2" name="Content Placeholder 1">
            <a:extLst>
              <a:ext uri="{FF2B5EF4-FFF2-40B4-BE49-F238E27FC236}">
                <a16:creationId xmlns:a16="http://schemas.microsoft.com/office/drawing/2014/main" id="{FE5BF2EC-5D2B-2D51-E163-56503713BBB5}"/>
              </a:ext>
            </a:extLst>
          </p:cNvPr>
          <p:cNvSpPr>
            <a:spLocks noGrp="1"/>
          </p:cNvSpPr>
          <p:nvPr>
            <p:ph type="body" sz="quarter" idx="13"/>
          </p:nvPr>
        </p:nvSpPr>
        <p:spPr/>
        <p:txBody>
          <a:bodyPr>
            <a:normAutofit/>
          </a:bodyPr>
          <a:lstStyle/>
          <a:p>
            <a:pPr marL="284163" indent="-284163" eaLnBrk="0" hangingPunct="0">
              <a:buFontTx/>
              <a:buChar char="•"/>
            </a:pPr>
            <a:r>
              <a:rPr lang="en-GB" altLang="zh-CN" sz="2400" b="1"/>
              <a:t>Classification</a:t>
            </a:r>
            <a:r>
              <a:rPr lang="en-GB" altLang="zh-CN" sz="2400"/>
              <a:t> is a supervised learning technique used to categorize data into predefined labels based on past patterns. It is widely applied in predictive analytics to classify new data into specific groups.</a:t>
            </a:r>
            <a:endParaRPr lang="en-GB" sz="2400"/>
          </a:p>
        </p:txBody>
      </p:sp>
      <p:sp>
        <p:nvSpPr>
          <p:cNvPr id="1030" name="Content Placeholder 8">
            <a:extLst>
              <a:ext uri="{FF2B5EF4-FFF2-40B4-BE49-F238E27FC236}">
                <a16:creationId xmlns:a16="http://schemas.microsoft.com/office/drawing/2014/main" id="{025BCA19-5746-8F7C-E1C8-3B8F250821A1}"/>
              </a:ext>
            </a:extLst>
          </p:cNvPr>
          <p:cNvSpPr>
            <a:spLocks/>
          </p:cNvSpPr>
          <p:nvPr/>
        </p:nvSpPr>
        <p:spPr bwMode="auto">
          <a:xfrm>
            <a:off x="1952596" y="1000108"/>
            <a:ext cx="8458200" cy="692150"/>
          </a:xfrm>
          <a:prstGeom prst="rect">
            <a:avLst/>
          </a:prstGeom>
          <a:noFill/>
          <a:ln w="9525">
            <a:noFill/>
            <a:miter lim="800000"/>
            <a:headEnd/>
            <a:tailEnd/>
          </a:ln>
        </p:spPr>
        <p:txBody>
          <a:bodyPr/>
          <a:lstStyle/>
          <a:p>
            <a:pPr marL="284163" indent="-284163" eaLnBrk="0" hangingPunct="0">
              <a:buFontTx/>
              <a:buChar char="•"/>
            </a:pPr>
            <a:endParaRPr lang="en-GB" sz="2400"/>
          </a:p>
        </p:txBody>
      </p:sp>
      <p:graphicFrame>
        <p:nvGraphicFramePr>
          <p:cNvPr id="1026" name="Object 8">
            <a:extLst>
              <a:ext uri="{FF2B5EF4-FFF2-40B4-BE49-F238E27FC236}">
                <a16:creationId xmlns:a16="http://schemas.microsoft.com/office/drawing/2014/main" id="{5107B529-71F9-9CBE-6A0F-68BD699EF07D}"/>
              </a:ext>
            </a:extLst>
          </p:cNvPr>
          <p:cNvGraphicFramePr>
            <a:graphicFrameLocks noChangeAspect="1"/>
          </p:cNvGraphicFramePr>
          <p:nvPr>
            <p:extLst>
              <p:ext uri="{D42A27DB-BD31-4B8C-83A1-F6EECF244321}">
                <p14:modId xmlns:p14="http://schemas.microsoft.com/office/powerpoint/2010/main" val="1502666498"/>
              </p:ext>
            </p:extLst>
          </p:nvPr>
        </p:nvGraphicFramePr>
        <p:xfrm>
          <a:off x="719761" y="2623067"/>
          <a:ext cx="2025650" cy="1047750"/>
        </p:xfrm>
        <a:graphic>
          <a:graphicData uri="http://schemas.openxmlformats.org/presentationml/2006/ole">
            <mc:AlternateContent xmlns:mc="http://schemas.openxmlformats.org/markup-compatibility/2006">
              <mc:Choice xmlns:v="urn:schemas-microsoft-com:vml" Requires="v">
                <p:oleObj name="Worksheet" r:id="rId3" imgW="1914525" imgH="990600" progId="Excel.Sheet.8">
                  <p:embed/>
                </p:oleObj>
              </mc:Choice>
              <mc:Fallback>
                <p:oleObj name="Worksheet" r:id="rId3" imgW="1914525" imgH="990600" progId="Excel.Sheet.8">
                  <p:embed/>
                  <p:pic>
                    <p:nvPicPr>
                      <p:cNvPr id="1026" name="Object 8">
                        <a:extLst>
                          <a:ext uri="{FF2B5EF4-FFF2-40B4-BE49-F238E27FC236}">
                            <a16:creationId xmlns:a16="http://schemas.microsoft.com/office/drawing/2014/main" id="{5107B529-71F9-9CBE-6A0F-68BD699EF07D}"/>
                          </a:ext>
                        </a:extLst>
                      </p:cNvPr>
                      <p:cNvPicPr>
                        <a:picLocks noChangeAspect="1" noChangeArrowheads="1"/>
                      </p:cNvPicPr>
                      <p:nvPr/>
                    </p:nvPicPr>
                    <p:blipFill>
                      <a:blip r:embed="rId4"/>
                      <a:srcRect/>
                      <a:stretch>
                        <a:fillRect/>
                      </a:stretch>
                    </p:blipFill>
                    <p:spPr bwMode="auto">
                      <a:xfrm>
                        <a:off x="719761" y="2623067"/>
                        <a:ext cx="2025650" cy="1047750"/>
                      </a:xfrm>
                      <a:prstGeom prst="rect">
                        <a:avLst/>
                      </a:prstGeom>
                      <a:solidFill>
                        <a:srgbClr val="EAEAEA"/>
                      </a:solidFill>
                      <a:effectLst>
                        <a:outerShdw dist="35921" dir="2700000" algn="ctr" rotWithShape="0">
                          <a:srgbClr val="808080"/>
                        </a:outerShdw>
                      </a:effectLst>
                    </p:spPr>
                  </p:pic>
                </p:oleObj>
              </mc:Fallback>
            </mc:AlternateContent>
          </a:graphicData>
        </a:graphic>
      </p:graphicFrame>
      <p:sp>
        <p:nvSpPr>
          <p:cNvPr id="1031" name="Text Box 9">
            <a:extLst>
              <a:ext uri="{FF2B5EF4-FFF2-40B4-BE49-F238E27FC236}">
                <a16:creationId xmlns:a16="http://schemas.microsoft.com/office/drawing/2014/main" id="{FE403F71-2CA3-6E84-C59F-A235E818038E}"/>
              </a:ext>
            </a:extLst>
          </p:cNvPr>
          <p:cNvSpPr txBox="1">
            <a:spLocks noChangeArrowheads="1"/>
          </p:cNvSpPr>
          <p:nvPr/>
        </p:nvSpPr>
        <p:spPr bwMode="auto">
          <a:xfrm>
            <a:off x="872161" y="3730051"/>
            <a:ext cx="1676400" cy="304800"/>
          </a:xfrm>
          <a:prstGeom prst="rect">
            <a:avLst/>
          </a:prstGeom>
          <a:noFill/>
          <a:ln w="9525">
            <a:noFill/>
            <a:miter lim="800000"/>
            <a:headEnd/>
            <a:tailEnd/>
          </a:ln>
        </p:spPr>
        <p:txBody>
          <a:bodyPr>
            <a:spAutoFit/>
          </a:bodyPr>
          <a:lstStyle/>
          <a:p>
            <a:pPr>
              <a:spcBef>
                <a:spcPct val="50000"/>
              </a:spcBef>
            </a:pPr>
            <a:r>
              <a:rPr lang="en-GB" sz="1400" b="1"/>
              <a:t>Example Data Set</a:t>
            </a:r>
          </a:p>
        </p:txBody>
      </p:sp>
      <p:sp>
        <p:nvSpPr>
          <p:cNvPr id="1032" name="AutoShape 10">
            <a:extLst>
              <a:ext uri="{FF2B5EF4-FFF2-40B4-BE49-F238E27FC236}">
                <a16:creationId xmlns:a16="http://schemas.microsoft.com/office/drawing/2014/main" id="{2F3FF642-48B9-8B3D-7371-B4ED0D8CB7F5}"/>
              </a:ext>
            </a:extLst>
          </p:cNvPr>
          <p:cNvSpPr>
            <a:spLocks noChangeArrowheads="1"/>
          </p:cNvSpPr>
          <p:nvPr/>
        </p:nvSpPr>
        <p:spPr bwMode="auto">
          <a:xfrm>
            <a:off x="3767761" y="2891851"/>
            <a:ext cx="1219200" cy="762000"/>
          </a:xfrm>
          <a:prstGeom prst="roundRect">
            <a:avLst>
              <a:gd name="adj" fmla="val 16667"/>
            </a:avLst>
          </a:prstGeom>
          <a:noFill/>
          <a:ln w="9525">
            <a:solidFill>
              <a:schemeClr val="tx1"/>
            </a:solidFill>
            <a:round/>
            <a:headEnd/>
            <a:tailEnd/>
          </a:ln>
        </p:spPr>
        <p:txBody>
          <a:bodyPr wrap="none" anchor="ctr"/>
          <a:lstStyle/>
          <a:p>
            <a:pPr algn="ctr"/>
            <a:r>
              <a:rPr lang="en-GB" sz="1400" b="1"/>
              <a:t>Model </a:t>
            </a:r>
          </a:p>
          <a:p>
            <a:pPr algn="ctr"/>
            <a:r>
              <a:rPr lang="en-GB" sz="1400" b="1"/>
              <a:t>Construction </a:t>
            </a:r>
          </a:p>
          <a:p>
            <a:pPr algn="ctr"/>
            <a:r>
              <a:rPr lang="en-GB" sz="1400" b="1"/>
              <a:t>Method</a:t>
            </a:r>
          </a:p>
        </p:txBody>
      </p:sp>
      <p:sp>
        <p:nvSpPr>
          <p:cNvPr id="70668" name="AutoShape 12">
            <a:extLst>
              <a:ext uri="{FF2B5EF4-FFF2-40B4-BE49-F238E27FC236}">
                <a16:creationId xmlns:a16="http://schemas.microsoft.com/office/drawing/2014/main" id="{B1002029-DAE2-E7DD-5353-84B4768DA1C4}"/>
              </a:ext>
            </a:extLst>
          </p:cNvPr>
          <p:cNvSpPr>
            <a:spLocks noChangeArrowheads="1"/>
          </p:cNvSpPr>
          <p:nvPr/>
        </p:nvSpPr>
        <p:spPr bwMode="auto">
          <a:xfrm>
            <a:off x="6282361" y="2891851"/>
            <a:ext cx="685800" cy="609600"/>
          </a:xfrm>
          <a:prstGeom prst="triangle">
            <a:avLst>
              <a:gd name="adj" fmla="val 64583"/>
            </a:avLst>
          </a:prstGeom>
          <a:solidFill>
            <a:srgbClr val="FF9933"/>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034" name="Text Box 13">
            <a:extLst>
              <a:ext uri="{FF2B5EF4-FFF2-40B4-BE49-F238E27FC236}">
                <a16:creationId xmlns:a16="http://schemas.microsoft.com/office/drawing/2014/main" id="{7B56D42A-F62E-7352-79D4-6249B6ED1EE4}"/>
              </a:ext>
            </a:extLst>
          </p:cNvPr>
          <p:cNvSpPr txBox="1">
            <a:spLocks noChangeArrowheads="1"/>
          </p:cNvSpPr>
          <p:nvPr/>
        </p:nvSpPr>
        <p:spPr bwMode="auto">
          <a:xfrm>
            <a:off x="5977561" y="3501451"/>
            <a:ext cx="1371600" cy="523220"/>
          </a:xfrm>
          <a:prstGeom prst="rect">
            <a:avLst/>
          </a:prstGeom>
          <a:noFill/>
          <a:ln w="9525">
            <a:noFill/>
            <a:miter lim="800000"/>
            <a:headEnd/>
            <a:tailEnd/>
          </a:ln>
        </p:spPr>
        <p:txBody>
          <a:bodyPr>
            <a:spAutoFit/>
          </a:bodyPr>
          <a:lstStyle/>
          <a:p>
            <a:pPr algn="ctr"/>
            <a:r>
              <a:rPr lang="en-GB" sz="1400" b="1"/>
              <a:t>Classification</a:t>
            </a:r>
          </a:p>
          <a:p>
            <a:pPr algn="ctr"/>
            <a:r>
              <a:rPr lang="en-GB" sz="1400" b="1"/>
              <a:t>Model</a:t>
            </a:r>
          </a:p>
        </p:txBody>
      </p:sp>
      <p:sp>
        <p:nvSpPr>
          <p:cNvPr id="1035" name="AutoShape 14">
            <a:extLst>
              <a:ext uri="{FF2B5EF4-FFF2-40B4-BE49-F238E27FC236}">
                <a16:creationId xmlns:a16="http://schemas.microsoft.com/office/drawing/2014/main" id="{771430FB-498E-4D03-116D-34541ED781BC}"/>
              </a:ext>
            </a:extLst>
          </p:cNvPr>
          <p:cNvSpPr>
            <a:spLocks noChangeArrowheads="1"/>
          </p:cNvSpPr>
          <p:nvPr/>
        </p:nvSpPr>
        <p:spPr bwMode="auto">
          <a:xfrm>
            <a:off x="2929561" y="3196651"/>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
        <p:nvSpPr>
          <p:cNvPr id="1036" name="AutoShape 15">
            <a:extLst>
              <a:ext uri="{FF2B5EF4-FFF2-40B4-BE49-F238E27FC236}">
                <a16:creationId xmlns:a16="http://schemas.microsoft.com/office/drawing/2014/main" id="{8A9B8C35-22DE-F6EA-1083-4924F842DB76}"/>
              </a:ext>
            </a:extLst>
          </p:cNvPr>
          <p:cNvSpPr>
            <a:spLocks noChangeArrowheads="1"/>
          </p:cNvSpPr>
          <p:nvPr/>
        </p:nvSpPr>
        <p:spPr bwMode="auto">
          <a:xfrm>
            <a:off x="5291761" y="3196651"/>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
        <p:nvSpPr>
          <p:cNvPr id="70672" name="AutoShape 16">
            <a:extLst>
              <a:ext uri="{FF2B5EF4-FFF2-40B4-BE49-F238E27FC236}">
                <a16:creationId xmlns:a16="http://schemas.microsoft.com/office/drawing/2014/main" id="{9C5C7BBC-046E-5086-FD7B-3412369E92A9}"/>
              </a:ext>
            </a:extLst>
          </p:cNvPr>
          <p:cNvSpPr>
            <a:spLocks noChangeArrowheads="1"/>
          </p:cNvSpPr>
          <p:nvPr/>
        </p:nvSpPr>
        <p:spPr bwMode="auto">
          <a:xfrm>
            <a:off x="7485103" y="4381203"/>
            <a:ext cx="685800" cy="609600"/>
          </a:xfrm>
          <a:prstGeom prst="triangle">
            <a:avLst>
              <a:gd name="adj" fmla="val 64583"/>
            </a:avLst>
          </a:prstGeom>
          <a:solidFill>
            <a:srgbClr val="FF9933"/>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038" name="Text Box 17">
            <a:extLst>
              <a:ext uri="{FF2B5EF4-FFF2-40B4-BE49-F238E27FC236}">
                <a16:creationId xmlns:a16="http://schemas.microsoft.com/office/drawing/2014/main" id="{45DE589A-9A17-AD5D-DBAD-E31CAFD82FB7}"/>
              </a:ext>
            </a:extLst>
          </p:cNvPr>
          <p:cNvSpPr txBox="1">
            <a:spLocks noChangeArrowheads="1"/>
          </p:cNvSpPr>
          <p:nvPr/>
        </p:nvSpPr>
        <p:spPr bwMode="auto">
          <a:xfrm>
            <a:off x="7142203" y="5091471"/>
            <a:ext cx="1371600" cy="523220"/>
          </a:xfrm>
          <a:prstGeom prst="rect">
            <a:avLst/>
          </a:prstGeom>
          <a:noFill/>
          <a:ln w="9525">
            <a:noFill/>
            <a:miter lim="800000"/>
            <a:headEnd/>
            <a:tailEnd/>
          </a:ln>
        </p:spPr>
        <p:txBody>
          <a:bodyPr>
            <a:spAutoFit/>
          </a:bodyPr>
          <a:lstStyle/>
          <a:p>
            <a:pPr algn="ctr"/>
            <a:r>
              <a:rPr lang="en-GB" sz="1400" b="1"/>
              <a:t>Classification</a:t>
            </a:r>
          </a:p>
          <a:p>
            <a:pPr algn="ctr"/>
            <a:r>
              <a:rPr lang="en-GB" sz="1400" b="1"/>
              <a:t>Model</a:t>
            </a:r>
          </a:p>
        </p:txBody>
      </p:sp>
      <p:sp>
        <p:nvSpPr>
          <p:cNvPr id="1039" name="Text Box 18">
            <a:extLst>
              <a:ext uri="{FF2B5EF4-FFF2-40B4-BE49-F238E27FC236}">
                <a16:creationId xmlns:a16="http://schemas.microsoft.com/office/drawing/2014/main" id="{EF5533F9-AD68-5689-6289-3204B28581BA}"/>
              </a:ext>
            </a:extLst>
          </p:cNvPr>
          <p:cNvSpPr txBox="1">
            <a:spLocks noChangeArrowheads="1"/>
          </p:cNvSpPr>
          <p:nvPr/>
        </p:nvSpPr>
        <p:spPr bwMode="auto">
          <a:xfrm>
            <a:off x="2707311" y="3882451"/>
            <a:ext cx="3027688" cy="369332"/>
          </a:xfrm>
          <a:prstGeom prst="rect">
            <a:avLst/>
          </a:prstGeom>
          <a:noFill/>
          <a:ln w="9525">
            <a:noFill/>
            <a:miter lim="800000"/>
            <a:headEnd/>
            <a:tailEnd/>
          </a:ln>
        </p:spPr>
        <p:txBody>
          <a:bodyPr wrap="none">
            <a:spAutoFit/>
          </a:bodyPr>
          <a:lstStyle/>
          <a:p>
            <a:r>
              <a:rPr lang="en-GB"/>
              <a:t>(a) Model Development Phase</a:t>
            </a:r>
          </a:p>
        </p:txBody>
      </p:sp>
      <p:graphicFrame>
        <p:nvGraphicFramePr>
          <p:cNvPr id="1027" name="Object 20">
            <a:extLst>
              <a:ext uri="{FF2B5EF4-FFF2-40B4-BE49-F238E27FC236}">
                <a16:creationId xmlns:a16="http://schemas.microsoft.com/office/drawing/2014/main" id="{711B22EA-4507-68DF-02EC-CBD4CB0A1EAA}"/>
              </a:ext>
            </a:extLst>
          </p:cNvPr>
          <p:cNvGraphicFramePr>
            <a:graphicFrameLocks noChangeAspect="1"/>
          </p:cNvGraphicFramePr>
          <p:nvPr>
            <p:extLst>
              <p:ext uri="{D42A27DB-BD31-4B8C-83A1-F6EECF244321}">
                <p14:modId xmlns:p14="http://schemas.microsoft.com/office/powerpoint/2010/main" val="2505075758"/>
              </p:ext>
            </p:extLst>
          </p:nvPr>
        </p:nvGraphicFramePr>
        <p:xfrm>
          <a:off x="4170404" y="4634271"/>
          <a:ext cx="1990725" cy="376238"/>
        </p:xfrm>
        <a:graphic>
          <a:graphicData uri="http://schemas.openxmlformats.org/presentationml/2006/ole">
            <mc:AlternateContent xmlns:mc="http://schemas.openxmlformats.org/markup-compatibility/2006">
              <mc:Choice xmlns:v="urn:schemas-microsoft-com:vml" Requires="v">
                <p:oleObj name="Worksheet" r:id="rId5" imgW="1899000" imgH="360000" progId="Excel.Sheet.8">
                  <p:embed/>
                </p:oleObj>
              </mc:Choice>
              <mc:Fallback>
                <p:oleObj name="Worksheet" r:id="rId5" imgW="1899000" imgH="360000" progId="Excel.Sheet.8">
                  <p:embed/>
                  <p:pic>
                    <p:nvPicPr>
                      <p:cNvPr id="1027" name="Object 20">
                        <a:extLst>
                          <a:ext uri="{FF2B5EF4-FFF2-40B4-BE49-F238E27FC236}">
                            <a16:creationId xmlns:a16="http://schemas.microsoft.com/office/drawing/2014/main" id="{711B22EA-4507-68DF-02EC-CBD4CB0A1E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70404" y="4634271"/>
                        <a:ext cx="1990725" cy="376238"/>
                      </a:xfrm>
                      <a:prstGeom prst="rect">
                        <a:avLst/>
                      </a:prstGeom>
                      <a:solidFill>
                        <a:srgbClr val="EAEAEA"/>
                      </a:solidFill>
                    </p:spPr>
                  </p:pic>
                </p:oleObj>
              </mc:Fallback>
            </mc:AlternateContent>
          </a:graphicData>
        </a:graphic>
      </p:graphicFrame>
      <p:sp>
        <p:nvSpPr>
          <p:cNvPr id="1040" name="AutoShape 21">
            <a:extLst>
              <a:ext uri="{FF2B5EF4-FFF2-40B4-BE49-F238E27FC236}">
                <a16:creationId xmlns:a16="http://schemas.microsoft.com/office/drawing/2014/main" id="{4F66221A-9AE6-397E-3AF6-B98460C2A23C}"/>
              </a:ext>
            </a:extLst>
          </p:cNvPr>
          <p:cNvSpPr>
            <a:spLocks noChangeArrowheads="1"/>
          </p:cNvSpPr>
          <p:nvPr/>
        </p:nvSpPr>
        <p:spPr bwMode="auto">
          <a:xfrm>
            <a:off x="6456403" y="4786671"/>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
        <p:nvSpPr>
          <p:cNvPr id="1041" name="AutoShape 22">
            <a:extLst>
              <a:ext uri="{FF2B5EF4-FFF2-40B4-BE49-F238E27FC236}">
                <a16:creationId xmlns:a16="http://schemas.microsoft.com/office/drawing/2014/main" id="{D936B04B-4054-F98B-B521-EB857D71A990}"/>
              </a:ext>
            </a:extLst>
          </p:cNvPr>
          <p:cNvSpPr>
            <a:spLocks noChangeArrowheads="1"/>
          </p:cNvSpPr>
          <p:nvPr/>
        </p:nvSpPr>
        <p:spPr bwMode="auto">
          <a:xfrm>
            <a:off x="8742403" y="4786671"/>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graphicFrame>
        <p:nvGraphicFramePr>
          <p:cNvPr id="1028" name="Object 23">
            <a:extLst>
              <a:ext uri="{FF2B5EF4-FFF2-40B4-BE49-F238E27FC236}">
                <a16:creationId xmlns:a16="http://schemas.microsoft.com/office/drawing/2014/main" id="{DA0B4C42-27BB-6BAA-570B-7BF45C2DF2AA}"/>
              </a:ext>
            </a:extLst>
          </p:cNvPr>
          <p:cNvGraphicFramePr>
            <a:graphicFrameLocks noChangeAspect="1"/>
          </p:cNvGraphicFramePr>
          <p:nvPr>
            <p:extLst>
              <p:ext uri="{D42A27DB-BD31-4B8C-83A1-F6EECF244321}">
                <p14:modId xmlns:p14="http://schemas.microsoft.com/office/powerpoint/2010/main" val="1298861132"/>
              </p:ext>
            </p:extLst>
          </p:nvPr>
        </p:nvGraphicFramePr>
        <p:xfrm>
          <a:off x="9656804" y="4634271"/>
          <a:ext cx="1990725" cy="376238"/>
        </p:xfrm>
        <a:graphic>
          <a:graphicData uri="http://schemas.openxmlformats.org/presentationml/2006/ole">
            <mc:AlternateContent xmlns:mc="http://schemas.openxmlformats.org/markup-compatibility/2006">
              <mc:Choice xmlns:v="urn:schemas-microsoft-com:vml" Requires="v">
                <p:oleObj name="Worksheet" r:id="rId7" imgW="1899000" imgH="378000" progId="Excel.Sheet.8">
                  <p:embed/>
                </p:oleObj>
              </mc:Choice>
              <mc:Fallback>
                <p:oleObj name="Worksheet" r:id="rId7" imgW="1899000" imgH="378000" progId="Excel.Sheet.8">
                  <p:embed/>
                  <p:pic>
                    <p:nvPicPr>
                      <p:cNvPr id="1028" name="Object 23">
                        <a:extLst>
                          <a:ext uri="{FF2B5EF4-FFF2-40B4-BE49-F238E27FC236}">
                            <a16:creationId xmlns:a16="http://schemas.microsoft.com/office/drawing/2014/main" id="{DA0B4C42-27BB-6BAA-570B-7BF45C2DF2A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56804" y="4634271"/>
                        <a:ext cx="1990725" cy="376238"/>
                      </a:xfrm>
                      <a:prstGeom prst="rect">
                        <a:avLst/>
                      </a:prstGeom>
                      <a:solidFill>
                        <a:srgbClr val="EAEAEA"/>
                      </a:solidFill>
                    </p:spPr>
                  </p:pic>
                </p:oleObj>
              </mc:Fallback>
            </mc:AlternateContent>
          </a:graphicData>
        </a:graphic>
      </p:graphicFrame>
      <p:sp>
        <p:nvSpPr>
          <p:cNvPr id="1042" name="Text Box 24">
            <a:extLst>
              <a:ext uri="{FF2B5EF4-FFF2-40B4-BE49-F238E27FC236}">
                <a16:creationId xmlns:a16="http://schemas.microsoft.com/office/drawing/2014/main" id="{986BA9AE-05E7-5DE3-AD75-012E12AE62B4}"/>
              </a:ext>
            </a:extLst>
          </p:cNvPr>
          <p:cNvSpPr txBox="1">
            <a:spLocks noChangeArrowheads="1"/>
          </p:cNvSpPr>
          <p:nvPr/>
        </p:nvSpPr>
        <p:spPr bwMode="auto">
          <a:xfrm>
            <a:off x="6456404" y="5715359"/>
            <a:ext cx="2124299" cy="369332"/>
          </a:xfrm>
          <a:prstGeom prst="rect">
            <a:avLst/>
          </a:prstGeom>
          <a:noFill/>
          <a:ln w="9525">
            <a:noFill/>
            <a:miter lim="800000"/>
            <a:headEnd/>
            <a:tailEnd/>
          </a:ln>
        </p:spPr>
        <p:txBody>
          <a:bodyPr wrap="none">
            <a:spAutoFit/>
          </a:bodyPr>
          <a:lstStyle/>
          <a:p>
            <a:r>
              <a:rPr lang="en-GB"/>
              <a:t>(b) Model Use Phase</a:t>
            </a:r>
          </a:p>
        </p:txBody>
      </p:sp>
      <p:sp>
        <p:nvSpPr>
          <p:cNvPr id="1043" name="Text Box 25">
            <a:extLst>
              <a:ext uri="{FF2B5EF4-FFF2-40B4-BE49-F238E27FC236}">
                <a16:creationId xmlns:a16="http://schemas.microsoft.com/office/drawing/2014/main" id="{2492CE27-F705-5873-9FAB-7829BD761BB8}"/>
              </a:ext>
            </a:extLst>
          </p:cNvPr>
          <p:cNvSpPr txBox="1">
            <a:spLocks noChangeArrowheads="1"/>
          </p:cNvSpPr>
          <p:nvPr/>
        </p:nvSpPr>
        <p:spPr bwMode="auto">
          <a:xfrm>
            <a:off x="4037053" y="4977171"/>
            <a:ext cx="2362200" cy="523220"/>
          </a:xfrm>
          <a:prstGeom prst="rect">
            <a:avLst/>
          </a:prstGeom>
          <a:noFill/>
          <a:ln w="9525">
            <a:noFill/>
            <a:miter lim="800000"/>
            <a:headEnd/>
            <a:tailEnd/>
          </a:ln>
        </p:spPr>
        <p:txBody>
          <a:bodyPr>
            <a:spAutoFit/>
          </a:bodyPr>
          <a:lstStyle/>
          <a:p>
            <a:pPr>
              <a:spcBef>
                <a:spcPct val="50000"/>
              </a:spcBef>
            </a:pPr>
            <a:r>
              <a:rPr lang="en-GB" sz="1400" b="1"/>
              <a:t>Unseen Data Record with undetermined class</a:t>
            </a:r>
          </a:p>
        </p:txBody>
      </p:sp>
      <p:sp>
        <p:nvSpPr>
          <p:cNvPr id="1044" name="Text Box 27">
            <a:extLst>
              <a:ext uri="{FF2B5EF4-FFF2-40B4-BE49-F238E27FC236}">
                <a16:creationId xmlns:a16="http://schemas.microsoft.com/office/drawing/2014/main" id="{FFB50862-568C-E434-4EDC-337916A1D3B1}"/>
              </a:ext>
            </a:extLst>
          </p:cNvPr>
          <p:cNvSpPr txBox="1">
            <a:spLocks noChangeArrowheads="1"/>
          </p:cNvSpPr>
          <p:nvPr/>
        </p:nvSpPr>
        <p:spPr bwMode="auto">
          <a:xfrm>
            <a:off x="9656803" y="5015271"/>
            <a:ext cx="1981200" cy="523220"/>
          </a:xfrm>
          <a:prstGeom prst="rect">
            <a:avLst/>
          </a:prstGeom>
          <a:noFill/>
          <a:ln w="9525">
            <a:noFill/>
            <a:miter lim="800000"/>
            <a:headEnd/>
            <a:tailEnd/>
          </a:ln>
        </p:spPr>
        <p:txBody>
          <a:bodyPr>
            <a:spAutoFit/>
          </a:bodyPr>
          <a:lstStyle/>
          <a:p>
            <a:pPr>
              <a:spcBef>
                <a:spcPct val="50000"/>
              </a:spcBef>
            </a:pPr>
            <a:r>
              <a:rPr lang="en-GB" sz="1400" b="1"/>
              <a:t>Data Record with the determined class</a:t>
            </a:r>
          </a:p>
        </p:txBody>
      </p:sp>
    </p:spTree>
    <p:extLst>
      <p:ext uri="{BB962C8B-B14F-4D97-AF65-F5344CB8AC3E}">
        <p14:creationId xmlns:p14="http://schemas.microsoft.com/office/powerpoint/2010/main" val="410433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031"/>
                                        </p:tgtEl>
                                        <p:attrNameLst>
                                          <p:attrName>style.visibility</p:attrName>
                                        </p:attrNameLst>
                                      </p:cBhvr>
                                      <p:to>
                                        <p:strVal val="visible"/>
                                      </p:to>
                                    </p:set>
                                    <p:animEffect transition="in" filter="randombar(horizontal)">
                                      <p:cBhvr>
                                        <p:cTn id="10" dur="500"/>
                                        <p:tgtEl>
                                          <p:spTgt spid="1031"/>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1032"/>
                                        </p:tgtEl>
                                        <p:attrNameLst>
                                          <p:attrName>style.visibility</p:attrName>
                                        </p:attrNameLst>
                                      </p:cBhvr>
                                      <p:to>
                                        <p:strVal val="visible"/>
                                      </p:to>
                                    </p:set>
                                    <p:animEffect transition="in" filter="randombar(horizontal)">
                                      <p:cBhvr>
                                        <p:cTn id="13" dur="500"/>
                                        <p:tgtEl>
                                          <p:spTgt spid="1032"/>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70668"/>
                                        </p:tgtEl>
                                        <p:attrNameLst>
                                          <p:attrName>style.visibility</p:attrName>
                                        </p:attrNameLst>
                                      </p:cBhvr>
                                      <p:to>
                                        <p:strVal val="visible"/>
                                      </p:to>
                                    </p:set>
                                    <p:animEffect transition="in" filter="randombar(horizontal)">
                                      <p:cBhvr>
                                        <p:cTn id="16" dur="500"/>
                                        <p:tgtEl>
                                          <p:spTgt spid="70668"/>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1034"/>
                                        </p:tgtEl>
                                        <p:attrNameLst>
                                          <p:attrName>style.visibility</p:attrName>
                                        </p:attrNameLst>
                                      </p:cBhvr>
                                      <p:to>
                                        <p:strVal val="visible"/>
                                      </p:to>
                                    </p:set>
                                    <p:animEffect transition="in" filter="randombar(horizontal)">
                                      <p:cBhvr>
                                        <p:cTn id="19" dur="500"/>
                                        <p:tgtEl>
                                          <p:spTgt spid="1034"/>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1035"/>
                                        </p:tgtEl>
                                        <p:attrNameLst>
                                          <p:attrName>style.visibility</p:attrName>
                                        </p:attrNameLst>
                                      </p:cBhvr>
                                      <p:to>
                                        <p:strVal val="visible"/>
                                      </p:to>
                                    </p:set>
                                    <p:animEffect transition="in" filter="randombar(horizontal)">
                                      <p:cBhvr>
                                        <p:cTn id="22" dur="500"/>
                                        <p:tgtEl>
                                          <p:spTgt spid="1035"/>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1036"/>
                                        </p:tgtEl>
                                        <p:attrNameLst>
                                          <p:attrName>style.visibility</p:attrName>
                                        </p:attrNameLst>
                                      </p:cBhvr>
                                      <p:to>
                                        <p:strVal val="visible"/>
                                      </p:to>
                                    </p:set>
                                    <p:animEffect transition="in" filter="randombar(horizontal)">
                                      <p:cBhvr>
                                        <p:cTn id="25" dur="500"/>
                                        <p:tgtEl>
                                          <p:spTgt spid="1036"/>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1039"/>
                                        </p:tgtEl>
                                        <p:attrNameLst>
                                          <p:attrName>style.visibility</p:attrName>
                                        </p:attrNameLst>
                                      </p:cBhvr>
                                      <p:to>
                                        <p:strVal val="visible"/>
                                      </p:to>
                                    </p:set>
                                    <p:animEffect transition="in" filter="randombar(horizontal)">
                                      <p:cBhvr>
                                        <p:cTn id="28" dur="500"/>
                                        <p:tgtEl>
                                          <p:spTgt spid="1039"/>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70672"/>
                                        </p:tgtEl>
                                        <p:attrNameLst>
                                          <p:attrName>style.visibility</p:attrName>
                                        </p:attrNameLst>
                                      </p:cBhvr>
                                      <p:to>
                                        <p:strVal val="visible"/>
                                      </p:to>
                                    </p:set>
                                    <p:animEffect transition="in" filter="randombar(horizontal)">
                                      <p:cBhvr>
                                        <p:cTn id="33" dur="500"/>
                                        <p:tgtEl>
                                          <p:spTgt spid="70672"/>
                                        </p:tgtEl>
                                      </p:cBhvr>
                                    </p:animEffect>
                                  </p:childTnLst>
                                </p:cTn>
                              </p:par>
                              <p:par>
                                <p:cTn id="34" presetID="14" presetClass="entr" presetSubtype="10" fill="hold" grpId="0" nodeType="withEffect">
                                  <p:stCondLst>
                                    <p:cond delay="0"/>
                                  </p:stCondLst>
                                  <p:childTnLst>
                                    <p:set>
                                      <p:cBhvr>
                                        <p:cTn id="35" dur="1" fill="hold">
                                          <p:stCondLst>
                                            <p:cond delay="0"/>
                                          </p:stCondLst>
                                        </p:cTn>
                                        <p:tgtEl>
                                          <p:spTgt spid="1038"/>
                                        </p:tgtEl>
                                        <p:attrNameLst>
                                          <p:attrName>style.visibility</p:attrName>
                                        </p:attrNameLst>
                                      </p:cBhvr>
                                      <p:to>
                                        <p:strVal val="visible"/>
                                      </p:to>
                                    </p:set>
                                    <p:animEffect transition="in" filter="randombar(horizontal)">
                                      <p:cBhvr>
                                        <p:cTn id="36" dur="500"/>
                                        <p:tgtEl>
                                          <p:spTgt spid="1038"/>
                                        </p:tgtEl>
                                      </p:cBhvr>
                                    </p:animEffect>
                                  </p:childTnLst>
                                </p:cTn>
                              </p:par>
                              <p:par>
                                <p:cTn id="37" presetID="14" presetClass="entr" presetSubtype="10" fill="hold" nodeType="withEffect">
                                  <p:stCondLst>
                                    <p:cond delay="0"/>
                                  </p:stCondLst>
                                  <p:childTnLst>
                                    <p:set>
                                      <p:cBhvr>
                                        <p:cTn id="38" dur="1" fill="hold">
                                          <p:stCondLst>
                                            <p:cond delay="0"/>
                                          </p:stCondLst>
                                        </p:cTn>
                                        <p:tgtEl>
                                          <p:spTgt spid="1027"/>
                                        </p:tgtEl>
                                        <p:attrNameLst>
                                          <p:attrName>style.visibility</p:attrName>
                                        </p:attrNameLst>
                                      </p:cBhvr>
                                      <p:to>
                                        <p:strVal val="visible"/>
                                      </p:to>
                                    </p:set>
                                    <p:animEffect transition="in" filter="randombar(horizontal)">
                                      <p:cBhvr>
                                        <p:cTn id="39" dur="500"/>
                                        <p:tgtEl>
                                          <p:spTgt spid="1027"/>
                                        </p:tgtEl>
                                      </p:cBhvr>
                                    </p:animEffect>
                                  </p:childTnLst>
                                </p:cTn>
                              </p:par>
                              <p:par>
                                <p:cTn id="40" presetID="14" presetClass="entr" presetSubtype="10" fill="hold" grpId="0" nodeType="withEffect">
                                  <p:stCondLst>
                                    <p:cond delay="0"/>
                                  </p:stCondLst>
                                  <p:childTnLst>
                                    <p:set>
                                      <p:cBhvr>
                                        <p:cTn id="41" dur="1" fill="hold">
                                          <p:stCondLst>
                                            <p:cond delay="0"/>
                                          </p:stCondLst>
                                        </p:cTn>
                                        <p:tgtEl>
                                          <p:spTgt spid="1040"/>
                                        </p:tgtEl>
                                        <p:attrNameLst>
                                          <p:attrName>style.visibility</p:attrName>
                                        </p:attrNameLst>
                                      </p:cBhvr>
                                      <p:to>
                                        <p:strVal val="visible"/>
                                      </p:to>
                                    </p:set>
                                    <p:animEffect transition="in" filter="randombar(horizontal)">
                                      <p:cBhvr>
                                        <p:cTn id="42" dur="500"/>
                                        <p:tgtEl>
                                          <p:spTgt spid="1040"/>
                                        </p:tgtEl>
                                      </p:cBhvr>
                                    </p:animEffect>
                                  </p:childTnLst>
                                </p:cTn>
                              </p:par>
                              <p:par>
                                <p:cTn id="43" presetID="14" presetClass="entr" presetSubtype="10" fill="hold" grpId="0" nodeType="withEffect">
                                  <p:stCondLst>
                                    <p:cond delay="0"/>
                                  </p:stCondLst>
                                  <p:childTnLst>
                                    <p:set>
                                      <p:cBhvr>
                                        <p:cTn id="44" dur="1" fill="hold">
                                          <p:stCondLst>
                                            <p:cond delay="0"/>
                                          </p:stCondLst>
                                        </p:cTn>
                                        <p:tgtEl>
                                          <p:spTgt spid="1041"/>
                                        </p:tgtEl>
                                        <p:attrNameLst>
                                          <p:attrName>style.visibility</p:attrName>
                                        </p:attrNameLst>
                                      </p:cBhvr>
                                      <p:to>
                                        <p:strVal val="visible"/>
                                      </p:to>
                                    </p:set>
                                    <p:animEffect transition="in" filter="randombar(horizontal)">
                                      <p:cBhvr>
                                        <p:cTn id="45" dur="500"/>
                                        <p:tgtEl>
                                          <p:spTgt spid="1041"/>
                                        </p:tgtEl>
                                      </p:cBhvr>
                                    </p:animEffect>
                                  </p:childTnLst>
                                </p:cTn>
                              </p:par>
                              <p:par>
                                <p:cTn id="46" presetID="14" presetClass="entr" presetSubtype="10" fill="hold" nodeType="withEffect">
                                  <p:stCondLst>
                                    <p:cond delay="0"/>
                                  </p:stCondLst>
                                  <p:childTnLst>
                                    <p:set>
                                      <p:cBhvr>
                                        <p:cTn id="47" dur="1" fill="hold">
                                          <p:stCondLst>
                                            <p:cond delay="0"/>
                                          </p:stCondLst>
                                        </p:cTn>
                                        <p:tgtEl>
                                          <p:spTgt spid="1028"/>
                                        </p:tgtEl>
                                        <p:attrNameLst>
                                          <p:attrName>style.visibility</p:attrName>
                                        </p:attrNameLst>
                                      </p:cBhvr>
                                      <p:to>
                                        <p:strVal val="visible"/>
                                      </p:to>
                                    </p:set>
                                    <p:animEffect transition="in" filter="randombar(horizontal)">
                                      <p:cBhvr>
                                        <p:cTn id="48" dur="500"/>
                                        <p:tgtEl>
                                          <p:spTgt spid="1028"/>
                                        </p:tgtEl>
                                      </p:cBhvr>
                                    </p:animEffect>
                                  </p:childTnLst>
                                </p:cTn>
                              </p:par>
                              <p:par>
                                <p:cTn id="49" presetID="14" presetClass="entr" presetSubtype="10" fill="hold" grpId="0" nodeType="withEffect">
                                  <p:stCondLst>
                                    <p:cond delay="0"/>
                                  </p:stCondLst>
                                  <p:childTnLst>
                                    <p:set>
                                      <p:cBhvr>
                                        <p:cTn id="50" dur="1" fill="hold">
                                          <p:stCondLst>
                                            <p:cond delay="0"/>
                                          </p:stCondLst>
                                        </p:cTn>
                                        <p:tgtEl>
                                          <p:spTgt spid="1042"/>
                                        </p:tgtEl>
                                        <p:attrNameLst>
                                          <p:attrName>style.visibility</p:attrName>
                                        </p:attrNameLst>
                                      </p:cBhvr>
                                      <p:to>
                                        <p:strVal val="visible"/>
                                      </p:to>
                                    </p:set>
                                    <p:animEffect transition="in" filter="randombar(horizontal)">
                                      <p:cBhvr>
                                        <p:cTn id="51" dur="500"/>
                                        <p:tgtEl>
                                          <p:spTgt spid="1042"/>
                                        </p:tgtEl>
                                      </p:cBhvr>
                                    </p:animEffect>
                                  </p:childTnLst>
                                </p:cTn>
                              </p:par>
                              <p:par>
                                <p:cTn id="52" presetID="14" presetClass="entr" presetSubtype="10" fill="hold" grpId="0" nodeType="withEffect">
                                  <p:stCondLst>
                                    <p:cond delay="0"/>
                                  </p:stCondLst>
                                  <p:childTnLst>
                                    <p:set>
                                      <p:cBhvr>
                                        <p:cTn id="53" dur="1" fill="hold">
                                          <p:stCondLst>
                                            <p:cond delay="0"/>
                                          </p:stCondLst>
                                        </p:cTn>
                                        <p:tgtEl>
                                          <p:spTgt spid="1043"/>
                                        </p:tgtEl>
                                        <p:attrNameLst>
                                          <p:attrName>style.visibility</p:attrName>
                                        </p:attrNameLst>
                                      </p:cBhvr>
                                      <p:to>
                                        <p:strVal val="visible"/>
                                      </p:to>
                                    </p:set>
                                    <p:animEffect transition="in" filter="randombar(horizontal)">
                                      <p:cBhvr>
                                        <p:cTn id="54" dur="500"/>
                                        <p:tgtEl>
                                          <p:spTgt spid="1043"/>
                                        </p:tgtEl>
                                      </p:cBhvr>
                                    </p:animEffect>
                                  </p:childTnLst>
                                </p:cTn>
                              </p:par>
                              <p:par>
                                <p:cTn id="55" presetID="14" presetClass="entr" presetSubtype="10" fill="hold" grpId="0" nodeType="withEffect">
                                  <p:stCondLst>
                                    <p:cond delay="0"/>
                                  </p:stCondLst>
                                  <p:childTnLst>
                                    <p:set>
                                      <p:cBhvr>
                                        <p:cTn id="56" dur="1" fill="hold">
                                          <p:stCondLst>
                                            <p:cond delay="0"/>
                                          </p:stCondLst>
                                        </p:cTn>
                                        <p:tgtEl>
                                          <p:spTgt spid="1044"/>
                                        </p:tgtEl>
                                        <p:attrNameLst>
                                          <p:attrName>style.visibility</p:attrName>
                                        </p:attrNameLst>
                                      </p:cBhvr>
                                      <p:to>
                                        <p:strVal val="visible"/>
                                      </p:to>
                                    </p:set>
                                    <p:animEffect transition="in" filter="randombar(horizontal)">
                                      <p:cBhvr>
                                        <p:cTn id="57" dur="500"/>
                                        <p:tgtEl>
                                          <p:spTgt spid="10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1" grpId="0"/>
      <p:bldP spid="1032" grpId="0" animBg="1"/>
      <p:bldP spid="70668" grpId="0" animBg="1"/>
      <p:bldP spid="1034" grpId="0"/>
      <p:bldP spid="1035" grpId="0" animBg="1"/>
      <p:bldP spid="1036" grpId="0" animBg="1"/>
      <p:bldP spid="70672" grpId="0" animBg="1"/>
      <p:bldP spid="1038" grpId="0"/>
      <p:bldP spid="1039" grpId="0"/>
      <p:bldP spid="1040" grpId="0" animBg="1"/>
      <p:bldP spid="1041" grpId="0" animBg="1"/>
      <p:bldP spid="1042" grpId="0"/>
      <p:bldP spid="1043" grpId="0"/>
      <p:bldP spid="104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9" name="Rectangle 2"/>
          <p:cNvSpPr>
            <a:spLocks noGrp="1" noChangeArrowheads="1"/>
          </p:cNvSpPr>
          <p:nvPr>
            <p:ph type="title"/>
          </p:nvPr>
        </p:nvSpPr>
        <p:spPr/>
        <p:txBody>
          <a:bodyPr/>
          <a:lstStyle/>
          <a:p>
            <a:r>
              <a:rPr lang="en-GB"/>
              <a:t>Data Mining Techniques: Classification</a:t>
            </a:r>
          </a:p>
        </p:txBody>
      </p:sp>
      <p:sp>
        <p:nvSpPr>
          <p:cNvPr id="5" name="Slide Number Placeholder 4">
            <a:extLst>
              <a:ext uri="{FF2B5EF4-FFF2-40B4-BE49-F238E27FC236}">
                <a16:creationId xmlns:a16="http://schemas.microsoft.com/office/drawing/2014/main" id="{CD8429B9-3836-5BC3-0FC6-64DEF9958C6E}"/>
              </a:ext>
            </a:extLst>
          </p:cNvPr>
          <p:cNvSpPr>
            <a:spLocks noGrp="1"/>
          </p:cNvSpPr>
          <p:nvPr>
            <p:ph type="sldNum" sz="quarter" idx="12"/>
          </p:nvPr>
        </p:nvSpPr>
        <p:spPr/>
        <p:txBody>
          <a:bodyPr/>
          <a:lstStyle/>
          <a:p>
            <a:fld id="{825D229E-3F84-4FF3-B380-88C6F64605D7}" type="slidenum">
              <a:rPr lang="en-GB" smtClean="0"/>
              <a:t>26</a:t>
            </a:fld>
            <a:endParaRPr lang="en-GB"/>
          </a:p>
        </p:txBody>
      </p:sp>
      <p:sp>
        <p:nvSpPr>
          <p:cNvPr id="2" name="Content Placeholder 1">
            <a:extLst>
              <a:ext uri="{FF2B5EF4-FFF2-40B4-BE49-F238E27FC236}">
                <a16:creationId xmlns:a16="http://schemas.microsoft.com/office/drawing/2014/main" id="{0C65D965-9D82-F2B6-752B-02C9940165B9}"/>
              </a:ext>
            </a:extLst>
          </p:cNvPr>
          <p:cNvSpPr>
            <a:spLocks noGrp="1"/>
          </p:cNvSpPr>
          <p:nvPr>
            <p:ph type="body" sz="quarter" idx="13"/>
          </p:nvPr>
        </p:nvSpPr>
        <p:spPr/>
        <p:txBody>
          <a:bodyPr>
            <a:normAutofit fontScale="85000" lnSpcReduction="20000"/>
          </a:bodyPr>
          <a:lstStyle/>
          <a:p>
            <a:pPr marL="0" indent="0">
              <a:lnSpc>
                <a:spcPct val="120000"/>
              </a:lnSpc>
              <a:spcBef>
                <a:spcPts val="0"/>
              </a:spcBef>
              <a:buNone/>
            </a:pPr>
            <a:r>
              <a:rPr lang="en-GB" sz="2800" b="1" kern="100" dirty="0">
                <a:effectLst/>
                <a:latin typeface="Aptos" panose="020B0004020202020204" pitchFamily="34" charset="0"/>
                <a:ea typeface="Aptos" panose="020B0004020202020204" pitchFamily="34" charset="0"/>
                <a:cs typeface="Arial" panose="020B0604020202020204" pitchFamily="34" charset="0"/>
              </a:rPr>
              <a:t>Real-World Commercial Examples:</a:t>
            </a:r>
            <a:endParaRPr lang="en-GB" sz="2800" kern="100" dirty="0">
              <a:effectLst/>
              <a:latin typeface="Aptos" panose="020B0004020202020204" pitchFamily="34" charset="0"/>
              <a:ea typeface="Aptos" panose="020B0004020202020204" pitchFamily="34" charset="0"/>
              <a:cs typeface="Arial" panose="020B0604020202020204" pitchFamily="34" charset="0"/>
            </a:endParaRPr>
          </a:p>
          <a:p>
            <a:pPr>
              <a:lnSpc>
                <a:spcPct val="120000"/>
              </a:lnSpc>
              <a:spcBef>
                <a:spcPts val="0"/>
              </a:spcBef>
            </a:pPr>
            <a:r>
              <a:rPr lang="en-GB" sz="2800" kern="100" dirty="0">
                <a:effectLst/>
                <a:latin typeface="Aptos" panose="020B0004020202020204" pitchFamily="34" charset="0"/>
                <a:ea typeface="Aptos" panose="020B0004020202020204" pitchFamily="34" charset="0"/>
                <a:cs typeface="Arial" panose="020B0604020202020204" pitchFamily="34" charset="0"/>
              </a:rPr>
              <a:t> </a:t>
            </a:r>
            <a:r>
              <a:rPr lang="en-GB" sz="2800" b="1" kern="100" dirty="0">
                <a:effectLst/>
                <a:latin typeface="Aptos" panose="020B0004020202020204" pitchFamily="34" charset="0"/>
                <a:ea typeface="Aptos" panose="020B0004020202020204" pitchFamily="34" charset="0"/>
                <a:cs typeface="Arial" panose="020B0604020202020204" pitchFamily="34" charset="0"/>
              </a:rPr>
              <a:t>Spam Email Detection (Tech Industry) - </a:t>
            </a:r>
            <a:r>
              <a:rPr lang="en-GB" sz="2800" kern="100" dirty="0">
                <a:effectLst/>
                <a:latin typeface="Aptos" panose="020B0004020202020204" pitchFamily="34" charset="0"/>
                <a:ea typeface="Aptos" panose="020B0004020202020204" pitchFamily="34" charset="0"/>
                <a:cs typeface="Arial" panose="020B0604020202020204" pitchFamily="34" charset="0"/>
              </a:rPr>
              <a:t>Classify emails as </a:t>
            </a:r>
            <a:r>
              <a:rPr lang="en-GB" sz="2800" b="1" kern="100" dirty="0">
                <a:effectLst/>
                <a:latin typeface="Aptos" panose="020B0004020202020204" pitchFamily="34" charset="0"/>
                <a:ea typeface="Aptos" panose="020B0004020202020204" pitchFamily="34" charset="0"/>
                <a:cs typeface="Arial" panose="020B0604020202020204" pitchFamily="34" charset="0"/>
              </a:rPr>
              <a:t>spam</a:t>
            </a:r>
            <a:r>
              <a:rPr lang="en-GB" sz="2800" kern="100" dirty="0">
                <a:effectLst/>
                <a:latin typeface="Aptos" panose="020B0004020202020204" pitchFamily="34" charset="0"/>
                <a:ea typeface="Aptos" panose="020B0004020202020204" pitchFamily="34" charset="0"/>
                <a:cs typeface="Arial" panose="020B0604020202020204" pitchFamily="34" charset="0"/>
              </a:rPr>
              <a:t> or </a:t>
            </a:r>
            <a:r>
              <a:rPr lang="en-GB" sz="2800" b="1" kern="100" dirty="0">
                <a:effectLst/>
                <a:latin typeface="Aptos" panose="020B0004020202020204" pitchFamily="34" charset="0"/>
                <a:ea typeface="Aptos" panose="020B0004020202020204" pitchFamily="34" charset="0"/>
                <a:cs typeface="Arial" panose="020B0604020202020204" pitchFamily="34" charset="0"/>
              </a:rPr>
              <a:t>not spam</a:t>
            </a:r>
            <a:r>
              <a:rPr lang="en-GB" sz="2800" kern="100" dirty="0">
                <a:effectLst/>
                <a:latin typeface="Aptos" panose="020B0004020202020204" pitchFamily="34" charset="0"/>
                <a:ea typeface="Aptos" panose="020B0004020202020204" pitchFamily="34" charset="0"/>
                <a:cs typeface="Arial" panose="020B0604020202020204" pitchFamily="34" charset="0"/>
              </a:rPr>
              <a:t>.</a:t>
            </a:r>
          </a:p>
          <a:p>
            <a:pPr lvl="1">
              <a:lnSpc>
                <a:spcPct val="120000"/>
              </a:lnSpc>
              <a:spcBef>
                <a:spcPts val="0"/>
              </a:spcBef>
              <a:buSzPts val="1000"/>
              <a:tabLst>
                <a:tab pos="457200" algn="l"/>
              </a:tabLst>
            </a:pPr>
            <a:r>
              <a:rPr lang="en-GB" sz="2800" b="1" kern="100" dirty="0">
                <a:effectLst/>
                <a:latin typeface="Aptos" panose="020B0004020202020204" pitchFamily="34" charset="0"/>
                <a:ea typeface="Aptos" panose="020B0004020202020204" pitchFamily="34" charset="0"/>
                <a:cs typeface="Arial" panose="020B0604020202020204" pitchFamily="34" charset="0"/>
              </a:rPr>
              <a:t>How it Works:</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Analyses email features (keywords, sender, links, formatting).</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Uses historical email data labelled as spam/non-spam.</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The classification model predicts whether a new email is spam.</a:t>
            </a:r>
          </a:p>
          <a:p>
            <a:pPr>
              <a:lnSpc>
                <a:spcPct val="120000"/>
              </a:lnSpc>
              <a:spcBef>
                <a:spcPts val="0"/>
              </a:spcBef>
            </a:pPr>
            <a:r>
              <a:rPr lang="en-GB" sz="2800" kern="100" dirty="0">
                <a:effectLst/>
                <a:latin typeface="Aptos" panose="020B0004020202020204" pitchFamily="34" charset="0"/>
                <a:ea typeface="Aptos" panose="020B0004020202020204" pitchFamily="34" charset="0"/>
                <a:cs typeface="Arial" panose="020B0604020202020204" pitchFamily="34" charset="0"/>
              </a:rPr>
              <a:t> </a:t>
            </a:r>
            <a:r>
              <a:rPr lang="en-GB" sz="2800" b="1" kern="100" dirty="0">
                <a:effectLst/>
                <a:latin typeface="Aptos" panose="020B0004020202020204" pitchFamily="34" charset="0"/>
                <a:ea typeface="Aptos" panose="020B0004020202020204" pitchFamily="34" charset="0"/>
                <a:cs typeface="Arial" panose="020B0604020202020204" pitchFamily="34" charset="0"/>
              </a:rPr>
              <a:t>Customer Credit Risk Assessment (Banking &amp; Finance) - </a:t>
            </a:r>
            <a:r>
              <a:rPr lang="en-GB" sz="2800" kern="100" dirty="0">
                <a:effectLst/>
                <a:latin typeface="Aptos" panose="020B0004020202020204" pitchFamily="34" charset="0"/>
                <a:ea typeface="Aptos" panose="020B0004020202020204" pitchFamily="34" charset="0"/>
                <a:cs typeface="Arial" panose="020B0604020202020204" pitchFamily="34" charset="0"/>
              </a:rPr>
              <a:t>Classify loan applicants as </a:t>
            </a:r>
            <a:r>
              <a:rPr lang="en-GB" sz="2800" b="1" kern="100" dirty="0">
                <a:effectLst/>
                <a:latin typeface="Aptos" panose="020B0004020202020204" pitchFamily="34" charset="0"/>
                <a:ea typeface="Aptos" panose="020B0004020202020204" pitchFamily="34" charset="0"/>
                <a:cs typeface="Arial" panose="020B0604020202020204" pitchFamily="34" charset="0"/>
              </a:rPr>
              <a:t>low-risk or high-risk</a:t>
            </a:r>
            <a:r>
              <a:rPr lang="en-GB" sz="2800" kern="100" dirty="0">
                <a:effectLst/>
                <a:latin typeface="Aptos" panose="020B0004020202020204" pitchFamily="34" charset="0"/>
                <a:ea typeface="Aptos" panose="020B0004020202020204" pitchFamily="34" charset="0"/>
                <a:cs typeface="Arial" panose="020B0604020202020204" pitchFamily="34" charset="0"/>
              </a:rPr>
              <a:t>.</a:t>
            </a:r>
          </a:p>
          <a:p>
            <a:pPr lvl="1">
              <a:lnSpc>
                <a:spcPct val="120000"/>
              </a:lnSpc>
              <a:spcBef>
                <a:spcPts val="0"/>
              </a:spcBef>
              <a:buSzPts val="1000"/>
              <a:tabLst>
                <a:tab pos="457200" algn="l"/>
              </a:tabLst>
            </a:pPr>
            <a:r>
              <a:rPr lang="en-GB" sz="2800" b="1" kern="100" dirty="0">
                <a:effectLst/>
                <a:latin typeface="Aptos" panose="020B0004020202020204" pitchFamily="34" charset="0"/>
                <a:ea typeface="Aptos" panose="020B0004020202020204" pitchFamily="34" charset="0"/>
                <a:cs typeface="Arial" panose="020B0604020202020204" pitchFamily="34" charset="0"/>
              </a:rPr>
              <a:t>How it Works:</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Uses customer financial history, credit score, and income data.</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A classification model predicts whether an applicant is likely to default.</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Helps banks approve/reject loan applications efficiently.</a:t>
            </a:r>
          </a:p>
          <a:p>
            <a:pPr>
              <a:lnSpc>
                <a:spcPct val="120000"/>
              </a:lnSpc>
              <a:spcBef>
                <a:spcPts val="0"/>
              </a:spcBef>
            </a:pPr>
            <a:endParaRPr lang="en-GB" dirty="0"/>
          </a:p>
        </p:txBody>
      </p:sp>
      <p:sp>
        <p:nvSpPr>
          <p:cNvPr id="1030" name="Content Placeholder 8"/>
          <p:cNvSpPr>
            <a:spLocks/>
          </p:cNvSpPr>
          <p:nvPr/>
        </p:nvSpPr>
        <p:spPr bwMode="auto">
          <a:xfrm>
            <a:off x="1952596" y="1000108"/>
            <a:ext cx="8458200" cy="692150"/>
          </a:xfrm>
          <a:prstGeom prst="rect">
            <a:avLst/>
          </a:prstGeom>
          <a:noFill/>
          <a:ln w="9525">
            <a:noFill/>
            <a:miter lim="800000"/>
            <a:headEnd/>
            <a:tailEnd/>
          </a:ln>
        </p:spPr>
        <p:txBody>
          <a:bodyPr/>
          <a:lstStyle/>
          <a:p>
            <a:pPr marL="284163" indent="-284163" eaLnBrk="0" hangingPunct="0">
              <a:buFontTx/>
              <a:buChar char="•"/>
            </a:pPr>
            <a:endParaRPr lang="en-GB" sz="240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barn(inVertical)">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barn(inVertical)">
                                      <p:cBhvr>
                                        <p:cTn id="1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B9AC-B613-8472-B1E5-DD820C5FE5AC}"/>
              </a:ext>
            </a:extLst>
          </p:cNvPr>
          <p:cNvSpPr>
            <a:spLocks noGrp="1"/>
          </p:cNvSpPr>
          <p:nvPr>
            <p:ph type="title"/>
          </p:nvPr>
        </p:nvSpPr>
        <p:spPr/>
        <p:txBody>
          <a:bodyPr/>
          <a:lstStyle/>
          <a:p>
            <a:r>
              <a:rPr lang="en-GB"/>
              <a:t>Data Mining Techniques: Classification</a:t>
            </a:r>
          </a:p>
        </p:txBody>
      </p:sp>
      <p:sp>
        <p:nvSpPr>
          <p:cNvPr id="6" name="Slide Number Placeholder 5">
            <a:extLst>
              <a:ext uri="{FF2B5EF4-FFF2-40B4-BE49-F238E27FC236}">
                <a16:creationId xmlns:a16="http://schemas.microsoft.com/office/drawing/2014/main" id="{9FD5AE16-0248-6CD6-37B4-D049AB50C8B3}"/>
              </a:ext>
            </a:extLst>
          </p:cNvPr>
          <p:cNvSpPr>
            <a:spLocks noGrp="1"/>
          </p:cNvSpPr>
          <p:nvPr>
            <p:ph type="sldNum" sz="quarter" idx="12"/>
          </p:nvPr>
        </p:nvSpPr>
        <p:spPr/>
        <p:txBody>
          <a:bodyPr/>
          <a:lstStyle/>
          <a:p>
            <a:fld id="{825D229E-3F84-4FF3-B380-88C6F64605D7}" type="slidenum">
              <a:rPr lang="en-GB" smtClean="0"/>
              <a:t>27</a:t>
            </a:fld>
            <a:endParaRPr lang="en-GB"/>
          </a:p>
        </p:txBody>
      </p:sp>
      <p:sp>
        <p:nvSpPr>
          <p:cNvPr id="3" name="Content Placeholder 2">
            <a:extLst>
              <a:ext uri="{FF2B5EF4-FFF2-40B4-BE49-F238E27FC236}">
                <a16:creationId xmlns:a16="http://schemas.microsoft.com/office/drawing/2014/main" id="{114925AD-497B-DB25-2E2E-7C0AE5CE44AD}"/>
              </a:ext>
            </a:extLst>
          </p:cNvPr>
          <p:cNvSpPr>
            <a:spLocks noGrp="1"/>
          </p:cNvSpPr>
          <p:nvPr>
            <p:ph type="body" sz="quarter" idx="13"/>
          </p:nvPr>
        </p:nvSpPr>
        <p:spPr/>
        <p:txBody>
          <a:bodyPr>
            <a:normAutofit/>
          </a:bodyPr>
          <a:lstStyle/>
          <a:p>
            <a:r>
              <a:rPr lang="en-GB" b="1" dirty="0"/>
              <a:t> Common Classification Algorithms:</a:t>
            </a:r>
          </a:p>
          <a:p>
            <a:pPr lvl="1"/>
            <a:r>
              <a:rPr lang="en-GB" dirty="0"/>
              <a:t>✔ </a:t>
            </a:r>
            <a:r>
              <a:rPr lang="en-GB" b="1" dirty="0"/>
              <a:t>Decision Trees</a:t>
            </a:r>
            <a:r>
              <a:rPr lang="en-GB" dirty="0"/>
              <a:t> – Splits data into branches to make predictions.</a:t>
            </a:r>
          </a:p>
          <a:p>
            <a:pPr lvl="1"/>
            <a:r>
              <a:rPr lang="en-GB" dirty="0"/>
              <a:t>✔ </a:t>
            </a:r>
            <a:r>
              <a:rPr lang="en-GB" b="1" dirty="0"/>
              <a:t>Naïve Bayes</a:t>
            </a:r>
            <a:r>
              <a:rPr lang="en-GB" dirty="0"/>
              <a:t> – Uses probability-based classification.</a:t>
            </a:r>
          </a:p>
          <a:p>
            <a:pPr lvl="1"/>
            <a:r>
              <a:rPr lang="en-GB" dirty="0"/>
              <a:t>✔ </a:t>
            </a:r>
            <a:r>
              <a:rPr lang="en-GB" b="1" dirty="0"/>
              <a:t>Support Vector Machines (SVM)</a:t>
            </a:r>
            <a:r>
              <a:rPr lang="en-GB" dirty="0"/>
              <a:t> – Finds the best boundary between classes.</a:t>
            </a:r>
          </a:p>
          <a:p>
            <a:pPr lvl="1"/>
            <a:r>
              <a:rPr lang="en-GB" dirty="0"/>
              <a:t>✔ </a:t>
            </a:r>
            <a:r>
              <a:rPr lang="en-GB" b="1" dirty="0"/>
              <a:t>K-Nearest </a:t>
            </a:r>
            <a:r>
              <a:rPr lang="en-GB" b="1" dirty="0" err="1"/>
              <a:t>Neighbors</a:t>
            </a:r>
            <a:r>
              <a:rPr lang="en-GB" b="1" dirty="0"/>
              <a:t> (KNN)</a:t>
            </a:r>
            <a:r>
              <a:rPr lang="en-GB" dirty="0"/>
              <a:t> – Classifies based on closest neighbours.</a:t>
            </a:r>
          </a:p>
          <a:p>
            <a:pPr lvl="1"/>
            <a:r>
              <a:rPr lang="en-GB" dirty="0"/>
              <a:t>✔ </a:t>
            </a:r>
            <a:r>
              <a:rPr lang="en-GB" b="1" dirty="0"/>
              <a:t>Neural Networks</a:t>
            </a:r>
            <a:r>
              <a:rPr lang="en-GB" dirty="0"/>
              <a:t> – Deep learning models for complex classification.</a:t>
            </a:r>
          </a:p>
          <a:p>
            <a:endParaRPr lang="en-GB" dirty="0"/>
          </a:p>
          <a:p>
            <a:r>
              <a:rPr lang="en-GB" b="1" dirty="0"/>
              <a:t>Where is it Used?</a:t>
            </a:r>
            <a:endParaRPr lang="en-GB" dirty="0"/>
          </a:p>
          <a:p>
            <a:pPr lvl="1"/>
            <a:r>
              <a:rPr lang="en-GB" b="1" dirty="0"/>
              <a:t>Fraud detection</a:t>
            </a:r>
            <a:r>
              <a:rPr lang="en-GB" dirty="0"/>
              <a:t> in banking </a:t>
            </a:r>
          </a:p>
          <a:p>
            <a:pPr lvl="1"/>
            <a:r>
              <a:rPr lang="en-GB" b="1" dirty="0"/>
              <a:t>Medical diagnosis</a:t>
            </a:r>
            <a:r>
              <a:rPr lang="en-GB" dirty="0"/>
              <a:t> in healthcare </a:t>
            </a:r>
          </a:p>
          <a:p>
            <a:pPr lvl="1"/>
            <a:r>
              <a:rPr lang="en-GB" b="1" dirty="0"/>
              <a:t>Customer churn prediction</a:t>
            </a:r>
            <a:r>
              <a:rPr lang="en-GB" dirty="0"/>
              <a:t> in e-commerce </a:t>
            </a:r>
          </a:p>
          <a:p>
            <a:endParaRPr lang="en-GB" dirty="0"/>
          </a:p>
        </p:txBody>
      </p:sp>
    </p:spTree>
    <p:extLst>
      <p:ext uri="{BB962C8B-B14F-4D97-AF65-F5344CB8AC3E}">
        <p14:creationId xmlns:p14="http://schemas.microsoft.com/office/powerpoint/2010/main" val="1390426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barn(inVertical)">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barn(inVertical)">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barn(inVertical)">
                                      <p:cBhvr>
                                        <p:cTn id="4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930FA-B3A8-BDF6-F7DB-8515D834AE44}"/>
              </a:ext>
            </a:extLst>
          </p:cNvPr>
          <p:cNvSpPr>
            <a:spLocks noGrp="1"/>
          </p:cNvSpPr>
          <p:nvPr>
            <p:ph type="title"/>
          </p:nvPr>
        </p:nvSpPr>
        <p:spPr/>
        <p:txBody>
          <a:bodyPr>
            <a:normAutofit/>
          </a:bodyPr>
          <a:lstStyle/>
          <a:p>
            <a:r>
              <a:rPr lang="en-GB" dirty="0"/>
              <a:t>Classification Metrics and Rule of Thumb</a:t>
            </a:r>
          </a:p>
        </p:txBody>
      </p:sp>
      <p:sp>
        <p:nvSpPr>
          <p:cNvPr id="3" name="Slide Number Placeholder 2">
            <a:extLst>
              <a:ext uri="{FF2B5EF4-FFF2-40B4-BE49-F238E27FC236}">
                <a16:creationId xmlns:a16="http://schemas.microsoft.com/office/drawing/2014/main" id="{D69CED7A-1697-479F-7726-2658DA94F463}"/>
              </a:ext>
            </a:extLst>
          </p:cNvPr>
          <p:cNvSpPr>
            <a:spLocks noGrp="1"/>
          </p:cNvSpPr>
          <p:nvPr>
            <p:ph type="sldNum" sz="quarter" idx="12"/>
          </p:nvPr>
        </p:nvSpPr>
        <p:spPr/>
        <p:txBody>
          <a:bodyPr/>
          <a:lstStyle/>
          <a:p>
            <a:fld id="{74D77D2B-B223-4A5F-B2B2-5AE626418F05}" type="slidenum">
              <a:rPr lang="en-GB" smtClean="0"/>
              <a:t>28</a:t>
            </a:fld>
            <a:endParaRPr lang="en-GB"/>
          </a:p>
        </p:txBody>
      </p:sp>
      <p:graphicFrame>
        <p:nvGraphicFramePr>
          <p:cNvPr id="6" name="Table 5">
            <a:extLst>
              <a:ext uri="{FF2B5EF4-FFF2-40B4-BE49-F238E27FC236}">
                <a16:creationId xmlns:a16="http://schemas.microsoft.com/office/drawing/2014/main" id="{A26033D2-265C-04C6-C324-03FAF9BBCA69}"/>
              </a:ext>
            </a:extLst>
          </p:cNvPr>
          <p:cNvGraphicFramePr>
            <a:graphicFrameLocks noGrp="1"/>
          </p:cNvGraphicFramePr>
          <p:nvPr>
            <p:extLst>
              <p:ext uri="{D42A27DB-BD31-4B8C-83A1-F6EECF244321}">
                <p14:modId xmlns:p14="http://schemas.microsoft.com/office/powerpoint/2010/main" val="2698973481"/>
              </p:ext>
            </p:extLst>
          </p:nvPr>
        </p:nvGraphicFramePr>
        <p:xfrm>
          <a:off x="358775" y="1082357"/>
          <a:ext cx="11487150" cy="4382525"/>
        </p:xfrm>
        <a:graphic>
          <a:graphicData uri="http://schemas.openxmlformats.org/drawingml/2006/table">
            <a:tbl>
              <a:tblPr>
                <a:tableStyleId>{5940675A-B579-460E-94D1-54222C63F5DA}</a:tableStyleId>
              </a:tblPr>
              <a:tblGrid>
                <a:gridCol w="2233818">
                  <a:extLst>
                    <a:ext uri="{9D8B030D-6E8A-4147-A177-3AD203B41FA5}">
                      <a16:colId xmlns:a16="http://schemas.microsoft.com/office/drawing/2014/main" val="3122682868"/>
                    </a:ext>
                  </a:extLst>
                </a:gridCol>
                <a:gridCol w="3496235">
                  <a:extLst>
                    <a:ext uri="{9D8B030D-6E8A-4147-A177-3AD203B41FA5}">
                      <a16:colId xmlns:a16="http://schemas.microsoft.com/office/drawing/2014/main" val="3146184878"/>
                    </a:ext>
                  </a:extLst>
                </a:gridCol>
                <a:gridCol w="5757097">
                  <a:extLst>
                    <a:ext uri="{9D8B030D-6E8A-4147-A177-3AD203B41FA5}">
                      <a16:colId xmlns:a16="http://schemas.microsoft.com/office/drawing/2014/main" val="867161434"/>
                    </a:ext>
                  </a:extLst>
                </a:gridCol>
              </a:tblGrid>
              <a:tr h="445100">
                <a:tc>
                  <a:txBody>
                    <a:bodyPr/>
                    <a:lstStyle/>
                    <a:p>
                      <a:r>
                        <a:rPr lang="en-GB" sz="2000" b="1"/>
                        <a:t>Metric</a:t>
                      </a:r>
                      <a:endParaRPr lang="en-GB" sz="2000"/>
                    </a:p>
                  </a:txBody>
                  <a:tcPr anchor="ctr"/>
                </a:tc>
                <a:tc>
                  <a:txBody>
                    <a:bodyPr/>
                    <a:lstStyle/>
                    <a:p>
                      <a:r>
                        <a:rPr lang="en-GB" sz="2000" b="1"/>
                        <a:t>Description</a:t>
                      </a:r>
                      <a:endParaRPr lang="en-GB" sz="2000"/>
                    </a:p>
                  </a:txBody>
                  <a:tcPr anchor="ctr"/>
                </a:tc>
                <a:tc>
                  <a:txBody>
                    <a:bodyPr/>
                    <a:lstStyle/>
                    <a:p>
                      <a:r>
                        <a:rPr lang="en-GB" sz="2000" b="1"/>
                        <a:t>Rule of Thumb (Interpretation Guide)</a:t>
                      </a:r>
                      <a:endParaRPr lang="en-GB" sz="2000"/>
                    </a:p>
                  </a:txBody>
                  <a:tcPr anchor="ctr"/>
                </a:tc>
                <a:extLst>
                  <a:ext uri="{0D108BD9-81ED-4DB2-BD59-A6C34878D82A}">
                    <a16:rowId xmlns:a16="http://schemas.microsoft.com/office/drawing/2014/main" val="3600092701"/>
                  </a:ext>
                </a:extLst>
              </a:tr>
              <a:tr h="787485">
                <a:tc>
                  <a:txBody>
                    <a:bodyPr/>
                    <a:lstStyle/>
                    <a:p>
                      <a:r>
                        <a:rPr lang="en-GB" sz="2000" b="1"/>
                        <a:t>Accuracy</a:t>
                      </a:r>
                      <a:endParaRPr lang="en-GB" sz="2000"/>
                    </a:p>
                  </a:txBody>
                  <a:tcPr anchor="ctr"/>
                </a:tc>
                <a:tc>
                  <a:txBody>
                    <a:bodyPr/>
                    <a:lstStyle/>
                    <a:p>
                      <a:r>
                        <a:rPr lang="en-GB" sz="2000"/>
                        <a:t>Overall proportion of correct predictions</a:t>
                      </a:r>
                    </a:p>
                  </a:txBody>
                  <a:tcPr anchor="ctr"/>
                </a:tc>
                <a:tc>
                  <a:txBody>
                    <a:bodyPr/>
                    <a:lstStyle/>
                    <a:p>
                      <a:r>
                        <a:rPr lang="en-GB" sz="2000" dirty="0"/>
                        <a:t>&gt;90% = Excellent; 70–90% = Acceptable; &lt;70% = Poor; </a:t>
                      </a:r>
                    </a:p>
                    <a:p>
                      <a:r>
                        <a:rPr lang="en-GB" sz="2000" dirty="0"/>
                        <a:t>Use only if class distribution is balanced</a:t>
                      </a:r>
                    </a:p>
                  </a:txBody>
                  <a:tcPr anchor="ctr"/>
                </a:tc>
                <a:extLst>
                  <a:ext uri="{0D108BD9-81ED-4DB2-BD59-A6C34878D82A}">
                    <a16:rowId xmlns:a16="http://schemas.microsoft.com/office/drawing/2014/main" val="2817165270"/>
                  </a:ext>
                </a:extLst>
              </a:tr>
              <a:tr h="787485">
                <a:tc>
                  <a:txBody>
                    <a:bodyPr/>
                    <a:lstStyle/>
                    <a:p>
                      <a:r>
                        <a:rPr lang="en-GB" sz="2000" b="1"/>
                        <a:t>Precision</a:t>
                      </a:r>
                      <a:endParaRPr lang="en-GB" sz="2000"/>
                    </a:p>
                  </a:txBody>
                  <a:tcPr anchor="ctr"/>
                </a:tc>
                <a:tc>
                  <a:txBody>
                    <a:bodyPr/>
                    <a:lstStyle/>
                    <a:p>
                      <a:r>
                        <a:rPr lang="en-GB" sz="2000"/>
                        <a:t>Correct positive predictions out of all predicted positives</a:t>
                      </a:r>
                    </a:p>
                  </a:txBody>
                  <a:tcPr anchor="ctr"/>
                </a:tc>
                <a:tc>
                  <a:txBody>
                    <a:bodyPr/>
                    <a:lstStyle/>
                    <a:p>
                      <a:r>
                        <a:rPr lang="en-GB" sz="2000" dirty="0"/>
                        <a:t>&gt;90% = Excellent for avoiding false positives</a:t>
                      </a:r>
                    </a:p>
                    <a:p>
                      <a:r>
                        <a:rPr lang="en-GB" sz="2000" dirty="0"/>
                        <a:t>Use when false alarms are costly</a:t>
                      </a:r>
                    </a:p>
                  </a:txBody>
                  <a:tcPr anchor="ctr"/>
                </a:tc>
                <a:extLst>
                  <a:ext uri="{0D108BD9-81ED-4DB2-BD59-A6C34878D82A}">
                    <a16:rowId xmlns:a16="http://schemas.microsoft.com/office/drawing/2014/main" val="435909961"/>
                  </a:ext>
                </a:extLst>
              </a:tr>
              <a:tr h="787485">
                <a:tc>
                  <a:txBody>
                    <a:bodyPr/>
                    <a:lstStyle/>
                    <a:p>
                      <a:r>
                        <a:rPr lang="en-GB" sz="2000" b="1"/>
                        <a:t>Recall</a:t>
                      </a:r>
                      <a:endParaRPr lang="en-GB" sz="2000"/>
                    </a:p>
                  </a:txBody>
                  <a:tcPr anchor="ctr"/>
                </a:tc>
                <a:tc>
                  <a:txBody>
                    <a:bodyPr/>
                    <a:lstStyle/>
                    <a:p>
                      <a:r>
                        <a:rPr lang="en-GB" sz="2000"/>
                        <a:t>Correct positive predictions out of all actual positives</a:t>
                      </a:r>
                    </a:p>
                  </a:txBody>
                  <a:tcPr anchor="ctr"/>
                </a:tc>
                <a:tc>
                  <a:txBody>
                    <a:bodyPr/>
                    <a:lstStyle/>
                    <a:p>
                      <a:r>
                        <a:rPr lang="en-GB" sz="2000" dirty="0"/>
                        <a:t>&gt;90% = Excellent for detecting actual positives</a:t>
                      </a:r>
                    </a:p>
                    <a:p>
                      <a:r>
                        <a:rPr lang="en-GB" sz="2000" dirty="0"/>
                        <a:t>Use when missing a positive case is critical</a:t>
                      </a:r>
                    </a:p>
                  </a:txBody>
                  <a:tcPr anchor="ctr"/>
                </a:tc>
                <a:extLst>
                  <a:ext uri="{0D108BD9-81ED-4DB2-BD59-A6C34878D82A}">
                    <a16:rowId xmlns:a16="http://schemas.microsoft.com/office/drawing/2014/main" val="2697703433"/>
                  </a:ext>
                </a:extLst>
              </a:tr>
              <a:tr h="787485">
                <a:tc>
                  <a:txBody>
                    <a:bodyPr/>
                    <a:lstStyle/>
                    <a:p>
                      <a:r>
                        <a:rPr lang="en-GB" sz="2000" b="1"/>
                        <a:t>F1-Score</a:t>
                      </a:r>
                      <a:endParaRPr lang="en-GB" sz="2000"/>
                    </a:p>
                  </a:txBody>
                  <a:tcPr anchor="ctr"/>
                </a:tc>
                <a:tc>
                  <a:txBody>
                    <a:bodyPr/>
                    <a:lstStyle/>
                    <a:p>
                      <a:r>
                        <a:rPr lang="en-GB" sz="2000"/>
                        <a:t>Harmonic mean of precision and recall</a:t>
                      </a:r>
                    </a:p>
                  </a:txBody>
                  <a:tcPr anchor="ctr"/>
                </a:tc>
                <a:tc>
                  <a:txBody>
                    <a:bodyPr/>
                    <a:lstStyle/>
                    <a:p>
                      <a:r>
                        <a:rPr lang="en-GB" sz="2000" dirty="0"/>
                        <a:t>&gt;0.80 = Good balance; 0.70–0.80 = Acceptable</a:t>
                      </a:r>
                    </a:p>
                    <a:p>
                      <a:r>
                        <a:rPr lang="en-GB" sz="2000" dirty="0"/>
                        <a:t>Use when both precision and recall matter</a:t>
                      </a:r>
                    </a:p>
                  </a:txBody>
                  <a:tcPr anchor="ctr"/>
                </a:tc>
                <a:extLst>
                  <a:ext uri="{0D108BD9-81ED-4DB2-BD59-A6C34878D82A}">
                    <a16:rowId xmlns:a16="http://schemas.microsoft.com/office/drawing/2014/main" val="3947828444"/>
                  </a:ext>
                </a:extLst>
              </a:tr>
              <a:tr h="787485">
                <a:tc>
                  <a:txBody>
                    <a:bodyPr/>
                    <a:lstStyle/>
                    <a:p>
                      <a:r>
                        <a:rPr lang="en-GB" sz="2000" b="1"/>
                        <a:t>ROC-AUC</a:t>
                      </a:r>
                      <a:endParaRPr lang="en-GB" sz="2000"/>
                    </a:p>
                  </a:txBody>
                  <a:tcPr anchor="ctr"/>
                </a:tc>
                <a:tc>
                  <a:txBody>
                    <a:bodyPr/>
                    <a:lstStyle/>
                    <a:p>
                      <a:r>
                        <a:rPr lang="en-GB" sz="2000"/>
                        <a:t>Distinguishes between classes at various thresholds</a:t>
                      </a:r>
                    </a:p>
                  </a:txBody>
                  <a:tcPr anchor="ctr"/>
                </a:tc>
                <a:tc>
                  <a:txBody>
                    <a:bodyPr/>
                    <a:lstStyle/>
                    <a:p>
                      <a:r>
                        <a:rPr lang="en-GB" sz="2000" dirty="0"/>
                        <a:t>&gt;0.90 = Excellent; 0.80–0.90 = Good; 0.70–0.80 = Acceptable; 0.50 = No better than random guessing</a:t>
                      </a:r>
                    </a:p>
                  </a:txBody>
                  <a:tcPr anchor="ctr"/>
                </a:tc>
                <a:extLst>
                  <a:ext uri="{0D108BD9-81ED-4DB2-BD59-A6C34878D82A}">
                    <a16:rowId xmlns:a16="http://schemas.microsoft.com/office/drawing/2014/main" val="2331446041"/>
                  </a:ext>
                </a:extLst>
              </a:tr>
            </a:tbl>
          </a:graphicData>
        </a:graphic>
      </p:graphicFrame>
    </p:spTree>
    <p:extLst>
      <p:ext uri="{BB962C8B-B14F-4D97-AF65-F5344CB8AC3E}">
        <p14:creationId xmlns:p14="http://schemas.microsoft.com/office/powerpoint/2010/main" val="323604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E0A5317-559C-E46E-E9B7-362E7377CDF0}"/>
              </a:ext>
            </a:extLst>
          </p:cNvPr>
          <p:cNvSpPr>
            <a:spLocks noGrp="1"/>
          </p:cNvSpPr>
          <p:nvPr>
            <p:ph type="sldNum" sz="quarter" idx="4"/>
          </p:nvPr>
        </p:nvSpPr>
        <p:spPr/>
        <p:txBody>
          <a:bodyPr/>
          <a:lstStyle/>
          <a:p>
            <a:fld id="{74D77D2B-B223-4A5F-B2B2-5AE626418F05}" type="slidenum">
              <a:rPr lang="en-GB" smtClean="0"/>
              <a:t>29</a:t>
            </a:fld>
            <a:endParaRPr lang="en-GB"/>
          </a:p>
        </p:txBody>
      </p:sp>
      <p:sp>
        <p:nvSpPr>
          <p:cNvPr id="2" name="Title 1">
            <a:extLst>
              <a:ext uri="{FF2B5EF4-FFF2-40B4-BE49-F238E27FC236}">
                <a16:creationId xmlns:a16="http://schemas.microsoft.com/office/drawing/2014/main" id="{BBDA1A9F-F387-7C01-4736-C2ECEAD82B29}"/>
              </a:ext>
            </a:extLst>
          </p:cNvPr>
          <p:cNvSpPr>
            <a:spLocks noGrp="1"/>
          </p:cNvSpPr>
          <p:nvPr>
            <p:ph type="title"/>
          </p:nvPr>
        </p:nvSpPr>
        <p:spPr/>
        <p:txBody>
          <a:bodyPr>
            <a:normAutofit fontScale="90000"/>
          </a:bodyPr>
          <a:lstStyle/>
          <a:p>
            <a:r>
              <a:rPr lang="en-GB" dirty="0"/>
              <a:t>Classification Model Evaluation: Key Metrics and Visual Insights</a:t>
            </a:r>
          </a:p>
        </p:txBody>
      </p:sp>
      <p:pic>
        <p:nvPicPr>
          <p:cNvPr id="7172" name="Picture 4" descr="Generated image">
            <a:extLst>
              <a:ext uri="{FF2B5EF4-FFF2-40B4-BE49-F238E27FC236}">
                <a16:creationId xmlns:a16="http://schemas.microsoft.com/office/drawing/2014/main" id="{B0D16C45-08E3-5F30-8C4F-EEA24503C1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3334" y="987932"/>
            <a:ext cx="8387795" cy="5591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195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320EF-1D0C-1BE8-EC61-E72F5CF1F4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C6E306-F235-FE3A-1EB1-935D95D75792}"/>
              </a:ext>
            </a:extLst>
          </p:cNvPr>
          <p:cNvSpPr>
            <a:spLocks noGrp="1"/>
          </p:cNvSpPr>
          <p:nvPr>
            <p:ph type="title"/>
          </p:nvPr>
        </p:nvSpPr>
        <p:spPr/>
        <p:txBody>
          <a:bodyPr/>
          <a:lstStyle/>
          <a:p>
            <a:r>
              <a:rPr lang="en-GB"/>
              <a:t>Data Mining Techniques: Regression</a:t>
            </a:r>
          </a:p>
        </p:txBody>
      </p:sp>
      <p:sp>
        <p:nvSpPr>
          <p:cNvPr id="6" name="Slide Number Placeholder 5">
            <a:extLst>
              <a:ext uri="{FF2B5EF4-FFF2-40B4-BE49-F238E27FC236}">
                <a16:creationId xmlns:a16="http://schemas.microsoft.com/office/drawing/2014/main" id="{AAA6DA8B-EC75-6EA9-0543-AFBACD6EE046}"/>
              </a:ext>
            </a:extLst>
          </p:cNvPr>
          <p:cNvSpPr>
            <a:spLocks noGrp="1"/>
          </p:cNvSpPr>
          <p:nvPr>
            <p:ph type="sldNum" sz="quarter" idx="12"/>
          </p:nvPr>
        </p:nvSpPr>
        <p:spPr/>
        <p:txBody>
          <a:bodyPr/>
          <a:lstStyle/>
          <a:p>
            <a:fld id="{825D229E-3F84-4FF3-B380-88C6F64605D7}" type="slidenum">
              <a:rPr lang="en-GB" smtClean="0"/>
              <a:t>30</a:t>
            </a:fld>
            <a:endParaRPr lang="en-GB"/>
          </a:p>
        </p:txBody>
      </p:sp>
      <p:sp>
        <p:nvSpPr>
          <p:cNvPr id="3" name="Content Placeholder 2">
            <a:extLst>
              <a:ext uri="{FF2B5EF4-FFF2-40B4-BE49-F238E27FC236}">
                <a16:creationId xmlns:a16="http://schemas.microsoft.com/office/drawing/2014/main" id="{C744790F-6886-CF9E-4C16-0052C13B0F46}"/>
              </a:ext>
            </a:extLst>
          </p:cNvPr>
          <p:cNvSpPr>
            <a:spLocks noGrp="1"/>
          </p:cNvSpPr>
          <p:nvPr>
            <p:ph type="body" sz="quarter" idx="13"/>
          </p:nvPr>
        </p:nvSpPr>
        <p:spPr/>
        <p:txBody>
          <a:bodyPr>
            <a:normAutofit fontScale="92500"/>
          </a:bodyPr>
          <a:lstStyle/>
          <a:p>
            <a:r>
              <a:rPr lang="en-GB" b="1" dirty="0"/>
              <a:t>Regression</a:t>
            </a:r>
            <a:r>
              <a:rPr lang="en-GB" dirty="0"/>
              <a:t> is a </a:t>
            </a:r>
            <a:r>
              <a:rPr lang="en-GB" b="1" dirty="0"/>
              <a:t>supervised learning technique</a:t>
            </a:r>
            <a:r>
              <a:rPr lang="en-GB" dirty="0"/>
              <a:t> used to predict </a:t>
            </a:r>
            <a:r>
              <a:rPr lang="en-GB" b="1" dirty="0"/>
              <a:t>continuous numerical values</a:t>
            </a:r>
            <a:r>
              <a:rPr lang="en-GB" dirty="0"/>
              <a:t> based on input variables. It helps identify relationships between dependent and independent variables, making it essential for </a:t>
            </a:r>
            <a:r>
              <a:rPr lang="en-GB" b="1" dirty="0"/>
              <a:t>forecasting and trend analysis</a:t>
            </a:r>
            <a:r>
              <a:rPr lang="en-GB" dirty="0"/>
              <a:t>.</a:t>
            </a:r>
          </a:p>
          <a:p>
            <a:pPr marL="0" indent="0">
              <a:buNone/>
            </a:pPr>
            <a:r>
              <a:rPr lang="en-GB" b="1" dirty="0"/>
              <a:t>Real-World Commercial Examples:</a:t>
            </a:r>
          </a:p>
          <a:p>
            <a:r>
              <a:rPr lang="en-GB" dirty="0"/>
              <a:t> </a:t>
            </a:r>
            <a:r>
              <a:rPr lang="en-GB" b="1" dirty="0"/>
              <a:t>House Price Prediction (Real Estate) - </a:t>
            </a:r>
            <a:r>
              <a:rPr lang="en-GB" dirty="0"/>
              <a:t>Predict the price of a house based on its features.</a:t>
            </a:r>
          </a:p>
          <a:p>
            <a:pPr lvl="1"/>
            <a:r>
              <a:rPr lang="en-GB" b="1" dirty="0"/>
              <a:t>How it Works:</a:t>
            </a:r>
            <a:br>
              <a:rPr lang="en-GB" dirty="0"/>
            </a:br>
            <a:r>
              <a:rPr lang="en-GB" dirty="0"/>
              <a:t>✔ Uses historical data with attributes like size, location, number of rooms, and market trends.</a:t>
            </a:r>
            <a:br>
              <a:rPr lang="en-GB" dirty="0"/>
            </a:br>
            <a:r>
              <a:rPr lang="en-GB" dirty="0"/>
              <a:t>✔ A regression model learns patterns in the data.</a:t>
            </a:r>
            <a:br>
              <a:rPr lang="en-GB" dirty="0"/>
            </a:br>
            <a:r>
              <a:rPr lang="en-GB" dirty="0"/>
              <a:t>✔ Predicts the expected price of a house based on new input values.</a:t>
            </a:r>
          </a:p>
          <a:p>
            <a:r>
              <a:rPr lang="en-GB" dirty="0"/>
              <a:t> </a:t>
            </a:r>
            <a:r>
              <a:rPr lang="en-GB" b="1" dirty="0"/>
              <a:t>Sales Revenue Forecasting (Retail &amp; E-commerce) - </a:t>
            </a:r>
            <a:r>
              <a:rPr lang="en-GB" dirty="0"/>
              <a:t>Estimate future sales based on past trends.</a:t>
            </a:r>
          </a:p>
          <a:p>
            <a:pPr lvl="1"/>
            <a:r>
              <a:rPr lang="en-GB" b="1" dirty="0"/>
              <a:t>How it Works:</a:t>
            </a:r>
            <a:br>
              <a:rPr lang="en-GB" dirty="0"/>
            </a:br>
            <a:r>
              <a:rPr lang="en-GB" dirty="0"/>
              <a:t>✔ Uses historical sales data, marketing spend, seasonal trends, and customer behaviour.</a:t>
            </a:r>
            <a:br>
              <a:rPr lang="en-GB" dirty="0"/>
            </a:br>
            <a:r>
              <a:rPr lang="en-GB" dirty="0"/>
              <a:t>✔ A regression model predicts future sales revenue.</a:t>
            </a:r>
            <a:br>
              <a:rPr lang="en-GB" dirty="0"/>
            </a:br>
            <a:r>
              <a:rPr lang="en-GB" dirty="0"/>
              <a:t>✔ Helps businesses optimize inventory and marketing strategies.</a:t>
            </a:r>
          </a:p>
          <a:p>
            <a:endParaRPr lang="en-GB" dirty="0"/>
          </a:p>
        </p:txBody>
      </p:sp>
    </p:spTree>
    <p:extLst>
      <p:ext uri="{BB962C8B-B14F-4D97-AF65-F5344CB8AC3E}">
        <p14:creationId xmlns:p14="http://schemas.microsoft.com/office/powerpoint/2010/main" val="1795544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barn(inVertical)">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barn(inVertical)">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barn(inVertical)">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2582F-54CF-FA6F-08D2-3A93E4AFFE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C70DAB-7093-5724-BC51-85D86C2008A0}"/>
              </a:ext>
            </a:extLst>
          </p:cNvPr>
          <p:cNvSpPr>
            <a:spLocks noGrp="1"/>
          </p:cNvSpPr>
          <p:nvPr>
            <p:ph type="title"/>
          </p:nvPr>
        </p:nvSpPr>
        <p:spPr/>
        <p:txBody>
          <a:bodyPr/>
          <a:lstStyle/>
          <a:p>
            <a:r>
              <a:rPr lang="en-GB"/>
              <a:t>Data Mining Techniques: Regression</a:t>
            </a:r>
          </a:p>
        </p:txBody>
      </p:sp>
      <p:sp>
        <p:nvSpPr>
          <p:cNvPr id="6" name="Slide Number Placeholder 5">
            <a:extLst>
              <a:ext uri="{FF2B5EF4-FFF2-40B4-BE49-F238E27FC236}">
                <a16:creationId xmlns:a16="http://schemas.microsoft.com/office/drawing/2014/main" id="{82052339-A3EB-57D3-DEB9-35E7DFFE284F}"/>
              </a:ext>
            </a:extLst>
          </p:cNvPr>
          <p:cNvSpPr>
            <a:spLocks noGrp="1"/>
          </p:cNvSpPr>
          <p:nvPr>
            <p:ph type="sldNum" sz="quarter" idx="12"/>
          </p:nvPr>
        </p:nvSpPr>
        <p:spPr/>
        <p:txBody>
          <a:bodyPr/>
          <a:lstStyle/>
          <a:p>
            <a:fld id="{825D229E-3F84-4FF3-B380-88C6F64605D7}" type="slidenum">
              <a:rPr lang="en-GB" smtClean="0"/>
              <a:t>31</a:t>
            </a:fld>
            <a:endParaRPr lang="en-GB"/>
          </a:p>
        </p:txBody>
      </p:sp>
      <p:sp>
        <p:nvSpPr>
          <p:cNvPr id="3" name="Content Placeholder 2">
            <a:extLst>
              <a:ext uri="{FF2B5EF4-FFF2-40B4-BE49-F238E27FC236}">
                <a16:creationId xmlns:a16="http://schemas.microsoft.com/office/drawing/2014/main" id="{E357B9F8-6A2B-FE17-D5B6-D67C4149511B}"/>
              </a:ext>
            </a:extLst>
          </p:cNvPr>
          <p:cNvSpPr>
            <a:spLocks noGrp="1"/>
          </p:cNvSpPr>
          <p:nvPr>
            <p:ph type="body" sz="quarter" idx="13"/>
          </p:nvPr>
        </p:nvSpPr>
        <p:spPr/>
        <p:txBody>
          <a:bodyPr/>
          <a:lstStyle/>
          <a:p>
            <a:r>
              <a:rPr lang="en-GB" b="1"/>
              <a:t> Common Regression Algorithms:</a:t>
            </a:r>
          </a:p>
          <a:p>
            <a:pPr lvl="1"/>
            <a:r>
              <a:rPr lang="en-GB"/>
              <a:t>✔ </a:t>
            </a:r>
            <a:r>
              <a:rPr lang="en-GB" b="1"/>
              <a:t>Linear Regression</a:t>
            </a:r>
            <a:r>
              <a:rPr lang="en-GB"/>
              <a:t> – Establishes a straight-line relationship between variables.</a:t>
            </a:r>
          </a:p>
          <a:p>
            <a:pPr lvl="1"/>
            <a:r>
              <a:rPr lang="en-GB"/>
              <a:t>✔ </a:t>
            </a:r>
            <a:r>
              <a:rPr lang="en-GB" b="1"/>
              <a:t>Multiple Regression</a:t>
            </a:r>
            <a:r>
              <a:rPr lang="en-GB"/>
              <a:t> – Uses multiple predictors to improve accuracy.</a:t>
            </a:r>
          </a:p>
          <a:p>
            <a:pPr lvl="1"/>
            <a:r>
              <a:rPr lang="en-GB"/>
              <a:t>✔ </a:t>
            </a:r>
            <a:r>
              <a:rPr lang="en-GB" b="1"/>
              <a:t>Polynomial Regression</a:t>
            </a:r>
            <a:r>
              <a:rPr lang="en-GB"/>
              <a:t> – Models non-linear relationships between variables.</a:t>
            </a:r>
          </a:p>
          <a:p>
            <a:pPr lvl="1"/>
            <a:r>
              <a:rPr lang="en-GB"/>
              <a:t>✔ </a:t>
            </a:r>
            <a:r>
              <a:rPr lang="en-GB" b="1"/>
              <a:t>Ridge &amp; Lasso Regression</a:t>
            </a:r>
            <a:r>
              <a:rPr lang="en-GB"/>
              <a:t> – Improve prediction accuracy by reducing overfitting.</a:t>
            </a:r>
          </a:p>
          <a:p>
            <a:pPr lvl="1"/>
            <a:r>
              <a:rPr lang="en-GB"/>
              <a:t>✔ </a:t>
            </a:r>
            <a:r>
              <a:rPr lang="en-GB" b="1"/>
              <a:t>Decision Tree Regression</a:t>
            </a:r>
            <a:r>
              <a:rPr lang="en-GB"/>
              <a:t> – Splits data into branches for numerical predictions.</a:t>
            </a:r>
          </a:p>
          <a:p>
            <a:pPr lvl="1"/>
            <a:endParaRPr lang="en-GB"/>
          </a:p>
          <a:p>
            <a:r>
              <a:rPr lang="en-GB" b="1"/>
              <a:t>Where is it Used?</a:t>
            </a:r>
            <a:endParaRPr lang="en-GB"/>
          </a:p>
          <a:p>
            <a:pPr lvl="1"/>
            <a:r>
              <a:rPr lang="en-GB" b="1"/>
              <a:t>Stock market predictions</a:t>
            </a:r>
            <a:endParaRPr lang="en-GB"/>
          </a:p>
          <a:p>
            <a:pPr lvl="1"/>
            <a:r>
              <a:rPr lang="en-GB" b="1"/>
              <a:t>Customer lifetime value estimation</a:t>
            </a:r>
            <a:endParaRPr lang="en-GB"/>
          </a:p>
          <a:p>
            <a:pPr lvl="1"/>
            <a:r>
              <a:rPr lang="en-GB" b="1"/>
              <a:t>Energy consumption forecasting</a:t>
            </a:r>
            <a:endParaRPr lang="en-GB"/>
          </a:p>
          <a:p>
            <a:pPr lvl="1"/>
            <a:endParaRPr lang="en-GB"/>
          </a:p>
          <a:p>
            <a:endParaRPr lang="en-GB"/>
          </a:p>
        </p:txBody>
      </p:sp>
    </p:spTree>
    <p:extLst>
      <p:ext uri="{BB962C8B-B14F-4D97-AF65-F5344CB8AC3E}">
        <p14:creationId xmlns:p14="http://schemas.microsoft.com/office/powerpoint/2010/main" val="3246742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barn(inVertical)">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barn(inVertical)">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barn(inVertical)">
                                      <p:cBhvr>
                                        <p:cTn id="4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9E1F40-CEFE-96D1-207F-A71BF9A9A7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81C78F-9597-C652-E28B-DBD640A89EEC}"/>
              </a:ext>
            </a:extLst>
          </p:cNvPr>
          <p:cNvSpPr>
            <a:spLocks noGrp="1"/>
          </p:cNvSpPr>
          <p:nvPr>
            <p:ph type="title"/>
          </p:nvPr>
        </p:nvSpPr>
        <p:spPr/>
        <p:txBody>
          <a:bodyPr>
            <a:normAutofit/>
          </a:bodyPr>
          <a:lstStyle/>
          <a:p>
            <a:r>
              <a:rPr lang="en-GB" dirty="0"/>
              <a:t>Regression Metrics and Rule of Thumb</a:t>
            </a:r>
          </a:p>
        </p:txBody>
      </p:sp>
      <p:sp>
        <p:nvSpPr>
          <p:cNvPr id="3" name="Slide Number Placeholder 2">
            <a:extLst>
              <a:ext uri="{FF2B5EF4-FFF2-40B4-BE49-F238E27FC236}">
                <a16:creationId xmlns:a16="http://schemas.microsoft.com/office/drawing/2014/main" id="{75DF631B-6B33-C236-B78E-681D36B8D674}"/>
              </a:ext>
            </a:extLst>
          </p:cNvPr>
          <p:cNvSpPr>
            <a:spLocks noGrp="1"/>
          </p:cNvSpPr>
          <p:nvPr>
            <p:ph type="sldNum" sz="quarter" idx="12"/>
          </p:nvPr>
        </p:nvSpPr>
        <p:spPr/>
        <p:txBody>
          <a:bodyPr/>
          <a:lstStyle/>
          <a:p>
            <a:fld id="{74D77D2B-B223-4A5F-B2B2-5AE626418F05}" type="slidenum">
              <a:rPr lang="en-GB" smtClean="0"/>
              <a:t>32</a:t>
            </a:fld>
            <a:endParaRPr lang="en-GB"/>
          </a:p>
        </p:txBody>
      </p:sp>
      <p:graphicFrame>
        <p:nvGraphicFramePr>
          <p:cNvPr id="4" name="Table 3">
            <a:extLst>
              <a:ext uri="{FF2B5EF4-FFF2-40B4-BE49-F238E27FC236}">
                <a16:creationId xmlns:a16="http://schemas.microsoft.com/office/drawing/2014/main" id="{701D18D5-4146-62B3-7FD7-B8F20E908707}"/>
              </a:ext>
            </a:extLst>
          </p:cNvPr>
          <p:cNvGraphicFramePr>
            <a:graphicFrameLocks noGrp="1"/>
          </p:cNvGraphicFramePr>
          <p:nvPr>
            <p:extLst>
              <p:ext uri="{D42A27DB-BD31-4B8C-83A1-F6EECF244321}">
                <p14:modId xmlns:p14="http://schemas.microsoft.com/office/powerpoint/2010/main" val="1298425084"/>
              </p:ext>
            </p:extLst>
          </p:nvPr>
        </p:nvGraphicFramePr>
        <p:xfrm>
          <a:off x="358775" y="1356677"/>
          <a:ext cx="11487150" cy="4441695"/>
        </p:xfrm>
        <a:graphic>
          <a:graphicData uri="http://schemas.openxmlformats.org/drawingml/2006/table">
            <a:tbl>
              <a:tblPr>
                <a:tableStyleId>{5940675A-B579-460E-94D1-54222C63F5DA}</a:tableStyleId>
              </a:tblPr>
              <a:tblGrid>
                <a:gridCol w="3449432">
                  <a:extLst>
                    <a:ext uri="{9D8B030D-6E8A-4147-A177-3AD203B41FA5}">
                      <a16:colId xmlns:a16="http://schemas.microsoft.com/office/drawing/2014/main" val="3406704888"/>
                    </a:ext>
                  </a:extLst>
                </a:gridCol>
                <a:gridCol w="3657600">
                  <a:extLst>
                    <a:ext uri="{9D8B030D-6E8A-4147-A177-3AD203B41FA5}">
                      <a16:colId xmlns:a16="http://schemas.microsoft.com/office/drawing/2014/main" val="2193288309"/>
                    </a:ext>
                  </a:extLst>
                </a:gridCol>
                <a:gridCol w="4380118">
                  <a:extLst>
                    <a:ext uri="{9D8B030D-6E8A-4147-A177-3AD203B41FA5}">
                      <a16:colId xmlns:a16="http://schemas.microsoft.com/office/drawing/2014/main" val="2874294488"/>
                    </a:ext>
                  </a:extLst>
                </a:gridCol>
              </a:tblGrid>
              <a:tr h="394817">
                <a:tc>
                  <a:txBody>
                    <a:bodyPr/>
                    <a:lstStyle/>
                    <a:p>
                      <a:r>
                        <a:rPr lang="en-GB" b="1"/>
                        <a:t>Metric</a:t>
                      </a:r>
                      <a:endParaRPr lang="en-GB"/>
                    </a:p>
                  </a:txBody>
                  <a:tcPr anchor="ctr"/>
                </a:tc>
                <a:tc>
                  <a:txBody>
                    <a:bodyPr/>
                    <a:lstStyle/>
                    <a:p>
                      <a:r>
                        <a:rPr lang="en-GB" b="1"/>
                        <a:t>Description</a:t>
                      </a:r>
                      <a:endParaRPr lang="en-GB"/>
                    </a:p>
                  </a:txBody>
                  <a:tcPr anchor="ctr"/>
                </a:tc>
                <a:tc>
                  <a:txBody>
                    <a:bodyPr/>
                    <a:lstStyle/>
                    <a:p>
                      <a:r>
                        <a:rPr lang="en-GB" b="1"/>
                        <a:t>Rule of Thumb (Interpretation Guide)</a:t>
                      </a:r>
                      <a:endParaRPr lang="en-GB"/>
                    </a:p>
                  </a:txBody>
                  <a:tcPr anchor="ctr"/>
                </a:tc>
                <a:extLst>
                  <a:ext uri="{0D108BD9-81ED-4DB2-BD59-A6C34878D82A}">
                    <a16:rowId xmlns:a16="http://schemas.microsoft.com/office/drawing/2014/main" val="3216677091"/>
                  </a:ext>
                </a:extLst>
              </a:tr>
              <a:tr h="987044">
                <a:tc>
                  <a:txBody>
                    <a:bodyPr/>
                    <a:lstStyle/>
                    <a:p>
                      <a:r>
                        <a:rPr lang="en-GB" b="1" dirty="0"/>
                        <a:t>MAE </a:t>
                      </a:r>
                    </a:p>
                    <a:p>
                      <a:r>
                        <a:rPr lang="en-GB" dirty="0"/>
                        <a:t>(Mean Absolute Error)</a:t>
                      </a:r>
                    </a:p>
                  </a:txBody>
                  <a:tcPr anchor="ctr"/>
                </a:tc>
                <a:tc>
                  <a:txBody>
                    <a:bodyPr/>
                    <a:lstStyle/>
                    <a:p>
                      <a:r>
                        <a:rPr lang="en-GB"/>
                        <a:t>Average of absolute differences between predicted and actual values</a:t>
                      </a:r>
                    </a:p>
                  </a:txBody>
                  <a:tcPr anchor="ctr"/>
                </a:tc>
                <a:tc>
                  <a:txBody>
                    <a:bodyPr/>
                    <a:lstStyle/>
                    <a:p>
                      <a:r>
                        <a:rPr lang="en-GB" dirty="0"/>
                        <a:t>Lower is better</a:t>
                      </a:r>
                    </a:p>
                    <a:p>
                      <a:r>
                        <a:rPr lang="en-GB" dirty="0"/>
                        <a:t>Acceptable range depends on data scale</a:t>
                      </a:r>
                    </a:p>
                    <a:p>
                      <a:r>
                        <a:rPr lang="en-GB" dirty="0"/>
                        <a:t>Compare to domain tolerance</a:t>
                      </a:r>
                    </a:p>
                  </a:txBody>
                  <a:tcPr anchor="ctr"/>
                </a:tc>
                <a:extLst>
                  <a:ext uri="{0D108BD9-81ED-4DB2-BD59-A6C34878D82A}">
                    <a16:rowId xmlns:a16="http://schemas.microsoft.com/office/drawing/2014/main" val="3587969559"/>
                  </a:ext>
                </a:extLst>
              </a:tr>
              <a:tr h="987044">
                <a:tc>
                  <a:txBody>
                    <a:bodyPr/>
                    <a:lstStyle/>
                    <a:p>
                      <a:r>
                        <a:rPr lang="en-GB" b="1" dirty="0"/>
                        <a:t>MSE </a:t>
                      </a:r>
                    </a:p>
                    <a:p>
                      <a:r>
                        <a:rPr lang="en-GB" dirty="0"/>
                        <a:t>(Mean Squared Error)</a:t>
                      </a:r>
                    </a:p>
                  </a:txBody>
                  <a:tcPr anchor="ctr"/>
                </a:tc>
                <a:tc>
                  <a:txBody>
                    <a:bodyPr/>
                    <a:lstStyle/>
                    <a:p>
                      <a:r>
                        <a:rPr lang="en-GB"/>
                        <a:t>Average of squared differences (penalizes large errors more)</a:t>
                      </a:r>
                    </a:p>
                  </a:txBody>
                  <a:tcPr anchor="ctr"/>
                </a:tc>
                <a:tc>
                  <a:txBody>
                    <a:bodyPr/>
                    <a:lstStyle/>
                    <a:p>
                      <a:r>
                        <a:rPr lang="en-GB" dirty="0"/>
                        <a:t>Lower is better</a:t>
                      </a:r>
                    </a:p>
                    <a:p>
                      <a:r>
                        <a:rPr lang="en-GB" dirty="0"/>
                        <a:t>Not interpretable in original units</a:t>
                      </a:r>
                    </a:p>
                    <a:p>
                      <a:r>
                        <a:rPr lang="en-GB" dirty="0"/>
                        <a:t>Useful for model comparison</a:t>
                      </a:r>
                    </a:p>
                  </a:txBody>
                  <a:tcPr anchor="ctr"/>
                </a:tc>
                <a:extLst>
                  <a:ext uri="{0D108BD9-81ED-4DB2-BD59-A6C34878D82A}">
                    <a16:rowId xmlns:a16="http://schemas.microsoft.com/office/drawing/2014/main" val="3880875000"/>
                  </a:ext>
                </a:extLst>
              </a:tr>
              <a:tr h="690930">
                <a:tc>
                  <a:txBody>
                    <a:bodyPr/>
                    <a:lstStyle/>
                    <a:p>
                      <a:r>
                        <a:rPr lang="en-GB" b="1" dirty="0"/>
                        <a:t>RMSE </a:t>
                      </a:r>
                    </a:p>
                    <a:p>
                      <a:r>
                        <a:rPr lang="en-GB" dirty="0"/>
                        <a:t>(Root Mean Squared Error)</a:t>
                      </a:r>
                    </a:p>
                  </a:txBody>
                  <a:tcPr anchor="ctr"/>
                </a:tc>
                <a:tc>
                  <a:txBody>
                    <a:bodyPr/>
                    <a:lstStyle/>
                    <a:p>
                      <a:r>
                        <a:rPr lang="en-GB"/>
                        <a:t>Square root of MSE (interpretable in original units)</a:t>
                      </a:r>
                    </a:p>
                  </a:txBody>
                  <a:tcPr anchor="ctr"/>
                </a:tc>
                <a:tc>
                  <a:txBody>
                    <a:bodyPr/>
                    <a:lstStyle/>
                    <a:p>
                      <a:r>
                        <a:rPr lang="en-GB" dirty="0"/>
                        <a:t>&lt;10% of range = Excellent; 10–20% = Acceptable; &gt;20% = Poor</a:t>
                      </a:r>
                    </a:p>
                  </a:txBody>
                  <a:tcPr anchor="ctr"/>
                </a:tc>
                <a:extLst>
                  <a:ext uri="{0D108BD9-81ED-4DB2-BD59-A6C34878D82A}">
                    <a16:rowId xmlns:a16="http://schemas.microsoft.com/office/drawing/2014/main" val="1116333593"/>
                  </a:ext>
                </a:extLst>
              </a:tr>
              <a:tr h="690930">
                <a:tc>
                  <a:txBody>
                    <a:bodyPr/>
                    <a:lstStyle/>
                    <a:p>
                      <a:r>
                        <a:rPr lang="en-GB" b="1" dirty="0"/>
                        <a:t>R² Score </a:t>
                      </a:r>
                    </a:p>
                    <a:p>
                      <a:r>
                        <a:rPr lang="en-GB" dirty="0"/>
                        <a:t>(Coefficient of Determination)</a:t>
                      </a:r>
                    </a:p>
                  </a:txBody>
                  <a:tcPr anchor="ctr"/>
                </a:tc>
                <a:tc>
                  <a:txBody>
                    <a:bodyPr/>
                    <a:lstStyle/>
                    <a:p>
                      <a:r>
                        <a:rPr lang="en-GB"/>
                        <a:t>Proportion of variance explained by the model</a:t>
                      </a:r>
                    </a:p>
                  </a:txBody>
                  <a:tcPr anchor="ctr"/>
                </a:tc>
                <a:tc>
                  <a:txBody>
                    <a:bodyPr/>
                    <a:lstStyle/>
                    <a:p>
                      <a:r>
                        <a:rPr lang="en-GB" dirty="0"/>
                        <a:t>&gt;0.90 = Excellent; 0.75–0.90 = Good; 0.50–0.75 = Moderate; &lt;0.50 = Weak fit</a:t>
                      </a:r>
                    </a:p>
                  </a:txBody>
                  <a:tcPr anchor="ctr"/>
                </a:tc>
                <a:extLst>
                  <a:ext uri="{0D108BD9-81ED-4DB2-BD59-A6C34878D82A}">
                    <a16:rowId xmlns:a16="http://schemas.microsoft.com/office/drawing/2014/main" val="176320170"/>
                  </a:ext>
                </a:extLst>
              </a:tr>
              <a:tr h="690930">
                <a:tc>
                  <a:txBody>
                    <a:bodyPr/>
                    <a:lstStyle/>
                    <a:p>
                      <a:r>
                        <a:rPr lang="en-GB" b="1" dirty="0"/>
                        <a:t>MAPE </a:t>
                      </a:r>
                    </a:p>
                    <a:p>
                      <a:r>
                        <a:rPr lang="en-GB" dirty="0"/>
                        <a:t>(Mean Absolute Percentage Error)</a:t>
                      </a:r>
                    </a:p>
                  </a:txBody>
                  <a:tcPr anchor="ctr"/>
                </a:tc>
                <a:tc>
                  <a:txBody>
                    <a:bodyPr/>
                    <a:lstStyle/>
                    <a:p>
                      <a:r>
                        <a:rPr lang="en-GB"/>
                        <a:t>Average percentage difference between prediction and actual</a:t>
                      </a:r>
                    </a:p>
                  </a:txBody>
                  <a:tcPr anchor="ctr"/>
                </a:tc>
                <a:tc>
                  <a:txBody>
                    <a:bodyPr/>
                    <a:lstStyle/>
                    <a:p>
                      <a:r>
                        <a:rPr lang="en-GB" dirty="0"/>
                        <a:t>&lt;10% = Excellent; 10–20% = Good; 20–50% = Moderate; &gt;50% = Poor</a:t>
                      </a:r>
                    </a:p>
                  </a:txBody>
                  <a:tcPr anchor="ctr"/>
                </a:tc>
                <a:extLst>
                  <a:ext uri="{0D108BD9-81ED-4DB2-BD59-A6C34878D82A}">
                    <a16:rowId xmlns:a16="http://schemas.microsoft.com/office/drawing/2014/main" val="29313935"/>
                  </a:ext>
                </a:extLst>
              </a:tr>
            </a:tbl>
          </a:graphicData>
        </a:graphic>
      </p:graphicFrame>
    </p:spTree>
    <p:extLst>
      <p:ext uri="{BB962C8B-B14F-4D97-AF65-F5344CB8AC3E}">
        <p14:creationId xmlns:p14="http://schemas.microsoft.com/office/powerpoint/2010/main" val="1417569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0BDDE-21FB-F453-5046-1432BB73AD7C}"/>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D38BD1B-03CB-C2AF-0FAD-7AB6BD3EF34D}"/>
              </a:ext>
            </a:extLst>
          </p:cNvPr>
          <p:cNvSpPr>
            <a:spLocks noGrp="1"/>
          </p:cNvSpPr>
          <p:nvPr>
            <p:ph type="sldNum" sz="quarter" idx="4"/>
          </p:nvPr>
        </p:nvSpPr>
        <p:spPr/>
        <p:txBody>
          <a:bodyPr/>
          <a:lstStyle/>
          <a:p>
            <a:fld id="{74D77D2B-B223-4A5F-B2B2-5AE626418F05}" type="slidenum">
              <a:rPr lang="en-GB" smtClean="0"/>
              <a:t>33</a:t>
            </a:fld>
            <a:endParaRPr lang="en-GB"/>
          </a:p>
        </p:txBody>
      </p:sp>
      <p:sp>
        <p:nvSpPr>
          <p:cNvPr id="2" name="Title 1">
            <a:extLst>
              <a:ext uri="{FF2B5EF4-FFF2-40B4-BE49-F238E27FC236}">
                <a16:creationId xmlns:a16="http://schemas.microsoft.com/office/drawing/2014/main" id="{0F3B1D97-A60F-D2FB-0DAF-3821EE416B93}"/>
              </a:ext>
            </a:extLst>
          </p:cNvPr>
          <p:cNvSpPr>
            <a:spLocks noGrp="1"/>
          </p:cNvSpPr>
          <p:nvPr>
            <p:ph type="title"/>
          </p:nvPr>
        </p:nvSpPr>
        <p:spPr/>
        <p:txBody>
          <a:bodyPr>
            <a:normAutofit/>
          </a:bodyPr>
          <a:lstStyle/>
          <a:p>
            <a:r>
              <a:rPr lang="en-GB" dirty="0"/>
              <a:t>Regression Model Evaluation: Key Metrics and Visual Insights</a:t>
            </a:r>
          </a:p>
        </p:txBody>
      </p:sp>
      <p:pic>
        <p:nvPicPr>
          <p:cNvPr id="12290" name="Picture 2" descr="Generated image">
            <a:extLst>
              <a:ext uri="{FF2B5EF4-FFF2-40B4-BE49-F238E27FC236}">
                <a16:creationId xmlns:a16="http://schemas.microsoft.com/office/drawing/2014/main" id="{33535138-29C4-16EA-ABE2-68E6E96B35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25"/>
          <a:stretch>
            <a:fillRect/>
          </a:stretch>
        </p:blipFill>
        <p:spPr bwMode="auto">
          <a:xfrm>
            <a:off x="1038561" y="901871"/>
            <a:ext cx="10287000" cy="5642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7715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7"/>
          <p:cNvGrpSpPr>
            <a:grpSpLocks/>
          </p:cNvGrpSpPr>
          <p:nvPr/>
        </p:nvGrpSpPr>
        <p:grpSpPr bwMode="auto">
          <a:xfrm>
            <a:off x="1919536" y="2188100"/>
            <a:ext cx="3817936" cy="2933939"/>
            <a:chOff x="0" y="1723"/>
            <a:chExt cx="2544" cy="1991"/>
          </a:xfrm>
        </p:grpSpPr>
        <p:pic>
          <p:nvPicPr>
            <p:cNvPr id="18441" name="Picture 8"/>
            <p:cNvPicPr>
              <a:picLocks noChangeAspect="1" noChangeArrowheads="1"/>
            </p:cNvPicPr>
            <p:nvPr/>
          </p:nvPicPr>
          <p:blipFill>
            <a:blip r:embed="rId3"/>
            <a:srcRect/>
            <a:stretch>
              <a:fillRect/>
            </a:stretch>
          </p:blipFill>
          <p:spPr bwMode="auto">
            <a:xfrm>
              <a:off x="0" y="1723"/>
              <a:ext cx="2544" cy="1991"/>
            </a:xfrm>
            <a:prstGeom prst="rect">
              <a:avLst/>
            </a:prstGeom>
            <a:noFill/>
            <a:ln w="12700">
              <a:noFill/>
              <a:miter lim="800000"/>
              <a:headEnd/>
              <a:tailEnd/>
            </a:ln>
          </p:spPr>
        </p:pic>
        <p:sp>
          <p:nvSpPr>
            <p:cNvPr id="18442" name="Text Box 9"/>
            <p:cNvSpPr txBox="1">
              <a:spLocks noChangeArrowheads="1"/>
            </p:cNvSpPr>
            <p:nvPr/>
          </p:nvSpPr>
          <p:spPr bwMode="auto">
            <a:xfrm>
              <a:off x="539" y="3388"/>
              <a:ext cx="1381" cy="212"/>
            </a:xfrm>
            <a:prstGeom prst="rect">
              <a:avLst/>
            </a:prstGeom>
            <a:noFill/>
            <a:ln w="9525">
              <a:noFill/>
              <a:miter lim="800000"/>
              <a:headEnd/>
              <a:tailEnd/>
            </a:ln>
          </p:spPr>
          <p:txBody>
            <a:bodyPr>
              <a:spAutoFit/>
            </a:bodyPr>
            <a:lstStyle/>
            <a:p>
              <a:pPr>
                <a:spcBef>
                  <a:spcPct val="50000"/>
                </a:spcBef>
              </a:pPr>
              <a:r>
                <a:rPr lang="en-GB" sz="1600" b="1">
                  <a:latin typeface="Tahoma" pitchFamily="34" charset="0"/>
                </a:rPr>
                <a:t>Input data points</a:t>
              </a:r>
            </a:p>
          </p:txBody>
        </p:sp>
      </p:grpSp>
      <p:pic>
        <p:nvPicPr>
          <p:cNvPr id="18443" name="Picture 5"/>
          <p:cNvPicPr>
            <a:picLocks noChangeAspect="1" noChangeArrowheads="1"/>
          </p:cNvPicPr>
          <p:nvPr/>
        </p:nvPicPr>
        <p:blipFill>
          <a:blip r:embed="rId4"/>
          <a:srcRect/>
          <a:stretch>
            <a:fillRect/>
          </a:stretch>
        </p:blipFill>
        <p:spPr bwMode="auto">
          <a:xfrm>
            <a:off x="7235845" y="2411938"/>
            <a:ext cx="3197266" cy="2710101"/>
          </a:xfrm>
          <a:prstGeom prst="rect">
            <a:avLst/>
          </a:prstGeom>
          <a:noFill/>
          <a:ln w="12700">
            <a:noFill/>
            <a:miter lim="800000"/>
            <a:headEnd/>
            <a:tailEnd/>
          </a:ln>
        </p:spPr>
      </p:pic>
      <p:sp>
        <p:nvSpPr>
          <p:cNvPr id="18434" name="Rectangle 2"/>
          <p:cNvSpPr>
            <a:spLocks noGrp="1" noChangeArrowheads="1"/>
          </p:cNvSpPr>
          <p:nvPr>
            <p:ph type="title"/>
          </p:nvPr>
        </p:nvSpPr>
        <p:spPr/>
        <p:txBody>
          <a:bodyPr/>
          <a:lstStyle/>
          <a:p>
            <a:r>
              <a:rPr lang="en-GB"/>
              <a:t>Data Mining Techniques: Clustering</a:t>
            </a:r>
          </a:p>
        </p:txBody>
      </p:sp>
      <p:sp>
        <p:nvSpPr>
          <p:cNvPr id="6" name="Slide Number Placeholder 5">
            <a:extLst>
              <a:ext uri="{FF2B5EF4-FFF2-40B4-BE49-F238E27FC236}">
                <a16:creationId xmlns:a16="http://schemas.microsoft.com/office/drawing/2014/main" id="{D5A6634B-D540-2EFF-6DC0-259BDAD676A6}"/>
              </a:ext>
            </a:extLst>
          </p:cNvPr>
          <p:cNvSpPr>
            <a:spLocks noGrp="1"/>
          </p:cNvSpPr>
          <p:nvPr>
            <p:ph type="sldNum" sz="quarter" idx="12"/>
          </p:nvPr>
        </p:nvSpPr>
        <p:spPr/>
        <p:txBody>
          <a:bodyPr/>
          <a:lstStyle/>
          <a:p>
            <a:fld id="{825D229E-3F84-4FF3-B380-88C6F64605D7}" type="slidenum">
              <a:rPr lang="en-GB" smtClean="0"/>
              <a:t>34</a:t>
            </a:fld>
            <a:endParaRPr lang="en-GB"/>
          </a:p>
        </p:txBody>
      </p:sp>
      <p:sp>
        <p:nvSpPr>
          <p:cNvPr id="3" name="Content Placeholder 2">
            <a:extLst>
              <a:ext uri="{FF2B5EF4-FFF2-40B4-BE49-F238E27FC236}">
                <a16:creationId xmlns:a16="http://schemas.microsoft.com/office/drawing/2014/main" id="{238272E4-BEA0-3630-870A-EE5576F9E986}"/>
              </a:ext>
            </a:extLst>
          </p:cNvPr>
          <p:cNvSpPr>
            <a:spLocks noGrp="1"/>
          </p:cNvSpPr>
          <p:nvPr>
            <p:ph type="body" sz="quarter" idx="13"/>
          </p:nvPr>
        </p:nvSpPr>
        <p:spPr/>
        <p:txBody>
          <a:bodyPr>
            <a:normAutofit/>
          </a:bodyPr>
          <a:lstStyle/>
          <a:p>
            <a:pPr marL="423863" indent="-342900" eaLnBrk="0" hangingPunct="0"/>
            <a:r>
              <a:rPr lang="en-GB" sz="2000" b="1"/>
              <a:t>Clustering</a:t>
            </a:r>
            <a:r>
              <a:rPr lang="en-GB" sz="2000"/>
              <a:t> is an </a:t>
            </a:r>
            <a:r>
              <a:rPr lang="en-GB" sz="2000" b="1"/>
              <a:t>unsupervised learning technique</a:t>
            </a:r>
            <a:r>
              <a:rPr lang="en-GB" sz="2000"/>
              <a:t> used to group similar data points based on shared characteristics. Unlike classification, clustering does not use predefined labels but instead discovers natural patterns in the data. It is widely used for </a:t>
            </a:r>
            <a:r>
              <a:rPr lang="en-GB" sz="2000" b="1"/>
              <a:t>segmentation and pattern recognition</a:t>
            </a:r>
            <a:r>
              <a:rPr lang="en-GB" sz="2000"/>
              <a:t>.</a:t>
            </a:r>
            <a:endParaRPr lang="en-GB" sz="3600"/>
          </a:p>
        </p:txBody>
      </p:sp>
      <p:sp>
        <p:nvSpPr>
          <p:cNvPr id="18435" name="Content Placeholder 8"/>
          <p:cNvSpPr>
            <a:spLocks/>
          </p:cNvSpPr>
          <p:nvPr/>
        </p:nvSpPr>
        <p:spPr bwMode="auto">
          <a:xfrm>
            <a:off x="2024034" y="1000108"/>
            <a:ext cx="8458200" cy="1682750"/>
          </a:xfrm>
          <a:prstGeom prst="rect">
            <a:avLst/>
          </a:prstGeom>
          <a:noFill/>
          <a:ln w="9525">
            <a:noFill/>
            <a:miter lim="800000"/>
            <a:headEnd/>
            <a:tailEnd/>
          </a:ln>
        </p:spPr>
        <p:txBody>
          <a:bodyPr/>
          <a:lstStyle/>
          <a:p>
            <a:pPr marL="284163" indent="-284163" eaLnBrk="0" hangingPunct="0">
              <a:buFontTx/>
              <a:buChar char="•"/>
            </a:pPr>
            <a:endParaRPr lang="en-GB" sz="2400"/>
          </a:p>
        </p:txBody>
      </p:sp>
      <p:sp>
        <p:nvSpPr>
          <p:cNvPr id="18444" name="Text Box 6"/>
          <p:cNvSpPr txBox="1">
            <a:spLocks noChangeArrowheads="1"/>
          </p:cNvSpPr>
          <p:nvPr/>
        </p:nvSpPr>
        <p:spPr bwMode="auto">
          <a:xfrm>
            <a:off x="7581900" y="4649448"/>
            <a:ext cx="2546350" cy="581025"/>
          </a:xfrm>
          <a:prstGeom prst="rect">
            <a:avLst/>
          </a:prstGeom>
          <a:noFill/>
          <a:ln w="12700">
            <a:noFill/>
            <a:miter lim="800000"/>
            <a:headEnd/>
            <a:tailEnd/>
          </a:ln>
        </p:spPr>
        <p:txBody>
          <a:bodyPr>
            <a:spAutoFit/>
          </a:bodyPr>
          <a:lstStyle/>
          <a:p>
            <a:pPr eaLnBrk="0" hangingPunct="0">
              <a:spcBef>
                <a:spcPct val="50000"/>
              </a:spcBef>
            </a:pPr>
            <a:r>
              <a:rPr lang="en-US" sz="1600" b="1">
                <a:latin typeface="Tahoma" pitchFamily="34" charset="0"/>
              </a:rPr>
              <a:t>Cluster Memberships of Data Points</a:t>
            </a:r>
          </a:p>
        </p:txBody>
      </p:sp>
      <p:sp>
        <p:nvSpPr>
          <p:cNvPr id="18438" name="AutoShape 7"/>
          <p:cNvSpPr>
            <a:spLocks noChangeArrowheads="1"/>
          </p:cNvSpPr>
          <p:nvPr/>
        </p:nvSpPr>
        <p:spPr bwMode="auto">
          <a:xfrm>
            <a:off x="5810248" y="5211438"/>
            <a:ext cx="1143000" cy="685800"/>
          </a:xfrm>
          <a:prstGeom prst="roundRect">
            <a:avLst>
              <a:gd name="adj" fmla="val 16667"/>
            </a:avLst>
          </a:prstGeom>
          <a:noFill/>
          <a:ln w="9525">
            <a:solidFill>
              <a:schemeClr val="tx1"/>
            </a:solidFill>
            <a:round/>
            <a:headEnd/>
            <a:tailEnd/>
          </a:ln>
        </p:spPr>
        <p:txBody>
          <a:bodyPr wrap="none" anchor="ctr"/>
          <a:lstStyle/>
          <a:p>
            <a:pPr algn="ctr" eaLnBrk="0" hangingPunct="0"/>
            <a:r>
              <a:rPr lang="en-GB" sz="1600" b="1">
                <a:latin typeface="Helvetica" charset="0"/>
              </a:rPr>
              <a:t>Clustering</a:t>
            </a:r>
          </a:p>
          <a:p>
            <a:pPr algn="ctr" eaLnBrk="0" hangingPunct="0"/>
            <a:r>
              <a:rPr lang="en-GB" sz="1600" b="1">
                <a:latin typeface="Helvetica" charset="0"/>
              </a:rPr>
              <a:t>Method</a:t>
            </a:r>
            <a:endParaRPr lang="en-GB" sz="1600">
              <a:latin typeface="Times New Roman" pitchFamily="18" charset="0"/>
            </a:endParaRPr>
          </a:p>
        </p:txBody>
      </p:sp>
      <p:sp>
        <p:nvSpPr>
          <p:cNvPr id="18439" name="AutoShape 11"/>
          <p:cNvSpPr>
            <a:spLocks noChangeArrowheads="1"/>
          </p:cNvSpPr>
          <p:nvPr/>
        </p:nvSpPr>
        <p:spPr bwMode="auto">
          <a:xfrm>
            <a:off x="5881686" y="4711372"/>
            <a:ext cx="1071570" cy="223838"/>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8438"/>
                                        </p:tgtEl>
                                        <p:attrNameLst>
                                          <p:attrName>style.visibility</p:attrName>
                                        </p:attrNameLst>
                                      </p:cBhvr>
                                      <p:to>
                                        <p:strVal val="visible"/>
                                      </p:to>
                                    </p:set>
                                    <p:animEffect transition="in" filter="barn(inVertical)">
                                      <p:cBhvr>
                                        <p:cTn id="12" dur="500"/>
                                        <p:tgtEl>
                                          <p:spTgt spid="18438"/>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18439"/>
                                        </p:tgtEl>
                                        <p:attrNameLst>
                                          <p:attrName>style.visibility</p:attrName>
                                        </p:attrNameLst>
                                      </p:cBhvr>
                                      <p:to>
                                        <p:strVal val="visible"/>
                                      </p:to>
                                    </p:set>
                                    <p:animEffect transition="in" filter="barn(inVertical)">
                                      <p:cBhvr>
                                        <p:cTn id="15" dur="500"/>
                                        <p:tgtEl>
                                          <p:spTgt spid="18439"/>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18443"/>
                                        </p:tgtEl>
                                        <p:attrNameLst>
                                          <p:attrName>style.visibility</p:attrName>
                                        </p:attrNameLst>
                                      </p:cBhvr>
                                      <p:to>
                                        <p:strVal val="visible"/>
                                      </p:to>
                                    </p:set>
                                    <p:animEffect transition="in" filter="barn(inVertical)">
                                      <p:cBhvr>
                                        <p:cTn id="20" dur="500"/>
                                        <p:tgtEl>
                                          <p:spTgt spid="18443"/>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18444"/>
                                        </p:tgtEl>
                                        <p:attrNameLst>
                                          <p:attrName>style.visibility</p:attrName>
                                        </p:attrNameLst>
                                      </p:cBhvr>
                                      <p:to>
                                        <p:strVal val="visible"/>
                                      </p:to>
                                    </p:set>
                                    <p:animEffect transition="in" filter="barn(inVertical)">
                                      <p:cBhvr>
                                        <p:cTn id="23" dur="500"/>
                                        <p:tgtEl>
                                          <p:spTgt spid="184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4" grpId="0"/>
      <p:bldP spid="18438" grpId="0" animBg="1"/>
      <p:bldP spid="1843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DA5E26-66E0-BBEB-6A4A-1E641F461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52D106-7A4C-845C-D74F-51E9AF5666DB}"/>
              </a:ext>
            </a:extLst>
          </p:cNvPr>
          <p:cNvSpPr>
            <a:spLocks noGrp="1"/>
          </p:cNvSpPr>
          <p:nvPr>
            <p:ph type="title"/>
          </p:nvPr>
        </p:nvSpPr>
        <p:spPr/>
        <p:txBody>
          <a:bodyPr/>
          <a:lstStyle/>
          <a:p>
            <a:r>
              <a:rPr lang="en-GB"/>
              <a:t>Data Mining Techniques: Clustering</a:t>
            </a:r>
          </a:p>
        </p:txBody>
      </p:sp>
      <p:sp>
        <p:nvSpPr>
          <p:cNvPr id="6" name="Slide Number Placeholder 5">
            <a:extLst>
              <a:ext uri="{FF2B5EF4-FFF2-40B4-BE49-F238E27FC236}">
                <a16:creationId xmlns:a16="http://schemas.microsoft.com/office/drawing/2014/main" id="{A69DB1B0-1742-9AF5-D10B-FE96819E4D59}"/>
              </a:ext>
            </a:extLst>
          </p:cNvPr>
          <p:cNvSpPr>
            <a:spLocks noGrp="1"/>
          </p:cNvSpPr>
          <p:nvPr>
            <p:ph type="sldNum" sz="quarter" idx="12"/>
          </p:nvPr>
        </p:nvSpPr>
        <p:spPr/>
        <p:txBody>
          <a:bodyPr/>
          <a:lstStyle/>
          <a:p>
            <a:fld id="{825D229E-3F84-4FF3-B380-88C6F64605D7}" type="slidenum">
              <a:rPr lang="en-GB" smtClean="0"/>
              <a:t>35</a:t>
            </a:fld>
            <a:endParaRPr lang="en-GB"/>
          </a:p>
        </p:txBody>
      </p:sp>
      <p:sp>
        <p:nvSpPr>
          <p:cNvPr id="3" name="Content Placeholder 2">
            <a:extLst>
              <a:ext uri="{FF2B5EF4-FFF2-40B4-BE49-F238E27FC236}">
                <a16:creationId xmlns:a16="http://schemas.microsoft.com/office/drawing/2014/main" id="{F3250803-E6F0-4462-4548-FA92302704BB}"/>
              </a:ext>
            </a:extLst>
          </p:cNvPr>
          <p:cNvSpPr>
            <a:spLocks noGrp="1"/>
          </p:cNvSpPr>
          <p:nvPr>
            <p:ph type="body" sz="quarter" idx="13"/>
          </p:nvPr>
        </p:nvSpPr>
        <p:spPr/>
        <p:txBody>
          <a:bodyPr>
            <a:normAutofit fontScale="92500"/>
          </a:bodyPr>
          <a:lstStyle/>
          <a:p>
            <a:pPr marL="0" indent="0">
              <a:buNone/>
            </a:pPr>
            <a:r>
              <a:rPr lang="en-GB" b="1" dirty="0"/>
              <a:t>Real-World Commercial Examples:</a:t>
            </a:r>
          </a:p>
          <a:p>
            <a:r>
              <a:rPr lang="en-GB" b="1" dirty="0"/>
              <a:t>Customer Segmentation (Marketing &amp; Retail) - </a:t>
            </a:r>
            <a:r>
              <a:rPr lang="en-GB" dirty="0"/>
              <a:t>Group customers based on purchasing </a:t>
            </a:r>
            <a:r>
              <a:rPr lang="en-GB" dirty="0" err="1"/>
              <a:t>behavior</a:t>
            </a:r>
            <a:r>
              <a:rPr lang="en-GB" dirty="0"/>
              <a:t> to create targeted marketing campaigns.</a:t>
            </a:r>
          </a:p>
          <a:p>
            <a:pPr lvl="1"/>
            <a:r>
              <a:rPr lang="en-GB" b="1" dirty="0"/>
              <a:t>How it Works:</a:t>
            </a:r>
            <a:br>
              <a:rPr lang="en-GB" dirty="0"/>
            </a:br>
            <a:r>
              <a:rPr lang="en-GB" dirty="0"/>
              <a:t>✔ Uses customer purchase history, demographics, and spending patterns.</a:t>
            </a:r>
            <a:br>
              <a:rPr lang="en-GB" dirty="0"/>
            </a:br>
            <a:r>
              <a:rPr lang="en-GB" dirty="0"/>
              <a:t>✔ A clustering algorithm groups customers into distinct segments (e.g., budget shoppers vs. premium buyers).</a:t>
            </a:r>
            <a:br>
              <a:rPr lang="en-GB" dirty="0"/>
            </a:br>
            <a:r>
              <a:rPr lang="en-GB" dirty="0"/>
              <a:t>✔ Businesses personalize promotions and product recommendations for each segment.</a:t>
            </a:r>
          </a:p>
          <a:p>
            <a:r>
              <a:rPr lang="en-GB" b="1" dirty="0"/>
              <a:t>Anomaly Detection in Insurance Claims (Finance &amp; Insurance) - </a:t>
            </a:r>
            <a:r>
              <a:rPr lang="en-GB" dirty="0"/>
              <a:t>Identify fraudulent claims by clustering similar claim patterns.</a:t>
            </a:r>
          </a:p>
          <a:p>
            <a:pPr lvl="1"/>
            <a:r>
              <a:rPr lang="en-GB" b="1" dirty="0"/>
              <a:t>How it Works:</a:t>
            </a:r>
            <a:br>
              <a:rPr lang="en-GB" dirty="0"/>
            </a:br>
            <a:r>
              <a:rPr lang="en-GB" dirty="0"/>
              <a:t>✔ Uses historical claims data, claim amount, customer profile, and accident reports.</a:t>
            </a:r>
            <a:br>
              <a:rPr lang="en-GB" dirty="0"/>
            </a:br>
            <a:r>
              <a:rPr lang="en-GB" dirty="0"/>
              <a:t>✔ A clustering model detects unusual claim behaviours that differ from normal patterns.</a:t>
            </a:r>
            <a:br>
              <a:rPr lang="en-GB" dirty="0"/>
            </a:br>
            <a:r>
              <a:rPr lang="en-GB" dirty="0"/>
              <a:t>✔ Helps insurance companies flag suspicious claims for investigation.</a:t>
            </a:r>
          </a:p>
          <a:p>
            <a:endParaRPr lang="en-GB" dirty="0"/>
          </a:p>
        </p:txBody>
      </p:sp>
    </p:spTree>
    <p:extLst>
      <p:ext uri="{BB962C8B-B14F-4D97-AF65-F5344CB8AC3E}">
        <p14:creationId xmlns:p14="http://schemas.microsoft.com/office/powerpoint/2010/main" val="1441126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E7404-3C82-8CB0-6FB1-B6C2A897F248}"/>
              </a:ext>
            </a:extLst>
          </p:cNvPr>
          <p:cNvSpPr>
            <a:spLocks noGrp="1"/>
          </p:cNvSpPr>
          <p:nvPr>
            <p:ph type="title"/>
          </p:nvPr>
        </p:nvSpPr>
        <p:spPr/>
        <p:txBody>
          <a:bodyPr/>
          <a:lstStyle/>
          <a:p>
            <a:r>
              <a:rPr lang="en-GB" sz="4000"/>
              <a:t>Data Mining Techniques: Clustering</a:t>
            </a:r>
            <a:endParaRPr lang="en-GB"/>
          </a:p>
        </p:txBody>
      </p:sp>
      <p:sp>
        <p:nvSpPr>
          <p:cNvPr id="6" name="Slide Number Placeholder 5">
            <a:extLst>
              <a:ext uri="{FF2B5EF4-FFF2-40B4-BE49-F238E27FC236}">
                <a16:creationId xmlns:a16="http://schemas.microsoft.com/office/drawing/2014/main" id="{BBE3B4C5-5717-D32B-2644-A2ECEBA65037}"/>
              </a:ext>
            </a:extLst>
          </p:cNvPr>
          <p:cNvSpPr>
            <a:spLocks noGrp="1"/>
          </p:cNvSpPr>
          <p:nvPr>
            <p:ph type="sldNum" sz="quarter" idx="12"/>
          </p:nvPr>
        </p:nvSpPr>
        <p:spPr/>
        <p:txBody>
          <a:bodyPr/>
          <a:lstStyle/>
          <a:p>
            <a:fld id="{825D229E-3F84-4FF3-B380-88C6F64605D7}" type="slidenum">
              <a:rPr lang="en-GB" smtClean="0"/>
              <a:t>36</a:t>
            </a:fld>
            <a:endParaRPr lang="en-GB"/>
          </a:p>
        </p:txBody>
      </p:sp>
      <p:sp>
        <p:nvSpPr>
          <p:cNvPr id="3" name="Content Placeholder 2">
            <a:extLst>
              <a:ext uri="{FF2B5EF4-FFF2-40B4-BE49-F238E27FC236}">
                <a16:creationId xmlns:a16="http://schemas.microsoft.com/office/drawing/2014/main" id="{480D4FAF-DA82-181C-CADB-732A9983368A}"/>
              </a:ext>
            </a:extLst>
          </p:cNvPr>
          <p:cNvSpPr>
            <a:spLocks noGrp="1"/>
          </p:cNvSpPr>
          <p:nvPr>
            <p:ph type="body" sz="quarter" idx="13"/>
          </p:nvPr>
        </p:nvSpPr>
        <p:spPr/>
        <p:txBody>
          <a:bodyPr/>
          <a:lstStyle/>
          <a:p>
            <a:r>
              <a:rPr lang="en-GB" b="1"/>
              <a:t> Common Clustering Algorithms:</a:t>
            </a:r>
          </a:p>
          <a:p>
            <a:pPr lvl="1"/>
            <a:r>
              <a:rPr lang="en-GB"/>
              <a:t>✔ </a:t>
            </a:r>
            <a:r>
              <a:rPr lang="en-GB" b="1"/>
              <a:t>K-Means Clustering</a:t>
            </a:r>
            <a:r>
              <a:rPr lang="en-GB"/>
              <a:t> – Groups data points into a fixed number of clusters.</a:t>
            </a:r>
          </a:p>
          <a:p>
            <a:pPr lvl="1"/>
            <a:r>
              <a:rPr lang="en-GB"/>
              <a:t>✔ </a:t>
            </a:r>
            <a:r>
              <a:rPr lang="en-GB" b="1"/>
              <a:t>Hierarchical Clustering</a:t>
            </a:r>
            <a:r>
              <a:rPr lang="en-GB"/>
              <a:t> – Creates a tree-like structure of nested clusters.</a:t>
            </a:r>
          </a:p>
          <a:p>
            <a:pPr lvl="1"/>
            <a:r>
              <a:rPr lang="en-GB"/>
              <a:t>✔ </a:t>
            </a:r>
            <a:r>
              <a:rPr lang="en-GB" b="1"/>
              <a:t>DBSCAN (Density-Based Clustering)</a:t>
            </a:r>
            <a:r>
              <a:rPr lang="en-GB"/>
              <a:t> – Identifies clusters of varying densities.</a:t>
            </a:r>
          </a:p>
          <a:p>
            <a:pPr lvl="1"/>
            <a:r>
              <a:rPr lang="en-GB"/>
              <a:t>✔ </a:t>
            </a:r>
            <a:r>
              <a:rPr lang="en-GB" b="1"/>
              <a:t>Gaussian Mixture Models (GMM)</a:t>
            </a:r>
            <a:r>
              <a:rPr lang="en-GB"/>
              <a:t> – Assigns probabilities to cluster memberships.</a:t>
            </a:r>
          </a:p>
          <a:p>
            <a:endParaRPr lang="en-GB"/>
          </a:p>
          <a:p>
            <a:r>
              <a:rPr lang="en-GB"/>
              <a:t> </a:t>
            </a:r>
            <a:r>
              <a:rPr lang="en-GB" b="1"/>
              <a:t>Where is it Used?</a:t>
            </a:r>
            <a:endParaRPr lang="en-GB"/>
          </a:p>
          <a:p>
            <a:pPr lvl="1"/>
            <a:r>
              <a:rPr lang="en-GB"/>
              <a:t>Customer behaviour analysis </a:t>
            </a:r>
          </a:p>
          <a:p>
            <a:pPr lvl="1"/>
            <a:r>
              <a:rPr lang="en-GB"/>
              <a:t>Image segmentation in medical diagnostics </a:t>
            </a:r>
          </a:p>
          <a:p>
            <a:pPr lvl="1"/>
            <a:r>
              <a:rPr lang="en-GB"/>
              <a:t>Network traffic anomaly detection</a:t>
            </a:r>
          </a:p>
          <a:p>
            <a:endParaRPr lang="en-GB"/>
          </a:p>
          <a:p>
            <a:endParaRPr lang="en-GB"/>
          </a:p>
        </p:txBody>
      </p:sp>
    </p:spTree>
    <p:extLst>
      <p:ext uri="{BB962C8B-B14F-4D97-AF65-F5344CB8AC3E}">
        <p14:creationId xmlns:p14="http://schemas.microsoft.com/office/powerpoint/2010/main" val="1403516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barn(inVertical)">
                                      <p:cBhvr>
                                        <p:cTn id="27" dur="500"/>
                                        <p:tgtEl>
                                          <p:spTgt spid="3">
                                            <p:txEl>
                                              <p:pRg st="7" end="7"/>
                                            </p:txEl>
                                          </p:spTgt>
                                        </p:tgtEl>
                                      </p:cBhvr>
                                    </p:animEffect>
                                  </p:childTnLst>
                                </p:cTn>
                              </p:par>
                              <p:par>
                                <p:cTn id="28" presetID="16" presetClass="entr" presetSubtype="21"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arn(inVertical)">
                                      <p:cBhvr>
                                        <p:cTn id="30" dur="500"/>
                                        <p:tgtEl>
                                          <p:spTgt spid="3">
                                            <p:txEl>
                                              <p:pRg st="8" end="8"/>
                                            </p:txEl>
                                          </p:spTgt>
                                        </p:tgtEl>
                                      </p:cBhvr>
                                    </p:animEffect>
                                  </p:childTnLst>
                                </p:cTn>
                              </p:par>
                              <p:par>
                                <p:cTn id="31" presetID="16" presetClass="entr" presetSubtype="21"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arn(inVertical)">
                                      <p:cBhvr>
                                        <p:cTn id="3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846EAD-205D-2ABF-ECD7-4169FB4687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620211-B91D-E3BE-320A-7E42ED13FA43}"/>
              </a:ext>
            </a:extLst>
          </p:cNvPr>
          <p:cNvSpPr>
            <a:spLocks noGrp="1"/>
          </p:cNvSpPr>
          <p:nvPr>
            <p:ph type="title"/>
          </p:nvPr>
        </p:nvSpPr>
        <p:spPr/>
        <p:txBody>
          <a:bodyPr>
            <a:normAutofit/>
          </a:bodyPr>
          <a:lstStyle/>
          <a:p>
            <a:r>
              <a:rPr lang="en-GB" dirty="0"/>
              <a:t>Clustering Metrics and Rule of Thumb</a:t>
            </a:r>
          </a:p>
        </p:txBody>
      </p:sp>
      <p:sp>
        <p:nvSpPr>
          <p:cNvPr id="3" name="Slide Number Placeholder 2">
            <a:extLst>
              <a:ext uri="{FF2B5EF4-FFF2-40B4-BE49-F238E27FC236}">
                <a16:creationId xmlns:a16="http://schemas.microsoft.com/office/drawing/2014/main" id="{5659230A-53A0-8C6C-597A-2E2432DA0681}"/>
              </a:ext>
            </a:extLst>
          </p:cNvPr>
          <p:cNvSpPr>
            <a:spLocks noGrp="1"/>
          </p:cNvSpPr>
          <p:nvPr>
            <p:ph type="sldNum" sz="quarter" idx="12"/>
          </p:nvPr>
        </p:nvSpPr>
        <p:spPr/>
        <p:txBody>
          <a:bodyPr/>
          <a:lstStyle/>
          <a:p>
            <a:fld id="{74D77D2B-B223-4A5F-B2B2-5AE626418F05}" type="slidenum">
              <a:rPr lang="en-GB" smtClean="0"/>
              <a:t>37</a:t>
            </a:fld>
            <a:endParaRPr lang="en-GB"/>
          </a:p>
        </p:txBody>
      </p:sp>
      <p:graphicFrame>
        <p:nvGraphicFramePr>
          <p:cNvPr id="5" name="Table 4">
            <a:extLst>
              <a:ext uri="{FF2B5EF4-FFF2-40B4-BE49-F238E27FC236}">
                <a16:creationId xmlns:a16="http://schemas.microsoft.com/office/drawing/2014/main" id="{B2FCA763-62E6-2B83-6A4B-4005B20264E6}"/>
              </a:ext>
            </a:extLst>
          </p:cNvPr>
          <p:cNvGraphicFramePr>
            <a:graphicFrameLocks noGrp="1"/>
          </p:cNvGraphicFramePr>
          <p:nvPr>
            <p:extLst>
              <p:ext uri="{D42A27DB-BD31-4B8C-83A1-F6EECF244321}">
                <p14:modId xmlns:p14="http://schemas.microsoft.com/office/powerpoint/2010/main" val="2844162024"/>
              </p:ext>
            </p:extLst>
          </p:nvPr>
        </p:nvGraphicFramePr>
        <p:xfrm>
          <a:off x="358775" y="1082358"/>
          <a:ext cx="11487150" cy="4815840"/>
        </p:xfrm>
        <a:graphic>
          <a:graphicData uri="http://schemas.openxmlformats.org/drawingml/2006/table">
            <a:tbl>
              <a:tblPr>
                <a:tableStyleId>{5940675A-B579-460E-94D1-54222C63F5DA}</a:tableStyleId>
              </a:tblPr>
              <a:tblGrid>
                <a:gridCol w="2147757">
                  <a:extLst>
                    <a:ext uri="{9D8B030D-6E8A-4147-A177-3AD203B41FA5}">
                      <a16:colId xmlns:a16="http://schemas.microsoft.com/office/drawing/2014/main" val="999429215"/>
                    </a:ext>
                  </a:extLst>
                </a:gridCol>
                <a:gridCol w="4335332">
                  <a:extLst>
                    <a:ext uri="{9D8B030D-6E8A-4147-A177-3AD203B41FA5}">
                      <a16:colId xmlns:a16="http://schemas.microsoft.com/office/drawing/2014/main" val="428752492"/>
                    </a:ext>
                  </a:extLst>
                </a:gridCol>
                <a:gridCol w="5004061">
                  <a:extLst>
                    <a:ext uri="{9D8B030D-6E8A-4147-A177-3AD203B41FA5}">
                      <a16:colId xmlns:a16="http://schemas.microsoft.com/office/drawing/2014/main" val="333862748"/>
                    </a:ext>
                  </a:extLst>
                </a:gridCol>
              </a:tblGrid>
              <a:tr h="0">
                <a:tc>
                  <a:txBody>
                    <a:bodyPr/>
                    <a:lstStyle/>
                    <a:p>
                      <a:r>
                        <a:rPr lang="en-GB" sz="2000" b="1"/>
                        <a:t>Metric</a:t>
                      </a:r>
                      <a:endParaRPr lang="en-GB" sz="2000"/>
                    </a:p>
                  </a:txBody>
                  <a:tcPr anchor="ctr"/>
                </a:tc>
                <a:tc>
                  <a:txBody>
                    <a:bodyPr/>
                    <a:lstStyle/>
                    <a:p>
                      <a:r>
                        <a:rPr lang="en-GB" sz="2000" b="1"/>
                        <a:t>Description</a:t>
                      </a:r>
                      <a:endParaRPr lang="en-GB" sz="2000"/>
                    </a:p>
                  </a:txBody>
                  <a:tcPr anchor="ctr"/>
                </a:tc>
                <a:tc>
                  <a:txBody>
                    <a:bodyPr/>
                    <a:lstStyle/>
                    <a:p>
                      <a:r>
                        <a:rPr lang="en-GB" sz="2000" b="1"/>
                        <a:t>Rule of Thumb (Interpretation Guide)</a:t>
                      </a:r>
                      <a:endParaRPr lang="en-GB" sz="2000"/>
                    </a:p>
                  </a:txBody>
                  <a:tcPr anchor="ctr"/>
                </a:tc>
                <a:extLst>
                  <a:ext uri="{0D108BD9-81ED-4DB2-BD59-A6C34878D82A}">
                    <a16:rowId xmlns:a16="http://schemas.microsoft.com/office/drawing/2014/main" val="1074644554"/>
                  </a:ext>
                </a:extLst>
              </a:tr>
              <a:tr h="0">
                <a:tc>
                  <a:txBody>
                    <a:bodyPr/>
                    <a:lstStyle/>
                    <a:p>
                      <a:r>
                        <a:rPr lang="en-GB" sz="2000" b="1"/>
                        <a:t>Silhouette Score</a:t>
                      </a:r>
                      <a:endParaRPr lang="en-GB" sz="2000"/>
                    </a:p>
                  </a:txBody>
                  <a:tcPr anchor="ctr"/>
                </a:tc>
                <a:tc>
                  <a:txBody>
                    <a:bodyPr/>
                    <a:lstStyle/>
                    <a:p>
                      <a:r>
                        <a:rPr lang="en-GB" sz="2000" dirty="0"/>
                        <a:t>Measures how similar an object is to its own cluster vs. other clusters</a:t>
                      </a:r>
                    </a:p>
                  </a:txBody>
                  <a:tcPr anchor="ctr"/>
                </a:tc>
                <a:tc>
                  <a:txBody>
                    <a:bodyPr/>
                    <a:lstStyle/>
                    <a:p>
                      <a:r>
                        <a:rPr lang="en-GB" sz="2000" dirty="0"/>
                        <a:t>0.71–1.00 = Strong structure; 0.51–0.70 = Reasonable structure; 0.26–0.50 = Weak structure; &lt;0.25 = Poor</a:t>
                      </a:r>
                    </a:p>
                  </a:txBody>
                  <a:tcPr anchor="ctr"/>
                </a:tc>
                <a:extLst>
                  <a:ext uri="{0D108BD9-81ED-4DB2-BD59-A6C34878D82A}">
                    <a16:rowId xmlns:a16="http://schemas.microsoft.com/office/drawing/2014/main" val="1096265822"/>
                  </a:ext>
                </a:extLst>
              </a:tr>
              <a:tr h="0">
                <a:tc>
                  <a:txBody>
                    <a:bodyPr/>
                    <a:lstStyle/>
                    <a:p>
                      <a:r>
                        <a:rPr lang="en-GB" sz="2000" b="1"/>
                        <a:t>Davies–Bouldin Index</a:t>
                      </a:r>
                      <a:endParaRPr lang="en-GB" sz="2000"/>
                    </a:p>
                  </a:txBody>
                  <a:tcPr anchor="ctr"/>
                </a:tc>
                <a:tc>
                  <a:txBody>
                    <a:bodyPr/>
                    <a:lstStyle/>
                    <a:p>
                      <a:r>
                        <a:rPr lang="en-GB" sz="2000"/>
                        <a:t>Lower values indicate better clustering with less overlap between clusters</a:t>
                      </a:r>
                    </a:p>
                  </a:txBody>
                  <a:tcPr anchor="ctr"/>
                </a:tc>
                <a:tc>
                  <a:txBody>
                    <a:bodyPr/>
                    <a:lstStyle/>
                    <a:p>
                      <a:r>
                        <a:rPr lang="en-GB" sz="2000" dirty="0"/>
                        <a:t>0.0–1.0 = Excellent; 1.0–2.0 = Acceptable; &gt;2.0 = Poor (clusters too close or poorly separated)</a:t>
                      </a:r>
                    </a:p>
                  </a:txBody>
                  <a:tcPr anchor="ctr"/>
                </a:tc>
                <a:extLst>
                  <a:ext uri="{0D108BD9-81ED-4DB2-BD59-A6C34878D82A}">
                    <a16:rowId xmlns:a16="http://schemas.microsoft.com/office/drawing/2014/main" val="1283427646"/>
                  </a:ext>
                </a:extLst>
              </a:tr>
              <a:tr h="0">
                <a:tc>
                  <a:txBody>
                    <a:bodyPr/>
                    <a:lstStyle/>
                    <a:p>
                      <a:r>
                        <a:rPr lang="en-GB" sz="2000" b="1"/>
                        <a:t>Dunn Index</a:t>
                      </a:r>
                      <a:endParaRPr lang="en-GB" sz="2000"/>
                    </a:p>
                  </a:txBody>
                  <a:tcPr anchor="ctr"/>
                </a:tc>
                <a:tc>
                  <a:txBody>
                    <a:bodyPr/>
                    <a:lstStyle/>
                    <a:p>
                      <a:r>
                        <a:rPr lang="en-GB" sz="2000"/>
                        <a:t>Measures compactness and separation of clusters (higher is better)</a:t>
                      </a:r>
                    </a:p>
                  </a:txBody>
                  <a:tcPr anchor="ctr"/>
                </a:tc>
                <a:tc>
                  <a:txBody>
                    <a:bodyPr/>
                    <a:lstStyle/>
                    <a:p>
                      <a:r>
                        <a:rPr lang="en-GB" sz="2000" dirty="0"/>
                        <a:t>&gt;1.0 = Good clustering; &lt;1.0 = Poor clustering (low separation or high intra-cluster distance)</a:t>
                      </a:r>
                    </a:p>
                  </a:txBody>
                  <a:tcPr anchor="ctr"/>
                </a:tc>
                <a:extLst>
                  <a:ext uri="{0D108BD9-81ED-4DB2-BD59-A6C34878D82A}">
                    <a16:rowId xmlns:a16="http://schemas.microsoft.com/office/drawing/2014/main" val="2925493099"/>
                  </a:ext>
                </a:extLst>
              </a:tr>
              <a:tr h="0">
                <a:tc>
                  <a:txBody>
                    <a:bodyPr/>
                    <a:lstStyle/>
                    <a:p>
                      <a:r>
                        <a:rPr lang="en-GB" sz="2000" b="1"/>
                        <a:t>Calinski–Harabasz Index</a:t>
                      </a:r>
                      <a:endParaRPr lang="en-GB" sz="2000"/>
                    </a:p>
                  </a:txBody>
                  <a:tcPr anchor="ctr"/>
                </a:tc>
                <a:tc>
                  <a:txBody>
                    <a:bodyPr/>
                    <a:lstStyle/>
                    <a:p>
                      <a:r>
                        <a:rPr lang="en-GB" sz="2000"/>
                        <a:t>Ratio of between-cluster to within-cluster dispersion (higher is better)</a:t>
                      </a:r>
                    </a:p>
                  </a:txBody>
                  <a:tcPr anchor="ctr"/>
                </a:tc>
                <a:tc>
                  <a:txBody>
                    <a:bodyPr/>
                    <a:lstStyle/>
                    <a:p>
                      <a:r>
                        <a:rPr lang="en-GB" sz="2000"/>
                        <a:t>No strict cutoff; higher values = better-defined clusters; compare across models for best selection</a:t>
                      </a:r>
                    </a:p>
                  </a:txBody>
                  <a:tcPr anchor="ctr"/>
                </a:tc>
                <a:extLst>
                  <a:ext uri="{0D108BD9-81ED-4DB2-BD59-A6C34878D82A}">
                    <a16:rowId xmlns:a16="http://schemas.microsoft.com/office/drawing/2014/main" val="2889776137"/>
                  </a:ext>
                </a:extLst>
              </a:tr>
              <a:tr h="0">
                <a:tc>
                  <a:txBody>
                    <a:bodyPr/>
                    <a:lstStyle/>
                    <a:p>
                      <a:r>
                        <a:rPr lang="en-GB" sz="2000" b="1"/>
                        <a:t>Inertia (WCSS)</a:t>
                      </a:r>
                      <a:endParaRPr lang="en-GB" sz="2000"/>
                    </a:p>
                  </a:txBody>
                  <a:tcPr anchor="ctr"/>
                </a:tc>
                <a:tc>
                  <a:txBody>
                    <a:bodyPr/>
                    <a:lstStyle/>
                    <a:p>
                      <a:r>
                        <a:rPr lang="en-GB" sz="2000"/>
                        <a:t>Within-cluster sum of squares; measures compactness (lower is better)</a:t>
                      </a:r>
                    </a:p>
                  </a:txBody>
                  <a:tcPr anchor="ctr"/>
                </a:tc>
                <a:tc>
                  <a:txBody>
                    <a:bodyPr/>
                    <a:lstStyle/>
                    <a:p>
                      <a:r>
                        <a:rPr lang="en-GB" sz="2000" dirty="0"/>
                        <a:t>No universal threshold; lower = more compact clusters; use elbow method to find optimal number of clusters</a:t>
                      </a:r>
                    </a:p>
                  </a:txBody>
                  <a:tcPr anchor="ctr"/>
                </a:tc>
                <a:extLst>
                  <a:ext uri="{0D108BD9-81ED-4DB2-BD59-A6C34878D82A}">
                    <a16:rowId xmlns:a16="http://schemas.microsoft.com/office/drawing/2014/main" val="3165948207"/>
                  </a:ext>
                </a:extLst>
              </a:tr>
            </a:tbl>
          </a:graphicData>
        </a:graphic>
      </p:graphicFrame>
    </p:spTree>
    <p:extLst>
      <p:ext uri="{BB962C8B-B14F-4D97-AF65-F5344CB8AC3E}">
        <p14:creationId xmlns:p14="http://schemas.microsoft.com/office/powerpoint/2010/main" val="2011831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E208A1-57FC-A059-34B6-0968CDD20033}"/>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7693437B-A929-F8EA-8794-8516EAF2C22B}"/>
              </a:ext>
            </a:extLst>
          </p:cNvPr>
          <p:cNvSpPr>
            <a:spLocks noGrp="1"/>
          </p:cNvSpPr>
          <p:nvPr>
            <p:ph type="sldNum" sz="quarter" idx="4"/>
          </p:nvPr>
        </p:nvSpPr>
        <p:spPr/>
        <p:txBody>
          <a:bodyPr/>
          <a:lstStyle/>
          <a:p>
            <a:fld id="{74D77D2B-B223-4A5F-B2B2-5AE626418F05}" type="slidenum">
              <a:rPr lang="en-GB" smtClean="0"/>
              <a:t>38</a:t>
            </a:fld>
            <a:endParaRPr lang="en-GB"/>
          </a:p>
        </p:txBody>
      </p:sp>
      <p:sp>
        <p:nvSpPr>
          <p:cNvPr id="2" name="Title 1">
            <a:extLst>
              <a:ext uri="{FF2B5EF4-FFF2-40B4-BE49-F238E27FC236}">
                <a16:creationId xmlns:a16="http://schemas.microsoft.com/office/drawing/2014/main" id="{C8947A6B-213C-0F0B-B527-47CF06D50D6F}"/>
              </a:ext>
            </a:extLst>
          </p:cNvPr>
          <p:cNvSpPr>
            <a:spLocks noGrp="1"/>
          </p:cNvSpPr>
          <p:nvPr>
            <p:ph type="title"/>
          </p:nvPr>
        </p:nvSpPr>
        <p:spPr/>
        <p:txBody>
          <a:bodyPr>
            <a:normAutofit/>
          </a:bodyPr>
          <a:lstStyle/>
          <a:p>
            <a:r>
              <a:rPr lang="en-GB" dirty="0"/>
              <a:t>Clustering Model Evaluation: Key Metrics and Visual Insights</a:t>
            </a:r>
          </a:p>
        </p:txBody>
      </p:sp>
      <p:pic>
        <p:nvPicPr>
          <p:cNvPr id="11266" name="Picture 2" descr="Generated image">
            <a:extLst>
              <a:ext uri="{FF2B5EF4-FFF2-40B4-BE49-F238E27FC236}">
                <a16:creationId xmlns:a16="http://schemas.microsoft.com/office/drawing/2014/main" id="{AB96B986-C67E-4898-A9AC-7710E1B7FC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980"/>
          <a:stretch>
            <a:fillRect/>
          </a:stretch>
        </p:blipFill>
        <p:spPr bwMode="auto">
          <a:xfrm>
            <a:off x="952500" y="1114955"/>
            <a:ext cx="10287000" cy="5556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1037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p:txBody>
          <a:bodyPr>
            <a:normAutofit/>
          </a:bodyPr>
          <a:lstStyle/>
          <a:p>
            <a:r>
              <a:rPr lang="en-GB"/>
              <a:t>Data Mining Techniques: Association Rule Mining</a:t>
            </a:r>
          </a:p>
        </p:txBody>
      </p:sp>
      <p:sp>
        <p:nvSpPr>
          <p:cNvPr id="5" name="Slide Number Placeholder 4">
            <a:extLst>
              <a:ext uri="{FF2B5EF4-FFF2-40B4-BE49-F238E27FC236}">
                <a16:creationId xmlns:a16="http://schemas.microsoft.com/office/drawing/2014/main" id="{7FE7F130-7DE6-8C4C-6542-4C523DD17F7D}"/>
              </a:ext>
            </a:extLst>
          </p:cNvPr>
          <p:cNvSpPr>
            <a:spLocks noGrp="1"/>
          </p:cNvSpPr>
          <p:nvPr>
            <p:ph type="sldNum" sz="quarter" idx="12"/>
          </p:nvPr>
        </p:nvSpPr>
        <p:spPr/>
        <p:txBody>
          <a:bodyPr/>
          <a:lstStyle/>
          <a:p>
            <a:fld id="{825D229E-3F84-4FF3-B380-88C6F64605D7}" type="slidenum">
              <a:rPr lang="en-GB" smtClean="0"/>
              <a:t>39</a:t>
            </a:fld>
            <a:endParaRPr lang="en-GB"/>
          </a:p>
        </p:txBody>
      </p:sp>
      <p:sp>
        <p:nvSpPr>
          <p:cNvPr id="2" name="Content Placeholder 1">
            <a:extLst>
              <a:ext uri="{FF2B5EF4-FFF2-40B4-BE49-F238E27FC236}">
                <a16:creationId xmlns:a16="http://schemas.microsoft.com/office/drawing/2014/main" id="{F3A14E65-6BEF-043C-F9F7-22AFE8476F4E}"/>
              </a:ext>
            </a:extLst>
          </p:cNvPr>
          <p:cNvSpPr>
            <a:spLocks noGrp="1"/>
          </p:cNvSpPr>
          <p:nvPr>
            <p:ph type="body" sz="quarter" idx="13"/>
          </p:nvPr>
        </p:nvSpPr>
        <p:spPr/>
        <p:txBody>
          <a:bodyPr>
            <a:normAutofit/>
          </a:bodyPr>
          <a:lstStyle/>
          <a:p>
            <a:r>
              <a:rPr lang="en-GB" sz="2400" b="1"/>
              <a:t>Association Rule Mining</a:t>
            </a:r>
            <a:r>
              <a:rPr lang="en-GB" sz="2400"/>
              <a:t> is an </a:t>
            </a:r>
            <a:r>
              <a:rPr lang="en-GB" sz="2400" b="1"/>
              <a:t>unsupervised learning technique</a:t>
            </a:r>
            <a:r>
              <a:rPr lang="en-GB" sz="2400"/>
              <a:t> used to discover relationships and dependencies between variables in large datasets. It helps uncover </a:t>
            </a:r>
            <a:r>
              <a:rPr lang="en-GB" sz="2400" b="1"/>
              <a:t>hidden patterns and correlations</a:t>
            </a:r>
            <a:r>
              <a:rPr lang="en-GB" sz="2400"/>
              <a:t> that can be used for decision-making and business insights.</a:t>
            </a:r>
          </a:p>
        </p:txBody>
      </p:sp>
      <p:sp>
        <p:nvSpPr>
          <p:cNvPr id="4100" name="Content Placeholder 8"/>
          <p:cNvSpPr>
            <a:spLocks/>
          </p:cNvSpPr>
          <p:nvPr/>
        </p:nvSpPr>
        <p:spPr bwMode="auto">
          <a:xfrm>
            <a:off x="2238349" y="1000108"/>
            <a:ext cx="7894637" cy="1682750"/>
          </a:xfrm>
          <a:prstGeom prst="rect">
            <a:avLst/>
          </a:prstGeom>
          <a:noFill/>
          <a:ln w="9525">
            <a:noFill/>
            <a:miter lim="800000"/>
            <a:headEnd/>
            <a:tailEnd/>
          </a:ln>
        </p:spPr>
        <p:txBody>
          <a:bodyPr/>
          <a:lstStyle/>
          <a:p>
            <a:pPr marL="284163" indent="-284163" eaLnBrk="0" hangingPunct="0">
              <a:buFontTx/>
              <a:buChar char="•"/>
            </a:pPr>
            <a:endParaRPr lang="en-GB" sz="2400"/>
          </a:p>
        </p:txBody>
      </p:sp>
      <p:sp>
        <p:nvSpPr>
          <p:cNvPr id="618503" name="AutoShape 7"/>
          <p:cNvSpPr>
            <a:spLocks noChangeArrowheads="1"/>
          </p:cNvSpPr>
          <p:nvPr/>
        </p:nvSpPr>
        <p:spPr bwMode="auto">
          <a:xfrm>
            <a:off x="5418138" y="2814638"/>
            <a:ext cx="1676400" cy="685800"/>
          </a:xfrm>
          <a:prstGeom prst="roundRect">
            <a:avLst>
              <a:gd name="adj" fmla="val 16667"/>
            </a:avLst>
          </a:prstGeom>
          <a:noFill/>
          <a:ln w="9525">
            <a:solidFill>
              <a:schemeClr val="tx1"/>
            </a:solidFill>
            <a:round/>
            <a:headEnd/>
            <a:tailEnd/>
          </a:ln>
        </p:spPr>
        <p:txBody>
          <a:bodyPr wrap="none" anchor="ctr"/>
          <a:lstStyle/>
          <a:p>
            <a:pPr algn="ctr" eaLnBrk="0" hangingPunct="0"/>
            <a:r>
              <a:rPr lang="en-GB" sz="1600" b="1">
                <a:latin typeface="Helvetica" charset="0"/>
              </a:rPr>
              <a:t>Association</a:t>
            </a:r>
          </a:p>
          <a:p>
            <a:pPr algn="ctr" eaLnBrk="0" hangingPunct="0"/>
            <a:r>
              <a:rPr lang="en-GB" sz="1600" b="1">
                <a:latin typeface="Helvetica" charset="0"/>
              </a:rPr>
              <a:t>Mining Method</a:t>
            </a:r>
            <a:endParaRPr lang="en-GB" sz="1600">
              <a:latin typeface="Times New Roman" pitchFamily="18" charset="0"/>
            </a:endParaRPr>
          </a:p>
        </p:txBody>
      </p:sp>
      <p:graphicFrame>
        <p:nvGraphicFramePr>
          <p:cNvPr id="4098" name="Object 18"/>
          <p:cNvGraphicFramePr>
            <a:graphicFrameLocks noChangeAspect="1"/>
          </p:cNvGraphicFramePr>
          <p:nvPr/>
        </p:nvGraphicFramePr>
        <p:xfrm>
          <a:off x="2590801" y="2654300"/>
          <a:ext cx="1914525" cy="990600"/>
        </p:xfrm>
        <a:graphic>
          <a:graphicData uri="http://schemas.openxmlformats.org/presentationml/2006/ole">
            <mc:AlternateContent xmlns:mc="http://schemas.openxmlformats.org/markup-compatibility/2006">
              <mc:Choice xmlns:v="urn:schemas-microsoft-com:vml" Requires="v">
                <p:oleObj name="Worksheet" r:id="rId3" imgW="1809000" imgH="936000" progId="Excel.Sheet.8">
                  <p:embed/>
                </p:oleObj>
              </mc:Choice>
              <mc:Fallback>
                <p:oleObj name="Worksheet" r:id="rId3" imgW="1809000" imgH="936000" progId="Excel.Sheet.8">
                  <p:embed/>
                  <p:pic>
                    <p:nvPicPr>
                      <p:cNvPr id="4098" name="Object 1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90801" y="2654300"/>
                        <a:ext cx="1914525" cy="990600"/>
                      </a:xfrm>
                      <a:prstGeom prst="rect">
                        <a:avLst/>
                      </a:prstGeom>
                      <a:solidFill>
                        <a:srgbClr val="DDDDDD"/>
                      </a:solidFill>
                      <a:effectLst>
                        <a:outerShdw dist="35921" dir="2700000" algn="ctr" rotWithShape="0">
                          <a:srgbClr val="808080"/>
                        </a:outerShdw>
                      </a:effectLst>
                    </p:spPr>
                  </p:pic>
                </p:oleObj>
              </mc:Fallback>
            </mc:AlternateContent>
          </a:graphicData>
        </a:graphic>
      </p:graphicFrame>
      <p:sp>
        <p:nvSpPr>
          <p:cNvPr id="4102" name="AutoShape 19"/>
          <p:cNvSpPr>
            <a:spLocks noChangeArrowheads="1"/>
          </p:cNvSpPr>
          <p:nvPr/>
        </p:nvSpPr>
        <p:spPr bwMode="auto">
          <a:xfrm>
            <a:off x="4656138" y="3068638"/>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
        <p:nvSpPr>
          <p:cNvPr id="4103" name="AutoShape 20"/>
          <p:cNvSpPr>
            <a:spLocks noChangeArrowheads="1"/>
          </p:cNvSpPr>
          <p:nvPr/>
        </p:nvSpPr>
        <p:spPr bwMode="auto">
          <a:xfrm>
            <a:off x="7323138" y="3060700"/>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
        <p:nvSpPr>
          <p:cNvPr id="4104" name="Text Box 21"/>
          <p:cNvSpPr txBox="1">
            <a:spLocks noChangeArrowheads="1"/>
          </p:cNvSpPr>
          <p:nvPr/>
        </p:nvSpPr>
        <p:spPr bwMode="auto">
          <a:xfrm>
            <a:off x="8389939" y="2900364"/>
            <a:ext cx="955711" cy="461665"/>
          </a:xfrm>
          <a:prstGeom prst="rect">
            <a:avLst/>
          </a:prstGeom>
          <a:noFill/>
          <a:ln w="9525">
            <a:noFill/>
            <a:miter lim="800000"/>
            <a:headEnd/>
            <a:tailEnd/>
          </a:ln>
        </p:spPr>
        <p:txBody>
          <a:bodyPr wrap="none">
            <a:spAutoFit/>
          </a:bodyPr>
          <a:lstStyle/>
          <a:p>
            <a:r>
              <a:rPr lang="en-GB" sz="2400" b="1"/>
              <a:t>X</a:t>
            </a:r>
            <a:r>
              <a:rPr lang="en-GB" sz="2400"/>
              <a:t> </a:t>
            </a:r>
            <a:r>
              <a:rPr lang="en-GB" sz="2400">
                <a:sym typeface="Symbol" pitchFamily="18" charset="2"/>
              </a:rPr>
              <a:t> </a:t>
            </a:r>
            <a:r>
              <a:rPr lang="en-GB" sz="2400" b="1">
                <a:sym typeface="Symbol" pitchFamily="18" charset="2"/>
              </a:rPr>
              <a:t>Y</a:t>
            </a:r>
            <a:endParaRPr lang="en-GB" sz="2400" b="1"/>
          </a:p>
        </p:txBody>
      </p:sp>
      <p:sp>
        <p:nvSpPr>
          <p:cNvPr id="4105" name="Content Placeholder 8"/>
          <p:cNvSpPr>
            <a:spLocks/>
          </p:cNvSpPr>
          <p:nvPr/>
        </p:nvSpPr>
        <p:spPr bwMode="auto">
          <a:xfrm>
            <a:off x="358775" y="4300835"/>
            <a:ext cx="8686800" cy="1682750"/>
          </a:xfrm>
          <a:prstGeom prst="rect">
            <a:avLst/>
          </a:prstGeom>
          <a:noFill/>
          <a:ln w="9525">
            <a:noFill/>
            <a:miter lim="800000"/>
            <a:headEnd/>
            <a:tailEnd/>
          </a:ln>
        </p:spPr>
        <p:txBody>
          <a:bodyPr/>
          <a:lstStyle/>
          <a:p>
            <a:pPr marL="860425" lvl="1" indent="-322263" eaLnBrk="0" hangingPunct="0">
              <a:buFontTx/>
              <a:buChar char="–"/>
            </a:pPr>
            <a:r>
              <a:rPr lang="en-GB" altLang="zh-CN" sz="2400">
                <a:ea typeface="SimSun" pitchFamily="2" charset="-122"/>
              </a:rPr>
              <a:t>Between values, 			</a:t>
            </a:r>
            <a:r>
              <a:rPr lang="en-GB" altLang="zh-CN">
                <a:solidFill>
                  <a:srgbClr val="0000CC"/>
                </a:solidFill>
                <a:ea typeface="SimSun" pitchFamily="2" charset="-122"/>
              </a:rPr>
              <a:t>e.g.</a:t>
            </a:r>
            <a:r>
              <a:rPr lang="en-GB" altLang="zh-CN" sz="2400">
                <a:solidFill>
                  <a:srgbClr val="0000CC"/>
                </a:solidFill>
                <a:ea typeface="SimSun" pitchFamily="2" charset="-122"/>
              </a:rPr>
              <a:t> </a:t>
            </a:r>
            <a:r>
              <a:rPr lang="en-GB">
                <a:solidFill>
                  <a:srgbClr val="0000CC"/>
                </a:solidFill>
                <a:latin typeface="Tahoma" pitchFamily="34" charset="0"/>
                <a:cs typeface="Arial" pitchFamily="34" charset="0"/>
              </a:rPr>
              <a:t>Apple </a:t>
            </a:r>
            <a:r>
              <a:rPr lang="en-GB">
                <a:solidFill>
                  <a:srgbClr val="0000CC"/>
                </a:solidFill>
                <a:latin typeface="Tahoma" pitchFamily="34" charset="0"/>
                <a:cs typeface="Arial" pitchFamily="34" charset="0"/>
                <a:sym typeface="Symbol" pitchFamily="18" charset="2"/>
              </a:rPr>
              <a:t></a:t>
            </a:r>
            <a:r>
              <a:rPr lang="en-GB">
                <a:solidFill>
                  <a:srgbClr val="0000CC"/>
                </a:solidFill>
                <a:latin typeface="Tahoma" pitchFamily="34" charset="0"/>
                <a:cs typeface="Arial" pitchFamily="34" charset="0"/>
              </a:rPr>
              <a:t> Coke</a:t>
            </a:r>
          </a:p>
          <a:p>
            <a:pPr marL="860425" lvl="1" indent="-322263" eaLnBrk="0" hangingPunct="0">
              <a:buFontTx/>
              <a:buChar char="–"/>
            </a:pPr>
            <a:r>
              <a:rPr lang="en-GB" altLang="zh-CN" sz="2400">
                <a:ea typeface="SimSun" pitchFamily="2" charset="-122"/>
              </a:rPr>
              <a:t>Between categories of values, 	</a:t>
            </a:r>
            <a:r>
              <a:rPr lang="en-GB" altLang="zh-CN">
                <a:solidFill>
                  <a:srgbClr val="0000CC"/>
                </a:solidFill>
                <a:ea typeface="SimSun" pitchFamily="2" charset="-122"/>
              </a:rPr>
              <a:t>e.g.</a:t>
            </a:r>
            <a:r>
              <a:rPr lang="en-GB" altLang="zh-CN" sz="2400">
                <a:solidFill>
                  <a:srgbClr val="0000CC"/>
                </a:solidFill>
                <a:ea typeface="SimSun" pitchFamily="2" charset="-122"/>
              </a:rPr>
              <a:t> </a:t>
            </a:r>
            <a:r>
              <a:rPr lang="en-GB">
                <a:solidFill>
                  <a:srgbClr val="0000CC"/>
                </a:solidFill>
                <a:latin typeface="Tahoma" pitchFamily="34" charset="0"/>
                <a:cs typeface="Arial" pitchFamily="34" charset="0"/>
              </a:rPr>
              <a:t>Food </a:t>
            </a:r>
            <a:r>
              <a:rPr lang="en-GB">
                <a:solidFill>
                  <a:srgbClr val="0000CC"/>
                </a:solidFill>
                <a:latin typeface="Tahoma" pitchFamily="34" charset="0"/>
                <a:cs typeface="Arial" pitchFamily="34" charset="0"/>
                <a:sym typeface="Symbol" pitchFamily="18" charset="2"/>
              </a:rPr>
              <a:t></a:t>
            </a:r>
            <a:r>
              <a:rPr lang="en-GB">
                <a:solidFill>
                  <a:srgbClr val="0000CC"/>
                </a:solidFill>
                <a:latin typeface="Tahoma" pitchFamily="34" charset="0"/>
                <a:cs typeface="Arial" pitchFamily="34" charset="0"/>
              </a:rPr>
              <a:t> Magazine</a:t>
            </a:r>
          </a:p>
          <a:p>
            <a:pPr marL="860425" lvl="1" indent="-322263" eaLnBrk="0" hangingPunct="0">
              <a:buFontTx/>
              <a:buChar char="–"/>
            </a:pPr>
            <a:r>
              <a:rPr lang="en-GB" altLang="zh-CN" sz="2400">
                <a:ea typeface="SimSun" pitchFamily="2" charset="-122"/>
              </a:rPr>
              <a:t>Between values of attributes, </a:t>
            </a:r>
            <a:r>
              <a:rPr lang="en-GB" altLang="zh-CN">
                <a:solidFill>
                  <a:srgbClr val="0000CC"/>
                </a:solidFill>
                <a:ea typeface="SimSun" pitchFamily="2" charset="-122"/>
              </a:rPr>
              <a:t>e.g.</a:t>
            </a:r>
            <a:r>
              <a:rPr lang="en-GB" altLang="zh-CN" sz="2400">
                <a:solidFill>
                  <a:srgbClr val="0000CC"/>
                </a:solidFill>
                <a:ea typeface="SimSun" pitchFamily="2" charset="-122"/>
              </a:rPr>
              <a:t> </a:t>
            </a:r>
            <a:r>
              <a:rPr lang="en-GB" err="1">
                <a:solidFill>
                  <a:srgbClr val="0000CC"/>
                </a:solidFill>
                <a:latin typeface="Tahoma" pitchFamily="34" charset="0"/>
                <a:cs typeface="Arial" pitchFamily="34" charset="0"/>
              </a:rPr>
              <a:t>Married:yes</a:t>
            </a:r>
            <a:r>
              <a:rPr lang="en-GB">
                <a:solidFill>
                  <a:srgbClr val="0000CC"/>
                </a:solidFill>
                <a:latin typeface="Tahoma" pitchFamily="34" charset="0"/>
                <a:cs typeface="Arial" pitchFamily="34" charset="0"/>
              </a:rPr>
              <a:t> </a:t>
            </a:r>
            <a:r>
              <a:rPr lang="en-GB">
                <a:solidFill>
                  <a:srgbClr val="0000CC"/>
                </a:solidFill>
                <a:latin typeface="Tahoma" pitchFamily="34" charset="0"/>
                <a:cs typeface="Arial" pitchFamily="34" charset="0"/>
                <a:sym typeface="Symbol" pitchFamily="18" charset="2"/>
              </a:rPr>
              <a:t></a:t>
            </a:r>
            <a:r>
              <a:rPr lang="en-GB">
                <a:solidFill>
                  <a:srgbClr val="0000CC"/>
                </a:solidFill>
                <a:latin typeface="Tahoma" pitchFamily="34" charset="0"/>
                <a:cs typeface="Arial" pitchFamily="34" charset="0"/>
              </a:rPr>
              <a:t> </a:t>
            </a:r>
            <a:r>
              <a:rPr lang="en-GB" err="1">
                <a:solidFill>
                  <a:srgbClr val="0000CC"/>
                </a:solidFill>
                <a:latin typeface="Tahoma" pitchFamily="34" charset="0"/>
                <a:cs typeface="Arial" pitchFamily="34" charset="0"/>
              </a:rPr>
              <a:t>OwnHouse:yes</a:t>
            </a:r>
            <a:endParaRPr lang="en-GB">
              <a:solidFill>
                <a:srgbClr val="0000CC"/>
              </a:solidFill>
              <a:latin typeface="Tahoma" pitchFamily="34" charset="0"/>
              <a:cs typeface="Arial" pitchFamily="34" charset="0"/>
            </a:endParaRPr>
          </a:p>
          <a:p>
            <a:pPr marL="860425" lvl="1" indent="-322263" eaLnBrk="0" hangingPunct="0">
              <a:buFontTx/>
              <a:buChar char="–"/>
            </a:pPr>
            <a:r>
              <a:rPr lang="en-GB" altLang="zh-CN" sz="2400">
                <a:ea typeface="SimSun" pitchFamily="2" charset="-122"/>
              </a:rPr>
              <a:t>Over time period, 	</a:t>
            </a:r>
            <a:r>
              <a:rPr lang="en-GB" altLang="zh-CN">
                <a:solidFill>
                  <a:srgbClr val="0000CC"/>
                </a:solidFill>
                <a:ea typeface="SimSun" pitchFamily="2" charset="-122"/>
              </a:rPr>
              <a:t>e.g. year 1: Database </a:t>
            </a:r>
            <a:r>
              <a:rPr lang="en-GB">
                <a:solidFill>
                  <a:srgbClr val="0000CC"/>
                </a:solidFill>
                <a:latin typeface="Tahoma" pitchFamily="34" charset="0"/>
                <a:cs typeface="Arial" pitchFamily="34" charset="0"/>
                <a:sym typeface="Symbol" pitchFamily="18" charset="2"/>
              </a:rPr>
              <a:t></a:t>
            </a:r>
            <a:r>
              <a:rPr lang="en-GB">
                <a:solidFill>
                  <a:srgbClr val="0000CC"/>
                </a:solidFill>
                <a:latin typeface="Tahoma" pitchFamily="34" charset="0"/>
                <a:cs typeface="Arial" pitchFamily="34" charset="0"/>
              </a:rPr>
              <a:t> year 2: Data Mining</a:t>
            </a:r>
          </a:p>
        </p:txBody>
      </p:sp>
      <p:sp>
        <p:nvSpPr>
          <p:cNvPr id="4106" name="Text Box 10"/>
          <p:cNvSpPr txBox="1">
            <a:spLocks noChangeArrowheads="1"/>
          </p:cNvSpPr>
          <p:nvPr/>
        </p:nvSpPr>
        <p:spPr bwMode="auto">
          <a:xfrm>
            <a:off x="657225" y="3876973"/>
            <a:ext cx="4608513" cy="461665"/>
          </a:xfrm>
          <a:prstGeom prst="rect">
            <a:avLst/>
          </a:prstGeom>
          <a:noFill/>
          <a:ln w="9525">
            <a:noFill/>
            <a:miter lim="800000"/>
            <a:headEnd/>
            <a:tailEnd/>
          </a:ln>
          <a:effectLst/>
        </p:spPr>
        <p:txBody>
          <a:bodyPr>
            <a:spAutoFit/>
          </a:bodyPr>
          <a:lstStyle/>
          <a:p>
            <a:pPr>
              <a:spcBef>
                <a:spcPct val="50000"/>
              </a:spcBef>
              <a:buFontTx/>
              <a:buChar char="•"/>
            </a:pPr>
            <a:r>
              <a:rPr lang="en-GB" sz="2400" b="1">
                <a:latin typeface="Helvetica" charset="0"/>
              </a:rPr>
              <a:t> Various associations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barn(inVertical)">
                                      <p:cBhvr>
                                        <p:cTn id="7" dur="500"/>
                                        <p:tgtEl>
                                          <p:spTgt spid="409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102"/>
                                        </p:tgtEl>
                                        <p:attrNameLst>
                                          <p:attrName>style.visibility</p:attrName>
                                        </p:attrNameLst>
                                      </p:cBhvr>
                                      <p:to>
                                        <p:strVal val="visible"/>
                                      </p:to>
                                    </p:set>
                                    <p:animEffect transition="in" filter="barn(inVertical)">
                                      <p:cBhvr>
                                        <p:cTn id="12" dur="500"/>
                                        <p:tgtEl>
                                          <p:spTgt spid="4102"/>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618503"/>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4103"/>
                                        </p:tgtEl>
                                        <p:attrNameLst>
                                          <p:attrName>style.visibility</p:attrName>
                                        </p:attrNameLst>
                                      </p:cBhvr>
                                      <p:to>
                                        <p:strVal val="visible"/>
                                      </p:to>
                                    </p:set>
                                    <p:animEffect transition="in" filter="barn(inVertical)">
                                      <p:cBhvr>
                                        <p:cTn id="21" dur="500"/>
                                        <p:tgtEl>
                                          <p:spTgt spid="4103"/>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4104"/>
                                        </p:tgtEl>
                                        <p:attrNameLst>
                                          <p:attrName>style.visibility</p:attrName>
                                        </p:attrNameLst>
                                      </p:cBhvr>
                                      <p:to>
                                        <p:strVal val="visible"/>
                                      </p:to>
                                    </p:set>
                                    <p:animEffect transition="in" filter="barn(inVertical)">
                                      <p:cBhvr>
                                        <p:cTn id="26" dur="500"/>
                                        <p:tgtEl>
                                          <p:spTgt spid="4104"/>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4105">
                                            <p:txEl>
                                              <p:pRg st="0" end="0"/>
                                            </p:txEl>
                                          </p:spTgt>
                                        </p:tgtEl>
                                        <p:attrNameLst>
                                          <p:attrName>style.visibility</p:attrName>
                                        </p:attrNameLst>
                                      </p:cBhvr>
                                      <p:to>
                                        <p:strVal val="visible"/>
                                      </p:to>
                                    </p:set>
                                    <p:animEffect transition="in" filter="barn(inVertical)">
                                      <p:cBhvr>
                                        <p:cTn id="31" dur="500"/>
                                        <p:tgtEl>
                                          <p:spTgt spid="4105">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4105">
                                            <p:txEl>
                                              <p:pRg st="1" end="1"/>
                                            </p:txEl>
                                          </p:spTgt>
                                        </p:tgtEl>
                                        <p:attrNameLst>
                                          <p:attrName>style.visibility</p:attrName>
                                        </p:attrNameLst>
                                      </p:cBhvr>
                                      <p:to>
                                        <p:strVal val="visible"/>
                                      </p:to>
                                    </p:set>
                                    <p:animEffect transition="in" filter="barn(inVertical)">
                                      <p:cBhvr>
                                        <p:cTn id="36" dur="500"/>
                                        <p:tgtEl>
                                          <p:spTgt spid="4105">
                                            <p:txEl>
                                              <p:pRg st="1" end="1"/>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6" presetClass="entr" presetSubtype="21" fill="hold" grpId="0" nodeType="clickEffect">
                                  <p:stCondLst>
                                    <p:cond delay="0"/>
                                  </p:stCondLst>
                                  <p:childTnLst>
                                    <p:set>
                                      <p:cBhvr>
                                        <p:cTn id="40" dur="1" fill="hold">
                                          <p:stCondLst>
                                            <p:cond delay="0"/>
                                          </p:stCondLst>
                                        </p:cTn>
                                        <p:tgtEl>
                                          <p:spTgt spid="4105">
                                            <p:txEl>
                                              <p:pRg st="2" end="2"/>
                                            </p:txEl>
                                          </p:spTgt>
                                        </p:tgtEl>
                                        <p:attrNameLst>
                                          <p:attrName>style.visibility</p:attrName>
                                        </p:attrNameLst>
                                      </p:cBhvr>
                                      <p:to>
                                        <p:strVal val="visible"/>
                                      </p:to>
                                    </p:set>
                                    <p:animEffect transition="in" filter="barn(inVertical)">
                                      <p:cBhvr>
                                        <p:cTn id="41" dur="500"/>
                                        <p:tgtEl>
                                          <p:spTgt spid="4105">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grpId="0" nodeType="clickEffect">
                                  <p:stCondLst>
                                    <p:cond delay="0"/>
                                  </p:stCondLst>
                                  <p:childTnLst>
                                    <p:set>
                                      <p:cBhvr>
                                        <p:cTn id="45" dur="1" fill="hold">
                                          <p:stCondLst>
                                            <p:cond delay="0"/>
                                          </p:stCondLst>
                                        </p:cTn>
                                        <p:tgtEl>
                                          <p:spTgt spid="4105">
                                            <p:txEl>
                                              <p:pRg st="3" end="3"/>
                                            </p:txEl>
                                          </p:spTgt>
                                        </p:tgtEl>
                                        <p:attrNameLst>
                                          <p:attrName>style.visibility</p:attrName>
                                        </p:attrNameLst>
                                      </p:cBhvr>
                                      <p:to>
                                        <p:strVal val="visible"/>
                                      </p:to>
                                    </p:set>
                                    <p:animEffect transition="in" filter="barn(inVertical)">
                                      <p:cBhvr>
                                        <p:cTn id="46" dur="500"/>
                                        <p:tgtEl>
                                          <p:spTgt spid="410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8503" grpId="0" animBg="1" autoUpdateAnimBg="0"/>
      <p:bldP spid="4102" grpId="0" animBg="1"/>
      <p:bldP spid="4103" grpId="0" animBg="1"/>
      <p:bldP spid="4104" grpId="0"/>
      <p:bldP spid="4105" grpId="0" build="allAtOnce"/>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ECE15-8BAD-9D99-6D46-B8074D1436B9}"/>
              </a:ext>
            </a:extLst>
          </p:cNvPr>
          <p:cNvSpPr>
            <a:spLocks noGrp="1"/>
          </p:cNvSpPr>
          <p:nvPr>
            <p:ph type="title"/>
          </p:nvPr>
        </p:nvSpPr>
        <p:spPr/>
        <p:txBody>
          <a:bodyPr/>
          <a:lstStyle/>
          <a:p>
            <a:r>
              <a:rPr lang="en-GB" dirty="0"/>
              <a:t>Data Mining Techniques: Association Rule Mining</a:t>
            </a:r>
          </a:p>
        </p:txBody>
      </p:sp>
      <p:sp>
        <p:nvSpPr>
          <p:cNvPr id="6" name="Slide Number Placeholder 5">
            <a:extLst>
              <a:ext uri="{FF2B5EF4-FFF2-40B4-BE49-F238E27FC236}">
                <a16:creationId xmlns:a16="http://schemas.microsoft.com/office/drawing/2014/main" id="{86368094-50B9-F00A-5647-6ED66482A895}"/>
              </a:ext>
            </a:extLst>
          </p:cNvPr>
          <p:cNvSpPr>
            <a:spLocks noGrp="1"/>
          </p:cNvSpPr>
          <p:nvPr>
            <p:ph type="sldNum" sz="quarter" idx="12"/>
          </p:nvPr>
        </p:nvSpPr>
        <p:spPr/>
        <p:txBody>
          <a:bodyPr/>
          <a:lstStyle/>
          <a:p>
            <a:fld id="{825D229E-3F84-4FF3-B380-88C6F64605D7}" type="slidenum">
              <a:rPr lang="en-GB" smtClean="0"/>
              <a:t>40</a:t>
            </a:fld>
            <a:endParaRPr lang="en-GB"/>
          </a:p>
        </p:txBody>
      </p:sp>
      <p:sp>
        <p:nvSpPr>
          <p:cNvPr id="3" name="Content Placeholder 2">
            <a:extLst>
              <a:ext uri="{FF2B5EF4-FFF2-40B4-BE49-F238E27FC236}">
                <a16:creationId xmlns:a16="http://schemas.microsoft.com/office/drawing/2014/main" id="{B2ECB4F6-DF8E-B43C-F77C-3E5422ECC38D}"/>
              </a:ext>
            </a:extLst>
          </p:cNvPr>
          <p:cNvSpPr>
            <a:spLocks noGrp="1"/>
          </p:cNvSpPr>
          <p:nvPr>
            <p:ph type="body" sz="quarter" idx="13"/>
          </p:nvPr>
        </p:nvSpPr>
        <p:spPr/>
        <p:txBody>
          <a:bodyPr>
            <a:normAutofit lnSpcReduction="10000"/>
          </a:bodyPr>
          <a:lstStyle/>
          <a:p>
            <a:pPr marL="0" indent="0">
              <a:buNone/>
            </a:pPr>
            <a:r>
              <a:rPr lang="en-GB" b="1"/>
              <a:t>Real-World Commercial Examples:</a:t>
            </a:r>
          </a:p>
          <a:p>
            <a:r>
              <a:rPr lang="en-GB"/>
              <a:t> </a:t>
            </a:r>
            <a:r>
              <a:rPr lang="en-GB" b="1"/>
              <a:t>Market Basket Analysis (Retail &amp; E-commerce) - </a:t>
            </a:r>
            <a:r>
              <a:rPr lang="en-GB"/>
              <a:t>Identify frequently bought-together products to optimize sales strategies.</a:t>
            </a:r>
          </a:p>
          <a:p>
            <a:pPr lvl="1"/>
            <a:r>
              <a:rPr lang="en-GB" b="1"/>
              <a:t>How it Works:</a:t>
            </a:r>
            <a:br>
              <a:rPr lang="en-GB"/>
            </a:br>
            <a:r>
              <a:rPr lang="en-GB"/>
              <a:t>✔ </a:t>
            </a:r>
            <a:r>
              <a:rPr lang="en-GB" err="1"/>
              <a:t>Analyzes</a:t>
            </a:r>
            <a:r>
              <a:rPr lang="en-GB"/>
              <a:t> shopping cart transactions to find common purchase patterns.</a:t>
            </a:r>
            <a:br>
              <a:rPr lang="en-GB"/>
            </a:br>
            <a:r>
              <a:rPr lang="en-GB"/>
              <a:t>✔ If many customers buy </a:t>
            </a:r>
            <a:r>
              <a:rPr lang="en-GB" b="1"/>
              <a:t>bread and butter together</a:t>
            </a:r>
            <a:r>
              <a:rPr lang="en-GB"/>
              <a:t>, the system suggests bundling or cross-selling.</a:t>
            </a:r>
            <a:br>
              <a:rPr lang="en-GB"/>
            </a:br>
            <a:r>
              <a:rPr lang="en-GB"/>
              <a:t>✔ Businesses use insights to improve product placements and promotions.</a:t>
            </a:r>
          </a:p>
          <a:p>
            <a:r>
              <a:rPr lang="en-GB" b="1"/>
              <a:t>Fraud Detection in Banking (Finance &amp; Security) - </a:t>
            </a:r>
            <a:r>
              <a:rPr lang="en-GB"/>
              <a:t>Detect unusual transaction patterns indicating fraudulent activities.</a:t>
            </a:r>
          </a:p>
          <a:p>
            <a:pPr lvl="1"/>
            <a:r>
              <a:rPr lang="en-GB" b="1"/>
              <a:t>How it Works:</a:t>
            </a:r>
            <a:br>
              <a:rPr lang="en-GB"/>
            </a:br>
            <a:r>
              <a:rPr lang="en-GB"/>
              <a:t>✔ Examines customer transaction histories for suspicious activity patterns.</a:t>
            </a:r>
            <a:br>
              <a:rPr lang="en-GB"/>
            </a:br>
            <a:r>
              <a:rPr lang="en-GB"/>
              <a:t>✔ If a credit card is used </a:t>
            </a:r>
            <a:r>
              <a:rPr lang="en-GB" b="1"/>
              <a:t>in two different countries within minutes</a:t>
            </a:r>
            <a:r>
              <a:rPr lang="en-GB"/>
              <a:t>, it flags potential fraud.</a:t>
            </a:r>
            <a:br>
              <a:rPr lang="en-GB"/>
            </a:br>
            <a:r>
              <a:rPr lang="en-GB"/>
              <a:t>✔ Banks use these patterns to enhance fraud prevention systems.</a:t>
            </a:r>
          </a:p>
          <a:p>
            <a:endParaRPr lang="en-GB"/>
          </a:p>
        </p:txBody>
      </p:sp>
    </p:spTree>
    <p:extLst>
      <p:ext uri="{BB962C8B-B14F-4D97-AF65-F5344CB8AC3E}">
        <p14:creationId xmlns:p14="http://schemas.microsoft.com/office/powerpoint/2010/main" val="1175017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B01EA-0274-CCE5-0282-009BCAE17A24}"/>
              </a:ext>
            </a:extLst>
          </p:cNvPr>
          <p:cNvSpPr>
            <a:spLocks noGrp="1"/>
          </p:cNvSpPr>
          <p:nvPr>
            <p:ph type="title"/>
          </p:nvPr>
        </p:nvSpPr>
        <p:spPr/>
        <p:txBody>
          <a:bodyPr/>
          <a:lstStyle/>
          <a:p>
            <a:r>
              <a:rPr lang="en-GB" dirty="0"/>
              <a:t>Data Mining Techniques: Association Rule Mining</a:t>
            </a:r>
          </a:p>
        </p:txBody>
      </p:sp>
      <p:sp>
        <p:nvSpPr>
          <p:cNvPr id="6" name="Slide Number Placeholder 5">
            <a:extLst>
              <a:ext uri="{FF2B5EF4-FFF2-40B4-BE49-F238E27FC236}">
                <a16:creationId xmlns:a16="http://schemas.microsoft.com/office/drawing/2014/main" id="{EA7C73FB-7AAD-66F6-C38B-83CEDE003F13}"/>
              </a:ext>
            </a:extLst>
          </p:cNvPr>
          <p:cNvSpPr>
            <a:spLocks noGrp="1"/>
          </p:cNvSpPr>
          <p:nvPr>
            <p:ph type="sldNum" sz="quarter" idx="12"/>
          </p:nvPr>
        </p:nvSpPr>
        <p:spPr/>
        <p:txBody>
          <a:bodyPr/>
          <a:lstStyle/>
          <a:p>
            <a:fld id="{825D229E-3F84-4FF3-B380-88C6F64605D7}" type="slidenum">
              <a:rPr lang="en-GB" smtClean="0"/>
              <a:t>41</a:t>
            </a:fld>
            <a:endParaRPr lang="en-GB"/>
          </a:p>
        </p:txBody>
      </p:sp>
      <p:sp>
        <p:nvSpPr>
          <p:cNvPr id="3" name="Content Placeholder 2">
            <a:extLst>
              <a:ext uri="{FF2B5EF4-FFF2-40B4-BE49-F238E27FC236}">
                <a16:creationId xmlns:a16="http://schemas.microsoft.com/office/drawing/2014/main" id="{08432436-CA63-AD61-A64E-EDE0BD4B413C}"/>
              </a:ext>
            </a:extLst>
          </p:cNvPr>
          <p:cNvSpPr>
            <a:spLocks noGrp="1"/>
          </p:cNvSpPr>
          <p:nvPr>
            <p:ph type="body" sz="quarter" idx="13"/>
          </p:nvPr>
        </p:nvSpPr>
        <p:spPr/>
        <p:txBody>
          <a:bodyPr/>
          <a:lstStyle/>
          <a:p>
            <a:r>
              <a:rPr lang="en-GB" b="1"/>
              <a:t> Common Association Rule Mining Algorithms:</a:t>
            </a:r>
          </a:p>
          <a:p>
            <a:pPr lvl="1"/>
            <a:r>
              <a:rPr lang="en-GB"/>
              <a:t>✔ </a:t>
            </a:r>
            <a:r>
              <a:rPr lang="en-GB" b="1" err="1"/>
              <a:t>Apriori</a:t>
            </a:r>
            <a:r>
              <a:rPr lang="en-GB" b="1"/>
              <a:t> Algorithm</a:t>
            </a:r>
            <a:r>
              <a:rPr lang="en-GB"/>
              <a:t> – Generates frequent </a:t>
            </a:r>
            <a:r>
              <a:rPr lang="en-GB" err="1"/>
              <a:t>itemsets</a:t>
            </a:r>
            <a:r>
              <a:rPr lang="en-GB"/>
              <a:t> and association rules.</a:t>
            </a:r>
          </a:p>
          <a:p>
            <a:pPr lvl="1"/>
            <a:r>
              <a:rPr lang="en-GB"/>
              <a:t>✔ </a:t>
            </a:r>
            <a:r>
              <a:rPr lang="en-GB" b="1"/>
              <a:t>Eclat Algorithm</a:t>
            </a:r>
            <a:r>
              <a:rPr lang="en-GB"/>
              <a:t> – Uses a depth-first approach for itemset mining.</a:t>
            </a:r>
          </a:p>
          <a:p>
            <a:pPr lvl="1"/>
            <a:r>
              <a:rPr lang="en-GB"/>
              <a:t>✔ </a:t>
            </a:r>
            <a:r>
              <a:rPr lang="en-GB" b="1"/>
              <a:t>FP-Growth Algorithm</a:t>
            </a:r>
            <a:r>
              <a:rPr lang="en-GB"/>
              <a:t> – Uses tree-based structures to improve efficiency.</a:t>
            </a:r>
          </a:p>
          <a:p>
            <a:endParaRPr lang="en-GB"/>
          </a:p>
          <a:p>
            <a:r>
              <a:rPr lang="en-GB"/>
              <a:t> </a:t>
            </a:r>
            <a:r>
              <a:rPr lang="en-GB" b="1"/>
              <a:t>Where is it Used?</a:t>
            </a:r>
            <a:endParaRPr lang="en-GB"/>
          </a:p>
          <a:p>
            <a:pPr lvl="1">
              <a:buFont typeface="Arial" panose="020B0604020202020204" pitchFamily="34" charset="0"/>
              <a:buChar char="•"/>
            </a:pPr>
            <a:r>
              <a:rPr lang="en-GB"/>
              <a:t>Product recommendation systems (Amazon, Netflix)</a:t>
            </a:r>
          </a:p>
          <a:p>
            <a:pPr lvl="1">
              <a:buFont typeface="Arial" panose="020B0604020202020204" pitchFamily="34" charset="0"/>
              <a:buChar char="•"/>
            </a:pPr>
            <a:r>
              <a:rPr lang="en-GB"/>
              <a:t>Medical diagnosis (symptom-disease associations) </a:t>
            </a:r>
          </a:p>
          <a:p>
            <a:pPr lvl="1">
              <a:buFont typeface="Arial" panose="020B0604020202020204" pitchFamily="34" charset="0"/>
              <a:buChar char="•"/>
            </a:pPr>
            <a:r>
              <a:rPr lang="en-GB"/>
              <a:t>Web page clickstream analysis</a:t>
            </a:r>
          </a:p>
          <a:p>
            <a:endParaRPr lang="en-GB"/>
          </a:p>
        </p:txBody>
      </p:sp>
    </p:spTree>
    <p:extLst>
      <p:ext uri="{BB962C8B-B14F-4D97-AF65-F5344CB8AC3E}">
        <p14:creationId xmlns:p14="http://schemas.microsoft.com/office/powerpoint/2010/main" val="994186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barn(inVertic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barn(inVertic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barn(inVertical)">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DD062-E5F0-9AA4-C762-701FA78F06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81B2CB-3036-EFDF-F7EF-E0732DB5D929}"/>
              </a:ext>
            </a:extLst>
          </p:cNvPr>
          <p:cNvSpPr>
            <a:spLocks noGrp="1"/>
          </p:cNvSpPr>
          <p:nvPr>
            <p:ph type="title"/>
          </p:nvPr>
        </p:nvSpPr>
        <p:spPr/>
        <p:txBody>
          <a:bodyPr>
            <a:normAutofit/>
          </a:bodyPr>
          <a:lstStyle/>
          <a:p>
            <a:r>
              <a:rPr lang="en-GB" dirty="0"/>
              <a:t>Association Rule Mining Metrics and Rule of Thumb</a:t>
            </a:r>
          </a:p>
        </p:txBody>
      </p:sp>
      <p:sp>
        <p:nvSpPr>
          <p:cNvPr id="3" name="Slide Number Placeholder 2">
            <a:extLst>
              <a:ext uri="{FF2B5EF4-FFF2-40B4-BE49-F238E27FC236}">
                <a16:creationId xmlns:a16="http://schemas.microsoft.com/office/drawing/2014/main" id="{765351E5-0285-0641-A7E3-ECD78689A689}"/>
              </a:ext>
            </a:extLst>
          </p:cNvPr>
          <p:cNvSpPr>
            <a:spLocks noGrp="1"/>
          </p:cNvSpPr>
          <p:nvPr>
            <p:ph type="sldNum" sz="quarter" idx="12"/>
          </p:nvPr>
        </p:nvSpPr>
        <p:spPr/>
        <p:txBody>
          <a:bodyPr/>
          <a:lstStyle/>
          <a:p>
            <a:fld id="{74D77D2B-B223-4A5F-B2B2-5AE626418F05}" type="slidenum">
              <a:rPr lang="en-GB" smtClean="0"/>
              <a:t>42</a:t>
            </a:fld>
            <a:endParaRPr lang="en-GB"/>
          </a:p>
        </p:txBody>
      </p:sp>
      <p:graphicFrame>
        <p:nvGraphicFramePr>
          <p:cNvPr id="4" name="Table 3">
            <a:extLst>
              <a:ext uri="{FF2B5EF4-FFF2-40B4-BE49-F238E27FC236}">
                <a16:creationId xmlns:a16="http://schemas.microsoft.com/office/drawing/2014/main" id="{52C4AB55-1336-E244-1D4D-C959EA4834BC}"/>
              </a:ext>
            </a:extLst>
          </p:cNvPr>
          <p:cNvGraphicFramePr>
            <a:graphicFrameLocks noGrp="1"/>
          </p:cNvGraphicFramePr>
          <p:nvPr>
            <p:extLst>
              <p:ext uri="{D42A27DB-BD31-4B8C-83A1-F6EECF244321}">
                <p14:modId xmlns:p14="http://schemas.microsoft.com/office/powerpoint/2010/main" val="2105190200"/>
              </p:ext>
            </p:extLst>
          </p:nvPr>
        </p:nvGraphicFramePr>
        <p:xfrm>
          <a:off x="352425" y="1054250"/>
          <a:ext cx="11487150" cy="4914453"/>
        </p:xfrm>
        <a:graphic>
          <a:graphicData uri="http://schemas.openxmlformats.org/drawingml/2006/table">
            <a:tbl>
              <a:tblPr>
                <a:tableStyleId>{5940675A-B579-460E-94D1-54222C63F5DA}</a:tableStyleId>
              </a:tblPr>
              <a:tblGrid>
                <a:gridCol w="1685178">
                  <a:extLst>
                    <a:ext uri="{9D8B030D-6E8A-4147-A177-3AD203B41FA5}">
                      <a16:colId xmlns:a16="http://schemas.microsoft.com/office/drawing/2014/main" val="3472692702"/>
                    </a:ext>
                  </a:extLst>
                </a:gridCol>
                <a:gridCol w="4485939">
                  <a:extLst>
                    <a:ext uri="{9D8B030D-6E8A-4147-A177-3AD203B41FA5}">
                      <a16:colId xmlns:a16="http://schemas.microsoft.com/office/drawing/2014/main" val="4104868422"/>
                    </a:ext>
                  </a:extLst>
                </a:gridCol>
                <a:gridCol w="5316033">
                  <a:extLst>
                    <a:ext uri="{9D8B030D-6E8A-4147-A177-3AD203B41FA5}">
                      <a16:colId xmlns:a16="http://schemas.microsoft.com/office/drawing/2014/main" val="440975560"/>
                    </a:ext>
                  </a:extLst>
                </a:gridCol>
              </a:tblGrid>
              <a:tr h="441843">
                <a:tc>
                  <a:txBody>
                    <a:bodyPr/>
                    <a:lstStyle/>
                    <a:p>
                      <a:r>
                        <a:rPr lang="en-GB" sz="2000" b="1"/>
                        <a:t>Metric</a:t>
                      </a:r>
                      <a:endParaRPr lang="en-GB" sz="2000"/>
                    </a:p>
                  </a:txBody>
                  <a:tcPr anchor="ctr"/>
                </a:tc>
                <a:tc>
                  <a:txBody>
                    <a:bodyPr/>
                    <a:lstStyle/>
                    <a:p>
                      <a:r>
                        <a:rPr lang="en-GB" sz="2000" b="1"/>
                        <a:t>Description</a:t>
                      </a:r>
                      <a:endParaRPr lang="en-GB" sz="2000"/>
                    </a:p>
                  </a:txBody>
                  <a:tcPr anchor="ctr"/>
                </a:tc>
                <a:tc>
                  <a:txBody>
                    <a:bodyPr/>
                    <a:lstStyle/>
                    <a:p>
                      <a:r>
                        <a:rPr lang="en-GB" sz="2000" b="1"/>
                        <a:t>Rule of Thumb (Interpretation Guide)</a:t>
                      </a:r>
                      <a:endParaRPr lang="en-GB" sz="2000"/>
                    </a:p>
                  </a:txBody>
                  <a:tcPr anchor="ctr"/>
                </a:tc>
                <a:extLst>
                  <a:ext uri="{0D108BD9-81ED-4DB2-BD59-A6C34878D82A}">
                    <a16:rowId xmlns:a16="http://schemas.microsoft.com/office/drawing/2014/main" val="2353160147"/>
                  </a:ext>
                </a:extLst>
              </a:tr>
              <a:tr h="1121601">
                <a:tc>
                  <a:txBody>
                    <a:bodyPr/>
                    <a:lstStyle/>
                    <a:p>
                      <a:r>
                        <a:rPr lang="en-GB" sz="2000" b="1"/>
                        <a:t>Support</a:t>
                      </a:r>
                      <a:endParaRPr lang="en-GB" sz="2000"/>
                    </a:p>
                  </a:txBody>
                  <a:tcPr anchor="ctr"/>
                </a:tc>
                <a:tc>
                  <a:txBody>
                    <a:bodyPr/>
                    <a:lstStyle/>
                    <a:p>
                      <a:r>
                        <a:rPr lang="en-GB" sz="2000"/>
                        <a:t>Frequency of the itemset in the dataset</a:t>
                      </a:r>
                    </a:p>
                  </a:txBody>
                  <a:tcPr anchor="ctr"/>
                </a:tc>
                <a:tc>
                  <a:txBody>
                    <a:bodyPr/>
                    <a:lstStyle/>
                    <a:p>
                      <a:r>
                        <a:rPr lang="en-GB" sz="2000" dirty="0"/>
                        <a:t>&gt;1% = Considered </a:t>
                      </a:r>
                      <a:r>
                        <a:rPr lang="en-GB" sz="2000" dirty="0" err="1"/>
                        <a:t>frequentToo</a:t>
                      </a:r>
                      <a:r>
                        <a:rPr lang="en-GB" sz="2000" dirty="0"/>
                        <a:t> low = rare/unreliable rule</a:t>
                      </a:r>
                    </a:p>
                    <a:p>
                      <a:r>
                        <a:rPr lang="en-GB" sz="2000" dirty="0"/>
                        <a:t>Set minimum threshold based on data size</a:t>
                      </a:r>
                    </a:p>
                  </a:txBody>
                  <a:tcPr anchor="ctr"/>
                </a:tc>
                <a:extLst>
                  <a:ext uri="{0D108BD9-81ED-4DB2-BD59-A6C34878D82A}">
                    <a16:rowId xmlns:a16="http://schemas.microsoft.com/office/drawing/2014/main" val="3395652341"/>
                  </a:ext>
                </a:extLst>
              </a:tr>
              <a:tr h="781723">
                <a:tc>
                  <a:txBody>
                    <a:bodyPr/>
                    <a:lstStyle/>
                    <a:p>
                      <a:r>
                        <a:rPr lang="en-GB" sz="2000" b="1"/>
                        <a:t>Confidence</a:t>
                      </a:r>
                      <a:endParaRPr lang="en-GB" sz="2000"/>
                    </a:p>
                  </a:txBody>
                  <a:tcPr anchor="ctr"/>
                </a:tc>
                <a:tc>
                  <a:txBody>
                    <a:bodyPr/>
                    <a:lstStyle/>
                    <a:p>
                      <a:r>
                        <a:rPr lang="en-GB" sz="2000"/>
                        <a:t>Likelihood that consequent occurs given the antecedent</a:t>
                      </a:r>
                    </a:p>
                  </a:txBody>
                  <a:tcPr anchor="ctr"/>
                </a:tc>
                <a:tc>
                  <a:txBody>
                    <a:bodyPr/>
                    <a:lstStyle/>
                    <a:p>
                      <a:r>
                        <a:rPr lang="en-GB" sz="2000" dirty="0"/>
                        <a:t>&gt;80% = Strong rule; 60–80% = Moderate; &lt;60% = Weak rule</a:t>
                      </a:r>
                    </a:p>
                  </a:txBody>
                  <a:tcPr anchor="ctr"/>
                </a:tc>
                <a:extLst>
                  <a:ext uri="{0D108BD9-81ED-4DB2-BD59-A6C34878D82A}">
                    <a16:rowId xmlns:a16="http://schemas.microsoft.com/office/drawing/2014/main" val="2804552812"/>
                  </a:ext>
                </a:extLst>
              </a:tr>
              <a:tr h="781723">
                <a:tc>
                  <a:txBody>
                    <a:bodyPr/>
                    <a:lstStyle/>
                    <a:p>
                      <a:r>
                        <a:rPr lang="en-GB" sz="2000" b="1"/>
                        <a:t>Lift</a:t>
                      </a:r>
                      <a:endParaRPr lang="en-GB" sz="2000"/>
                    </a:p>
                  </a:txBody>
                  <a:tcPr anchor="ctr"/>
                </a:tc>
                <a:tc>
                  <a:txBody>
                    <a:bodyPr/>
                    <a:lstStyle/>
                    <a:p>
                      <a:r>
                        <a:rPr lang="en-GB" sz="2000"/>
                        <a:t>How much more likely the items are to occur together than by chance</a:t>
                      </a:r>
                    </a:p>
                  </a:txBody>
                  <a:tcPr anchor="ctr"/>
                </a:tc>
                <a:tc>
                  <a:txBody>
                    <a:bodyPr/>
                    <a:lstStyle/>
                    <a:p>
                      <a:r>
                        <a:rPr lang="en-GB" sz="2000" dirty="0"/>
                        <a:t>&gt;1.0 = Positive correlation; =1.0 = No correlation; &lt;1.0 = Negative correlation</a:t>
                      </a:r>
                    </a:p>
                  </a:txBody>
                  <a:tcPr anchor="ctr"/>
                </a:tc>
                <a:extLst>
                  <a:ext uri="{0D108BD9-81ED-4DB2-BD59-A6C34878D82A}">
                    <a16:rowId xmlns:a16="http://schemas.microsoft.com/office/drawing/2014/main" val="198912705"/>
                  </a:ext>
                </a:extLst>
              </a:tr>
              <a:tr h="781723">
                <a:tc>
                  <a:txBody>
                    <a:bodyPr/>
                    <a:lstStyle/>
                    <a:p>
                      <a:r>
                        <a:rPr lang="en-GB" sz="2000" b="1"/>
                        <a:t>Conviction</a:t>
                      </a:r>
                      <a:endParaRPr lang="en-GB" sz="2000"/>
                    </a:p>
                  </a:txBody>
                  <a:tcPr anchor="ctr"/>
                </a:tc>
                <a:tc>
                  <a:txBody>
                    <a:bodyPr/>
                    <a:lstStyle/>
                    <a:p>
                      <a:r>
                        <a:rPr lang="en-GB" sz="2000"/>
                        <a:t>Measure of implication strength (ratio of expected vs. observed error)</a:t>
                      </a:r>
                    </a:p>
                  </a:txBody>
                  <a:tcPr anchor="ctr"/>
                </a:tc>
                <a:tc>
                  <a:txBody>
                    <a:bodyPr/>
                    <a:lstStyle/>
                    <a:p>
                      <a:r>
                        <a:rPr lang="en-GB" sz="2000" dirty="0"/>
                        <a:t>&gt;1.0 = Positive implication</a:t>
                      </a:r>
                    </a:p>
                    <a:p>
                      <a:r>
                        <a:rPr lang="en-GB" sz="2000" dirty="0"/>
                        <a:t>Higher = Stronger rule</a:t>
                      </a:r>
                    </a:p>
                    <a:p>
                      <a:r>
                        <a:rPr lang="en-GB" sz="2000" dirty="0"/>
                        <a:t>=1.0 = No association</a:t>
                      </a:r>
                    </a:p>
                  </a:txBody>
                  <a:tcPr anchor="ctr"/>
                </a:tc>
                <a:extLst>
                  <a:ext uri="{0D108BD9-81ED-4DB2-BD59-A6C34878D82A}">
                    <a16:rowId xmlns:a16="http://schemas.microsoft.com/office/drawing/2014/main" val="4132415361"/>
                  </a:ext>
                </a:extLst>
              </a:tr>
              <a:tr h="781723">
                <a:tc>
                  <a:txBody>
                    <a:bodyPr/>
                    <a:lstStyle/>
                    <a:p>
                      <a:r>
                        <a:rPr lang="en-GB" sz="2000" b="1"/>
                        <a:t>Leverage</a:t>
                      </a:r>
                      <a:endParaRPr lang="en-GB" sz="2000"/>
                    </a:p>
                  </a:txBody>
                  <a:tcPr anchor="ctr"/>
                </a:tc>
                <a:tc>
                  <a:txBody>
                    <a:bodyPr/>
                    <a:lstStyle/>
                    <a:p>
                      <a:r>
                        <a:rPr lang="en-GB" sz="2000"/>
                        <a:t>Difference between observed and expected co-occurrence</a:t>
                      </a:r>
                    </a:p>
                  </a:txBody>
                  <a:tcPr anchor="ctr"/>
                </a:tc>
                <a:tc>
                  <a:txBody>
                    <a:bodyPr/>
                    <a:lstStyle/>
                    <a:p>
                      <a:r>
                        <a:rPr lang="en-GB" sz="2000" dirty="0"/>
                        <a:t>Closer to 0 = Weak association</a:t>
                      </a:r>
                    </a:p>
                    <a:p>
                      <a:r>
                        <a:rPr lang="en-GB" sz="2000" dirty="0"/>
                        <a:t>Higher positive values = Strong association</a:t>
                      </a:r>
                    </a:p>
                  </a:txBody>
                  <a:tcPr anchor="ctr"/>
                </a:tc>
                <a:extLst>
                  <a:ext uri="{0D108BD9-81ED-4DB2-BD59-A6C34878D82A}">
                    <a16:rowId xmlns:a16="http://schemas.microsoft.com/office/drawing/2014/main" val="827428066"/>
                  </a:ext>
                </a:extLst>
              </a:tr>
            </a:tbl>
          </a:graphicData>
        </a:graphic>
      </p:graphicFrame>
    </p:spTree>
    <p:extLst>
      <p:ext uri="{BB962C8B-B14F-4D97-AF65-F5344CB8AC3E}">
        <p14:creationId xmlns:p14="http://schemas.microsoft.com/office/powerpoint/2010/main" val="351638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2806E-C8DB-9CE7-4718-12DB440440FF}"/>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2DF6F395-6B9E-F894-6AF7-EFFC38412C06}"/>
              </a:ext>
            </a:extLst>
          </p:cNvPr>
          <p:cNvSpPr>
            <a:spLocks noGrp="1"/>
          </p:cNvSpPr>
          <p:nvPr>
            <p:ph type="sldNum" sz="quarter" idx="4"/>
          </p:nvPr>
        </p:nvSpPr>
        <p:spPr/>
        <p:txBody>
          <a:bodyPr/>
          <a:lstStyle/>
          <a:p>
            <a:fld id="{74D77D2B-B223-4A5F-B2B2-5AE626418F05}" type="slidenum">
              <a:rPr lang="en-GB" smtClean="0"/>
              <a:t>43</a:t>
            </a:fld>
            <a:endParaRPr lang="en-GB"/>
          </a:p>
        </p:txBody>
      </p:sp>
      <p:sp>
        <p:nvSpPr>
          <p:cNvPr id="2" name="Title 1">
            <a:extLst>
              <a:ext uri="{FF2B5EF4-FFF2-40B4-BE49-F238E27FC236}">
                <a16:creationId xmlns:a16="http://schemas.microsoft.com/office/drawing/2014/main" id="{0EE60385-BA70-4639-6E4A-76C21B86CF6E}"/>
              </a:ext>
            </a:extLst>
          </p:cNvPr>
          <p:cNvSpPr>
            <a:spLocks noGrp="1"/>
          </p:cNvSpPr>
          <p:nvPr>
            <p:ph type="title"/>
          </p:nvPr>
        </p:nvSpPr>
        <p:spPr/>
        <p:txBody>
          <a:bodyPr>
            <a:normAutofit fontScale="90000"/>
          </a:bodyPr>
          <a:lstStyle/>
          <a:p>
            <a:r>
              <a:rPr lang="en-GB" dirty="0"/>
              <a:t>Association Rule Mining Model Evaluation: Key Metrics and Visual Insights</a:t>
            </a:r>
          </a:p>
        </p:txBody>
      </p:sp>
      <p:pic>
        <p:nvPicPr>
          <p:cNvPr id="10242" name="Picture 2" descr="Generated image">
            <a:extLst>
              <a:ext uri="{FF2B5EF4-FFF2-40B4-BE49-F238E27FC236}">
                <a16:creationId xmlns:a16="http://schemas.microsoft.com/office/drawing/2014/main" id="{D63CBF89-8C6A-A956-0813-76DB2C875A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32" t="21583" r="6176" b="3078"/>
          <a:stretch>
            <a:fillRect/>
          </a:stretch>
        </p:blipFill>
        <p:spPr bwMode="auto">
          <a:xfrm>
            <a:off x="1739152" y="1269401"/>
            <a:ext cx="9084481" cy="5215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1683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BBBAB-0DC5-7BFF-187B-A94CB657B6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8C87E5-A5E6-268A-0F9F-0456ED16CD2E}"/>
              </a:ext>
            </a:extLst>
          </p:cNvPr>
          <p:cNvSpPr>
            <a:spLocks noGrp="1"/>
          </p:cNvSpPr>
          <p:nvPr>
            <p:ph type="title"/>
          </p:nvPr>
        </p:nvSpPr>
        <p:spPr/>
        <p:txBody>
          <a:bodyPr>
            <a:normAutofit/>
          </a:bodyPr>
          <a:lstStyle/>
          <a:p>
            <a:r>
              <a:rPr lang="en-GB"/>
              <a:t>Data Mining Techniques: Dimensionality Reduction</a:t>
            </a:r>
          </a:p>
        </p:txBody>
      </p:sp>
      <p:sp>
        <p:nvSpPr>
          <p:cNvPr id="6" name="Slide Number Placeholder 5">
            <a:extLst>
              <a:ext uri="{FF2B5EF4-FFF2-40B4-BE49-F238E27FC236}">
                <a16:creationId xmlns:a16="http://schemas.microsoft.com/office/drawing/2014/main" id="{4B0F514B-5E10-4CE5-8541-FBE96EFE06B6}"/>
              </a:ext>
            </a:extLst>
          </p:cNvPr>
          <p:cNvSpPr>
            <a:spLocks noGrp="1"/>
          </p:cNvSpPr>
          <p:nvPr>
            <p:ph type="sldNum" sz="quarter" idx="12"/>
          </p:nvPr>
        </p:nvSpPr>
        <p:spPr/>
        <p:txBody>
          <a:bodyPr/>
          <a:lstStyle/>
          <a:p>
            <a:fld id="{825D229E-3F84-4FF3-B380-88C6F64605D7}" type="slidenum">
              <a:rPr lang="en-GB" smtClean="0"/>
              <a:t>44</a:t>
            </a:fld>
            <a:endParaRPr lang="en-GB"/>
          </a:p>
        </p:txBody>
      </p:sp>
      <p:sp>
        <p:nvSpPr>
          <p:cNvPr id="3" name="Content Placeholder 2">
            <a:extLst>
              <a:ext uri="{FF2B5EF4-FFF2-40B4-BE49-F238E27FC236}">
                <a16:creationId xmlns:a16="http://schemas.microsoft.com/office/drawing/2014/main" id="{125D1226-901D-4DFB-23C0-6AA375AEBD4C}"/>
              </a:ext>
            </a:extLst>
          </p:cNvPr>
          <p:cNvSpPr>
            <a:spLocks noGrp="1"/>
          </p:cNvSpPr>
          <p:nvPr>
            <p:ph type="body" sz="quarter" idx="13"/>
          </p:nvPr>
        </p:nvSpPr>
        <p:spPr/>
        <p:txBody>
          <a:bodyPr>
            <a:normAutofit fontScale="92500" lnSpcReduction="20000"/>
          </a:bodyPr>
          <a:lstStyle/>
          <a:p>
            <a:r>
              <a:rPr lang="en-GB" b="1"/>
              <a:t>Dimensionality Reduction</a:t>
            </a:r>
            <a:r>
              <a:rPr lang="en-GB"/>
              <a:t> is an </a:t>
            </a:r>
            <a:r>
              <a:rPr lang="en-GB" b="1"/>
              <a:t>unsupervised learning technique</a:t>
            </a:r>
            <a:r>
              <a:rPr lang="en-GB"/>
              <a:t> used to reduce the number of features (variables) in a dataset while preserving essential information. It helps improve </a:t>
            </a:r>
            <a:r>
              <a:rPr lang="en-GB" b="1"/>
              <a:t>model efficiency, visualization, and performance</a:t>
            </a:r>
            <a:r>
              <a:rPr lang="en-GB"/>
              <a:t> by eliminating redundant or less significant features.</a:t>
            </a:r>
          </a:p>
          <a:p>
            <a:endParaRPr lang="en-GB"/>
          </a:p>
          <a:p>
            <a:pPr marL="0" indent="0">
              <a:buNone/>
            </a:pPr>
            <a:r>
              <a:rPr lang="en-GB" b="1"/>
              <a:t>Real-World Commercial Examples:</a:t>
            </a:r>
          </a:p>
          <a:p>
            <a:r>
              <a:rPr lang="en-GB" b="1"/>
              <a:t>Facial Recognition (Computer Vision &amp; AI) - </a:t>
            </a:r>
            <a:r>
              <a:rPr lang="en-GB"/>
              <a:t>Reduce image data complexity for faster and more accurate facial recognition.</a:t>
            </a:r>
          </a:p>
          <a:p>
            <a:pPr lvl="1"/>
            <a:r>
              <a:rPr lang="en-GB" b="1"/>
              <a:t>How it Works:</a:t>
            </a:r>
            <a:br>
              <a:rPr lang="en-GB"/>
            </a:br>
            <a:r>
              <a:rPr lang="en-GB"/>
              <a:t>✔ Converts high-resolution facial images into lower-dimensional representations.</a:t>
            </a:r>
            <a:br>
              <a:rPr lang="en-GB"/>
            </a:br>
            <a:r>
              <a:rPr lang="en-GB"/>
              <a:t>✔ Retains key facial features while reducing noise.</a:t>
            </a:r>
            <a:br>
              <a:rPr lang="en-GB"/>
            </a:br>
            <a:r>
              <a:rPr lang="en-GB"/>
              <a:t>✔ Used in </a:t>
            </a:r>
            <a:r>
              <a:rPr lang="en-GB" b="1"/>
              <a:t>security systems, smartphones, and surveillance</a:t>
            </a:r>
            <a:r>
              <a:rPr lang="en-GB"/>
              <a:t>.</a:t>
            </a:r>
          </a:p>
          <a:p>
            <a:r>
              <a:rPr lang="en-GB"/>
              <a:t> </a:t>
            </a:r>
            <a:r>
              <a:rPr lang="en-GB" b="1"/>
              <a:t>Stock Market Analysis (Finance &amp; Investment) - </a:t>
            </a:r>
            <a:r>
              <a:rPr lang="en-GB"/>
              <a:t>Identify key stock market indicators from high-dimensional financial data.</a:t>
            </a:r>
          </a:p>
          <a:p>
            <a:pPr lvl="1"/>
            <a:r>
              <a:rPr lang="en-GB" b="1"/>
              <a:t>How it Works:</a:t>
            </a:r>
            <a:br>
              <a:rPr lang="en-GB"/>
            </a:br>
            <a:r>
              <a:rPr lang="en-GB"/>
              <a:t>✔ Financial datasets contain hundreds of variables (stock prices, trends, economic indicators).</a:t>
            </a:r>
            <a:br>
              <a:rPr lang="en-GB"/>
            </a:br>
            <a:r>
              <a:rPr lang="en-GB"/>
              <a:t>✔ Dimensionality reduction filters out unimportant variables while keeping critical ones.</a:t>
            </a:r>
            <a:br>
              <a:rPr lang="en-GB"/>
            </a:br>
            <a:r>
              <a:rPr lang="en-GB"/>
              <a:t>✔ Helps traders and analysts focus on </a:t>
            </a:r>
            <a:r>
              <a:rPr lang="en-GB" b="1"/>
              <a:t>high-impact indicators</a:t>
            </a:r>
            <a:r>
              <a:rPr lang="en-GB"/>
              <a:t> for investment decisions.</a:t>
            </a:r>
          </a:p>
        </p:txBody>
      </p:sp>
    </p:spTree>
    <p:extLst>
      <p:ext uri="{BB962C8B-B14F-4D97-AF65-F5344CB8AC3E}">
        <p14:creationId xmlns:p14="http://schemas.microsoft.com/office/powerpoint/2010/main" val="4163896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barn(inVertical)">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barn(inVertical)">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barn(inVertical)">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barn(inVertical)">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B182B9-991B-F06C-3D36-096D4F42C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45E54B-BCC8-1A89-0B1A-3F169169BA60}"/>
              </a:ext>
            </a:extLst>
          </p:cNvPr>
          <p:cNvSpPr>
            <a:spLocks noGrp="1"/>
          </p:cNvSpPr>
          <p:nvPr>
            <p:ph type="title"/>
          </p:nvPr>
        </p:nvSpPr>
        <p:spPr/>
        <p:txBody>
          <a:bodyPr/>
          <a:lstStyle/>
          <a:p>
            <a:r>
              <a:rPr lang="en-GB"/>
              <a:t>Data Mining Techniques: Dimensionality Reduction</a:t>
            </a:r>
          </a:p>
        </p:txBody>
      </p:sp>
      <p:sp>
        <p:nvSpPr>
          <p:cNvPr id="6" name="Slide Number Placeholder 5">
            <a:extLst>
              <a:ext uri="{FF2B5EF4-FFF2-40B4-BE49-F238E27FC236}">
                <a16:creationId xmlns:a16="http://schemas.microsoft.com/office/drawing/2014/main" id="{2476F339-6164-B1ED-DF91-6D97662F8F31}"/>
              </a:ext>
            </a:extLst>
          </p:cNvPr>
          <p:cNvSpPr>
            <a:spLocks noGrp="1"/>
          </p:cNvSpPr>
          <p:nvPr>
            <p:ph type="sldNum" sz="quarter" idx="12"/>
          </p:nvPr>
        </p:nvSpPr>
        <p:spPr/>
        <p:txBody>
          <a:bodyPr/>
          <a:lstStyle/>
          <a:p>
            <a:fld id="{825D229E-3F84-4FF3-B380-88C6F64605D7}" type="slidenum">
              <a:rPr lang="en-GB" smtClean="0"/>
              <a:t>45</a:t>
            </a:fld>
            <a:endParaRPr lang="en-GB"/>
          </a:p>
        </p:txBody>
      </p:sp>
      <p:sp>
        <p:nvSpPr>
          <p:cNvPr id="3" name="Content Placeholder 2">
            <a:extLst>
              <a:ext uri="{FF2B5EF4-FFF2-40B4-BE49-F238E27FC236}">
                <a16:creationId xmlns:a16="http://schemas.microsoft.com/office/drawing/2014/main" id="{9ED9AC99-819F-FF1C-6342-356851238221}"/>
              </a:ext>
            </a:extLst>
          </p:cNvPr>
          <p:cNvSpPr>
            <a:spLocks noGrp="1"/>
          </p:cNvSpPr>
          <p:nvPr>
            <p:ph type="body" sz="quarter" idx="13"/>
          </p:nvPr>
        </p:nvSpPr>
        <p:spPr/>
        <p:txBody>
          <a:bodyPr>
            <a:normAutofit lnSpcReduction="10000"/>
          </a:bodyPr>
          <a:lstStyle/>
          <a:p>
            <a:r>
              <a:rPr lang="en-GB" b="1"/>
              <a:t> Common Dimensionality Reduction Algorithms:</a:t>
            </a:r>
          </a:p>
          <a:p>
            <a:pPr lvl="1"/>
            <a:r>
              <a:rPr lang="en-GB"/>
              <a:t>✔ </a:t>
            </a:r>
            <a:r>
              <a:rPr lang="en-GB" b="1"/>
              <a:t>Principal Component Analysis (PCA)</a:t>
            </a:r>
            <a:r>
              <a:rPr lang="en-GB"/>
              <a:t> – Transforms data into uncorrelated principal components.</a:t>
            </a:r>
          </a:p>
          <a:p>
            <a:pPr lvl="1"/>
            <a:r>
              <a:rPr lang="en-GB"/>
              <a:t>✔ </a:t>
            </a:r>
            <a:r>
              <a:rPr lang="en-GB" b="1"/>
              <a:t>Linear Discriminant Analysis (LDA)</a:t>
            </a:r>
            <a:r>
              <a:rPr lang="en-GB"/>
              <a:t> – Optimizes class separability in classification tasks.</a:t>
            </a:r>
          </a:p>
          <a:p>
            <a:pPr lvl="1"/>
            <a:r>
              <a:rPr lang="en-GB"/>
              <a:t>✔ </a:t>
            </a:r>
            <a:r>
              <a:rPr lang="en-GB" b="1"/>
              <a:t>t-Distributed Stochastic </a:t>
            </a:r>
            <a:r>
              <a:rPr lang="en-GB" b="1" err="1"/>
              <a:t>Neighbor</a:t>
            </a:r>
            <a:r>
              <a:rPr lang="en-GB" b="1"/>
              <a:t> Embedding (t-SNE)</a:t>
            </a:r>
            <a:r>
              <a:rPr lang="en-GB"/>
              <a:t> – Visualizes high-dimensional data in 2D/3D.</a:t>
            </a:r>
          </a:p>
          <a:p>
            <a:pPr lvl="1"/>
            <a:r>
              <a:rPr lang="en-GB"/>
              <a:t>✔ </a:t>
            </a:r>
            <a:r>
              <a:rPr lang="en-GB" b="1"/>
              <a:t>Autoencoders (Deep Learning)</a:t>
            </a:r>
            <a:r>
              <a:rPr lang="en-GB"/>
              <a:t> – Neural networks that learn efficient feature representations.</a:t>
            </a:r>
          </a:p>
          <a:p>
            <a:pPr lvl="1"/>
            <a:endParaRPr lang="en-GB"/>
          </a:p>
          <a:p>
            <a:r>
              <a:rPr lang="en-GB" b="1"/>
              <a:t>Where is it Used?</a:t>
            </a:r>
            <a:endParaRPr lang="en-GB"/>
          </a:p>
          <a:p>
            <a:pPr lvl="1"/>
            <a:r>
              <a:rPr lang="en-GB"/>
              <a:t>Text processing (feature selection for NLP)</a:t>
            </a:r>
          </a:p>
          <a:p>
            <a:pPr lvl="1"/>
            <a:r>
              <a:rPr lang="en-GB"/>
              <a:t>Medical diagnosis (gene expression analysis) </a:t>
            </a:r>
          </a:p>
          <a:p>
            <a:pPr lvl="1"/>
            <a:r>
              <a:rPr lang="en-GB"/>
              <a:t>Recommendation systems (Netflix, Spotify personalization)</a:t>
            </a:r>
          </a:p>
          <a:p>
            <a:pPr lvl="1"/>
            <a:endParaRPr lang="en-GB"/>
          </a:p>
          <a:p>
            <a:endParaRPr lang="en-GB"/>
          </a:p>
        </p:txBody>
      </p:sp>
    </p:spTree>
    <p:extLst>
      <p:ext uri="{BB962C8B-B14F-4D97-AF65-F5344CB8AC3E}">
        <p14:creationId xmlns:p14="http://schemas.microsoft.com/office/powerpoint/2010/main" val="390468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arn(inVertic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arn(inVertic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barn(inVertical)">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barn(inVertical)">
                                      <p:cBhvr>
                                        <p:cTn id="4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909D0-585D-26E5-56C3-C56333EFED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896754-2EED-097C-2CC3-33542F69898B}"/>
              </a:ext>
            </a:extLst>
          </p:cNvPr>
          <p:cNvSpPr>
            <a:spLocks noGrp="1"/>
          </p:cNvSpPr>
          <p:nvPr>
            <p:ph type="title"/>
          </p:nvPr>
        </p:nvSpPr>
        <p:spPr/>
        <p:txBody>
          <a:bodyPr>
            <a:normAutofit/>
          </a:bodyPr>
          <a:lstStyle/>
          <a:p>
            <a:r>
              <a:rPr lang="en-GB" dirty="0"/>
              <a:t>Dimensionality Reduction Metrics and Rule of Thumb</a:t>
            </a:r>
          </a:p>
        </p:txBody>
      </p:sp>
      <p:sp>
        <p:nvSpPr>
          <p:cNvPr id="3" name="Slide Number Placeholder 2">
            <a:extLst>
              <a:ext uri="{FF2B5EF4-FFF2-40B4-BE49-F238E27FC236}">
                <a16:creationId xmlns:a16="http://schemas.microsoft.com/office/drawing/2014/main" id="{646EC972-8584-DA68-D806-0C7247F2F7F9}"/>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74D77D2B-B223-4A5F-B2B2-5AE626418F05}" type="slidenum">
              <a:rPr kumimoji="0" lang="en-GB" sz="1100" b="1" i="0" u="none" strike="noStrike" kern="1200" cap="none" spc="0" normalizeH="0" baseline="0" noProof="0" smtClean="0">
                <a:ln>
                  <a:noFill/>
                </a:ln>
                <a:solidFill>
                  <a:prstClr val="black">
                    <a:tint val="82000"/>
                  </a:prstClr>
                </a:solidFill>
                <a:effectLst/>
                <a:uLnTx/>
                <a:uFillTx/>
                <a:latin typeface="Calibri" panose="020F0502020204030204" pitchFamily="34" charset="0"/>
                <a:ea typeface="+mn-ea"/>
                <a:cs typeface="Calibri" panose="020F050202020403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46</a:t>
            </a:fld>
            <a:endParaRPr kumimoji="0" lang="en-GB" sz="1100" b="1" i="0" u="none" strike="noStrike" kern="1200" cap="none" spc="0" normalizeH="0" baseline="0" noProof="0">
              <a:ln>
                <a:noFill/>
              </a:ln>
              <a:solidFill>
                <a:prstClr val="black">
                  <a:tint val="82000"/>
                </a:prstClr>
              </a:solidFill>
              <a:effectLst/>
              <a:uLnTx/>
              <a:uFillTx/>
              <a:latin typeface="Calibri" panose="020F0502020204030204" pitchFamily="34" charset="0"/>
              <a:ea typeface="+mn-ea"/>
              <a:cs typeface="Calibri" panose="020F0502020204030204" pitchFamily="34" charset="0"/>
            </a:endParaRPr>
          </a:p>
        </p:txBody>
      </p:sp>
      <p:graphicFrame>
        <p:nvGraphicFramePr>
          <p:cNvPr id="4" name="Table 3">
            <a:extLst>
              <a:ext uri="{FF2B5EF4-FFF2-40B4-BE49-F238E27FC236}">
                <a16:creationId xmlns:a16="http://schemas.microsoft.com/office/drawing/2014/main" id="{93CAE487-74B4-87E4-4B02-04F0CA0B1142}"/>
              </a:ext>
            </a:extLst>
          </p:cNvPr>
          <p:cNvGraphicFramePr>
            <a:graphicFrameLocks noGrp="1"/>
          </p:cNvGraphicFramePr>
          <p:nvPr>
            <p:extLst>
              <p:ext uri="{D42A27DB-BD31-4B8C-83A1-F6EECF244321}">
                <p14:modId xmlns:p14="http://schemas.microsoft.com/office/powerpoint/2010/main" val="3293740398"/>
              </p:ext>
            </p:extLst>
          </p:nvPr>
        </p:nvGraphicFramePr>
        <p:xfrm>
          <a:off x="249880" y="1096009"/>
          <a:ext cx="11606269" cy="4710293"/>
        </p:xfrm>
        <a:graphic>
          <a:graphicData uri="http://schemas.openxmlformats.org/drawingml/2006/table">
            <a:tbl>
              <a:tblPr>
                <a:tableStyleId>{616DA210-FB5B-4158-B5E0-FEB733F419BA}</a:tableStyleId>
              </a:tblPr>
              <a:tblGrid>
                <a:gridCol w="2193622">
                  <a:extLst>
                    <a:ext uri="{9D8B030D-6E8A-4147-A177-3AD203B41FA5}">
                      <a16:colId xmlns:a16="http://schemas.microsoft.com/office/drawing/2014/main" val="1277206869"/>
                    </a:ext>
                  </a:extLst>
                </a:gridCol>
                <a:gridCol w="4010981">
                  <a:extLst>
                    <a:ext uri="{9D8B030D-6E8A-4147-A177-3AD203B41FA5}">
                      <a16:colId xmlns:a16="http://schemas.microsoft.com/office/drawing/2014/main" val="1702052819"/>
                    </a:ext>
                  </a:extLst>
                </a:gridCol>
                <a:gridCol w="5401666">
                  <a:extLst>
                    <a:ext uri="{9D8B030D-6E8A-4147-A177-3AD203B41FA5}">
                      <a16:colId xmlns:a16="http://schemas.microsoft.com/office/drawing/2014/main" val="2958129278"/>
                    </a:ext>
                  </a:extLst>
                </a:gridCol>
              </a:tblGrid>
              <a:tr h="368181">
                <a:tc>
                  <a:txBody>
                    <a:bodyPr/>
                    <a:lstStyle/>
                    <a:p>
                      <a:r>
                        <a:rPr lang="en-GB" sz="2000" b="1"/>
                        <a:t>Metric</a:t>
                      </a:r>
                      <a:endParaRPr lang="en-GB" sz="2000"/>
                    </a:p>
                  </a:txBody>
                  <a:tcPr marL="87452" marR="87452" marT="43726" marB="43726" anchor="ctr"/>
                </a:tc>
                <a:tc>
                  <a:txBody>
                    <a:bodyPr/>
                    <a:lstStyle/>
                    <a:p>
                      <a:r>
                        <a:rPr lang="en-GB" sz="2000" b="1"/>
                        <a:t>Description</a:t>
                      </a:r>
                      <a:endParaRPr lang="en-GB" sz="2000"/>
                    </a:p>
                  </a:txBody>
                  <a:tcPr marL="87452" marR="87452" marT="43726" marB="43726" anchor="ctr"/>
                </a:tc>
                <a:tc>
                  <a:txBody>
                    <a:bodyPr/>
                    <a:lstStyle/>
                    <a:p>
                      <a:r>
                        <a:rPr lang="en-GB" sz="2000" b="1"/>
                        <a:t>Rule of Thumb (Interpretation Guide)</a:t>
                      </a:r>
                      <a:endParaRPr lang="en-GB" sz="2000"/>
                    </a:p>
                  </a:txBody>
                  <a:tcPr marL="87452" marR="87452" marT="43726" marB="43726" anchor="ctr"/>
                </a:tc>
                <a:extLst>
                  <a:ext uri="{0D108BD9-81ED-4DB2-BD59-A6C34878D82A}">
                    <a16:rowId xmlns:a16="http://schemas.microsoft.com/office/drawing/2014/main" val="3067958924"/>
                  </a:ext>
                </a:extLst>
              </a:tr>
              <a:tr h="820851">
                <a:tc>
                  <a:txBody>
                    <a:bodyPr/>
                    <a:lstStyle/>
                    <a:p>
                      <a:r>
                        <a:rPr lang="en-GB" sz="2000" b="1"/>
                        <a:t>Explained Variance</a:t>
                      </a:r>
                      <a:endParaRPr lang="en-GB" sz="2000"/>
                    </a:p>
                  </a:txBody>
                  <a:tcPr marL="87452" marR="87452" marT="43726" marB="43726" anchor="ctr"/>
                </a:tc>
                <a:tc>
                  <a:txBody>
                    <a:bodyPr/>
                    <a:lstStyle/>
                    <a:p>
                      <a:r>
                        <a:rPr lang="en-GB" sz="2000"/>
                        <a:t>Proportion of total dataset variance retained after reduction (e.g., PCA)</a:t>
                      </a:r>
                    </a:p>
                  </a:txBody>
                  <a:tcPr marL="87452" marR="87452" marT="43726" marB="43726" anchor="ctr"/>
                </a:tc>
                <a:tc>
                  <a:txBody>
                    <a:bodyPr/>
                    <a:lstStyle/>
                    <a:p>
                      <a:r>
                        <a:rPr lang="en-GB" sz="2000" dirty="0"/>
                        <a:t>&gt;90% = Excellent retention; 80–90% = Acceptable; &lt;80% = May lose too much information</a:t>
                      </a:r>
                    </a:p>
                  </a:txBody>
                  <a:tcPr marL="87452" marR="87452" marT="43726" marB="43726" anchor="ctr"/>
                </a:tc>
                <a:extLst>
                  <a:ext uri="{0D108BD9-81ED-4DB2-BD59-A6C34878D82A}">
                    <a16:rowId xmlns:a16="http://schemas.microsoft.com/office/drawing/2014/main" val="2599501880"/>
                  </a:ext>
                </a:extLst>
              </a:tr>
              <a:tr h="853636">
                <a:tc>
                  <a:txBody>
                    <a:bodyPr/>
                    <a:lstStyle/>
                    <a:p>
                      <a:r>
                        <a:rPr lang="en-GB" sz="2000" b="1"/>
                        <a:t>Reconstruction Error</a:t>
                      </a:r>
                      <a:endParaRPr lang="en-GB" sz="2000"/>
                    </a:p>
                  </a:txBody>
                  <a:tcPr marL="87452" marR="87452" marT="43726" marB="43726" anchor="ctr"/>
                </a:tc>
                <a:tc>
                  <a:txBody>
                    <a:bodyPr/>
                    <a:lstStyle/>
                    <a:p>
                      <a:r>
                        <a:rPr lang="en-GB" sz="2000"/>
                        <a:t>Measures how well the original data can be reconstructed</a:t>
                      </a:r>
                    </a:p>
                  </a:txBody>
                  <a:tcPr marL="87452" marR="87452" marT="43726" marB="43726" anchor="ctr"/>
                </a:tc>
                <a:tc>
                  <a:txBody>
                    <a:bodyPr/>
                    <a:lstStyle/>
                    <a:p>
                      <a:r>
                        <a:rPr lang="en-GB" sz="2000" dirty="0"/>
                        <a:t>&lt;10% = Low loss, good compression; 10–20% = Acceptable; &gt;20% = Significant information loss</a:t>
                      </a:r>
                    </a:p>
                  </a:txBody>
                  <a:tcPr marL="87452" marR="87452" marT="43726" marB="43726" anchor="ctr"/>
                </a:tc>
                <a:extLst>
                  <a:ext uri="{0D108BD9-81ED-4DB2-BD59-A6C34878D82A}">
                    <a16:rowId xmlns:a16="http://schemas.microsoft.com/office/drawing/2014/main" val="3245210127"/>
                  </a:ext>
                </a:extLst>
              </a:tr>
              <a:tr h="820851">
                <a:tc>
                  <a:txBody>
                    <a:bodyPr/>
                    <a:lstStyle/>
                    <a:p>
                      <a:r>
                        <a:rPr lang="en-GB" sz="2000" b="1"/>
                        <a:t>Trustworthiness</a:t>
                      </a:r>
                      <a:endParaRPr lang="en-GB" sz="2000"/>
                    </a:p>
                  </a:txBody>
                  <a:tcPr marL="87452" marR="87452" marT="43726" marB="43726" anchor="ctr"/>
                </a:tc>
                <a:tc>
                  <a:txBody>
                    <a:bodyPr/>
                    <a:lstStyle/>
                    <a:p>
                      <a:r>
                        <a:rPr lang="en-GB" sz="2000"/>
                        <a:t>Evaluates how well local structure is preserved (e.g., in t-SNE)</a:t>
                      </a:r>
                    </a:p>
                  </a:txBody>
                  <a:tcPr marL="87452" marR="87452" marT="43726" marB="43726" anchor="ctr"/>
                </a:tc>
                <a:tc>
                  <a:txBody>
                    <a:bodyPr/>
                    <a:lstStyle/>
                    <a:p>
                      <a:r>
                        <a:rPr lang="en-GB" sz="2000" dirty="0"/>
                        <a:t>&gt;0.90 = High trust; 0.80–0.90 = Acceptable; &lt;0.80 = Poor representation of neighbours</a:t>
                      </a:r>
                    </a:p>
                  </a:txBody>
                  <a:tcPr marL="87452" marR="87452" marT="43726" marB="43726" anchor="ctr"/>
                </a:tc>
                <a:extLst>
                  <a:ext uri="{0D108BD9-81ED-4DB2-BD59-A6C34878D82A}">
                    <a16:rowId xmlns:a16="http://schemas.microsoft.com/office/drawing/2014/main" val="2557612017"/>
                  </a:ext>
                </a:extLst>
              </a:tr>
              <a:tr h="940371">
                <a:tc>
                  <a:txBody>
                    <a:bodyPr/>
                    <a:lstStyle/>
                    <a:p>
                      <a:r>
                        <a:rPr lang="en-GB" sz="2000" b="1"/>
                        <a:t>Continuity</a:t>
                      </a:r>
                      <a:endParaRPr lang="en-GB" sz="2000"/>
                    </a:p>
                  </a:txBody>
                  <a:tcPr marL="87452" marR="87452" marT="43726" marB="43726" anchor="ctr"/>
                </a:tc>
                <a:tc>
                  <a:txBody>
                    <a:bodyPr/>
                    <a:lstStyle/>
                    <a:p>
                      <a:r>
                        <a:rPr lang="en-GB" sz="2000"/>
                        <a:t>How well distances in low-dimensional space reflect the high-dimensional space</a:t>
                      </a:r>
                    </a:p>
                  </a:txBody>
                  <a:tcPr marL="87452" marR="87452" marT="43726" marB="43726" anchor="ctr"/>
                </a:tc>
                <a:tc>
                  <a:txBody>
                    <a:bodyPr/>
                    <a:lstStyle/>
                    <a:p>
                      <a:r>
                        <a:rPr lang="en-GB" sz="2000"/>
                        <a:t>&gt;0.90 = Good global structure0.80–0.90 = Moderate&lt;0.80 = Significant distortion</a:t>
                      </a:r>
                    </a:p>
                  </a:txBody>
                  <a:tcPr marL="87452" marR="87452" marT="43726" marB="43726" anchor="ctr"/>
                </a:tc>
                <a:extLst>
                  <a:ext uri="{0D108BD9-81ED-4DB2-BD59-A6C34878D82A}">
                    <a16:rowId xmlns:a16="http://schemas.microsoft.com/office/drawing/2014/main" val="1286162410"/>
                  </a:ext>
                </a:extLst>
              </a:tr>
              <a:tr h="820851">
                <a:tc>
                  <a:txBody>
                    <a:bodyPr/>
                    <a:lstStyle/>
                    <a:p>
                      <a:r>
                        <a:rPr lang="en-GB" sz="2000" b="1"/>
                        <a:t>KNN Preservation</a:t>
                      </a:r>
                      <a:endParaRPr lang="en-GB" sz="2000"/>
                    </a:p>
                  </a:txBody>
                  <a:tcPr marL="87452" marR="87452" marT="43726" marB="43726" anchor="ctr"/>
                </a:tc>
                <a:tc>
                  <a:txBody>
                    <a:bodyPr/>
                    <a:lstStyle/>
                    <a:p>
                      <a:r>
                        <a:rPr lang="en-GB" sz="2000"/>
                        <a:t>Percent of k-nearest neighbors preserved in reduced space</a:t>
                      </a:r>
                    </a:p>
                  </a:txBody>
                  <a:tcPr marL="87452" marR="87452" marT="43726" marB="43726" anchor="ctr"/>
                </a:tc>
                <a:tc>
                  <a:txBody>
                    <a:bodyPr/>
                    <a:lstStyle/>
                    <a:p>
                      <a:r>
                        <a:rPr lang="en-GB" sz="2000" dirty="0"/>
                        <a:t>&gt;90% = Excellent; 70–90% = Acceptable; &lt;70% = Poor structure preservation</a:t>
                      </a:r>
                    </a:p>
                  </a:txBody>
                  <a:tcPr marL="87452" marR="87452" marT="43726" marB="43726" anchor="ctr"/>
                </a:tc>
                <a:extLst>
                  <a:ext uri="{0D108BD9-81ED-4DB2-BD59-A6C34878D82A}">
                    <a16:rowId xmlns:a16="http://schemas.microsoft.com/office/drawing/2014/main" val="984617316"/>
                  </a:ext>
                </a:extLst>
              </a:tr>
            </a:tbl>
          </a:graphicData>
        </a:graphic>
      </p:graphicFrame>
    </p:spTree>
    <p:extLst>
      <p:ext uri="{BB962C8B-B14F-4D97-AF65-F5344CB8AC3E}">
        <p14:creationId xmlns:p14="http://schemas.microsoft.com/office/powerpoint/2010/main" val="1243836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CE098-57C9-B910-1B71-D10EDA3025B8}"/>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712B8AB-22E6-4797-BCDE-5EBDE670FE28}"/>
              </a:ext>
            </a:extLst>
          </p:cNvPr>
          <p:cNvSpPr>
            <a:spLocks noGrp="1"/>
          </p:cNvSpPr>
          <p:nvPr>
            <p:ph type="sldNum" sz="quarter" idx="4"/>
          </p:nvPr>
        </p:nvSpPr>
        <p:spPr/>
        <p:txBody>
          <a:bodyPr/>
          <a:lstStyle/>
          <a:p>
            <a:fld id="{74D77D2B-B223-4A5F-B2B2-5AE626418F05}" type="slidenum">
              <a:rPr lang="en-GB" smtClean="0"/>
              <a:t>47</a:t>
            </a:fld>
            <a:endParaRPr lang="en-GB"/>
          </a:p>
        </p:txBody>
      </p:sp>
      <p:sp>
        <p:nvSpPr>
          <p:cNvPr id="2" name="Title 1">
            <a:extLst>
              <a:ext uri="{FF2B5EF4-FFF2-40B4-BE49-F238E27FC236}">
                <a16:creationId xmlns:a16="http://schemas.microsoft.com/office/drawing/2014/main" id="{C174EB2B-7FC6-3878-BA1E-DD58280AA590}"/>
              </a:ext>
            </a:extLst>
          </p:cNvPr>
          <p:cNvSpPr>
            <a:spLocks noGrp="1"/>
          </p:cNvSpPr>
          <p:nvPr>
            <p:ph type="title"/>
          </p:nvPr>
        </p:nvSpPr>
        <p:spPr/>
        <p:txBody>
          <a:bodyPr>
            <a:noAutofit/>
          </a:bodyPr>
          <a:lstStyle/>
          <a:p>
            <a:r>
              <a:rPr lang="en-GB" sz="2800" dirty="0"/>
              <a:t>Dimensionality Reduction Model Evaluation: Key Metrics and Visual Insights</a:t>
            </a:r>
          </a:p>
        </p:txBody>
      </p:sp>
      <p:pic>
        <p:nvPicPr>
          <p:cNvPr id="9218" name="Picture 2" descr="Generated image">
            <a:extLst>
              <a:ext uri="{FF2B5EF4-FFF2-40B4-BE49-F238E27FC236}">
                <a16:creationId xmlns:a16="http://schemas.microsoft.com/office/drawing/2014/main" id="{59C223F5-FE22-FADF-C394-8B0BFC2542A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27" t="24784" r="4370" b="5445"/>
          <a:stretch>
            <a:fillRect/>
          </a:stretch>
        </p:blipFill>
        <p:spPr bwMode="auto">
          <a:xfrm>
            <a:off x="1527586" y="1506071"/>
            <a:ext cx="9412942" cy="478485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528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6637A-97F3-CD02-2EDD-C496E5CDC254}"/>
              </a:ext>
            </a:extLst>
          </p:cNvPr>
          <p:cNvSpPr>
            <a:spLocks noGrp="1"/>
          </p:cNvSpPr>
          <p:nvPr>
            <p:ph type="title"/>
          </p:nvPr>
        </p:nvSpPr>
        <p:spPr/>
        <p:txBody>
          <a:bodyPr/>
          <a:lstStyle/>
          <a:p>
            <a:r>
              <a:rPr lang="en-GB"/>
              <a:t>Time Series Analysis in Data Mining</a:t>
            </a:r>
          </a:p>
        </p:txBody>
      </p:sp>
      <p:sp>
        <p:nvSpPr>
          <p:cNvPr id="6" name="Slide Number Placeholder 5">
            <a:extLst>
              <a:ext uri="{FF2B5EF4-FFF2-40B4-BE49-F238E27FC236}">
                <a16:creationId xmlns:a16="http://schemas.microsoft.com/office/drawing/2014/main" id="{73394DA3-1EF3-6A45-A035-D31A28863D9F}"/>
              </a:ext>
            </a:extLst>
          </p:cNvPr>
          <p:cNvSpPr>
            <a:spLocks noGrp="1"/>
          </p:cNvSpPr>
          <p:nvPr>
            <p:ph type="sldNum" sz="quarter" idx="12"/>
          </p:nvPr>
        </p:nvSpPr>
        <p:spPr/>
        <p:txBody>
          <a:bodyPr/>
          <a:lstStyle/>
          <a:p>
            <a:fld id="{825D229E-3F84-4FF3-B380-88C6F64605D7}" type="slidenum">
              <a:rPr lang="en-GB" smtClean="0"/>
              <a:t>48</a:t>
            </a:fld>
            <a:endParaRPr lang="en-GB"/>
          </a:p>
        </p:txBody>
      </p:sp>
      <p:sp>
        <p:nvSpPr>
          <p:cNvPr id="3" name="Content Placeholder 2">
            <a:extLst>
              <a:ext uri="{FF2B5EF4-FFF2-40B4-BE49-F238E27FC236}">
                <a16:creationId xmlns:a16="http://schemas.microsoft.com/office/drawing/2014/main" id="{73DCD8F2-B9AC-78F0-84F5-94C24FFD8E1A}"/>
              </a:ext>
            </a:extLst>
          </p:cNvPr>
          <p:cNvSpPr>
            <a:spLocks noGrp="1"/>
          </p:cNvSpPr>
          <p:nvPr>
            <p:ph type="body" sz="quarter" idx="13"/>
          </p:nvPr>
        </p:nvSpPr>
        <p:spPr/>
        <p:txBody>
          <a:bodyPr>
            <a:normAutofit lnSpcReduction="10000"/>
          </a:bodyPr>
          <a:lstStyle/>
          <a:p>
            <a:r>
              <a:rPr lang="en-GB" b="1" dirty="0"/>
              <a:t>Time Series Analysis</a:t>
            </a:r>
            <a:r>
              <a:rPr lang="en-GB" dirty="0"/>
              <a:t> is a </a:t>
            </a:r>
            <a:r>
              <a:rPr lang="en-GB" b="1" dirty="0"/>
              <a:t>specialized data analysis approach</a:t>
            </a:r>
            <a:r>
              <a:rPr lang="en-GB" dirty="0"/>
              <a:t> used to study patterns, trends, and relationships in data collected over time. It focuses on detecting </a:t>
            </a:r>
            <a:r>
              <a:rPr lang="en-GB" b="1" dirty="0"/>
              <a:t>trends, seasonality, cycles, and anomalies</a:t>
            </a:r>
            <a:r>
              <a:rPr lang="en-GB" dirty="0"/>
              <a:t> in sequential data.</a:t>
            </a:r>
          </a:p>
          <a:p>
            <a:endParaRPr lang="en-GB" dirty="0"/>
          </a:p>
          <a:p>
            <a:r>
              <a:rPr lang="en-GB" dirty="0"/>
              <a:t>Although </a:t>
            </a:r>
            <a:r>
              <a:rPr lang="en-GB" b="1" dirty="0"/>
              <a:t>not a core data mining technique</a:t>
            </a:r>
            <a:r>
              <a:rPr lang="en-GB" dirty="0"/>
              <a:t>, time series analysis is often </a:t>
            </a:r>
            <a:r>
              <a:rPr lang="en-GB" b="1" dirty="0"/>
              <a:t>integrated into data mining workflows</a:t>
            </a:r>
            <a:r>
              <a:rPr lang="en-GB" dirty="0"/>
              <a:t> to extract meaningful insights from </a:t>
            </a:r>
            <a:r>
              <a:rPr lang="en-GB" b="1" dirty="0"/>
              <a:t>time-dependent data</a:t>
            </a:r>
            <a:r>
              <a:rPr lang="en-GB" dirty="0"/>
              <a:t>. It is used in combination with:</a:t>
            </a:r>
          </a:p>
          <a:p>
            <a:pPr lvl="1"/>
            <a:r>
              <a:rPr lang="en-GB" dirty="0"/>
              <a:t>✔ </a:t>
            </a:r>
            <a:r>
              <a:rPr lang="en-GB" b="1" dirty="0"/>
              <a:t>Regression</a:t>
            </a:r>
            <a:r>
              <a:rPr lang="en-GB" dirty="0"/>
              <a:t> – Forecasting future values (e.g., predicting stock prices).</a:t>
            </a:r>
          </a:p>
          <a:p>
            <a:pPr lvl="1"/>
            <a:r>
              <a:rPr lang="en-GB" dirty="0"/>
              <a:t>✔ </a:t>
            </a:r>
            <a:r>
              <a:rPr lang="en-GB" b="1" dirty="0"/>
              <a:t>Clustering</a:t>
            </a:r>
            <a:r>
              <a:rPr lang="en-GB" dirty="0"/>
              <a:t> – Grouping similar time-based behaviours (e.g., customer purchasing patterns).</a:t>
            </a:r>
          </a:p>
          <a:p>
            <a:pPr lvl="1"/>
            <a:r>
              <a:rPr lang="en-GB" dirty="0"/>
              <a:t>✔ </a:t>
            </a:r>
            <a:r>
              <a:rPr lang="en-GB" b="1" dirty="0"/>
              <a:t>Anomaly Detection</a:t>
            </a:r>
            <a:r>
              <a:rPr lang="en-GB" dirty="0"/>
              <a:t> – Identifying unexpected trends (e.g., fraud detection in transactions).</a:t>
            </a:r>
          </a:p>
          <a:p>
            <a:pPr lvl="1"/>
            <a:r>
              <a:rPr lang="en-GB" dirty="0"/>
              <a:t>✔ </a:t>
            </a:r>
            <a:r>
              <a:rPr lang="en-GB" b="1" dirty="0"/>
              <a:t>Classification</a:t>
            </a:r>
            <a:r>
              <a:rPr lang="en-GB" dirty="0"/>
              <a:t> – Labelling time-series events (e.g., predicting machine failures).</a:t>
            </a:r>
          </a:p>
        </p:txBody>
      </p:sp>
    </p:spTree>
    <p:extLst>
      <p:ext uri="{BB962C8B-B14F-4D97-AF65-F5344CB8AC3E}">
        <p14:creationId xmlns:p14="http://schemas.microsoft.com/office/powerpoint/2010/main" val="4000681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4B088-9DBF-418E-F212-3A516F88DEC5}"/>
              </a:ext>
            </a:extLst>
          </p:cNvPr>
          <p:cNvSpPr>
            <a:spLocks noGrp="1"/>
          </p:cNvSpPr>
          <p:nvPr>
            <p:ph type="title"/>
          </p:nvPr>
        </p:nvSpPr>
        <p:spPr/>
        <p:txBody>
          <a:bodyPr/>
          <a:lstStyle/>
          <a:p>
            <a:r>
              <a:rPr lang="en-GB"/>
              <a:t>Time Series Analysis in Data Mining</a:t>
            </a:r>
          </a:p>
        </p:txBody>
      </p:sp>
      <p:sp>
        <p:nvSpPr>
          <p:cNvPr id="6" name="Slide Number Placeholder 5">
            <a:extLst>
              <a:ext uri="{FF2B5EF4-FFF2-40B4-BE49-F238E27FC236}">
                <a16:creationId xmlns:a16="http://schemas.microsoft.com/office/drawing/2014/main" id="{FBD21714-AB05-8654-86FB-2B0FF9577C01}"/>
              </a:ext>
            </a:extLst>
          </p:cNvPr>
          <p:cNvSpPr>
            <a:spLocks noGrp="1"/>
          </p:cNvSpPr>
          <p:nvPr>
            <p:ph type="sldNum" sz="quarter" idx="12"/>
          </p:nvPr>
        </p:nvSpPr>
        <p:spPr/>
        <p:txBody>
          <a:bodyPr/>
          <a:lstStyle/>
          <a:p>
            <a:fld id="{825D229E-3F84-4FF3-B380-88C6F64605D7}" type="slidenum">
              <a:rPr lang="en-GB" smtClean="0"/>
              <a:t>49</a:t>
            </a:fld>
            <a:endParaRPr lang="en-GB"/>
          </a:p>
        </p:txBody>
      </p:sp>
      <p:sp>
        <p:nvSpPr>
          <p:cNvPr id="3" name="Content Placeholder 2">
            <a:extLst>
              <a:ext uri="{FF2B5EF4-FFF2-40B4-BE49-F238E27FC236}">
                <a16:creationId xmlns:a16="http://schemas.microsoft.com/office/drawing/2014/main" id="{2732096D-F525-57B9-0A27-69F13CD3D282}"/>
              </a:ext>
            </a:extLst>
          </p:cNvPr>
          <p:cNvSpPr>
            <a:spLocks noGrp="1"/>
          </p:cNvSpPr>
          <p:nvPr>
            <p:ph type="body" sz="quarter" idx="13"/>
          </p:nvPr>
        </p:nvSpPr>
        <p:spPr/>
        <p:txBody>
          <a:bodyPr>
            <a:normAutofit fontScale="92500" lnSpcReduction="10000"/>
          </a:bodyPr>
          <a:lstStyle/>
          <a:p>
            <a:r>
              <a:rPr lang="en-GB" b="1"/>
              <a:t> Real-World Applications:</a:t>
            </a:r>
          </a:p>
          <a:p>
            <a:pPr lvl="1"/>
            <a:r>
              <a:rPr lang="en-GB" b="1"/>
              <a:t>Stock Market Forecasting</a:t>
            </a:r>
            <a:r>
              <a:rPr lang="en-GB"/>
              <a:t> – Predicting future stock prices based on historical trends.</a:t>
            </a:r>
          </a:p>
          <a:p>
            <a:pPr lvl="1"/>
            <a:r>
              <a:rPr lang="en-GB" b="1"/>
              <a:t>Energy Consumption Analysis</a:t>
            </a:r>
            <a:r>
              <a:rPr lang="en-GB"/>
              <a:t> – Identifying seasonal demand fluctuations in electricity usage.</a:t>
            </a:r>
          </a:p>
          <a:p>
            <a:pPr lvl="1"/>
            <a:r>
              <a:rPr lang="en-GB" b="1"/>
              <a:t>Sales &amp; Demand Forecasting</a:t>
            </a:r>
            <a:r>
              <a:rPr lang="en-GB"/>
              <a:t> – Predicting future product demand based on time-based patterns.</a:t>
            </a:r>
          </a:p>
          <a:p>
            <a:pPr lvl="1"/>
            <a:r>
              <a:rPr lang="en-GB" b="1"/>
              <a:t>Healthcare Monitoring</a:t>
            </a:r>
            <a:r>
              <a:rPr lang="en-GB"/>
              <a:t> – Tracking patient vital signs to detect anomalies over time.</a:t>
            </a:r>
          </a:p>
          <a:p>
            <a:endParaRPr lang="en-GB"/>
          </a:p>
          <a:p>
            <a:r>
              <a:rPr lang="en-GB" b="1"/>
              <a:t>These can be classified into two subtypes:</a:t>
            </a:r>
          </a:p>
          <a:p>
            <a:pPr lvl="1"/>
            <a:r>
              <a:rPr lang="en-GB" b="1"/>
              <a:t>Stock series</a:t>
            </a:r>
            <a:r>
              <a:rPr lang="en-GB"/>
              <a:t>: A measure of certain attributes at a point in time. Think ‘stocktaking’</a:t>
            </a:r>
          </a:p>
          <a:p>
            <a:pPr lvl="1"/>
            <a:r>
              <a:rPr lang="en-GB" b="1"/>
              <a:t>Flow series</a:t>
            </a:r>
            <a:r>
              <a:rPr lang="en-GB"/>
              <a:t>: A measure of activity over a given period of time. Think variation in the stock market over a week</a:t>
            </a:r>
          </a:p>
          <a:p>
            <a:endParaRPr lang="en-GB"/>
          </a:p>
          <a:p>
            <a:r>
              <a:rPr lang="en-GB"/>
              <a:t>In each case, the </a:t>
            </a:r>
            <a:r>
              <a:rPr lang="en-GB" b="1"/>
              <a:t>original time series </a:t>
            </a:r>
            <a:r>
              <a:rPr lang="en-GB"/>
              <a:t>shows actual variations in the data over time</a:t>
            </a:r>
          </a:p>
          <a:p>
            <a:endParaRPr lang="en-GB"/>
          </a:p>
        </p:txBody>
      </p:sp>
    </p:spTree>
    <p:extLst>
      <p:ext uri="{BB962C8B-B14F-4D97-AF65-F5344CB8AC3E}">
        <p14:creationId xmlns:p14="http://schemas.microsoft.com/office/powerpoint/2010/main" val="1775695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barn(inVertical)">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barn(inVertical)">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barn(inVertical)">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barn(inVertical)">
                                      <p:cBhvr>
                                        <p:cTn id="4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AD530-96F1-F223-78FD-C6757DD747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8F4B98-DD46-AB41-3C74-1F69728CFA7A}"/>
              </a:ext>
            </a:extLst>
          </p:cNvPr>
          <p:cNvSpPr>
            <a:spLocks noGrp="1"/>
          </p:cNvSpPr>
          <p:nvPr>
            <p:ph type="title"/>
          </p:nvPr>
        </p:nvSpPr>
        <p:spPr/>
        <p:txBody>
          <a:bodyPr>
            <a:normAutofit/>
          </a:bodyPr>
          <a:lstStyle/>
          <a:p>
            <a:r>
              <a:rPr lang="en-GB" dirty="0"/>
              <a:t>Time Series Metrics and Rule of Thumb</a:t>
            </a:r>
          </a:p>
        </p:txBody>
      </p:sp>
      <p:sp>
        <p:nvSpPr>
          <p:cNvPr id="3" name="Slide Number Placeholder 2">
            <a:extLst>
              <a:ext uri="{FF2B5EF4-FFF2-40B4-BE49-F238E27FC236}">
                <a16:creationId xmlns:a16="http://schemas.microsoft.com/office/drawing/2014/main" id="{712A6A13-0D85-E5B8-E5BD-815AF1D07229}"/>
              </a:ext>
            </a:extLst>
          </p:cNvPr>
          <p:cNvSpPr>
            <a:spLocks noGrp="1"/>
          </p:cNvSpPr>
          <p:nvPr>
            <p:ph type="sldNum" sz="quarter" idx="12"/>
          </p:nvPr>
        </p:nvSpPr>
        <p:spPr/>
        <p:txBody>
          <a:bodyPr/>
          <a:lstStyle/>
          <a:p>
            <a:fld id="{74D77D2B-B223-4A5F-B2B2-5AE626418F05}" type="slidenum">
              <a:rPr lang="en-GB" smtClean="0"/>
              <a:t>50</a:t>
            </a:fld>
            <a:endParaRPr lang="en-GB"/>
          </a:p>
        </p:txBody>
      </p:sp>
      <p:graphicFrame>
        <p:nvGraphicFramePr>
          <p:cNvPr id="4" name="Table 3">
            <a:extLst>
              <a:ext uri="{FF2B5EF4-FFF2-40B4-BE49-F238E27FC236}">
                <a16:creationId xmlns:a16="http://schemas.microsoft.com/office/drawing/2014/main" id="{6DA908CB-68F6-C465-CD02-D1919BA41598}"/>
              </a:ext>
            </a:extLst>
          </p:cNvPr>
          <p:cNvGraphicFramePr>
            <a:graphicFrameLocks noGrp="1"/>
          </p:cNvGraphicFramePr>
          <p:nvPr>
            <p:extLst>
              <p:ext uri="{D42A27DB-BD31-4B8C-83A1-F6EECF244321}">
                <p14:modId xmlns:p14="http://schemas.microsoft.com/office/powerpoint/2010/main" val="3375404389"/>
              </p:ext>
            </p:extLst>
          </p:nvPr>
        </p:nvGraphicFramePr>
        <p:xfrm>
          <a:off x="234092" y="942659"/>
          <a:ext cx="11487150" cy="5120640"/>
        </p:xfrm>
        <a:graphic>
          <a:graphicData uri="http://schemas.openxmlformats.org/drawingml/2006/table">
            <a:tbl>
              <a:tblPr>
                <a:tableStyleId>{5940675A-B579-460E-94D1-54222C63F5DA}</a:tableStyleId>
              </a:tblPr>
              <a:tblGrid>
                <a:gridCol w="3724723">
                  <a:extLst>
                    <a:ext uri="{9D8B030D-6E8A-4147-A177-3AD203B41FA5}">
                      <a16:colId xmlns:a16="http://schemas.microsoft.com/office/drawing/2014/main" val="2866810632"/>
                    </a:ext>
                  </a:extLst>
                </a:gridCol>
                <a:gridCol w="3840480">
                  <a:extLst>
                    <a:ext uri="{9D8B030D-6E8A-4147-A177-3AD203B41FA5}">
                      <a16:colId xmlns:a16="http://schemas.microsoft.com/office/drawing/2014/main" val="849328887"/>
                    </a:ext>
                  </a:extLst>
                </a:gridCol>
                <a:gridCol w="3921947">
                  <a:extLst>
                    <a:ext uri="{9D8B030D-6E8A-4147-A177-3AD203B41FA5}">
                      <a16:colId xmlns:a16="http://schemas.microsoft.com/office/drawing/2014/main" val="3337337805"/>
                    </a:ext>
                  </a:extLst>
                </a:gridCol>
              </a:tblGrid>
              <a:tr h="0">
                <a:tc>
                  <a:txBody>
                    <a:bodyPr/>
                    <a:lstStyle/>
                    <a:p>
                      <a:r>
                        <a:rPr lang="en-GB" sz="2000" b="1"/>
                        <a:t>Metric</a:t>
                      </a:r>
                      <a:endParaRPr lang="en-GB" sz="2000"/>
                    </a:p>
                  </a:txBody>
                  <a:tcPr anchor="ctr"/>
                </a:tc>
                <a:tc>
                  <a:txBody>
                    <a:bodyPr/>
                    <a:lstStyle/>
                    <a:p>
                      <a:r>
                        <a:rPr lang="en-GB" sz="2000" b="1" dirty="0"/>
                        <a:t>Description</a:t>
                      </a:r>
                      <a:endParaRPr lang="en-GB" sz="2000" dirty="0"/>
                    </a:p>
                  </a:txBody>
                  <a:tcPr anchor="ctr"/>
                </a:tc>
                <a:tc>
                  <a:txBody>
                    <a:bodyPr/>
                    <a:lstStyle/>
                    <a:p>
                      <a:r>
                        <a:rPr lang="en-GB" sz="2000" b="1"/>
                        <a:t>Rule of Thumb (Interpretation Guide)</a:t>
                      </a:r>
                      <a:endParaRPr lang="en-GB" sz="2000"/>
                    </a:p>
                  </a:txBody>
                  <a:tcPr anchor="ctr"/>
                </a:tc>
                <a:extLst>
                  <a:ext uri="{0D108BD9-81ED-4DB2-BD59-A6C34878D82A}">
                    <a16:rowId xmlns:a16="http://schemas.microsoft.com/office/drawing/2014/main" val="3194932277"/>
                  </a:ext>
                </a:extLst>
              </a:tr>
              <a:tr h="0">
                <a:tc>
                  <a:txBody>
                    <a:bodyPr/>
                    <a:lstStyle/>
                    <a:p>
                      <a:r>
                        <a:rPr lang="en-GB" sz="2000" b="1" dirty="0"/>
                        <a:t>MAE</a:t>
                      </a:r>
                    </a:p>
                    <a:p>
                      <a:r>
                        <a:rPr lang="en-GB" sz="2000" dirty="0"/>
                        <a:t>(Mean Absolute Error)</a:t>
                      </a:r>
                    </a:p>
                  </a:txBody>
                  <a:tcPr anchor="ctr"/>
                </a:tc>
                <a:tc>
                  <a:txBody>
                    <a:bodyPr/>
                    <a:lstStyle/>
                    <a:p>
                      <a:r>
                        <a:rPr lang="en-GB" sz="2000"/>
                        <a:t>Average of absolute forecast errors</a:t>
                      </a:r>
                    </a:p>
                  </a:txBody>
                  <a:tcPr anchor="ctr"/>
                </a:tc>
                <a:tc>
                  <a:txBody>
                    <a:bodyPr/>
                    <a:lstStyle/>
                    <a:p>
                      <a:r>
                        <a:rPr lang="en-GB" sz="2000"/>
                        <a:t>Lower is betterCompare to average actual value for context</a:t>
                      </a:r>
                    </a:p>
                  </a:txBody>
                  <a:tcPr anchor="ctr"/>
                </a:tc>
                <a:extLst>
                  <a:ext uri="{0D108BD9-81ED-4DB2-BD59-A6C34878D82A}">
                    <a16:rowId xmlns:a16="http://schemas.microsoft.com/office/drawing/2014/main" val="1289255343"/>
                  </a:ext>
                </a:extLst>
              </a:tr>
              <a:tr h="0">
                <a:tc>
                  <a:txBody>
                    <a:bodyPr/>
                    <a:lstStyle/>
                    <a:p>
                      <a:r>
                        <a:rPr lang="en-GB" sz="2000" b="1" dirty="0"/>
                        <a:t>RMSE</a:t>
                      </a:r>
                    </a:p>
                    <a:p>
                      <a:r>
                        <a:rPr lang="en-GB" sz="2000" dirty="0"/>
                        <a:t>(Root Mean Squared Error)</a:t>
                      </a:r>
                    </a:p>
                  </a:txBody>
                  <a:tcPr anchor="ctr"/>
                </a:tc>
                <a:tc>
                  <a:txBody>
                    <a:bodyPr/>
                    <a:lstStyle/>
                    <a:p>
                      <a:r>
                        <a:rPr lang="en-GB" sz="2000"/>
                        <a:t>Penalizes larger errors more than MAE</a:t>
                      </a:r>
                    </a:p>
                  </a:txBody>
                  <a:tcPr anchor="ctr"/>
                </a:tc>
                <a:tc>
                  <a:txBody>
                    <a:bodyPr/>
                    <a:lstStyle/>
                    <a:p>
                      <a:r>
                        <a:rPr lang="en-GB" sz="2000"/>
                        <a:t>&lt;10% of average actual = Excellent10–20% = Acceptable&gt;20% = Poor</a:t>
                      </a:r>
                    </a:p>
                  </a:txBody>
                  <a:tcPr anchor="ctr"/>
                </a:tc>
                <a:extLst>
                  <a:ext uri="{0D108BD9-81ED-4DB2-BD59-A6C34878D82A}">
                    <a16:rowId xmlns:a16="http://schemas.microsoft.com/office/drawing/2014/main" val="3210461433"/>
                  </a:ext>
                </a:extLst>
              </a:tr>
              <a:tr h="0">
                <a:tc>
                  <a:txBody>
                    <a:bodyPr/>
                    <a:lstStyle/>
                    <a:p>
                      <a:r>
                        <a:rPr lang="en-GB" sz="2000" b="1" dirty="0"/>
                        <a:t>MAPE</a:t>
                      </a:r>
                    </a:p>
                    <a:p>
                      <a:r>
                        <a:rPr lang="en-GB" sz="2000" dirty="0"/>
                        <a:t>(Mean Absolute Percentage Error)</a:t>
                      </a:r>
                    </a:p>
                  </a:txBody>
                  <a:tcPr anchor="ctr"/>
                </a:tc>
                <a:tc>
                  <a:txBody>
                    <a:bodyPr/>
                    <a:lstStyle/>
                    <a:p>
                      <a:r>
                        <a:rPr lang="en-GB" sz="2000"/>
                        <a:t>Average percentage error between predicted and actual values</a:t>
                      </a:r>
                    </a:p>
                  </a:txBody>
                  <a:tcPr anchor="ctr"/>
                </a:tc>
                <a:tc>
                  <a:txBody>
                    <a:bodyPr/>
                    <a:lstStyle/>
                    <a:p>
                      <a:r>
                        <a:rPr lang="en-GB" sz="2000"/>
                        <a:t>&lt;10% = Excellent10–20% = Good20–50% = Moderate&gt;50% = Poor</a:t>
                      </a:r>
                    </a:p>
                  </a:txBody>
                  <a:tcPr anchor="ctr"/>
                </a:tc>
                <a:extLst>
                  <a:ext uri="{0D108BD9-81ED-4DB2-BD59-A6C34878D82A}">
                    <a16:rowId xmlns:a16="http://schemas.microsoft.com/office/drawing/2014/main" val="499317686"/>
                  </a:ext>
                </a:extLst>
              </a:tr>
              <a:tr h="0">
                <a:tc>
                  <a:txBody>
                    <a:bodyPr/>
                    <a:lstStyle/>
                    <a:p>
                      <a:r>
                        <a:rPr lang="en-GB" sz="2000" b="1" dirty="0"/>
                        <a:t>SMAPE</a:t>
                      </a:r>
                    </a:p>
                    <a:p>
                      <a:r>
                        <a:rPr lang="en-GB" sz="2000" dirty="0"/>
                        <a:t>(Symmetric MAPE)</a:t>
                      </a:r>
                    </a:p>
                  </a:txBody>
                  <a:tcPr anchor="ctr"/>
                </a:tc>
                <a:tc>
                  <a:txBody>
                    <a:bodyPr/>
                    <a:lstStyle/>
                    <a:p>
                      <a:r>
                        <a:rPr lang="en-GB" sz="2000"/>
                        <a:t>Modified version of MAPE to avoid division by zero</a:t>
                      </a:r>
                    </a:p>
                  </a:txBody>
                  <a:tcPr anchor="ctr"/>
                </a:tc>
                <a:tc>
                  <a:txBody>
                    <a:bodyPr/>
                    <a:lstStyle/>
                    <a:p>
                      <a:r>
                        <a:rPr lang="en-GB" sz="2000"/>
                        <a:t>&lt;10% = Strong forecast10–20% = Acceptable&gt;20% = Weak or inconsistent forecast</a:t>
                      </a:r>
                    </a:p>
                  </a:txBody>
                  <a:tcPr anchor="ctr"/>
                </a:tc>
                <a:extLst>
                  <a:ext uri="{0D108BD9-81ED-4DB2-BD59-A6C34878D82A}">
                    <a16:rowId xmlns:a16="http://schemas.microsoft.com/office/drawing/2014/main" val="3243970215"/>
                  </a:ext>
                </a:extLst>
              </a:tr>
              <a:tr h="0">
                <a:tc>
                  <a:txBody>
                    <a:bodyPr/>
                    <a:lstStyle/>
                    <a:p>
                      <a:r>
                        <a:rPr lang="en-GB" sz="2000" b="1" dirty="0"/>
                        <a:t>MASE</a:t>
                      </a:r>
                    </a:p>
                    <a:p>
                      <a:r>
                        <a:rPr lang="en-GB" sz="2000" dirty="0"/>
                        <a:t>(Mean Absolute Scaled Error)</a:t>
                      </a:r>
                    </a:p>
                  </a:txBody>
                  <a:tcPr anchor="ctr"/>
                </a:tc>
                <a:tc>
                  <a:txBody>
                    <a:bodyPr/>
                    <a:lstStyle/>
                    <a:p>
                      <a:r>
                        <a:rPr lang="en-GB" sz="2000"/>
                        <a:t>Scale-independent metric (compared to naive forecast error)</a:t>
                      </a:r>
                    </a:p>
                  </a:txBody>
                  <a:tcPr anchor="ctr"/>
                </a:tc>
                <a:tc>
                  <a:txBody>
                    <a:bodyPr/>
                    <a:lstStyle/>
                    <a:p>
                      <a:r>
                        <a:rPr lang="en-GB" sz="2000" dirty="0"/>
                        <a:t>&lt;1.0 = Better than naive forecast=1.0 = Same as naive&gt;1.0 = Worse than naive</a:t>
                      </a:r>
                    </a:p>
                  </a:txBody>
                  <a:tcPr anchor="ctr"/>
                </a:tc>
                <a:extLst>
                  <a:ext uri="{0D108BD9-81ED-4DB2-BD59-A6C34878D82A}">
                    <a16:rowId xmlns:a16="http://schemas.microsoft.com/office/drawing/2014/main" val="2813028254"/>
                  </a:ext>
                </a:extLst>
              </a:tr>
            </a:tbl>
          </a:graphicData>
        </a:graphic>
      </p:graphicFrame>
    </p:spTree>
    <p:extLst>
      <p:ext uri="{BB962C8B-B14F-4D97-AF65-F5344CB8AC3E}">
        <p14:creationId xmlns:p14="http://schemas.microsoft.com/office/powerpoint/2010/main" val="60506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934E05-A8F4-A2C6-4E2C-28133459DD7B}"/>
            </a:ext>
          </a:extLst>
        </p:cNvPr>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734BB97-6744-E297-76F0-EB9ED995A967}"/>
              </a:ext>
            </a:extLst>
          </p:cNvPr>
          <p:cNvSpPr>
            <a:spLocks noGrp="1"/>
          </p:cNvSpPr>
          <p:nvPr>
            <p:ph type="sldNum" sz="quarter" idx="4"/>
          </p:nvPr>
        </p:nvSpPr>
        <p:spPr/>
        <p:txBody>
          <a:bodyPr/>
          <a:lstStyle/>
          <a:p>
            <a:fld id="{74D77D2B-B223-4A5F-B2B2-5AE626418F05}" type="slidenum">
              <a:rPr lang="en-GB" smtClean="0"/>
              <a:t>51</a:t>
            </a:fld>
            <a:endParaRPr lang="en-GB"/>
          </a:p>
        </p:txBody>
      </p:sp>
      <p:sp>
        <p:nvSpPr>
          <p:cNvPr id="2" name="Title 1">
            <a:extLst>
              <a:ext uri="{FF2B5EF4-FFF2-40B4-BE49-F238E27FC236}">
                <a16:creationId xmlns:a16="http://schemas.microsoft.com/office/drawing/2014/main" id="{90211860-4BB1-4DB3-BF36-51BF39C37DDC}"/>
              </a:ext>
            </a:extLst>
          </p:cNvPr>
          <p:cNvSpPr>
            <a:spLocks noGrp="1"/>
          </p:cNvSpPr>
          <p:nvPr>
            <p:ph type="title"/>
          </p:nvPr>
        </p:nvSpPr>
        <p:spPr/>
        <p:txBody>
          <a:bodyPr>
            <a:normAutofit/>
          </a:bodyPr>
          <a:lstStyle/>
          <a:p>
            <a:r>
              <a:rPr lang="en-GB" dirty="0"/>
              <a:t>Time Series Model Evaluation: Key Metrics and Visual Insights</a:t>
            </a:r>
          </a:p>
        </p:txBody>
      </p:sp>
      <p:pic>
        <p:nvPicPr>
          <p:cNvPr id="8194" name="Picture 2" descr="Generated image">
            <a:extLst>
              <a:ext uri="{FF2B5EF4-FFF2-40B4-BE49-F238E27FC236}">
                <a16:creationId xmlns:a16="http://schemas.microsoft.com/office/drawing/2014/main" id="{F314FA45-2D7A-4388-A5FC-46048E6BD3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530"/>
          <a:stretch>
            <a:fillRect/>
          </a:stretch>
        </p:blipFill>
        <p:spPr bwMode="auto">
          <a:xfrm>
            <a:off x="952500" y="1240214"/>
            <a:ext cx="10287000" cy="5244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511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070D2-7549-7FA6-C3CB-61776654B6A0}"/>
            </a:ext>
          </a:extLst>
        </p:cNvPr>
        <p:cNvGrpSpPr/>
        <p:nvPr/>
      </p:nvGrpSpPr>
      <p:grpSpPr>
        <a:xfrm>
          <a:off x="0" y="0"/>
          <a:ext cx="0" cy="0"/>
          <a:chOff x="0" y="0"/>
          <a:chExt cx="0" cy="0"/>
        </a:xfrm>
      </p:grpSpPr>
      <p:sp>
        <p:nvSpPr>
          <p:cNvPr id="23554" name="Rectangle 2">
            <a:extLst>
              <a:ext uri="{FF2B5EF4-FFF2-40B4-BE49-F238E27FC236}">
                <a16:creationId xmlns:a16="http://schemas.microsoft.com/office/drawing/2014/main" id="{6BEE2C60-0AA9-87B9-727F-E9AE5E364B5B}"/>
              </a:ext>
            </a:extLst>
          </p:cNvPr>
          <p:cNvSpPr>
            <a:spLocks noGrp="1" noChangeArrowheads="1"/>
          </p:cNvSpPr>
          <p:nvPr>
            <p:ph type="title"/>
          </p:nvPr>
        </p:nvSpPr>
        <p:spPr/>
        <p:txBody>
          <a:bodyPr/>
          <a:lstStyle/>
          <a:p>
            <a:r>
              <a:rPr lang="en-GB"/>
              <a:t>Evaluation of Patterns</a:t>
            </a:r>
          </a:p>
        </p:txBody>
      </p:sp>
      <p:sp>
        <p:nvSpPr>
          <p:cNvPr id="4" name="Slide Number Placeholder 3">
            <a:extLst>
              <a:ext uri="{FF2B5EF4-FFF2-40B4-BE49-F238E27FC236}">
                <a16:creationId xmlns:a16="http://schemas.microsoft.com/office/drawing/2014/main" id="{849DD2BA-4B23-C7EA-614C-BC62E6A00571}"/>
              </a:ext>
            </a:extLst>
          </p:cNvPr>
          <p:cNvSpPr>
            <a:spLocks noGrp="1"/>
          </p:cNvSpPr>
          <p:nvPr>
            <p:ph type="sldNum" sz="quarter" idx="12"/>
          </p:nvPr>
        </p:nvSpPr>
        <p:spPr/>
        <p:txBody>
          <a:bodyPr/>
          <a:lstStyle/>
          <a:p>
            <a:fld id="{825D229E-3F84-4FF3-B380-88C6F64605D7}" type="slidenum">
              <a:rPr lang="en-GB" smtClean="0"/>
              <a:t>52</a:t>
            </a:fld>
            <a:endParaRPr lang="en-GB"/>
          </a:p>
        </p:txBody>
      </p:sp>
      <p:sp>
        <p:nvSpPr>
          <p:cNvPr id="23555" name="Rectangle 3">
            <a:extLst>
              <a:ext uri="{FF2B5EF4-FFF2-40B4-BE49-F238E27FC236}">
                <a16:creationId xmlns:a16="http://schemas.microsoft.com/office/drawing/2014/main" id="{5E6AC812-0644-F2C2-3A63-D0E3AAE3FC08}"/>
              </a:ext>
            </a:extLst>
          </p:cNvPr>
          <p:cNvSpPr>
            <a:spLocks noGrp="1" noChangeArrowheads="1"/>
          </p:cNvSpPr>
          <p:nvPr>
            <p:ph type="body" sz="quarter" idx="13"/>
          </p:nvPr>
        </p:nvSpPr>
        <p:spPr/>
        <p:txBody>
          <a:bodyPr>
            <a:normAutofit lnSpcReduction="10000"/>
          </a:bodyPr>
          <a:lstStyle/>
          <a:p>
            <a:pPr marL="0" indent="0">
              <a:lnSpc>
                <a:spcPct val="100000"/>
              </a:lnSpc>
              <a:spcBef>
                <a:spcPts val="0"/>
              </a:spcBef>
              <a:buNone/>
            </a:pPr>
            <a:r>
              <a:rPr lang="en-GB" sz="2400" b="1"/>
              <a:t>Commonly Used Measures for Data Mining Techniques</a:t>
            </a:r>
          </a:p>
          <a:p>
            <a:pPr>
              <a:lnSpc>
                <a:spcPct val="100000"/>
              </a:lnSpc>
              <a:spcBef>
                <a:spcPts val="0"/>
              </a:spcBef>
            </a:pPr>
            <a:r>
              <a:rPr lang="en-GB" sz="2400" b="1"/>
              <a:t> Classification (Supervised Learning)</a:t>
            </a:r>
          </a:p>
          <a:p>
            <a:pPr lvl="1">
              <a:lnSpc>
                <a:spcPct val="100000"/>
              </a:lnSpc>
              <a:spcBef>
                <a:spcPts val="0"/>
              </a:spcBef>
            </a:pPr>
            <a:r>
              <a:rPr lang="en-GB" b="1"/>
              <a:t>Accuracy Rate &amp; Error Rate:</a:t>
            </a:r>
          </a:p>
          <a:p>
            <a:pPr marL="663575" lvl="2" indent="0">
              <a:lnSpc>
                <a:spcPct val="100000"/>
              </a:lnSpc>
              <a:spcBef>
                <a:spcPts val="0"/>
              </a:spcBef>
              <a:buNone/>
            </a:pPr>
            <a:r>
              <a:rPr lang="en-GB"/>
              <a:t>✔ True Positive (TP) – Correctly classified positive instances.</a:t>
            </a:r>
            <a:br>
              <a:rPr lang="en-GB"/>
            </a:br>
            <a:r>
              <a:rPr lang="en-GB"/>
              <a:t>✔ False Positive (FP) – Incorrectly classified positive instances.</a:t>
            </a:r>
            <a:br>
              <a:rPr lang="en-GB"/>
            </a:br>
            <a:r>
              <a:rPr lang="en-GB"/>
              <a:t>✔ False Negative (FN) – Missed positive instances.</a:t>
            </a:r>
          </a:p>
          <a:p>
            <a:pPr lvl="1">
              <a:lnSpc>
                <a:spcPct val="100000"/>
              </a:lnSpc>
              <a:spcBef>
                <a:spcPts val="0"/>
              </a:spcBef>
            </a:pPr>
            <a:r>
              <a:rPr lang="en-GB" b="1"/>
              <a:t>Precision, Recall &amp; F1-Score</a:t>
            </a:r>
            <a:r>
              <a:rPr lang="en-GB"/>
              <a:t> – Evaluates classification reliability.</a:t>
            </a:r>
          </a:p>
          <a:p>
            <a:pPr lvl="1">
              <a:lnSpc>
                <a:spcPct val="100000"/>
              </a:lnSpc>
              <a:spcBef>
                <a:spcPts val="0"/>
              </a:spcBef>
            </a:pPr>
            <a:r>
              <a:rPr lang="en-GB" b="1"/>
              <a:t>ROC Curve &amp; AUC</a:t>
            </a:r>
            <a:r>
              <a:rPr lang="en-GB"/>
              <a:t> – Measures model performance across thresholds.</a:t>
            </a:r>
          </a:p>
          <a:p>
            <a:pPr>
              <a:lnSpc>
                <a:spcPct val="100000"/>
              </a:lnSpc>
              <a:spcBef>
                <a:spcPts val="0"/>
              </a:spcBef>
              <a:buFont typeface="Arial" panose="020B0604020202020204" pitchFamily="34" charset="0"/>
              <a:buChar char="•"/>
            </a:pPr>
            <a:endParaRPr lang="en-GB" sz="2400"/>
          </a:p>
          <a:p>
            <a:pPr>
              <a:lnSpc>
                <a:spcPct val="100000"/>
              </a:lnSpc>
              <a:spcBef>
                <a:spcPts val="0"/>
              </a:spcBef>
            </a:pPr>
            <a:r>
              <a:rPr lang="en-GB" sz="2400" b="1"/>
              <a:t> Regression (Supervised Learning)</a:t>
            </a:r>
          </a:p>
          <a:p>
            <a:pPr lvl="1">
              <a:lnSpc>
                <a:spcPct val="100000"/>
              </a:lnSpc>
              <a:spcBef>
                <a:spcPts val="0"/>
              </a:spcBef>
              <a:buFont typeface="Arial" panose="020B0604020202020204" pitchFamily="34" charset="0"/>
              <a:buChar char="•"/>
            </a:pPr>
            <a:r>
              <a:rPr lang="en-GB" b="1"/>
              <a:t>Mean Absolute Error (MAE)</a:t>
            </a:r>
            <a:r>
              <a:rPr lang="en-GB"/>
              <a:t> – Average error magnitude.</a:t>
            </a:r>
          </a:p>
          <a:p>
            <a:pPr lvl="1">
              <a:lnSpc>
                <a:spcPct val="100000"/>
              </a:lnSpc>
              <a:spcBef>
                <a:spcPts val="0"/>
              </a:spcBef>
              <a:buFont typeface="Arial" panose="020B0604020202020204" pitchFamily="34" charset="0"/>
              <a:buChar char="•"/>
            </a:pPr>
            <a:r>
              <a:rPr lang="en-GB" b="1"/>
              <a:t>Mean Squared Error (MSE)</a:t>
            </a:r>
            <a:r>
              <a:rPr lang="en-GB"/>
              <a:t> – Penalizes large errors more.</a:t>
            </a:r>
          </a:p>
          <a:p>
            <a:pPr lvl="1">
              <a:lnSpc>
                <a:spcPct val="100000"/>
              </a:lnSpc>
              <a:spcBef>
                <a:spcPts val="0"/>
              </a:spcBef>
              <a:buFont typeface="Arial" panose="020B0604020202020204" pitchFamily="34" charset="0"/>
              <a:buChar char="•"/>
            </a:pPr>
            <a:r>
              <a:rPr lang="en-GB" b="1"/>
              <a:t>R² (Coefficient of Determination)</a:t>
            </a:r>
            <a:r>
              <a:rPr lang="en-GB"/>
              <a:t> – Measures model goodness-of-fit.</a:t>
            </a:r>
          </a:p>
          <a:p>
            <a:pPr lvl="1">
              <a:lnSpc>
                <a:spcPct val="100000"/>
              </a:lnSpc>
              <a:spcBef>
                <a:spcPts val="0"/>
              </a:spcBef>
              <a:buFont typeface="Arial" panose="020B0604020202020204" pitchFamily="34" charset="0"/>
              <a:buChar char="•"/>
            </a:pPr>
            <a:r>
              <a:rPr lang="en-GB" b="1"/>
              <a:t>Root Mean Squared Error (RMSE)</a:t>
            </a:r>
            <a:r>
              <a:rPr lang="en-GB"/>
              <a:t> – More interpretable than MSE.</a:t>
            </a:r>
          </a:p>
          <a:p>
            <a:pPr marL="0" indent="0">
              <a:lnSpc>
                <a:spcPct val="100000"/>
              </a:lnSpc>
              <a:spcBef>
                <a:spcPts val="0"/>
              </a:spcBef>
              <a:buNone/>
            </a:pPr>
            <a:endParaRPr lang="en-GB" sz="3600"/>
          </a:p>
        </p:txBody>
      </p:sp>
    </p:spTree>
    <p:extLst>
      <p:ext uri="{BB962C8B-B14F-4D97-AF65-F5344CB8AC3E}">
        <p14:creationId xmlns:p14="http://schemas.microsoft.com/office/powerpoint/2010/main" val="2287159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3555">
                                            <p:txEl>
                                              <p:pRg st="2" end="2"/>
                                            </p:txEl>
                                          </p:spTgt>
                                        </p:tgtEl>
                                        <p:attrNameLst>
                                          <p:attrName>style.visibility</p:attrName>
                                        </p:attrNameLst>
                                      </p:cBhvr>
                                      <p:to>
                                        <p:strVal val="visible"/>
                                      </p:to>
                                    </p:set>
                                    <p:animEffect transition="in" filter="barn(inVertical)">
                                      <p:cBhvr>
                                        <p:cTn id="7" dur="500"/>
                                        <p:tgtEl>
                                          <p:spTgt spid="2355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3555">
                                            <p:txEl>
                                              <p:pRg st="3" end="3"/>
                                            </p:txEl>
                                          </p:spTgt>
                                        </p:tgtEl>
                                        <p:attrNameLst>
                                          <p:attrName>style.visibility</p:attrName>
                                        </p:attrNameLst>
                                      </p:cBhvr>
                                      <p:to>
                                        <p:strVal val="visible"/>
                                      </p:to>
                                    </p:set>
                                    <p:animEffect transition="in" filter="barn(inVertical)">
                                      <p:cBhvr>
                                        <p:cTn id="12" dur="500"/>
                                        <p:tgtEl>
                                          <p:spTgt spid="2355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3555">
                                            <p:txEl>
                                              <p:pRg st="4" end="4"/>
                                            </p:txEl>
                                          </p:spTgt>
                                        </p:tgtEl>
                                        <p:attrNameLst>
                                          <p:attrName>style.visibility</p:attrName>
                                        </p:attrNameLst>
                                      </p:cBhvr>
                                      <p:to>
                                        <p:strVal val="visible"/>
                                      </p:to>
                                    </p:set>
                                    <p:animEffect transition="in" filter="barn(inVertical)">
                                      <p:cBhvr>
                                        <p:cTn id="17" dur="500"/>
                                        <p:tgtEl>
                                          <p:spTgt spid="2355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3555">
                                            <p:txEl>
                                              <p:pRg st="5" end="5"/>
                                            </p:txEl>
                                          </p:spTgt>
                                        </p:tgtEl>
                                        <p:attrNameLst>
                                          <p:attrName>style.visibility</p:attrName>
                                        </p:attrNameLst>
                                      </p:cBhvr>
                                      <p:to>
                                        <p:strVal val="visible"/>
                                      </p:to>
                                    </p:set>
                                    <p:animEffect transition="in" filter="barn(inVertical)">
                                      <p:cBhvr>
                                        <p:cTn id="22" dur="500"/>
                                        <p:tgtEl>
                                          <p:spTgt spid="23555">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23555">
                                            <p:txEl>
                                              <p:pRg st="8" end="8"/>
                                            </p:txEl>
                                          </p:spTgt>
                                        </p:tgtEl>
                                        <p:attrNameLst>
                                          <p:attrName>style.visibility</p:attrName>
                                        </p:attrNameLst>
                                      </p:cBhvr>
                                      <p:to>
                                        <p:strVal val="visible"/>
                                      </p:to>
                                    </p:set>
                                    <p:animEffect transition="in" filter="barn(inVertical)">
                                      <p:cBhvr>
                                        <p:cTn id="27" dur="500"/>
                                        <p:tgtEl>
                                          <p:spTgt spid="23555">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3555">
                                            <p:txEl>
                                              <p:pRg st="9" end="9"/>
                                            </p:txEl>
                                          </p:spTgt>
                                        </p:tgtEl>
                                        <p:attrNameLst>
                                          <p:attrName>style.visibility</p:attrName>
                                        </p:attrNameLst>
                                      </p:cBhvr>
                                      <p:to>
                                        <p:strVal val="visible"/>
                                      </p:to>
                                    </p:set>
                                    <p:animEffect transition="in" filter="barn(inVertical)">
                                      <p:cBhvr>
                                        <p:cTn id="32" dur="500"/>
                                        <p:tgtEl>
                                          <p:spTgt spid="23555">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23555">
                                            <p:txEl>
                                              <p:pRg st="10" end="10"/>
                                            </p:txEl>
                                          </p:spTgt>
                                        </p:tgtEl>
                                        <p:attrNameLst>
                                          <p:attrName>style.visibility</p:attrName>
                                        </p:attrNameLst>
                                      </p:cBhvr>
                                      <p:to>
                                        <p:strVal val="visible"/>
                                      </p:to>
                                    </p:set>
                                    <p:animEffect transition="in" filter="barn(inVertical)">
                                      <p:cBhvr>
                                        <p:cTn id="37" dur="500"/>
                                        <p:tgtEl>
                                          <p:spTgt spid="23555">
                                            <p:txEl>
                                              <p:pRg st="10" end="1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23555">
                                            <p:txEl>
                                              <p:pRg st="11" end="11"/>
                                            </p:txEl>
                                          </p:spTgt>
                                        </p:tgtEl>
                                        <p:attrNameLst>
                                          <p:attrName>style.visibility</p:attrName>
                                        </p:attrNameLst>
                                      </p:cBhvr>
                                      <p:to>
                                        <p:strVal val="visible"/>
                                      </p:to>
                                    </p:set>
                                    <p:animEffect transition="in" filter="barn(inVertical)">
                                      <p:cBhvr>
                                        <p:cTn id="42" dur="500"/>
                                        <p:tgtEl>
                                          <p:spTgt spid="2355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Evaluation of Patterns</a:t>
            </a:r>
          </a:p>
        </p:txBody>
      </p:sp>
      <p:sp>
        <p:nvSpPr>
          <p:cNvPr id="4" name="Slide Number Placeholder 3">
            <a:extLst>
              <a:ext uri="{FF2B5EF4-FFF2-40B4-BE49-F238E27FC236}">
                <a16:creationId xmlns:a16="http://schemas.microsoft.com/office/drawing/2014/main" id="{BCF197D1-EA3F-70B4-5E1C-76AAF61E7AE8}"/>
              </a:ext>
            </a:extLst>
          </p:cNvPr>
          <p:cNvSpPr>
            <a:spLocks noGrp="1"/>
          </p:cNvSpPr>
          <p:nvPr>
            <p:ph type="sldNum" sz="quarter" idx="12"/>
          </p:nvPr>
        </p:nvSpPr>
        <p:spPr/>
        <p:txBody>
          <a:bodyPr/>
          <a:lstStyle/>
          <a:p>
            <a:fld id="{825D229E-3F84-4FF3-B380-88C6F64605D7}" type="slidenum">
              <a:rPr lang="en-GB" smtClean="0"/>
              <a:t>53</a:t>
            </a:fld>
            <a:endParaRPr lang="en-GB"/>
          </a:p>
        </p:txBody>
      </p:sp>
      <p:sp>
        <p:nvSpPr>
          <p:cNvPr id="23555" name="Rectangle 3"/>
          <p:cNvSpPr>
            <a:spLocks noGrp="1" noChangeArrowheads="1"/>
          </p:cNvSpPr>
          <p:nvPr>
            <p:ph type="body" sz="quarter" idx="13"/>
          </p:nvPr>
        </p:nvSpPr>
        <p:spPr/>
        <p:txBody>
          <a:bodyPr>
            <a:normAutofit fontScale="85000" lnSpcReduction="10000"/>
          </a:bodyPr>
          <a:lstStyle/>
          <a:p>
            <a:pPr marL="0" indent="0">
              <a:lnSpc>
                <a:spcPct val="100000"/>
              </a:lnSpc>
              <a:spcBef>
                <a:spcPts val="0"/>
              </a:spcBef>
              <a:buNone/>
            </a:pPr>
            <a:r>
              <a:rPr lang="en-GB" sz="2400" b="1"/>
              <a:t>Commonly Used Measures for Data Mining Techniques</a:t>
            </a:r>
          </a:p>
          <a:p>
            <a:pPr>
              <a:lnSpc>
                <a:spcPct val="100000"/>
              </a:lnSpc>
              <a:spcBef>
                <a:spcPts val="0"/>
              </a:spcBef>
            </a:pPr>
            <a:r>
              <a:rPr lang="en-GB" sz="2400" b="1"/>
              <a:t>Clustering (Unsupervised Learning)</a:t>
            </a:r>
          </a:p>
          <a:p>
            <a:pPr lvl="1">
              <a:lnSpc>
                <a:spcPct val="100000"/>
              </a:lnSpc>
              <a:spcBef>
                <a:spcPts val="0"/>
              </a:spcBef>
            </a:pPr>
            <a:r>
              <a:rPr lang="en-GB" b="1"/>
              <a:t>Silhouette Score</a:t>
            </a:r>
            <a:r>
              <a:rPr lang="en-GB"/>
              <a:t> – Measures how well clusters are defined.</a:t>
            </a:r>
          </a:p>
          <a:p>
            <a:pPr lvl="1">
              <a:lnSpc>
                <a:spcPct val="100000"/>
              </a:lnSpc>
              <a:spcBef>
                <a:spcPts val="0"/>
              </a:spcBef>
            </a:pPr>
            <a:r>
              <a:rPr lang="en-GB" b="1"/>
              <a:t>Dunn Index</a:t>
            </a:r>
            <a:r>
              <a:rPr lang="en-GB"/>
              <a:t> – Evaluates cluster separation.</a:t>
            </a:r>
          </a:p>
          <a:p>
            <a:pPr lvl="1">
              <a:lnSpc>
                <a:spcPct val="100000"/>
              </a:lnSpc>
              <a:spcBef>
                <a:spcPts val="0"/>
              </a:spcBef>
            </a:pPr>
            <a:r>
              <a:rPr lang="en-GB" b="1"/>
              <a:t>Inertia (Within-Cluster Sum of Squares)</a:t>
            </a:r>
            <a:r>
              <a:rPr lang="en-GB"/>
              <a:t> – Lower inertia = better clusters.</a:t>
            </a:r>
          </a:p>
          <a:p>
            <a:pPr lvl="1">
              <a:lnSpc>
                <a:spcPct val="100000"/>
              </a:lnSpc>
              <a:spcBef>
                <a:spcPts val="0"/>
              </a:spcBef>
            </a:pPr>
            <a:r>
              <a:rPr lang="en-GB" b="1"/>
              <a:t>Rand Index &amp; Adjusted Rand Index</a:t>
            </a:r>
            <a:r>
              <a:rPr lang="en-GB"/>
              <a:t> – Compare cluster assignments with ground truth (if available).</a:t>
            </a:r>
          </a:p>
          <a:p>
            <a:pPr>
              <a:lnSpc>
                <a:spcPct val="100000"/>
              </a:lnSpc>
              <a:spcBef>
                <a:spcPts val="0"/>
              </a:spcBef>
            </a:pPr>
            <a:endParaRPr lang="en-GB" sz="2400"/>
          </a:p>
          <a:p>
            <a:pPr>
              <a:lnSpc>
                <a:spcPct val="100000"/>
              </a:lnSpc>
              <a:spcBef>
                <a:spcPts val="0"/>
              </a:spcBef>
            </a:pPr>
            <a:r>
              <a:rPr lang="en-GB" sz="2400" b="1"/>
              <a:t>Association Rule Mining (Unsupervised Learning)</a:t>
            </a:r>
          </a:p>
          <a:p>
            <a:pPr lvl="1">
              <a:lnSpc>
                <a:spcPct val="100000"/>
              </a:lnSpc>
              <a:spcBef>
                <a:spcPts val="0"/>
              </a:spcBef>
            </a:pPr>
            <a:r>
              <a:rPr lang="en-GB" b="1"/>
              <a:t>Support</a:t>
            </a:r>
            <a:r>
              <a:rPr lang="en-GB"/>
              <a:t> – Frequency of an itemset in transactions.</a:t>
            </a:r>
          </a:p>
          <a:p>
            <a:pPr lvl="1">
              <a:lnSpc>
                <a:spcPct val="100000"/>
              </a:lnSpc>
              <a:spcBef>
                <a:spcPts val="0"/>
              </a:spcBef>
            </a:pPr>
            <a:r>
              <a:rPr lang="en-GB" b="1"/>
              <a:t>Confidence</a:t>
            </a:r>
            <a:r>
              <a:rPr lang="en-GB"/>
              <a:t> – Probability that if item A is bought, item B will also be bought.</a:t>
            </a:r>
          </a:p>
          <a:p>
            <a:pPr lvl="1">
              <a:lnSpc>
                <a:spcPct val="100000"/>
              </a:lnSpc>
              <a:spcBef>
                <a:spcPts val="0"/>
              </a:spcBef>
            </a:pPr>
            <a:r>
              <a:rPr lang="en-GB" b="1"/>
              <a:t>Lift</a:t>
            </a:r>
            <a:r>
              <a:rPr lang="en-GB"/>
              <a:t> – Measures improvement over random chance (Lift &gt; 1 means a strong association).</a:t>
            </a:r>
          </a:p>
          <a:p>
            <a:pPr>
              <a:lnSpc>
                <a:spcPct val="100000"/>
              </a:lnSpc>
              <a:spcBef>
                <a:spcPts val="0"/>
              </a:spcBef>
            </a:pPr>
            <a:endParaRPr lang="en-GB" sz="2400"/>
          </a:p>
          <a:p>
            <a:pPr>
              <a:lnSpc>
                <a:spcPct val="100000"/>
              </a:lnSpc>
              <a:spcBef>
                <a:spcPts val="0"/>
              </a:spcBef>
            </a:pPr>
            <a:r>
              <a:rPr lang="en-GB" sz="2400" b="1"/>
              <a:t>Dimensionality Reduction</a:t>
            </a:r>
          </a:p>
          <a:p>
            <a:pPr lvl="1">
              <a:lnSpc>
                <a:spcPct val="100000"/>
              </a:lnSpc>
              <a:spcBef>
                <a:spcPts val="0"/>
              </a:spcBef>
            </a:pPr>
            <a:r>
              <a:rPr lang="en-GB" b="1"/>
              <a:t>Explained Variance Ratio (PCA, LDA)</a:t>
            </a:r>
            <a:r>
              <a:rPr lang="en-GB"/>
              <a:t> – Measures how much variance each component retains.</a:t>
            </a:r>
          </a:p>
          <a:p>
            <a:pPr lvl="1">
              <a:lnSpc>
                <a:spcPct val="100000"/>
              </a:lnSpc>
              <a:spcBef>
                <a:spcPts val="0"/>
              </a:spcBef>
            </a:pPr>
            <a:r>
              <a:rPr lang="en-GB" b="1"/>
              <a:t>Reconstruction Error (Autoencoders)</a:t>
            </a:r>
            <a:r>
              <a:rPr lang="en-GB"/>
              <a:t> – Difference between original and reduced data.</a:t>
            </a:r>
          </a:p>
          <a:p>
            <a:pPr lvl="1">
              <a:lnSpc>
                <a:spcPct val="100000"/>
              </a:lnSpc>
              <a:spcBef>
                <a:spcPts val="0"/>
              </a:spcBef>
            </a:pPr>
            <a:r>
              <a:rPr lang="en-GB" b="1"/>
              <a:t>Curse of Dimensionality Check</a:t>
            </a:r>
            <a:r>
              <a:rPr lang="en-GB"/>
              <a:t> – Ensures data reduction improves model efficiency.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3555">
                                            <p:txEl>
                                              <p:pRg st="2" end="2"/>
                                            </p:txEl>
                                          </p:spTgt>
                                        </p:tgtEl>
                                        <p:attrNameLst>
                                          <p:attrName>style.visibility</p:attrName>
                                        </p:attrNameLst>
                                      </p:cBhvr>
                                      <p:to>
                                        <p:strVal val="visible"/>
                                      </p:to>
                                    </p:set>
                                    <p:animEffect transition="in" filter="barn(inVertical)">
                                      <p:cBhvr>
                                        <p:cTn id="7" dur="500"/>
                                        <p:tgtEl>
                                          <p:spTgt spid="2355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23555">
                                            <p:txEl>
                                              <p:pRg st="3" end="3"/>
                                            </p:txEl>
                                          </p:spTgt>
                                        </p:tgtEl>
                                        <p:attrNameLst>
                                          <p:attrName>style.visibility</p:attrName>
                                        </p:attrNameLst>
                                      </p:cBhvr>
                                      <p:to>
                                        <p:strVal val="visible"/>
                                      </p:to>
                                    </p:set>
                                    <p:animEffect transition="in" filter="barn(inVertical)">
                                      <p:cBhvr>
                                        <p:cTn id="12" dur="500"/>
                                        <p:tgtEl>
                                          <p:spTgt spid="2355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23555">
                                            <p:txEl>
                                              <p:pRg st="4" end="4"/>
                                            </p:txEl>
                                          </p:spTgt>
                                        </p:tgtEl>
                                        <p:attrNameLst>
                                          <p:attrName>style.visibility</p:attrName>
                                        </p:attrNameLst>
                                      </p:cBhvr>
                                      <p:to>
                                        <p:strVal val="visible"/>
                                      </p:to>
                                    </p:set>
                                    <p:animEffect transition="in" filter="barn(inVertical)">
                                      <p:cBhvr>
                                        <p:cTn id="17" dur="500"/>
                                        <p:tgtEl>
                                          <p:spTgt spid="2355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3555">
                                            <p:txEl>
                                              <p:pRg st="5" end="5"/>
                                            </p:txEl>
                                          </p:spTgt>
                                        </p:tgtEl>
                                        <p:attrNameLst>
                                          <p:attrName>style.visibility</p:attrName>
                                        </p:attrNameLst>
                                      </p:cBhvr>
                                      <p:to>
                                        <p:strVal val="visible"/>
                                      </p:to>
                                    </p:set>
                                    <p:animEffect transition="in" filter="barn(inVertical)">
                                      <p:cBhvr>
                                        <p:cTn id="22" dur="500"/>
                                        <p:tgtEl>
                                          <p:spTgt spid="23555">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23555">
                                            <p:txEl>
                                              <p:pRg st="8" end="8"/>
                                            </p:txEl>
                                          </p:spTgt>
                                        </p:tgtEl>
                                        <p:attrNameLst>
                                          <p:attrName>style.visibility</p:attrName>
                                        </p:attrNameLst>
                                      </p:cBhvr>
                                      <p:to>
                                        <p:strVal val="visible"/>
                                      </p:to>
                                    </p:set>
                                    <p:animEffect transition="in" filter="barn(inVertical)">
                                      <p:cBhvr>
                                        <p:cTn id="27" dur="500"/>
                                        <p:tgtEl>
                                          <p:spTgt spid="23555">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3555">
                                            <p:txEl>
                                              <p:pRg st="9" end="9"/>
                                            </p:txEl>
                                          </p:spTgt>
                                        </p:tgtEl>
                                        <p:attrNameLst>
                                          <p:attrName>style.visibility</p:attrName>
                                        </p:attrNameLst>
                                      </p:cBhvr>
                                      <p:to>
                                        <p:strVal val="visible"/>
                                      </p:to>
                                    </p:set>
                                    <p:animEffect transition="in" filter="barn(inVertical)">
                                      <p:cBhvr>
                                        <p:cTn id="32" dur="500"/>
                                        <p:tgtEl>
                                          <p:spTgt spid="23555">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23555">
                                            <p:txEl>
                                              <p:pRg st="10" end="10"/>
                                            </p:txEl>
                                          </p:spTgt>
                                        </p:tgtEl>
                                        <p:attrNameLst>
                                          <p:attrName>style.visibility</p:attrName>
                                        </p:attrNameLst>
                                      </p:cBhvr>
                                      <p:to>
                                        <p:strVal val="visible"/>
                                      </p:to>
                                    </p:set>
                                    <p:animEffect transition="in" filter="barn(inVertical)">
                                      <p:cBhvr>
                                        <p:cTn id="37" dur="500"/>
                                        <p:tgtEl>
                                          <p:spTgt spid="23555">
                                            <p:txEl>
                                              <p:pRg st="10" end="1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nodeType="clickEffect">
                                  <p:stCondLst>
                                    <p:cond delay="0"/>
                                  </p:stCondLst>
                                  <p:childTnLst>
                                    <p:set>
                                      <p:cBhvr>
                                        <p:cTn id="41" dur="1" fill="hold">
                                          <p:stCondLst>
                                            <p:cond delay="0"/>
                                          </p:stCondLst>
                                        </p:cTn>
                                        <p:tgtEl>
                                          <p:spTgt spid="23555">
                                            <p:txEl>
                                              <p:pRg st="13" end="13"/>
                                            </p:txEl>
                                          </p:spTgt>
                                        </p:tgtEl>
                                        <p:attrNameLst>
                                          <p:attrName>style.visibility</p:attrName>
                                        </p:attrNameLst>
                                      </p:cBhvr>
                                      <p:to>
                                        <p:strVal val="visible"/>
                                      </p:to>
                                    </p:set>
                                    <p:animEffect transition="in" filter="barn(inVertical)">
                                      <p:cBhvr>
                                        <p:cTn id="42" dur="500"/>
                                        <p:tgtEl>
                                          <p:spTgt spid="23555">
                                            <p:txEl>
                                              <p:pRg st="13" end="1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nodeType="clickEffect">
                                  <p:stCondLst>
                                    <p:cond delay="0"/>
                                  </p:stCondLst>
                                  <p:childTnLst>
                                    <p:set>
                                      <p:cBhvr>
                                        <p:cTn id="46" dur="1" fill="hold">
                                          <p:stCondLst>
                                            <p:cond delay="0"/>
                                          </p:stCondLst>
                                        </p:cTn>
                                        <p:tgtEl>
                                          <p:spTgt spid="23555">
                                            <p:txEl>
                                              <p:pRg st="14" end="14"/>
                                            </p:txEl>
                                          </p:spTgt>
                                        </p:tgtEl>
                                        <p:attrNameLst>
                                          <p:attrName>style.visibility</p:attrName>
                                        </p:attrNameLst>
                                      </p:cBhvr>
                                      <p:to>
                                        <p:strVal val="visible"/>
                                      </p:to>
                                    </p:set>
                                    <p:animEffect transition="in" filter="barn(inVertical)">
                                      <p:cBhvr>
                                        <p:cTn id="47" dur="500"/>
                                        <p:tgtEl>
                                          <p:spTgt spid="23555">
                                            <p:txEl>
                                              <p:pRg st="14" end="1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nodeType="clickEffect">
                                  <p:stCondLst>
                                    <p:cond delay="0"/>
                                  </p:stCondLst>
                                  <p:childTnLst>
                                    <p:set>
                                      <p:cBhvr>
                                        <p:cTn id="51" dur="1" fill="hold">
                                          <p:stCondLst>
                                            <p:cond delay="0"/>
                                          </p:stCondLst>
                                        </p:cTn>
                                        <p:tgtEl>
                                          <p:spTgt spid="23555">
                                            <p:txEl>
                                              <p:pRg st="15" end="15"/>
                                            </p:txEl>
                                          </p:spTgt>
                                        </p:tgtEl>
                                        <p:attrNameLst>
                                          <p:attrName>style.visibility</p:attrName>
                                        </p:attrNameLst>
                                      </p:cBhvr>
                                      <p:to>
                                        <p:strVal val="visible"/>
                                      </p:to>
                                    </p:set>
                                    <p:animEffect transition="in" filter="barn(inVertical)">
                                      <p:cBhvr>
                                        <p:cTn id="52" dur="500"/>
                                        <p:tgtEl>
                                          <p:spTgt spid="23555">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AC71999-ABD4-9A38-E82C-7DE95144DDA1}"/>
              </a:ext>
            </a:extLst>
          </p:cNvPr>
          <p:cNvSpPr>
            <a:spLocks noGrp="1"/>
          </p:cNvSpPr>
          <p:nvPr>
            <p:ph type="sldNum" sz="quarter" idx="4294967295"/>
          </p:nvPr>
        </p:nvSpPr>
        <p:spPr>
          <a:xfrm>
            <a:off x="11728450" y="5676900"/>
            <a:ext cx="463550" cy="373063"/>
          </a:xfrm>
        </p:spPr>
        <p:txBody>
          <a:bodyPr/>
          <a:lstStyle/>
          <a:p>
            <a:fld id="{B32D2D4F-B262-4018-8594-6B1FE2F875A5}" type="slidenum">
              <a:rPr lang="en-GB" smtClean="0"/>
              <a:pPr/>
              <a:t>54</a:t>
            </a:fld>
            <a:endParaRPr lang="en-GB"/>
          </a:p>
        </p:txBody>
      </p:sp>
    </p:spTree>
    <p:extLst>
      <p:ext uri="{BB962C8B-B14F-4D97-AF65-F5344CB8AC3E}">
        <p14:creationId xmlns:p14="http://schemas.microsoft.com/office/powerpoint/2010/main" val="2464754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UWTSD Serif 2025_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025_2" id="{B6913785-96E4-4712-8393-7C5A02A3851A}" vid="{1865C400-15EC-4F82-9CB3-FF32190DBFC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Serif 2</Template>
  <TotalTime>0</TotalTime>
  <Words>4756</Words>
  <Application>Microsoft Office PowerPoint</Application>
  <PresentationFormat>Widescreen</PresentationFormat>
  <Paragraphs>632</Paragraphs>
  <Slides>54</Slides>
  <Notes>7</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54</vt:i4>
      </vt:variant>
    </vt:vector>
  </HeadingPairs>
  <TitlesOfParts>
    <vt:vector size="67" baseType="lpstr">
      <vt:lpstr>SimSun</vt:lpstr>
      <vt:lpstr>Aptos</vt:lpstr>
      <vt:lpstr>Arial</vt:lpstr>
      <vt:lpstr>Calibri</vt:lpstr>
      <vt:lpstr>Calibri Light</vt:lpstr>
      <vt:lpstr>Helvetica</vt:lpstr>
      <vt:lpstr>Segoe UI Symbol</vt:lpstr>
      <vt:lpstr>Symbol</vt:lpstr>
      <vt:lpstr>Tahoma</vt:lpstr>
      <vt:lpstr>Times New Roman</vt:lpstr>
      <vt:lpstr>Wingdings</vt:lpstr>
      <vt:lpstr>1_UWTSD Serif 2025_2</vt:lpstr>
      <vt:lpstr>Worksheet</vt:lpstr>
      <vt:lpstr>Data Mining &amp; Visualisation (ACCA7015)  Week 3</vt:lpstr>
      <vt:lpstr>Weekly schedule</vt:lpstr>
      <vt:lpstr>Recap</vt:lpstr>
      <vt:lpstr>Recap – CRISP-DM</vt:lpstr>
      <vt:lpstr>Recap – CRISP-DM</vt:lpstr>
      <vt:lpstr>Recap – CRISP-DM</vt:lpstr>
      <vt:lpstr>Approaches, Problems and Patterns</vt:lpstr>
      <vt:lpstr>Content</vt:lpstr>
      <vt:lpstr>Data Mining Approaches</vt:lpstr>
      <vt:lpstr>Data Mining Approaches</vt:lpstr>
      <vt:lpstr>Data Mining Approaches</vt:lpstr>
      <vt:lpstr>Data Mining Approaches</vt:lpstr>
      <vt:lpstr>Data Mining Approaches</vt:lpstr>
      <vt:lpstr>Data Mining Approaches</vt:lpstr>
      <vt:lpstr>Data Mining Approaches</vt:lpstr>
      <vt:lpstr>Data Mining Approaches</vt:lpstr>
      <vt:lpstr>Data Mining Approaches</vt:lpstr>
      <vt:lpstr>Data Mining Approaches</vt:lpstr>
      <vt:lpstr>Common Data Mining Techniques</vt:lpstr>
      <vt:lpstr>Data Mining Techniques &amp; Examples</vt:lpstr>
      <vt:lpstr>Data Mining Techniques &amp; Examples</vt:lpstr>
      <vt:lpstr>Common Data Mining Techniques</vt:lpstr>
      <vt:lpstr>Group Activity Instructions: Data Mining Techniques</vt:lpstr>
      <vt:lpstr>Data Mining Techniques, Algorithms, and Visuals</vt:lpstr>
      <vt:lpstr>Data Mining Techniques: Classification</vt:lpstr>
      <vt:lpstr>Data Mining Techniques: Classification</vt:lpstr>
      <vt:lpstr>Data Mining Techniques: Classification</vt:lpstr>
      <vt:lpstr>Classification Metrics and Rule of Thumb</vt:lpstr>
      <vt:lpstr>Classification Model Evaluation: Key Metrics and Visual Insights</vt:lpstr>
      <vt:lpstr>Data Mining Techniques: Regression</vt:lpstr>
      <vt:lpstr>Data Mining Techniques: Regression</vt:lpstr>
      <vt:lpstr>Regression Metrics and Rule of Thumb</vt:lpstr>
      <vt:lpstr>Regression Model Evaluation: Key Metrics and Visual Insights</vt:lpstr>
      <vt:lpstr>Data Mining Techniques: Clustering</vt:lpstr>
      <vt:lpstr>Data Mining Techniques: Clustering</vt:lpstr>
      <vt:lpstr>Data Mining Techniques: Clustering</vt:lpstr>
      <vt:lpstr>Clustering Metrics and Rule of Thumb</vt:lpstr>
      <vt:lpstr>Clustering Model Evaluation: Key Metrics and Visual Insights</vt:lpstr>
      <vt:lpstr>Data Mining Techniques: Association Rule Mining</vt:lpstr>
      <vt:lpstr>Data Mining Techniques: Association Rule Mining</vt:lpstr>
      <vt:lpstr>Data Mining Techniques: Association Rule Mining</vt:lpstr>
      <vt:lpstr>Association Rule Mining Metrics and Rule of Thumb</vt:lpstr>
      <vt:lpstr>Association Rule Mining Model Evaluation: Key Metrics and Visual Insights</vt:lpstr>
      <vt:lpstr>Data Mining Techniques: Dimensionality Reduction</vt:lpstr>
      <vt:lpstr>Data Mining Techniques: Dimensionality Reduction</vt:lpstr>
      <vt:lpstr>Dimensionality Reduction Metrics and Rule of Thumb</vt:lpstr>
      <vt:lpstr>Dimensionality Reduction Model Evaluation: Key Metrics and Visual Insights</vt:lpstr>
      <vt:lpstr>Time Series Analysis in Data Mining</vt:lpstr>
      <vt:lpstr>Time Series Analysis in Data Mining</vt:lpstr>
      <vt:lpstr>Time Series Metrics and Rule of Thumb</vt:lpstr>
      <vt:lpstr>Time Series Model Evaluation: Key Metrics and Visual Insights</vt:lpstr>
      <vt:lpstr>Evaluation of Patterns</vt:lpstr>
      <vt:lpstr>Evaluation of Patterns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Serif Salem</dc:creator>
  <cp:lastModifiedBy>Serif Salem</cp:lastModifiedBy>
  <cp:revision>1</cp:revision>
  <dcterms:created xsi:type="dcterms:W3CDTF">2025-01-21T08:17:15Z</dcterms:created>
  <dcterms:modified xsi:type="dcterms:W3CDTF">2025-05-28T12:00:28Z</dcterms:modified>
</cp:coreProperties>
</file>