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76" r:id="rId4"/>
    <p:sldId id="268" r:id="rId5"/>
    <p:sldId id="259" r:id="rId6"/>
    <p:sldId id="270" r:id="rId7"/>
    <p:sldId id="272" r:id="rId8"/>
    <p:sldId id="267" r:id="rId9"/>
    <p:sldId id="266" r:id="rId10"/>
    <p:sldId id="274" r:id="rId11"/>
    <p:sldId id="263" r:id="rId12"/>
    <p:sldId id="27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7532" autoAdjust="0"/>
  </p:normalViewPr>
  <p:slideViewPr>
    <p:cSldViewPr snapToGrid="0">
      <p:cViewPr varScale="1">
        <p:scale>
          <a:sx n="66" d="100"/>
          <a:sy n="66" d="100"/>
        </p:scale>
        <p:origin x="1330" y="58"/>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61A445-7AE5-4810-897B-E9A02A2D9642}" type="datetimeFigureOut">
              <a:rPr lang="en-US" smtClean="0"/>
              <a:t>12/12/2022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760916-6FF8-4275-8F50-98E61D477E7D}" type="slidenum">
              <a:rPr lang="en-US" smtClean="0"/>
              <a:t>‹#›</a:t>
            </a:fld>
            <a:endParaRPr lang="en-US"/>
          </a:p>
        </p:txBody>
      </p:sp>
    </p:spTree>
    <p:extLst>
      <p:ext uri="{BB962C8B-B14F-4D97-AF65-F5344CB8AC3E}">
        <p14:creationId xmlns:p14="http://schemas.microsoft.com/office/powerpoint/2010/main" val="1125527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9760916-6FF8-4275-8F50-98E61D477E7D}" type="slidenum">
              <a:rPr lang="en-US" smtClean="0"/>
              <a:t>2</a:t>
            </a:fld>
            <a:endParaRPr lang="en-US"/>
          </a:p>
        </p:txBody>
      </p:sp>
    </p:spTree>
    <p:extLst>
      <p:ext uri="{BB962C8B-B14F-4D97-AF65-F5344CB8AC3E}">
        <p14:creationId xmlns:p14="http://schemas.microsoft.com/office/powerpoint/2010/main" val="42409833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9760916-6FF8-4275-8F50-98E61D477E7D}" type="slidenum">
              <a:rPr lang="en-US" smtClean="0"/>
              <a:t>3</a:t>
            </a:fld>
            <a:endParaRPr lang="en-US"/>
          </a:p>
        </p:txBody>
      </p:sp>
    </p:spTree>
    <p:extLst>
      <p:ext uri="{BB962C8B-B14F-4D97-AF65-F5344CB8AC3E}">
        <p14:creationId xmlns:p14="http://schemas.microsoft.com/office/powerpoint/2010/main" val="26939419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9760916-6FF8-4275-8F50-98E61D477E7D}" type="slidenum">
              <a:rPr lang="en-US" smtClean="0"/>
              <a:t>4</a:t>
            </a:fld>
            <a:endParaRPr lang="en-US"/>
          </a:p>
        </p:txBody>
      </p:sp>
    </p:spTree>
    <p:extLst>
      <p:ext uri="{BB962C8B-B14F-4D97-AF65-F5344CB8AC3E}">
        <p14:creationId xmlns:p14="http://schemas.microsoft.com/office/powerpoint/2010/main" val="8990110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9760916-6FF8-4275-8F50-98E61D477E7D}" type="slidenum">
              <a:rPr lang="en-US" smtClean="0"/>
              <a:t>5</a:t>
            </a:fld>
            <a:endParaRPr lang="en-US"/>
          </a:p>
        </p:txBody>
      </p:sp>
    </p:spTree>
    <p:extLst>
      <p:ext uri="{BB962C8B-B14F-4D97-AF65-F5344CB8AC3E}">
        <p14:creationId xmlns:p14="http://schemas.microsoft.com/office/powerpoint/2010/main" val="16482035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9760916-6FF8-4275-8F50-98E61D477E7D}" type="slidenum">
              <a:rPr lang="en-US" smtClean="0"/>
              <a:t>6</a:t>
            </a:fld>
            <a:endParaRPr lang="en-US"/>
          </a:p>
        </p:txBody>
      </p:sp>
    </p:spTree>
    <p:extLst>
      <p:ext uri="{BB962C8B-B14F-4D97-AF65-F5344CB8AC3E}">
        <p14:creationId xmlns:p14="http://schemas.microsoft.com/office/powerpoint/2010/main" val="38848803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9760916-6FF8-4275-8F50-98E61D477E7D}" type="slidenum">
              <a:rPr lang="en-US" smtClean="0"/>
              <a:t>7</a:t>
            </a:fld>
            <a:endParaRPr lang="en-US"/>
          </a:p>
        </p:txBody>
      </p:sp>
    </p:spTree>
    <p:extLst>
      <p:ext uri="{BB962C8B-B14F-4D97-AF65-F5344CB8AC3E}">
        <p14:creationId xmlns:p14="http://schemas.microsoft.com/office/powerpoint/2010/main" val="35147200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p>
        </p:txBody>
      </p:sp>
      <p:sp>
        <p:nvSpPr>
          <p:cNvPr id="4" name="Slide Number Placeholder 3"/>
          <p:cNvSpPr>
            <a:spLocks noGrp="1"/>
          </p:cNvSpPr>
          <p:nvPr>
            <p:ph type="sldNum" sz="quarter" idx="5"/>
          </p:nvPr>
        </p:nvSpPr>
        <p:spPr/>
        <p:txBody>
          <a:bodyPr/>
          <a:lstStyle/>
          <a:p>
            <a:fld id="{09760916-6FF8-4275-8F50-98E61D477E7D}" type="slidenum">
              <a:rPr lang="en-US" smtClean="0"/>
              <a:t>8</a:t>
            </a:fld>
            <a:endParaRPr lang="en-US"/>
          </a:p>
        </p:txBody>
      </p:sp>
    </p:spTree>
    <p:extLst>
      <p:ext uri="{BB962C8B-B14F-4D97-AF65-F5344CB8AC3E}">
        <p14:creationId xmlns:p14="http://schemas.microsoft.com/office/powerpoint/2010/main" val="30329345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9760916-6FF8-4275-8F50-98E61D477E7D}" type="slidenum">
              <a:rPr lang="en-US" smtClean="0"/>
              <a:t>9</a:t>
            </a:fld>
            <a:endParaRPr lang="en-US"/>
          </a:p>
        </p:txBody>
      </p:sp>
    </p:spTree>
    <p:extLst>
      <p:ext uri="{BB962C8B-B14F-4D97-AF65-F5344CB8AC3E}">
        <p14:creationId xmlns:p14="http://schemas.microsoft.com/office/powerpoint/2010/main" val="23676171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9760916-6FF8-4275-8F50-98E61D477E7D}" type="slidenum">
              <a:rPr lang="en-US" smtClean="0"/>
              <a:t>10</a:t>
            </a:fld>
            <a:endParaRPr lang="en-US"/>
          </a:p>
        </p:txBody>
      </p:sp>
    </p:spTree>
    <p:extLst>
      <p:ext uri="{BB962C8B-B14F-4D97-AF65-F5344CB8AC3E}">
        <p14:creationId xmlns:p14="http://schemas.microsoft.com/office/powerpoint/2010/main" val="7030551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9760916-6FF8-4275-8F50-98E61D477E7D}" type="slidenum">
              <a:rPr lang="en-US" smtClean="0"/>
              <a:t>11</a:t>
            </a:fld>
            <a:endParaRPr lang="en-US"/>
          </a:p>
        </p:txBody>
      </p:sp>
    </p:spTree>
    <p:extLst>
      <p:ext uri="{BB962C8B-B14F-4D97-AF65-F5344CB8AC3E}">
        <p14:creationId xmlns:p14="http://schemas.microsoft.com/office/powerpoint/2010/main" val="9377708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9760916-6FF8-4275-8F50-98E61D477E7D}" type="slidenum">
              <a:rPr lang="en-US" smtClean="0"/>
              <a:t>12</a:t>
            </a:fld>
            <a:endParaRPr lang="en-US"/>
          </a:p>
        </p:txBody>
      </p:sp>
    </p:spTree>
    <p:extLst>
      <p:ext uri="{BB962C8B-B14F-4D97-AF65-F5344CB8AC3E}">
        <p14:creationId xmlns:p14="http://schemas.microsoft.com/office/powerpoint/2010/main" val="42479049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C71A5-E630-5813-44D5-EA049B1D99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07D0549-4174-8224-61B6-7A936B3BCB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0109CFC-0251-F167-7EB7-3077E1F662A1}"/>
              </a:ext>
            </a:extLst>
          </p:cNvPr>
          <p:cNvSpPr>
            <a:spLocks noGrp="1"/>
          </p:cNvSpPr>
          <p:nvPr>
            <p:ph type="dt" sz="half" idx="10"/>
          </p:nvPr>
        </p:nvSpPr>
        <p:spPr/>
        <p:txBody>
          <a:bodyPr/>
          <a:lstStyle/>
          <a:p>
            <a:fld id="{AAFE4088-A68B-40EE-9669-9849794B1B88}" type="datetimeFigureOut">
              <a:rPr lang="en-US" smtClean="0"/>
              <a:t>12/12/2022</a:t>
            </a:fld>
            <a:endParaRPr lang="en-US"/>
          </a:p>
        </p:txBody>
      </p:sp>
      <p:sp>
        <p:nvSpPr>
          <p:cNvPr id="5" name="Footer Placeholder 4">
            <a:extLst>
              <a:ext uri="{FF2B5EF4-FFF2-40B4-BE49-F238E27FC236}">
                <a16:creationId xmlns:a16="http://schemas.microsoft.com/office/drawing/2014/main" id="{0E2BD43D-DA61-2752-6D3F-AF15A4E62A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DCC8755-6BA9-1760-C0F0-B7C4CD53A9E0}"/>
              </a:ext>
            </a:extLst>
          </p:cNvPr>
          <p:cNvSpPr>
            <a:spLocks noGrp="1"/>
          </p:cNvSpPr>
          <p:nvPr>
            <p:ph type="sldNum" sz="quarter" idx="12"/>
          </p:nvPr>
        </p:nvSpPr>
        <p:spPr/>
        <p:txBody>
          <a:bodyPr/>
          <a:lstStyle/>
          <a:p>
            <a:fld id="{AE2DDCB3-073F-461E-A8C4-553F2B6F9C49}" type="slidenum">
              <a:rPr lang="en-US" smtClean="0"/>
              <a:t>‹#›</a:t>
            </a:fld>
            <a:endParaRPr lang="en-US"/>
          </a:p>
        </p:txBody>
      </p:sp>
    </p:spTree>
    <p:extLst>
      <p:ext uri="{BB962C8B-B14F-4D97-AF65-F5344CB8AC3E}">
        <p14:creationId xmlns:p14="http://schemas.microsoft.com/office/powerpoint/2010/main" val="2119728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B754E-AC71-CD11-A9A2-C1CDDA8BF03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4954596-80A3-98DC-3219-A7C882AA4C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44F30EE-36FB-0913-A09E-9E5E7791CD4E}"/>
              </a:ext>
            </a:extLst>
          </p:cNvPr>
          <p:cNvSpPr>
            <a:spLocks noGrp="1"/>
          </p:cNvSpPr>
          <p:nvPr>
            <p:ph type="dt" sz="half" idx="10"/>
          </p:nvPr>
        </p:nvSpPr>
        <p:spPr/>
        <p:txBody>
          <a:bodyPr/>
          <a:lstStyle/>
          <a:p>
            <a:fld id="{AAFE4088-A68B-40EE-9669-9849794B1B88}" type="datetimeFigureOut">
              <a:rPr lang="en-US" smtClean="0"/>
              <a:t>12/12/2022</a:t>
            </a:fld>
            <a:endParaRPr lang="en-US"/>
          </a:p>
        </p:txBody>
      </p:sp>
      <p:sp>
        <p:nvSpPr>
          <p:cNvPr id="5" name="Footer Placeholder 4">
            <a:extLst>
              <a:ext uri="{FF2B5EF4-FFF2-40B4-BE49-F238E27FC236}">
                <a16:creationId xmlns:a16="http://schemas.microsoft.com/office/drawing/2014/main" id="{A16587BD-1EC9-4300-A0EC-C19C86778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B111EB-841A-8140-C082-6B0AC6841519}"/>
              </a:ext>
            </a:extLst>
          </p:cNvPr>
          <p:cNvSpPr>
            <a:spLocks noGrp="1"/>
          </p:cNvSpPr>
          <p:nvPr>
            <p:ph type="sldNum" sz="quarter" idx="12"/>
          </p:nvPr>
        </p:nvSpPr>
        <p:spPr/>
        <p:txBody>
          <a:bodyPr/>
          <a:lstStyle/>
          <a:p>
            <a:fld id="{AE2DDCB3-073F-461E-A8C4-553F2B6F9C49}" type="slidenum">
              <a:rPr lang="en-US" smtClean="0"/>
              <a:t>‹#›</a:t>
            </a:fld>
            <a:endParaRPr lang="en-US"/>
          </a:p>
        </p:txBody>
      </p:sp>
    </p:spTree>
    <p:extLst>
      <p:ext uri="{BB962C8B-B14F-4D97-AF65-F5344CB8AC3E}">
        <p14:creationId xmlns:p14="http://schemas.microsoft.com/office/powerpoint/2010/main" val="32259470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E22C1-1E27-EF50-8874-370A2C56513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5DF0642-D12A-8E2E-84CC-95FF9C1BADF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4E5C0B-E049-FE98-8BE4-728C34D3B8E8}"/>
              </a:ext>
            </a:extLst>
          </p:cNvPr>
          <p:cNvSpPr>
            <a:spLocks noGrp="1"/>
          </p:cNvSpPr>
          <p:nvPr>
            <p:ph type="dt" sz="half" idx="10"/>
          </p:nvPr>
        </p:nvSpPr>
        <p:spPr/>
        <p:txBody>
          <a:bodyPr/>
          <a:lstStyle/>
          <a:p>
            <a:fld id="{AAFE4088-A68B-40EE-9669-9849794B1B88}" type="datetimeFigureOut">
              <a:rPr lang="en-US" smtClean="0"/>
              <a:t>12/12/2022</a:t>
            </a:fld>
            <a:endParaRPr lang="en-US"/>
          </a:p>
        </p:txBody>
      </p:sp>
      <p:sp>
        <p:nvSpPr>
          <p:cNvPr id="5" name="Footer Placeholder 4">
            <a:extLst>
              <a:ext uri="{FF2B5EF4-FFF2-40B4-BE49-F238E27FC236}">
                <a16:creationId xmlns:a16="http://schemas.microsoft.com/office/drawing/2014/main" id="{591D75C5-45D9-3852-A3C6-3CD111444E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7016F3-A802-35A3-E5EB-537803D3812D}"/>
              </a:ext>
            </a:extLst>
          </p:cNvPr>
          <p:cNvSpPr>
            <a:spLocks noGrp="1"/>
          </p:cNvSpPr>
          <p:nvPr>
            <p:ph type="sldNum" sz="quarter" idx="12"/>
          </p:nvPr>
        </p:nvSpPr>
        <p:spPr/>
        <p:txBody>
          <a:bodyPr/>
          <a:lstStyle/>
          <a:p>
            <a:fld id="{AE2DDCB3-073F-461E-A8C4-553F2B6F9C49}" type="slidenum">
              <a:rPr lang="en-US" smtClean="0"/>
              <a:t>‹#›</a:t>
            </a:fld>
            <a:endParaRPr lang="en-US"/>
          </a:p>
        </p:txBody>
      </p:sp>
    </p:spTree>
    <p:extLst>
      <p:ext uri="{BB962C8B-B14F-4D97-AF65-F5344CB8AC3E}">
        <p14:creationId xmlns:p14="http://schemas.microsoft.com/office/powerpoint/2010/main" val="33269560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B4DE3-5A3B-C1EE-B062-6B64A703CC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BE9DF60-C403-30DF-0BEB-2FF9E58A412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F3B22DC-F3D6-427F-65A7-C2620B273CE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57AA52A-19BA-56BF-3F46-ABEE3637DE9A}"/>
              </a:ext>
            </a:extLst>
          </p:cNvPr>
          <p:cNvSpPr>
            <a:spLocks noGrp="1"/>
          </p:cNvSpPr>
          <p:nvPr>
            <p:ph type="dt" sz="half" idx="10"/>
          </p:nvPr>
        </p:nvSpPr>
        <p:spPr/>
        <p:txBody>
          <a:bodyPr/>
          <a:lstStyle/>
          <a:p>
            <a:fld id="{AAFE4088-A68B-40EE-9669-9849794B1B88}" type="datetimeFigureOut">
              <a:rPr lang="en-US" smtClean="0"/>
              <a:t>12/12/2022</a:t>
            </a:fld>
            <a:endParaRPr lang="en-US"/>
          </a:p>
        </p:txBody>
      </p:sp>
      <p:sp>
        <p:nvSpPr>
          <p:cNvPr id="6" name="Footer Placeholder 5">
            <a:extLst>
              <a:ext uri="{FF2B5EF4-FFF2-40B4-BE49-F238E27FC236}">
                <a16:creationId xmlns:a16="http://schemas.microsoft.com/office/drawing/2014/main" id="{7C044CE1-128B-90BE-541F-CBF91849578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4E7658-4A02-77E5-2E1C-61D4BC9F83DD}"/>
              </a:ext>
            </a:extLst>
          </p:cNvPr>
          <p:cNvSpPr>
            <a:spLocks noGrp="1"/>
          </p:cNvSpPr>
          <p:nvPr>
            <p:ph type="sldNum" sz="quarter" idx="12"/>
          </p:nvPr>
        </p:nvSpPr>
        <p:spPr/>
        <p:txBody>
          <a:bodyPr/>
          <a:lstStyle/>
          <a:p>
            <a:fld id="{AE2DDCB3-073F-461E-A8C4-553F2B6F9C49}" type="slidenum">
              <a:rPr lang="en-US" smtClean="0"/>
              <a:t>‹#›</a:t>
            </a:fld>
            <a:endParaRPr lang="en-US"/>
          </a:p>
        </p:txBody>
      </p:sp>
    </p:spTree>
    <p:extLst>
      <p:ext uri="{BB962C8B-B14F-4D97-AF65-F5344CB8AC3E}">
        <p14:creationId xmlns:p14="http://schemas.microsoft.com/office/powerpoint/2010/main" val="1712542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36DB4-39A8-779F-B513-A52EA359923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BBABEF3-DFD3-E4CF-CE97-BEF547C282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4BF1540-D01A-84BA-16B4-9C1AE99038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D3C302E-AF25-A45B-B4B6-EFA61F0530E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7ADA15-69E9-94E5-7CBA-EBBDC3E2D8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78FAC89-BF0E-86DC-FF47-8C96AEA07BE9}"/>
              </a:ext>
            </a:extLst>
          </p:cNvPr>
          <p:cNvSpPr>
            <a:spLocks noGrp="1"/>
          </p:cNvSpPr>
          <p:nvPr>
            <p:ph type="dt" sz="half" idx="10"/>
          </p:nvPr>
        </p:nvSpPr>
        <p:spPr/>
        <p:txBody>
          <a:bodyPr/>
          <a:lstStyle/>
          <a:p>
            <a:fld id="{AAFE4088-A68B-40EE-9669-9849794B1B88}" type="datetimeFigureOut">
              <a:rPr lang="en-US" smtClean="0"/>
              <a:t>12/12/2022</a:t>
            </a:fld>
            <a:endParaRPr lang="en-US"/>
          </a:p>
        </p:txBody>
      </p:sp>
      <p:sp>
        <p:nvSpPr>
          <p:cNvPr id="8" name="Footer Placeholder 7">
            <a:extLst>
              <a:ext uri="{FF2B5EF4-FFF2-40B4-BE49-F238E27FC236}">
                <a16:creationId xmlns:a16="http://schemas.microsoft.com/office/drawing/2014/main" id="{4A4D8AED-194F-0A0D-616A-3988FD1D1FC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7199E1D-E6A7-0D37-4A9A-C3B1AFFBF4D2}"/>
              </a:ext>
            </a:extLst>
          </p:cNvPr>
          <p:cNvSpPr>
            <a:spLocks noGrp="1"/>
          </p:cNvSpPr>
          <p:nvPr>
            <p:ph type="sldNum" sz="quarter" idx="12"/>
          </p:nvPr>
        </p:nvSpPr>
        <p:spPr/>
        <p:txBody>
          <a:bodyPr/>
          <a:lstStyle/>
          <a:p>
            <a:fld id="{AE2DDCB3-073F-461E-A8C4-553F2B6F9C49}" type="slidenum">
              <a:rPr lang="en-US" smtClean="0"/>
              <a:t>‹#›</a:t>
            </a:fld>
            <a:endParaRPr lang="en-US"/>
          </a:p>
        </p:txBody>
      </p:sp>
    </p:spTree>
    <p:extLst>
      <p:ext uri="{BB962C8B-B14F-4D97-AF65-F5344CB8AC3E}">
        <p14:creationId xmlns:p14="http://schemas.microsoft.com/office/powerpoint/2010/main" val="779977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443E5-EE63-2C4E-0080-E8C2BC003B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0EDF41E-81A8-B3EC-479F-BBF4CC3484BB}"/>
              </a:ext>
            </a:extLst>
          </p:cNvPr>
          <p:cNvSpPr>
            <a:spLocks noGrp="1"/>
          </p:cNvSpPr>
          <p:nvPr>
            <p:ph type="dt" sz="half" idx="10"/>
          </p:nvPr>
        </p:nvSpPr>
        <p:spPr/>
        <p:txBody>
          <a:bodyPr/>
          <a:lstStyle/>
          <a:p>
            <a:fld id="{AAFE4088-A68B-40EE-9669-9849794B1B88}" type="datetimeFigureOut">
              <a:rPr lang="en-US" smtClean="0"/>
              <a:t>12/12/2022</a:t>
            </a:fld>
            <a:endParaRPr lang="en-US"/>
          </a:p>
        </p:txBody>
      </p:sp>
      <p:sp>
        <p:nvSpPr>
          <p:cNvPr id="4" name="Footer Placeholder 3">
            <a:extLst>
              <a:ext uri="{FF2B5EF4-FFF2-40B4-BE49-F238E27FC236}">
                <a16:creationId xmlns:a16="http://schemas.microsoft.com/office/drawing/2014/main" id="{3FE64C36-9611-F791-4E10-D5D9D560BE3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DB2D44-47ED-C2F1-D8BD-4498E2A45DD1}"/>
              </a:ext>
            </a:extLst>
          </p:cNvPr>
          <p:cNvSpPr>
            <a:spLocks noGrp="1"/>
          </p:cNvSpPr>
          <p:nvPr>
            <p:ph type="sldNum" sz="quarter" idx="12"/>
          </p:nvPr>
        </p:nvSpPr>
        <p:spPr/>
        <p:txBody>
          <a:bodyPr/>
          <a:lstStyle/>
          <a:p>
            <a:fld id="{AE2DDCB3-073F-461E-A8C4-553F2B6F9C49}" type="slidenum">
              <a:rPr lang="en-US" smtClean="0"/>
              <a:t>‹#›</a:t>
            </a:fld>
            <a:endParaRPr lang="en-US"/>
          </a:p>
        </p:txBody>
      </p:sp>
    </p:spTree>
    <p:extLst>
      <p:ext uri="{BB962C8B-B14F-4D97-AF65-F5344CB8AC3E}">
        <p14:creationId xmlns:p14="http://schemas.microsoft.com/office/powerpoint/2010/main" val="4068388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5D23EF-42A8-C2E4-8951-2A73F6380251}"/>
              </a:ext>
            </a:extLst>
          </p:cNvPr>
          <p:cNvSpPr>
            <a:spLocks noGrp="1"/>
          </p:cNvSpPr>
          <p:nvPr>
            <p:ph type="dt" sz="half" idx="10"/>
          </p:nvPr>
        </p:nvSpPr>
        <p:spPr/>
        <p:txBody>
          <a:bodyPr/>
          <a:lstStyle/>
          <a:p>
            <a:fld id="{AAFE4088-A68B-40EE-9669-9849794B1B88}" type="datetimeFigureOut">
              <a:rPr lang="en-US" smtClean="0"/>
              <a:t>12/12/2022</a:t>
            </a:fld>
            <a:endParaRPr lang="en-US"/>
          </a:p>
        </p:txBody>
      </p:sp>
      <p:sp>
        <p:nvSpPr>
          <p:cNvPr id="3" name="Footer Placeholder 2">
            <a:extLst>
              <a:ext uri="{FF2B5EF4-FFF2-40B4-BE49-F238E27FC236}">
                <a16:creationId xmlns:a16="http://schemas.microsoft.com/office/drawing/2014/main" id="{7424D028-E696-98AE-FD90-9DC59823966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621410B-BFD2-368D-1E8F-FFCD5C2D6D52}"/>
              </a:ext>
            </a:extLst>
          </p:cNvPr>
          <p:cNvSpPr>
            <a:spLocks noGrp="1"/>
          </p:cNvSpPr>
          <p:nvPr>
            <p:ph type="sldNum" sz="quarter" idx="12"/>
          </p:nvPr>
        </p:nvSpPr>
        <p:spPr/>
        <p:txBody>
          <a:bodyPr/>
          <a:lstStyle/>
          <a:p>
            <a:fld id="{AE2DDCB3-073F-461E-A8C4-553F2B6F9C49}" type="slidenum">
              <a:rPr lang="en-US" smtClean="0"/>
              <a:t>‹#›</a:t>
            </a:fld>
            <a:endParaRPr lang="en-US"/>
          </a:p>
        </p:txBody>
      </p:sp>
    </p:spTree>
    <p:extLst>
      <p:ext uri="{BB962C8B-B14F-4D97-AF65-F5344CB8AC3E}">
        <p14:creationId xmlns:p14="http://schemas.microsoft.com/office/powerpoint/2010/main" val="945113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723D1-6F69-B6C1-863D-434B6BB3F4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06D94FE-F28E-CD03-9529-1A402D33A9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B5EE35E-550A-2842-E0E1-A7F8502F21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F3118B-F2F6-310A-4D7C-2EBF6526BC49}"/>
              </a:ext>
            </a:extLst>
          </p:cNvPr>
          <p:cNvSpPr>
            <a:spLocks noGrp="1"/>
          </p:cNvSpPr>
          <p:nvPr>
            <p:ph type="dt" sz="half" idx="10"/>
          </p:nvPr>
        </p:nvSpPr>
        <p:spPr/>
        <p:txBody>
          <a:bodyPr/>
          <a:lstStyle/>
          <a:p>
            <a:fld id="{AAFE4088-A68B-40EE-9669-9849794B1B88}" type="datetimeFigureOut">
              <a:rPr lang="en-US" smtClean="0"/>
              <a:t>12/12/2022</a:t>
            </a:fld>
            <a:endParaRPr lang="en-US"/>
          </a:p>
        </p:txBody>
      </p:sp>
      <p:sp>
        <p:nvSpPr>
          <p:cNvPr id="6" name="Footer Placeholder 5">
            <a:extLst>
              <a:ext uri="{FF2B5EF4-FFF2-40B4-BE49-F238E27FC236}">
                <a16:creationId xmlns:a16="http://schemas.microsoft.com/office/drawing/2014/main" id="{A53458BC-9D6B-72E1-3145-A4D53D782D8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9B69B5-648E-19CF-D93D-6EB02900D512}"/>
              </a:ext>
            </a:extLst>
          </p:cNvPr>
          <p:cNvSpPr>
            <a:spLocks noGrp="1"/>
          </p:cNvSpPr>
          <p:nvPr>
            <p:ph type="sldNum" sz="quarter" idx="12"/>
          </p:nvPr>
        </p:nvSpPr>
        <p:spPr/>
        <p:txBody>
          <a:bodyPr/>
          <a:lstStyle/>
          <a:p>
            <a:fld id="{AE2DDCB3-073F-461E-A8C4-553F2B6F9C49}" type="slidenum">
              <a:rPr lang="en-US" smtClean="0"/>
              <a:t>‹#›</a:t>
            </a:fld>
            <a:endParaRPr lang="en-US"/>
          </a:p>
        </p:txBody>
      </p:sp>
    </p:spTree>
    <p:extLst>
      <p:ext uri="{BB962C8B-B14F-4D97-AF65-F5344CB8AC3E}">
        <p14:creationId xmlns:p14="http://schemas.microsoft.com/office/powerpoint/2010/main" val="14126070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97FFA-4CA2-0716-BFFF-AFFB46DB11D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81730F-BD7B-D6A7-547B-B6945F9085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80E9E02-2404-B7D2-173E-4A710D9A31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949B07-9AA7-9D5D-7B7B-CF08231519EE}"/>
              </a:ext>
            </a:extLst>
          </p:cNvPr>
          <p:cNvSpPr>
            <a:spLocks noGrp="1"/>
          </p:cNvSpPr>
          <p:nvPr>
            <p:ph type="dt" sz="half" idx="10"/>
          </p:nvPr>
        </p:nvSpPr>
        <p:spPr/>
        <p:txBody>
          <a:bodyPr/>
          <a:lstStyle/>
          <a:p>
            <a:fld id="{AAFE4088-A68B-40EE-9669-9849794B1B88}" type="datetimeFigureOut">
              <a:rPr lang="en-US" smtClean="0"/>
              <a:t>12/12/2022</a:t>
            </a:fld>
            <a:endParaRPr lang="en-US"/>
          </a:p>
        </p:txBody>
      </p:sp>
      <p:sp>
        <p:nvSpPr>
          <p:cNvPr id="6" name="Footer Placeholder 5">
            <a:extLst>
              <a:ext uri="{FF2B5EF4-FFF2-40B4-BE49-F238E27FC236}">
                <a16:creationId xmlns:a16="http://schemas.microsoft.com/office/drawing/2014/main" id="{C4A3078E-0646-5B12-5EF8-F41143D5348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06F1D18-2E71-4009-604A-DB0C69DA2871}"/>
              </a:ext>
            </a:extLst>
          </p:cNvPr>
          <p:cNvSpPr>
            <a:spLocks noGrp="1"/>
          </p:cNvSpPr>
          <p:nvPr>
            <p:ph type="sldNum" sz="quarter" idx="12"/>
          </p:nvPr>
        </p:nvSpPr>
        <p:spPr/>
        <p:txBody>
          <a:bodyPr/>
          <a:lstStyle/>
          <a:p>
            <a:fld id="{AE2DDCB3-073F-461E-A8C4-553F2B6F9C49}" type="slidenum">
              <a:rPr lang="en-US" smtClean="0"/>
              <a:t>‹#›</a:t>
            </a:fld>
            <a:endParaRPr lang="en-US"/>
          </a:p>
        </p:txBody>
      </p:sp>
    </p:spTree>
    <p:extLst>
      <p:ext uri="{BB962C8B-B14F-4D97-AF65-F5344CB8AC3E}">
        <p14:creationId xmlns:p14="http://schemas.microsoft.com/office/powerpoint/2010/main" val="15806779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10C35-D963-257F-793F-237931E31CD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03BC8E0-9DE1-8CBD-9A18-639D7DE4E17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DC1B6-59BB-7C3F-76BD-A7F434A7691C}"/>
              </a:ext>
            </a:extLst>
          </p:cNvPr>
          <p:cNvSpPr>
            <a:spLocks noGrp="1"/>
          </p:cNvSpPr>
          <p:nvPr>
            <p:ph type="dt" sz="half" idx="10"/>
          </p:nvPr>
        </p:nvSpPr>
        <p:spPr/>
        <p:txBody>
          <a:bodyPr/>
          <a:lstStyle/>
          <a:p>
            <a:fld id="{AAFE4088-A68B-40EE-9669-9849794B1B88}" type="datetimeFigureOut">
              <a:rPr lang="en-US" smtClean="0"/>
              <a:t>12/12/2022</a:t>
            </a:fld>
            <a:endParaRPr lang="en-US"/>
          </a:p>
        </p:txBody>
      </p:sp>
      <p:sp>
        <p:nvSpPr>
          <p:cNvPr id="5" name="Footer Placeholder 4">
            <a:extLst>
              <a:ext uri="{FF2B5EF4-FFF2-40B4-BE49-F238E27FC236}">
                <a16:creationId xmlns:a16="http://schemas.microsoft.com/office/drawing/2014/main" id="{2486E99F-834F-1A20-54D7-5BF7624E68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CA4C74-35DC-BD7C-B194-E0A21BC16DA7}"/>
              </a:ext>
            </a:extLst>
          </p:cNvPr>
          <p:cNvSpPr>
            <a:spLocks noGrp="1"/>
          </p:cNvSpPr>
          <p:nvPr>
            <p:ph type="sldNum" sz="quarter" idx="12"/>
          </p:nvPr>
        </p:nvSpPr>
        <p:spPr/>
        <p:txBody>
          <a:bodyPr/>
          <a:lstStyle/>
          <a:p>
            <a:fld id="{AE2DDCB3-073F-461E-A8C4-553F2B6F9C49}" type="slidenum">
              <a:rPr lang="en-US" smtClean="0"/>
              <a:t>‹#›</a:t>
            </a:fld>
            <a:endParaRPr lang="en-US"/>
          </a:p>
        </p:txBody>
      </p:sp>
    </p:spTree>
    <p:extLst>
      <p:ext uri="{BB962C8B-B14F-4D97-AF65-F5344CB8AC3E}">
        <p14:creationId xmlns:p14="http://schemas.microsoft.com/office/powerpoint/2010/main" val="992956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72F59A-29A2-0F9A-AA45-979A3EF53C9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7839155-26B1-70CA-5FCD-8B27080AE7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C95AA0D-E333-A847-EDE3-D38FD9DBBB58}"/>
              </a:ext>
            </a:extLst>
          </p:cNvPr>
          <p:cNvSpPr>
            <a:spLocks noGrp="1"/>
          </p:cNvSpPr>
          <p:nvPr>
            <p:ph type="dt" sz="half" idx="10"/>
          </p:nvPr>
        </p:nvSpPr>
        <p:spPr/>
        <p:txBody>
          <a:bodyPr/>
          <a:lstStyle/>
          <a:p>
            <a:fld id="{AAFE4088-A68B-40EE-9669-9849794B1B88}" type="datetimeFigureOut">
              <a:rPr lang="en-US" smtClean="0"/>
              <a:t>12/12/2022</a:t>
            </a:fld>
            <a:endParaRPr lang="en-US"/>
          </a:p>
        </p:txBody>
      </p:sp>
      <p:sp>
        <p:nvSpPr>
          <p:cNvPr id="5" name="Footer Placeholder 4">
            <a:extLst>
              <a:ext uri="{FF2B5EF4-FFF2-40B4-BE49-F238E27FC236}">
                <a16:creationId xmlns:a16="http://schemas.microsoft.com/office/drawing/2014/main" id="{F1E4E9EA-94FE-A03C-3B79-F28F958246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809335-00E4-17E4-192B-E3CFB7E00D5B}"/>
              </a:ext>
            </a:extLst>
          </p:cNvPr>
          <p:cNvSpPr>
            <a:spLocks noGrp="1"/>
          </p:cNvSpPr>
          <p:nvPr>
            <p:ph type="sldNum" sz="quarter" idx="12"/>
          </p:nvPr>
        </p:nvSpPr>
        <p:spPr/>
        <p:txBody>
          <a:bodyPr/>
          <a:lstStyle/>
          <a:p>
            <a:fld id="{AE2DDCB3-073F-461E-A8C4-553F2B6F9C49}" type="slidenum">
              <a:rPr lang="en-US" smtClean="0"/>
              <a:t>‹#›</a:t>
            </a:fld>
            <a:endParaRPr lang="en-US"/>
          </a:p>
        </p:txBody>
      </p:sp>
    </p:spTree>
    <p:extLst>
      <p:ext uri="{BB962C8B-B14F-4D97-AF65-F5344CB8AC3E}">
        <p14:creationId xmlns:p14="http://schemas.microsoft.com/office/powerpoint/2010/main" val="1455344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2770F1-1481-0679-7269-048CFF4850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C1A3F15-A1A9-D3E1-D073-91E30517BCE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FA369F1-4333-BF81-4E5B-B75CC98F07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FE4088-A68B-40EE-9669-9849794B1B88}" type="datetimeFigureOut">
              <a:rPr lang="en-US" smtClean="0"/>
              <a:t>12/12/2022</a:t>
            </a:fld>
            <a:endParaRPr lang="en-US"/>
          </a:p>
        </p:txBody>
      </p:sp>
      <p:sp>
        <p:nvSpPr>
          <p:cNvPr id="5" name="Footer Placeholder 4">
            <a:extLst>
              <a:ext uri="{FF2B5EF4-FFF2-40B4-BE49-F238E27FC236}">
                <a16:creationId xmlns:a16="http://schemas.microsoft.com/office/drawing/2014/main" id="{FACFE046-6C3C-A5CA-5988-CE49587069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EC8FC99-334B-08B9-984C-FE00B48531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E2DDCB3-073F-461E-A8C4-553F2B6F9C49}" type="slidenum">
              <a:rPr lang="en-US" smtClean="0"/>
              <a:t>‹#›</a:t>
            </a:fld>
            <a:endParaRPr lang="en-US"/>
          </a:p>
        </p:txBody>
      </p:sp>
    </p:spTree>
    <p:extLst>
      <p:ext uri="{BB962C8B-B14F-4D97-AF65-F5344CB8AC3E}">
        <p14:creationId xmlns:p14="http://schemas.microsoft.com/office/powerpoint/2010/main" val="11986602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0755F-3897-8E51-340B-1E67F6FF34DB}"/>
              </a:ext>
            </a:extLst>
          </p:cNvPr>
          <p:cNvSpPr>
            <a:spLocks noGrp="1"/>
          </p:cNvSpPr>
          <p:nvPr>
            <p:ph type="ctrTitle"/>
          </p:nvPr>
        </p:nvSpPr>
        <p:spPr/>
        <p:txBody>
          <a:bodyPr>
            <a:normAutofit/>
          </a:bodyPr>
          <a:lstStyle/>
          <a:p>
            <a:r>
              <a:rPr lang="en-US" sz="4400" b="1" dirty="0">
                <a:effectLst/>
                <a:latin typeface="Times New Roman" panose="02020603050405020304" pitchFamily="18" charset="0"/>
                <a:ea typeface="Times New Roman" panose="02020603050405020304" pitchFamily="18" charset="0"/>
                <a:cs typeface="Times New Roman" panose="02020603050405020304" pitchFamily="18" charset="0"/>
              </a:rPr>
              <a:t>Napoleon</a:t>
            </a:r>
            <a:br>
              <a:rPr lang="en-US" sz="4400" b="1" dirty="0">
                <a:effectLst/>
                <a:latin typeface="Times New Roman" panose="02020603050405020304" pitchFamily="18" charset="0"/>
                <a:ea typeface="Calibri" panose="020F0502020204030204" pitchFamily="34" charset="0"/>
                <a:cs typeface="Times New Roman" panose="02020603050405020304" pitchFamily="18" charset="0"/>
              </a:rPr>
            </a:br>
            <a:endParaRPr lang="en-US" sz="4400" b="1"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CA6B021A-64AF-5B92-DF20-BC9CA5F2DB36}"/>
              </a:ext>
            </a:extLst>
          </p:cNvPr>
          <p:cNvSpPr>
            <a:spLocks noGrp="1"/>
          </p:cNvSpPr>
          <p:nvPr>
            <p:ph type="subTitle" idx="1"/>
          </p:nvPr>
        </p:nvSpPr>
        <p:spPr>
          <a:xfrm>
            <a:off x="1524000" y="3602038"/>
            <a:ext cx="9144000" cy="2639736"/>
          </a:xfrm>
        </p:spPr>
        <p:txBody>
          <a:bodyPr>
            <a:normAutofit/>
          </a:bodyPr>
          <a:lstStyle/>
          <a:p>
            <a:pPr marL="0" marR="0">
              <a:lnSpc>
                <a:spcPct val="200000"/>
              </a:lnSpc>
              <a:spcBef>
                <a:spcPts val="0"/>
              </a:spcBef>
              <a:spcAft>
                <a:spcPts val="800"/>
              </a:spcAft>
            </a:pPr>
            <a:endParaRPr lang="en-US" sz="8000" b="1"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6420344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B6097-3832-71B5-32F5-AF405E6FFFA6}"/>
              </a:ext>
            </a:extLst>
          </p:cNvPr>
          <p:cNvSpPr>
            <a:spLocks noGrp="1"/>
          </p:cNvSpPr>
          <p:nvPr>
            <p:ph type="title"/>
          </p:nvPr>
        </p:nvSpPr>
        <p:spPr>
          <a:xfrm>
            <a:off x="2455817" y="365126"/>
            <a:ext cx="7328264" cy="893832"/>
          </a:xfrm>
        </p:spPr>
        <p:txBody>
          <a:bodyPr/>
          <a:lstStyle/>
          <a:p>
            <a:pPr algn="ctr"/>
            <a:r>
              <a:rPr lang="en-US" b="1" dirty="0">
                <a:latin typeface="Times New Roman" panose="02020603050405020304" pitchFamily="18" charset="0"/>
                <a:cs typeface="Times New Roman" panose="02020603050405020304" pitchFamily="18" charset="0"/>
              </a:rPr>
              <a:t>Who was Napoleon </a:t>
            </a:r>
          </a:p>
        </p:txBody>
      </p:sp>
      <p:sp>
        <p:nvSpPr>
          <p:cNvPr id="3" name="Content Placeholder 2">
            <a:extLst>
              <a:ext uri="{FF2B5EF4-FFF2-40B4-BE49-F238E27FC236}">
                <a16:creationId xmlns:a16="http://schemas.microsoft.com/office/drawing/2014/main" id="{91AF96EF-4A46-8C4E-B1BC-377B6F01D692}"/>
              </a:ext>
            </a:extLst>
          </p:cNvPr>
          <p:cNvSpPr>
            <a:spLocks noGrp="1"/>
          </p:cNvSpPr>
          <p:nvPr>
            <p:ph idx="1"/>
          </p:nvPr>
        </p:nvSpPr>
        <p:spPr>
          <a:xfrm>
            <a:off x="423379" y="1388222"/>
            <a:ext cx="7926991" cy="4848046"/>
          </a:xfrm>
        </p:spPr>
        <p:txBody>
          <a:bodyPr>
            <a:noAutofit/>
          </a:bodyPr>
          <a:lstStyle/>
          <a:p>
            <a:pPr marL="342900" marR="0" lvl="0" indent="-342900" algn="just">
              <a:lnSpc>
                <a:spcPct val="200000"/>
              </a:lnSpc>
              <a:spcBef>
                <a:spcPts val="0"/>
              </a:spcBef>
              <a:spcAft>
                <a:spcPts val="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Napoleon Bonaparte came to power during the French Revolution and became the most well-known French political and military figure.</a:t>
            </a:r>
          </a:p>
          <a:p>
            <a:pPr marL="342900" marR="0" lvl="0" indent="-342900" algn="just">
              <a:lnSpc>
                <a:spcPct val="200000"/>
              </a:lnSpc>
              <a:spcBef>
                <a:spcPts val="0"/>
              </a:spcBef>
              <a:spcAft>
                <a:spcPts val="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He was born in 1769 in Corsica, shortly </a:t>
            </a:r>
            <a:r>
              <a:rPr lang="en-US" sz="1600" dirty="0">
                <a:latin typeface="Times New Roman" panose="02020603050405020304" pitchFamily="18" charset="0"/>
                <a:ea typeface="Calibri" panose="020F0502020204030204" pitchFamily="34" charset="0"/>
                <a:cs typeface="Times New Roman" panose="02020603050405020304" pitchFamily="18" charset="0"/>
              </a:rPr>
              <a:t>after</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the Genoese lost control of the island to France.</a:t>
            </a:r>
          </a:p>
          <a:p>
            <a:pPr marL="342900" marR="0" lvl="0" indent="-342900" algn="just">
              <a:lnSpc>
                <a:spcPct val="200000"/>
              </a:lnSpc>
              <a:spcBef>
                <a:spcPts val="0"/>
              </a:spcBef>
              <a:spcAft>
                <a:spcPts val="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While serving in the French army in 1789, Napoleon supported the French Revolution.</a:t>
            </a:r>
          </a:p>
          <a:p>
            <a:pPr marL="342900" marR="0" lvl="0" indent="-342900" algn="just">
              <a:lnSpc>
                <a:spcPct val="200000"/>
              </a:lnSpc>
              <a:spcBef>
                <a:spcPts val="0"/>
              </a:spcBef>
              <a:spcAft>
                <a:spcPts val="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Napoleon first of many successful military campaigns was </a:t>
            </a:r>
            <a:r>
              <a:rPr lang="en-US" sz="1600" dirty="0">
                <a:latin typeface="Times New Roman" panose="02020603050405020304" pitchFamily="18" charset="0"/>
                <a:ea typeface="Calibri" panose="020F0502020204030204" pitchFamily="34" charset="0"/>
                <a:cs typeface="Times New Roman" panose="02020603050405020304" pitchFamily="18" charset="0"/>
              </a:rPr>
              <a:t>the capture of </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Toulon in 1793.</a:t>
            </a:r>
          </a:p>
          <a:p>
            <a:pPr marL="342900" marR="0" lvl="0" indent="-342900" algn="just">
              <a:lnSpc>
                <a:spcPct val="200000"/>
              </a:lnSpc>
              <a:spcBef>
                <a:spcPts val="0"/>
              </a:spcBef>
              <a:spcAft>
                <a:spcPts val="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Napoleon is viewed as one of the most successful military leaders in history </a:t>
            </a:r>
            <a:r>
              <a:rPr lang="en-US" sz="1600" dirty="0">
                <a:latin typeface="Times New Roman" panose="02020603050405020304" pitchFamily="18" charset="0"/>
                <a:ea typeface="Calibri" panose="020F0502020204030204" pitchFamily="34" charset="0"/>
                <a:cs typeface="Times New Roman" panose="02020603050405020304" pitchFamily="18" charset="0"/>
              </a:rPr>
              <a:t>of the world.</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200000"/>
              </a:lnSpc>
              <a:spcBef>
                <a:spcPts val="0"/>
              </a:spcBef>
              <a:spcAft>
                <a:spcPts val="800"/>
              </a:spcAft>
              <a:buFont typeface="Symbol" panose="05050102010706020507" pitchFamily="18" charset="2"/>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This presentation will examine Napoleon Bonaparte's life, </a:t>
            </a:r>
            <a:r>
              <a:rPr lang="en-US" sz="1600" dirty="0">
                <a:latin typeface="Times New Roman" panose="02020603050405020304" pitchFamily="18" charset="0"/>
                <a:ea typeface="Calibri" panose="020F0502020204030204" pitchFamily="34" charset="0"/>
                <a:cs typeface="Times New Roman" panose="02020603050405020304" pitchFamily="18" charset="0"/>
              </a:rPr>
              <a:t>focusing</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on his rise to power, accomplishments, and downfall</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41BD4133-E0E5-0525-4754-E7D1EA74B4C6}"/>
              </a:ext>
            </a:extLst>
          </p:cNvPr>
          <p:cNvPicPr>
            <a:picLocks noChangeAspect="1"/>
          </p:cNvPicPr>
          <p:nvPr/>
        </p:nvPicPr>
        <p:blipFill>
          <a:blip r:embed="rId3"/>
          <a:stretch>
            <a:fillRect/>
          </a:stretch>
        </p:blipFill>
        <p:spPr>
          <a:xfrm>
            <a:off x="8781692" y="1570008"/>
            <a:ext cx="3209025" cy="4666260"/>
          </a:xfrm>
          <a:prstGeom prst="rect">
            <a:avLst/>
          </a:prstGeom>
        </p:spPr>
      </p:pic>
      <p:pic>
        <p:nvPicPr>
          <p:cNvPr id="6" name="Picture 5">
            <a:extLst>
              <a:ext uri="{FF2B5EF4-FFF2-40B4-BE49-F238E27FC236}">
                <a16:creationId xmlns:a16="http://schemas.microsoft.com/office/drawing/2014/main" id="{2212BFB8-9945-9D1F-347D-779E62174FE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59597" y="1388222"/>
            <a:ext cx="3209024" cy="4666260"/>
          </a:xfrm>
          <a:prstGeom prst="rect">
            <a:avLst/>
          </a:prstGeom>
        </p:spPr>
      </p:pic>
    </p:spTree>
    <p:extLst>
      <p:ext uri="{BB962C8B-B14F-4D97-AF65-F5344CB8AC3E}">
        <p14:creationId xmlns:p14="http://schemas.microsoft.com/office/powerpoint/2010/main" val="2374753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78740-59DC-9514-59C4-D14E7A5006B3}"/>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Napoleon’s family</a:t>
            </a:r>
          </a:p>
        </p:txBody>
      </p:sp>
      <p:sp>
        <p:nvSpPr>
          <p:cNvPr id="3" name="Content Placeholder 2">
            <a:extLst>
              <a:ext uri="{FF2B5EF4-FFF2-40B4-BE49-F238E27FC236}">
                <a16:creationId xmlns:a16="http://schemas.microsoft.com/office/drawing/2014/main" id="{8460A1E0-10D4-4F11-D787-5C4D45A8219E}"/>
              </a:ext>
            </a:extLst>
          </p:cNvPr>
          <p:cNvSpPr>
            <a:spLocks noGrp="1"/>
          </p:cNvSpPr>
          <p:nvPr>
            <p:ph idx="1"/>
          </p:nvPr>
        </p:nvSpPr>
        <p:spPr>
          <a:xfrm>
            <a:off x="838200" y="1358978"/>
            <a:ext cx="10841966" cy="4452601"/>
          </a:xfrm>
        </p:spPr>
        <p:txBody>
          <a:bodyPr>
            <a:noAutofit/>
          </a:bodyPr>
          <a:lstStyle/>
          <a:p>
            <a:pPr marL="342900" marR="0" lvl="0" indent="-342900" algn="just">
              <a:lnSpc>
                <a:spcPct val="150000"/>
              </a:lnSpc>
              <a:spcBef>
                <a:spcPts val="0"/>
              </a:spcBef>
              <a:spcAft>
                <a:spcPts val="0"/>
              </a:spcAft>
              <a:buFont typeface="Symbol" panose="05050102010706020507" pitchFamily="18" charset="2"/>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Napoleon was the fourth and second surviving child to Carlo Buonaparte and Letizia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Ramolino</a:t>
            </a:r>
            <a:r>
              <a:rPr lang="en-US" sz="2000" dirty="0">
                <a:latin typeface="Times New Roman" panose="02020603050405020304" pitchFamily="18" charset="0"/>
                <a:ea typeface="Calibri" panose="020F0502020204030204" pitchFamily="34" charset="0"/>
                <a:cs typeface="Times New Roman" panose="02020603050405020304" pitchFamily="18" charset="0"/>
              </a:rPr>
              <a:t>.</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gn="just">
              <a:lnSpc>
                <a:spcPct val="150000"/>
              </a:lnSpc>
              <a:spcBef>
                <a:spcPts val="0"/>
              </a:spcBef>
              <a:buFont typeface="Symbol" panose="05050102010706020507" pitchFamily="18" charset="2"/>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Napoleon was very close </a:t>
            </a:r>
            <a:r>
              <a:rPr lang="en-US" sz="2000" dirty="0">
                <a:latin typeface="Times New Roman" panose="02020603050405020304" pitchFamily="18" charset="0"/>
                <a:ea typeface="Calibri" panose="020F0502020204030204" pitchFamily="34" charset="0"/>
                <a:cs typeface="Times New Roman" panose="02020603050405020304" pitchFamily="18" charset="0"/>
              </a:rPr>
              <a:t>to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his older brother Joseph</a:t>
            </a:r>
            <a:r>
              <a:rPr lang="en-US" sz="2000" dirty="0">
                <a:latin typeface="Times New Roman" panose="02020603050405020304" pitchFamily="18" charset="0"/>
                <a:ea typeface="Calibri" panose="020F0502020204030204" pitchFamily="34" charset="0"/>
                <a:cs typeface="Times New Roman" panose="02020603050405020304" pitchFamily="18" charset="0"/>
              </a:rPr>
              <a:t>.</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On March 9, 1796, Napoleon married his first wife, Josephine.</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Afterward,  they divorced when it became evident Josephine would not bear him a child.</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Napoleon married his second wife, Marie Louise, </a:t>
            </a:r>
            <a:r>
              <a:rPr lang="en-US" sz="2000" dirty="0">
                <a:latin typeface="Times New Roman" panose="02020603050405020304" pitchFamily="18" charset="0"/>
                <a:ea typeface="Calibri" panose="020F0502020204030204" pitchFamily="34" charset="0"/>
                <a:cs typeface="Times New Roman" panose="02020603050405020304" pitchFamily="18" charset="0"/>
              </a:rPr>
              <a:t>o</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n March 11, 1810, in Vienna and </a:t>
            </a:r>
            <a:r>
              <a:rPr lang="en-US" sz="2000" dirty="0">
                <a:latin typeface="Times New Roman" panose="02020603050405020304" pitchFamily="18" charset="0"/>
                <a:ea typeface="Calibri" panose="020F0502020204030204" pitchFamily="34" charset="0"/>
                <a:cs typeface="Times New Roman" panose="02020603050405020304" pitchFamily="18" charset="0"/>
              </a:rPr>
              <a:t>next year she gave birth to his only son the so-called </a:t>
            </a:r>
            <a:r>
              <a:rPr lang="en-US" sz="2000" i="1" dirty="0">
                <a:latin typeface="Times New Roman" panose="02020603050405020304" pitchFamily="18" charset="0"/>
                <a:ea typeface="Calibri" panose="020F0502020204030204" pitchFamily="34" charset="0"/>
                <a:cs typeface="Times New Roman" panose="02020603050405020304" pitchFamily="18" charset="0"/>
              </a:rPr>
              <a:t>Roi de Rome</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Napoleon also had two stepchildren and at least two illegitimate children.</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90724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758FE-A51E-5921-F58E-D7FBB3B3570F}"/>
              </a:ext>
            </a:extLst>
          </p:cNvPr>
          <p:cNvSpPr>
            <a:spLocks noGrp="1"/>
          </p:cNvSpPr>
          <p:nvPr>
            <p:ph type="title"/>
          </p:nvPr>
        </p:nvSpPr>
        <p:spPr>
          <a:xfrm>
            <a:off x="838200" y="365126"/>
            <a:ext cx="10515600" cy="1091716"/>
          </a:xfrm>
        </p:spPr>
        <p:txBody>
          <a:bodyPr>
            <a:normAutofit/>
          </a:bodyPr>
          <a:lstStyle/>
          <a:p>
            <a:pPr algn="ctr"/>
            <a:r>
              <a:rPr lang="en-US" sz="4400" b="1" dirty="0">
                <a:effectLst/>
                <a:latin typeface="Roboto" panose="02000000000000000000" pitchFamily="2" charset="0"/>
                <a:ea typeface="Times New Roman" panose="02020603050405020304" pitchFamily="18" charset="0"/>
              </a:rPr>
              <a:t>Napoleon’s </a:t>
            </a:r>
            <a:r>
              <a:rPr lang="en-US" sz="4400" b="1" dirty="0">
                <a:effectLst/>
                <a:latin typeface="var(--font-family-serif)"/>
                <a:ea typeface="Times New Roman" panose="02020603050405020304" pitchFamily="18" charset="0"/>
                <a:cs typeface="Times New Roman" panose="02020603050405020304" pitchFamily="18" charset="0"/>
              </a:rPr>
              <a:t>education</a:t>
            </a:r>
            <a:endParaRPr lang="en-US" dirty="0"/>
          </a:p>
        </p:txBody>
      </p:sp>
      <p:sp>
        <p:nvSpPr>
          <p:cNvPr id="3" name="Content Placeholder 2">
            <a:extLst>
              <a:ext uri="{FF2B5EF4-FFF2-40B4-BE49-F238E27FC236}">
                <a16:creationId xmlns:a16="http://schemas.microsoft.com/office/drawing/2014/main" id="{FE410F7B-D4CD-D010-6CC7-B313282F9198}"/>
              </a:ext>
            </a:extLst>
          </p:cNvPr>
          <p:cNvSpPr>
            <a:spLocks noGrp="1"/>
          </p:cNvSpPr>
          <p:nvPr>
            <p:ph idx="1"/>
          </p:nvPr>
        </p:nvSpPr>
        <p:spPr>
          <a:xfrm>
            <a:off x="638630" y="1320800"/>
            <a:ext cx="10254658" cy="4804229"/>
          </a:xfrm>
        </p:spPr>
        <p:txBody>
          <a:bodyPr>
            <a:noAutofit/>
          </a:bodyPr>
          <a:lstStyle/>
          <a:p>
            <a:pPr marL="342900" indent="-342900">
              <a:lnSpc>
                <a:spcPct val="150000"/>
              </a:lnSpc>
              <a:spcBef>
                <a:spcPts val="0"/>
              </a:spcBef>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Napoleon began his education when he was five years old  and enrolled to Beguine lay nuns primary boarding school.</a:t>
            </a:r>
          </a:p>
          <a:p>
            <a:pPr marL="342900" indent="-342900">
              <a:lnSpc>
                <a:spcPct val="150000"/>
              </a:lnSpc>
              <a:spcBef>
                <a:spcPts val="0"/>
              </a:spcBef>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To better their French, Napoleon and his brother Joseph joined </a:t>
            </a:r>
            <a:r>
              <a:rPr lang="en-US" sz="2000" i="1" dirty="0">
                <a:effectLst/>
                <a:latin typeface="Times New Roman" panose="02020603050405020304" pitchFamily="18" charset="0"/>
                <a:ea typeface="Times New Roman" panose="02020603050405020304" pitchFamily="18" charset="0"/>
                <a:cs typeface="Times New Roman" panose="02020603050405020304" pitchFamily="18" charset="0"/>
              </a:rPr>
              <a:t>Collège </a:t>
            </a:r>
            <a:r>
              <a:rPr lang="en-US" sz="2000" i="1" dirty="0" err="1">
                <a:effectLst/>
                <a:latin typeface="Times New Roman" panose="02020603050405020304" pitchFamily="18" charset="0"/>
                <a:ea typeface="Times New Roman" panose="02020603050405020304" pitchFamily="18" charset="0"/>
                <a:cs typeface="Times New Roman" panose="02020603050405020304" pitchFamily="18" charset="0"/>
              </a:rPr>
              <a:t>d'Autun</a:t>
            </a:r>
            <a:r>
              <a:rPr lang="en-US" sz="2000" i="1"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in 1778.</a:t>
            </a:r>
          </a:p>
          <a:p>
            <a:pPr marL="342900" indent="-342900">
              <a:lnSpc>
                <a:spcPct val="150000"/>
              </a:lnSpc>
              <a:spcBef>
                <a:spcPts val="0"/>
              </a:spcBef>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Later, he enrolled at the military academy in </a:t>
            </a:r>
            <a:r>
              <a:rPr lang="en-US" sz="2000" i="1" dirty="0">
                <a:effectLst/>
                <a:latin typeface="Times New Roman" panose="02020603050405020304" pitchFamily="18" charset="0"/>
                <a:ea typeface="Times New Roman" panose="02020603050405020304" pitchFamily="18" charset="0"/>
                <a:cs typeface="Times New Roman" panose="02020603050405020304" pitchFamily="18" charset="0"/>
              </a:rPr>
              <a:t>Brienne</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for five years and spent one year at the military school in Paris.</a:t>
            </a:r>
          </a:p>
          <a:p>
            <a:pPr marL="342900" indent="-342900">
              <a:lnSpc>
                <a:spcPct val="150000"/>
              </a:lnSpc>
              <a:spcBef>
                <a:spcPts val="0"/>
              </a:spcBef>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Napoleon finished 42nd out of 58 pupils at a French military institution in 1785.</a:t>
            </a:r>
          </a:p>
          <a:p>
            <a:pPr marL="342900" marR="0" lvl="0" indent="-342900">
              <a:lnSpc>
                <a:spcPct val="150000"/>
              </a:lnSpc>
              <a:spcBef>
                <a:spcPts val="0"/>
              </a:spcBef>
              <a:spcAft>
                <a:spcPts val="0"/>
              </a:spcAft>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Later in his life Napoleon initiated wide-ranging reforms in the French educational system.</a:t>
            </a:r>
          </a:p>
          <a:p>
            <a:pPr>
              <a:lnSpc>
                <a:spcPct val="150000"/>
              </a:lnSpc>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29813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1466F-2811-F307-E4C9-BBC29490D6EF}"/>
              </a:ext>
            </a:extLst>
          </p:cNvPr>
          <p:cNvSpPr>
            <a:spLocks noGrp="1"/>
          </p:cNvSpPr>
          <p:nvPr>
            <p:ph type="title"/>
          </p:nvPr>
        </p:nvSpPr>
        <p:spPr>
          <a:xfrm>
            <a:off x="3321698" y="365125"/>
            <a:ext cx="6270171" cy="1034467"/>
          </a:xfrm>
        </p:spPr>
        <p:txBody>
          <a:bodyPr>
            <a:normAutofit/>
          </a:bodyPr>
          <a:lstStyle/>
          <a:p>
            <a:pPr algn="ctr"/>
            <a:r>
              <a:rPr lang="en-US" b="1" dirty="0">
                <a:latin typeface="Times New Roman" panose="02020603050405020304" pitchFamily="18" charset="0"/>
                <a:cs typeface="Times New Roman" panose="02020603050405020304" pitchFamily="18" charset="0"/>
              </a:rPr>
              <a:t>Napoleon’s rise to power</a:t>
            </a:r>
          </a:p>
        </p:txBody>
      </p:sp>
      <p:sp>
        <p:nvSpPr>
          <p:cNvPr id="3" name="Content Placeholder 2">
            <a:extLst>
              <a:ext uri="{FF2B5EF4-FFF2-40B4-BE49-F238E27FC236}">
                <a16:creationId xmlns:a16="http://schemas.microsoft.com/office/drawing/2014/main" id="{C381BFE3-FF02-DE24-8EF2-547CF902DADD}"/>
              </a:ext>
            </a:extLst>
          </p:cNvPr>
          <p:cNvSpPr>
            <a:spLocks noGrp="1"/>
          </p:cNvSpPr>
          <p:nvPr>
            <p:ph idx="1"/>
          </p:nvPr>
        </p:nvSpPr>
        <p:spPr>
          <a:xfrm>
            <a:off x="327805" y="1155940"/>
            <a:ext cx="7988060" cy="5469147"/>
          </a:xfrm>
        </p:spPr>
        <p:txBody>
          <a:bodyPr>
            <a:noAutofit/>
          </a:bodyPr>
          <a:lstStyle/>
          <a:p>
            <a:pPr marL="342900" indent="-342900">
              <a:lnSpc>
                <a:spcPct val="150000"/>
              </a:lnSpc>
              <a:spcBef>
                <a:spcPts val="0"/>
              </a:spcBef>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Napoleon served in the military for more than 20 years. </a:t>
            </a:r>
            <a:r>
              <a:rPr lang="en-US" sz="2000" dirty="0">
                <a:latin typeface="Times New Roman" panose="02020603050405020304" pitchFamily="18" charset="0"/>
                <a:ea typeface="Times New Roman" panose="02020603050405020304" pitchFamily="18" charset="0"/>
                <a:cs typeface="Times New Roman" panose="02020603050405020304" pitchFamily="18" charset="0"/>
              </a:rPr>
              <a:t>He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was involved in the French Revolution, which </a:t>
            </a:r>
            <a:r>
              <a:rPr lang="en-US" sz="2000" dirty="0">
                <a:latin typeface="Times New Roman" panose="02020603050405020304" pitchFamily="18" charset="0"/>
                <a:ea typeface="Times New Roman" panose="02020603050405020304" pitchFamily="18" charset="0"/>
                <a:cs typeface="Times New Roman" panose="02020603050405020304" pitchFamily="18" charset="0"/>
              </a:rPr>
              <a:t>helped</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his career development.</a:t>
            </a:r>
          </a:p>
          <a:p>
            <a:pPr marL="342900" indent="-342900">
              <a:lnSpc>
                <a:spcPct val="150000"/>
              </a:lnSpc>
              <a:spcBef>
                <a:spcPts val="0"/>
              </a:spcBef>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Napoleon rise to power started in 1792 after the France's revolutionary government sought military leaders capable of defending the revolution</a:t>
            </a:r>
          </a:p>
          <a:p>
            <a:pPr marL="342900" marR="0" lvl="0" indent="-342900">
              <a:lnSpc>
                <a:spcPct val="150000"/>
              </a:lnSpc>
              <a:spcBef>
                <a:spcPts val="0"/>
              </a:spcBef>
              <a:spcAft>
                <a:spcPts val="0"/>
              </a:spcAft>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After the battle of Toulon in 1793, Napoleon received his first promotion to the military rank of brigadier general.</a:t>
            </a:r>
          </a:p>
          <a:p>
            <a:pPr marL="342900" indent="-342900">
              <a:lnSpc>
                <a:spcPct val="150000"/>
              </a:lnSpc>
              <a:spcBef>
                <a:spcPts val="0"/>
              </a:spcBef>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Napoleon </a:t>
            </a:r>
            <a:r>
              <a:rPr lang="en-US" sz="2000" dirty="0">
                <a:latin typeface="Times New Roman" panose="02020603050405020304" pitchFamily="18" charset="0"/>
                <a:ea typeface="Times New Roman" panose="02020603050405020304" pitchFamily="18" charset="0"/>
                <a:cs typeface="Times New Roman" panose="02020603050405020304" pitchFamily="18" charset="0"/>
              </a:rPr>
              <a:t>used</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a:effectLst/>
                <a:latin typeface="Times New Roman" panose="02020603050405020304" pitchFamily="18" charset="0"/>
                <a:ea typeface="Times New Roman" panose="02020603050405020304" pitchFamily="18" charset="0"/>
                <a:cs typeface="Times New Roman" panose="02020603050405020304" pitchFamily="18" charset="0"/>
              </a:rPr>
              <a:t>his military skills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to quell the Paris rebellion in 1795 and was given the command of the army of the interior.</a:t>
            </a:r>
          </a:p>
        </p:txBody>
      </p:sp>
      <p:pic>
        <p:nvPicPr>
          <p:cNvPr id="5" name="Picture 4">
            <a:extLst>
              <a:ext uri="{FF2B5EF4-FFF2-40B4-BE49-F238E27FC236}">
                <a16:creationId xmlns:a16="http://schemas.microsoft.com/office/drawing/2014/main" id="{37D2F651-2ED4-FDF4-0400-2B7F2FA8BFF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15865" y="1412532"/>
            <a:ext cx="3548330" cy="4289528"/>
          </a:xfrm>
          <a:prstGeom prst="rect">
            <a:avLst/>
          </a:prstGeom>
        </p:spPr>
      </p:pic>
    </p:spTree>
    <p:extLst>
      <p:ext uri="{BB962C8B-B14F-4D97-AF65-F5344CB8AC3E}">
        <p14:creationId xmlns:p14="http://schemas.microsoft.com/office/powerpoint/2010/main" val="27387686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481D8-9708-FFB0-F502-BCBEC33733F9}"/>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Napoleon’s Rise to Power</a:t>
            </a:r>
          </a:p>
        </p:txBody>
      </p:sp>
      <p:sp>
        <p:nvSpPr>
          <p:cNvPr id="3" name="Content Placeholder 2">
            <a:extLst>
              <a:ext uri="{FF2B5EF4-FFF2-40B4-BE49-F238E27FC236}">
                <a16:creationId xmlns:a16="http://schemas.microsoft.com/office/drawing/2014/main" id="{92266951-DD1B-ECA3-8F3E-AABA5ED58B04}"/>
              </a:ext>
            </a:extLst>
          </p:cNvPr>
          <p:cNvSpPr>
            <a:spLocks noGrp="1"/>
          </p:cNvSpPr>
          <p:nvPr>
            <p:ph idx="1"/>
          </p:nvPr>
        </p:nvSpPr>
        <p:spPr>
          <a:xfrm>
            <a:off x="838200" y="1825625"/>
            <a:ext cx="10515600" cy="4667250"/>
          </a:xfrm>
        </p:spPr>
        <p:txBody>
          <a:bodyPr>
            <a:noAutofit/>
          </a:bodyPr>
          <a:lstStyle/>
          <a:p>
            <a:pPr marL="342900" indent="-342900">
              <a:lnSpc>
                <a:spcPct val="150000"/>
              </a:lnSpc>
              <a:spcBef>
                <a:spcPts val="0"/>
              </a:spcBef>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Napoleon led the  French army in </a:t>
            </a:r>
            <a:r>
              <a:rPr lang="en-US" sz="2000" dirty="0">
                <a:latin typeface="Times New Roman" panose="02020603050405020304" pitchFamily="18" charset="0"/>
                <a:ea typeface="Times New Roman" panose="02020603050405020304" pitchFamily="18" charset="0"/>
                <a:cs typeface="Times New Roman" panose="02020603050405020304" pitchFamily="18" charset="0"/>
              </a:rPr>
              <a:t>the successful campaigns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in Italy and Austria in 1796-97</a:t>
            </a:r>
            <a:r>
              <a:rPr lang="en-US" sz="2000" dirty="0">
                <a:latin typeface="Times New Roman" panose="02020603050405020304" pitchFamily="18" charset="0"/>
                <a:ea typeface="Times New Roman" panose="02020603050405020304" pitchFamily="18" charset="0"/>
                <a:cs typeface="Times New Roman" panose="02020603050405020304" pitchFamily="18" charset="0"/>
              </a:rPr>
              <a:t>.</a:t>
            </a:r>
            <a:endParaRPr lang="en-US"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lnSpc>
                <a:spcPct val="150000"/>
              </a:lnSpc>
              <a:spcBef>
                <a:spcPts val="0"/>
              </a:spcBef>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Napoleon oversaw </a:t>
            </a:r>
            <a:r>
              <a:rPr lang="en-US" sz="2000" dirty="0">
                <a:latin typeface="Times New Roman" panose="02020603050405020304" pitchFamily="18" charset="0"/>
                <a:ea typeface="Times New Roman" panose="02020603050405020304" pitchFamily="18" charset="0"/>
                <a:cs typeface="Times New Roman" panose="02020603050405020304" pitchFamily="18" charset="0"/>
              </a:rPr>
              <a:t>the Mediterranean campaign of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1798, </a:t>
            </a:r>
            <a:r>
              <a:rPr lang="en-US" sz="2000" dirty="0">
                <a:latin typeface="Times New Roman" panose="02020603050405020304" pitchFamily="18" charset="0"/>
                <a:ea typeface="Times New Roman" panose="02020603050405020304" pitchFamily="18" charset="0"/>
                <a:cs typeface="Times New Roman" panose="02020603050405020304" pitchFamily="18" charset="0"/>
              </a:rPr>
              <a:t>during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which he tried to cut off the British trade routes to India by attacking Egypt. The Battle of the Nile though showed the world that Napoleon was not invincible. In 1799, Napoleon, trying to seize the opportunity to accumulate more power, left Egypt on his way to France.</a:t>
            </a:r>
          </a:p>
          <a:p>
            <a:pPr marL="342900" indent="-342900">
              <a:lnSpc>
                <a:spcPct val="150000"/>
              </a:lnSpc>
              <a:spcBef>
                <a:spcPts val="0"/>
              </a:spcBef>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After a successful coup against the French Directory in November 1799 </a:t>
            </a:r>
            <a:r>
              <a:rPr lang="en-US" sz="2000" dirty="0">
                <a:latin typeface="Times New Roman" panose="02020603050405020304" pitchFamily="18" charset="0"/>
                <a:ea typeface="Times New Roman" panose="02020603050405020304" pitchFamily="18" charset="0"/>
                <a:cs typeface="Times New Roman" panose="02020603050405020304" pitchFamily="18" charset="0"/>
              </a:rPr>
              <a:t>Napoleon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assumed </a:t>
            </a:r>
            <a:r>
              <a:rPr lang="en-US" sz="2000" dirty="0">
                <a:latin typeface="Times New Roman" panose="02020603050405020304" pitchFamily="18" charset="0"/>
                <a:ea typeface="Times New Roman" panose="02020603050405020304" pitchFamily="18" charset="0"/>
                <a:cs typeface="Times New Roman" panose="02020603050405020304" pitchFamily="18" charset="0"/>
              </a:rPr>
              <a:t>the position of</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first consul.</a:t>
            </a:r>
          </a:p>
          <a:p>
            <a:pPr marL="342900" indent="-342900">
              <a:lnSpc>
                <a:spcPct val="150000"/>
              </a:lnSpc>
              <a:spcBef>
                <a:spcPts val="0"/>
              </a:spcBef>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Napoleon become </a:t>
            </a:r>
            <a:r>
              <a:rPr lang="en-US" sz="2000" dirty="0">
                <a:latin typeface="Times New Roman" panose="02020603050405020304" pitchFamily="18" charset="0"/>
                <a:ea typeface="Times New Roman" panose="02020603050405020304" pitchFamily="18" charset="0"/>
                <a:cs typeface="Times New Roman" panose="02020603050405020304" pitchFamily="18" charset="0"/>
              </a:rPr>
              <a:t>an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Emperor in 1804.</a:t>
            </a:r>
          </a:p>
          <a:p>
            <a:pPr>
              <a:lnSpc>
                <a:spcPct val="150000"/>
              </a:lnSpc>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33881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59A89-8678-6DE9-23CC-4858271F7855}"/>
              </a:ext>
            </a:extLst>
          </p:cNvPr>
          <p:cNvSpPr>
            <a:spLocks noGrp="1"/>
          </p:cNvSpPr>
          <p:nvPr>
            <p:ph type="title"/>
          </p:nvPr>
        </p:nvSpPr>
        <p:spPr/>
        <p:txBody>
          <a:bodyPr>
            <a:normAutofit/>
          </a:bodyPr>
          <a:lstStyle/>
          <a:p>
            <a:pPr algn="ctr"/>
            <a:r>
              <a:rPr lang="en-US" b="1" dirty="0">
                <a:effectLst/>
                <a:latin typeface="Times New Roman" panose="02020603050405020304" pitchFamily="18" charset="0"/>
                <a:ea typeface="Calibri" panose="020F0502020204030204" pitchFamily="34" charset="0"/>
                <a:cs typeface="Times New Roman" panose="02020603050405020304" pitchFamily="18" charset="0"/>
              </a:rPr>
              <a:t>Napoleon coronation as an emperor of France</a:t>
            </a:r>
            <a:endParaRPr lang="en-US"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FBB878E-524D-0536-C7B5-0D7F6B17E647}"/>
              </a:ext>
            </a:extLst>
          </p:cNvPr>
          <p:cNvSpPr>
            <a:spLocks noGrp="1"/>
          </p:cNvSpPr>
          <p:nvPr>
            <p:ph idx="1"/>
          </p:nvPr>
        </p:nvSpPr>
        <p:spPr>
          <a:xfrm>
            <a:off x="234351" y="1690688"/>
            <a:ext cx="7374147" cy="4351338"/>
          </a:xfrm>
        </p:spPr>
        <p:txBody>
          <a:bodyPr>
            <a:normAutofit/>
          </a:bodyPr>
          <a:lstStyle/>
          <a:p>
            <a:pPr marL="342900" indent="-342900">
              <a:lnSpc>
                <a:spcPct val="150000"/>
              </a:lnSpc>
              <a:spcBef>
                <a:spcPts val="0"/>
              </a:spcBef>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rPr>
              <a:t>Napoleon was proclaimed emperor of France in a ceremony at Notre Dame de Paris on  December 2, 1804.</a:t>
            </a:r>
          </a:p>
          <a:p>
            <a:pPr marL="342900" indent="-342900">
              <a:lnSpc>
                <a:spcPct val="150000"/>
              </a:lnSpc>
              <a:spcBef>
                <a:spcPts val="0"/>
              </a:spcBef>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rPr>
              <a:t>Pope Pius VII himself crowned Napoleon.</a:t>
            </a:r>
          </a:p>
          <a:p>
            <a:pPr marL="342900" indent="-342900">
              <a:lnSpc>
                <a:spcPct val="150000"/>
              </a:lnSpc>
              <a:spcBef>
                <a:spcPts val="0"/>
              </a:spcBef>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rPr>
              <a:t>The Pope's attendance was a big boost to Napoleon’s prestige.</a:t>
            </a:r>
          </a:p>
          <a:p>
            <a:pPr marL="342900" indent="-342900">
              <a:lnSpc>
                <a:spcPct val="150000"/>
              </a:lnSpc>
              <a:spcBef>
                <a:spcPts val="0"/>
              </a:spcBef>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rPr>
              <a:t>Napoleon gained formal legitimacy and increased his support among the French population.</a:t>
            </a:r>
          </a:p>
          <a:p>
            <a:pPr marL="342900" marR="0" lvl="0" indent="-342900">
              <a:lnSpc>
                <a:spcPct val="150000"/>
              </a:lnSpc>
              <a:spcBef>
                <a:spcPts val="0"/>
              </a:spcBef>
              <a:spcAft>
                <a:spcPts val="0"/>
              </a:spcAft>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rPr>
              <a:t>Sill Napoleon's coronation showed to the world that he consi</a:t>
            </a:r>
            <a:r>
              <a:rPr lang="en-US" sz="2000" dirty="0">
                <a:latin typeface="Times New Roman" panose="02020603050405020304" pitchFamily="18" charset="0"/>
                <a:ea typeface="Times New Roman" panose="02020603050405020304" pitchFamily="18" charset="0"/>
              </a:rPr>
              <a:t>dered himself to be above the authority of the Catholic Church.</a:t>
            </a:r>
            <a:endParaRPr lang="en-US" sz="2000" dirty="0">
              <a:effectLst/>
              <a:latin typeface="Times New Roman" panose="02020603050405020304" pitchFamily="18" charset="0"/>
              <a:ea typeface="Times New Roman" panose="02020603050405020304" pitchFamily="18" charset="0"/>
            </a:endParaRPr>
          </a:p>
        </p:txBody>
      </p:sp>
      <p:pic>
        <p:nvPicPr>
          <p:cNvPr id="4" name="Picture 3">
            <a:extLst>
              <a:ext uri="{FF2B5EF4-FFF2-40B4-BE49-F238E27FC236}">
                <a16:creationId xmlns:a16="http://schemas.microsoft.com/office/drawing/2014/main" id="{D4A90E3F-CF08-3D16-5A44-97B51161717C}"/>
              </a:ext>
            </a:extLst>
          </p:cNvPr>
          <p:cNvPicPr>
            <a:picLocks noChangeAspect="1"/>
          </p:cNvPicPr>
          <p:nvPr/>
        </p:nvPicPr>
        <p:blipFill>
          <a:blip r:embed="rId3"/>
          <a:stretch>
            <a:fillRect/>
          </a:stretch>
        </p:blipFill>
        <p:spPr>
          <a:xfrm>
            <a:off x="7781025" y="1811547"/>
            <a:ext cx="4176624" cy="4802188"/>
          </a:xfrm>
          <a:prstGeom prst="rect">
            <a:avLst/>
          </a:prstGeom>
        </p:spPr>
      </p:pic>
      <p:pic>
        <p:nvPicPr>
          <p:cNvPr id="5" name="Picture 4">
            <a:extLst>
              <a:ext uri="{FF2B5EF4-FFF2-40B4-BE49-F238E27FC236}">
                <a16:creationId xmlns:a16="http://schemas.microsoft.com/office/drawing/2014/main" id="{C672E4D1-28F8-2209-748A-2C50D103AC70}"/>
              </a:ext>
            </a:extLst>
          </p:cNvPr>
          <p:cNvPicPr>
            <a:picLocks noChangeAspect="1"/>
          </p:cNvPicPr>
          <p:nvPr/>
        </p:nvPicPr>
        <p:blipFill>
          <a:blip r:embed="rId4"/>
          <a:stretch>
            <a:fillRect/>
          </a:stretch>
        </p:blipFill>
        <p:spPr>
          <a:xfrm>
            <a:off x="7781025" y="1462866"/>
            <a:ext cx="3916394" cy="4351337"/>
          </a:xfrm>
          <a:prstGeom prst="rect">
            <a:avLst/>
          </a:prstGeom>
        </p:spPr>
      </p:pic>
    </p:spTree>
    <p:extLst>
      <p:ext uri="{BB962C8B-B14F-4D97-AF65-F5344CB8AC3E}">
        <p14:creationId xmlns:p14="http://schemas.microsoft.com/office/powerpoint/2010/main" val="4094493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B9B55-5F2A-652F-2A87-9865F147647F}"/>
              </a:ext>
            </a:extLst>
          </p:cNvPr>
          <p:cNvSpPr>
            <a:spLocks noGrp="1"/>
          </p:cNvSpPr>
          <p:nvPr>
            <p:ph type="title"/>
          </p:nvPr>
        </p:nvSpPr>
        <p:spPr>
          <a:xfrm>
            <a:off x="838200" y="365125"/>
            <a:ext cx="10515600" cy="734805"/>
          </a:xfrm>
        </p:spPr>
        <p:txBody>
          <a:bodyPr/>
          <a:lstStyle/>
          <a:p>
            <a:pPr algn="ctr"/>
            <a:r>
              <a:rPr lang="en-US" b="1" i="0" dirty="0">
                <a:solidFill>
                  <a:srgbClr val="1A1A1A"/>
                </a:solidFill>
                <a:effectLst/>
                <a:latin typeface="-apple-system"/>
              </a:rPr>
              <a:t>Napoleon’s modernization program</a:t>
            </a:r>
            <a:endParaRPr lang="en-US" b="1" dirty="0"/>
          </a:p>
        </p:txBody>
      </p:sp>
      <p:sp>
        <p:nvSpPr>
          <p:cNvPr id="3" name="Content Placeholder 2">
            <a:extLst>
              <a:ext uri="{FF2B5EF4-FFF2-40B4-BE49-F238E27FC236}">
                <a16:creationId xmlns:a16="http://schemas.microsoft.com/office/drawing/2014/main" id="{6B638F43-DD4D-D7DF-8507-691A250F8FFE}"/>
              </a:ext>
            </a:extLst>
          </p:cNvPr>
          <p:cNvSpPr>
            <a:spLocks noGrp="1"/>
          </p:cNvSpPr>
          <p:nvPr>
            <p:ph idx="1"/>
          </p:nvPr>
        </p:nvSpPr>
        <p:spPr>
          <a:xfrm>
            <a:off x="396619" y="1227252"/>
            <a:ext cx="11398762" cy="4778356"/>
          </a:xfrm>
        </p:spPr>
        <p:txBody>
          <a:bodyPr>
            <a:noAutofit/>
          </a:bodyPr>
          <a:lstStyle/>
          <a:p>
            <a:pPr marL="342900" indent="-342900">
              <a:lnSpc>
                <a:spcPct val="150000"/>
              </a:lnSpc>
              <a:spcBef>
                <a:spcPts val="0"/>
              </a:spcBef>
              <a:spcAft>
                <a:spcPts val="800"/>
              </a:spcAft>
              <a:buFont typeface="Symbol" panose="05050102010706020507" pitchFamily="18" charset="2"/>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Napoleon brought many changes in France and to the world  both as a consul and as an Emperor, starting with  overhaul of military education.</a:t>
            </a:r>
          </a:p>
          <a:p>
            <a:pPr marL="342900" indent="-342900">
              <a:lnSpc>
                <a:spcPct val="150000"/>
              </a:lnSpc>
              <a:spcBef>
                <a:spcPts val="0"/>
              </a:spcBef>
              <a:spcAft>
                <a:spcPts val="800"/>
              </a:spcAft>
              <a:buFont typeface="Symbol" panose="05050102010706020507" pitchFamily="18" charset="2"/>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Napoleon negotiated the Concordat with the Catholic Church reconciling the Church with the Revolution. </a:t>
            </a:r>
            <a:endParaRPr lang="en-US" sz="2000" dirty="0">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50000"/>
              </a:lnSpc>
              <a:spcBef>
                <a:spcPts val="0"/>
              </a:spcBef>
              <a:spcAft>
                <a:spcPts val="800"/>
              </a:spcAft>
              <a:buFont typeface="Symbol" panose="05050102010706020507" pitchFamily="18" charset="2"/>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He created Napoleonic Code,</a:t>
            </a:r>
            <a:r>
              <a:rPr lang="en-US" sz="2000" dirty="0">
                <a:latin typeface="Times New Roman" panose="02020603050405020304" pitchFamily="18" charset="0"/>
                <a:ea typeface="Calibri" panose="020F0502020204030204" pitchFamily="34" charset="0"/>
                <a:cs typeface="Times New Roman" panose="02020603050405020304" pitchFamily="18" charset="0"/>
              </a:rPr>
              <a:t> set of laws that recognized for the first time in human history the principles of civil liberty, equality before the law and the secular character of the state. The Code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made the authority of men over their families stronger but deprived women of any individual rights and reduced the rights of illegitimate children. The Napoleonic Code inspired many other nations to adopt similar laws. </a:t>
            </a:r>
          </a:p>
          <a:p>
            <a:pPr marL="342900" indent="-342900">
              <a:lnSpc>
                <a:spcPct val="150000"/>
              </a:lnSpc>
              <a:spcBef>
                <a:spcPts val="0"/>
              </a:spcBef>
              <a:spcAft>
                <a:spcPts val="800"/>
              </a:spcAft>
              <a:buFont typeface="Symbol" panose="05050102010706020507" pitchFamily="18" charset="2"/>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Napoleon left behind enduring institutions, such as </a:t>
            </a:r>
            <a:r>
              <a:rPr lang="en-US" sz="2000" dirty="0">
                <a:latin typeface="Times New Roman" panose="02020603050405020304" pitchFamily="18" charset="0"/>
                <a:ea typeface="Calibri" panose="020F0502020204030204" pitchFamily="34" charset="0"/>
                <a:cs typeface="Times New Roman" panose="02020603050405020304" pitchFamily="18" charset="0"/>
              </a:rPr>
              <a:t>modern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financial system, </a:t>
            </a:r>
            <a:r>
              <a:rPr lang="en-US" sz="2000" dirty="0">
                <a:latin typeface="Times New Roman" panose="02020603050405020304" pitchFamily="18" charset="0"/>
                <a:ea typeface="Calibri" panose="020F0502020204030204" pitchFamily="34" charset="0"/>
                <a:cs typeface="Times New Roman" panose="02020603050405020304" pitchFamily="18" charset="0"/>
              </a:rPr>
              <a:t>reformed</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educational system, and </a:t>
            </a:r>
            <a:r>
              <a:rPr lang="en-US" sz="2000" dirty="0">
                <a:latin typeface="Times New Roman" panose="02020603050405020304" pitchFamily="18" charset="0"/>
                <a:ea typeface="Calibri" panose="020F0502020204030204" pitchFamily="34" charset="0"/>
                <a:cs typeface="Times New Roman" panose="02020603050405020304" pitchFamily="18" charset="0"/>
              </a:rPr>
              <a:t>a newly established French</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000" dirty="0">
                <a:latin typeface="Times New Roman" panose="02020603050405020304" pitchFamily="18" charset="0"/>
                <a:ea typeface="Calibri" panose="020F0502020204030204" pitchFamily="34" charset="0"/>
                <a:cs typeface="Times New Roman" panose="02020603050405020304" pitchFamily="18" charset="0"/>
              </a:rPr>
              <a:t>N</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ational </a:t>
            </a:r>
            <a:r>
              <a:rPr lang="en-US" sz="2000" dirty="0">
                <a:latin typeface="Times New Roman" panose="02020603050405020304" pitchFamily="18" charset="0"/>
                <a:ea typeface="Calibri" panose="020F0502020204030204" pitchFamily="34" charset="0"/>
                <a:cs typeface="Times New Roman" panose="02020603050405020304" pitchFamily="18" charset="0"/>
              </a:rPr>
              <a:t>B</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ank.</a:t>
            </a:r>
          </a:p>
          <a:p>
            <a:pPr marL="342900" marR="0" lvl="0" indent="-342900">
              <a:lnSpc>
                <a:spcPct val="150000"/>
              </a:lnSpc>
              <a:spcBef>
                <a:spcPts val="0"/>
              </a:spcBef>
              <a:spcAft>
                <a:spcPts val="800"/>
              </a:spcAft>
              <a:buFont typeface="Symbol" panose="05050102010706020507" pitchFamily="18" charset="2"/>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During his reign France, albeit for a short period of time, was Europe’s sole superpower. </a:t>
            </a:r>
          </a:p>
        </p:txBody>
      </p:sp>
    </p:spTree>
    <p:extLst>
      <p:ext uri="{BB962C8B-B14F-4D97-AF65-F5344CB8AC3E}">
        <p14:creationId xmlns:p14="http://schemas.microsoft.com/office/powerpoint/2010/main" val="3126256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57DD4-4C4F-6F01-7A59-6F8D0F1E804D}"/>
              </a:ext>
            </a:extLst>
          </p:cNvPr>
          <p:cNvSpPr>
            <a:spLocks noGrp="1"/>
          </p:cNvSpPr>
          <p:nvPr>
            <p:ph type="title"/>
          </p:nvPr>
        </p:nvSpPr>
        <p:spPr>
          <a:xfrm>
            <a:off x="1166190" y="365126"/>
            <a:ext cx="10187609" cy="787814"/>
          </a:xfrm>
        </p:spPr>
        <p:txBody>
          <a:bodyPr>
            <a:normAutofit/>
          </a:bodyPr>
          <a:lstStyle/>
          <a:p>
            <a:pPr algn="ctr"/>
            <a:r>
              <a:rPr lang="en-US" dirty="0">
                <a:latin typeface="Times New Roman" panose="02020603050405020304" pitchFamily="18" charset="0"/>
                <a:ea typeface="Times New Roman" panose="02020603050405020304" pitchFamily="18" charset="0"/>
                <a:cs typeface="Times New Roman" panose="02020603050405020304" pitchFamily="18" charset="0"/>
              </a:rPr>
              <a:t> </a:t>
            </a:r>
            <a:r>
              <a:rPr lang="en-US" b="1" dirty="0">
                <a:latin typeface="Times New Roman" panose="02020603050405020304" pitchFamily="18" charset="0"/>
                <a:ea typeface="Times New Roman" panose="02020603050405020304" pitchFamily="18" charset="0"/>
                <a:cs typeface="Times New Roman" panose="02020603050405020304" pitchFamily="18" charset="0"/>
              </a:rPr>
              <a:t>Napoleon’s </a:t>
            </a:r>
            <a:r>
              <a:rPr lang="en-US" b="1" dirty="0">
                <a:effectLst/>
                <a:latin typeface="Times New Roman" panose="02020603050405020304" pitchFamily="18" charset="0"/>
                <a:ea typeface="Times New Roman" panose="02020603050405020304" pitchFamily="18" charset="0"/>
                <a:cs typeface="Times New Roman" panose="02020603050405020304" pitchFamily="18" charset="0"/>
              </a:rPr>
              <a:t> Military Victories</a:t>
            </a:r>
            <a:endParaRPr lang="en-US"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803B6DF-F12D-26F7-B8BC-DCD1EB2B4EF4}"/>
              </a:ext>
            </a:extLst>
          </p:cNvPr>
          <p:cNvSpPr>
            <a:spLocks noGrp="1"/>
          </p:cNvSpPr>
          <p:nvPr>
            <p:ph idx="1"/>
          </p:nvPr>
        </p:nvSpPr>
        <p:spPr>
          <a:xfrm>
            <a:off x="424071" y="1152940"/>
            <a:ext cx="11396868" cy="5339934"/>
          </a:xfrm>
        </p:spPr>
        <p:txBody>
          <a:bodyPr>
            <a:noAutofit/>
          </a:bodyPr>
          <a:lstStyle/>
          <a:p>
            <a:pPr marL="342900" marR="0" lvl="0" indent="-342900">
              <a:lnSpc>
                <a:spcPct val="150000"/>
              </a:lnSpc>
              <a:spcBef>
                <a:spcPts val="0"/>
              </a:spcBef>
              <a:spcAft>
                <a:spcPts val="800"/>
              </a:spcAft>
              <a:buFont typeface="Symbol" panose="05050102010706020507" pitchFamily="18" charset="2"/>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Napoleon won </a:t>
            </a:r>
            <a:r>
              <a:rPr lang="en-US" sz="2000" dirty="0">
                <a:latin typeface="Times New Roman" panose="02020603050405020304" pitchFamily="18" charset="0"/>
                <a:ea typeface="Calibri" panose="020F0502020204030204" pitchFamily="34" charset="0"/>
                <a:cs typeface="Times New Roman" panose="02020603050405020304" pitchFamily="18" charset="0"/>
              </a:rPr>
              <a:t>38</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battles, making him </a:t>
            </a:r>
            <a:r>
              <a:rPr lang="en-US" sz="2000" dirty="0">
                <a:latin typeface="Times New Roman" panose="02020603050405020304" pitchFamily="18" charset="0"/>
                <a:ea typeface="Calibri" panose="020F0502020204030204" pitchFamily="34" charset="0"/>
                <a:cs typeface="Times New Roman" panose="02020603050405020304" pitchFamily="18" charset="0"/>
              </a:rPr>
              <a:t>one of the most successful</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military leaders of all times. </a:t>
            </a:r>
          </a:p>
          <a:p>
            <a:pPr marL="342900" indent="-342900">
              <a:lnSpc>
                <a:spcPct val="150000"/>
              </a:lnSpc>
              <a:spcBef>
                <a:spcPts val="0"/>
              </a:spcBef>
              <a:spcAft>
                <a:spcPts val="800"/>
              </a:spcAft>
              <a:buFont typeface="Symbol" panose="05050102010706020507" pitchFamily="18" charset="2"/>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In 1802, Napoleon forced Great Britain to come to the negotiating table and sign the treaty of Amien</a:t>
            </a:r>
            <a:r>
              <a:rPr lang="en-US" sz="2000" dirty="0">
                <a:latin typeface="Times New Roman" panose="02020603050405020304" pitchFamily="18" charset="0"/>
                <a:ea typeface="Calibri" panose="020F0502020204030204" pitchFamily="34" charset="0"/>
                <a:cs typeface="Times New Roman" panose="02020603050405020304" pitchFamily="18" charset="0"/>
              </a:rPr>
              <a:t>s.</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50000"/>
              </a:lnSpc>
              <a:spcBef>
                <a:spcPts val="0"/>
              </a:spcBef>
              <a:spcAft>
                <a:spcPts val="800"/>
              </a:spcAft>
              <a:buFont typeface="Symbol" panose="05050102010706020507" pitchFamily="18" charset="2"/>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In 1805, Austria and Russia fought him at the Battle of Austerlitz also know as the Battle of the Three </a:t>
            </a:r>
            <a:r>
              <a:rPr lang="en-US" sz="2000" dirty="0">
                <a:latin typeface="Times New Roman" panose="02020603050405020304" pitchFamily="18" charset="0"/>
                <a:ea typeface="Calibri" panose="020F0502020204030204" pitchFamily="34" charset="0"/>
                <a:cs typeface="Times New Roman" panose="02020603050405020304" pitchFamily="18" charset="0"/>
              </a:rPr>
              <a:t>E</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mperors</a:t>
            </a:r>
            <a:r>
              <a:rPr lang="en-US" sz="2000" dirty="0">
                <a:latin typeface="Times New Roman" panose="02020603050405020304" pitchFamily="18" charset="0"/>
                <a:ea typeface="Calibri" panose="020F0502020204030204" pitchFamily="34" charset="0"/>
                <a:cs typeface="Times New Roman" panose="02020603050405020304" pitchFamily="18" charset="0"/>
              </a:rPr>
              <a:t>.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Napoleon won and this became one of  his most significant military victory.</a:t>
            </a:r>
          </a:p>
          <a:p>
            <a:pPr marL="342900" indent="-342900">
              <a:lnSpc>
                <a:spcPct val="150000"/>
              </a:lnSpc>
              <a:spcBef>
                <a:spcPts val="0"/>
              </a:spcBef>
              <a:spcAft>
                <a:spcPts val="800"/>
              </a:spcAft>
              <a:buFont typeface="Symbol" panose="05050102010706020507" pitchFamily="18" charset="2"/>
              <a:buChar char=""/>
              <a:tabLst>
                <a:tab pos="457200" algn="l"/>
              </a:tabLs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He commanded the French army as it crossed into Austria in 1809, where they took part in the Battle of Wagram after which the defeated Habsburgs were forced to sign the </a:t>
            </a:r>
            <a:r>
              <a:rPr lang="en-US" sz="2000" dirty="0">
                <a:latin typeface="Times New Roman" panose="02020603050405020304" pitchFamily="18" charset="0"/>
                <a:ea typeface="Calibri" panose="020F0502020204030204" pitchFamily="34" charset="0"/>
                <a:cs typeface="Times New Roman" panose="02020603050405020304" pitchFamily="18" charset="0"/>
              </a:rPr>
              <a:t>T</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reaty of Vienna.</a:t>
            </a:r>
          </a:p>
          <a:p>
            <a:pPr marL="0" marR="0" lvl="0" indent="0">
              <a:lnSpc>
                <a:spcPct val="150000"/>
              </a:lnSpc>
              <a:spcBef>
                <a:spcPts val="0"/>
              </a:spcBef>
              <a:spcAft>
                <a:spcPts val="0"/>
              </a:spcAft>
              <a:buNone/>
            </a:pPr>
            <a:endParaRPr lang="en-US" sz="20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99098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666F0-6670-5782-CFFF-8DE69ACB98E0}"/>
              </a:ext>
            </a:extLst>
          </p:cNvPr>
          <p:cNvSpPr>
            <a:spLocks noGrp="1"/>
          </p:cNvSpPr>
          <p:nvPr>
            <p:ph type="title"/>
          </p:nvPr>
        </p:nvSpPr>
        <p:spPr/>
        <p:txBody>
          <a:bodyPr/>
          <a:lstStyle/>
          <a:p>
            <a:pPr algn="ctr"/>
            <a:r>
              <a:rPr lang="en-US" b="1" dirty="0">
                <a:latin typeface="Times New Roman" panose="02020603050405020304" pitchFamily="18" charset="0"/>
                <a:ea typeface="Times New Roman" panose="02020603050405020304" pitchFamily="18" charset="0"/>
                <a:cs typeface="Times New Roman" panose="02020603050405020304" pitchFamily="18" charset="0"/>
              </a:rPr>
              <a:t>Napoleon’s </a:t>
            </a:r>
            <a:r>
              <a:rPr lang="en-US" b="1" dirty="0">
                <a:effectLst/>
                <a:latin typeface="Times New Roman" panose="02020603050405020304" pitchFamily="18" charset="0"/>
                <a:ea typeface="Times New Roman" panose="02020603050405020304" pitchFamily="18" charset="0"/>
                <a:cs typeface="Times New Roman" panose="02020603050405020304" pitchFamily="18" charset="0"/>
              </a:rPr>
              <a:t>Military defeats</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DEE7787-663C-13BB-2D4E-BC046DA6A44E}"/>
              </a:ext>
            </a:extLst>
          </p:cNvPr>
          <p:cNvSpPr>
            <a:spLocks noGrp="1"/>
          </p:cNvSpPr>
          <p:nvPr>
            <p:ph idx="1"/>
          </p:nvPr>
        </p:nvSpPr>
        <p:spPr/>
        <p:txBody>
          <a:bodyPr>
            <a:normAutofit/>
          </a:bodyPr>
          <a:lstStyle/>
          <a:p>
            <a:pPr marL="342900" marR="0" lvl="0" indent="-342900">
              <a:lnSpc>
                <a:spcPct val="150000"/>
              </a:lnSpc>
              <a:spcBef>
                <a:spcPts val="0"/>
              </a:spcBef>
              <a:spcAft>
                <a:spcPts val="0"/>
              </a:spcAft>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rPr>
              <a:t>Napoleon rarely lost a battle, but the few he lost </a:t>
            </a:r>
            <a:r>
              <a:rPr lang="en-US" sz="2000" dirty="0">
                <a:latin typeface="Times New Roman" panose="02020603050405020304" pitchFamily="18" charset="0"/>
                <a:ea typeface="Times New Roman" panose="02020603050405020304" pitchFamily="18" charset="0"/>
              </a:rPr>
              <a:t>had grave consequences for his reign</a:t>
            </a:r>
            <a:r>
              <a:rPr lang="en-US" sz="2000" dirty="0">
                <a:effectLst/>
                <a:latin typeface="Times New Roman" panose="02020603050405020304" pitchFamily="18" charset="0"/>
                <a:ea typeface="Times New Roman" panose="02020603050405020304" pitchFamily="18" charset="0"/>
              </a:rPr>
              <a:t>.</a:t>
            </a:r>
          </a:p>
          <a:p>
            <a:pPr marL="342900" marR="0" lvl="0" indent="-342900">
              <a:lnSpc>
                <a:spcPct val="150000"/>
              </a:lnSpc>
              <a:spcBef>
                <a:spcPts val="0"/>
              </a:spcBef>
              <a:spcAft>
                <a:spcPts val="0"/>
              </a:spcAft>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rPr>
              <a:t>Napoleon lost the war with </a:t>
            </a:r>
            <a:r>
              <a:rPr lang="en-US" sz="2000" dirty="0">
                <a:latin typeface="Times New Roman" panose="02020603050405020304" pitchFamily="18" charset="0"/>
                <a:ea typeface="Times New Roman" panose="02020603050405020304" pitchFamily="18" charset="0"/>
              </a:rPr>
              <a:t>Russia </a:t>
            </a:r>
            <a:r>
              <a:rPr lang="en-US" sz="2000" dirty="0">
                <a:effectLst/>
                <a:latin typeface="Times New Roman" panose="02020603050405020304" pitchFamily="18" charset="0"/>
                <a:ea typeface="Times New Roman" panose="02020603050405020304" pitchFamily="18" charset="0"/>
              </a:rPr>
              <a:t>in 1812, </a:t>
            </a:r>
            <a:r>
              <a:rPr lang="en-US" sz="2000" dirty="0">
                <a:latin typeface="Times New Roman" panose="02020603050405020304" pitchFamily="18" charset="0"/>
                <a:ea typeface="Times New Roman" panose="02020603050405020304" pitchFamily="18" charset="0"/>
              </a:rPr>
              <a:t>a</a:t>
            </a:r>
            <a:r>
              <a:rPr lang="en-US" sz="2000" dirty="0">
                <a:effectLst/>
                <a:latin typeface="Times New Roman" panose="02020603050405020304" pitchFamily="18" charset="0"/>
                <a:ea typeface="Times New Roman" panose="02020603050405020304" pitchFamily="18" charset="0"/>
              </a:rPr>
              <a:t>s Russian forces pursued Napoleon's troops</a:t>
            </a:r>
            <a:r>
              <a:rPr lang="en-US" sz="2000" dirty="0">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leading to his empire's fall.</a:t>
            </a:r>
          </a:p>
          <a:p>
            <a:pPr marL="342900" indent="-342900">
              <a:lnSpc>
                <a:spcPct val="150000"/>
              </a:lnSpc>
              <a:spcBef>
                <a:spcPts val="0"/>
              </a:spcBef>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rPr>
              <a:t>Napoleon again lost the Battle of Waterloo, Belgium, in 1815, </a:t>
            </a:r>
            <a:r>
              <a:rPr lang="en-US" sz="2000" dirty="0">
                <a:latin typeface="Times New Roman" panose="02020603050405020304" pitchFamily="18" charset="0"/>
                <a:ea typeface="Times New Roman" panose="02020603050405020304" pitchFamily="18" charset="0"/>
              </a:rPr>
              <a:t>alter which he would never again threaten the peace in Europe</a:t>
            </a:r>
            <a:r>
              <a:rPr lang="en-US" sz="2000" dirty="0">
                <a:effectLst/>
                <a:latin typeface="Times New Roman" panose="02020603050405020304" pitchFamily="18" charset="0"/>
                <a:ea typeface="Times New Roman" panose="02020603050405020304" pitchFamily="18" charset="0"/>
              </a:rPr>
              <a:t>.</a:t>
            </a:r>
          </a:p>
          <a:p>
            <a:pPr marL="342900" indent="-342900">
              <a:lnSpc>
                <a:spcPct val="150000"/>
              </a:lnSpc>
              <a:spcBef>
                <a:spcPts val="0"/>
              </a:spcBef>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rPr>
              <a:t>A decisive role in that battle played the Prussian troops of General Blucher, over 30,000 of them, who reached Waterloo </a:t>
            </a:r>
            <a:r>
              <a:rPr lang="en-US" sz="2000" dirty="0">
                <a:latin typeface="Times New Roman" panose="02020603050405020304" pitchFamily="18" charset="0"/>
                <a:ea typeface="Times New Roman" panose="02020603050405020304" pitchFamily="18" charset="0"/>
              </a:rPr>
              <a:t>just in</a:t>
            </a:r>
            <a:r>
              <a:rPr lang="en-US" sz="2000" dirty="0">
                <a:effectLst/>
                <a:latin typeface="Times New Roman" panose="02020603050405020304" pitchFamily="18" charset="0"/>
                <a:ea typeface="Times New Roman" panose="02020603050405020304" pitchFamily="18" charset="0"/>
              </a:rPr>
              <a:t> time to help the British </a:t>
            </a:r>
            <a:r>
              <a:rPr lang="en-US" sz="2000" dirty="0">
                <a:latin typeface="Times New Roman" panose="02020603050405020304" pitchFamily="18" charset="0"/>
                <a:ea typeface="Times New Roman" panose="02020603050405020304" pitchFamily="18" charset="0"/>
              </a:rPr>
              <a:t>and destroy the French army</a:t>
            </a:r>
            <a:r>
              <a:rPr lang="en-US" sz="2000" dirty="0">
                <a:effectLst/>
                <a:latin typeface="Times New Roman" panose="02020603050405020304" pitchFamily="18" charset="0"/>
                <a:ea typeface="Times New Roman" panose="02020603050405020304" pitchFamily="18" charset="0"/>
              </a:rPr>
              <a:t>.</a:t>
            </a:r>
          </a:p>
          <a:p>
            <a:pPr marL="342900" indent="-342900">
              <a:lnSpc>
                <a:spcPct val="150000"/>
              </a:lnSpc>
              <a:spcBef>
                <a:spcPts val="0"/>
              </a:spcBef>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rPr>
              <a:t>The Napoleonic era in Europe ended with his defeat at Waterloo.</a:t>
            </a:r>
          </a:p>
          <a:p>
            <a:pPr>
              <a:lnSpc>
                <a:spcPct val="150000"/>
              </a:lnSpc>
              <a:spcBef>
                <a:spcPts val="0"/>
              </a:spcBef>
              <a:spcAft>
                <a:spcPts val="800"/>
              </a:spcAft>
            </a:pP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225359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89AF3-B260-90BF-94BD-104C55A799D9}"/>
              </a:ext>
            </a:extLst>
          </p:cNvPr>
          <p:cNvSpPr>
            <a:spLocks noGrp="1"/>
          </p:cNvSpPr>
          <p:nvPr>
            <p:ph type="title"/>
          </p:nvPr>
        </p:nvSpPr>
        <p:spPr>
          <a:xfrm>
            <a:off x="838200" y="365125"/>
            <a:ext cx="10515600" cy="829193"/>
          </a:xfrm>
        </p:spPr>
        <p:txBody>
          <a:bodyPr>
            <a:normAutofit/>
          </a:bodyPr>
          <a:lstStyle/>
          <a:p>
            <a:pPr algn="ctr"/>
            <a:r>
              <a:rPr lang="en-US" sz="4400" b="1" kern="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Downfall and abdication of Napoleon</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B2BEF5F-DB3B-EA49-9B71-E30B7E0F059D}"/>
              </a:ext>
            </a:extLst>
          </p:cNvPr>
          <p:cNvSpPr>
            <a:spLocks noGrp="1"/>
          </p:cNvSpPr>
          <p:nvPr>
            <p:ph idx="1"/>
          </p:nvPr>
        </p:nvSpPr>
        <p:spPr>
          <a:xfrm>
            <a:off x="805543" y="1325789"/>
            <a:ext cx="10874830" cy="4973411"/>
          </a:xfrm>
        </p:spPr>
        <p:txBody>
          <a:bodyPr>
            <a:noAutofit/>
          </a:bodyPr>
          <a:lstStyle/>
          <a:p>
            <a:pPr marL="342900" marR="0" lvl="0" indent="-342900">
              <a:lnSpc>
                <a:spcPct val="150000"/>
              </a:lnSpc>
              <a:spcBef>
                <a:spcPts val="0"/>
              </a:spcBef>
              <a:spcAft>
                <a:spcPts val="0"/>
              </a:spcAft>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rPr>
              <a:t>Napoleon was removed from power on April 6, 1814, following a series of military defeats in 1812–1813.</a:t>
            </a:r>
          </a:p>
          <a:p>
            <a:pPr marL="342900" indent="-342900">
              <a:lnSpc>
                <a:spcPct val="150000"/>
              </a:lnSpc>
              <a:spcBef>
                <a:spcPts val="0"/>
              </a:spcBef>
              <a:buFont typeface="Symbol" panose="05050102010706020507" pitchFamily="18" charset="2"/>
              <a:buChar char=""/>
            </a:pPr>
            <a:r>
              <a:rPr lang="en-US" sz="2000" dirty="0">
                <a:latin typeface="Times New Roman" panose="02020603050405020304" pitchFamily="18" charset="0"/>
                <a:ea typeface="Times New Roman" panose="02020603050405020304" pitchFamily="18" charset="0"/>
              </a:rPr>
              <a:t>The </a:t>
            </a:r>
            <a:r>
              <a:rPr lang="en-US" sz="2000" dirty="0">
                <a:effectLst/>
                <a:latin typeface="Times New Roman" panose="02020603050405020304" pitchFamily="18" charset="0"/>
                <a:ea typeface="Times New Roman" panose="02020603050405020304" pitchFamily="18" charset="0"/>
              </a:rPr>
              <a:t>allied armies occupied France </a:t>
            </a:r>
            <a:r>
              <a:rPr lang="en-US" sz="2000" dirty="0">
                <a:solidFill>
                  <a:srgbClr val="0E101A"/>
                </a:solidFill>
                <a:effectLst/>
                <a:latin typeface="Times New Roman" panose="02020603050405020304" pitchFamily="18" charset="0"/>
                <a:ea typeface="Times New Roman" panose="02020603050405020304" pitchFamily="18" charset="0"/>
              </a:rPr>
              <a:t>and he was sent to an exile.</a:t>
            </a:r>
            <a:endParaRPr lang="en-US" sz="2000" dirty="0">
              <a:effectLst/>
              <a:latin typeface="Times New Roman" panose="02020603050405020304" pitchFamily="18" charset="0"/>
              <a:ea typeface="Times New Roman" panose="02020603050405020304" pitchFamily="18" charset="0"/>
            </a:endParaRPr>
          </a:p>
          <a:p>
            <a:pPr marL="342900" indent="-342900">
              <a:lnSpc>
                <a:spcPct val="150000"/>
              </a:lnSpc>
              <a:spcBef>
                <a:spcPts val="0"/>
              </a:spcBef>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rPr>
              <a:t>He returned to France on March 1, 1815</a:t>
            </a:r>
            <a:r>
              <a:rPr lang="en-US" sz="2000" dirty="0">
                <a:latin typeface="Times New Roman" panose="02020603050405020304" pitchFamily="18" charset="0"/>
                <a:ea typeface="Times New Roman" panose="02020603050405020304" pitchFamily="18" charset="0"/>
              </a:rPr>
              <a:t>, the beginning of the famous 100 Days</a:t>
            </a:r>
            <a:r>
              <a:rPr lang="en-US" sz="2400" dirty="0">
                <a:effectLst/>
                <a:latin typeface="Times New Roman" panose="02020603050405020304" pitchFamily="18" charset="0"/>
                <a:ea typeface="Times New Roman" panose="02020603050405020304" pitchFamily="18" charset="0"/>
              </a:rPr>
              <a:t>.</a:t>
            </a:r>
            <a:endParaRPr lang="en-US" sz="2000" dirty="0">
              <a:effectLst/>
              <a:latin typeface="Times New Roman" panose="02020603050405020304" pitchFamily="18" charset="0"/>
              <a:ea typeface="Times New Roman" panose="02020603050405020304" pitchFamily="18" charset="0"/>
            </a:endParaRPr>
          </a:p>
          <a:p>
            <a:pPr marL="342900" indent="-342900">
              <a:lnSpc>
                <a:spcPct val="150000"/>
              </a:lnSpc>
              <a:spcBef>
                <a:spcPts val="0"/>
              </a:spcBef>
              <a:buFont typeface="Symbol" panose="05050102010706020507" pitchFamily="18" charset="2"/>
              <a:buChar char=""/>
            </a:pPr>
            <a:r>
              <a:rPr lang="en-US" sz="2000" dirty="0">
                <a:effectLst/>
                <a:latin typeface="Times New Roman" panose="02020603050405020304" pitchFamily="18" charset="0"/>
                <a:ea typeface="Times New Roman" panose="02020603050405020304" pitchFamily="18" charset="0"/>
              </a:rPr>
              <a:t>Napoleon </a:t>
            </a:r>
            <a:r>
              <a:rPr lang="en-US" sz="2000" dirty="0">
                <a:latin typeface="Times New Roman" panose="02020603050405020304" pitchFamily="18" charset="0"/>
                <a:ea typeface="Times New Roman" panose="02020603050405020304" pitchFamily="18" charset="0"/>
              </a:rPr>
              <a:t>was sent</a:t>
            </a:r>
            <a:r>
              <a:rPr lang="en-US" sz="2000" dirty="0">
                <a:effectLst/>
                <a:latin typeface="Times New Roman" panose="02020603050405020304" pitchFamily="18" charset="0"/>
                <a:ea typeface="Times New Roman" panose="02020603050405020304" pitchFamily="18" charset="0"/>
              </a:rPr>
              <a:t> again into exile to St. Helena in the South Atlantic Ocean, where he passed away on May 5, 1821, at the age of 51.</a:t>
            </a:r>
          </a:p>
        </p:txBody>
      </p:sp>
    </p:spTree>
    <p:extLst>
      <p:ext uri="{BB962C8B-B14F-4D97-AF65-F5344CB8AC3E}">
        <p14:creationId xmlns:p14="http://schemas.microsoft.com/office/powerpoint/2010/main" val="20030770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52793-7027-97AA-D1A2-453749D5048D}"/>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BCBF72E5-96DA-0158-6B66-6DEFED76379E}"/>
              </a:ext>
            </a:extLst>
          </p:cNvPr>
          <p:cNvSpPr>
            <a:spLocks noGrp="1"/>
          </p:cNvSpPr>
          <p:nvPr>
            <p:ph idx="1"/>
          </p:nvPr>
        </p:nvSpPr>
        <p:spPr>
          <a:xfrm>
            <a:off x="667657" y="1825625"/>
            <a:ext cx="11146972" cy="4667250"/>
          </a:xfrm>
        </p:spPr>
        <p:txBody>
          <a:bodyPr>
            <a:noAutofit/>
          </a:bodyPr>
          <a:lstStyle/>
          <a:p>
            <a:pPr>
              <a:lnSpc>
                <a:spcPct val="150000"/>
              </a:lnSpc>
              <a:spcBef>
                <a:spcPts val="0"/>
              </a:spcBef>
            </a:pPr>
            <a:r>
              <a:rPr lang="en-US" sz="2000" dirty="0" err="1">
                <a:effectLst/>
                <a:latin typeface="Times New Roman" panose="02020603050405020304" pitchFamily="18" charset="0"/>
                <a:ea typeface="Times New Roman" panose="02020603050405020304" pitchFamily="18" charset="0"/>
              </a:rPr>
              <a:t>Allsbrook</a:t>
            </a:r>
            <a:r>
              <a:rPr lang="en-US" sz="2000" dirty="0">
                <a:effectLst/>
                <a:latin typeface="Times New Roman" panose="02020603050405020304" pitchFamily="18" charset="0"/>
                <a:ea typeface="Times New Roman" panose="02020603050405020304" pitchFamily="18" charset="0"/>
              </a:rPr>
              <a:t>, John T. "Napoleon Bonaparte's Peak of Military Success: Ulm and Austerlitz." </a:t>
            </a:r>
            <a:r>
              <a:rPr lang="en-US" sz="2000" i="1" dirty="0">
                <a:effectLst/>
                <a:latin typeface="Times New Roman" panose="02020603050405020304" pitchFamily="18" charset="0"/>
                <a:ea typeface="Times New Roman" panose="02020603050405020304" pitchFamily="18" charset="0"/>
              </a:rPr>
              <a:t>Inquiries Journal</a:t>
            </a:r>
            <a:r>
              <a:rPr lang="en-US" sz="2000" dirty="0">
                <a:effectLst/>
                <a:latin typeface="Times New Roman" panose="02020603050405020304" pitchFamily="18" charset="0"/>
                <a:ea typeface="Times New Roman" panose="02020603050405020304" pitchFamily="18" charset="0"/>
              </a:rPr>
              <a:t> 4.09 (2012).</a:t>
            </a:r>
          </a:p>
          <a:p>
            <a:pPr>
              <a:lnSpc>
                <a:spcPct val="150000"/>
              </a:lnSpc>
              <a:spcBef>
                <a:spcPts val="0"/>
              </a:spcBef>
            </a:pPr>
            <a:r>
              <a:rPr lang="en-US" sz="2000" dirty="0">
                <a:effectLst/>
                <a:latin typeface="Times New Roman" panose="02020603050405020304" pitchFamily="18" charset="0"/>
                <a:ea typeface="Times New Roman" panose="02020603050405020304" pitchFamily="18" charset="0"/>
              </a:rPr>
              <a:t>Hunt, Lynn</a:t>
            </a:r>
            <a:r>
              <a:rPr lang="en-US" sz="2000" dirty="0">
                <a:latin typeface="Times New Roman" panose="02020603050405020304" pitchFamily="18" charset="0"/>
                <a:ea typeface="Times New Roman" panose="02020603050405020304" pitchFamily="18" charset="0"/>
              </a:rPr>
              <a:t>, </a:t>
            </a:r>
            <a:r>
              <a:rPr lang="en-US" sz="2000" i="1" dirty="0">
                <a:effectLst/>
                <a:latin typeface="Times New Roman" panose="02020603050405020304" pitchFamily="18" charset="0"/>
                <a:ea typeface="Times New Roman" panose="02020603050405020304" pitchFamily="18" charset="0"/>
              </a:rPr>
              <a:t>Politics, Culture, and Class in the French Revolution</a:t>
            </a:r>
            <a:r>
              <a:rPr lang="en-US" sz="2000" i="1" dirty="0">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University of California Press, 2016).</a:t>
            </a:r>
          </a:p>
          <a:p>
            <a:pPr>
              <a:lnSpc>
                <a:spcPct val="150000"/>
              </a:lnSpc>
              <a:spcBef>
                <a:spcPts val="0"/>
              </a:spcBef>
            </a:pPr>
            <a:r>
              <a:rPr lang="en-US" sz="2000" dirty="0">
                <a:effectLst/>
                <a:latin typeface="Times New Roman" panose="02020603050405020304" pitchFamily="18" charset="0"/>
                <a:ea typeface="Times New Roman" panose="02020603050405020304" pitchFamily="18" charset="0"/>
              </a:rPr>
              <a:t>Peter Roberts (2015) Napoleon the Great, The RUSI Journal, 160:3, 94-95, DOI: 10.1080/03071847.2015.1054740</a:t>
            </a:r>
          </a:p>
          <a:p>
            <a:pPr>
              <a:lnSpc>
                <a:spcPct val="150000"/>
              </a:lnSpc>
              <a:spcBef>
                <a:spcPts val="0"/>
              </a:spcBef>
            </a:pPr>
            <a:r>
              <a:rPr lang="en-US" sz="2000" dirty="0">
                <a:effectLst/>
                <a:latin typeface="Times New Roman" panose="02020603050405020304" pitchFamily="18" charset="0"/>
                <a:ea typeface="Times New Roman" panose="02020603050405020304" pitchFamily="18" charset="0"/>
              </a:rPr>
              <a:t>Sloane, William Milligan, </a:t>
            </a:r>
            <a:r>
              <a:rPr lang="en-US" sz="2000" i="1" dirty="0">
                <a:effectLst/>
                <a:latin typeface="Times New Roman" panose="02020603050405020304" pitchFamily="18" charset="0"/>
                <a:ea typeface="Times New Roman" panose="02020603050405020304" pitchFamily="18" charset="0"/>
              </a:rPr>
              <a:t>Life of Napoleon Bonaparte: Vol. 1</a:t>
            </a:r>
            <a:r>
              <a:rPr lang="en-US" sz="2000" dirty="0">
                <a:effectLst/>
                <a:latin typeface="Times New Roman" panose="02020603050405020304" pitchFamily="18" charset="0"/>
                <a:ea typeface="Times New Roman" panose="02020603050405020304" pitchFamily="18" charset="0"/>
              </a:rPr>
              <a:t> (Charleston, S.C., </a:t>
            </a:r>
            <a:r>
              <a:rPr lang="en-US" sz="2000" dirty="0" err="1">
                <a:effectLst/>
                <a:latin typeface="Times New Roman" panose="02020603050405020304" pitchFamily="18" charset="0"/>
                <a:ea typeface="Times New Roman" panose="02020603050405020304" pitchFamily="18" charset="0"/>
              </a:rPr>
              <a:t>Nabu</a:t>
            </a:r>
            <a:r>
              <a:rPr lang="en-US" sz="2000" dirty="0">
                <a:effectLst/>
                <a:latin typeface="Times New Roman" panose="02020603050405020304" pitchFamily="18" charset="0"/>
                <a:ea typeface="Times New Roman" panose="02020603050405020304" pitchFamily="18" charset="0"/>
              </a:rPr>
              <a:t> Press,2012).</a:t>
            </a:r>
          </a:p>
          <a:p>
            <a:pPr>
              <a:lnSpc>
                <a:spcPct val="150000"/>
              </a:lnSpc>
              <a:spcBef>
                <a:spcPts val="0"/>
              </a:spcBef>
            </a:pPr>
            <a:r>
              <a:rPr lang="en-US" sz="2000" dirty="0">
                <a:effectLst/>
                <a:latin typeface="Times New Roman" panose="02020603050405020304" pitchFamily="18" charset="0"/>
                <a:ea typeface="Times New Roman" panose="02020603050405020304" pitchFamily="18" charset="0"/>
              </a:rPr>
              <a:t>Thompson, James Matthew, </a:t>
            </a:r>
            <a:r>
              <a:rPr lang="en-US" sz="2000" i="1" dirty="0">
                <a:effectLst/>
                <a:latin typeface="Times New Roman" panose="02020603050405020304" pitchFamily="18" charset="0"/>
                <a:ea typeface="Times New Roman" panose="02020603050405020304" pitchFamily="18" charset="0"/>
              </a:rPr>
              <a:t>Napoleon Bonaparte: His rise and fall</a:t>
            </a:r>
            <a:r>
              <a:rPr lang="en-US" sz="2000" i="1" dirty="0">
                <a:latin typeface="Times New Roman" panose="02020603050405020304" pitchFamily="18" charset="0"/>
                <a:ea typeface="Times New Roman" panose="02020603050405020304" pitchFamily="18" charset="0"/>
              </a:rPr>
              <a:t> </a:t>
            </a:r>
            <a:r>
              <a:rPr lang="en-US" sz="2000" dirty="0">
                <a:latin typeface="Times New Roman" panose="02020603050405020304" pitchFamily="18" charset="0"/>
                <a:ea typeface="Times New Roman" panose="02020603050405020304" pitchFamily="18" charset="0"/>
              </a:rPr>
              <a:t>(</a:t>
            </a:r>
            <a:r>
              <a:rPr lang="en-US" sz="2000" dirty="0">
                <a:effectLst/>
                <a:latin typeface="Times New Roman" panose="02020603050405020304" pitchFamily="18" charset="0"/>
                <a:ea typeface="Times New Roman" panose="02020603050405020304" pitchFamily="18" charset="0"/>
              </a:rPr>
              <a:t>Oxford : Basil Blackwell,1953).</a:t>
            </a:r>
          </a:p>
          <a:p>
            <a:pPr>
              <a:lnSpc>
                <a:spcPct val="107000"/>
              </a:lnSpc>
              <a:spcBef>
                <a:spcPts val="0"/>
              </a:spcBef>
              <a:spcAft>
                <a:spcPts val="800"/>
              </a:spcAft>
            </a:pP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057901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3262</TotalTime>
  <Words>1185</Words>
  <Application>Microsoft Office PowerPoint</Application>
  <PresentationFormat>Widescreen</PresentationFormat>
  <Paragraphs>77</Paragraphs>
  <Slides>12</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-apple-system</vt:lpstr>
      <vt:lpstr>Arial</vt:lpstr>
      <vt:lpstr>Calibri</vt:lpstr>
      <vt:lpstr>Calibri Light</vt:lpstr>
      <vt:lpstr>Roboto</vt:lpstr>
      <vt:lpstr>Symbol</vt:lpstr>
      <vt:lpstr>Times New Roman</vt:lpstr>
      <vt:lpstr>var(--font-family-serif)</vt:lpstr>
      <vt:lpstr>Office Theme</vt:lpstr>
      <vt:lpstr>Napoleon </vt:lpstr>
      <vt:lpstr>Who was Napoleon </vt:lpstr>
      <vt:lpstr>Napoleon’s family</vt:lpstr>
      <vt:lpstr>Napoleon’s education</vt:lpstr>
      <vt:lpstr>Napoleon’s rise to power</vt:lpstr>
      <vt:lpstr>Napoleon’s Rise to Power</vt:lpstr>
      <vt:lpstr>Napoleon coronation as an emperor of France</vt:lpstr>
      <vt:lpstr>Napoleon’s modernization program</vt:lpstr>
      <vt:lpstr> Napoleon’s  Military Victories</vt:lpstr>
      <vt:lpstr>Napoleon’s Military defeats</vt:lpstr>
      <vt:lpstr>Downfall and abdication of Napoleon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Napoleon </dc:title>
  <cp:lastModifiedBy>Samouil Panayotov</cp:lastModifiedBy>
  <cp:revision>34</cp:revision>
  <dcterms:created xsi:type="dcterms:W3CDTF">2022-11-29T13:04:57Z</dcterms:created>
  <dcterms:modified xsi:type="dcterms:W3CDTF">2022-12-12T06:31:11Z</dcterms:modified>
</cp:coreProperties>
</file>