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837F49-70D8-84F0-1E5C-A71637147373}" v="1453" dt="2020-02-14T10:32:42.3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98" d="100"/>
          <a:sy n="98" d="100"/>
        </p:scale>
        <p:origin x="65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B7810A5-1A13-4087-8DFA-155E6E5B5D73}" type="datetimeFigureOut">
              <a:rPr lang="tr-TR" smtClean="0"/>
              <a:t>14.02.2020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rIns="45720"/>
          <a:lstStyle/>
          <a:p>
            <a:fld id="{600CBFCC-E1FF-473E-BF42-70E7405CF173}" type="slidenum">
              <a:rPr lang="tr-TR" smtClean="0"/>
              <a:t>‹#›</a:t>
            </a:fld>
            <a:endParaRPr lang="tr-TR"/>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129878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810A5-1A13-4087-8DFA-155E6E5B5D73}" type="datetimeFigureOut">
              <a:rPr lang="tr-TR" smtClean="0"/>
              <a:t>14.02.2020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00CBFCC-E1FF-473E-BF42-70E7405CF173}" type="slidenum">
              <a:rPr lang="tr-TR" smtClean="0"/>
              <a:t>‹#›</a:t>
            </a:fld>
            <a:endParaRPr lang="tr-TR"/>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572029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B7810A5-1A13-4087-8DFA-155E6E5B5D73}" type="datetimeFigureOut">
              <a:rPr lang="tr-TR" smtClean="0"/>
              <a:t>14.02.2020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00CBFCC-E1FF-473E-BF42-70E7405CF173}" type="slidenum">
              <a:rPr lang="tr-TR" smtClean="0"/>
              <a:t>‹#›</a:t>
            </a:fld>
            <a:endParaRPr lang="tr-TR"/>
          </a:p>
        </p:txBody>
      </p:sp>
    </p:spTree>
    <p:extLst>
      <p:ext uri="{BB962C8B-B14F-4D97-AF65-F5344CB8AC3E}">
        <p14:creationId xmlns:p14="http://schemas.microsoft.com/office/powerpoint/2010/main" val="3636461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7810A5-1A13-4087-8DFA-155E6E5B5D73}" type="datetimeFigureOut">
              <a:rPr lang="tr-TR" smtClean="0"/>
              <a:t>14.02.2020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00CBFCC-E1FF-473E-BF42-70E7405CF173}" type="slidenum">
              <a:rPr lang="tr-TR" smtClean="0"/>
              <a:t>‹#›</a:t>
            </a:fld>
            <a:endParaRPr lang="tr-TR"/>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626050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7810A5-1A13-4087-8DFA-155E6E5B5D73}" type="datetimeFigureOut">
              <a:rPr lang="tr-TR" smtClean="0"/>
              <a:t>14.02.2020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600CBFCC-E1FF-473E-BF42-70E7405CF173}" type="slidenum">
              <a:rPr lang="tr-TR" smtClean="0"/>
              <a:t>‹#›</a:t>
            </a:fld>
            <a:endParaRPr lang="tr-TR"/>
          </a:p>
        </p:txBody>
      </p:sp>
    </p:spTree>
    <p:extLst>
      <p:ext uri="{BB962C8B-B14F-4D97-AF65-F5344CB8AC3E}">
        <p14:creationId xmlns:p14="http://schemas.microsoft.com/office/powerpoint/2010/main" val="4223613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7810A5-1A13-4087-8DFA-155E6E5B5D73}" type="datetimeFigureOut">
              <a:rPr lang="tr-TR" smtClean="0"/>
              <a:t>14.02.2020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600CBFCC-E1FF-473E-BF42-70E7405CF173}" type="slidenum">
              <a:rPr lang="tr-TR" smtClean="0"/>
              <a:t>‹#›</a:t>
            </a:fld>
            <a:endParaRPr lang="tr-TR"/>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986665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7B7810A5-1A13-4087-8DFA-155E6E5B5D73}" type="datetimeFigureOut">
              <a:rPr lang="tr-TR" smtClean="0"/>
              <a:t>14.02.2020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600CBFCC-E1FF-473E-BF42-70E7405CF173}" type="slidenum">
              <a:rPr lang="tr-TR" smtClean="0"/>
              <a:t>‹#›</a:t>
            </a:fld>
            <a:endParaRPr lang="tr-TR"/>
          </a:p>
        </p:txBody>
      </p:sp>
    </p:spTree>
    <p:extLst>
      <p:ext uri="{BB962C8B-B14F-4D97-AF65-F5344CB8AC3E}">
        <p14:creationId xmlns:p14="http://schemas.microsoft.com/office/powerpoint/2010/main" val="2924672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B7810A5-1A13-4087-8DFA-155E6E5B5D73}" type="datetimeFigureOut">
              <a:rPr lang="tr-TR" smtClean="0"/>
              <a:t>14.02.2020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00CBFCC-E1FF-473E-BF42-70E7405CF173}" type="slidenum">
              <a:rPr lang="tr-TR" smtClean="0"/>
              <a:t>‹#›</a:t>
            </a:fld>
            <a:endParaRPr lang="tr-TR"/>
          </a:p>
        </p:txBody>
      </p:sp>
    </p:spTree>
    <p:extLst>
      <p:ext uri="{BB962C8B-B14F-4D97-AF65-F5344CB8AC3E}">
        <p14:creationId xmlns:p14="http://schemas.microsoft.com/office/powerpoint/2010/main" val="1650365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B7810A5-1A13-4087-8DFA-155E6E5B5D73}" type="datetimeFigureOut">
              <a:rPr lang="tr-TR" smtClean="0"/>
              <a:t>14.02.2020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00CBFCC-E1FF-473E-BF42-70E7405CF173}" type="slidenum">
              <a:rPr lang="tr-TR" smtClean="0"/>
              <a:t>‹#›</a:t>
            </a:fld>
            <a:endParaRPr lang="tr-TR"/>
          </a:p>
        </p:txBody>
      </p:sp>
    </p:spTree>
    <p:extLst>
      <p:ext uri="{BB962C8B-B14F-4D97-AF65-F5344CB8AC3E}">
        <p14:creationId xmlns:p14="http://schemas.microsoft.com/office/powerpoint/2010/main" val="746702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810A5-1A13-4087-8DFA-155E6E5B5D73}" type="datetimeFigureOut">
              <a:rPr lang="tr-TR" smtClean="0"/>
              <a:t>14.02.2020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00CBFCC-E1FF-473E-BF42-70E7405CF173}" type="slidenum">
              <a:rPr lang="tr-TR" smtClean="0"/>
              <a:t>‹#›</a:t>
            </a:fld>
            <a:endParaRPr lang="tr-TR"/>
          </a:p>
        </p:txBody>
      </p:sp>
    </p:spTree>
    <p:extLst>
      <p:ext uri="{BB962C8B-B14F-4D97-AF65-F5344CB8AC3E}">
        <p14:creationId xmlns:p14="http://schemas.microsoft.com/office/powerpoint/2010/main" val="6178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810A5-1A13-4087-8DFA-155E6E5B5D73}" type="datetimeFigureOut">
              <a:rPr lang="tr-TR" smtClean="0"/>
              <a:t>14.02.2020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00CBFCC-E1FF-473E-BF42-70E7405CF173}" type="slidenum">
              <a:rPr lang="tr-TR" smtClean="0"/>
              <a:t>‹#›</a:t>
            </a:fld>
            <a:endParaRPr lang="tr-TR"/>
          </a:p>
        </p:txBody>
      </p:sp>
    </p:spTree>
    <p:extLst>
      <p:ext uri="{BB962C8B-B14F-4D97-AF65-F5344CB8AC3E}">
        <p14:creationId xmlns:p14="http://schemas.microsoft.com/office/powerpoint/2010/main" val="1164236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7B7810A5-1A13-4087-8DFA-155E6E5B5D73}" type="datetimeFigureOut">
              <a:rPr lang="tr-TR" smtClean="0"/>
              <a:t>14.02.2020</a:t>
            </a:fld>
            <a:endParaRPr lang="tr-TR"/>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00CBFCC-E1FF-473E-BF42-70E7405CF173}" type="slidenum">
              <a:rPr lang="tr-TR" smtClean="0"/>
              <a:t>‹#›</a:t>
            </a:fld>
            <a:endParaRPr lang="tr-TR"/>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7175817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2012books.lardbucket.org/books/an-introduction-to-organizational-behavior-v1.0/s05-organizational-behavior.html" TargetMode="External"/><Relationship Id="rId2" Type="http://schemas.openxmlformats.org/officeDocument/2006/relationships/image" Target="../media/image4.jpeg"/><Relationship Id="rId1" Type="http://schemas.openxmlformats.org/officeDocument/2006/relationships/slideLayout" Target="../slideLayouts/slideLayout5.xml"/><Relationship Id="rId4" Type="http://schemas.openxmlformats.org/officeDocument/2006/relationships/hyperlink" Target="https://creativecommons.org/licenses/by-nc-sa/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28281-3783-403A-B1AB-0182A003DFE3}"/>
              </a:ext>
            </a:extLst>
          </p:cNvPr>
          <p:cNvSpPr>
            <a:spLocks noGrp="1"/>
          </p:cNvSpPr>
          <p:nvPr>
            <p:ph type="ctrTitle"/>
          </p:nvPr>
        </p:nvSpPr>
        <p:spPr/>
        <p:txBody>
          <a:bodyPr/>
          <a:lstStyle/>
          <a:p>
            <a:r>
              <a:rPr lang="tr-TR" dirty="0" err="1">
                <a:cs typeface="Arial"/>
              </a:rPr>
              <a:t>Harrods</a:t>
            </a:r>
            <a:r>
              <a:rPr lang="tr-TR" dirty="0">
                <a:cs typeface="Arial"/>
              </a:rPr>
              <a:t> Case </a:t>
            </a:r>
            <a:r>
              <a:rPr lang="tr-TR" dirty="0" err="1">
                <a:cs typeface="Arial"/>
              </a:rPr>
              <a:t>Study</a:t>
            </a:r>
            <a:endParaRPr lang="tr-TR" dirty="0" err="1"/>
          </a:p>
        </p:txBody>
      </p:sp>
      <p:sp>
        <p:nvSpPr>
          <p:cNvPr id="3" name="Subtitle 2">
            <a:extLst>
              <a:ext uri="{FF2B5EF4-FFF2-40B4-BE49-F238E27FC236}">
                <a16:creationId xmlns:a16="http://schemas.microsoft.com/office/drawing/2014/main" id="{C4542EAC-8BF3-4BFD-9891-145BC49409C2}"/>
              </a:ext>
            </a:extLst>
          </p:cNvPr>
          <p:cNvSpPr>
            <a:spLocks noGrp="1"/>
          </p:cNvSpPr>
          <p:nvPr>
            <p:ph type="subTitle" idx="1"/>
          </p:nvPr>
        </p:nvSpPr>
        <p:spPr/>
        <p:txBody>
          <a:bodyPr/>
          <a:lstStyle/>
          <a:p>
            <a:r>
              <a:rPr lang="tr-TR" dirty="0" err="1">
                <a:cs typeface="Arial"/>
              </a:rPr>
              <a:t>By</a:t>
            </a:r>
            <a:r>
              <a:rPr lang="tr-TR" dirty="0">
                <a:cs typeface="Arial"/>
              </a:rPr>
              <a:t> </a:t>
            </a:r>
            <a:r>
              <a:rPr lang="tr-TR" dirty="0" err="1">
                <a:cs typeface="Arial"/>
              </a:rPr>
              <a:t>Uanjuma</a:t>
            </a:r>
            <a:r>
              <a:rPr lang="tr-TR" dirty="0">
                <a:cs typeface="Arial"/>
              </a:rPr>
              <a:t> </a:t>
            </a:r>
            <a:r>
              <a:rPr lang="tr-TR" dirty="0" err="1">
                <a:cs typeface="Arial"/>
              </a:rPr>
              <a:t>Thompson</a:t>
            </a:r>
            <a:endParaRPr lang="tr-TR" dirty="0" err="1"/>
          </a:p>
        </p:txBody>
      </p:sp>
    </p:spTree>
    <p:extLst>
      <p:ext uri="{BB962C8B-B14F-4D97-AF65-F5344CB8AC3E}">
        <p14:creationId xmlns:p14="http://schemas.microsoft.com/office/powerpoint/2010/main" val="55372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F90E1-F51C-4753-BDFF-68FA2F1A528C}"/>
              </a:ext>
            </a:extLst>
          </p:cNvPr>
          <p:cNvSpPr>
            <a:spLocks noGrp="1"/>
          </p:cNvSpPr>
          <p:nvPr>
            <p:ph type="title"/>
          </p:nvPr>
        </p:nvSpPr>
        <p:spPr/>
        <p:txBody>
          <a:bodyPr/>
          <a:lstStyle/>
          <a:p>
            <a:r>
              <a:rPr lang="en-GB" dirty="0">
                <a:cs typeface="Arial"/>
              </a:rPr>
              <a:t>Human Resources</a:t>
            </a:r>
            <a:endParaRPr lang="en-GB" dirty="0"/>
          </a:p>
        </p:txBody>
      </p:sp>
      <p:sp>
        <p:nvSpPr>
          <p:cNvPr id="3" name="Content Placeholder 2">
            <a:extLst>
              <a:ext uri="{FF2B5EF4-FFF2-40B4-BE49-F238E27FC236}">
                <a16:creationId xmlns:a16="http://schemas.microsoft.com/office/drawing/2014/main" id="{1485FFCF-C587-4000-9E39-424B8255C4B0}"/>
              </a:ext>
            </a:extLst>
          </p:cNvPr>
          <p:cNvSpPr>
            <a:spLocks noGrp="1"/>
          </p:cNvSpPr>
          <p:nvPr>
            <p:ph idx="1"/>
          </p:nvPr>
        </p:nvSpPr>
        <p:spPr/>
        <p:txBody>
          <a:bodyPr>
            <a:normAutofit fontScale="85000" lnSpcReduction="10000"/>
          </a:bodyPr>
          <a:lstStyle/>
          <a:p>
            <a:pPr marL="344170" indent="-344170"/>
            <a:r>
              <a:rPr lang="en-GB" dirty="0">
                <a:cs typeface="Arial"/>
              </a:rPr>
              <a:t>Human </a:t>
            </a:r>
            <a:r>
              <a:rPr lang="en-GB" dirty="0" err="1">
                <a:cs typeface="Arial"/>
              </a:rPr>
              <a:t>resouces</a:t>
            </a:r>
            <a:r>
              <a:rPr lang="en-GB" dirty="0">
                <a:cs typeface="Arial"/>
              </a:rPr>
              <a:t> can be seen as a strategic undertaking in regards to organisation functionality. This starts with the enhancement of people and the act of </a:t>
            </a:r>
            <a:r>
              <a:rPr lang="en-GB" dirty="0" err="1">
                <a:cs typeface="Arial"/>
              </a:rPr>
              <a:t>valueing</a:t>
            </a:r>
            <a:r>
              <a:rPr lang="en-GB" dirty="0">
                <a:cs typeface="Arial"/>
              </a:rPr>
              <a:t> the employees. Three aspects of the HRM are:</a:t>
            </a:r>
          </a:p>
          <a:p>
            <a:pPr marL="344170" indent="-344170">
              <a:buFont typeface="Arial" panose="05000000000000000000" pitchFamily="2" charset="2"/>
              <a:buChar char="•"/>
            </a:pPr>
            <a:r>
              <a:rPr lang="en-GB" dirty="0">
                <a:cs typeface="Arial"/>
              </a:rPr>
              <a:t>Recruitment alongside selection – Its all about bringing in the right talent</a:t>
            </a:r>
          </a:p>
          <a:p>
            <a:pPr marL="344170" indent="-344170">
              <a:buFont typeface="Arial" panose="05000000000000000000" pitchFamily="2" charset="2"/>
              <a:buChar char="•"/>
            </a:pPr>
            <a:r>
              <a:rPr lang="en-GB" dirty="0">
                <a:cs typeface="Arial"/>
              </a:rPr>
              <a:t>Performance – Encouraging workforce to perform at optimum levels as a result of a transparent organisational structure which provides </a:t>
            </a:r>
            <a:r>
              <a:rPr lang="en-GB" dirty="0" err="1">
                <a:cs typeface="Arial"/>
              </a:rPr>
              <a:t>opurtunity</a:t>
            </a:r>
            <a:r>
              <a:rPr lang="en-GB" dirty="0">
                <a:cs typeface="Arial"/>
              </a:rPr>
              <a:t> and development avenues</a:t>
            </a:r>
          </a:p>
          <a:p>
            <a:pPr marL="344170" indent="-344170">
              <a:buFont typeface="Arial" panose="05000000000000000000" pitchFamily="2" charset="2"/>
              <a:buChar char="•"/>
            </a:pPr>
            <a:r>
              <a:rPr lang="en-GB" dirty="0">
                <a:cs typeface="Arial"/>
              </a:rPr>
              <a:t>Development – Enabling the workforce to progress along there career path with Harrods using the identification of career advancement and </a:t>
            </a:r>
            <a:r>
              <a:rPr lang="en-GB" dirty="0" err="1">
                <a:cs typeface="Arial"/>
              </a:rPr>
              <a:t>acheivements</a:t>
            </a:r>
          </a:p>
          <a:p>
            <a:pPr marL="344170" indent="-344170">
              <a:buFont typeface="Arial" panose="05000000000000000000" pitchFamily="2" charset="2"/>
              <a:buChar char="•"/>
            </a:pPr>
            <a:endParaRPr lang="en-GB" dirty="0">
              <a:cs typeface="Arial"/>
            </a:endParaRPr>
          </a:p>
        </p:txBody>
      </p:sp>
    </p:spTree>
    <p:extLst>
      <p:ext uri="{BB962C8B-B14F-4D97-AF65-F5344CB8AC3E}">
        <p14:creationId xmlns:p14="http://schemas.microsoft.com/office/powerpoint/2010/main" val="28640534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4CB66-B3B1-4D23-AAE5-6A0F4A389397}"/>
              </a:ext>
            </a:extLst>
          </p:cNvPr>
          <p:cNvSpPr>
            <a:spLocks noGrp="1"/>
          </p:cNvSpPr>
          <p:nvPr>
            <p:ph type="title"/>
          </p:nvPr>
        </p:nvSpPr>
        <p:spPr/>
        <p:txBody>
          <a:bodyPr/>
          <a:lstStyle/>
          <a:p>
            <a:r>
              <a:rPr lang="en-GB" dirty="0">
                <a:cs typeface="Arial"/>
              </a:rPr>
              <a:t>The MacLeod Report 2009</a:t>
            </a:r>
            <a:endParaRPr lang="en-GB" dirty="0"/>
          </a:p>
        </p:txBody>
      </p:sp>
      <p:sp>
        <p:nvSpPr>
          <p:cNvPr id="8" name="Text Placeholder 7">
            <a:extLst>
              <a:ext uri="{FF2B5EF4-FFF2-40B4-BE49-F238E27FC236}">
                <a16:creationId xmlns:a16="http://schemas.microsoft.com/office/drawing/2014/main" id="{E4C19FB9-58FA-4D0B-97B1-2D14C24BA63F}"/>
              </a:ext>
            </a:extLst>
          </p:cNvPr>
          <p:cNvSpPr>
            <a:spLocks noGrp="1"/>
          </p:cNvSpPr>
          <p:nvPr>
            <p:ph type="body" idx="1"/>
          </p:nvPr>
        </p:nvSpPr>
        <p:spPr/>
        <p:txBody>
          <a:bodyPr/>
          <a:lstStyle/>
          <a:p>
            <a:r>
              <a:rPr lang="en-GB" dirty="0">
                <a:cs typeface="Arial"/>
              </a:rPr>
              <a:t>Engaging for Success</a:t>
            </a:r>
            <a:endParaRPr lang="en-GB" dirty="0"/>
          </a:p>
        </p:txBody>
      </p:sp>
      <p:pic>
        <p:nvPicPr>
          <p:cNvPr id="4" name="Picture 4" descr="A picture containing drawing&#10;&#10;Description generated with very high confidence">
            <a:extLst>
              <a:ext uri="{FF2B5EF4-FFF2-40B4-BE49-F238E27FC236}">
                <a16:creationId xmlns:a16="http://schemas.microsoft.com/office/drawing/2014/main" id="{F01A0336-8D4E-4AF9-9D57-260E9CA7C5B8}"/>
              </a:ext>
            </a:extLst>
          </p:cNvPr>
          <p:cNvPicPr>
            <a:picLocks noGrp="1" noChangeAspect="1"/>
          </p:cNvPicPr>
          <p:nvPr>
            <p:ph sz="half" idx="2"/>
          </p:nvPr>
        </p:nvPicPr>
        <p:blipFill>
          <a:blip r:embed="rId2">
            <a:extLst>
              <a:ext uri="{837473B0-CC2E-450A-ABE3-18F120FF3D39}">
                <a1611:picAttrSrcUrl xmlns:a1611="http://schemas.microsoft.com/office/drawing/2016/11/main" r:id="rId3"/>
              </a:ext>
            </a:extLst>
          </a:blip>
          <a:stretch>
            <a:fillRect/>
          </a:stretch>
        </p:blipFill>
        <p:spPr>
          <a:xfrm>
            <a:off x="3018168" y="2851150"/>
            <a:ext cx="3075914" cy="3071813"/>
          </a:xfrm>
        </p:spPr>
      </p:pic>
      <p:sp>
        <p:nvSpPr>
          <p:cNvPr id="9" name="Text Placeholder 8">
            <a:extLst>
              <a:ext uri="{FF2B5EF4-FFF2-40B4-BE49-F238E27FC236}">
                <a16:creationId xmlns:a16="http://schemas.microsoft.com/office/drawing/2014/main" id="{E0B9776C-C763-4920-B4C5-2CD0B2E411DC}"/>
              </a:ext>
            </a:extLst>
          </p:cNvPr>
          <p:cNvSpPr>
            <a:spLocks noGrp="1"/>
          </p:cNvSpPr>
          <p:nvPr>
            <p:ph type="body" sz="quarter" idx="3"/>
          </p:nvPr>
        </p:nvSpPr>
        <p:spPr/>
        <p:txBody>
          <a:bodyPr/>
          <a:lstStyle/>
          <a:p>
            <a:endParaRPr lang="en-GB"/>
          </a:p>
        </p:txBody>
      </p:sp>
      <p:sp>
        <p:nvSpPr>
          <p:cNvPr id="10" name="Content Placeholder 9">
            <a:extLst>
              <a:ext uri="{FF2B5EF4-FFF2-40B4-BE49-F238E27FC236}">
                <a16:creationId xmlns:a16="http://schemas.microsoft.com/office/drawing/2014/main" id="{5D3A97B4-D4AC-4D75-97A4-ADB7B2D45DA8}"/>
              </a:ext>
            </a:extLst>
          </p:cNvPr>
          <p:cNvSpPr>
            <a:spLocks noGrp="1"/>
          </p:cNvSpPr>
          <p:nvPr>
            <p:ph sz="quarter" idx="4"/>
          </p:nvPr>
        </p:nvSpPr>
        <p:spPr/>
        <p:txBody>
          <a:bodyPr vert="horz" lIns="91440" tIns="45720" rIns="91440" bIns="45720" rtlCol="0" anchor="t">
            <a:normAutofit fontScale="92500" lnSpcReduction="20000"/>
          </a:bodyPr>
          <a:lstStyle/>
          <a:p>
            <a:pPr marL="344170" indent="-344170"/>
            <a:r>
              <a:rPr lang="en-GB" dirty="0">
                <a:cs typeface="Arial"/>
              </a:rPr>
              <a:t>In 2009 a report was produced discussing the theory of "engaging for success". As reported this theory describes the concept of involving employees in the decision making results in better results within the workplace in regards employee engagement and performance.</a:t>
            </a:r>
          </a:p>
        </p:txBody>
      </p:sp>
      <p:sp>
        <p:nvSpPr>
          <p:cNvPr id="6" name="TextBox 5">
            <a:extLst>
              <a:ext uri="{FF2B5EF4-FFF2-40B4-BE49-F238E27FC236}">
                <a16:creationId xmlns:a16="http://schemas.microsoft.com/office/drawing/2014/main" id="{B7AE6CA9-C2D2-490B-BFC3-4F83C504E16A}"/>
              </a:ext>
            </a:extLst>
          </p:cNvPr>
          <p:cNvSpPr txBox="1"/>
          <p:nvPr/>
        </p:nvSpPr>
        <p:spPr>
          <a:xfrm>
            <a:off x="2096878" y="6021209"/>
            <a:ext cx="3915824" cy="346254"/>
          </a:xfrm>
          <a:prstGeom prst="rect">
            <a:avLst/>
          </a:prstGeom>
        </p:spPr>
        <p:txBody>
          <a:bodyPr>
            <a:normAutofit fontScale="55000" lnSpcReduction="20000"/>
          </a:bodyPr>
          <a:lstStyle/>
          <a:p>
            <a:r>
              <a:rPr lang="en-US">
                <a:hlinkClick r:id="rId3"/>
              </a:rPr>
              <a:t>This Photo</a:t>
            </a:r>
            <a:r>
              <a:rPr lang="en-US"/>
              <a:t> by Unknown author is licensed under </a:t>
            </a:r>
            <a:r>
              <a:rPr lang="en-US">
                <a:hlinkClick r:id="rId4"/>
              </a:rPr>
              <a:t>CC BY-SA-NC</a:t>
            </a:r>
            <a:r>
              <a:rPr lang="en-US"/>
              <a:t>.</a:t>
            </a:r>
          </a:p>
        </p:txBody>
      </p:sp>
    </p:spTree>
    <p:extLst>
      <p:ext uri="{BB962C8B-B14F-4D97-AF65-F5344CB8AC3E}">
        <p14:creationId xmlns:p14="http://schemas.microsoft.com/office/powerpoint/2010/main" val="24927381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0</TotalTime>
  <Words>0</Words>
  <Application>Microsoft Office PowerPoint</Application>
  <PresentationFormat>Widescreen</PresentationFormat>
  <Paragraphs>0</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Madison</vt:lpstr>
      <vt:lpstr>Harrods Case Study</vt:lpstr>
      <vt:lpstr>Human Resources</vt:lpstr>
      <vt:lpstr>The MacLeod Report 2009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159</cp:revision>
  <dcterms:created xsi:type="dcterms:W3CDTF">2020-02-14T10:04:19Z</dcterms:created>
  <dcterms:modified xsi:type="dcterms:W3CDTF">2020-02-14T10:36:12Z</dcterms:modified>
</cp:coreProperties>
</file>