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57" r:id="rId3"/>
    <p:sldId id="383" r:id="rId4"/>
    <p:sldId id="355" r:id="rId5"/>
    <p:sldId id="753" r:id="rId6"/>
    <p:sldId id="754" r:id="rId7"/>
    <p:sldId id="332" r:id="rId8"/>
    <p:sldId id="275" r:id="rId9"/>
    <p:sldId id="751" r:id="rId10"/>
    <p:sldId id="299" r:id="rId11"/>
    <p:sldId id="343" r:id="rId12"/>
    <p:sldId id="347" r:id="rId13"/>
    <p:sldId id="755" r:id="rId14"/>
    <p:sldId id="348" r:id="rId15"/>
    <p:sldId id="752" r:id="rId16"/>
    <p:sldId id="352" r:id="rId17"/>
    <p:sldId id="469" r:id="rId18"/>
    <p:sldId id="353" r:id="rId19"/>
    <p:sldId id="468" r:id="rId20"/>
    <p:sldId id="756" r:id="rId21"/>
    <p:sldId id="757" r:id="rId22"/>
    <p:sldId id="758" r:id="rId23"/>
    <p:sldId id="385" r:id="rId24"/>
    <p:sldId id="368" r:id="rId25"/>
    <p:sldId id="760" r:id="rId26"/>
    <p:sldId id="761" r:id="rId27"/>
    <p:sldId id="759" r:id="rId28"/>
    <p:sldId id="76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B3CEF4-66F2-7B93-20EE-A3FC25014510}" v="3256" dt="2025-12-01T14:58:02.8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68312" autoAdjust="0"/>
  </p:normalViewPr>
  <p:slideViewPr>
    <p:cSldViewPr snapToGrid="0">
      <p:cViewPr varScale="1">
        <p:scale>
          <a:sx n="70" d="100"/>
          <a:sy n="70" d="100"/>
        </p:scale>
        <p:origin x="11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D5B3CEF4-66F2-7B93-20EE-A3FC25014510}"/>
    <pc:docChg chg="mod addSld delSld modSld sldOrd addMainMaster delMainMaster">
      <pc:chgData name="Zoe Williams" userId="S::z.williams@uwtsd.ac.uk::a851023d-09f5-4bf4-a036-6dfbdc353a14" providerId="AD" clId="Web-{D5B3CEF4-66F2-7B93-20EE-A3FC25014510}" dt="2025-12-01T14:58:29.013" v="8811"/>
      <pc:docMkLst>
        <pc:docMk/>
      </pc:docMkLst>
      <pc:sldChg chg="addSp delSp modSp mod modClrScheme delDesignElem chgLayout">
        <pc:chgData name="Zoe Williams" userId="S::z.williams@uwtsd.ac.uk::a851023d-09f5-4bf4-a036-6dfbdc353a14" providerId="AD" clId="Web-{D5B3CEF4-66F2-7B93-20EE-A3FC25014510}" dt="2025-12-01T10:45:02.550" v="382"/>
        <pc:sldMkLst>
          <pc:docMk/>
          <pc:sldMk cId="2998241162" sldId="256"/>
        </pc:sldMkLst>
        <pc:spChg chg="mod ord">
          <ac:chgData name="Zoe Williams" userId="S::z.williams@uwtsd.ac.uk::a851023d-09f5-4bf4-a036-6dfbdc353a14" providerId="AD" clId="Web-{D5B3CEF4-66F2-7B93-20EE-A3FC25014510}" dt="2025-12-01T10:45:02.550" v="382"/>
          <ac:spMkLst>
            <pc:docMk/>
            <pc:sldMk cId="2998241162" sldId="256"/>
            <ac:spMk id="2" creationId="{0682E344-11A9-49F2-9EB0-6928ED0BCD95}"/>
          </ac:spMkLst>
        </pc:spChg>
        <pc:spChg chg="mod ord">
          <ac:chgData name="Zoe Williams" userId="S::z.williams@uwtsd.ac.uk::a851023d-09f5-4bf4-a036-6dfbdc353a14" providerId="AD" clId="Web-{D5B3CEF4-66F2-7B93-20EE-A3FC25014510}" dt="2025-12-01T10:45:02.550" v="382"/>
          <ac:spMkLst>
            <pc:docMk/>
            <pc:sldMk cId="2998241162" sldId="256"/>
            <ac:spMk id="3" creationId="{307D2F09-0562-45E6-8EEC-759941863BDC}"/>
          </ac:spMkLst>
        </pc:spChg>
        <pc:spChg chg="add del">
          <ac:chgData name="Zoe Williams" userId="S::z.williams@uwtsd.ac.uk::a851023d-09f5-4bf4-a036-6dfbdc353a14" providerId="AD" clId="Web-{D5B3CEF4-66F2-7B93-20EE-A3FC25014510}" dt="2025-12-01T10:45:02.550" v="382"/>
          <ac:spMkLst>
            <pc:docMk/>
            <pc:sldMk cId="2998241162" sldId="256"/>
            <ac:spMk id="9" creationId="{7319A1DD-F557-4EC6-8A8C-F7617B4CD678}"/>
          </ac:spMkLst>
        </pc:spChg>
        <pc:spChg chg="add del">
          <ac:chgData name="Zoe Williams" userId="S::z.williams@uwtsd.ac.uk::a851023d-09f5-4bf4-a036-6dfbdc353a14" providerId="AD" clId="Web-{D5B3CEF4-66F2-7B93-20EE-A3FC25014510}" dt="2025-12-01T10:45:02.550" v="382"/>
          <ac:spMkLst>
            <pc:docMk/>
            <pc:sldMk cId="2998241162" sldId="256"/>
            <ac:spMk id="17" creationId="{C390A367-0330-4E03-9D5F-40308A7975C8}"/>
          </ac:spMkLst>
        </pc:spChg>
        <pc:cxnChg chg="add del">
          <ac:chgData name="Zoe Williams" userId="S::z.williams@uwtsd.ac.uk::a851023d-09f5-4bf4-a036-6dfbdc353a14" providerId="AD" clId="Web-{D5B3CEF4-66F2-7B93-20EE-A3FC25014510}" dt="2025-12-01T10:45:02.550" v="382"/>
          <ac:cxnSpMkLst>
            <pc:docMk/>
            <pc:sldMk cId="2998241162" sldId="256"/>
            <ac:cxnSpMk id="11" creationId="{D28A9C89-B313-458F-9C85-515930A51A93}"/>
          </ac:cxnSpMkLst>
        </pc:cxnChg>
      </pc:sldChg>
      <pc:sldChg chg="addSp delSp modSp mod setBg modClrScheme chgLayout">
        <pc:chgData name="Zoe Williams" userId="S::z.williams@uwtsd.ac.uk::a851023d-09f5-4bf4-a036-6dfbdc353a14" providerId="AD" clId="Web-{D5B3CEF4-66F2-7B93-20EE-A3FC25014510}" dt="2025-12-01T11:55:10.964" v="2421"/>
        <pc:sldMkLst>
          <pc:docMk/>
          <pc:sldMk cId="388278881" sldId="257"/>
        </pc:sldMkLst>
        <pc:spChg chg="mod ord">
          <ac:chgData name="Zoe Williams" userId="S::z.williams@uwtsd.ac.uk::a851023d-09f5-4bf4-a036-6dfbdc353a14" providerId="AD" clId="Web-{D5B3CEF4-66F2-7B93-20EE-A3FC25014510}" dt="2025-12-01T11:55:10.964" v="2421"/>
          <ac:spMkLst>
            <pc:docMk/>
            <pc:sldMk cId="388278881" sldId="257"/>
            <ac:spMk id="2" creationId="{2E6578CD-3037-4C2D-BB67-613E5DD5DD6F}"/>
          </ac:spMkLst>
        </pc:spChg>
        <pc:spChg chg="mod ord">
          <ac:chgData name="Zoe Williams" userId="S::z.williams@uwtsd.ac.uk::a851023d-09f5-4bf4-a036-6dfbdc353a14" providerId="AD" clId="Web-{D5B3CEF4-66F2-7B93-20EE-A3FC25014510}" dt="2025-12-01T11:55:10.964" v="2421"/>
          <ac:spMkLst>
            <pc:docMk/>
            <pc:sldMk cId="388278881" sldId="257"/>
            <ac:spMk id="3" creationId="{1B252751-EFFB-4F00-9ABE-7F04AB92D23D}"/>
          </ac:spMkLst>
        </pc:spChg>
        <pc:spChg chg="add del">
          <ac:chgData name="Zoe Williams" userId="S::z.williams@uwtsd.ac.uk::a851023d-09f5-4bf4-a036-6dfbdc353a14" providerId="AD" clId="Web-{D5B3CEF4-66F2-7B93-20EE-A3FC25014510}" dt="2025-12-01T11:55:10.933" v="2420"/>
          <ac:spMkLst>
            <pc:docMk/>
            <pc:sldMk cId="388278881" sldId="257"/>
            <ac:spMk id="8" creationId="{3741B58E-3B65-4A01-A276-975AB2CF8A08}"/>
          </ac:spMkLst>
        </pc:spChg>
        <pc:spChg chg="add">
          <ac:chgData name="Zoe Williams" userId="S::z.williams@uwtsd.ac.uk::a851023d-09f5-4bf4-a036-6dfbdc353a14" providerId="AD" clId="Web-{D5B3CEF4-66F2-7B93-20EE-A3FC25014510}" dt="2025-12-01T11:55:10.964" v="2421"/>
          <ac:spMkLst>
            <pc:docMk/>
            <pc:sldMk cId="388278881" sldId="257"/>
            <ac:spMk id="9" creationId="{67B74F2B-9534-4540-96B0-5C8E958B940F}"/>
          </ac:spMkLst>
        </pc:spChg>
        <pc:spChg chg="add del">
          <ac:chgData name="Zoe Williams" userId="S::z.williams@uwtsd.ac.uk::a851023d-09f5-4bf4-a036-6dfbdc353a14" providerId="AD" clId="Web-{D5B3CEF4-66F2-7B93-20EE-A3FC25014510}" dt="2025-12-01T11:55:10.933" v="2420"/>
          <ac:spMkLst>
            <pc:docMk/>
            <pc:sldMk cId="388278881" sldId="257"/>
            <ac:spMk id="10" creationId="{7AAC67C3-831B-4AB1-A259-DFB839CAFAFC}"/>
          </ac:spMkLst>
        </pc:spChg>
        <pc:spChg chg="add del">
          <ac:chgData name="Zoe Williams" userId="S::z.williams@uwtsd.ac.uk::a851023d-09f5-4bf4-a036-6dfbdc353a14" providerId="AD" clId="Web-{D5B3CEF4-66F2-7B93-20EE-A3FC25014510}" dt="2025-12-01T11:55:10.933" v="2420"/>
          <ac:spMkLst>
            <pc:docMk/>
            <pc:sldMk cId="388278881" sldId="257"/>
            <ac:spMk id="12" creationId="{FCAEED9E-BB91-43A0-911B-1ACD8803E3CE}"/>
          </ac:spMkLst>
        </pc:spChg>
        <pc:spChg chg="add">
          <ac:chgData name="Zoe Williams" userId="S::z.williams@uwtsd.ac.uk::a851023d-09f5-4bf4-a036-6dfbdc353a14" providerId="AD" clId="Web-{D5B3CEF4-66F2-7B93-20EE-A3FC25014510}" dt="2025-12-01T11:55:10.964" v="2421"/>
          <ac:spMkLst>
            <pc:docMk/>
            <pc:sldMk cId="388278881" sldId="257"/>
            <ac:spMk id="13" creationId="{C1B60310-C5C3-46A0-A452-2A0B008434DA}"/>
          </ac:spMkLst>
        </pc:spChg>
        <pc:picChg chg="add">
          <ac:chgData name="Zoe Williams" userId="S::z.williams@uwtsd.ac.uk::a851023d-09f5-4bf4-a036-6dfbdc353a14" providerId="AD" clId="Web-{D5B3CEF4-66F2-7B93-20EE-A3FC25014510}" dt="2025-12-01T11:55:10.964" v="2421"/>
          <ac:picMkLst>
            <pc:docMk/>
            <pc:sldMk cId="388278881" sldId="257"/>
            <ac:picMk id="5" creationId="{9D35BCFA-52BD-F8E5-3922-BFC73700ADDC}"/>
          </ac:picMkLst>
        </pc:picChg>
        <pc:cxnChg chg="add">
          <ac:chgData name="Zoe Williams" userId="S::z.williams@uwtsd.ac.uk::a851023d-09f5-4bf4-a036-6dfbdc353a14" providerId="AD" clId="Web-{D5B3CEF4-66F2-7B93-20EE-A3FC25014510}" dt="2025-12-01T11:55:10.964" v="2421"/>
          <ac:cxnSpMkLst>
            <pc:docMk/>
            <pc:sldMk cId="388278881" sldId="257"/>
            <ac:cxnSpMk id="11" creationId="{33BECB2B-2CFA-412C-880F-C4B60974936F}"/>
          </ac:cxnSpMkLst>
        </pc:cxnChg>
      </pc:sldChg>
      <pc:sldChg chg="addSp delSp modSp mod setBg modClrScheme setClrOvrMap chgLayout modNotes">
        <pc:chgData name="Zoe Williams" userId="S::z.williams@uwtsd.ac.uk::a851023d-09f5-4bf4-a036-6dfbdc353a14" providerId="AD" clId="Web-{D5B3CEF4-66F2-7B93-20EE-A3FC25014510}" dt="2025-12-01T11:21:20.668" v="1493"/>
        <pc:sldMkLst>
          <pc:docMk/>
          <pc:sldMk cId="268791405" sldId="275"/>
        </pc:sldMkLst>
        <pc:spChg chg="mod ord">
          <ac:chgData name="Zoe Williams" userId="S::z.williams@uwtsd.ac.uk::a851023d-09f5-4bf4-a036-6dfbdc353a14" providerId="AD" clId="Web-{D5B3CEF4-66F2-7B93-20EE-A3FC25014510}" dt="2025-12-01T11:05:30.077" v="1208"/>
          <ac:spMkLst>
            <pc:docMk/>
            <pc:sldMk cId="268791405" sldId="275"/>
            <ac:spMk id="2" creationId="{00000000-0000-0000-0000-000000000000}"/>
          </ac:spMkLst>
        </pc:spChg>
        <pc:spChg chg="add del">
          <ac:chgData name="Zoe Williams" userId="S::z.williams@uwtsd.ac.uk::a851023d-09f5-4bf4-a036-6dfbdc353a14" providerId="AD" clId="Web-{D5B3CEF4-66F2-7B93-20EE-A3FC25014510}" dt="2025-12-01T11:05:07.201" v="1190"/>
          <ac:spMkLst>
            <pc:docMk/>
            <pc:sldMk cId="268791405" sldId="275"/>
            <ac:spMk id="8" creationId="{7B6068A4-1678-0996-CF28-98D644B4ADEF}"/>
          </ac:spMkLst>
        </pc:spChg>
        <pc:spChg chg="add del">
          <ac:chgData name="Zoe Williams" userId="S::z.williams@uwtsd.ac.uk::a851023d-09f5-4bf4-a036-6dfbdc353a14" providerId="AD" clId="Web-{D5B3CEF4-66F2-7B93-20EE-A3FC25014510}" dt="2025-12-01T11:05:20.498" v="1197"/>
          <ac:spMkLst>
            <pc:docMk/>
            <pc:sldMk cId="268791405" sldId="275"/>
            <ac:spMk id="9" creationId="{39E3965E-AC41-4711-9D10-E25ABB132D86}"/>
          </ac:spMkLst>
        </pc:spChg>
        <pc:spChg chg="add del">
          <ac:chgData name="Zoe Williams" userId="S::z.williams@uwtsd.ac.uk::a851023d-09f5-4bf4-a036-6dfbdc353a14" providerId="AD" clId="Web-{D5B3CEF4-66F2-7B93-20EE-A3FC25014510}" dt="2025-12-01T11:05:07.201" v="1190"/>
          <ac:spMkLst>
            <pc:docMk/>
            <pc:sldMk cId="268791405" sldId="275"/>
            <ac:spMk id="11" creationId="{990D0034-F768-41E7-85D4-F38C4DE85770}"/>
          </ac:spMkLst>
        </pc:spChg>
        <pc:spChg chg="add del">
          <ac:chgData name="Zoe Williams" userId="S::z.williams@uwtsd.ac.uk::a851023d-09f5-4bf4-a036-6dfbdc353a14" providerId="AD" clId="Web-{D5B3CEF4-66F2-7B93-20EE-A3FC25014510}" dt="2025-12-01T11:05:14.560" v="1194"/>
          <ac:spMkLst>
            <pc:docMk/>
            <pc:sldMk cId="268791405" sldId="275"/>
            <ac:spMk id="15" creationId="{E844E128-FF69-4E9F-8327-6B504B3C5AE1}"/>
          </ac:spMkLst>
        </pc:spChg>
        <pc:spChg chg="add del">
          <ac:chgData name="Zoe Williams" userId="S::z.williams@uwtsd.ac.uk::a851023d-09f5-4bf4-a036-6dfbdc353a14" providerId="AD" clId="Web-{D5B3CEF4-66F2-7B93-20EE-A3FC25014510}" dt="2025-12-01T11:05:14.560" v="1194"/>
          <ac:spMkLst>
            <pc:docMk/>
            <pc:sldMk cId="268791405" sldId="275"/>
            <ac:spMk id="17" creationId="{A34E80D0-6DD0-0909-318B-8682F6792329}"/>
          </ac:spMkLst>
        </pc:spChg>
        <pc:spChg chg="add del">
          <ac:chgData name="Zoe Williams" userId="S::z.williams@uwtsd.ac.uk::a851023d-09f5-4bf4-a036-6dfbdc353a14" providerId="AD" clId="Web-{D5B3CEF4-66F2-7B93-20EE-A3FC25014510}" dt="2025-12-01T11:05:20.498" v="1197"/>
          <ac:spMkLst>
            <pc:docMk/>
            <pc:sldMk cId="268791405" sldId="275"/>
            <ac:spMk id="20" creationId="{33428ACC-71EC-4171-9527-10983BA6B41D}"/>
          </ac:spMkLst>
        </pc:spChg>
        <pc:spChg chg="add del">
          <ac:chgData name="Zoe Williams" userId="S::z.williams@uwtsd.ac.uk::a851023d-09f5-4bf4-a036-6dfbdc353a14" providerId="AD" clId="Web-{D5B3CEF4-66F2-7B93-20EE-A3FC25014510}" dt="2025-12-01T11:05:20.498" v="1197"/>
          <ac:spMkLst>
            <pc:docMk/>
            <pc:sldMk cId="268791405" sldId="275"/>
            <ac:spMk id="22" creationId="{8D4480B4-953D-41FA-9052-09AB3A026947}"/>
          </ac:spMkLst>
        </pc:spChg>
        <pc:spChg chg="add del">
          <ac:chgData name="Zoe Williams" userId="S::z.williams@uwtsd.ac.uk::a851023d-09f5-4bf4-a036-6dfbdc353a14" providerId="AD" clId="Web-{D5B3CEF4-66F2-7B93-20EE-A3FC25014510}" dt="2025-12-01T11:05:22.889" v="1200"/>
          <ac:spMkLst>
            <pc:docMk/>
            <pc:sldMk cId="268791405" sldId="275"/>
            <ac:spMk id="24" creationId="{F4FAA6B4-BAFB-4474-9B14-DC83A9096513}"/>
          </ac:spMkLst>
        </pc:spChg>
        <pc:spChg chg="add del">
          <ac:chgData name="Zoe Williams" userId="S::z.williams@uwtsd.ac.uk::a851023d-09f5-4bf4-a036-6dfbdc353a14" providerId="AD" clId="Web-{D5B3CEF4-66F2-7B93-20EE-A3FC25014510}" dt="2025-12-01T11:05:22.889" v="1200"/>
          <ac:spMkLst>
            <pc:docMk/>
            <pc:sldMk cId="268791405" sldId="275"/>
            <ac:spMk id="26" creationId="{9C1CE1F4-D513-0E7E-D120-6741B7BAC8F3}"/>
          </ac:spMkLst>
        </pc:spChg>
        <pc:spChg chg="add del">
          <ac:chgData name="Zoe Williams" userId="S::z.williams@uwtsd.ac.uk::a851023d-09f5-4bf4-a036-6dfbdc353a14" providerId="AD" clId="Web-{D5B3CEF4-66F2-7B93-20EE-A3FC25014510}" dt="2025-12-01T11:05:22.889" v="1200"/>
          <ac:spMkLst>
            <pc:docMk/>
            <pc:sldMk cId="268791405" sldId="275"/>
            <ac:spMk id="27" creationId="{DB148495-5F82-48E2-A76C-C8E1C8949940}"/>
          </ac:spMkLst>
        </pc:spChg>
        <pc:spChg chg="add del">
          <ac:chgData name="Zoe Williams" userId="S::z.williams@uwtsd.ac.uk::a851023d-09f5-4bf4-a036-6dfbdc353a14" providerId="AD" clId="Web-{D5B3CEF4-66F2-7B93-20EE-A3FC25014510}" dt="2025-12-01T11:05:25.436" v="1204"/>
          <ac:spMkLst>
            <pc:docMk/>
            <pc:sldMk cId="268791405" sldId="275"/>
            <ac:spMk id="29" creationId="{B0E58038-8ACE-4AD9-B404-25C603550D83}"/>
          </ac:spMkLst>
        </pc:spChg>
        <pc:spChg chg="add del">
          <ac:chgData name="Zoe Williams" userId="S::z.williams@uwtsd.ac.uk::a851023d-09f5-4bf4-a036-6dfbdc353a14" providerId="AD" clId="Web-{D5B3CEF4-66F2-7B93-20EE-A3FC25014510}" dt="2025-12-01T11:05:25.436" v="1204"/>
          <ac:spMkLst>
            <pc:docMk/>
            <pc:sldMk cId="268791405" sldId="275"/>
            <ac:spMk id="31" creationId="{97C8685E-C16C-2F05-3516-244753976BEF}"/>
          </ac:spMkLst>
        </pc:spChg>
        <pc:spChg chg="add del">
          <ac:chgData name="Zoe Williams" userId="S::z.williams@uwtsd.ac.uk::a851023d-09f5-4bf4-a036-6dfbdc353a14" providerId="AD" clId="Web-{D5B3CEF4-66F2-7B93-20EE-A3FC25014510}" dt="2025-12-01T11:05:25.436" v="1204"/>
          <ac:spMkLst>
            <pc:docMk/>
            <pc:sldMk cId="268791405" sldId="275"/>
            <ac:spMk id="32" creationId="{82BCDE19-2810-4337-9C49-8589C421767D}"/>
          </ac:spMkLst>
        </pc:spChg>
        <pc:spChg chg="add del">
          <ac:chgData name="Zoe Williams" userId="S::z.williams@uwtsd.ac.uk::a851023d-09f5-4bf4-a036-6dfbdc353a14" providerId="AD" clId="Web-{D5B3CEF4-66F2-7B93-20EE-A3FC25014510}" dt="2025-12-01T11:05:30.061" v="1207"/>
          <ac:spMkLst>
            <pc:docMk/>
            <pc:sldMk cId="268791405" sldId="275"/>
            <ac:spMk id="34" creationId="{39E3965E-AC41-4711-9D10-E25ABB132D86}"/>
          </ac:spMkLst>
        </pc:spChg>
        <pc:spChg chg="add del">
          <ac:chgData name="Zoe Williams" userId="S::z.williams@uwtsd.ac.uk::a851023d-09f5-4bf4-a036-6dfbdc353a14" providerId="AD" clId="Web-{D5B3CEF4-66F2-7B93-20EE-A3FC25014510}" dt="2025-12-01T11:05:30.061" v="1207"/>
          <ac:spMkLst>
            <pc:docMk/>
            <pc:sldMk cId="268791405" sldId="275"/>
            <ac:spMk id="36" creationId="{34461041-8413-4023-ABA7-9E499B0AD995}"/>
          </ac:spMkLst>
        </pc:spChg>
        <pc:spChg chg="add del">
          <ac:chgData name="Zoe Williams" userId="S::z.williams@uwtsd.ac.uk::a851023d-09f5-4bf4-a036-6dfbdc353a14" providerId="AD" clId="Web-{D5B3CEF4-66F2-7B93-20EE-A3FC25014510}" dt="2025-12-01T11:05:30.061" v="1207"/>
          <ac:spMkLst>
            <pc:docMk/>
            <pc:sldMk cId="268791405" sldId="275"/>
            <ac:spMk id="38" creationId="{53B4A494-ED20-47DD-A927-05EA273B0F1F}"/>
          </ac:spMkLst>
        </pc:spChg>
        <pc:spChg chg="add">
          <ac:chgData name="Zoe Williams" userId="S::z.williams@uwtsd.ac.uk::a851023d-09f5-4bf4-a036-6dfbdc353a14" providerId="AD" clId="Web-{D5B3CEF4-66F2-7B93-20EE-A3FC25014510}" dt="2025-12-01T11:05:30.077" v="1208"/>
          <ac:spMkLst>
            <pc:docMk/>
            <pc:sldMk cId="268791405" sldId="275"/>
            <ac:spMk id="40" creationId="{39E3965E-AC41-4711-9D10-E25ABB132D86}"/>
          </ac:spMkLst>
        </pc:spChg>
        <pc:spChg chg="add">
          <ac:chgData name="Zoe Williams" userId="S::z.williams@uwtsd.ac.uk::a851023d-09f5-4bf4-a036-6dfbdc353a14" providerId="AD" clId="Web-{D5B3CEF4-66F2-7B93-20EE-A3FC25014510}" dt="2025-12-01T11:05:30.077" v="1208"/>
          <ac:spMkLst>
            <pc:docMk/>
            <pc:sldMk cId="268791405" sldId="275"/>
            <ac:spMk id="42" creationId="{33428ACC-71EC-4171-9527-10983BA6B41D}"/>
          </ac:spMkLst>
        </pc:spChg>
        <pc:spChg chg="add">
          <ac:chgData name="Zoe Williams" userId="S::z.williams@uwtsd.ac.uk::a851023d-09f5-4bf4-a036-6dfbdc353a14" providerId="AD" clId="Web-{D5B3CEF4-66F2-7B93-20EE-A3FC25014510}" dt="2025-12-01T11:05:30.077" v="1208"/>
          <ac:spMkLst>
            <pc:docMk/>
            <pc:sldMk cId="268791405" sldId="275"/>
            <ac:spMk id="44" creationId="{8D4480B4-953D-41FA-9052-09AB3A026947}"/>
          </ac:spMkLst>
        </pc:spChg>
        <pc:picChg chg="add del">
          <ac:chgData name="Zoe Williams" userId="S::z.williams@uwtsd.ac.uk::a851023d-09f5-4bf4-a036-6dfbdc353a14" providerId="AD" clId="Web-{D5B3CEF4-66F2-7B93-20EE-A3FC25014510}" dt="2025-12-01T11:05:22.889" v="1200"/>
          <ac:picMkLst>
            <pc:docMk/>
            <pc:sldMk cId="268791405" sldId="275"/>
            <ac:picMk id="4" creationId="{00000000-0000-0000-0000-000000000000}"/>
          </ac:picMkLst>
        </pc:picChg>
        <pc:cxnChg chg="add del">
          <ac:chgData name="Zoe Williams" userId="S::z.williams@uwtsd.ac.uk::a851023d-09f5-4bf4-a036-6dfbdc353a14" providerId="AD" clId="Web-{D5B3CEF4-66F2-7B93-20EE-A3FC25014510}" dt="2025-12-01T11:05:07.201" v="1190"/>
          <ac:cxnSpMkLst>
            <pc:docMk/>
            <pc:sldMk cId="268791405" sldId="275"/>
            <ac:cxnSpMk id="13" creationId="{5A0A5CF6-407C-4691-8122-49DF69D0020D}"/>
          </ac:cxnSpMkLst>
        </pc:cxnChg>
        <pc:cxnChg chg="add del">
          <ac:chgData name="Zoe Williams" userId="S::z.williams@uwtsd.ac.uk::a851023d-09f5-4bf4-a036-6dfbdc353a14" providerId="AD" clId="Web-{D5B3CEF4-66F2-7B93-20EE-A3FC25014510}" dt="2025-12-01T11:05:14.560" v="1194"/>
          <ac:cxnSpMkLst>
            <pc:docMk/>
            <pc:sldMk cId="268791405" sldId="275"/>
            <ac:cxnSpMk id="16" creationId="{055CEADF-09EA-423C-8C45-F94AF44D5AF0}"/>
          </ac:cxnSpMkLst>
        </pc:cxnChg>
        <pc:cxnChg chg="add del">
          <ac:chgData name="Zoe Williams" userId="S::z.williams@uwtsd.ac.uk::a851023d-09f5-4bf4-a036-6dfbdc353a14" providerId="AD" clId="Web-{D5B3CEF4-66F2-7B93-20EE-A3FC25014510}" dt="2025-12-01T11:05:20.498" v="1197"/>
          <ac:cxnSpMkLst>
            <pc:docMk/>
            <pc:sldMk cId="268791405" sldId="275"/>
            <ac:cxnSpMk id="19" creationId="{1F5DC8C3-BA5F-4EED-BB9A-A14272BD82A1}"/>
          </ac:cxnSpMkLst>
        </pc:cxnChg>
        <pc:cxnChg chg="add del">
          <ac:chgData name="Zoe Williams" userId="S::z.williams@uwtsd.ac.uk::a851023d-09f5-4bf4-a036-6dfbdc353a14" providerId="AD" clId="Web-{D5B3CEF4-66F2-7B93-20EE-A3FC25014510}" dt="2025-12-01T11:05:20.498" v="1197"/>
          <ac:cxnSpMkLst>
            <pc:docMk/>
            <pc:sldMk cId="268791405" sldId="275"/>
            <ac:cxnSpMk id="21" creationId="{BA22713B-ABB6-4391-97F9-0449A2B9B664}"/>
          </ac:cxnSpMkLst>
        </pc:cxnChg>
        <pc:cxnChg chg="add del">
          <ac:chgData name="Zoe Williams" userId="S::z.williams@uwtsd.ac.uk::a851023d-09f5-4bf4-a036-6dfbdc353a14" providerId="AD" clId="Web-{D5B3CEF4-66F2-7B93-20EE-A3FC25014510}" dt="2025-12-01T11:05:22.889" v="1200"/>
          <ac:cxnSpMkLst>
            <pc:docMk/>
            <pc:sldMk cId="268791405" sldId="275"/>
            <ac:cxnSpMk id="25" creationId="{4364CDC3-ADB0-4691-9286-5925F160C2D5}"/>
          </ac:cxnSpMkLst>
        </pc:cxnChg>
        <pc:cxnChg chg="add del">
          <ac:chgData name="Zoe Williams" userId="S::z.williams@uwtsd.ac.uk::a851023d-09f5-4bf4-a036-6dfbdc353a14" providerId="AD" clId="Web-{D5B3CEF4-66F2-7B93-20EE-A3FC25014510}" dt="2025-12-01T11:05:25.436" v="1204"/>
          <ac:cxnSpMkLst>
            <pc:docMk/>
            <pc:sldMk cId="268791405" sldId="275"/>
            <ac:cxnSpMk id="30" creationId="{38A34772-9011-42B5-AA63-FD6DEC92EE72}"/>
          </ac:cxnSpMkLst>
        </pc:cxnChg>
        <pc:cxnChg chg="add del">
          <ac:chgData name="Zoe Williams" userId="S::z.williams@uwtsd.ac.uk::a851023d-09f5-4bf4-a036-6dfbdc353a14" providerId="AD" clId="Web-{D5B3CEF4-66F2-7B93-20EE-A3FC25014510}" dt="2025-12-01T11:05:30.061" v="1207"/>
          <ac:cxnSpMkLst>
            <pc:docMk/>
            <pc:sldMk cId="268791405" sldId="275"/>
            <ac:cxnSpMk id="35" creationId="{1F5DC8C3-BA5F-4EED-BB9A-A14272BD82A1}"/>
          </ac:cxnSpMkLst>
        </pc:cxnChg>
        <pc:cxnChg chg="add del">
          <ac:chgData name="Zoe Williams" userId="S::z.williams@uwtsd.ac.uk::a851023d-09f5-4bf4-a036-6dfbdc353a14" providerId="AD" clId="Web-{D5B3CEF4-66F2-7B93-20EE-A3FC25014510}" dt="2025-12-01T11:05:30.061" v="1207"/>
          <ac:cxnSpMkLst>
            <pc:docMk/>
            <pc:sldMk cId="268791405" sldId="275"/>
            <ac:cxnSpMk id="37" creationId="{F05BCF04-4702-43D0-BE8F-DBF6C2F65131}"/>
          </ac:cxnSpMkLst>
        </pc:cxnChg>
        <pc:cxnChg chg="add">
          <ac:chgData name="Zoe Williams" userId="S::z.williams@uwtsd.ac.uk::a851023d-09f5-4bf4-a036-6dfbdc353a14" providerId="AD" clId="Web-{D5B3CEF4-66F2-7B93-20EE-A3FC25014510}" dt="2025-12-01T11:05:30.077" v="1208"/>
          <ac:cxnSpMkLst>
            <pc:docMk/>
            <pc:sldMk cId="268791405" sldId="275"/>
            <ac:cxnSpMk id="41" creationId="{1F5DC8C3-BA5F-4EED-BB9A-A14272BD82A1}"/>
          </ac:cxnSpMkLst>
        </pc:cxnChg>
        <pc:cxnChg chg="add">
          <ac:chgData name="Zoe Williams" userId="S::z.williams@uwtsd.ac.uk::a851023d-09f5-4bf4-a036-6dfbdc353a14" providerId="AD" clId="Web-{D5B3CEF4-66F2-7B93-20EE-A3FC25014510}" dt="2025-12-01T11:05:30.077" v="1208"/>
          <ac:cxnSpMkLst>
            <pc:docMk/>
            <pc:sldMk cId="268791405" sldId="275"/>
            <ac:cxnSpMk id="43" creationId="{BA22713B-ABB6-4391-97F9-0449A2B9B664}"/>
          </ac:cxnSpMkLst>
        </pc:cxnChg>
      </pc:sldChg>
      <pc:sldChg chg="addSp delSp modSp mod setBg modClrScheme chgLayout modNotes">
        <pc:chgData name="Zoe Williams" userId="S::z.williams@uwtsd.ac.uk::a851023d-09f5-4bf4-a036-6dfbdc353a14" providerId="AD" clId="Web-{D5B3CEF4-66F2-7B93-20EE-A3FC25014510}" dt="2025-12-01T11:29:03.368" v="2128"/>
        <pc:sldMkLst>
          <pc:docMk/>
          <pc:sldMk cId="967870119" sldId="299"/>
        </pc:sldMkLst>
        <pc:spChg chg="mod ord">
          <ac:chgData name="Zoe Williams" userId="S::z.williams@uwtsd.ac.uk::a851023d-09f5-4bf4-a036-6dfbdc353a14" providerId="AD" clId="Web-{D5B3CEF4-66F2-7B93-20EE-A3FC25014510}" dt="2025-12-01T11:22:16.139" v="1500"/>
          <ac:spMkLst>
            <pc:docMk/>
            <pc:sldMk cId="967870119" sldId="299"/>
            <ac:spMk id="2" creationId="{00000000-0000-0000-0000-000000000000}"/>
          </ac:spMkLst>
        </pc:spChg>
        <pc:spChg chg="mod ord">
          <ac:chgData name="Zoe Williams" userId="S::z.williams@uwtsd.ac.uk::a851023d-09f5-4bf4-a036-6dfbdc353a14" providerId="AD" clId="Web-{D5B3CEF4-66F2-7B93-20EE-A3FC25014510}" dt="2025-12-01T11:23:00.031" v="1506" actId="20577"/>
          <ac:spMkLst>
            <pc:docMk/>
            <pc:sldMk cId="967870119" sldId="299"/>
            <ac:spMk id="3" creationId="{00000000-0000-0000-0000-000000000000}"/>
          </ac:spMkLst>
        </pc:spChg>
        <pc:spChg chg="add del">
          <ac:chgData name="Zoe Williams" userId="S::z.williams@uwtsd.ac.uk::a851023d-09f5-4bf4-a036-6dfbdc353a14" providerId="AD" clId="Web-{D5B3CEF4-66F2-7B93-20EE-A3FC25014510}" dt="2025-12-01T11:22:16.139" v="1501"/>
          <ac:spMkLst>
            <pc:docMk/>
            <pc:sldMk cId="967870119" sldId="299"/>
            <ac:spMk id="10" creationId="{13BCCAE5-A35B-4B66-A4A7-E23C34A403A4}"/>
          </ac:spMkLst>
        </pc:spChg>
        <pc:spChg chg="add del">
          <ac:chgData name="Zoe Williams" userId="S::z.williams@uwtsd.ac.uk::a851023d-09f5-4bf4-a036-6dfbdc353a14" providerId="AD" clId="Web-{D5B3CEF4-66F2-7B93-20EE-A3FC25014510}" dt="2025-12-01T11:22:16.139" v="1501"/>
          <ac:spMkLst>
            <pc:docMk/>
            <pc:sldMk cId="967870119" sldId="299"/>
            <ac:spMk id="14" creationId="{0B2EDFE5-9478-4774-9D3D-FEC7DC7082EF}"/>
          </ac:spMkLst>
        </pc:spChg>
        <pc:spChg chg="add del">
          <ac:chgData name="Zoe Williams" userId="S::z.williams@uwtsd.ac.uk::a851023d-09f5-4bf4-a036-6dfbdc353a14" providerId="AD" clId="Web-{D5B3CEF4-66F2-7B93-20EE-A3FC25014510}" dt="2025-12-01T11:22:04.060" v="1496"/>
          <ac:spMkLst>
            <pc:docMk/>
            <pc:sldMk cId="967870119" sldId="299"/>
            <ac:spMk id="19" creationId="{08CB54FC-0B2A-4107-9A70-958B90B76585}"/>
          </ac:spMkLst>
        </pc:spChg>
        <pc:spChg chg="add del">
          <ac:chgData name="Zoe Williams" userId="S::z.williams@uwtsd.ac.uk::a851023d-09f5-4bf4-a036-6dfbdc353a14" providerId="AD" clId="Web-{D5B3CEF4-66F2-7B93-20EE-A3FC25014510}" dt="2025-12-01T11:22:04.060" v="1496"/>
          <ac:spMkLst>
            <pc:docMk/>
            <pc:sldMk cId="967870119" sldId="299"/>
            <ac:spMk id="23" creationId="{9AA76026-5689-4584-8D93-D71D739E61B5}"/>
          </ac:spMkLst>
        </pc:spChg>
        <pc:spChg chg="add del">
          <ac:chgData name="Zoe Williams" userId="S::z.williams@uwtsd.ac.uk::a851023d-09f5-4bf4-a036-6dfbdc353a14" providerId="AD" clId="Web-{D5B3CEF4-66F2-7B93-20EE-A3FC25014510}" dt="2025-12-01T11:22:09.998" v="1498"/>
          <ac:spMkLst>
            <pc:docMk/>
            <pc:sldMk cId="967870119" sldId="299"/>
            <ac:spMk id="25" creationId="{E9BA134F-37B6-498A-B46D-040B86E5DA35}"/>
          </ac:spMkLst>
        </pc:spChg>
        <pc:spChg chg="add del">
          <ac:chgData name="Zoe Williams" userId="S::z.williams@uwtsd.ac.uk::a851023d-09f5-4bf4-a036-6dfbdc353a14" providerId="AD" clId="Web-{D5B3CEF4-66F2-7B93-20EE-A3FC25014510}" dt="2025-12-01T11:22:09.998" v="1498"/>
          <ac:spMkLst>
            <pc:docMk/>
            <pc:sldMk cId="967870119" sldId="299"/>
            <ac:spMk id="26" creationId="{2BFE3F30-11E0-4842-8523-7222538C8293}"/>
          </ac:spMkLst>
        </pc:spChg>
        <pc:spChg chg="add del">
          <ac:chgData name="Zoe Williams" userId="S::z.williams@uwtsd.ac.uk::a851023d-09f5-4bf4-a036-6dfbdc353a14" providerId="AD" clId="Web-{D5B3CEF4-66F2-7B93-20EE-A3FC25014510}" dt="2025-12-01T11:22:16.139" v="1500"/>
          <ac:spMkLst>
            <pc:docMk/>
            <pc:sldMk cId="967870119" sldId="299"/>
            <ac:spMk id="29" creationId="{08CB54FC-0B2A-4107-9A70-958B90B76585}"/>
          </ac:spMkLst>
        </pc:spChg>
        <pc:spChg chg="add del">
          <ac:chgData name="Zoe Williams" userId="S::z.williams@uwtsd.ac.uk::a851023d-09f5-4bf4-a036-6dfbdc353a14" providerId="AD" clId="Web-{D5B3CEF4-66F2-7B93-20EE-A3FC25014510}" dt="2025-12-01T11:22:16.139" v="1500"/>
          <ac:spMkLst>
            <pc:docMk/>
            <pc:sldMk cId="967870119" sldId="299"/>
            <ac:spMk id="31" creationId="{9AA76026-5689-4584-8D93-D71D739E61B5}"/>
          </ac:spMkLst>
        </pc:spChg>
        <pc:spChg chg="add">
          <ac:chgData name="Zoe Williams" userId="S::z.williams@uwtsd.ac.uk::a851023d-09f5-4bf4-a036-6dfbdc353a14" providerId="AD" clId="Web-{D5B3CEF4-66F2-7B93-20EE-A3FC25014510}" dt="2025-12-01T11:22:16.139" v="1501"/>
          <ac:spMkLst>
            <pc:docMk/>
            <pc:sldMk cId="967870119" sldId="299"/>
            <ac:spMk id="33" creationId="{13BCCAE5-A35B-4B66-A4A7-E23C34A403A4}"/>
          </ac:spMkLst>
        </pc:spChg>
        <pc:spChg chg="add">
          <ac:chgData name="Zoe Williams" userId="S::z.williams@uwtsd.ac.uk::a851023d-09f5-4bf4-a036-6dfbdc353a14" providerId="AD" clId="Web-{D5B3CEF4-66F2-7B93-20EE-A3FC25014510}" dt="2025-12-01T11:22:16.139" v="1501"/>
          <ac:spMkLst>
            <pc:docMk/>
            <pc:sldMk cId="967870119" sldId="299"/>
            <ac:spMk id="35" creationId="{0B2EDFE5-9478-4774-9D3D-FEC7DC7082EF}"/>
          </ac:spMkLst>
        </pc:spChg>
        <pc:picChg chg="add mod ord">
          <ac:chgData name="Zoe Williams" userId="S::z.williams@uwtsd.ac.uk::a851023d-09f5-4bf4-a036-6dfbdc353a14" providerId="AD" clId="Web-{D5B3CEF4-66F2-7B93-20EE-A3FC25014510}" dt="2025-12-01T11:22:16.139" v="1500"/>
          <ac:picMkLst>
            <pc:docMk/>
            <pc:sldMk cId="967870119" sldId="299"/>
            <ac:picMk id="7" creationId="{ED348C5B-2BEE-D2C8-2F0C-FAB482994981}"/>
          </ac:picMkLst>
        </pc:picChg>
        <pc:cxnChg chg="add del">
          <ac:chgData name="Zoe Williams" userId="S::z.williams@uwtsd.ac.uk::a851023d-09f5-4bf4-a036-6dfbdc353a14" providerId="AD" clId="Web-{D5B3CEF4-66F2-7B93-20EE-A3FC25014510}" dt="2025-12-01T11:22:16.139" v="1501"/>
          <ac:cxnSpMkLst>
            <pc:docMk/>
            <pc:sldMk cId="967870119" sldId="299"/>
            <ac:cxnSpMk id="12" creationId="{6987BDFB-DE64-4B56-B44F-45FAE19FA94E}"/>
          </ac:cxnSpMkLst>
        </pc:cxnChg>
        <pc:cxnChg chg="add del">
          <ac:chgData name="Zoe Williams" userId="S::z.williams@uwtsd.ac.uk::a851023d-09f5-4bf4-a036-6dfbdc353a14" providerId="AD" clId="Web-{D5B3CEF4-66F2-7B93-20EE-A3FC25014510}" dt="2025-12-01T11:22:04.060" v="1496"/>
          <ac:cxnSpMkLst>
            <pc:docMk/>
            <pc:sldMk cId="967870119" sldId="299"/>
            <ac:cxnSpMk id="21" creationId="{7855A9B5-1710-4B19-B0F1-CDFDD4ED5B7E}"/>
          </ac:cxnSpMkLst>
        </pc:cxnChg>
        <pc:cxnChg chg="add del">
          <ac:chgData name="Zoe Williams" userId="S::z.williams@uwtsd.ac.uk::a851023d-09f5-4bf4-a036-6dfbdc353a14" providerId="AD" clId="Web-{D5B3CEF4-66F2-7B93-20EE-A3FC25014510}" dt="2025-12-01T11:22:09.998" v="1498"/>
          <ac:cxnSpMkLst>
            <pc:docMk/>
            <pc:sldMk cId="967870119" sldId="299"/>
            <ac:cxnSpMk id="27" creationId="{67E7D319-545A-41CD-95DF-4DE4FA8A46B1}"/>
          </ac:cxnSpMkLst>
        </pc:cxnChg>
        <pc:cxnChg chg="add del">
          <ac:chgData name="Zoe Williams" userId="S::z.williams@uwtsd.ac.uk::a851023d-09f5-4bf4-a036-6dfbdc353a14" providerId="AD" clId="Web-{D5B3CEF4-66F2-7B93-20EE-A3FC25014510}" dt="2025-12-01T11:22:16.139" v="1500"/>
          <ac:cxnSpMkLst>
            <pc:docMk/>
            <pc:sldMk cId="967870119" sldId="299"/>
            <ac:cxnSpMk id="30" creationId="{7855A9B5-1710-4B19-B0F1-CDFDD4ED5B7E}"/>
          </ac:cxnSpMkLst>
        </pc:cxnChg>
        <pc:cxnChg chg="add">
          <ac:chgData name="Zoe Williams" userId="S::z.williams@uwtsd.ac.uk::a851023d-09f5-4bf4-a036-6dfbdc353a14" providerId="AD" clId="Web-{D5B3CEF4-66F2-7B93-20EE-A3FC25014510}" dt="2025-12-01T11:22:16.139" v="1501"/>
          <ac:cxnSpMkLst>
            <pc:docMk/>
            <pc:sldMk cId="967870119" sldId="299"/>
            <ac:cxnSpMk id="34" creationId="{6987BDFB-DE64-4B56-B44F-45FAE19FA94E}"/>
          </ac:cxnSpMkLst>
        </pc:cxnChg>
      </pc:sldChg>
      <pc:sldChg chg="modSp del mod modClrScheme chgLayout">
        <pc:chgData name="Zoe Williams" userId="S::z.williams@uwtsd.ac.uk::a851023d-09f5-4bf4-a036-6dfbdc353a14" providerId="AD" clId="Web-{D5B3CEF4-66F2-7B93-20EE-A3FC25014510}" dt="2025-12-01T13:35:09.615" v="5276"/>
        <pc:sldMkLst>
          <pc:docMk/>
          <pc:sldMk cId="1649380318" sldId="303"/>
        </pc:sldMkLst>
        <pc:spChg chg="mod ord">
          <ac:chgData name="Zoe Williams" userId="S::z.williams@uwtsd.ac.uk::a851023d-09f5-4bf4-a036-6dfbdc353a14" providerId="AD" clId="Web-{D5B3CEF4-66F2-7B93-20EE-A3FC25014510}" dt="2025-12-01T10:45:02.550" v="382"/>
          <ac:spMkLst>
            <pc:docMk/>
            <pc:sldMk cId="1649380318" sldId="303"/>
            <ac:spMk id="2" creationId="{00000000-0000-0000-0000-000000000000}"/>
          </ac:spMkLst>
        </pc:spChg>
        <pc:graphicFrameChg chg="mod ord">
          <ac:chgData name="Zoe Williams" userId="S::z.williams@uwtsd.ac.uk::a851023d-09f5-4bf4-a036-6dfbdc353a14" providerId="AD" clId="Web-{D5B3CEF4-66F2-7B93-20EE-A3FC25014510}" dt="2025-12-01T10:45:02.550" v="382"/>
          <ac:graphicFrameMkLst>
            <pc:docMk/>
            <pc:sldMk cId="1649380318" sldId="303"/>
            <ac:graphicFrameMk id="7" creationId="{B5A17BB7-BCDC-D102-D81D-AF9C4B1C59D3}"/>
          </ac:graphicFrameMkLst>
        </pc:graphicFrameChg>
      </pc:sldChg>
      <pc:sldChg chg="addSp delSp modSp mod setBg modClrScheme chgLayout">
        <pc:chgData name="Zoe Williams" userId="S::z.williams@uwtsd.ac.uk::a851023d-09f5-4bf4-a036-6dfbdc353a14" providerId="AD" clId="Web-{D5B3CEF4-66F2-7B93-20EE-A3FC25014510}" dt="2025-12-01T12:12:26.168" v="2719" actId="20577"/>
        <pc:sldMkLst>
          <pc:docMk/>
          <pc:sldMk cId="0" sldId="332"/>
        </pc:sldMkLst>
        <pc:spChg chg="add mod">
          <ac:chgData name="Zoe Williams" userId="S::z.williams@uwtsd.ac.uk::a851023d-09f5-4bf4-a036-6dfbdc353a14" providerId="AD" clId="Web-{D5B3CEF4-66F2-7B93-20EE-A3FC25014510}" dt="2025-12-01T11:00:33.985" v="1001"/>
          <ac:spMkLst>
            <pc:docMk/>
            <pc:sldMk cId="0" sldId="332"/>
            <ac:spMk id="3" creationId="{368B2B5A-AB21-FE54-C422-AC4045BC2A76}"/>
          </ac:spMkLst>
        </pc:spChg>
        <pc:spChg chg="del mod ord">
          <ac:chgData name="Zoe Williams" userId="S::z.williams@uwtsd.ac.uk::a851023d-09f5-4bf4-a036-6dfbdc353a14" providerId="AD" clId="Web-{D5B3CEF4-66F2-7B93-20EE-A3FC25014510}" dt="2025-12-01T10:45:57.928" v="388"/>
          <ac:spMkLst>
            <pc:docMk/>
            <pc:sldMk cId="0" sldId="332"/>
            <ac:spMk id="17410" creationId="{89165872-50FA-48EA-BD7D-373B6C148D1F}"/>
          </ac:spMkLst>
        </pc:spChg>
        <pc:spChg chg="mod ord">
          <ac:chgData name="Zoe Williams" userId="S::z.williams@uwtsd.ac.uk::a851023d-09f5-4bf4-a036-6dfbdc353a14" providerId="AD" clId="Web-{D5B3CEF4-66F2-7B93-20EE-A3FC25014510}" dt="2025-12-01T12:12:26.168" v="2719" actId="20577"/>
          <ac:spMkLst>
            <pc:docMk/>
            <pc:sldMk cId="0" sldId="332"/>
            <ac:spMk id="17411" creationId="{9564E23B-3CAB-42C1-9C4F-68A4440E4EDF}"/>
          </ac:spMkLst>
        </pc:spChg>
        <pc:spChg chg="add">
          <ac:chgData name="Zoe Williams" userId="S::z.williams@uwtsd.ac.uk::a851023d-09f5-4bf4-a036-6dfbdc353a14" providerId="AD" clId="Web-{D5B3CEF4-66F2-7B93-20EE-A3FC25014510}" dt="2025-12-01T11:00:33.985" v="1001"/>
          <ac:spMkLst>
            <pc:docMk/>
            <pc:sldMk cId="0" sldId="332"/>
            <ac:spMk id="17418" creationId="{08CB54FC-0B2A-4107-9A70-958B90B76585}"/>
          </ac:spMkLst>
        </pc:spChg>
        <pc:spChg chg="add">
          <ac:chgData name="Zoe Williams" userId="S::z.williams@uwtsd.ac.uk::a851023d-09f5-4bf4-a036-6dfbdc353a14" providerId="AD" clId="Web-{D5B3CEF4-66F2-7B93-20EE-A3FC25014510}" dt="2025-12-01T11:00:33.985" v="1001"/>
          <ac:spMkLst>
            <pc:docMk/>
            <pc:sldMk cId="0" sldId="332"/>
            <ac:spMk id="17422" creationId="{9AA76026-5689-4584-8D93-D71D739E61B5}"/>
          </ac:spMkLst>
        </pc:spChg>
        <pc:picChg chg="add">
          <ac:chgData name="Zoe Williams" userId="S::z.williams@uwtsd.ac.uk::a851023d-09f5-4bf4-a036-6dfbdc353a14" providerId="AD" clId="Web-{D5B3CEF4-66F2-7B93-20EE-A3FC25014510}" dt="2025-12-01T11:00:33.985" v="1001"/>
          <ac:picMkLst>
            <pc:docMk/>
            <pc:sldMk cId="0" sldId="332"/>
            <ac:picMk id="17415" creationId="{73E744CF-C066-FF99-E245-70CD872658E0}"/>
          </ac:picMkLst>
        </pc:picChg>
        <pc:cxnChg chg="add">
          <ac:chgData name="Zoe Williams" userId="S::z.williams@uwtsd.ac.uk::a851023d-09f5-4bf4-a036-6dfbdc353a14" providerId="AD" clId="Web-{D5B3CEF4-66F2-7B93-20EE-A3FC25014510}" dt="2025-12-01T11:00:33.985" v="1001"/>
          <ac:cxnSpMkLst>
            <pc:docMk/>
            <pc:sldMk cId="0" sldId="332"/>
            <ac:cxnSpMk id="17420" creationId="{7855A9B5-1710-4B19-B0F1-CDFDD4ED5B7E}"/>
          </ac:cxnSpMkLst>
        </pc:cxnChg>
      </pc:sldChg>
      <pc:sldChg chg="addSp delSp modSp mod setBg modClrScheme chgLayout modNotes">
        <pc:chgData name="Zoe Williams" userId="S::z.williams@uwtsd.ac.uk::a851023d-09f5-4bf4-a036-6dfbdc353a14" providerId="AD" clId="Web-{D5B3CEF4-66F2-7B93-20EE-A3FC25014510}" dt="2025-12-01T11:43:18.290" v="2205"/>
        <pc:sldMkLst>
          <pc:docMk/>
          <pc:sldMk cId="0" sldId="343"/>
        </pc:sldMkLst>
        <pc:spChg chg="mod ord">
          <ac:chgData name="Zoe Williams" userId="S::z.williams@uwtsd.ac.uk::a851023d-09f5-4bf4-a036-6dfbdc353a14" providerId="AD" clId="Web-{D5B3CEF4-66F2-7B93-20EE-A3FC25014510}" dt="2025-12-01T11:35:25.550" v="2171"/>
          <ac:spMkLst>
            <pc:docMk/>
            <pc:sldMk cId="0" sldId="343"/>
            <ac:spMk id="28674" creationId="{C8C1B523-A923-43B6-8332-BAEAFCAD35B4}"/>
          </ac:spMkLst>
        </pc:spChg>
        <pc:spChg chg="add del mod ord">
          <ac:chgData name="Zoe Williams" userId="S::z.williams@uwtsd.ac.uk::a851023d-09f5-4bf4-a036-6dfbdc353a14" providerId="AD" clId="Web-{D5B3CEF4-66F2-7B93-20EE-A3FC25014510}" dt="2025-12-01T11:34:35.422" v="2166"/>
          <ac:spMkLst>
            <pc:docMk/>
            <pc:sldMk cId="0" sldId="343"/>
            <ac:spMk id="28675" creationId="{C9E2427C-4D90-45D4-9983-F908B2837A3E}"/>
          </ac:spMkLst>
        </pc:spChg>
        <pc:spChg chg="add del">
          <ac:chgData name="Zoe Williams" userId="S::z.williams@uwtsd.ac.uk::a851023d-09f5-4bf4-a036-6dfbdc353a14" providerId="AD" clId="Web-{D5B3CEF4-66F2-7B93-20EE-A3FC25014510}" dt="2025-12-01T11:34:18.327" v="2161"/>
          <ac:spMkLst>
            <pc:docMk/>
            <pc:sldMk cId="0" sldId="343"/>
            <ac:spMk id="28678" creationId="{88F0A37D-2337-4AAF-98B0-7E4E9B98719A}"/>
          </ac:spMkLst>
        </pc:spChg>
        <pc:spChg chg="add del">
          <ac:chgData name="Zoe Williams" userId="S::z.williams@uwtsd.ac.uk::a851023d-09f5-4bf4-a036-6dfbdc353a14" providerId="AD" clId="Web-{D5B3CEF4-66F2-7B93-20EE-A3FC25014510}" dt="2025-12-01T11:34:18.327" v="2161"/>
          <ac:spMkLst>
            <pc:docMk/>
            <pc:sldMk cId="0" sldId="343"/>
            <ac:spMk id="28680" creationId="{F7234D70-FB65-4E99-985E-64D219674D45}"/>
          </ac:spMkLst>
        </pc:spChg>
        <pc:spChg chg="add del">
          <ac:chgData name="Zoe Williams" userId="S::z.williams@uwtsd.ac.uk::a851023d-09f5-4bf4-a036-6dfbdc353a14" providerId="AD" clId="Web-{D5B3CEF4-66F2-7B93-20EE-A3FC25014510}" dt="2025-12-01T11:33:45.559" v="2154"/>
          <ac:spMkLst>
            <pc:docMk/>
            <pc:sldMk cId="0" sldId="343"/>
            <ac:spMk id="28681" creationId="{88F0A37D-2337-4AAF-98B0-7E4E9B98719A}"/>
          </ac:spMkLst>
        </pc:spChg>
        <pc:spChg chg="add del">
          <ac:chgData name="Zoe Williams" userId="S::z.williams@uwtsd.ac.uk::a851023d-09f5-4bf4-a036-6dfbdc353a14" providerId="AD" clId="Web-{D5B3CEF4-66F2-7B93-20EE-A3FC25014510}" dt="2025-12-01T11:34:32.594" v="2163"/>
          <ac:spMkLst>
            <pc:docMk/>
            <pc:sldMk cId="0" sldId="343"/>
            <ac:spMk id="28684" creationId="{FCAEED9E-BB91-43A0-911B-1ACD8803E3CE}"/>
          </ac:spMkLst>
        </pc:spChg>
        <pc:spChg chg="add del">
          <ac:chgData name="Zoe Williams" userId="S::z.williams@uwtsd.ac.uk::a851023d-09f5-4bf4-a036-6dfbdc353a14" providerId="AD" clId="Web-{D5B3CEF4-66F2-7B93-20EE-A3FC25014510}" dt="2025-12-01T11:33:45.559" v="2154"/>
          <ac:spMkLst>
            <pc:docMk/>
            <pc:sldMk cId="0" sldId="343"/>
            <ac:spMk id="28685" creationId="{F7234D70-FB65-4E99-985E-64D219674D45}"/>
          </ac:spMkLst>
        </pc:spChg>
        <pc:spChg chg="add del">
          <ac:chgData name="Zoe Williams" userId="S::z.williams@uwtsd.ac.uk::a851023d-09f5-4bf4-a036-6dfbdc353a14" providerId="AD" clId="Web-{D5B3CEF4-66F2-7B93-20EE-A3FC25014510}" dt="2025-12-01T11:34:32.594" v="2163"/>
          <ac:spMkLst>
            <pc:docMk/>
            <pc:sldMk cId="0" sldId="343"/>
            <ac:spMk id="28686" creationId="{3741B58E-3B65-4A01-A276-975AB2CF8A08}"/>
          </ac:spMkLst>
        </pc:spChg>
        <pc:spChg chg="add del">
          <ac:chgData name="Zoe Williams" userId="S::z.williams@uwtsd.ac.uk::a851023d-09f5-4bf4-a036-6dfbdc353a14" providerId="AD" clId="Web-{D5B3CEF4-66F2-7B93-20EE-A3FC25014510}" dt="2025-12-01T11:34:32.594" v="2163"/>
          <ac:spMkLst>
            <pc:docMk/>
            <pc:sldMk cId="0" sldId="343"/>
            <ac:spMk id="28687" creationId="{7AAC67C3-831B-4AB1-A259-DFB839CAFAFC}"/>
          </ac:spMkLst>
        </pc:spChg>
        <pc:spChg chg="add del">
          <ac:chgData name="Zoe Williams" userId="S::z.williams@uwtsd.ac.uk::a851023d-09f5-4bf4-a036-6dfbdc353a14" providerId="AD" clId="Web-{D5B3CEF4-66F2-7B93-20EE-A3FC25014510}" dt="2025-12-01T11:34:32.594" v="2163"/>
          <ac:spMkLst>
            <pc:docMk/>
            <pc:sldMk cId="0" sldId="343"/>
            <ac:spMk id="28688" creationId="{C9E2427C-4D90-45D4-9983-F908B2837A3E}"/>
          </ac:spMkLst>
        </pc:spChg>
        <pc:spChg chg="add del">
          <ac:chgData name="Zoe Williams" userId="S::z.williams@uwtsd.ac.uk::a851023d-09f5-4bf4-a036-6dfbdc353a14" providerId="AD" clId="Web-{D5B3CEF4-66F2-7B93-20EE-A3FC25014510}" dt="2025-12-01T11:32:28.818" v="2136"/>
          <ac:spMkLst>
            <pc:docMk/>
            <pc:sldMk cId="0" sldId="343"/>
            <ac:spMk id="28690" creationId="{2B6C9846-B5AB-4E52-988D-F7E5865C9E4B}"/>
          </ac:spMkLst>
        </pc:spChg>
        <pc:spChg chg="add del">
          <ac:chgData name="Zoe Williams" userId="S::z.williams@uwtsd.ac.uk::a851023d-09f5-4bf4-a036-6dfbdc353a14" providerId="AD" clId="Web-{D5B3CEF4-66F2-7B93-20EE-A3FC25014510}" dt="2025-12-01T11:34:35.422" v="2165"/>
          <ac:spMkLst>
            <pc:docMk/>
            <pc:sldMk cId="0" sldId="343"/>
            <ac:spMk id="28691" creationId="{F64BBAA4-C62B-4146-B49F-FE4CC4655EE0}"/>
          </ac:spMkLst>
        </pc:spChg>
        <pc:spChg chg="add del">
          <ac:chgData name="Zoe Williams" userId="S::z.williams@uwtsd.ac.uk::a851023d-09f5-4bf4-a036-6dfbdc353a14" providerId="AD" clId="Web-{D5B3CEF4-66F2-7B93-20EE-A3FC25014510}" dt="2025-12-01T11:32:28.818" v="2136"/>
          <ac:spMkLst>
            <pc:docMk/>
            <pc:sldMk cId="0" sldId="343"/>
            <ac:spMk id="28692" creationId="{6F3D7E8E-8467-4198-87E0-ADC1B60467FC}"/>
          </ac:spMkLst>
        </pc:spChg>
        <pc:spChg chg="add del">
          <ac:chgData name="Zoe Williams" userId="S::z.williams@uwtsd.ac.uk::a851023d-09f5-4bf4-a036-6dfbdc353a14" providerId="AD" clId="Web-{D5B3CEF4-66F2-7B93-20EE-A3FC25014510}" dt="2025-12-01T11:32:33.553" v="2138"/>
          <ac:spMkLst>
            <pc:docMk/>
            <pc:sldMk cId="0" sldId="343"/>
            <ac:spMk id="28694" creationId="{86506110-E6E1-4309-83FA-C6B068FA341C}"/>
          </ac:spMkLst>
        </pc:spChg>
        <pc:spChg chg="add del">
          <ac:chgData name="Zoe Williams" userId="S::z.williams@uwtsd.ac.uk::a851023d-09f5-4bf4-a036-6dfbdc353a14" providerId="AD" clId="Web-{D5B3CEF4-66F2-7B93-20EE-A3FC25014510}" dt="2025-12-01T11:32:33.553" v="2138"/>
          <ac:spMkLst>
            <pc:docMk/>
            <pc:sldMk cId="0" sldId="343"/>
            <ac:spMk id="28695" creationId="{DFEBD0D2-AA2A-4936-A509-D629383EFFAA}"/>
          </ac:spMkLst>
        </pc:spChg>
        <pc:spChg chg="add del">
          <ac:chgData name="Zoe Williams" userId="S::z.williams@uwtsd.ac.uk::a851023d-09f5-4bf4-a036-6dfbdc353a14" providerId="AD" clId="Web-{D5B3CEF4-66F2-7B93-20EE-A3FC25014510}" dt="2025-12-01T11:34:35.422" v="2165"/>
          <ac:spMkLst>
            <pc:docMk/>
            <pc:sldMk cId="0" sldId="343"/>
            <ac:spMk id="28697" creationId="{C9E2427C-4D90-45D4-9983-F908B2837A3E}"/>
          </ac:spMkLst>
        </pc:spChg>
        <pc:spChg chg="add del">
          <ac:chgData name="Zoe Williams" userId="S::z.williams@uwtsd.ac.uk::a851023d-09f5-4bf4-a036-6dfbdc353a14" providerId="AD" clId="Web-{D5B3CEF4-66F2-7B93-20EE-A3FC25014510}" dt="2025-12-01T11:32:41.585" v="2140"/>
          <ac:spMkLst>
            <pc:docMk/>
            <pc:sldMk cId="0" sldId="343"/>
            <ac:spMk id="28698" creationId="{88F0A37D-2337-4AAF-98B0-7E4E9B98719A}"/>
          </ac:spMkLst>
        </pc:spChg>
        <pc:spChg chg="add del">
          <ac:chgData name="Zoe Williams" userId="S::z.williams@uwtsd.ac.uk::a851023d-09f5-4bf4-a036-6dfbdc353a14" providerId="AD" clId="Web-{D5B3CEF4-66F2-7B93-20EE-A3FC25014510}" dt="2025-12-01T11:32:41.585" v="2140"/>
          <ac:spMkLst>
            <pc:docMk/>
            <pc:sldMk cId="0" sldId="343"/>
            <ac:spMk id="28700" creationId="{F7234D70-FB65-4E99-985E-64D219674D45}"/>
          </ac:spMkLst>
        </pc:spChg>
        <pc:spChg chg="add del">
          <ac:chgData name="Zoe Williams" userId="S::z.williams@uwtsd.ac.uk::a851023d-09f5-4bf4-a036-6dfbdc353a14" providerId="AD" clId="Web-{D5B3CEF4-66F2-7B93-20EE-A3FC25014510}" dt="2025-12-01T11:32:48.398" v="2142"/>
          <ac:spMkLst>
            <pc:docMk/>
            <pc:sldMk cId="0" sldId="343"/>
            <ac:spMk id="28702" creationId="{88F0A37D-2337-4AAF-98B0-7E4E9B98719A}"/>
          </ac:spMkLst>
        </pc:spChg>
        <pc:spChg chg="add del">
          <ac:chgData name="Zoe Williams" userId="S::z.williams@uwtsd.ac.uk::a851023d-09f5-4bf4-a036-6dfbdc353a14" providerId="AD" clId="Web-{D5B3CEF4-66F2-7B93-20EE-A3FC25014510}" dt="2025-12-01T11:32:48.398" v="2142"/>
          <ac:spMkLst>
            <pc:docMk/>
            <pc:sldMk cId="0" sldId="343"/>
            <ac:spMk id="28704" creationId="{F7234D70-FB65-4E99-985E-64D219674D45}"/>
          </ac:spMkLst>
        </pc:spChg>
        <pc:spChg chg="add del">
          <ac:chgData name="Zoe Williams" userId="S::z.williams@uwtsd.ac.uk::a851023d-09f5-4bf4-a036-6dfbdc353a14" providerId="AD" clId="Web-{D5B3CEF4-66F2-7B93-20EE-A3FC25014510}" dt="2025-12-01T11:34:35.422" v="2165"/>
          <ac:spMkLst>
            <pc:docMk/>
            <pc:sldMk cId="0" sldId="343"/>
            <ac:spMk id="28705" creationId="{6BF36B24-6632-4516-9692-731462896C1F}"/>
          </ac:spMkLst>
        </pc:spChg>
        <pc:spChg chg="add del">
          <ac:chgData name="Zoe Williams" userId="S::z.williams@uwtsd.ac.uk::a851023d-09f5-4bf4-a036-6dfbdc353a14" providerId="AD" clId="Web-{D5B3CEF4-66F2-7B93-20EE-A3FC25014510}" dt="2025-12-01T11:32:58.212" v="2144"/>
          <ac:spMkLst>
            <pc:docMk/>
            <pc:sldMk cId="0" sldId="343"/>
            <ac:spMk id="28706" creationId="{88F0A37D-2337-4AAF-98B0-7E4E9B98719A}"/>
          </ac:spMkLst>
        </pc:spChg>
        <pc:spChg chg="add del">
          <ac:chgData name="Zoe Williams" userId="S::z.williams@uwtsd.ac.uk::a851023d-09f5-4bf4-a036-6dfbdc353a14" providerId="AD" clId="Web-{D5B3CEF4-66F2-7B93-20EE-A3FC25014510}" dt="2025-12-01T11:32:58.212" v="2144"/>
          <ac:spMkLst>
            <pc:docMk/>
            <pc:sldMk cId="0" sldId="343"/>
            <ac:spMk id="28708" creationId="{F7234D70-FB65-4E99-985E-64D219674D45}"/>
          </ac:spMkLst>
        </pc:spChg>
        <pc:spChg chg="add del">
          <ac:chgData name="Zoe Williams" userId="S::z.williams@uwtsd.ac.uk::a851023d-09f5-4bf4-a036-6dfbdc353a14" providerId="AD" clId="Web-{D5B3CEF4-66F2-7B93-20EE-A3FC25014510}" dt="2025-12-01T11:35:25.550" v="2171"/>
          <ac:spMkLst>
            <pc:docMk/>
            <pc:sldMk cId="0" sldId="343"/>
            <ac:spMk id="28709" creationId="{3741B58E-3B65-4A01-A276-975AB2CF8A08}"/>
          </ac:spMkLst>
        </pc:spChg>
        <pc:spChg chg="add del">
          <ac:chgData name="Zoe Williams" userId="S::z.williams@uwtsd.ac.uk::a851023d-09f5-4bf4-a036-6dfbdc353a14" providerId="AD" clId="Web-{D5B3CEF4-66F2-7B93-20EE-A3FC25014510}" dt="2025-12-01T11:33:13.432" v="2146"/>
          <ac:spMkLst>
            <pc:docMk/>
            <pc:sldMk cId="0" sldId="343"/>
            <ac:spMk id="28710" creationId="{88F0A37D-2337-4AAF-98B0-7E4E9B98719A}"/>
          </ac:spMkLst>
        </pc:spChg>
        <pc:spChg chg="add del">
          <ac:chgData name="Zoe Williams" userId="S::z.williams@uwtsd.ac.uk::a851023d-09f5-4bf4-a036-6dfbdc353a14" providerId="AD" clId="Web-{D5B3CEF4-66F2-7B93-20EE-A3FC25014510}" dt="2025-12-01T11:33:13.432" v="2146"/>
          <ac:spMkLst>
            <pc:docMk/>
            <pc:sldMk cId="0" sldId="343"/>
            <ac:spMk id="28712" creationId="{F7234D70-FB65-4E99-985E-64D219674D45}"/>
          </ac:spMkLst>
        </pc:spChg>
        <pc:spChg chg="add del">
          <ac:chgData name="Zoe Williams" userId="S::z.williams@uwtsd.ac.uk::a851023d-09f5-4bf4-a036-6dfbdc353a14" providerId="AD" clId="Web-{D5B3CEF4-66F2-7B93-20EE-A3FC25014510}" dt="2025-12-01T11:35:25.550" v="2171"/>
          <ac:spMkLst>
            <pc:docMk/>
            <pc:sldMk cId="0" sldId="343"/>
            <ac:spMk id="28713" creationId="{7AAC67C3-831B-4AB1-A259-DFB839CAFAFC}"/>
          </ac:spMkLst>
        </pc:spChg>
        <pc:spChg chg="add del">
          <ac:chgData name="Zoe Williams" userId="S::z.williams@uwtsd.ac.uk::a851023d-09f5-4bf4-a036-6dfbdc353a14" providerId="AD" clId="Web-{D5B3CEF4-66F2-7B93-20EE-A3FC25014510}" dt="2025-12-01T11:33:26.402" v="2148"/>
          <ac:spMkLst>
            <pc:docMk/>
            <pc:sldMk cId="0" sldId="343"/>
            <ac:spMk id="28714" creationId="{2B6C9846-B5AB-4E52-988D-F7E5865C9E4B}"/>
          </ac:spMkLst>
        </pc:spChg>
        <pc:spChg chg="add del">
          <ac:chgData name="Zoe Williams" userId="S::z.williams@uwtsd.ac.uk::a851023d-09f5-4bf4-a036-6dfbdc353a14" providerId="AD" clId="Web-{D5B3CEF4-66F2-7B93-20EE-A3FC25014510}" dt="2025-12-01T11:33:26.402" v="2148"/>
          <ac:spMkLst>
            <pc:docMk/>
            <pc:sldMk cId="0" sldId="343"/>
            <ac:spMk id="28715" creationId="{6F3D7E8E-8467-4198-87E0-ADC1B60467FC}"/>
          </ac:spMkLst>
        </pc:spChg>
        <pc:spChg chg="add mod">
          <ac:chgData name="Zoe Williams" userId="S::z.williams@uwtsd.ac.uk::a851023d-09f5-4bf4-a036-6dfbdc353a14" providerId="AD" clId="Web-{D5B3CEF4-66F2-7B93-20EE-A3FC25014510}" dt="2025-12-01T11:35:25.550" v="2171"/>
          <ac:spMkLst>
            <pc:docMk/>
            <pc:sldMk cId="0" sldId="343"/>
            <ac:spMk id="28716" creationId="{C9E2427C-4D90-45D4-9983-F908B2837A3E}"/>
          </ac:spMkLst>
        </pc:spChg>
        <pc:spChg chg="add del">
          <ac:chgData name="Zoe Williams" userId="S::z.williams@uwtsd.ac.uk::a851023d-09f5-4bf4-a036-6dfbdc353a14" providerId="AD" clId="Web-{D5B3CEF4-66F2-7B93-20EE-A3FC25014510}" dt="2025-12-01T11:33:41.559" v="2152"/>
          <ac:spMkLst>
            <pc:docMk/>
            <pc:sldMk cId="0" sldId="343"/>
            <ac:spMk id="28717" creationId="{88F0A37D-2337-4AAF-98B0-7E4E9B98719A}"/>
          </ac:spMkLst>
        </pc:spChg>
        <pc:spChg chg="add del">
          <ac:chgData name="Zoe Williams" userId="S::z.williams@uwtsd.ac.uk::a851023d-09f5-4bf4-a036-6dfbdc353a14" providerId="AD" clId="Web-{D5B3CEF4-66F2-7B93-20EE-A3FC25014510}" dt="2025-12-01T11:33:41.559" v="2152"/>
          <ac:spMkLst>
            <pc:docMk/>
            <pc:sldMk cId="0" sldId="343"/>
            <ac:spMk id="28719" creationId="{F7234D70-FB65-4E99-985E-64D219674D45}"/>
          </ac:spMkLst>
        </pc:spChg>
        <pc:spChg chg="add del">
          <ac:chgData name="Zoe Williams" userId="S::z.williams@uwtsd.ac.uk::a851023d-09f5-4bf4-a036-6dfbdc353a14" providerId="AD" clId="Web-{D5B3CEF4-66F2-7B93-20EE-A3FC25014510}" dt="2025-12-01T11:35:25.550" v="2171"/>
          <ac:spMkLst>
            <pc:docMk/>
            <pc:sldMk cId="0" sldId="343"/>
            <ac:spMk id="28720" creationId="{FCAEED9E-BB91-43A0-911B-1ACD8803E3CE}"/>
          </ac:spMkLst>
        </pc:spChg>
        <pc:spChg chg="add">
          <ac:chgData name="Zoe Williams" userId="S::z.williams@uwtsd.ac.uk::a851023d-09f5-4bf4-a036-6dfbdc353a14" providerId="AD" clId="Web-{D5B3CEF4-66F2-7B93-20EE-A3FC25014510}" dt="2025-12-01T11:35:25.550" v="2171"/>
          <ac:spMkLst>
            <pc:docMk/>
            <pc:sldMk cId="0" sldId="343"/>
            <ac:spMk id="28727" creationId="{13BCCAE5-A35B-4B66-A4A7-E23C34A403A4}"/>
          </ac:spMkLst>
        </pc:spChg>
        <pc:spChg chg="add">
          <ac:chgData name="Zoe Williams" userId="S::z.williams@uwtsd.ac.uk::a851023d-09f5-4bf4-a036-6dfbdc353a14" providerId="AD" clId="Web-{D5B3CEF4-66F2-7B93-20EE-A3FC25014510}" dt="2025-12-01T11:35:25.550" v="2171"/>
          <ac:spMkLst>
            <pc:docMk/>
            <pc:sldMk cId="0" sldId="343"/>
            <ac:spMk id="28731" creationId="{0B2EDFE5-9478-4774-9D3D-FEC7DC7082EF}"/>
          </ac:spMkLst>
        </pc:spChg>
        <pc:graphicFrameChg chg="add del mod modGraphic">
          <ac:chgData name="Zoe Williams" userId="S::z.williams@uwtsd.ac.uk::a851023d-09f5-4bf4-a036-6dfbdc353a14" providerId="AD" clId="Web-{D5B3CEF4-66F2-7B93-20EE-A3FC25014510}" dt="2025-12-01T11:33:45.559" v="2154"/>
          <ac:graphicFrameMkLst>
            <pc:docMk/>
            <pc:sldMk cId="0" sldId="343"/>
            <ac:graphicFrameMk id="28677" creationId="{C7E8B00E-1D2D-E8CE-0B93-8775881E9976}"/>
          </ac:graphicFrameMkLst>
        </pc:graphicFrameChg>
        <pc:graphicFrameChg chg="add del">
          <ac:chgData name="Zoe Williams" userId="S::z.williams@uwtsd.ac.uk::a851023d-09f5-4bf4-a036-6dfbdc353a14" providerId="AD" clId="Web-{D5B3CEF4-66F2-7B93-20EE-A3FC25014510}" dt="2025-12-01T11:34:18.327" v="2161"/>
          <ac:graphicFrameMkLst>
            <pc:docMk/>
            <pc:sldMk cId="0" sldId="343"/>
            <ac:graphicFrameMk id="28682" creationId="{85C91216-DBFB-0A48-BD11-0A28E75C6DD7}"/>
          </ac:graphicFrameMkLst>
        </pc:graphicFrameChg>
        <pc:picChg chg="add del">
          <ac:chgData name="Zoe Williams" userId="S::z.williams@uwtsd.ac.uk::a851023d-09f5-4bf4-a036-6dfbdc353a14" providerId="AD" clId="Web-{D5B3CEF4-66F2-7B93-20EE-A3FC25014510}" dt="2025-12-01T11:34:35.422" v="2165"/>
          <ac:picMkLst>
            <pc:docMk/>
            <pc:sldMk cId="0" sldId="343"/>
            <ac:picMk id="28701" creationId="{C555E67B-A59A-DFD1-E07B-3C4A16C627DE}"/>
          </ac:picMkLst>
        </pc:picChg>
        <pc:picChg chg="add">
          <ac:chgData name="Zoe Williams" userId="S::z.williams@uwtsd.ac.uk::a851023d-09f5-4bf4-a036-6dfbdc353a14" providerId="AD" clId="Web-{D5B3CEF4-66F2-7B93-20EE-A3FC25014510}" dt="2025-12-01T11:35:25.550" v="2171"/>
          <ac:picMkLst>
            <pc:docMk/>
            <pc:sldMk cId="0" sldId="343"/>
            <ac:picMk id="28724" creationId="{DBE5A79A-5D2F-47E9-28B4-1807FF6E336A}"/>
          </ac:picMkLst>
        </pc:picChg>
        <pc:cxnChg chg="add del">
          <ac:chgData name="Zoe Williams" userId="S::z.williams@uwtsd.ac.uk::a851023d-09f5-4bf4-a036-6dfbdc353a14" providerId="AD" clId="Web-{D5B3CEF4-66F2-7B93-20EE-A3FC25014510}" dt="2025-12-01T11:34:18.327" v="2161"/>
          <ac:cxnSpMkLst>
            <pc:docMk/>
            <pc:sldMk cId="0" sldId="343"/>
            <ac:cxnSpMk id="28679" creationId="{F15CCCF0-E573-463A-9760-1FDC0B2CFBD7}"/>
          </ac:cxnSpMkLst>
        </pc:cxnChg>
        <pc:cxnChg chg="add del">
          <ac:chgData name="Zoe Williams" userId="S::z.williams@uwtsd.ac.uk::a851023d-09f5-4bf4-a036-6dfbdc353a14" providerId="AD" clId="Web-{D5B3CEF4-66F2-7B93-20EE-A3FC25014510}" dt="2025-12-01T11:33:45.559" v="2154"/>
          <ac:cxnSpMkLst>
            <pc:docMk/>
            <pc:sldMk cId="0" sldId="343"/>
            <ac:cxnSpMk id="28683" creationId="{F15CCCF0-E573-463A-9760-1FDC0B2CFBD7}"/>
          </ac:cxnSpMkLst>
        </pc:cxnChg>
        <pc:cxnChg chg="add del">
          <ac:chgData name="Zoe Williams" userId="S::z.williams@uwtsd.ac.uk::a851023d-09f5-4bf4-a036-6dfbdc353a14" providerId="AD" clId="Web-{D5B3CEF4-66F2-7B93-20EE-A3FC25014510}" dt="2025-12-01T11:34:35.422" v="2165"/>
          <ac:cxnSpMkLst>
            <pc:docMk/>
            <pc:sldMk cId="0" sldId="343"/>
            <ac:cxnSpMk id="28693" creationId="{EEB57AA8-F021-480C-A9E2-F89913313611}"/>
          </ac:cxnSpMkLst>
        </pc:cxnChg>
        <pc:cxnChg chg="add del">
          <ac:chgData name="Zoe Williams" userId="S::z.williams@uwtsd.ac.uk::a851023d-09f5-4bf4-a036-6dfbdc353a14" providerId="AD" clId="Web-{D5B3CEF4-66F2-7B93-20EE-A3FC25014510}" dt="2025-12-01T11:32:33.553" v="2138"/>
          <ac:cxnSpMkLst>
            <pc:docMk/>
            <pc:sldMk cId="0" sldId="343"/>
            <ac:cxnSpMk id="28696" creationId="{2752F38C-F560-47AA-90AD-209F39C04150}"/>
          </ac:cxnSpMkLst>
        </pc:cxnChg>
        <pc:cxnChg chg="add del">
          <ac:chgData name="Zoe Williams" userId="S::z.williams@uwtsd.ac.uk::a851023d-09f5-4bf4-a036-6dfbdc353a14" providerId="AD" clId="Web-{D5B3CEF4-66F2-7B93-20EE-A3FC25014510}" dt="2025-12-01T11:32:41.585" v="2140"/>
          <ac:cxnSpMkLst>
            <pc:docMk/>
            <pc:sldMk cId="0" sldId="343"/>
            <ac:cxnSpMk id="28699" creationId="{F15CCCF0-E573-463A-9760-1FDC0B2CFBD7}"/>
          </ac:cxnSpMkLst>
        </pc:cxnChg>
        <pc:cxnChg chg="add del">
          <ac:chgData name="Zoe Williams" userId="S::z.williams@uwtsd.ac.uk::a851023d-09f5-4bf4-a036-6dfbdc353a14" providerId="AD" clId="Web-{D5B3CEF4-66F2-7B93-20EE-A3FC25014510}" dt="2025-12-01T11:32:48.398" v="2142"/>
          <ac:cxnSpMkLst>
            <pc:docMk/>
            <pc:sldMk cId="0" sldId="343"/>
            <ac:cxnSpMk id="28703" creationId="{F15CCCF0-E573-463A-9760-1FDC0B2CFBD7}"/>
          </ac:cxnSpMkLst>
        </pc:cxnChg>
        <pc:cxnChg chg="add del">
          <ac:chgData name="Zoe Williams" userId="S::z.williams@uwtsd.ac.uk::a851023d-09f5-4bf4-a036-6dfbdc353a14" providerId="AD" clId="Web-{D5B3CEF4-66F2-7B93-20EE-A3FC25014510}" dt="2025-12-01T11:32:58.212" v="2144"/>
          <ac:cxnSpMkLst>
            <pc:docMk/>
            <pc:sldMk cId="0" sldId="343"/>
            <ac:cxnSpMk id="28707" creationId="{F15CCCF0-E573-463A-9760-1FDC0B2CFBD7}"/>
          </ac:cxnSpMkLst>
        </pc:cxnChg>
        <pc:cxnChg chg="add del">
          <ac:chgData name="Zoe Williams" userId="S::z.williams@uwtsd.ac.uk::a851023d-09f5-4bf4-a036-6dfbdc353a14" providerId="AD" clId="Web-{D5B3CEF4-66F2-7B93-20EE-A3FC25014510}" dt="2025-12-01T11:33:13.432" v="2146"/>
          <ac:cxnSpMkLst>
            <pc:docMk/>
            <pc:sldMk cId="0" sldId="343"/>
            <ac:cxnSpMk id="28711" creationId="{F15CCCF0-E573-463A-9760-1FDC0B2CFBD7}"/>
          </ac:cxnSpMkLst>
        </pc:cxnChg>
        <pc:cxnChg chg="add del">
          <ac:chgData name="Zoe Williams" userId="S::z.williams@uwtsd.ac.uk::a851023d-09f5-4bf4-a036-6dfbdc353a14" providerId="AD" clId="Web-{D5B3CEF4-66F2-7B93-20EE-A3FC25014510}" dt="2025-12-01T11:33:41.559" v="2152"/>
          <ac:cxnSpMkLst>
            <pc:docMk/>
            <pc:sldMk cId="0" sldId="343"/>
            <ac:cxnSpMk id="28718" creationId="{F15CCCF0-E573-463A-9760-1FDC0B2CFBD7}"/>
          </ac:cxnSpMkLst>
        </pc:cxnChg>
        <pc:cxnChg chg="add">
          <ac:chgData name="Zoe Williams" userId="S::z.williams@uwtsd.ac.uk::a851023d-09f5-4bf4-a036-6dfbdc353a14" providerId="AD" clId="Web-{D5B3CEF4-66F2-7B93-20EE-A3FC25014510}" dt="2025-12-01T11:35:25.550" v="2171"/>
          <ac:cxnSpMkLst>
            <pc:docMk/>
            <pc:sldMk cId="0" sldId="343"/>
            <ac:cxnSpMk id="28729" creationId="{6987BDFB-DE64-4B56-B44F-45FAE19FA94E}"/>
          </ac:cxnSpMkLst>
        </pc:cxnChg>
      </pc:sldChg>
      <pc:sldChg chg="addSp delSp modSp mod setBg modClrScheme chgLayout modNotes">
        <pc:chgData name="Zoe Williams" userId="S::z.williams@uwtsd.ac.uk::a851023d-09f5-4bf4-a036-6dfbdc353a14" providerId="AD" clId="Web-{D5B3CEF4-66F2-7B93-20EE-A3FC25014510}" dt="2025-12-01T11:53:44.992" v="2414" actId="14100"/>
        <pc:sldMkLst>
          <pc:docMk/>
          <pc:sldMk cId="0" sldId="347"/>
        </pc:sldMkLst>
        <pc:spChg chg="mod ord">
          <ac:chgData name="Zoe Williams" userId="S::z.williams@uwtsd.ac.uk::a851023d-09f5-4bf4-a036-6dfbdc353a14" providerId="AD" clId="Web-{D5B3CEF4-66F2-7B93-20EE-A3FC25014510}" dt="2025-12-01T11:53:33.647" v="2413"/>
          <ac:spMkLst>
            <pc:docMk/>
            <pc:sldMk cId="0" sldId="347"/>
            <ac:spMk id="32770" creationId="{99739AAC-72C0-47F7-A90A-E833B1317DD2}"/>
          </ac:spMkLst>
        </pc:spChg>
        <pc:spChg chg="mod ord">
          <ac:chgData name="Zoe Williams" userId="S::z.williams@uwtsd.ac.uk::a851023d-09f5-4bf4-a036-6dfbdc353a14" providerId="AD" clId="Web-{D5B3CEF4-66F2-7B93-20EE-A3FC25014510}" dt="2025-12-01T11:53:44.992" v="2414" actId="14100"/>
          <ac:spMkLst>
            <pc:docMk/>
            <pc:sldMk cId="0" sldId="347"/>
            <ac:spMk id="32771" creationId="{EB27458B-1D6C-4270-9326-DE689AA8ADB5}"/>
          </ac:spMkLst>
        </pc:spChg>
        <pc:spChg chg="add del">
          <ac:chgData name="Zoe Williams" userId="S::z.williams@uwtsd.ac.uk::a851023d-09f5-4bf4-a036-6dfbdc353a14" providerId="AD" clId="Web-{D5B3CEF4-66F2-7B93-20EE-A3FC25014510}" dt="2025-12-01T11:45:11.311" v="2228"/>
          <ac:spMkLst>
            <pc:docMk/>
            <pc:sldMk cId="0" sldId="347"/>
            <ac:spMk id="32778" creationId="{13BCCAE5-A35B-4B66-A4A7-E23C34A403A4}"/>
          </ac:spMkLst>
        </pc:spChg>
        <pc:spChg chg="add del">
          <ac:chgData name="Zoe Williams" userId="S::z.williams@uwtsd.ac.uk::a851023d-09f5-4bf4-a036-6dfbdc353a14" providerId="AD" clId="Web-{D5B3CEF4-66F2-7B93-20EE-A3FC25014510}" dt="2025-12-01T11:45:11.311" v="2228"/>
          <ac:spMkLst>
            <pc:docMk/>
            <pc:sldMk cId="0" sldId="347"/>
            <ac:spMk id="32782" creationId="{CB06839E-D8C3-4A74-BA2B-3B97E7B2CDB5}"/>
          </ac:spMkLst>
        </pc:spChg>
        <pc:spChg chg="add del">
          <ac:chgData name="Zoe Williams" userId="S::z.williams@uwtsd.ac.uk::a851023d-09f5-4bf4-a036-6dfbdc353a14" providerId="AD" clId="Web-{D5B3CEF4-66F2-7B93-20EE-A3FC25014510}" dt="2025-12-01T11:46:57.298" v="2306"/>
          <ac:spMkLst>
            <pc:docMk/>
            <pc:sldMk cId="0" sldId="347"/>
            <ac:spMk id="32784" creationId="{13BCCAE5-A35B-4B66-A4A7-E23C34A403A4}"/>
          </ac:spMkLst>
        </pc:spChg>
        <pc:spChg chg="add del">
          <ac:chgData name="Zoe Williams" userId="S::z.williams@uwtsd.ac.uk::a851023d-09f5-4bf4-a036-6dfbdc353a14" providerId="AD" clId="Web-{D5B3CEF4-66F2-7B93-20EE-A3FC25014510}" dt="2025-12-01T11:46:57.298" v="2306"/>
          <ac:spMkLst>
            <pc:docMk/>
            <pc:sldMk cId="0" sldId="347"/>
            <ac:spMk id="32787" creationId="{0B2EDFE5-9478-4774-9D3D-FEC7DC7082EF}"/>
          </ac:spMkLst>
        </pc:spChg>
        <pc:spChg chg="add del">
          <ac:chgData name="Zoe Williams" userId="S::z.williams@uwtsd.ac.uk::a851023d-09f5-4bf4-a036-6dfbdc353a14" providerId="AD" clId="Web-{D5B3CEF4-66F2-7B93-20EE-A3FC25014510}" dt="2025-12-01T11:53:33.647" v="2413"/>
          <ac:spMkLst>
            <pc:docMk/>
            <pc:sldMk cId="0" sldId="347"/>
            <ac:spMk id="32792" creationId="{73734CDA-1CE8-4F1C-B0B3-AAB252B0135C}"/>
          </ac:spMkLst>
        </pc:spChg>
        <pc:spChg chg="add del">
          <ac:chgData name="Zoe Williams" userId="S::z.williams@uwtsd.ac.uk::a851023d-09f5-4bf4-a036-6dfbdc353a14" providerId="AD" clId="Web-{D5B3CEF4-66F2-7B93-20EE-A3FC25014510}" dt="2025-12-01T11:53:33.647" v="2413"/>
          <ac:spMkLst>
            <pc:docMk/>
            <pc:sldMk cId="0" sldId="347"/>
            <ac:spMk id="32796" creationId="{3BD57AB6-3172-4520-B22E-FCD0184F3BA3}"/>
          </ac:spMkLst>
        </pc:spChg>
        <pc:spChg chg="add">
          <ac:chgData name="Zoe Williams" userId="S::z.williams@uwtsd.ac.uk::a851023d-09f5-4bf4-a036-6dfbdc353a14" providerId="AD" clId="Web-{D5B3CEF4-66F2-7B93-20EE-A3FC25014510}" dt="2025-12-01T11:53:33.647" v="2413"/>
          <ac:spMkLst>
            <pc:docMk/>
            <pc:sldMk cId="0" sldId="347"/>
            <ac:spMk id="32801" creationId="{13BCCAE5-A35B-4B66-A4A7-E23C34A403A4}"/>
          </ac:spMkLst>
        </pc:spChg>
        <pc:spChg chg="add">
          <ac:chgData name="Zoe Williams" userId="S::z.williams@uwtsd.ac.uk::a851023d-09f5-4bf4-a036-6dfbdc353a14" providerId="AD" clId="Web-{D5B3CEF4-66F2-7B93-20EE-A3FC25014510}" dt="2025-12-01T11:53:33.647" v="2413"/>
          <ac:spMkLst>
            <pc:docMk/>
            <pc:sldMk cId="0" sldId="347"/>
            <ac:spMk id="32805" creationId="{0B2EDFE5-9478-4774-9D3D-FEC7DC7082EF}"/>
          </ac:spMkLst>
        </pc:spChg>
        <pc:picChg chg="add del">
          <ac:chgData name="Zoe Williams" userId="S::z.williams@uwtsd.ac.uk::a851023d-09f5-4bf4-a036-6dfbdc353a14" providerId="AD" clId="Web-{D5B3CEF4-66F2-7B93-20EE-A3FC25014510}" dt="2025-12-01T11:45:11.311" v="2228"/>
          <ac:picMkLst>
            <pc:docMk/>
            <pc:sldMk cId="0" sldId="347"/>
            <ac:picMk id="32775" creationId="{6EABFC45-A02A-7639-74E7-EE9CB8C3F9AE}"/>
          </ac:picMkLst>
        </pc:picChg>
        <pc:picChg chg="add mod">
          <ac:chgData name="Zoe Williams" userId="S::z.williams@uwtsd.ac.uk::a851023d-09f5-4bf4-a036-6dfbdc353a14" providerId="AD" clId="Web-{D5B3CEF4-66F2-7B93-20EE-A3FC25014510}" dt="2025-12-01T11:53:33.647" v="2413"/>
          <ac:picMkLst>
            <pc:docMk/>
            <pc:sldMk cId="0" sldId="347"/>
            <ac:picMk id="32786" creationId="{F8AFAF39-A0DE-F610-375B-AE4B0EC9F91F}"/>
          </ac:picMkLst>
        </pc:picChg>
        <pc:cxnChg chg="add del">
          <ac:chgData name="Zoe Williams" userId="S::z.williams@uwtsd.ac.uk::a851023d-09f5-4bf4-a036-6dfbdc353a14" providerId="AD" clId="Web-{D5B3CEF4-66F2-7B93-20EE-A3FC25014510}" dt="2025-12-01T11:45:11.311" v="2228"/>
          <ac:cxnSpMkLst>
            <pc:docMk/>
            <pc:sldMk cId="0" sldId="347"/>
            <ac:cxnSpMk id="32780" creationId="{6987BDFB-DE64-4B56-B44F-45FAE19FA94E}"/>
          </ac:cxnSpMkLst>
        </pc:cxnChg>
        <pc:cxnChg chg="add del">
          <ac:chgData name="Zoe Williams" userId="S::z.williams@uwtsd.ac.uk::a851023d-09f5-4bf4-a036-6dfbdc353a14" providerId="AD" clId="Web-{D5B3CEF4-66F2-7B93-20EE-A3FC25014510}" dt="2025-12-01T11:46:57.298" v="2306"/>
          <ac:cxnSpMkLst>
            <pc:docMk/>
            <pc:sldMk cId="0" sldId="347"/>
            <ac:cxnSpMk id="32785" creationId="{6987BDFB-DE64-4B56-B44F-45FAE19FA94E}"/>
          </ac:cxnSpMkLst>
        </pc:cxnChg>
        <pc:cxnChg chg="add del">
          <ac:chgData name="Zoe Williams" userId="S::z.williams@uwtsd.ac.uk::a851023d-09f5-4bf4-a036-6dfbdc353a14" providerId="AD" clId="Web-{D5B3CEF4-66F2-7B93-20EE-A3FC25014510}" dt="2025-12-01T11:53:33.647" v="2413"/>
          <ac:cxnSpMkLst>
            <pc:docMk/>
            <pc:sldMk cId="0" sldId="347"/>
            <ac:cxnSpMk id="32794" creationId="{D7143990-FA50-4B23-AE6D-E17D22F52676}"/>
          </ac:cxnSpMkLst>
        </pc:cxnChg>
        <pc:cxnChg chg="add">
          <ac:chgData name="Zoe Williams" userId="S::z.williams@uwtsd.ac.uk::a851023d-09f5-4bf4-a036-6dfbdc353a14" providerId="AD" clId="Web-{D5B3CEF4-66F2-7B93-20EE-A3FC25014510}" dt="2025-12-01T11:53:33.647" v="2413"/>
          <ac:cxnSpMkLst>
            <pc:docMk/>
            <pc:sldMk cId="0" sldId="347"/>
            <ac:cxnSpMk id="32803" creationId="{6987BDFB-DE64-4B56-B44F-45FAE19FA94E}"/>
          </ac:cxnSpMkLst>
        </pc:cxnChg>
      </pc:sldChg>
      <pc:sldChg chg="addSp delSp modSp mod setBg modClrScheme chgLayout modNotes">
        <pc:chgData name="Zoe Williams" userId="S::z.williams@uwtsd.ac.uk::a851023d-09f5-4bf4-a036-6dfbdc353a14" providerId="AD" clId="Web-{D5B3CEF4-66F2-7B93-20EE-A3FC25014510}" dt="2025-12-01T12:10:52.524" v="2663"/>
        <pc:sldMkLst>
          <pc:docMk/>
          <pc:sldMk cId="0" sldId="348"/>
        </pc:sldMkLst>
        <pc:spChg chg="mod ord">
          <ac:chgData name="Zoe Williams" userId="S::z.williams@uwtsd.ac.uk::a851023d-09f5-4bf4-a036-6dfbdc353a14" providerId="AD" clId="Web-{D5B3CEF4-66F2-7B93-20EE-A3FC25014510}" dt="2025-12-01T12:07:52.825" v="2619"/>
          <ac:spMkLst>
            <pc:docMk/>
            <pc:sldMk cId="0" sldId="348"/>
            <ac:spMk id="33794" creationId="{8BF79502-3D5E-4AF6-83B1-BB4872CB54AD}"/>
          </ac:spMkLst>
        </pc:spChg>
        <pc:spChg chg="mod ord">
          <ac:chgData name="Zoe Williams" userId="S::z.williams@uwtsd.ac.uk::a851023d-09f5-4bf4-a036-6dfbdc353a14" providerId="AD" clId="Web-{D5B3CEF4-66F2-7B93-20EE-A3FC25014510}" dt="2025-12-01T12:08:34.563" v="2627" actId="20577"/>
          <ac:spMkLst>
            <pc:docMk/>
            <pc:sldMk cId="0" sldId="348"/>
            <ac:spMk id="33795" creationId="{E6DE279B-2157-4678-9CF1-C3438B431669}"/>
          </ac:spMkLst>
        </pc:spChg>
        <pc:spChg chg="del mod">
          <ac:chgData name="Zoe Williams" userId="S::z.williams@uwtsd.ac.uk::a851023d-09f5-4bf4-a036-6dfbdc353a14" providerId="AD" clId="Web-{D5B3CEF4-66F2-7B93-20EE-A3FC25014510}" dt="2025-12-01T12:03:52.814" v="2430"/>
          <ac:spMkLst>
            <pc:docMk/>
            <pc:sldMk cId="0" sldId="348"/>
            <ac:spMk id="33796" creationId="{9651C796-5024-4BDE-9CE1-260C4410224D}"/>
          </ac:spMkLst>
        </pc:spChg>
        <pc:spChg chg="add del">
          <ac:chgData name="Zoe Williams" userId="S::z.williams@uwtsd.ac.uk::a851023d-09f5-4bf4-a036-6dfbdc353a14" providerId="AD" clId="Web-{D5B3CEF4-66F2-7B93-20EE-A3FC25014510}" dt="2025-12-01T12:07:52.794" v="2618"/>
          <ac:spMkLst>
            <pc:docMk/>
            <pc:sldMk cId="0" sldId="348"/>
            <ac:spMk id="33802" creationId="{73734CDA-1CE8-4F1C-B0B3-AAB252B0135C}"/>
          </ac:spMkLst>
        </pc:spChg>
        <pc:spChg chg="add del">
          <ac:chgData name="Zoe Williams" userId="S::z.williams@uwtsd.ac.uk::a851023d-09f5-4bf4-a036-6dfbdc353a14" providerId="AD" clId="Web-{D5B3CEF4-66F2-7B93-20EE-A3FC25014510}" dt="2025-12-01T12:07:52.794" v="2618"/>
          <ac:spMkLst>
            <pc:docMk/>
            <pc:sldMk cId="0" sldId="348"/>
            <ac:spMk id="33806" creationId="{3BD57AB6-3172-4520-B22E-FCD0184F3BA3}"/>
          </ac:spMkLst>
        </pc:spChg>
        <pc:spChg chg="add">
          <ac:chgData name="Zoe Williams" userId="S::z.williams@uwtsd.ac.uk::a851023d-09f5-4bf4-a036-6dfbdc353a14" providerId="AD" clId="Web-{D5B3CEF4-66F2-7B93-20EE-A3FC25014510}" dt="2025-12-01T12:07:52.825" v="2619"/>
          <ac:spMkLst>
            <pc:docMk/>
            <pc:sldMk cId="0" sldId="348"/>
            <ac:spMk id="33808" creationId="{13BCCAE5-A35B-4B66-A4A7-E23C34A403A4}"/>
          </ac:spMkLst>
        </pc:spChg>
        <pc:spChg chg="add">
          <ac:chgData name="Zoe Williams" userId="S::z.williams@uwtsd.ac.uk::a851023d-09f5-4bf4-a036-6dfbdc353a14" providerId="AD" clId="Web-{D5B3CEF4-66F2-7B93-20EE-A3FC25014510}" dt="2025-12-01T12:07:52.825" v="2619"/>
          <ac:spMkLst>
            <pc:docMk/>
            <pc:sldMk cId="0" sldId="348"/>
            <ac:spMk id="33811" creationId="{0B2EDFE5-9478-4774-9D3D-FEC7DC7082EF}"/>
          </ac:spMkLst>
        </pc:spChg>
        <pc:picChg chg="add del">
          <ac:chgData name="Zoe Williams" userId="S::z.williams@uwtsd.ac.uk::a851023d-09f5-4bf4-a036-6dfbdc353a14" providerId="AD" clId="Web-{D5B3CEF4-66F2-7B93-20EE-A3FC25014510}" dt="2025-12-01T12:07:52.794" v="2618"/>
          <ac:picMkLst>
            <pc:docMk/>
            <pc:sldMk cId="0" sldId="348"/>
            <ac:picMk id="33799" creationId="{2B71FE9E-91FB-C462-9BCB-57ED3207250D}"/>
          </ac:picMkLst>
        </pc:picChg>
        <pc:picChg chg="add">
          <ac:chgData name="Zoe Williams" userId="S::z.williams@uwtsd.ac.uk::a851023d-09f5-4bf4-a036-6dfbdc353a14" providerId="AD" clId="Web-{D5B3CEF4-66F2-7B93-20EE-A3FC25014510}" dt="2025-12-01T12:07:52.825" v="2619"/>
          <ac:picMkLst>
            <pc:docMk/>
            <pc:sldMk cId="0" sldId="348"/>
            <ac:picMk id="33810" creationId="{2B71FE9E-91FB-C462-9BCB-57ED3207250D}"/>
          </ac:picMkLst>
        </pc:picChg>
        <pc:cxnChg chg="add del">
          <ac:chgData name="Zoe Williams" userId="S::z.williams@uwtsd.ac.uk::a851023d-09f5-4bf4-a036-6dfbdc353a14" providerId="AD" clId="Web-{D5B3CEF4-66F2-7B93-20EE-A3FC25014510}" dt="2025-12-01T12:07:52.794" v="2618"/>
          <ac:cxnSpMkLst>
            <pc:docMk/>
            <pc:sldMk cId="0" sldId="348"/>
            <ac:cxnSpMk id="33804" creationId="{D7143990-FA50-4B23-AE6D-E17D22F52676}"/>
          </ac:cxnSpMkLst>
        </pc:cxnChg>
        <pc:cxnChg chg="add">
          <ac:chgData name="Zoe Williams" userId="S::z.williams@uwtsd.ac.uk::a851023d-09f5-4bf4-a036-6dfbdc353a14" providerId="AD" clId="Web-{D5B3CEF4-66F2-7B93-20EE-A3FC25014510}" dt="2025-12-01T12:07:52.825" v="2619"/>
          <ac:cxnSpMkLst>
            <pc:docMk/>
            <pc:sldMk cId="0" sldId="348"/>
            <ac:cxnSpMk id="33809" creationId="{6987BDFB-DE64-4B56-B44F-45FAE19FA94E}"/>
          </ac:cxnSpMkLst>
        </pc:cxnChg>
      </pc:sldChg>
      <pc:sldChg chg="addSp delSp modSp mod setBg modClrScheme setClrOvrMap chgLayout">
        <pc:chgData name="Zoe Williams" userId="S::z.williams@uwtsd.ac.uk::a851023d-09f5-4bf4-a036-6dfbdc353a14" providerId="AD" clId="Web-{D5B3CEF4-66F2-7B93-20EE-A3FC25014510}" dt="2025-12-01T12:39:02.744" v="3450"/>
        <pc:sldMkLst>
          <pc:docMk/>
          <pc:sldMk cId="0" sldId="352"/>
        </pc:sldMkLst>
        <pc:spChg chg="mod ord">
          <ac:chgData name="Zoe Williams" userId="S::z.williams@uwtsd.ac.uk::a851023d-09f5-4bf4-a036-6dfbdc353a14" providerId="AD" clId="Web-{D5B3CEF4-66F2-7B93-20EE-A3FC25014510}" dt="2025-12-01T12:39:02.729" v="3449"/>
          <ac:spMkLst>
            <pc:docMk/>
            <pc:sldMk cId="0" sldId="352"/>
            <ac:spMk id="3" creationId="{3A7BC3CC-3F92-471C-B2DE-22282AB5A2B8}"/>
          </ac:spMkLst>
        </pc:spChg>
        <pc:spChg chg="mod ord">
          <ac:chgData name="Zoe Williams" userId="S::z.williams@uwtsd.ac.uk::a851023d-09f5-4bf4-a036-6dfbdc353a14" providerId="AD" clId="Web-{D5B3CEF4-66F2-7B93-20EE-A3FC25014510}" dt="2025-12-01T12:39:02.729" v="3449"/>
          <ac:spMkLst>
            <pc:docMk/>
            <pc:sldMk cId="0" sldId="352"/>
            <ac:spMk id="41986" creationId="{84243AD6-FF4F-4149-928C-E0B94B19C463}"/>
          </ac:spMkLst>
        </pc:spChg>
        <pc:spChg chg="add del">
          <ac:chgData name="Zoe Williams" userId="S::z.williams@uwtsd.ac.uk::a851023d-09f5-4bf4-a036-6dfbdc353a14" providerId="AD" clId="Web-{D5B3CEF4-66F2-7B93-20EE-A3FC25014510}" dt="2025-12-01T12:37:54.296" v="3442"/>
          <ac:spMkLst>
            <pc:docMk/>
            <pc:sldMk cId="0" sldId="352"/>
            <ac:spMk id="41991" creationId="{3741B58E-3B65-4A01-A276-975AB2CF8A08}"/>
          </ac:spMkLst>
        </pc:spChg>
        <pc:spChg chg="add del">
          <ac:chgData name="Zoe Williams" userId="S::z.williams@uwtsd.ac.uk::a851023d-09f5-4bf4-a036-6dfbdc353a14" providerId="AD" clId="Web-{D5B3CEF4-66F2-7B93-20EE-A3FC25014510}" dt="2025-12-01T12:37:54.296" v="3442"/>
          <ac:spMkLst>
            <pc:docMk/>
            <pc:sldMk cId="0" sldId="352"/>
            <ac:spMk id="41993" creationId="{7AAC67C3-831B-4AB1-A259-DFB839CAFAFC}"/>
          </ac:spMkLst>
        </pc:spChg>
        <pc:spChg chg="add del">
          <ac:chgData name="Zoe Williams" userId="S::z.williams@uwtsd.ac.uk::a851023d-09f5-4bf4-a036-6dfbdc353a14" providerId="AD" clId="Web-{D5B3CEF4-66F2-7B93-20EE-A3FC25014510}" dt="2025-12-01T12:37:54.296" v="3442"/>
          <ac:spMkLst>
            <pc:docMk/>
            <pc:sldMk cId="0" sldId="352"/>
            <ac:spMk id="41995" creationId="{FCAEED9E-BB91-43A0-911B-1ACD8803E3CE}"/>
          </ac:spMkLst>
        </pc:spChg>
        <pc:spChg chg="add del">
          <ac:chgData name="Zoe Williams" userId="S::z.williams@uwtsd.ac.uk::a851023d-09f5-4bf4-a036-6dfbdc353a14" providerId="AD" clId="Web-{D5B3CEF4-66F2-7B93-20EE-A3FC25014510}" dt="2025-12-01T12:39:02.744" v="3450"/>
          <ac:spMkLst>
            <pc:docMk/>
            <pc:sldMk cId="0" sldId="352"/>
            <ac:spMk id="42001" creationId="{67B74F2B-9534-4540-96B0-5C8E958B940F}"/>
          </ac:spMkLst>
        </pc:spChg>
        <pc:spChg chg="add del">
          <ac:chgData name="Zoe Williams" userId="S::z.williams@uwtsd.ac.uk::a851023d-09f5-4bf4-a036-6dfbdc353a14" providerId="AD" clId="Web-{D5B3CEF4-66F2-7B93-20EE-A3FC25014510}" dt="2025-12-01T12:39:02.744" v="3450"/>
          <ac:spMkLst>
            <pc:docMk/>
            <pc:sldMk cId="0" sldId="352"/>
            <ac:spMk id="42005" creationId="{C1B60310-C5C3-46A0-A452-2A0B008434DA}"/>
          </ac:spMkLst>
        </pc:spChg>
        <pc:spChg chg="add del">
          <ac:chgData name="Zoe Williams" userId="S::z.williams@uwtsd.ac.uk::a851023d-09f5-4bf4-a036-6dfbdc353a14" providerId="AD" clId="Web-{D5B3CEF4-66F2-7B93-20EE-A3FC25014510}" dt="2025-12-01T12:39:02.729" v="3449"/>
          <ac:spMkLst>
            <pc:docMk/>
            <pc:sldMk cId="0" sldId="352"/>
            <ac:spMk id="42010" creationId="{B0E58038-8ACE-4AD9-B404-25C603550D83}"/>
          </ac:spMkLst>
        </pc:spChg>
        <pc:spChg chg="add del">
          <ac:chgData name="Zoe Williams" userId="S::z.williams@uwtsd.ac.uk::a851023d-09f5-4bf4-a036-6dfbdc353a14" providerId="AD" clId="Web-{D5B3CEF4-66F2-7B93-20EE-A3FC25014510}" dt="2025-12-01T12:39:02.729" v="3449"/>
          <ac:spMkLst>
            <pc:docMk/>
            <pc:sldMk cId="0" sldId="352"/>
            <ac:spMk id="42014" creationId="{82BCDE19-2810-4337-9C49-8589C421767D}"/>
          </ac:spMkLst>
        </pc:spChg>
        <pc:spChg chg="add">
          <ac:chgData name="Zoe Williams" userId="S::z.williams@uwtsd.ac.uk::a851023d-09f5-4bf4-a036-6dfbdc353a14" providerId="AD" clId="Web-{D5B3CEF4-66F2-7B93-20EE-A3FC25014510}" dt="2025-12-01T12:39:02.744" v="3450"/>
          <ac:spMkLst>
            <pc:docMk/>
            <pc:sldMk cId="0" sldId="352"/>
            <ac:spMk id="42016" creationId="{67B74F2B-9534-4540-96B0-5C8E958B940F}"/>
          </ac:spMkLst>
        </pc:spChg>
        <pc:picChg chg="add mod">
          <ac:chgData name="Zoe Williams" userId="S::z.williams@uwtsd.ac.uk::a851023d-09f5-4bf4-a036-6dfbdc353a14" providerId="AD" clId="Web-{D5B3CEF4-66F2-7B93-20EE-A3FC25014510}" dt="2025-12-01T12:39:02.744" v="3450"/>
          <ac:picMkLst>
            <pc:docMk/>
            <pc:sldMk cId="0" sldId="352"/>
            <ac:picMk id="41997" creationId="{8DD98862-A73C-2E0C-6138-2644A3903A67}"/>
          </ac:picMkLst>
        </pc:picChg>
        <pc:cxnChg chg="add del">
          <ac:chgData name="Zoe Williams" userId="S::z.williams@uwtsd.ac.uk::a851023d-09f5-4bf4-a036-6dfbdc353a14" providerId="AD" clId="Web-{D5B3CEF4-66F2-7B93-20EE-A3FC25014510}" dt="2025-12-01T12:39:02.744" v="3450"/>
          <ac:cxnSpMkLst>
            <pc:docMk/>
            <pc:sldMk cId="0" sldId="352"/>
            <ac:cxnSpMk id="42003" creationId="{33BECB2B-2CFA-412C-880F-C4B60974936F}"/>
          </ac:cxnSpMkLst>
        </pc:cxnChg>
        <pc:cxnChg chg="add del">
          <ac:chgData name="Zoe Williams" userId="S::z.williams@uwtsd.ac.uk::a851023d-09f5-4bf4-a036-6dfbdc353a14" providerId="AD" clId="Web-{D5B3CEF4-66F2-7B93-20EE-A3FC25014510}" dt="2025-12-01T12:39:02.729" v="3449"/>
          <ac:cxnSpMkLst>
            <pc:docMk/>
            <pc:sldMk cId="0" sldId="352"/>
            <ac:cxnSpMk id="42012" creationId="{38A34772-9011-42B5-AA63-FD6DEC92EE72}"/>
          </ac:cxnSpMkLst>
        </pc:cxnChg>
        <pc:cxnChg chg="add">
          <ac:chgData name="Zoe Williams" userId="S::z.williams@uwtsd.ac.uk::a851023d-09f5-4bf4-a036-6dfbdc353a14" providerId="AD" clId="Web-{D5B3CEF4-66F2-7B93-20EE-A3FC25014510}" dt="2025-12-01T12:39:02.744" v="3450"/>
          <ac:cxnSpMkLst>
            <pc:docMk/>
            <pc:sldMk cId="0" sldId="352"/>
            <ac:cxnSpMk id="42017" creationId="{33BECB2B-2CFA-412C-880F-C4B60974936F}"/>
          </ac:cxnSpMkLst>
        </pc:cxnChg>
      </pc:sldChg>
      <pc:sldChg chg="modSp mod modClrScheme chgLayout modNotes">
        <pc:chgData name="Zoe Williams" userId="S::z.williams@uwtsd.ac.uk::a851023d-09f5-4bf4-a036-6dfbdc353a14" providerId="AD" clId="Web-{D5B3CEF4-66F2-7B93-20EE-A3FC25014510}" dt="2025-12-01T13:05:52.470" v="5274"/>
        <pc:sldMkLst>
          <pc:docMk/>
          <pc:sldMk cId="0" sldId="353"/>
        </pc:sldMkLst>
        <pc:spChg chg="mod">
          <ac:chgData name="Zoe Williams" userId="S::z.williams@uwtsd.ac.uk::a851023d-09f5-4bf4-a036-6dfbdc353a14" providerId="AD" clId="Web-{D5B3CEF4-66F2-7B93-20EE-A3FC25014510}" dt="2025-12-01T12:30:50.233" v="3039" actId="20577"/>
          <ac:spMkLst>
            <pc:docMk/>
            <pc:sldMk cId="0" sldId="353"/>
            <ac:spMk id="3" creationId="{6C1CAC80-12E1-4A9B-8362-395A2A0B2675}"/>
          </ac:spMkLst>
        </pc:spChg>
        <pc:spChg chg="mod">
          <ac:chgData name="Zoe Williams" userId="S::z.williams@uwtsd.ac.uk::a851023d-09f5-4bf4-a036-6dfbdc353a14" providerId="AD" clId="Web-{D5B3CEF4-66F2-7B93-20EE-A3FC25014510}" dt="2025-12-01T12:31:01.421" v="3041" actId="20577"/>
          <ac:spMkLst>
            <pc:docMk/>
            <pc:sldMk cId="0" sldId="353"/>
            <ac:spMk id="4" creationId="{DEB26D21-7512-43C8-8881-9373CF55ED65}"/>
          </ac:spMkLst>
        </pc:spChg>
        <pc:spChg chg="mod">
          <ac:chgData name="Zoe Williams" userId="S::z.williams@uwtsd.ac.uk::a851023d-09f5-4bf4-a036-6dfbdc353a14" providerId="AD" clId="Web-{D5B3CEF4-66F2-7B93-20EE-A3FC25014510}" dt="2025-12-01T12:31:05.327" v="3042" actId="20577"/>
          <ac:spMkLst>
            <pc:docMk/>
            <pc:sldMk cId="0" sldId="353"/>
            <ac:spMk id="5" creationId="{9A25E86B-E8A8-4A96-882A-A4F5FCC7A6EA}"/>
          </ac:spMkLst>
        </pc:spChg>
        <pc:spChg chg="mod">
          <ac:chgData name="Zoe Williams" userId="S::z.williams@uwtsd.ac.uk::a851023d-09f5-4bf4-a036-6dfbdc353a14" providerId="AD" clId="Web-{D5B3CEF4-66F2-7B93-20EE-A3FC25014510}" dt="2025-12-01T12:30:55.061" v="3040" actId="20577"/>
          <ac:spMkLst>
            <pc:docMk/>
            <pc:sldMk cId="0" sldId="353"/>
            <ac:spMk id="6" creationId="{1DC9D943-B61E-4C7D-8AC4-AB6160EFDFA1}"/>
          </ac:spMkLst>
        </pc:spChg>
      </pc:sldChg>
      <pc:sldChg chg="modSp mod modClrScheme chgLayout modNotes">
        <pc:chgData name="Zoe Williams" userId="S::z.williams@uwtsd.ac.uk::a851023d-09f5-4bf4-a036-6dfbdc353a14" providerId="AD" clId="Web-{D5B3CEF4-66F2-7B93-20EE-A3FC25014510}" dt="2025-12-01T10:45:02.550" v="382"/>
        <pc:sldMkLst>
          <pc:docMk/>
          <pc:sldMk cId="2969569304" sldId="355"/>
        </pc:sldMkLst>
        <pc:spChg chg="mod ord">
          <ac:chgData name="Zoe Williams" userId="S::z.williams@uwtsd.ac.uk::a851023d-09f5-4bf4-a036-6dfbdc353a14" providerId="AD" clId="Web-{D5B3CEF4-66F2-7B93-20EE-A3FC25014510}" dt="2025-12-01T10:45:02.550" v="382"/>
          <ac:spMkLst>
            <pc:docMk/>
            <pc:sldMk cId="2969569304" sldId="355"/>
            <ac:spMk id="48130" creationId="{B5A91F1F-C656-4981-A2D6-CB507891123E}"/>
          </ac:spMkLst>
        </pc:spChg>
      </pc:sldChg>
      <pc:sldChg chg="modSp del mod modClrScheme chgLayout">
        <pc:chgData name="Zoe Williams" userId="S::z.williams@uwtsd.ac.uk::a851023d-09f5-4bf4-a036-6dfbdc353a14" providerId="AD" clId="Web-{D5B3CEF4-66F2-7B93-20EE-A3FC25014510}" dt="2025-12-01T12:11:25.494" v="2666"/>
        <pc:sldMkLst>
          <pc:docMk/>
          <pc:sldMk cId="0" sldId="358"/>
        </pc:sldMkLst>
        <pc:spChg chg="mod ord">
          <ac:chgData name="Zoe Williams" userId="S::z.williams@uwtsd.ac.uk::a851023d-09f5-4bf4-a036-6dfbdc353a14" providerId="AD" clId="Web-{D5B3CEF4-66F2-7B93-20EE-A3FC25014510}" dt="2025-12-01T10:45:02.550" v="382"/>
          <ac:spMkLst>
            <pc:docMk/>
            <pc:sldMk cId="0" sldId="358"/>
            <ac:spMk id="36866" creationId="{566CD93F-0394-4628-AFBB-F36D85CBE927}"/>
          </ac:spMkLst>
        </pc:spChg>
        <pc:spChg chg="mod ord">
          <ac:chgData name="Zoe Williams" userId="S::z.williams@uwtsd.ac.uk::a851023d-09f5-4bf4-a036-6dfbdc353a14" providerId="AD" clId="Web-{D5B3CEF4-66F2-7B93-20EE-A3FC25014510}" dt="2025-12-01T12:11:01.352" v="2665" actId="20577"/>
          <ac:spMkLst>
            <pc:docMk/>
            <pc:sldMk cId="0" sldId="358"/>
            <ac:spMk id="36867" creationId="{D5D36E44-A49C-46AD-8BDB-030D0D6CFDF2}"/>
          </ac:spMkLst>
        </pc:spChg>
      </pc:sldChg>
      <pc:sldChg chg="addSp modSp mod setBg modClrScheme chgLayout">
        <pc:chgData name="Zoe Williams" userId="S::z.williams@uwtsd.ac.uk::a851023d-09f5-4bf4-a036-6dfbdc353a14" providerId="AD" clId="Web-{D5B3CEF4-66F2-7B93-20EE-A3FC25014510}" dt="2025-12-01T14:09:29.562" v="7328"/>
        <pc:sldMkLst>
          <pc:docMk/>
          <pc:sldMk cId="0" sldId="368"/>
        </pc:sldMkLst>
        <pc:spChg chg="mod ord">
          <ac:chgData name="Zoe Williams" userId="S::z.williams@uwtsd.ac.uk::a851023d-09f5-4bf4-a036-6dfbdc353a14" providerId="AD" clId="Web-{D5B3CEF4-66F2-7B93-20EE-A3FC25014510}" dt="2025-12-01T14:09:29.562" v="7328"/>
          <ac:spMkLst>
            <pc:docMk/>
            <pc:sldMk cId="0" sldId="368"/>
            <ac:spMk id="56322" creationId="{101CE5B7-6F6E-4675-94E0-C9D643CA8FDF}"/>
          </ac:spMkLst>
        </pc:spChg>
        <pc:spChg chg="mod ord">
          <ac:chgData name="Zoe Williams" userId="S::z.williams@uwtsd.ac.uk::a851023d-09f5-4bf4-a036-6dfbdc353a14" providerId="AD" clId="Web-{D5B3CEF4-66F2-7B93-20EE-A3FC25014510}" dt="2025-12-01T14:09:29.562" v="7328"/>
          <ac:spMkLst>
            <pc:docMk/>
            <pc:sldMk cId="0" sldId="368"/>
            <ac:spMk id="56323" creationId="{33957EA8-F438-4AF3-A05D-514AAEADE265}"/>
          </ac:spMkLst>
        </pc:spChg>
        <pc:spChg chg="add">
          <ac:chgData name="Zoe Williams" userId="S::z.williams@uwtsd.ac.uk::a851023d-09f5-4bf4-a036-6dfbdc353a14" providerId="AD" clId="Web-{D5B3CEF4-66F2-7B93-20EE-A3FC25014510}" dt="2025-12-01T14:09:29.562" v="7328"/>
          <ac:spMkLst>
            <pc:docMk/>
            <pc:sldMk cId="0" sldId="368"/>
            <ac:spMk id="56330" creationId="{08CB54FC-0B2A-4107-9A70-958B90B76585}"/>
          </ac:spMkLst>
        </pc:spChg>
        <pc:spChg chg="add">
          <ac:chgData name="Zoe Williams" userId="S::z.williams@uwtsd.ac.uk::a851023d-09f5-4bf4-a036-6dfbdc353a14" providerId="AD" clId="Web-{D5B3CEF4-66F2-7B93-20EE-A3FC25014510}" dt="2025-12-01T14:09:29.562" v="7328"/>
          <ac:spMkLst>
            <pc:docMk/>
            <pc:sldMk cId="0" sldId="368"/>
            <ac:spMk id="56334" creationId="{9AA76026-5689-4584-8D93-D71D739E61B5}"/>
          </ac:spMkLst>
        </pc:spChg>
        <pc:picChg chg="add">
          <ac:chgData name="Zoe Williams" userId="S::z.williams@uwtsd.ac.uk::a851023d-09f5-4bf4-a036-6dfbdc353a14" providerId="AD" clId="Web-{D5B3CEF4-66F2-7B93-20EE-A3FC25014510}" dt="2025-12-01T14:09:29.562" v="7328"/>
          <ac:picMkLst>
            <pc:docMk/>
            <pc:sldMk cId="0" sldId="368"/>
            <ac:picMk id="56327" creationId="{48F3E5D2-A8F2-783F-DF89-2AA35380D949}"/>
          </ac:picMkLst>
        </pc:picChg>
        <pc:cxnChg chg="add">
          <ac:chgData name="Zoe Williams" userId="S::z.williams@uwtsd.ac.uk::a851023d-09f5-4bf4-a036-6dfbdc353a14" providerId="AD" clId="Web-{D5B3CEF4-66F2-7B93-20EE-A3FC25014510}" dt="2025-12-01T14:09:29.562" v="7328"/>
          <ac:cxnSpMkLst>
            <pc:docMk/>
            <pc:sldMk cId="0" sldId="368"/>
            <ac:cxnSpMk id="56332" creationId="{7855A9B5-1710-4B19-B0F1-CDFDD4ED5B7E}"/>
          </ac:cxnSpMkLst>
        </pc:cxnChg>
      </pc:sldChg>
      <pc:sldChg chg="addSp delSp modSp del mod setBg modClrScheme addAnim delAnim setClrOvrMap chgLayout modNotes">
        <pc:chgData name="Zoe Williams" userId="S::z.williams@uwtsd.ac.uk::a851023d-09f5-4bf4-a036-6dfbdc353a14" providerId="AD" clId="Web-{D5B3CEF4-66F2-7B93-20EE-A3FC25014510}" dt="2025-12-01T14:15:43.201" v="7398"/>
        <pc:sldMkLst>
          <pc:docMk/>
          <pc:sldMk cId="0" sldId="372"/>
        </pc:sldMkLst>
        <pc:spChg chg="add del mod">
          <ac:chgData name="Zoe Williams" userId="S::z.williams@uwtsd.ac.uk::a851023d-09f5-4bf4-a036-6dfbdc353a14" providerId="AD" clId="Web-{D5B3CEF4-66F2-7B93-20EE-A3FC25014510}" dt="2025-12-01T14:13:38.416" v="7357"/>
          <ac:spMkLst>
            <pc:docMk/>
            <pc:sldMk cId="0" sldId="372"/>
            <ac:spMk id="3" creationId="{054D47A0-E9D8-0436-424C-3F57F10FCCA3}"/>
          </ac:spMkLst>
        </pc:spChg>
        <pc:spChg chg="add del mod">
          <ac:chgData name="Zoe Williams" userId="S::z.williams@uwtsd.ac.uk::a851023d-09f5-4bf4-a036-6dfbdc353a14" providerId="AD" clId="Web-{D5B3CEF4-66F2-7B93-20EE-A3FC25014510}" dt="2025-12-01T14:14:50.949" v="7380"/>
          <ac:spMkLst>
            <pc:docMk/>
            <pc:sldMk cId="0" sldId="372"/>
            <ac:spMk id="5" creationId="{AB482A94-9E90-D73A-B1AD-FD461E054058}"/>
          </ac:spMkLst>
        </pc:spChg>
        <pc:spChg chg="mod ord">
          <ac:chgData name="Zoe Williams" userId="S::z.williams@uwtsd.ac.uk::a851023d-09f5-4bf4-a036-6dfbdc353a14" providerId="AD" clId="Web-{D5B3CEF4-66F2-7B93-20EE-A3FC25014510}" dt="2025-12-01T14:14:46.090" v="7376"/>
          <ac:spMkLst>
            <pc:docMk/>
            <pc:sldMk cId="0" sldId="372"/>
            <ac:spMk id="58370" creationId="{C4CFB74E-39AB-416B-9635-59A4CEB4DDA1}"/>
          </ac:spMkLst>
        </pc:spChg>
        <pc:spChg chg="mod ord">
          <ac:chgData name="Zoe Williams" userId="S::z.williams@uwtsd.ac.uk::a851023d-09f5-4bf4-a036-6dfbdc353a14" providerId="AD" clId="Web-{D5B3CEF4-66F2-7B93-20EE-A3FC25014510}" dt="2025-12-01T14:15:18.184" v="7389" actId="20577"/>
          <ac:spMkLst>
            <pc:docMk/>
            <pc:sldMk cId="0" sldId="372"/>
            <ac:spMk id="58371" creationId="{90509565-2F5F-406B-9D0C-2B8AEC73A83B}"/>
          </ac:spMkLst>
        </pc:spChg>
        <pc:spChg chg="add del mod ord">
          <ac:chgData name="Zoe Williams" userId="S::z.williams@uwtsd.ac.uk::a851023d-09f5-4bf4-a036-6dfbdc353a14" providerId="AD" clId="Web-{D5B3CEF4-66F2-7B93-20EE-A3FC25014510}" dt="2025-12-01T14:15:04.418" v="7385" actId="20577"/>
          <ac:spMkLst>
            <pc:docMk/>
            <pc:sldMk cId="0" sldId="372"/>
            <ac:spMk id="58372" creationId="{78D859A1-2AE7-41BD-919F-FF7B416361BC}"/>
          </ac:spMkLst>
        </pc:spChg>
        <pc:spChg chg="add del">
          <ac:chgData name="Zoe Williams" userId="S::z.williams@uwtsd.ac.uk::a851023d-09f5-4bf4-a036-6dfbdc353a14" providerId="AD" clId="Web-{D5B3CEF4-66F2-7B93-20EE-A3FC25014510}" dt="2025-12-01T14:14:31.527" v="7372"/>
          <ac:spMkLst>
            <pc:docMk/>
            <pc:sldMk cId="0" sldId="372"/>
            <ac:spMk id="58374" creationId="{416A0E3C-60E6-4F39-BC55-5F7C224E1F7C}"/>
          </ac:spMkLst>
        </pc:spChg>
        <pc:spChg chg="add del">
          <ac:chgData name="Zoe Williams" userId="S::z.williams@uwtsd.ac.uk::a851023d-09f5-4bf4-a036-6dfbdc353a14" providerId="AD" clId="Web-{D5B3CEF4-66F2-7B93-20EE-A3FC25014510}" dt="2025-12-01T14:13:06.274" v="7343"/>
          <ac:spMkLst>
            <pc:docMk/>
            <pc:sldMk cId="0" sldId="372"/>
            <ac:spMk id="58376" creationId="{416A0E3C-60E6-4F39-BC55-5F7C224E1F7C}"/>
          </ac:spMkLst>
        </pc:spChg>
        <pc:spChg chg="add del">
          <ac:chgData name="Zoe Williams" userId="S::z.williams@uwtsd.ac.uk::a851023d-09f5-4bf4-a036-6dfbdc353a14" providerId="AD" clId="Web-{D5B3CEF4-66F2-7B93-20EE-A3FC25014510}" dt="2025-12-01T14:13:02.087" v="7341"/>
          <ac:spMkLst>
            <pc:docMk/>
            <pc:sldMk cId="0" sldId="372"/>
            <ac:spMk id="58377" creationId="{416A0E3C-60E6-4F39-BC55-5F7C224E1F7C}"/>
          </ac:spMkLst>
        </pc:spChg>
        <pc:spChg chg="add del">
          <ac:chgData name="Zoe Williams" userId="S::z.williams@uwtsd.ac.uk::a851023d-09f5-4bf4-a036-6dfbdc353a14" providerId="AD" clId="Web-{D5B3CEF4-66F2-7B93-20EE-A3FC25014510}" dt="2025-12-01T14:13:06.274" v="7343"/>
          <ac:spMkLst>
            <pc:docMk/>
            <pc:sldMk cId="0" sldId="372"/>
            <ac:spMk id="58380" creationId="{3741B58E-3B65-4A01-A276-975AB2CF8A08}"/>
          </ac:spMkLst>
        </pc:spChg>
        <pc:spChg chg="add del">
          <ac:chgData name="Zoe Williams" userId="S::z.williams@uwtsd.ac.uk::a851023d-09f5-4bf4-a036-6dfbdc353a14" providerId="AD" clId="Web-{D5B3CEF4-66F2-7B93-20EE-A3FC25014510}" dt="2025-12-01T14:13:02.087" v="7341"/>
          <ac:spMkLst>
            <pc:docMk/>
            <pc:sldMk cId="0" sldId="372"/>
            <ac:spMk id="58381" creationId="{E844E128-FF69-4E9F-8327-6B504B3C5AE1}"/>
          </ac:spMkLst>
        </pc:spChg>
        <pc:spChg chg="add del">
          <ac:chgData name="Zoe Williams" userId="S::z.williams@uwtsd.ac.uk::a851023d-09f5-4bf4-a036-6dfbdc353a14" providerId="AD" clId="Web-{D5B3CEF4-66F2-7B93-20EE-A3FC25014510}" dt="2025-12-01T14:13:06.274" v="7343"/>
          <ac:spMkLst>
            <pc:docMk/>
            <pc:sldMk cId="0" sldId="372"/>
            <ac:spMk id="58382" creationId="{7AAC67C3-831B-4AB1-A259-DFB839CAFAFC}"/>
          </ac:spMkLst>
        </pc:spChg>
        <pc:spChg chg="add del">
          <ac:chgData name="Zoe Williams" userId="S::z.williams@uwtsd.ac.uk::a851023d-09f5-4bf4-a036-6dfbdc353a14" providerId="AD" clId="Web-{D5B3CEF4-66F2-7B93-20EE-A3FC25014510}" dt="2025-12-01T14:13:06.274" v="7343"/>
          <ac:spMkLst>
            <pc:docMk/>
            <pc:sldMk cId="0" sldId="372"/>
            <ac:spMk id="58384" creationId="{FCAEED9E-BB91-43A0-911B-1ACD8803E3CE}"/>
          </ac:spMkLst>
        </pc:spChg>
        <pc:spChg chg="add del">
          <ac:chgData name="Zoe Williams" userId="S::z.williams@uwtsd.ac.uk::a851023d-09f5-4bf4-a036-6dfbdc353a14" providerId="AD" clId="Web-{D5B3CEF4-66F2-7B93-20EE-A3FC25014510}" dt="2025-12-01T14:13:14.618" v="7345"/>
          <ac:spMkLst>
            <pc:docMk/>
            <pc:sldMk cId="0" sldId="372"/>
            <ac:spMk id="58385" creationId="{C1B60310-C5C3-46A0-A452-2A0B008434DA}"/>
          </ac:spMkLst>
        </pc:spChg>
        <pc:spChg chg="add del">
          <ac:chgData name="Zoe Williams" userId="S::z.williams@uwtsd.ac.uk::a851023d-09f5-4bf4-a036-6dfbdc353a14" providerId="AD" clId="Web-{D5B3CEF4-66F2-7B93-20EE-A3FC25014510}" dt="2025-12-01T14:13:14.618" v="7345"/>
          <ac:spMkLst>
            <pc:docMk/>
            <pc:sldMk cId="0" sldId="372"/>
            <ac:spMk id="58386" creationId="{416A0E3C-60E6-4F39-BC55-5F7C224E1F7C}"/>
          </ac:spMkLst>
        </pc:spChg>
        <pc:spChg chg="add del">
          <ac:chgData name="Zoe Williams" userId="S::z.williams@uwtsd.ac.uk::a851023d-09f5-4bf4-a036-6dfbdc353a14" providerId="AD" clId="Web-{D5B3CEF4-66F2-7B93-20EE-A3FC25014510}" dt="2025-12-01T14:13:14.618" v="7345"/>
          <ac:spMkLst>
            <pc:docMk/>
            <pc:sldMk cId="0" sldId="372"/>
            <ac:spMk id="58388" creationId="{67B74F2B-9534-4540-96B0-5C8E958B940F}"/>
          </ac:spMkLst>
        </pc:spChg>
        <pc:spChg chg="add del">
          <ac:chgData name="Zoe Williams" userId="S::z.williams@uwtsd.ac.uk::a851023d-09f5-4bf4-a036-6dfbdc353a14" providerId="AD" clId="Web-{D5B3CEF4-66F2-7B93-20EE-A3FC25014510}" dt="2025-12-01T14:14:31.527" v="7372"/>
          <ac:spMkLst>
            <pc:docMk/>
            <pc:sldMk cId="0" sldId="372"/>
            <ac:spMk id="58391" creationId="{3741B58E-3B65-4A01-A276-975AB2CF8A08}"/>
          </ac:spMkLst>
        </pc:spChg>
        <pc:spChg chg="add del">
          <ac:chgData name="Zoe Williams" userId="S::z.williams@uwtsd.ac.uk::a851023d-09f5-4bf4-a036-6dfbdc353a14" providerId="AD" clId="Web-{D5B3CEF4-66F2-7B93-20EE-A3FC25014510}" dt="2025-12-01T14:13:21.384" v="7347"/>
          <ac:spMkLst>
            <pc:docMk/>
            <pc:sldMk cId="0" sldId="372"/>
            <ac:spMk id="58392" creationId="{416A0E3C-60E6-4F39-BC55-5F7C224E1F7C}"/>
          </ac:spMkLst>
        </pc:spChg>
        <pc:spChg chg="add del">
          <ac:chgData name="Zoe Williams" userId="S::z.williams@uwtsd.ac.uk::a851023d-09f5-4bf4-a036-6dfbdc353a14" providerId="AD" clId="Web-{D5B3CEF4-66F2-7B93-20EE-A3FC25014510}" dt="2025-12-01T14:13:21.384" v="7347"/>
          <ac:spMkLst>
            <pc:docMk/>
            <pc:sldMk cId="0" sldId="372"/>
            <ac:spMk id="58394" creationId="{E844E128-FF69-4E9F-8327-6B504B3C5AE1}"/>
          </ac:spMkLst>
        </pc:spChg>
        <pc:spChg chg="add del">
          <ac:chgData name="Zoe Williams" userId="S::z.williams@uwtsd.ac.uk::a851023d-09f5-4bf4-a036-6dfbdc353a14" providerId="AD" clId="Web-{D5B3CEF4-66F2-7B93-20EE-A3FC25014510}" dt="2025-12-01T14:14:31.527" v="7372"/>
          <ac:spMkLst>
            <pc:docMk/>
            <pc:sldMk cId="0" sldId="372"/>
            <ac:spMk id="58397" creationId="{7AAC67C3-831B-4AB1-A259-DFB839CAFAFC}"/>
          </ac:spMkLst>
        </pc:spChg>
        <pc:spChg chg="add del">
          <ac:chgData name="Zoe Williams" userId="S::z.williams@uwtsd.ac.uk::a851023d-09f5-4bf4-a036-6dfbdc353a14" providerId="AD" clId="Web-{D5B3CEF4-66F2-7B93-20EE-A3FC25014510}" dt="2025-12-01T14:13:32.088" v="7351"/>
          <ac:spMkLst>
            <pc:docMk/>
            <pc:sldMk cId="0" sldId="372"/>
            <ac:spMk id="58398" creationId="{416A0E3C-60E6-4F39-BC55-5F7C224E1F7C}"/>
          </ac:spMkLst>
        </pc:spChg>
        <pc:spChg chg="add del">
          <ac:chgData name="Zoe Williams" userId="S::z.williams@uwtsd.ac.uk::a851023d-09f5-4bf4-a036-6dfbdc353a14" providerId="AD" clId="Web-{D5B3CEF4-66F2-7B93-20EE-A3FC25014510}" dt="2025-12-01T14:13:32.088" v="7351"/>
          <ac:spMkLst>
            <pc:docMk/>
            <pc:sldMk cId="0" sldId="372"/>
            <ac:spMk id="58400" creationId="{3741B58E-3B65-4A01-A276-975AB2CF8A08}"/>
          </ac:spMkLst>
        </pc:spChg>
        <pc:spChg chg="add del">
          <ac:chgData name="Zoe Williams" userId="S::z.williams@uwtsd.ac.uk::a851023d-09f5-4bf4-a036-6dfbdc353a14" providerId="AD" clId="Web-{D5B3CEF4-66F2-7B93-20EE-A3FC25014510}" dt="2025-12-01T14:13:32.088" v="7351"/>
          <ac:spMkLst>
            <pc:docMk/>
            <pc:sldMk cId="0" sldId="372"/>
            <ac:spMk id="58401" creationId="{7AAC67C3-831B-4AB1-A259-DFB839CAFAFC}"/>
          </ac:spMkLst>
        </pc:spChg>
        <pc:spChg chg="add del">
          <ac:chgData name="Zoe Williams" userId="S::z.williams@uwtsd.ac.uk::a851023d-09f5-4bf4-a036-6dfbdc353a14" providerId="AD" clId="Web-{D5B3CEF4-66F2-7B93-20EE-A3FC25014510}" dt="2025-12-01T14:13:32.088" v="7351"/>
          <ac:spMkLst>
            <pc:docMk/>
            <pc:sldMk cId="0" sldId="372"/>
            <ac:spMk id="58402" creationId="{FCAEED9E-BB91-43A0-911B-1ACD8803E3CE}"/>
          </ac:spMkLst>
        </pc:spChg>
        <pc:spChg chg="add del">
          <ac:chgData name="Zoe Williams" userId="S::z.williams@uwtsd.ac.uk::a851023d-09f5-4bf4-a036-6dfbdc353a14" providerId="AD" clId="Web-{D5B3CEF4-66F2-7B93-20EE-A3FC25014510}" dt="2025-12-01T14:14:31.527" v="7372"/>
          <ac:spMkLst>
            <pc:docMk/>
            <pc:sldMk cId="0" sldId="372"/>
            <ac:spMk id="58403" creationId="{FCAEED9E-BB91-43A0-911B-1ACD8803E3CE}"/>
          </ac:spMkLst>
        </pc:spChg>
        <pc:spChg chg="add del">
          <ac:chgData name="Zoe Williams" userId="S::z.williams@uwtsd.ac.uk::a851023d-09f5-4bf4-a036-6dfbdc353a14" providerId="AD" clId="Web-{D5B3CEF4-66F2-7B93-20EE-A3FC25014510}" dt="2025-12-01T14:14:34.402" v="7374"/>
          <ac:spMkLst>
            <pc:docMk/>
            <pc:sldMk cId="0" sldId="372"/>
            <ac:spMk id="58405" creationId="{416A0E3C-60E6-4F39-BC55-5F7C224E1F7C}"/>
          </ac:spMkLst>
        </pc:spChg>
        <pc:spChg chg="add del">
          <ac:chgData name="Zoe Williams" userId="S::z.williams@uwtsd.ac.uk::a851023d-09f5-4bf4-a036-6dfbdc353a14" providerId="AD" clId="Web-{D5B3CEF4-66F2-7B93-20EE-A3FC25014510}" dt="2025-12-01T14:14:34.402" v="7374"/>
          <ac:spMkLst>
            <pc:docMk/>
            <pc:sldMk cId="0" sldId="372"/>
            <ac:spMk id="58407" creationId="{F5FE1B2C-7BC1-4AE2-9A50-2A4A70A9D6A1}"/>
          </ac:spMkLst>
        </pc:spChg>
        <pc:spChg chg="add del">
          <ac:chgData name="Zoe Williams" userId="S::z.williams@uwtsd.ac.uk::a851023d-09f5-4bf4-a036-6dfbdc353a14" providerId="AD" clId="Web-{D5B3CEF4-66F2-7B93-20EE-A3FC25014510}" dt="2025-12-01T14:14:34.402" v="7374"/>
          <ac:spMkLst>
            <pc:docMk/>
            <pc:sldMk cId="0" sldId="372"/>
            <ac:spMk id="58408" creationId="{97E8244A-2C81-4C0E-A929-3EC8EFF35564}"/>
          </ac:spMkLst>
        </pc:spChg>
        <pc:spChg chg="add del">
          <ac:chgData name="Zoe Williams" userId="S::z.williams@uwtsd.ac.uk::a851023d-09f5-4bf4-a036-6dfbdc353a14" providerId="AD" clId="Web-{D5B3CEF4-66F2-7B93-20EE-A3FC25014510}" dt="2025-12-01T14:14:46.090" v="7376"/>
          <ac:spMkLst>
            <pc:docMk/>
            <pc:sldMk cId="0" sldId="372"/>
            <ac:spMk id="58411" creationId="{416A0E3C-60E6-4F39-BC55-5F7C224E1F7C}"/>
          </ac:spMkLst>
        </pc:spChg>
        <pc:spChg chg="add del">
          <ac:chgData name="Zoe Williams" userId="S::z.williams@uwtsd.ac.uk::a851023d-09f5-4bf4-a036-6dfbdc353a14" providerId="AD" clId="Web-{D5B3CEF4-66F2-7B93-20EE-A3FC25014510}" dt="2025-12-01T14:14:46.090" v="7376"/>
          <ac:spMkLst>
            <pc:docMk/>
            <pc:sldMk cId="0" sldId="372"/>
            <ac:spMk id="58413" creationId="{3741B58E-3B65-4A01-A276-975AB2CF8A08}"/>
          </ac:spMkLst>
        </pc:spChg>
        <pc:spChg chg="add del">
          <ac:chgData name="Zoe Williams" userId="S::z.williams@uwtsd.ac.uk::a851023d-09f5-4bf4-a036-6dfbdc353a14" providerId="AD" clId="Web-{D5B3CEF4-66F2-7B93-20EE-A3FC25014510}" dt="2025-12-01T14:14:46.090" v="7376"/>
          <ac:spMkLst>
            <pc:docMk/>
            <pc:sldMk cId="0" sldId="372"/>
            <ac:spMk id="58414" creationId="{7AAC67C3-831B-4AB1-A259-DFB839CAFAFC}"/>
          </ac:spMkLst>
        </pc:spChg>
        <pc:spChg chg="add del">
          <ac:chgData name="Zoe Williams" userId="S::z.williams@uwtsd.ac.uk::a851023d-09f5-4bf4-a036-6dfbdc353a14" providerId="AD" clId="Web-{D5B3CEF4-66F2-7B93-20EE-A3FC25014510}" dt="2025-12-01T14:14:46.090" v="7376"/>
          <ac:spMkLst>
            <pc:docMk/>
            <pc:sldMk cId="0" sldId="372"/>
            <ac:spMk id="58415" creationId="{FCAEED9E-BB91-43A0-911B-1ACD8803E3CE}"/>
          </ac:spMkLst>
        </pc:spChg>
        <pc:picChg chg="add del">
          <ac:chgData name="Zoe Williams" userId="S::z.williams@uwtsd.ac.uk::a851023d-09f5-4bf4-a036-6dfbdc353a14" providerId="AD" clId="Web-{D5B3CEF4-66F2-7B93-20EE-A3FC25014510}" dt="2025-12-01T14:13:02.087" v="7341"/>
          <ac:picMkLst>
            <pc:docMk/>
            <pc:sldMk cId="0" sldId="372"/>
            <ac:picMk id="58373" creationId="{EECF0285-18BB-A7B6-E15B-9B1E928A3FBA}"/>
          </ac:picMkLst>
        </pc:picChg>
        <pc:picChg chg="add del">
          <ac:chgData name="Zoe Williams" userId="S::z.williams@uwtsd.ac.uk::a851023d-09f5-4bf4-a036-6dfbdc353a14" providerId="AD" clId="Web-{D5B3CEF4-66F2-7B93-20EE-A3FC25014510}" dt="2025-12-01T14:13:14.618" v="7345"/>
          <ac:picMkLst>
            <pc:docMk/>
            <pc:sldMk cId="0" sldId="372"/>
            <ac:picMk id="58389" creationId="{08697F86-497B-73F8-9EBB-535762B54D9E}"/>
          </ac:picMkLst>
        </pc:picChg>
        <pc:picChg chg="add del">
          <ac:chgData name="Zoe Williams" userId="S::z.williams@uwtsd.ac.uk::a851023d-09f5-4bf4-a036-6dfbdc353a14" providerId="AD" clId="Web-{D5B3CEF4-66F2-7B93-20EE-A3FC25014510}" dt="2025-12-01T14:13:21.384" v="7347"/>
          <ac:picMkLst>
            <pc:docMk/>
            <pc:sldMk cId="0" sldId="372"/>
            <ac:picMk id="58396" creationId="{1FFEB566-05EC-0E8F-B1CB-838E097668A2}"/>
          </ac:picMkLst>
        </pc:picChg>
        <pc:cxnChg chg="add del">
          <ac:chgData name="Zoe Williams" userId="S::z.williams@uwtsd.ac.uk::a851023d-09f5-4bf4-a036-6dfbdc353a14" providerId="AD" clId="Web-{D5B3CEF4-66F2-7B93-20EE-A3FC25014510}" dt="2025-12-01T14:14:31.527" v="7372"/>
          <ac:cxnSpMkLst>
            <pc:docMk/>
            <pc:sldMk cId="0" sldId="372"/>
            <ac:cxnSpMk id="58375" creationId="{C5025DAC-8B93-4160-B017-3A274A5828C0}"/>
          </ac:cxnSpMkLst>
        </pc:cxnChg>
        <pc:cxnChg chg="add del">
          <ac:chgData name="Zoe Williams" userId="S::z.williams@uwtsd.ac.uk::a851023d-09f5-4bf4-a036-6dfbdc353a14" providerId="AD" clId="Web-{D5B3CEF4-66F2-7B93-20EE-A3FC25014510}" dt="2025-12-01T14:13:06.274" v="7343"/>
          <ac:cxnSpMkLst>
            <pc:docMk/>
            <pc:sldMk cId="0" sldId="372"/>
            <ac:cxnSpMk id="58378" creationId="{C5025DAC-8B93-4160-B017-3A274A5828C0}"/>
          </ac:cxnSpMkLst>
        </pc:cxnChg>
        <pc:cxnChg chg="add del">
          <ac:chgData name="Zoe Williams" userId="S::z.williams@uwtsd.ac.uk::a851023d-09f5-4bf4-a036-6dfbdc353a14" providerId="AD" clId="Web-{D5B3CEF4-66F2-7B93-20EE-A3FC25014510}" dt="2025-12-01T14:13:02.087" v="7341"/>
          <ac:cxnSpMkLst>
            <pc:docMk/>
            <pc:sldMk cId="0" sldId="372"/>
            <ac:cxnSpMk id="58379" creationId="{C5025DAC-8B93-4160-B017-3A274A5828C0}"/>
          </ac:cxnSpMkLst>
        </pc:cxnChg>
        <pc:cxnChg chg="add del">
          <ac:chgData name="Zoe Williams" userId="S::z.williams@uwtsd.ac.uk::a851023d-09f5-4bf4-a036-6dfbdc353a14" providerId="AD" clId="Web-{D5B3CEF4-66F2-7B93-20EE-A3FC25014510}" dt="2025-12-01T14:13:02.087" v="7341"/>
          <ac:cxnSpMkLst>
            <pc:docMk/>
            <pc:sldMk cId="0" sldId="372"/>
            <ac:cxnSpMk id="58383" creationId="{055CEADF-09EA-423C-8C45-F94AF44D5AF0}"/>
          </ac:cxnSpMkLst>
        </pc:cxnChg>
        <pc:cxnChg chg="add del">
          <ac:chgData name="Zoe Williams" userId="S::z.williams@uwtsd.ac.uk::a851023d-09f5-4bf4-a036-6dfbdc353a14" providerId="AD" clId="Web-{D5B3CEF4-66F2-7B93-20EE-A3FC25014510}" dt="2025-12-01T14:13:14.618" v="7345"/>
          <ac:cxnSpMkLst>
            <pc:docMk/>
            <pc:sldMk cId="0" sldId="372"/>
            <ac:cxnSpMk id="58387" creationId="{C5025DAC-8B93-4160-B017-3A274A5828C0}"/>
          </ac:cxnSpMkLst>
        </pc:cxnChg>
        <pc:cxnChg chg="add del">
          <ac:chgData name="Zoe Williams" userId="S::z.williams@uwtsd.ac.uk::a851023d-09f5-4bf4-a036-6dfbdc353a14" providerId="AD" clId="Web-{D5B3CEF4-66F2-7B93-20EE-A3FC25014510}" dt="2025-12-01T14:13:14.618" v="7345"/>
          <ac:cxnSpMkLst>
            <pc:docMk/>
            <pc:sldMk cId="0" sldId="372"/>
            <ac:cxnSpMk id="58390" creationId="{33BECB2B-2CFA-412C-880F-C4B60974936F}"/>
          </ac:cxnSpMkLst>
        </pc:cxnChg>
        <pc:cxnChg chg="add del">
          <ac:chgData name="Zoe Williams" userId="S::z.williams@uwtsd.ac.uk::a851023d-09f5-4bf4-a036-6dfbdc353a14" providerId="AD" clId="Web-{D5B3CEF4-66F2-7B93-20EE-A3FC25014510}" dt="2025-12-01T14:13:21.384" v="7347"/>
          <ac:cxnSpMkLst>
            <pc:docMk/>
            <pc:sldMk cId="0" sldId="372"/>
            <ac:cxnSpMk id="58393" creationId="{C5025DAC-8B93-4160-B017-3A274A5828C0}"/>
          </ac:cxnSpMkLst>
        </pc:cxnChg>
        <pc:cxnChg chg="add del">
          <ac:chgData name="Zoe Williams" userId="S::z.williams@uwtsd.ac.uk::a851023d-09f5-4bf4-a036-6dfbdc353a14" providerId="AD" clId="Web-{D5B3CEF4-66F2-7B93-20EE-A3FC25014510}" dt="2025-12-01T14:13:21.384" v="7347"/>
          <ac:cxnSpMkLst>
            <pc:docMk/>
            <pc:sldMk cId="0" sldId="372"/>
            <ac:cxnSpMk id="58395" creationId="{055CEADF-09EA-423C-8C45-F94AF44D5AF0}"/>
          </ac:cxnSpMkLst>
        </pc:cxnChg>
        <pc:cxnChg chg="add del">
          <ac:chgData name="Zoe Williams" userId="S::z.williams@uwtsd.ac.uk::a851023d-09f5-4bf4-a036-6dfbdc353a14" providerId="AD" clId="Web-{D5B3CEF4-66F2-7B93-20EE-A3FC25014510}" dt="2025-12-01T14:13:32.088" v="7351"/>
          <ac:cxnSpMkLst>
            <pc:docMk/>
            <pc:sldMk cId="0" sldId="372"/>
            <ac:cxnSpMk id="58399" creationId="{C5025DAC-8B93-4160-B017-3A274A5828C0}"/>
          </ac:cxnSpMkLst>
        </pc:cxnChg>
        <pc:cxnChg chg="add del">
          <ac:chgData name="Zoe Williams" userId="S::z.williams@uwtsd.ac.uk::a851023d-09f5-4bf4-a036-6dfbdc353a14" providerId="AD" clId="Web-{D5B3CEF4-66F2-7B93-20EE-A3FC25014510}" dt="2025-12-01T14:14:34.402" v="7374"/>
          <ac:cxnSpMkLst>
            <pc:docMk/>
            <pc:sldMk cId="0" sldId="372"/>
            <ac:cxnSpMk id="58406" creationId="{C5025DAC-8B93-4160-B017-3A274A5828C0}"/>
          </ac:cxnSpMkLst>
        </pc:cxnChg>
        <pc:cxnChg chg="add del">
          <ac:chgData name="Zoe Williams" userId="S::z.williams@uwtsd.ac.uk::a851023d-09f5-4bf4-a036-6dfbdc353a14" providerId="AD" clId="Web-{D5B3CEF4-66F2-7B93-20EE-A3FC25014510}" dt="2025-12-01T14:14:34.402" v="7374"/>
          <ac:cxnSpMkLst>
            <pc:docMk/>
            <pc:sldMk cId="0" sldId="372"/>
            <ac:cxnSpMk id="58409" creationId="{02CC3441-26B3-4381-B3DF-8AE3C288BC0D}"/>
          </ac:cxnSpMkLst>
        </pc:cxnChg>
        <pc:cxnChg chg="add del">
          <ac:chgData name="Zoe Williams" userId="S::z.williams@uwtsd.ac.uk::a851023d-09f5-4bf4-a036-6dfbdc353a14" providerId="AD" clId="Web-{D5B3CEF4-66F2-7B93-20EE-A3FC25014510}" dt="2025-12-01T14:14:46.090" v="7376"/>
          <ac:cxnSpMkLst>
            <pc:docMk/>
            <pc:sldMk cId="0" sldId="372"/>
            <ac:cxnSpMk id="58412" creationId="{C5025DAC-8B93-4160-B017-3A274A5828C0}"/>
          </ac:cxnSpMkLst>
        </pc:cxnChg>
      </pc:sldChg>
      <pc:sldChg chg="addSp delSp modSp del mod setBg modClrScheme chgLayout">
        <pc:chgData name="Zoe Williams" userId="S::z.williams@uwtsd.ac.uk::a851023d-09f5-4bf4-a036-6dfbdc353a14" providerId="AD" clId="Web-{D5B3CEF4-66F2-7B93-20EE-A3FC25014510}" dt="2025-12-01T14:46:43.204" v="8685"/>
        <pc:sldMkLst>
          <pc:docMk/>
          <pc:sldMk cId="0" sldId="373"/>
        </pc:sldMkLst>
        <pc:spChg chg="mod ord">
          <ac:chgData name="Zoe Williams" userId="S::z.williams@uwtsd.ac.uk::a851023d-09f5-4bf4-a036-6dfbdc353a14" providerId="AD" clId="Web-{D5B3CEF4-66F2-7B93-20EE-A3FC25014510}" dt="2025-12-01T14:46:00.640" v="8683"/>
          <ac:spMkLst>
            <pc:docMk/>
            <pc:sldMk cId="0" sldId="373"/>
            <ac:spMk id="59394" creationId="{523C4A48-9097-48ED-BCE0-7A9761E8EBC2}"/>
          </ac:spMkLst>
        </pc:spChg>
        <pc:spChg chg="mod ord">
          <ac:chgData name="Zoe Williams" userId="S::z.williams@uwtsd.ac.uk::a851023d-09f5-4bf4-a036-6dfbdc353a14" providerId="AD" clId="Web-{D5B3CEF4-66F2-7B93-20EE-A3FC25014510}" dt="2025-12-01T14:46:00.640" v="8683"/>
          <ac:spMkLst>
            <pc:docMk/>
            <pc:sldMk cId="0" sldId="373"/>
            <ac:spMk id="59395" creationId="{79872015-6109-4784-BDE8-3D67848B3FBF}"/>
          </ac:spMkLst>
        </pc:spChg>
        <pc:spChg chg="add del">
          <ac:chgData name="Zoe Williams" userId="S::z.williams@uwtsd.ac.uk::a851023d-09f5-4bf4-a036-6dfbdc353a14" providerId="AD" clId="Web-{D5B3CEF4-66F2-7B93-20EE-A3FC25014510}" dt="2025-12-01T14:46:00.640" v="8683"/>
          <ac:spMkLst>
            <pc:docMk/>
            <pc:sldMk cId="0" sldId="373"/>
            <ac:spMk id="59400" creationId="{3558DB37-9FEE-48A2-8578-ED0401573943}"/>
          </ac:spMkLst>
        </pc:spChg>
        <pc:spChg chg="add del">
          <ac:chgData name="Zoe Williams" userId="S::z.williams@uwtsd.ac.uk::a851023d-09f5-4bf4-a036-6dfbdc353a14" providerId="AD" clId="Web-{D5B3CEF4-66F2-7B93-20EE-A3FC25014510}" dt="2025-12-01T14:46:00.640" v="8683"/>
          <ac:spMkLst>
            <pc:docMk/>
            <pc:sldMk cId="0" sldId="373"/>
            <ac:spMk id="59402" creationId="{5F7FCCA6-00E2-4F74-A105-0D769872F243}"/>
          </ac:spMkLst>
        </pc:spChg>
        <pc:spChg chg="add del">
          <ac:chgData name="Zoe Williams" userId="S::z.williams@uwtsd.ac.uk::a851023d-09f5-4bf4-a036-6dfbdc353a14" providerId="AD" clId="Web-{D5B3CEF4-66F2-7B93-20EE-A3FC25014510}" dt="2025-12-01T14:46:00.640" v="8683"/>
          <ac:spMkLst>
            <pc:docMk/>
            <pc:sldMk cId="0" sldId="373"/>
            <ac:spMk id="59404" creationId="{9B834327-03F1-4931-8261-971373A5A694}"/>
          </ac:spMkLst>
        </pc:spChg>
      </pc:sldChg>
      <pc:sldChg chg="addSp delSp modSp mod setBg modClrScheme chgLayout modNotes">
        <pc:chgData name="Zoe Williams" userId="S::z.williams@uwtsd.ac.uk::a851023d-09f5-4bf4-a036-6dfbdc353a14" providerId="AD" clId="Web-{D5B3CEF4-66F2-7B93-20EE-A3FC25014510}" dt="2025-12-01T12:38:35.897" v="3447"/>
        <pc:sldMkLst>
          <pc:docMk/>
          <pc:sldMk cId="4153697315" sldId="383"/>
        </pc:sldMkLst>
        <pc:spChg chg="mod ord">
          <ac:chgData name="Zoe Williams" userId="S::z.williams@uwtsd.ac.uk::a851023d-09f5-4bf4-a036-6dfbdc353a14" providerId="AD" clId="Web-{D5B3CEF4-66F2-7B93-20EE-A3FC25014510}" dt="2025-12-01T12:38:35.897" v="3447"/>
          <ac:spMkLst>
            <pc:docMk/>
            <pc:sldMk cId="4153697315" sldId="383"/>
            <ac:spMk id="2" creationId="{484E03F0-0FB3-4430-8B58-5EFC197AA8BE}"/>
          </ac:spMkLst>
        </pc:spChg>
        <pc:spChg chg="mod ord">
          <ac:chgData name="Zoe Williams" userId="S::z.williams@uwtsd.ac.uk::a851023d-09f5-4bf4-a036-6dfbdc353a14" providerId="AD" clId="Web-{D5B3CEF4-66F2-7B93-20EE-A3FC25014510}" dt="2025-12-01T12:38:35.897" v="3447"/>
          <ac:spMkLst>
            <pc:docMk/>
            <pc:sldMk cId="4153697315" sldId="383"/>
            <ac:spMk id="3" creationId="{45AA6BC0-56E6-459D-9892-D9B06155F193}"/>
          </ac:spMkLst>
        </pc:spChg>
        <pc:spChg chg="add del">
          <ac:chgData name="Zoe Williams" userId="S::z.williams@uwtsd.ac.uk::a851023d-09f5-4bf4-a036-6dfbdc353a14" providerId="AD" clId="Web-{D5B3CEF4-66F2-7B93-20EE-A3FC25014510}" dt="2025-12-01T11:00:51.783" v="1003"/>
          <ac:spMkLst>
            <pc:docMk/>
            <pc:sldMk cId="4153697315" sldId="383"/>
            <ac:spMk id="8" creationId="{3741B58E-3B65-4A01-A276-975AB2CF8A08}"/>
          </ac:spMkLst>
        </pc:spChg>
        <pc:spChg chg="add del">
          <ac:chgData name="Zoe Williams" userId="S::z.williams@uwtsd.ac.uk::a851023d-09f5-4bf4-a036-6dfbdc353a14" providerId="AD" clId="Web-{D5B3CEF4-66F2-7B93-20EE-A3FC25014510}" dt="2025-12-01T11:54:51.901" v="2418"/>
          <ac:spMkLst>
            <pc:docMk/>
            <pc:sldMk cId="4153697315" sldId="383"/>
            <ac:spMk id="9" creationId="{67B74F2B-9534-4540-96B0-5C8E958B940F}"/>
          </ac:spMkLst>
        </pc:spChg>
        <pc:spChg chg="add del">
          <ac:chgData name="Zoe Williams" userId="S::z.williams@uwtsd.ac.uk::a851023d-09f5-4bf4-a036-6dfbdc353a14" providerId="AD" clId="Web-{D5B3CEF4-66F2-7B93-20EE-A3FC25014510}" dt="2025-12-01T11:00:51.783" v="1003"/>
          <ac:spMkLst>
            <pc:docMk/>
            <pc:sldMk cId="4153697315" sldId="383"/>
            <ac:spMk id="10" creationId="{7AAC67C3-831B-4AB1-A259-DFB839CAFAFC}"/>
          </ac:spMkLst>
        </pc:spChg>
        <pc:spChg chg="add del">
          <ac:chgData name="Zoe Williams" userId="S::z.williams@uwtsd.ac.uk::a851023d-09f5-4bf4-a036-6dfbdc353a14" providerId="AD" clId="Web-{D5B3CEF4-66F2-7B93-20EE-A3FC25014510}" dt="2025-12-01T11:00:51.783" v="1003"/>
          <ac:spMkLst>
            <pc:docMk/>
            <pc:sldMk cId="4153697315" sldId="383"/>
            <ac:spMk id="12" creationId="{FCAEED9E-BB91-43A0-911B-1ACD8803E3CE}"/>
          </ac:spMkLst>
        </pc:spChg>
        <pc:spChg chg="add del">
          <ac:chgData name="Zoe Williams" userId="S::z.williams@uwtsd.ac.uk::a851023d-09f5-4bf4-a036-6dfbdc353a14" providerId="AD" clId="Web-{D5B3CEF4-66F2-7B93-20EE-A3FC25014510}" dt="2025-12-01T11:55:17.902" v="2422"/>
          <ac:spMkLst>
            <pc:docMk/>
            <pc:sldMk cId="4153697315" sldId="383"/>
            <ac:spMk id="16" creationId="{0AB6E427-3F73-4C06-A5D5-AE52C3883B50}"/>
          </ac:spMkLst>
        </pc:spChg>
        <pc:spChg chg="add del">
          <ac:chgData name="Zoe Williams" userId="S::z.williams@uwtsd.ac.uk::a851023d-09f5-4bf4-a036-6dfbdc353a14" providerId="AD" clId="Web-{D5B3CEF4-66F2-7B93-20EE-A3FC25014510}" dt="2025-12-01T11:55:17.902" v="2422"/>
          <ac:spMkLst>
            <pc:docMk/>
            <pc:sldMk cId="4153697315" sldId="383"/>
            <ac:spMk id="18" creationId="{D8C9BDAA-0390-4B39-9B5C-BC95E5120DA4}"/>
          </ac:spMkLst>
        </pc:spChg>
        <pc:spChg chg="add del">
          <ac:chgData name="Zoe Williams" userId="S::z.williams@uwtsd.ac.uk::a851023d-09f5-4bf4-a036-6dfbdc353a14" providerId="AD" clId="Web-{D5B3CEF4-66F2-7B93-20EE-A3FC25014510}" dt="2025-12-01T12:38:35.897" v="3447"/>
          <ac:spMkLst>
            <pc:docMk/>
            <pc:sldMk cId="4153697315" sldId="383"/>
            <ac:spMk id="25" creationId="{73734CDA-1CE8-4F1C-B0B3-AAB252B0135C}"/>
          </ac:spMkLst>
        </pc:spChg>
        <pc:spChg chg="add del">
          <ac:chgData name="Zoe Williams" userId="S::z.williams@uwtsd.ac.uk::a851023d-09f5-4bf4-a036-6dfbdc353a14" providerId="AD" clId="Web-{D5B3CEF4-66F2-7B93-20EE-A3FC25014510}" dt="2025-12-01T12:38:35.897" v="3447"/>
          <ac:spMkLst>
            <pc:docMk/>
            <pc:sldMk cId="4153697315" sldId="383"/>
            <ac:spMk id="29" creationId="{3BD57AB6-3172-4520-B22E-FCD0184F3BA3}"/>
          </ac:spMkLst>
        </pc:spChg>
        <pc:spChg chg="add">
          <ac:chgData name="Zoe Williams" userId="S::z.williams@uwtsd.ac.uk::a851023d-09f5-4bf4-a036-6dfbdc353a14" providerId="AD" clId="Web-{D5B3CEF4-66F2-7B93-20EE-A3FC25014510}" dt="2025-12-01T12:38:35.897" v="3447"/>
          <ac:spMkLst>
            <pc:docMk/>
            <pc:sldMk cId="4153697315" sldId="383"/>
            <ac:spMk id="34" creationId="{F4FAA6B4-BAFB-4474-9B14-DC83A9096513}"/>
          </ac:spMkLst>
        </pc:spChg>
        <pc:spChg chg="add">
          <ac:chgData name="Zoe Williams" userId="S::z.williams@uwtsd.ac.uk::a851023d-09f5-4bf4-a036-6dfbdc353a14" providerId="AD" clId="Web-{D5B3CEF4-66F2-7B93-20EE-A3FC25014510}" dt="2025-12-01T12:38:35.897" v="3447"/>
          <ac:spMkLst>
            <pc:docMk/>
            <pc:sldMk cId="4153697315" sldId="383"/>
            <ac:spMk id="38" creationId="{DB148495-5F82-48E2-A76C-C8E1C8949940}"/>
          </ac:spMkLst>
        </pc:spChg>
        <pc:picChg chg="add mod ord">
          <ac:chgData name="Zoe Williams" userId="S::z.williams@uwtsd.ac.uk::a851023d-09f5-4bf4-a036-6dfbdc353a14" providerId="AD" clId="Web-{D5B3CEF4-66F2-7B93-20EE-A3FC25014510}" dt="2025-12-01T12:38:35.897" v="3447"/>
          <ac:picMkLst>
            <pc:docMk/>
            <pc:sldMk cId="4153697315" sldId="383"/>
            <ac:picMk id="5" creationId="{F78F7402-36EF-0B96-9172-55EBE0FD11BF}"/>
          </ac:picMkLst>
        </pc:picChg>
        <pc:cxnChg chg="add del">
          <ac:chgData name="Zoe Williams" userId="S::z.williams@uwtsd.ac.uk::a851023d-09f5-4bf4-a036-6dfbdc353a14" providerId="AD" clId="Web-{D5B3CEF4-66F2-7B93-20EE-A3FC25014510}" dt="2025-12-01T11:54:51.901" v="2418"/>
          <ac:cxnSpMkLst>
            <pc:docMk/>
            <pc:sldMk cId="4153697315" sldId="383"/>
            <ac:cxnSpMk id="11" creationId="{33BECB2B-2CFA-412C-880F-C4B60974936F}"/>
          </ac:cxnSpMkLst>
        </pc:cxnChg>
        <pc:cxnChg chg="add del">
          <ac:chgData name="Zoe Williams" userId="S::z.williams@uwtsd.ac.uk::a851023d-09f5-4bf4-a036-6dfbdc353a14" providerId="AD" clId="Web-{D5B3CEF4-66F2-7B93-20EE-A3FC25014510}" dt="2025-12-01T11:55:17.902" v="2422"/>
          <ac:cxnSpMkLst>
            <pc:docMk/>
            <pc:sldMk cId="4153697315" sldId="383"/>
            <ac:cxnSpMk id="20" creationId="{E04A321A-A039-4720-87B4-66A4210E0D57}"/>
          </ac:cxnSpMkLst>
        </pc:cxnChg>
        <pc:cxnChg chg="add del">
          <ac:chgData name="Zoe Williams" userId="S::z.williams@uwtsd.ac.uk::a851023d-09f5-4bf4-a036-6dfbdc353a14" providerId="AD" clId="Web-{D5B3CEF4-66F2-7B93-20EE-A3FC25014510}" dt="2025-12-01T12:38:35.897" v="3447"/>
          <ac:cxnSpMkLst>
            <pc:docMk/>
            <pc:sldMk cId="4153697315" sldId="383"/>
            <ac:cxnSpMk id="27" creationId="{D7143990-FA50-4B23-AE6D-E17D22F52676}"/>
          </ac:cxnSpMkLst>
        </pc:cxnChg>
        <pc:cxnChg chg="add">
          <ac:chgData name="Zoe Williams" userId="S::z.williams@uwtsd.ac.uk::a851023d-09f5-4bf4-a036-6dfbdc353a14" providerId="AD" clId="Web-{D5B3CEF4-66F2-7B93-20EE-A3FC25014510}" dt="2025-12-01T12:38:35.897" v="3447"/>
          <ac:cxnSpMkLst>
            <pc:docMk/>
            <pc:sldMk cId="4153697315" sldId="383"/>
            <ac:cxnSpMk id="36" creationId="{4364CDC3-ADB0-4691-9286-5925F160C2D5}"/>
          </ac:cxnSpMkLst>
        </pc:cxnChg>
      </pc:sldChg>
      <pc:sldChg chg="modSp del mod modClrScheme chgLayout">
        <pc:chgData name="Zoe Williams" userId="S::z.williams@uwtsd.ac.uk::a851023d-09f5-4bf4-a036-6dfbdc353a14" providerId="AD" clId="Web-{D5B3CEF4-66F2-7B93-20EE-A3FC25014510}" dt="2025-12-01T12:19:20.499" v="2720"/>
        <pc:sldMkLst>
          <pc:docMk/>
          <pc:sldMk cId="2917096030" sldId="384"/>
        </pc:sldMkLst>
        <pc:spChg chg="mod ord">
          <ac:chgData name="Zoe Williams" userId="S::z.williams@uwtsd.ac.uk::a851023d-09f5-4bf4-a036-6dfbdc353a14" providerId="AD" clId="Web-{D5B3CEF4-66F2-7B93-20EE-A3FC25014510}" dt="2025-12-01T10:45:02.550" v="382"/>
          <ac:spMkLst>
            <pc:docMk/>
            <pc:sldMk cId="2917096030" sldId="384"/>
            <ac:spMk id="2" creationId="{36C41603-4BBC-4D5B-9877-6DB76011AE08}"/>
          </ac:spMkLst>
        </pc:spChg>
      </pc:sldChg>
      <pc:sldChg chg="delSp modSp mod modClrScheme chgLayout">
        <pc:chgData name="Zoe Williams" userId="S::z.williams@uwtsd.ac.uk::a851023d-09f5-4bf4-a036-6dfbdc353a14" providerId="AD" clId="Web-{D5B3CEF4-66F2-7B93-20EE-A3FC25014510}" dt="2025-12-01T14:40:25.058" v="8669"/>
        <pc:sldMkLst>
          <pc:docMk/>
          <pc:sldMk cId="3685646245" sldId="385"/>
        </pc:sldMkLst>
        <pc:spChg chg="del mod ord">
          <ac:chgData name="Zoe Williams" userId="S::z.williams@uwtsd.ac.uk::a851023d-09f5-4bf4-a036-6dfbdc353a14" providerId="AD" clId="Web-{D5B3CEF4-66F2-7B93-20EE-A3FC25014510}" dt="2025-12-01T14:40:25.058" v="8669"/>
          <ac:spMkLst>
            <pc:docMk/>
            <pc:sldMk cId="3685646245" sldId="385"/>
            <ac:spMk id="2" creationId="{0EF874C5-55F0-4937-9F1B-783A6C4C78C7}"/>
          </ac:spMkLst>
        </pc:spChg>
      </pc:sldChg>
      <pc:sldChg chg="mod modClrScheme chgLayout">
        <pc:chgData name="Zoe Williams" userId="S::z.williams@uwtsd.ac.uk::a851023d-09f5-4bf4-a036-6dfbdc353a14" providerId="AD" clId="Web-{D5B3CEF4-66F2-7B93-20EE-A3FC25014510}" dt="2025-12-01T10:45:02.550" v="382"/>
        <pc:sldMkLst>
          <pc:docMk/>
          <pc:sldMk cId="0" sldId="468"/>
        </pc:sldMkLst>
      </pc:sldChg>
      <pc:sldChg chg="addSp modSp mod setBg modClrScheme chgLayout modNotes">
        <pc:chgData name="Zoe Williams" userId="S::z.williams@uwtsd.ac.uk::a851023d-09f5-4bf4-a036-6dfbdc353a14" providerId="AD" clId="Web-{D5B3CEF4-66F2-7B93-20EE-A3FC25014510}" dt="2025-12-01T12:58:49.199" v="5154"/>
        <pc:sldMkLst>
          <pc:docMk/>
          <pc:sldMk cId="2808358986" sldId="469"/>
        </pc:sldMkLst>
        <pc:spChg chg="mod ord">
          <ac:chgData name="Zoe Williams" userId="S::z.williams@uwtsd.ac.uk::a851023d-09f5-4bf4-a036-6dfbdc353a14" providerId="AD" clId="Web-{D5B3CEF4-66F2-7B93-20EE-A3FC25014510}" dt="2025-12-01T12:30:34.920" v="3038"/>
          <ac:spMkLst>
            <pc:docMk/>
            <pc:sldMk cId="2808358986" sldId="469"/>
            <ac:spMk id="2" creationId="{C5CEBF15-E9F7-4DFC-A644-90FC94420353}"/>
          </ac:spMkLst>
        </pc:spChg>
        <pc:spChg chg="mod ord">
          <ac:chgData name="Zoe Williams" userId="S::z.williams@uwtsd.ac.uk::a851023d-09f5-4bf4-a036-6dfbdc353a14" providerId="AD" clId="Web-{D5B3CEF4-66F2-7B93-20EE-A3FC25014510}" dt="2025-12-01T12:30:34.920" v="3038"/>
          <ac:spMkLst>
            <pc:docMk/>
            <pc:sldMk cId="2808358986" sldId="469"/>
            <ac:spMk id="3" creationId="{05706B01-82CB-4CC2-BE76-BEDDF2617E9E}"/>
          </ac:spMkLst>
        </pc:spChg>
        <pc:spChg chg="add">
          <ac:chgData name="Zoe Williams" userId="S::z.williams@uwtsd.ac.uk::a851023d-09f5-4bf4-a036-6dfbdc353a14" providerId="AD" clId="Web-{D5B3CEF4-66F2-7B93-20EE-A3FC25014510}" dt="2025-12-01T12:30:34.920" v="3038"/>
          <ac:spMkLst>
            <pc:docMk/>
            <pc:sldMk cId="2808358986" sldId="469"/>
            <ac:spMk id="2055" creationId="{0AB6E427-3F73-4C06-A5D5-AE52C3883B50}"/>
          </ac:spMkLst>
        </pc:spChg>
        <pc:spChg chg="add">
          <ac:chgData name="Zoe Williams" userId="S::z.williams@uwtsd.ac.uk::a851023d-09f5-4bf4-a036-6dfbdc353a14" providerId="AD" clId="Web-{D5B3CEF4-66F2-7B93-20EE-A3FC25014510}" dt="2025-12-01T12:30:34.920" v="3038"/>
          <ac:spMkLst>
            <pc:docMk/>
            <pc:sldMk cId="2808358986" sldId="469"/>
            <ac:spMk id="2057" creationId="{D8C9BDAA-0390-4B39-9B5C-BC95E5120DA4}"/>
          </ac:spMkLst>
        </pc:spChg>
        <pc:picChg chg="mod">
          <ac:chgData name="Zoe Williams" userId="S::z.williams@uwtsd.ac.uk::a851023d-09f5-4bf4-a036-6dfbdc353a14" providerId="AD" clId="Web-{D5B3CEF4-66F2-7B93-20EE-A3FC25014510}" dt="2025-12-01T12:30:34.920" v="3038"/>
          <ac:picMkLst>
            <pc:docMk/>
            <pc:sldMk cId="2808358986" sldId="469"/>
            <ac:picMk id="2050" creationId="{6E84735B-5EFE-4027-9453-4ABB5E73A4F7}"/>
          </ac:picMkLst>
        </pc:picChg>
        <pc:cxnChg chg="add">
          <ac:chgData name="Zoe Williams" userId="S::z.williams@uwtsd.ac.uk::a851023d-09f5-4bf4-a036-6dfbdc353a14" providerId="AD" clId="Web-{D5B3CEF4-66F2-7B93-20EE-A3FC25014510}" dt="2025-12-01T12:30:34.920" v="3038"/>
          <ac:cxnSpMkLst>
            <pc:docMk/>
            <pc:sldMk cId="2808358986" sldId="469"/>
            <ac:cxnSpMk id="2059" creationId="{E04A321A-A039-4720-87B4-66A4210E0D57}"/>
          </ac:cxnSpMkLst>
        </pc:cxnChg>
      </pc:sldChg>
      <pc:sldChg chg="modSp del mod modClrScheme chgLayout">
        <pc:chgData name="Zoe Williams" userId="S::z.williams@uwtsd.ac.uk::a851023d-09f5-4bf4-a036-6dfbdc353a14" providerId="AD" clId="Web-{D5B3CEF4-66F2-7B93-20EE-A3FC25014510}" dt="2025-12-01T14:44:56.731" v="8681"/>
        <pc:sldMkLst>
          <pc:docMk/>
          <pc:sldMk cId="2469576227" sldId="470"/>
        </pc:sldMkLst>
        <pc:spChg chg="mod ord">
          <ac:chgData name="Zoe Williams" userId="S::z.williams@uwtsd.ac.uk::a851023d-09f5-4bf4-a036-6dfbdc353a14" providerId="AD" clId="Web-{D5B3CEF4-66F2-7B93-20EE-A3FC25014510}" dt="2025-12-01T10:45:02.550" v="382"/>
          <ac:spMkLst>
            <pc:docMk/>
            <pc:sldMk cId="2469576227" sldId="470"/>
            <ac:spMk id="2" creationId="{2E6578CD-3037-4C2D-BB67-613E5DD5DD6F}"/>
          </ac:spMkLst>
        </pc:spChg>
        <pc:spChg chg="mod ord">
          <ac:chgData name="Zoe Williams" userId="S::z.williams@uwtsd.ac.uk::a851023d-09f5-4bf4-a036-6dfbdc353a14" providerId="AD" clId="Web-{D5B3CEF4-66F2-7B93-20EE-A3FC25014510}" dt="2025-12-01T10:45:02.550" v="382"/>
          <ac:spMkLst>
            <pc:docMk/>
            <pc:sldMk cId="2469576227" sldId="470"/>
            <ac:spMk id="3" creationId="{1B252751-EFFB-4F00-9ABE-7F04AB92D23D}"/>
          </ac:spMkLst>
        </pc:spChg>
      </pc:sldChg>
      <pc:sldChg chg="addSp delSp modSp del mod setBg modClrScheme chgLayout">
        <pc:chgData name="Zoe Williams" userId="S::z.williams@uwtsd.ac.uk::a851023d-09f5-4bf4-a036-6dfbdc353a14" providerId="AD" clId="Web-{D5B3CEF4-66F2-7B93-20EE-A3FC25014510}" dt="2025-12-01T11:30:35.680" v="2132"/>
        <pc:sldMkLst>
          <pc:docMk/>
          <pc:sldMk cId="2131299287" sldId="746"/>
        </pc:sldMkLst>
        <pc:spChg chg="mod ord">
          <ac:chgData name="Zoe Williams" userId="S::z.williams@uwtsd.ac.uk::a851023d-09f5-4bf4-a036-6dfbdc353a14" providerId="AD" clId="Web-{D5B3CEF4-66F2-7B93-20EE-A3FC25014510}" dt="2025-12-01T11:29:17.589" v="2131"/>
          <ac:spMkLst>
            <pc:docMk/>
            <pc:sldMk cId="2131299287" sldId="746"/>
            <ac:spMk id="2" creationId="{F8B08806-7F0E-D93B-43B3-52D3B78325EF}"/>
          </ac:spMkLst>
        </pc:spChg>
        <pc:spChg chg="mod ord">
          <ac:chgData name="Zoe Williams" userId="S::z.williams@uwtsd.ac.uk::a851023d-09f5-4bf4-a036-6dfbdc353a14" providerId="AD" clId="Web-{D5B3CEF4-66F2-7B93-20EE-A3FC25014510}" dt="2025-12-01T11:29:17.589" v="2131"/>
          <ac:spMkLst>
            <pc:docMk/>
            <pc:sldMk cId="2131299287" sldId="746"/>
            <ac:spMk id="4" creationId="{8392AA8E-9CA4-5ABB-10F5-ECA7F45F3405}"/>
          </ac:spMkLst>
        </pc:spChg>
        <pc:spChg chg="mod ord">
          <ac:chgData name="Zoe Williams" userId="S::z.williams@uwtsd.ac.uk::a851023d-09f5-4bf4-a036-6dfbdc353a14" providerId="AD" clId="Web-{D5B3CEF4-66F2-7B93-20EE-A3FC25014510}" dt="2025-12-01T11:29:17.589" v="2131"/>
          <ac:spMkLst>
            <pc:docMk/>
            <pc:sldMk cId="2131299287" sldId="746"/>
            <ac:spMk id="5" creationId="{92CE6DAA-BFBF-F716-9229-1A58D0A42DB8}"/>
          </ac:spMkLst>
        </pc:spChg>
        <pc:spChg chg="add del">
          <ac:chgData name="Zoe Williams" userId="S::z.williams@uwtsd.ac.uk::a851023d-09f5-4bf4-a036-6dfbdc353a14" providerId="AD" clId="Web-{D5B3CEF4-66F2-7B93-20EE-A3FC25014510}" dt="2025-12-01T11:29:17.573" v="2130"/>
          <ac:spMkLst>
            <pc:docMk/>
            <pc:sldMk cId="2131299287" sldId="746"/>
            <ac:spMk id="11" creationId="{5D6A3774-DECD-8488-1DEE-C4D32D73141D}"/>
          </ac:spMkLst>
        </pc:spChg>
        <pc:spChg chg="add">
          <ac:chgData name="Zoe Williams" userId="S::z.williams@uwtsd.ac.uk::a851023d-09f5-4bf4-a036-6dfbdc353a14" providerId="AD" clId="Web-{D5B3CEF4-66F2-7B93-20EE-A3FC25014510}" dt="2025-12-01T11:29:17.589" v="2131"/>
          <ac:spMkLst>
            <pc:docMk/>
            <pc:sldMk cId="2131299287" sldId="746"/>
            <ac:spMk id="12" creationId="{39E3965E-AC41-4711-9D10-E25ABB132D86}"/>
          </ac:spMkLst>
        </pc:spChg>
        <pc:spChg chg="add del">
          <ac:chgData name="Zoe Williams" userId="S::z.williams@uwtsd.ac.uk::a851023d-09f5-4bf4-a036-6dfbdc353a14" providerId="AD" clId="Web-{D5B3CEF4-66F2-7B93-20EE-A3FC25014510}" dt="2025-12-01T11:29:17.573" v="2130"/>
          <ac:spMkLst>
            <pc:docMk/>
            <pc:sldMk cId="2131299287" sldId="746"/>
            <ac:spMk id="14" creationId="{0AB6E427-3F73-4C06-A5D5-AE52C3883B50}"/>
          </ac:spMkLst>
        </pc:spChg>
        <pc:spChg chg="add del">
          <ac:chgData name="Zoe Williams" userId="S::z.williams@uwtsd.ac.uk::a851023d-09f5-4bf4-a036-6dfbdc353a14" providerId="AD" clId="Web-{D5B3CEF4-66F2-7B93-20EE-A3FC25014510}" dt="2025-12-01T11:29:17.573" v="2130"/>
          <ac:spMkLst>
            <pc:docMk/>
            <pc:sldMk cId="2131299287" sldId="746"/>
            <ac:spMk id="16" creationId="{D8C9BDAA-0390-4B39-9B5C-BC95E5120DA4}"/>
          </ac:spMkLst>
        </pc:spChg>
        <pc:spChg chg="add">
          <ac:chgData name="Zoe Williams" userId="S::z.williams@uwtsd.ac.uk::a851023d-09f5-4bf4-a036-6dfbdc353a14" providerId="AD" clId="Web-{D5B3CEF4-66F2-7B93-20EE-A3FC25014510}" dt="2025-12-01T11:29:17.589" v="2131"/>
          <ac:spMkLst>
            <pc:docMk/>
            <pc:sldMk cId="2131299287" sldId="746"/>
            <ac:spMk id="22" creationId="{B4D0E555-16F6-44D0-BF56-AF5FF5BDE9D6}"/>
          </ac:spMkLst>
        </pc:spChg>
        <pc:spChg chg="add">
          <ac:chgData name="Zoe Williams" userId="S::z.williams@uwtsd.ac.uk::a851023d-09f5-4bf4-a036-6dfbdc353a14" providerId="AD" clId="Web-{D5B3CEF4-66F2-7B93-20EE-A3FC25014510}" dt="2025-12-01T11:29:17.589" v="2131"/>
          <ac:spMkLst>
            <pc:docMk/>
            <pc:sldMk cId="2131299287" sldId="746"/>
            <ac:spMk id="23" creationId="{8117041D-1A7B-4ECA-AB68-3CFDB6726B8E}"/>
          </ac:spMkLst>
        </pc:spChg>
        <pc:picChg chg="mod ord">
          <ac:chgData name="Zoe Williams" userId="S::z.williams@uwtsd.ac.uk::a851023d-09f5-4bf4-a036-6dfbdc353a14" providerId="AD" clId="Web-{D5B3CEF4-66F2-7B93-20EE-A3FC25014510}" dt="2025-12-01T11:29:17.589" v="2131"/>
          <ac:picMkLst>
            <pc:docMk/>
            <pc:sldMk cId="2131299287" sldId="746"/>
            <ac:picMk id="7" creationId="{B1D15EDC-81B2-0DA5-13D7-02BACEAC12B0}"/>
          </ac:picMkLst>
        </pc:picChg>
        <pc:cxnChg chg="add del">
          <ac:chgData name="Zoe Williams" userId="S::z.williams@uwtsd.ac.uk::a851023d-09f5-4bf4-a036-6dfbdc353a14" providerId="AD" clId="Web-{D5B3CEF4-66F2-7B93-20EE-A3FC25014510}" dt="2025-12-01T11:29:17.573" v="2130"/>
          <ac:cxnSpMkLst>
            <pc:docMk/>
            <pc:sldMk cId="2131299287" sldId="746"/>
            <ac:cxnSpMk id="18" creationId="{E04A321A-A039-4720-87B4-66A4210E0D57}"/>
          </ac:cxnSpMkLst>
        </pc:cxnChg>
        <pc:cxnChg chg="add">
          <ac:chgData name="Zoe Williams" userId="S::z.williams@uwtsd.ac.uk::a851023d-09f5-4bf4-a036-6dfbdc353a14" providerId="AD" clId="Web-{D5B3CEF4-66F2-7B93-20EE-A3FC25014510}" dt="2025-12-01T11:29:17.589" v="2131"/>
          <ac:cxnSpMkLst>
            <pc:docMk/>
            <pc:sldMk cId="2131299287" sldId="746"/>
            <ac:cxnSpMk id="20" creationId="{ABCD2462-4C1E-401A-AC2D-F799A138B245}"/>
          </ac:cxnSpMkLst>
        </pc:cxnChg>
        <pc:cxnChg chg="add">
          <ac:chgData name="Zoe Williams" userId="S::z.williams@uwtsd.ac.uk::a851023d-09f5-4bf4-a036-6dfbdc353a14" providerId="AD" clId="Web-{D5B3CEF4-66F2-7B93-20EE-A3FC25014510}" dt="2025-12-01T11:29:17.589" v="2131"/>
          <ac:cxnSpMkLst>
            <pc:docMk/>
            <pc:sldMk cId="2131299287" sldId="746"/>
            <ac:cxnSpMk id="21" creationId="{1F5DC8C3-BA5F-4EED-BB9A-A14272BD82A1}"/>
          </ac:cxnSpMkLst>
        </pc:cxnChg>
      </pc:sldChg>
      <pc:sldChg chg="modSp mod modClrScheme chgLayout">
        <pc:chgData name="Zoe Williams" userId="S::z.williams@uwtsd.ac.uk::a851023d-09f5-4bf4-a036-6dfbdc353a14" providerId="AD" clId="Web-{D5B3CEF4-66F2-7B93-20EE-A3FC25014510}" dt="2025-12-01T10:45:02.550" v="382"/>
        <pc:sldMkLst>
          <pc:docMk/>
          <pc:sldMk cId="3416154598" sldId="751"/>
        </pc:sldMkLst>
        <pc:spChg chg="mod ord">
          <ac:chgData name="Zoe Williams" userId="S::z.williams@uwtsd.ac.uk::a851023d-09f5-4bf4-a036-6dfbdc353a14" providerId="AD" clId="Web-{D5B3CEF4-66F2-7B93-20EE-A3FC25014510}" dt="2025-12-01T10:45:02.550" v="382"/>
          <ac:spMkLst>
            <pc:docMk/>
            <pc:sldMk cId="3416154598" sldId="751"/>
            <ac:spMk id="2" creationId="{0E5813C8-CA77-D3A9-6023-94BA67069848}"/>
          </ac:spMkLst>
        </pc:spChg>
        <pc:spChg chg="mod ord">
          <ac:chgData name="Zoe Williams" userId="S::z.williams@uwtsd.ac.uk::a851023d-09f5-4bf4-a036-6dfbdc353a14" providerId="AD" clId="Web-{D5B3CEF4-66F2-7B93-20EE-A3FC25014510}" dt="2025-12-01T10:45:02.550" v="382"/>
          <ac:spMkLst>
            <pc:docMk/>
            <pc:sldMk cId="3416154598" sldId="751"/>
            <ac:spMk id="3" creationId="{350317E7-9D24-EABF-BC8A-476EE91047E0}"/>
          </ac:spMkLst>
        </pc:spChg>
        <pc:spChg chg="mod ord">
          <ac:chgData name="Zoe Williams" userId="S::z.williams@uwtsd.ac.uk::a851023d-09f5-4bf4-a036-6dfbdc353a14" providerId="AD" clId="Web-{D5B3CEF4-66F2-7B93-20EE-A3FC25014510}" dt="2025-12-01T10:45:02.550" v="382"/>
          <ac:spMkLst>
            <pc:docMk/>
            <pc:sldMk cId="3416154598" sldId="751"/>
            <ac:spMk id="4" creationId="{6BF97E59-9E5F-37FE-5BC2-FA03B9C36E59}"/>
          </ac:spMkLst>
        </pc:spChg>
        <pc:spChg chg="mod ord">
          <ac:chgData name="Zoe Williams" userId="S::z.williams@uwtsd.ac.uk::a851023d-09f5-4bf4-a036-6dfbdc353a14" providerId="AD" clId="Web-{D5B3CEF4-66F2-7B93-20EE-A3FC25014510}" dt="2025-12-01T10:45:02.550" v="382"/>
          <ac:spMkLst>
            <pc:docMk/>
            <pc:sldMk cId="3416154598" sldId="751"/>
            <ac:spMk id="5" creationId="{6800B867-7971-CD56-4B57-4DEF55BD27F7}"/>
          </ac:spMkLst>
        </pc:spChg>
      </pc:sldChg>
      <pc:sldChg chg="addSp delSp modSp mod setBg modClrScheme chgLayout">
        <pc:chgData name="Zoe Williams" userId="S::z.williams@uwtsd.ac.uk::a851023d-09f5-4bf4-a036-6dfbdc353a14" providerId="AD" clId="Web-{D5B3CEF4-66F2-7B93-20EE-A3FC25014510}" dt="2025-12-01T12:12:06.214" v="2705" actId="20577"/>
        <pc:sldMkLst>
          <pc:docMk/>
          <pc:sldMk cId="2706716174" sldId="752"/>
        </pc:sldMkLst>
        <pc:spChg chg="mod ord">
          <ac:chgData name="Zoe Williams" userId="S::z.williams@uwtsd.ac.uk::a851023d-09f5-4bf4-a036-6dfbdc353a14" providerId="AD" clId="Web-{D5B3CEF4-66F2-7B93-20EE-A3FC25014510}" dt="2025-12-01T12:11:43.995" v="2669"/>
          <ac:spMkLst>
            <pc:docMk/>
            <pc:sldMk cId="2706716174" sldId="752"/>
            <ac:spMk id="2" creationId="{DC33BB1C-C1AF-9264-DEB9-D0855C955E8F}"/>
          </ac:spMkLst>
        </pc:spChg>
        <pc:spChg chg="mod ord">
          <ac:chgData name="Zoe Williams" userId="S::z.williams@uwtsd.ac.uk::a851023d-09f5-4bf4-a036-6dfbdc353a14" providerId="AD" clId="Web-{D5B3CEF4-66F2-7B93-20EE-A3FC25014510}" dt="2025-12-01T12:12:06.214" v="2705" actId="20577"/>
          <ac:spMkLst>
            <pc:docMk/>
            <pc:sldMk cId="2706716174" sldId="752"/>
            <ac:spMk id="3" creationId="{C0AEA9BB-F572-83AB-FD7A-A2C927979F13}"/>
          </ac:spMkLst>
        </pc:spChg>
        <pc:spChg chg="add del">
          <ac:chgData name="Zoe Williams" userId="S::z.williams@uwtsd.ac.uk::a851023d-09f5-4bf4-a036-6dfbdc353a14" providerId="AD" clId="Web-{D5B3CEF4-66F2-7B93-20EE-A3FC25014510}" dt="2025-12-01T12:11:43.979" v="2668"/>
          <ac:spMkLst>
            <pc:docMk/>
            <pc:sldMk cId="2706716174" sldId="752"/>
            <ac:spMk id="10" creationId="{13BCCAE5-A35B-4B66-A4A7-E23C34A403A4}"/>
          </ac:spMkLst>
        </pc:spChg>
        <pc:spChg chg="add del">
          <ac:chgData name="Zoe Williams" userId="S::z.williams@uwtsd.ac.uk::a851023d-09f5-4bf4-a036-6dfbdc353a14" providerId="AD" clId="Web-{D5B3CEF4-66F2-7B93-20EE-A3FC25014510}" dt="2025-12-01T12:11:43.979" v="2668"/>
          <ac:spMkLst>
            <pc:docMk/>
            <pc:sldMk cId="2706716174" sldId="752"/>
            <ac:spMk id="14" creationId="{0B2EDFE5-9478-4774-9D3D-FEC7DC7082EF}"/>
          </ac:spMkLst>
        </pc:spChg>
        <pc:spChg chg="add">
          <ac:chgData name="Zoe Williams" userId="S::z.williams@uwtsd.ac.uk::a851023d-09f5-4bf4-a036-6dfbdc353a14" providerId="AD" clId="Web-{D5B3CEF4-66F2-7B93-20EE-A3FC25014510}" dt="2025-12-01T12:11:43.995" v="2669"/>
          <ac:spMkLst>
            <pc:docMk/>
            <pc:sldMk cId="2706716174" sldId="752"/>
            <ac:spMk id="16" creationId="{13BCCAE5-A35B-4B66-A4A7-E23C34A403A4}"/>
          </ac:spMkLst>
        </pc:spChg>
        <pc:spChg chg="add">
          <ac:chgData name="Zoe Williams" userId="S::z.williams@uwtsd.ac.uk::a851023d-09f5-4bf4-a036-6dfbdc353a14" providerId="AD" clId="Web-{D5B3CEF4-66F2-7B93-20EE-A3FC25014510}" dt="2025-12-01T12:11:43.995" v="2669"/>
          <ac:spMkLst>
            <pc:docMk/>
            <pc:sldMk cId="2706716174" sldId="752"/>
            <ac:spMk id="19" creationId="{0B2EDFE5-9478-4774-9D3D-FEC7DC7082EF}"/>
          </ac:spMkLst>
        </pc:spChg>
        <pc:picChg chg="add del">
          <ac:chgData name="Zoe Williams" userId="S::z.williams@uwtsd.ac.uk::a851023d-09f5-4bf4-a036-6dfbdc353a14" providerId="AD" clId="Web-{D5B3CEF4-66F2-7B93-20EE-A3FC25014510}" dt="2025-12-01T12:11:43.979" v="2668"/>
          <ac:picMkLst>
            <pc:docMk/>
            <pc:sldMk cId="2706716174" sldId="752"/>
            <ac:picMk id="7" creationId="{FFA486F0-DA9F-435B-9488-621DAA100528}"/>
          </ac:picMkLst>
        </pc:picChg>
        <pc:picChg chg="add">
          <ac:chgData name="Zoe Williams" userId="S::z.williams@uwtsd.ac.uk::a851023d-09f5-4bf4-a036-6dfbdc353a14" providerId="AD" clId="Web-{D5B3CEF4-66F2-7B93-20EE-A3FC25014510}" dt="2025-12-01T12:11:43.995" v="2669"/>
          <ac:picMkLst>
            <pc:docMk/>
            <pc:sldMk cId="2706716174" sldId="752"/>
            <ac:picMk id="18" creationId="{22B90D95-6753-E24B-2170-FB02CE994948}"/>
          </ac:picMkLst>
        </pc:picChg>
        <pc:cxnChg chg="add del">
          <ac:chgData name="Zoe Williams" userId="S::z.williams@uwtsd.ac.uk::a851023d-09f5-4bf4-a036-6dfbdc353a14" providerId="AD" clId="Web-{D5B3CEF4-66F2-7B93-20EE-A3FC25014510}" dt="2025-12-01T12:11:43.979" v="2668"/>
          <ac:cxnSpMkLst>
            <pc:docMk/>
            <pc:sldMk cId="2706716174" sldId="752"/>
            <ac:cxnSpMk id="12" creationId="{6987BDFB-DE64-4B56-B44F-45FAE19FA94E}"/>
          </ac:cxnSpMkLst>
        </pc:cxnChg>
        <pc:cxnChg chg="add">
          <ac:chgData name="Zoe Williams" userId="S::z.williams@uwtsd.ac.uk::a851023d-09f5-4bf4-a036-6dfbdc353a14" providerId="AD" clId="Web-{D5B3CEF4-66F2-7B93-20EE-A3FC25014510}" dt="2025-12-01T12:11:43.995" v="2669"/>
          <ac:cxnSpMkLst>
            <pc:docMk/>
            <pc:sldMk cId="2706716174" sldId="752"/>
            <ac:cxnSpMk id="17" creationId="{6987BDFB-DE64-4B56-B44F-45FAE19FA94E}"/>
          </ac:cxnSpMkLst>
        </pc:cxnChg>
      </pc:sldChg>
      <pc:sldChg chg="addSp modSp add mod ord replId setBg modNotes">
        <pc:chgData name="Zoe Williams" userId="S::z.williams@uwtsd.ac.uk::a851023d-09f5-4bf4-a036-6dfbdc353a14" providerId="AD" clId="Web-{D5B3CEF4-66F2-7B93-20EE-A3FC25014510}" dt="2025-12-01T11:00:18.453" v="1000" actId="20577"/>
        <pc:sldMkLst>
          <pc:docMk/>
          <pc:sldMk cId="4174567507" sldId="753"/>
        </pc:sldMkLst>
        <pc:spChg chg="mod">
          <ac:chgData name="Zoe Williams" userId="S::z.williams@uwtsd.ac.uk::a851023d-09f5-4bf4-a036-6dfbdc353a14" providerId="AD" clId="Web-{D5B3CEF4-66F2-7B93-20EE-A3FC25014510}" dt="2025-12-01T11:00:03.264" v="993"/>
          <ac:spMkLst>
            <pc:docMk/>
            <pc:sldMk cId="4174567507" sldId="753"/>
            <ac:spMk id="3" creationId="{A51652A3-8A71-0A24-B83F-F818609F99A0}"/>
          </ac:spMkLst>
        </pc:spChg>
        <pc:spChg chg="mod ord">
          <ac:chgData name="Zoe Williams" userId="S::z.williams@uwtsd.ac.uk::a851023d-09f5-4bf4-a036-6dfbdc353a14" providerId="AD" clId="Web-{D5B3CEF4-66F2-7B93-20EE-A3FC25014510}" dt="2025-12-01T11:00:18.453" v="1000" actId="20577"/>
          <ac:spMkLst>
            <pc:docMk/>
            <pc:sldMk cId="4174567507" sldId="753"/>
            <ac:spMk id="17411" creationId="{EAE2B64A-C9C5-446D-85ED-51EA54D52CA7}"/>
          </ac:spMkLst>
        </pc:spChg>
        <pc:spChg chg="add">
          <ac:chgData name="Zoe Williams" userId="S::z.williams@uwtsd.ac.uk::a851023d-09f5-4bf4-a036-6dfbdc353a14" providerId="AD" clId="Web-{D5B3CEF4-66F2-7B93-20EE-A3FC25014510}" dt="2025-12-01T11:00:03.264" v="993"/>
          <ac:spMkLst>
            <pc:docMk/>
            <pc:sldMk cId="4174567507" sldId="753"/>
            <ac:spMk id="17416" creationId="{3741B58E-3B65-4A01-A276-975AB2CF8A08}"/>
          </ac:spMkLst>
        </pc:spChg>
        <pc:spChg chg="add">
          <ac:chgData name="Zoe Williams" userId="S::z.williams@uwtsd.ac.uk::a851023d-09f5-4bf4-a036-6dfbdc353a14" providerId="AD" clId="Web-{D5B3CEF4-66F2-7B93-20EE-A3FC25014510}" dt="2025-12-01T11:00:03.264" v="993"/>
          <ac:spMkLst>
            <pc:docMk/>
            <pc:sldMk cId="4174567507" sldId="753"/>
            <ac:spMk id="17418" creationId="{7AAC67C3-831B-4AB1-A259-DFB839CAFAFC}"/>
          </ac:spMkLst>
        </pc:spChg>
        <pc:spChg chg="add">
          <ac:chgData name="Zoe Williams" userId="S::z.williams@uwtsd.ac.uk::a851023d-09f5-4bf4-a036-6dfbdc353a14" providerId="AD" clId="Web-{D5B3CEF4-66F2-7B93-20EE-A3FC25014510}" dt="2025-12-01T11:00:03.264" v="993"/>
          <ac:spMkLst>
            <pc:docMk/>
            <pc:sldMk cId="4174567507" sldId="753"/>
            <ac:spMk id="17420" creationId="{FCAEED9E-BB91-43A0-911B-1ACD8803E3CE}"/>
          </ac:spMkLst>
        </pc:spChg>
      </pc:sldChg>
      <pc:sldChg chg="addSp delSp modSp add mod replId setBg modClrScheme chgLayout modNotes">
        <pc:chgData name="Zoe Williams" userId="S::z.williams@uwtsd.ac.uk::a851023d-09f5-4bf4-a036-6dfbdc353a14" providerId="AD" clId="Web-{D5B3CEF4-66F2-7B93-20EE-A3FC25014510}" dt="2025-12-01T11:55:57.310" v="2426"/>
        <pc:sldMkLst>
          <pc:docMk/>
          <pc:sldMk cId="3382687628" sldId="754"/>
        </pc:sldMkLst>
        <pc:spChg chg="mod ord">
          <ac:chgData name="Zoe Williams" userId="S::z.williams@uwtsd.ac.uk::a851023d-09f5-4bf4-a036-6dfbdc353a14" providerId="AD" clId="Web-{D5B3CEF4-66F2-7B93-20EE-A3FC25014510}" dt="2025-12-01T11:55:57.310" v="2426"/>
          <ac:spMkLst>
            <pc:docMk/>
            <pc:sldMk cId="3382687628" sldId="754"/>
            <ac:spMk id="3" creationId="{EE98555B-AE3A-A851-7E4F-F4ACD6D98F9C}"/>
          </ac:spMkLst>
        </pc:spChg>
        <pc:spChg chg="mod ord">
          <ac:chgData name="Zoe Williams" userId="S::z.williams@uwtsd.ac.uk::a851023d-09f5-4bf4-a036-6dfbdc353a14" providerId="AD" clId="Web-{D5B3CEF4-66F2-7B93-20EE-A3FC25014510}" dt="2025-12-01T11:55:57.310" v="2426"/>
          <ac:spMkLst>
            <pc:docMk/>
            <pc:sldMk cId="3382687628" sldId="754"/>
            <ac:spMk id="17411" creationId="{5A98F014-028B-BF16-CA88-0324BF2BCB76}"/>
          </ac:spMkLst>
        </pc:spChg>
        <pc:spChg chg="add del">
          <ac:chgData name="Zoe Williams" userId="S::z.williams@uwtsd.ac.uk::a851023d-09f5-4bf4-a036-6dfbdc353a14" providerId="AD" clId="Web-{D5B3CEF4-66F2-7B93-20EE-A3FC25014510}" dt="2025-12-01T11:55:57.310" v="2426"/>
          <ac:spMkLst>
            <pc:docMk/>
            <pc:sldMk cId="3382687628" sldId="754"/>
            <ac:spMk id="17416" creationId="{416A0E3C-60E6-4F39-BC55-5F7C224E1F7C}"/>
          </ac:spMkLst>
        </pc:spChg>
        <pc:spChg chg="add del">
          <ac:chgData name="Zoe Williams" userId="S::z.williams@uwtsd.ac.uk::a851023d-09f5-4bf4-a036-6dfbdc353a14" providerId="AD" clId="Web-{D5B3CEF4-66F2-7B93-20EE-A3FC25014510}" dt="2025-12-01T11:55:57.310" v="2426"/>
          <ac:spMkLst>
            <pc:docMk/>
            <pc:sldMk cId="3382687628" sldId="754"/>
            <ac:spMk id="17420" creationId="{3741B58E-3B65-4A01-A276-975AB2CF8A08}"/>
          </ac:spMkLst>
        </pc:spChg>
        <pc:spChg chg="add del">
          <ac:chgData name="Zoe Williams" userId="S::z.williams@uwtsd.ac.uk::a851023d-09f5-4bf4-a036-6dfbdc353a14" providerId="AD" clId="Web-{D5B3CEF4-66F2-7B93-20EE-A3FC25014510}" dt="2025-12-01T11:55:57.310" v="2426"/>
          <ac:spMkLst>
            <pc:docMk/>
            <pc:sldMk cId="3382687628" sldId="754"/>
            <ac:spMk id="17422" creationId="{7AAC67C3-831B-4AB1-A259-DFB839CAFAFC}"/>
          </ac:spMkLst>
        </pc:spChg>
        <pc:spChg chg="add del">
          <ac:chgData name="Zoe Williams" userId="S::z.williams@uwtsd.ac.uk::a851023d-09f5-4bf4-a036-6dfbdc353a14" providerId="AD" clId="Web-{D5B3CEF4-66F2-7B93-20EE-A3FC25014510}" dt="2025-12-01T11:55:57.310" v="2426"/>
          <ac:spMkLst>
            <pc:docMk/>
            <pc:sldMk cId="3382687628" sldId="754"/>
            <ac:spMk id="17424" creationId="{FCAEED9E-BB91-43A0-911B-1ACD8803E3CE}"/>
          </ac:spMkLst>
        </pc:spChg>
        <pc:spChg chg="add">
          <ac:chgData name="Zoe Williams" userId="S::z.williams@uwtsd.ac.uk::a851023d-09f5-4bf4-a036-6dfbdc353a14" providerId="AD" clId="Web-{D5B3CEF4-66F2-7B93-20EE-A3FC25014510}" dt="2025-12-01T11:55:57.310" v="2426"/>
          <ac:spMkLst>
            <pc:docMk/>
            <pc:sldMk cId="3382687628" sldId="754"/>
            <ac:spMk id="17430" creationId="{416A0E3C-60E6-4F39-BC55-5F7C224E1F7C}"/>
          </ac:spMkLst>
        </pc:spChg>
        <pc:spChg chg="add">
          <ac:chgData name="Zoe Williams" userId="S::z.williams@uwtsd.ac.uk::a851023d-09f5-4bf4-a036-6dfbdc353a14" providerId="AD" clId="Web-{D5B3CEF4-66F2-7B93-20EE-A3FC25014510}" dt="2025-12-01T11:55:57.310" v="2426"/>
          <ac:spMkLst>
            <pc:docMk/>
            <pc:sldMk cId="3382687628" sldId="754"/>
            <ac:spMk id="17434" creationId="{67B74F2B-9534-4540-96B0-5C8E958B940F}"/>
          </ac:spMkLst>
        </pc:spChg>
        <pc:spChg chg="add">
          <ac:chgData name="Zoe Williams" userId="S::z.williams@uwtsd.ac.uk::a851023d-09f5-4bf4-a036-6dfbdc353a14" providerId="AD" clId="Web-{D5B3CEF4-66F2-7B93-20EE-A3FC25014510}" dt="2025-12-01T11:55:57.310" v="2426"/>
          <ac:spMkLst>
            <pc:docMk/>
            <pc:sldMk cId="3382687628" sldId="754"/>
            <ac:spMk id="17438" creationId="{C1B60310-C5C3-46A0-A452-2A0B008434DA}"/>
          </ac:spMkLst>
        </pc:spChg>
        <pc:picChg chg="add">
          <ac:chgData name="Zoe Williams" userId="S::z.williams@uwtsd.ac.uk::a851023d-09f5-4bf4-a036-6dfbdc353a14" providerId="AD" clId="Web-{D5B3CEF4-66F2-7B93-20EE-A3FC25014510}" dt="2025-12-01T11:55:57.310" v="2426"/>
          <ac:picMkLst>
            <pc:docMk/>
            <pc:sldMk cId="3382687628" sldId="754"/>
            <ac:picMk id="17426" creationId="{EBD840BD-F3CA-6F23-5E17-7D2F5209AB38}"/>
          </ac:picMkLst>
        </pc:picChg>
        <pc:cxnChg chg="add">
          <ac:chgData name="Zoe Williams" userId="S::z.williams@uwtsd.ac.uk::a851023d-09f5-4bf4-a036-6dfbdc353a14" providerId="AD" clId="Web-{D5B3CEF4-66F2-7B93-20EE-A3FC25014510}" dt="2025-12-01T10:59:48.576" v="992"/>
          <ac:cxnSpMkLst>
            <pc:docMk/>
            <pc:sldMk cId="3382687628" sldId="754"/>
            <ac:cxnSpMk id="17418" creationId="{C5025DAC-8B93-4160-B017-3A274A5828C0}"/>
          </ac:cxnSpMkLst>
        </pc:cxnChg>
      </pc:sldChg>
      <pc:sldChg chg="addSp delSp modSp new mod setBg">
        <pc:chgData name="Zoe Williams" userId="S::z.williams@uwtsd.ac.uk::a851023d-09f5-4bf4-a036-6dfbdc353a14" providerId="AD" clId="Web-{D5B3CEF4-66F2-7B93-20EE-A3FC25014510}" dt="2025-12-01T12:24:12.306" v="3027"/>
        <pc:sldMkLst>
          <pc:docMk/>
          <pc:sldMk cId="1598982890" sldId="755"/>
        </pc:sldMkLst>
        <pc:spChg chg="mod">
          <ac:chgData name="Zoe Williams" userId="S::z.williams@uwtsd.ac.uk::a851023d-09f5-4bf4-a036-6dfbdc353a14" providerId="AD" clId="Web-{D5B3CEF4-66F2-7B93-20EE-A3FC25014510}" dt="2025-12-01T12:23:49.850" v="3025"/>
          <ac:spMkLst>
            <pc:docMk/>
            <pc:sldMk cId="1598982890" sldId="755"/>
            <ac:spMk id="2" creationId="{7CAFD7EF-9834-EC3E-AB94-3B817EA16DA1}"/>
          </ac:spMkLst>
        </pc:spChg>
        <pc:spChg chg="add del mod">
          <ac:chgData name="Zoe Williams" userId="S::z.williams@uwtsd.ac.uk::a851023d-09f5-4bf4-a036-6dfbdc353a14" providerId="AD" clId="Web-{D5B3CEF4-66F2-7B93-20EE-A3FC25014510}" dt="2025-12-01T12:23:49.850" v="3025"/>
          <ac:spMkLst>
            <pc:docMk/>
            <pc:sldMk cId="1598982890" sldId="755"/>
            <ac:spMk id="3" creationId="{83AD31FB-32D6-CEF9-E0CF-6C65E3192478}"/>
          </ac:spMkLst>
        </pc:spChg>
        <pc:spChg chg="add del">
          <ac:chgData name="Zoe Williams" userId="S::z.williams@uwtsd.ac.uk::a851023d-09f5-4bf4-a036-6dfbdc353a14" providerId="AD" clId="Web-{D5B3CEF4-66F2-7B93-20EE-A3FC25014510}" dt="2025-12-01T12:23:31.161" v="3020"/>
          <ac:spMkLst>
            <pc:docMk/>
            <pc:sldMk cId="1598982890" sldId="755"/>
            <ac:spMk id="9" creationId="{88F0A37D-2337-4AAF-98B0-7E4E9B98719A}"/>
          </ac:spMkLst>
        </pc:spChg>
        <pc:spChg chg="add del">
          <ac:chgData name="Zoe Williams" userId="S::z.williams@uwtsd.ac.uk::a851023d-09f5-4bf4-a036-6dfbdc353a14" providerId="AD" clId="Web-{D5B3CEF4-66F2-7B93-20EE-A3FC25014510}" dt="2025-12-01T12:23:49.835" v="3024"/>
          <ac:spMkLst>
            <pc:docMk/>
            <pc:sldMk cId="1598982890" sldId="755"/>
            <ac:spMk id="10" creationId="{13BCCAE5-A35B-4B66-A4A7-E23C34A403A4}"/>
          </ac:spMkLst>
        </pc:spChg>
        <pc:spChg chg="add del">
          <ac:chgData name="Zoe Williams" userId="S::z.williams@uwtsd.ac.uk::a851023d-09f5-4bf4-a036-6dfbdc353a14" providerId="AD" clId="Web-{D5B3CEF4-66F2-7B93-20EE-A3FC25014510}" dt="2025-12-01T12:23:31.161" v="3020"/>
          <ac:spMkLst>
            <pc:docMk/>
            <pc:sldMk cId="1598982890" sldId="755"/>
            <ac:spMk id="13" creationId="{F7234D70-FB65-4E99-985E-64D219674D45}"/>
          </ac:spMkLst>
        </pc:spChg>
        <pc:spChg chg="add del">
          <ac:chgData name="Zoe Williams" userId="S::z.williams@uwtsd.ac.uk::a851023d-09f5-4bf4-a036-6dfbdc353a14" providerId="AD" clId="Web-{D5B3CEF4-66F2-7B93-20EE-A3FC25014510}" dt="2025-12-01T12:23:49.835" v="3024"/>
          <ac:spMkLst>
            <pc:docMk/>
            <pc:sldMk cId="1598982890" sldId="755"/>
            <ac:spMk id="14" creationId="{0B2EDFE5-9478-4774-9D3D-FEC7DC7082EF}"/>
          </ac:spMkLst>
        </pc:spChg>
        <pc:spChg chg="add del">
          <ac:chgData name="Zoe Williams" userId="S::z.williams@uwtsd.ac.uk::a851023d-09f5-4bf4-a036-6dfbdc353a14" providerId="AD" clId="Web-{D5B3CEF4-66F2-7B93-20EE-A3FC25014510}" dt="2025-12-01T12:23:43.740" v="3022"/>
          <ac:spMkLst>
            <pc:docMk/>
            <pc:sldMk cId="1598982890" sldId="755"/>
            <ac:spMk id="15" creationId="{88F0A37D-2337-4AAF-98B0-7E4E9B98719A}"/>
          </ac:spMkLst>
        </pc:spChg>
        <pc:spChg chg="add del">
          <ac:chgData name="Zoe Williams" userId="S::z.williams@uwtsd.ac.uk::a851023d-09f5-4bf4-a036-6dfbdc353a14" providerId="AD" clId="Web-{D5B3CEF4-66F2-7B93-20EE-A3FC25014510}" dt="2025-12-01T12:23:43.740" v="3022"/>
          <ac:spMkLst>
            <pc:docMk/>
            <pc:sldMk cId="1598982890" sldId="755"/>
            <ac:spMk id="17" creationId="{F7234D70-FB65-4E99-985E-64D219674D45}"/>
          </ac:spMkLst>
        </pc:spChg>
        <pc:spChg chg="add del">
          <ac:chgData name="Zoe Williams" userId="S::z.williams@uwtsd.ac.uk::a851023d-09f5-4bf4-a036-6dfbdc353a14" providerId="AD" clId="Web-{D5B3CEF4-66F2-7B93-20EE-A3FC25014510}" dt="2025-12-01T12:23:49.835" v="3024"/>
          <ac:spMkLst>
            <pc:docMk/>
            <pc:sldMk cId="1598982890" sldId="755"/>
            <ac:spMk id="20" creationId="{83AD31FB-32D6-CEF9-E0CF-6C65E3192478}"/>
          </ac:spMkLst>
        </pc:spChg>
        <pc:spChg chg="add">
          <ac:chgData name="Zoe Williams" userId="S::z.williams@uwtsd.ac.uk::a851023d-09f5-4bf4-a036-6dfbdc353a14" providerId="AD" clId="Web-{D5B3CEF4-66F2-7B93-20EE-A3FC25014510}" dt="2025-12-01T12:23:49.850" v="3025"/>
          <ac:spMkLst>
            <pc:docMk/>
            <pc:sldMk cId="1598982890" sldId="755"/>
            <ac:spMk id="22" creationId="{88F0A37D-2337-4AAF-98B0-7E4E9B98719A}"/>
          </ac:spMkLst>
        </pc:spChg>
        <pc:spChg chg="add">
          <ac:chgData name="Zoe Williams" userId="S::z.williams@uwtsd.ac.uk::a851023d-09f5-4bf4-a036-6dfbdc353a14" providerId="AD" clId="Web-{D5B3CEF4-66F2-7B93-20EE-A3FC25014510}" dt="2025-12-01T12:23:49.850" v="3025"/>
          <ac:spMkLst>
            <pc:docMk/>
            <pc:sldMk cId="1598982890" sldId="755"/>
            <ac:spMk id="24" creationId="{F7234D70-FB65-4E99-985E-64D219674D45}"/>
          </ac:spMkLst>
        </pc:spChg>
        <pc:graphicFrameChg chg="add del">
          <ac:chgData name="Zoe Williams" userId="S::z.williams@uwtsd.ac.uk::a851023d-09f5-4bf4-a036-6dfbdc353a14" providerId="AD" clId="Web-{D5B3CEF4-66F2-7B93-20EE-A3FC25014510}" dt="2025-12-01T12:23:31.161" v="3020"/>
          <ac:graphicFrameMkLst>
            <pc:docMk/>
            <pc:sldMk cId="1598982890" sldId="755"/>
            <ac:graphicFrameMk id="5" creationId="{DAF3224A-F5A9-8A11-3DA9-6F17C16E9925}"/>
          </ac:graphicFrameMkLst>
        </pc:graphicFrameChg>
        <pc:graphicFrameChg chg="add del">
          <ac:chgData name="Zoe Williams" userId="S::z.williams@uwtsd.ac.uk::a851023d-09f5-4bf4-a036-6dfbdc353a14" providerId="AD" clId="Web-{D5B3CEF4-66F2-7B93-20EE-A3FC25014510}" dt="2025-12-01T12:23:43.740" v="3022"/>
          <ac:graphicFrameMkLst>
            <pc:docMk/>
            <pc:sldMk cId="1598982890" sldId="755"/>
            <ac:graphicFrameMk id="18" creationId="{748D7B23-AD9C-F46C-FB3F-BE18EA86BFDE}"/>
          </ac:graphicFrameMkLst>
        </pc:graphicFrameChg>
        <pc:graphicFrameChg chg="add modGraphic">
          <ac:chgData name="Zoe Williams" userId="S::z.williams@uwtsd.ac.uk::a851023d-09f5-4bf4-a036-6dfbdc353a14" providerId="AD" clId="Web-{D5B3CEF4-66F2-7B93-20EE-A3FC25014510}" dt="2025-12-01T12:24:12.306" v="3027"/>
          <ac:graphicFrameMkLst>
            <pc:docMk/>
            <pc:sldMk cId="1598982890" sldId="755"/>
            <ac:graphicFrameMk id="25" creationId="{748D7B23-AD9C-F46C-FB3F-BE18EA86BFDE}"/>
          </ac:graphicFrameMkLst>
        </pc:graphicFrameChg>
        <pc:picChg chg="add del">
          <ac:chgData name="Zoe Williams" userId="S::z.williams@uwtsd.ac.uk::a851023d-09f5-4bf4-a036-6dfbdc353a14" providerId="AD" clId="Web-{D5B3CEF4-66F2-7B93-20EE-A3FC25014510}" dt="2025-12-01T12:23:49.835" v="3024"/>
          <ac:picMkLst>
            <pc:docMk/>
            <pc:sldMk cId="1598982890" sldId="755"/>
            <ac:picMk id="7" creationId="{9FB744AB-CE29-18E7-7AFD-3904ADE5D163}"/>
          </ac:picMkLst>
        </pc:picChg>
        <pc:cxnChg chg="add del">
          <ac:chgData name="Zoe Williams" userId="S::z.williams@uwtsd.ac.uk::a851023d-09f5-4bf4-a036-6dfbdc353a14" providerId="AD" clId="Web-{D5B3CEF4-66F2-7B93-20EE-A3FC25014510}" dt="2025-12-01T12:23:31.161" v="3020"/>
          <ac:cxnSpMkLst>
            <pc:docMk/>
            <pc:sldMk cId="1598982890" sldId="755"/>
            <ac:cxnSpMk id="11" creationId="{F15CCCF0-E573-463A-9760-1FDC0B2CFBD7}"/>
          </ac:cxnSpMkLst>
        </pc:cxnChg>
        <pc:cxnChg chg="add del">
          <ac:chgData name="Zoe Williams" userId="S::z.williams@uwtsd.ac.uk::a851023d-09f5-4bf4-a036-6dfbdc353a14" providerId="AD" clId="Web-{D5B3CEF4-66F2-7B93-20EE-A3FC25014510}" dt="2025-12-01T12:23:49.835" v="3024"/>
          <ac:cxnSpMkLst>
            <pc:docMk/>
            <pc:sldMk cId="1598982890" sldId="755"/>
            <ac:cxnSpMk id="12" creationId="{6987BDFB-DE64-4B56-B44F-45FAE19FA94E}"/>
          </ac:cxnSpMkLst>
        </pc:cxnChg>
        <pc:cxnChg chg="add del">
          <ac:chgData name="Zoe Williams" userId="S::z.williams@uwtsd.ac.uk::a851023d-09f5-4bf4-a036-6dfbdc353a14" providerId="AD" clId="Web-{D5B3CEF4-66F2-7B93-20EE-A3FC25014510}" dt="2025-12-01T12:23:43.740" v="3022"/>
          <ac:cxnSpMkLst>
            <pc:docMk/>
            <pc:sldMk cId="1598982890" sldId="755"/>
            <ac:cxnSpMk id="16" creationId="{F15CCCF0-E573-463A-9760-1FDC0B2CFBD7}"/>
          </ac:cxnSpMkLst>
        </pc:cxnChg>
        <pc:cxnChg chg="add">
          <ac:chgData name="Zoe Williams" userId="S::z.williams@uwtsd.ac.uk::a851023d-09f5-4bf4-a036-6dfbdc353a14" providerId="AD" clId="Web-{D5B3CEF4-66F2-7B93-20EE-A3FC25014510}" dt="2025-12-01T12:23:49.850" v="3025"/>
          <ac:cxnSpMkLst>
            <pc:docMk/>
            <pc:sldMk cId="1598982890" sldId="755"/>
            <ac:cxnSpMk id="23" creationId="{F15CCCF0-E573-463A-9760-1FDC0B2CFBD7}"/>
          </ac:cxnSpMkLst>
        </pc:cxnChg>
      </pc:sldChg>
      <pc:sldChg chg="addSp delSp modSp add mod setClrOvrMap modNotes">
        <pc:chgData name="Zoe Williams" userId="S::z.williams@uwtsd.ac.uk::a851023d-09f5-4bf4-a036-6dfbdc353a14" providerId="AD" clId="Web-{D5B3CEF4-66F2-7B93-20EE-A3FC25014510}" dt="2025-12-01T13:43:53.897" v="5747"/>
        <pc:sldMkLst>
          <pc:docMk/>
          <pc:sldMk cId="545491574" sldId="756"/>
        </pc:sldMkLst>
        <pc:spChg chg="mod">
          <ac:chgData name="Zoe Williams" userId="S::z.williams@uwtsd.ac.uk::a851023d-09f5-4bf4-a036-6dfbdc353a14" providerId="AD" clId="Web-{D5B3CEF4-66F2-7B93-20EE-A3FC25014510}" dt="2025-12-01T13:40:50.206" v="5637"/>
          <ac:spMkLst>
            <pc:docMk/>
            <pc:sldMk cId="545491574" sldId="756"/>
            <ac:spMk id="3" creationId="{3A7BC3CC-3F92-471C-B2DE-22282AB5A2B8}"/>
          </ac:spMkLst>
        </pc:spChg>
        <pc:spChg chg="mod ord">
          <ac:chgData name="Zoe Williams" userId="S::z.williams@uwtsd.ac.uk::a851023d-09f5-4bf4-a036-6dfbdc353a14" providerId="AD" clId="Web-{D5B3CEF4-66F2-7B93-20EE-A3FC25014510}" dt="2025-12-01T13:41:10.987" v="5643" actId="20577"/>
          <ac:spMkLst>
            <pc:docMk/>
            <pc:sldMk cId="545491574" sldId="756"/>
            <ac:spMk id="41986" creationId="{84243AD6-FF4F-4149-928C-E0B94B19C463}"/>
          </ac:spMkLst>
        </pc:spChg>
        <pc:spChg chg="add del">
          <ac:chgData name="Zoe Williams" userId="S::z.williams@uwtsd.ac.uk::a851023d-09f5-4bf4-a036-6dfbdc353a14" providerId="AD" clId="Web-{D5B3CEF4-66F2-7B93-20EE-A3FC25014510}" dt="2025-12-01T13:40:19.361" v="5630"/>
          <ac:spMkLst>
            <pc:docMk/>
            <pc:sldMk cId="545491574" sldId="756"/>
            <ac:spMk id="42002" creationId="{B0E58038-8ACE-4AD9-B404-25C603550D83}"/>
          </ac:spMkLst>
        </pc:spChg>
        <pc:spChg chg="add del">
          <ac:chgData name="Zoe Williams" userId="S::z.williams@uwtsd.ac.uk::a851023d-09f5-4bf4-a036-6dfbdc353a14" providerId="AD" clId="Web-{D5B3CEF4-66F2-7B93-20EE-A3FC25014510}" dt="2025-12-01T13:40:19.361" v="5630"/>
          <ac:spMkLst>
            <pc:docMk/>
            <pc:sldMk cId="545491574" sldId="756"/>
            <ac:spMk id="42006" creationId="{82BCDE19-2810-4337-9C49-8589C421767D}"/>
          </ac:spMkLst>
        </pc:spChg>
        <pc:spChg chg="add del">
          <ac:chgData name="Zoe Williams" userId="S::z.williams@uwtsd.ac.uk::a851023d-09f5-4bf4-a036-6dfbdc353a14" providerId="AD" clId="Web-{D5B3CEF4-66F2-7B93-20EE-A3FC25014510}" dt="2025-12-01T13:40:35.252" v="5632"/>
          <ac:spMkLst>
            <pc:docMk/>
            <pc:sldMk cId="545491574" sldId="756"/>
            <ac:spMk id="42008" creationId="{E844E128-FF69-4E9F-8327-6B504B3C5AE1}"/>
          </ac:spMkLst>
        </pc:spChg>
        <pc:spChg chg="add del">
          <ac:chgData name="Zoe Williams" userId="S::z.williams@uwtsd.ac.uk::a851023d-09f5-4bf4-a036-6dfbdc353a14" providerId="AD" clId="Web-{D5B3CEF4-66F2-7B93-20EE-A3FC25014510}" dt="2025-12-01T13:40:43.362" v="5634"/>
          <ac:spMkLst>
            <pc:docMk/>
            <pc:sldMk cId="545491574" sldId="756"/>
            <ac:spMk id="42011" creationId="{E9BA134F-37B6-498A-B46D-040B86E5DA35}"/>
          </ac:spMkLst>
        </pc:spChg>
        <pc:spChg chg="add del">
          <ac:chgData name="Zoe Williams" userId="S::z.williams@uwtsd.ac.uk::a851023d-09f5-4bf4-a036-6dfbdc353a14" providerId="AD" clId="Web-{D5B3CEF4-66F2-7B93-20EE-A3FC25014510}" dt="2025-12-01T13:40:43.362" v="5634"/>
          <ac:spMkLst>
            <pc:docMk/>
            <pc:sldMk cId="545491574" sldId="756"/>
            <ac:spMk id="42012" creationId="{2BFE3F30-11E0-4842-8523-7222538C8293}"/>
          </ac:spMkLst>
        </pc:spChg>
        <pc:spChg chg="add del">
          <ac:chgData name="Zoe Williams" userId="S::z.williams@uwtsd.ac.uk::a851023d-09f5-4bf4-a036-6dfbdc353a14" providerId="AD" clId="Web-{D5B3CEF4-66F2-7B93-20EE-A3FC25014510}" dt="2025-12-01T13:40:50.190" v="5636"/>
          <ac:spMkLst>
            <pc:docMk/>
            <pc:sldMk cId="545491574" sldId="756"/>
            <ac:spMk id="42015" creationId="{990D0034-F768-41E7-85D4-F38C4DE85770}"/>
          </ac:spMkLst>
        </pc:spChg>
        <pc:spChg chg="add">
          <ac:chgData name="Zoe Williams" userId="S::z.williams@uwtsd.ac.uk::a851023d-09f5-4bf4-a036-6dfbdc353a14" providerId="AD" clId="Web-{D5B3CEF4-66F2-7B93-20EE-A3FC25014510}" dt="2025-12-01T13:40:50.206" v="5637"/>
          <ac:spMkLst>
            <pc:docMk/>
            <pc:sldMk cId="545491574" sldId="756"/>
            <ac:spMk id="42018" creationId="{E9BA134F-37B6-498A-B46D-040B86E5DA35}"/>
          </ac:spMkLst>
        </pc:spChg>
        <pc:spChg chg="add">
          <ac:chgData name="Zoe Williams" userId="S::z.williams@uwtsd.ac.uk::a851023d-09f5-4bf4-a036-6dfbdc353a14" providerId="AD" clId="Web-{D5B3CEF4-66F2-7B93-20EE-A3FC25014510}" dt="2025-12-01T13:40:50.206" v="5637"/>
          <ac:spMkLst>
            <pc:docMk/>
            <pc:sldMk cId="545491574" sldId="756"/>
            <ac:spMk id="42019" creationId="{2BFE3F30-11E0-4842-8523-7222538C8293}"/>
          </ac:spMkLst>
        </pc:spChg>
        <pc:picChg chg="mod ord">
          <ac:chgData name="Zoe Williams" userId="S::z.williams@uwtsd.ac.uk::a851023d-09f5-4bf4-a036-6dfbdc353a14" providerId="AD" clId="Web-{D5B3CEF4-66F2-7B93-20EE-A3FC25014510}" dt="2025-12-01T13:40:50.206" v="5637"/>
          <ac:picMkLst>
            <pc:docMk/>
            <pc:sldMk cId="545491574" sldId="756"/>
            <ac:picMk id="41997" creationId="{8DD98862-A73C-2E0C-6138-2644A3903A67}"/>
          </ac:picMkLst>
        </pc:picChg>
        <pc:cxnChg chg="add del">
          <ac:chgData name="Zoe Williams" userId="S::z.williams@uwtsd.ac.uk::a851023d-09f5-4bf4-a036-6dfbdc353a14" providerId="AD" clId="Web-{D5B3CEF4-66F2-7B93-20EE-A3FC25014510}" dt="2025-12-01T13:40:19.361" v="5630"/>
          <ac:cxnSpMkLst>
            <pc:docMk/>
            <pc:sldMk cId="545491574" sldId="756"/>
            <ac:cxnSpMk id="42004" creationId="{38A34772-9011-42B5-AA63-FD6DEC92EE72}"/>
          </ac:cxnSpMkLst>
        </pc:cxnChg>
        <pc:cxnChg chg="add del">
          <ac:chgData name="Zoe Williams" userId="S::z.williams@uwtsd.ac.uk::a851023d-09f5-4bf4-a036-6dfbdc353a14" providerId="AD" clId="Web-{D5B3CEF4-66F2-7B93-20EE-A3FC25014510}" dt="2025-12-01T13:40:35.252" v="5632"/>
          <ac:cxnSpMkLst>
            <pc:docMk/>
            <pc:sldMk cId="545491574" sldId="756"/>
            <ac:cxnSpMk id="42009" creationId="{055CEADF-09EA-423C-8C45-F94AF44D5AF0}"/>
          </ac:cxnSpMkLst>
        </pc:cxnChg>
        <pc:cxnChg chg="add del">
          <ac:chgData name="Zoe Williams" userId="S::z.williams@uwtsd.ac.uk::a851023d-09f5-4bf4-a036-6dfbdc353a14" providerId="AD" clId="Web-{D5B3CEF4-66F2-7B93-20EE-A3FC25014510}" dt="2025-12-01T13:40:43.362" v="5634"/>
          <ac:cxnSpMkLst>
            <pc:docMk/>
            <pc:sldMk cId="545491574" sldId="756"/>
            <ac:cxnSpMk id="42013" creationId="{67E7D319-545A-41CD-95DF-4DE4FA8A46B1}"/>
          </ac:cxnSpMkLst>
        </pc:cxnChg>
        <pc:cxnChg chg="add del">
          <ac:chgData name="Zoe Williams" userId="S::z.williams@uwtsd.ac.uk::a851023d-09f5-4bf4-a036-6dfbdc353a14" providerId="AD" clId="Web-{D5B3CEF4-66F2-7B93-20EE-A3FC25014510}" dt="2025-12-01T13:40:50.190" v="5636"/>
          <ac:cxnSpMkLst>
            <pc:docMk/>
            <pc:sldMk cId="545491574" sldId="756"/>
            <ac:cxnSpMk id="42016" creationId="{5A0A5CF6-407C-4691-8122-49DF69D0020D}"/>
          </ac:cxnSpMkLst>
        </pc:cxnChg>
        <pc:cxnChg chg="add">
          <ac:chgData name="Zoe Williams" userId="S::z.williams@uwtsd.ac.uk::a851023d-09f5-4bf4-a036-6dfbdc353a14" providerId="AD" clId="Web-{D5B3CEF4-66F2-7B93-20EE-A3FC25014510}" dt="2025-12-01T13:40:50.206" v="5637"/>
          <ac:cxnSpMkLst>
            <pc:docMk/>
            <pc:sldMk cId="545491574" sldId="756"/>
            <ac:cxnSpMk id="42020" creationId="{67E7D319-545A-41CD-95DF-4DE4FA8A46B1}"/>
          </ac:cxnSpMkLst>
        </pc:cxnChg>
      </pc:sldChg>
      <pc:sldChg chg="addSp delSp modSp new mod setBg setClrOvrMap modNotes">
        <pc:chgData name="Zoe Williams" userId="S::z.williams@uwtsd.ac.uk::a851023d-09f5-4bf4-a036-6dfbdc353a14" providerId="AD" clId="Web-{D5B3CEF4-66F2-7B93-20EE-A3FC25014510}" dt="2025-12-01T13:58:00.500" v="6663" actId="20577"/>
        <pc:sldMkLst>
          <pc:docMk/>
          <pc:sldMk cId="1197937611" sldId="757"/>
        </pc:sldMkLst>
        <pc:spChg chg="mod">
          <ac:chgData name="Zoe Williams" userId="S::z.williams@uwtsd.ac.uk::a851023d-09f5-4bf4-a036-6dfbdc353a14" providerId="AD" clId="Web-{D5B3CEF4-66F2-7B93-20EE-A3FC25014510}" dt="2025-12-01T13:57:51.797" v="6661"/>
          <ac:spMkLst>
            <pc:docMk/>
            <pc:sldMk cId="1197937611" sldId="757"/>
            <ac:spMk id="2" creationId="{CAE96BB9-4E28-9EA8-8DAC-FB2D8F5C816E}"/>
          </ac:spMkLst>
        </pc:spChg>
        <pc:spChg chg="mod">
          <ac:chgData name="Zoe Williams" userId="S::z.williams@uwtsd.ac.uk::a851023d-09f5-4bf4-a036-6dfbdc353a14" providerId="AD" clId="Web-{D5B3CEF4-66F2-7B93-20EE-A3FC25014510}" dt="2025-12-01T13:58:00.500" v="6663" actId="20577"/>
          <ac:spMkLst>
            <pc:docMk/>
            <pc:sldMk cId="1197937611" sldId="757"/>
            <ac:spMk id="3" creationId="{0E140BFA-8FB8-8ADA-155A-E64E2CAAA1BF}"/>
          </ac:spMkLst>
        </pc:spChg>
        <pc:spChg chg="add del">
          <ac:chgData name="Zoe Williams" userId="S::z.williams@uwtsd.ac.uk::a851023d-09f5-4bf4-a036-6dfbdc353a14" providerId="AD" clId="Web-{D5B3CEF4-66F2-7B93-20EE-A3FC25014510}" dt="2025-12-01T13:57:51.797" v="6661"/>
          <ac:spMkLst>
            <pc:docMk/>
            <pc:sldMk cId="1197937611" sldId="757"/>
            <ac:spMk id="8" creationId="{3741B58E-3B65-4A01-A276-975AB2CF8A08}"/>
          </ac:spMkLst>
        </pc:spChg>
        <pc:spChg chg="add del">
          <ac:chgData name="Zoe Williams" userId="S::z.williams@uwtsd.ac.uk::a851023d-09f5-4bf4-a036-6dfbdc353a14" providerId="AD" clId="Web-{D5B3CEF4-66F2-7B93-20EE-A3FC25014510}" dt="2025-12-01T13:57:51.797" v="6661"/>
          <ac:spMkLst>
            <pc:docMk/>
            <pc:sldMk cId="1197937611" sldId="757"/>
            <ac:spMk id="10" creationId="{7AAC67C3-831B-4AB1-A259-DFB839CAFAFC}"/>
          </ac:spMkLst>
        </pc:spChg>
        <pc:spChg chg="add del">
          <ac:chgData name="Zoe Williams" userId="S::z.williams@uwtsd.ac.uk::a851023d-09f5-4bf4-a036-6dfbdc353a14" providerId="AD" clId="Web-{D5B3CEF4-66F2-7B93-20EE-A3FC25014510}" dt="2025-12-01T13:57:51.797" v="6661"/>
          <ac:spMkLst>
            <pc:docMk/>
            <pc:sldMk cId="1197937611" sldId="757"/>
            <ac:spMk id="12" creationId="{FCAEED9E-BB91-43A0-911B-1ACD8803E3CE}"/>
          </ac:spMkLst>
        </pc:spChg>
        <pc:spChg chg="add">
          <ac:chgData name="Zoe Williams" userId="S::z.williams@uwtsd.ac.uk::a851023d-09f5-4bf4-a036-6dfbdc353a14" providerId="AD" clId="Web-{D5B3CEF4-66F2-7B93-20EE-A3FC25014510}" dt="2025-12-01T13:57:51.797" v="6661"/>
          <ac:spMkLst>
            <pc:docMk/>
            <pc:sldMk cId="1197937611" sldId="757"/>
            <ac:spMk id="18" creationId="{E844E128-FF69-4E9F-8327-6B504B3C5AE1}"/>
          </ac:spMkLst>
        </pc:spChg>
        <pc:picChg chg="add">
          <ac:chgData name="Zoe Williams" userId="S::z.williams@uwtsd.ac.uk::a851023d-09f5-4bf4-a036-6dfbdc353a14" providerId="AD" clId="Web-{D5B3CEF4-66F2-7B93-20EE-A3FC25014510}" dt="2025-12-01T13:57:51.797" v="6661"/>
          <ac:picMkLst>
            <pc:docMk/>
            <pc:sldMk cId="1197937611" sldId="757"/>
            <ac:picMk id="14" creationId="{25A667DD-A640-9631-3F47-EABC8EC3B43E}"/>
          </ac:picMkLst>
        </pc:picChg>
        <pc:cxnChg chg="add">
          <ac:chgData name="Zoe Williams" userId="S::z.williams@uwtsd.ac.uk::a851023d-09f5-4bf4-a036-6dfbdc353a14" providerId="AD" clId="Web-{D5B3CEF4-66F2-7B93-20EE-A3FC25014510}" dt="2025-12-01T13:57:51.797" v="6661"/>
          <ac:cxnSpMkLst>
            <pc:docMk/>
            <pc:sldMk cId="1197937611" sldId="757"/>
            <ac:cxnSpMk id="20" creationId="{055CEADF-09EA-423C-8C45-F94AF44D5AF0}"/>
          </ac:cxnSpMkLst>
        </pc:cxnChg>
      </pc:sldChg>
      <pc:sldChg chg="addSp delSp modSp new mod setBg setClrOvrMap modNotes">
        <pc:chgData name="Zoe Williams" userId="S::z.williams@uwtsd.ac.uk::a851023d-09f5-4bf4-a036-6dfbdc353a14" providerId="AD" clId="Web-{D5B3CEF4-66F2-7B93-20EE-A3FC25014510}" dt="2025-12-01T14:05:54.719" v="7195"/>
        <pc:sldMkLst>
          <pc:docMk/>
          <pc:sldMk cId="704080022" sldId="758"/>
        </pc:sldMkLst>
        <pc:spChg chg="mod">
          <ac:chgData name="Zoe Williams" userId="S::z.williams@uwtsd.ac.uk::a851023d-09f5-4bf4-a036-6dfbdc353a14" providerId="AD" clId="Web-{D5B3CEF4-66F2-7B93-20EE-A3FC25014510}" dt="2025-12-01T14:05:54.719" v="7195"/>
          <ac:spMkLst>
            <pc:docMk/>
            <pc:sldMk cId="704080022" sldId="758"/>
            <ac:spMk id="2" creationId="{3529B6EB-5CE2-F2BA-6076-12C4E2C7876E}"/>
          </ac:spMkLst>
        </pc:spChg>
        <pc:spChg chg="mod">
          <ac:chgData name="Zoe Williams" userId="S::z.williams@uwtsd.ac.uk::a851023d-09f5-4bf4-a036-6dfbdc353a14" providerId="AD" clId="Web-{D5B3CEF4-66F2-7B93-20EE-A3FC25014510}" dt="2025-12-01T14:05:54.719" v="7195"/>
          <ac:spMkLst>
            <pc:docMk/>
            <pc:sldMk cId="704080022" sldId="758"/>
            <ac:spMk id="3" creationId="{3FC29530-ABD3-FCD1-7517-67256C8BE50E}"/>
          </ac:spMkLst>
        </pc:spChg>
        <pc:spChg chg="add del">
          <ac:chgData name="Zoe Williams" userId="S::z.williams@uwtsd.ac.uk::a851023d-09f5-4bf4-a036-6dfbdc353a14" providerId="AD" clId="Web-{D5B3CEF4-66F2-7B93-20EE-A3FC25014510}" dt="2025-12-01T14:05:09.152" v="7188"/>
          <ac:spMkLst>
            <pc:docMk/>
            <pc:sldMk cId="704080022" sldId="758"/>
            <ac:spMk id="9" creationId="{E844E128-FF69-4E9F-8327-6B504B3C5AE1}"/>
          </ac:spMkLst>
        </pc:spChg>
        <pc:spChg chg="add del">
          <ac:chgData name="Zoe Williams" userId="S::z.williams@uwtsd.ac.uk::a851023d-09f5-4bf4-a036-6dfbdc353a14" providerId="AD" clId="Web-{D5B3CEF4-66F2-7B93-20EE-A3FC25014510}" dt="2025-12-01T14:05:22.012" v="7190"/>
          <ac:spMkLst>
            <pc:docMk/>
            <pc:sldMk cId="704080022" sldId="758"/>
            <ac:spMk id="13" creationId="{C1B60310-C5C3-46A0-A452-2A0B008434DA}"/>
          </ac:spMkLst>
        </pc:spChg>
        <pc:spChg chg="add del">
          <ac:chgData name="Zoe Williams" userId="S::z.williams@uwtsd.ac.uk::a851023d-09f5-4bf4-a036-6dfbdc353a14" providerId="AD" clId="Web-{D5B3CEF4-66F2-7B93-20EE-A3FC25014510}" dt="2025-12-01T14:05:22.012" v="7190"/>
          <ac:spMkLst>
            <pc:docMk/>
            <pc:sldMk cId="704080022" sldId="758"/>
            <ac:spMk id="14" creationId="{67B74F2B-9534-4540-96B0-5C8E958B940F}"/>
          </ac:spMkLst>
        </pc:spChg>
        <pc:spChg chg="add del">
          <ac:chgData name="Zoe Williams" userId="S::z.williams@uwtsd.ac.uk::a851023d-09f5-4bf4-a036-6dfbdc353a14" providerId="AD" clId="Web-{D5B3CEF4-66F2-7B93-20EE-A3FC25014510}" dt="2025-12-01T14:05:54.719" v="7195"/>
          <ac:spMkLst>
            <pc:docMk/>
            <pc:sldMk cId="704080022" sldId="758"/>
            <ac:spMk id="18" creationId="{E844E128-FF69-4E9F-8327-6B504B3C5AE1}"/>
          </ac:spMkLst>
        </pc:spChg>
        <pc:spChg chg="add del">
          <ac:chgData name="Zoe Williams" userId="S::z.williams@uwtsd.ac.uk::a851023d-09f5-4bf4-a036-6dfbdc353a14" providerId="AD" clId="Web-{D5B3CEF4-66F2-7B93-20EE-A3FC25014510}" dt="2025-12-01T14:05:54.719" v="7194"/>
          <ac:spMkLst>
            <pc:docMk/>
            <pc:sldMk cId="704080022" sldId="758"/>
            <ac:spMk id="25" creationId="{0AB6E427-3F73-4C06-A5D5-AE52C3883B50}"/>
          </ac:spMkLst>
        </pc:spChg>
        <pc:spChg chg="add del">
          <ac:chgData name="Zoe Williams" userId="S::z.williams@uwtsd.ac.uk::a851023d-09f5-4bf4-a036-6dfbdc353a14" providerId="AD" clId="Web-{D5B3CEF4-66F2-7B93-20EE-A3FC25014510}" dt="2025-12-01T14:05:54.719" v="7194"/>
          <ac:spMkLst>
            <pc:docMk/>
            <pc:sldMk cId="704080022" sldId="758"/>
            <ac:spMk id="27" creationId="{D8C9BDAA-0390-4B39-9B5C-BC95E5120DA4}"/>
          </ac:spMkLst>
        </pc:spChg>
        <pc:spChg chg="add">
          <ac:chgData name="Zoe Williams" userId="S::z.williams@uwtsd.ac.uk::a851023d-09f5-4bf4-a036-6dfbdc353a14" providerId="AD" clId="Web-{D5B3CEF4-66F2-7B93-20EE-A3FC25014510}" dt="2025-12-01T14:05:54.719" v="7195"/>
          <ac:spMkLst>
            <pc:docMk/>
            <pc:sldMk cId="704080022" sldId="758"/>
            <ac:spMk id="31" creationId="{E844E128-FF69-4E9F-8327-6B504B3C5AE1}"/>
          </ac:spMkLst>
        </pc:spChg>
        <pc:picChg chg="add del">
          <ac:chgData name="Zoe Williams" userId="S::z.williams@uwtsd.ac.uk::a851023d-09f5-4bf4-a036-6dfbdc353a14" providerId="AD" clId="Web-{D5B3CEF4-66F2-7B93-20EE-A3FC25014510}" dt="2025-12-01T14:05:09.152" v="7188"/>
          <ac:picMkLst>
            <pc:docMk/>
            <pc:sldMk cId="704080022" sldId="758"/>
            <ac:picMk id="5" creationId="{655550FD-7775-0D79-AC85-99E181C505A7}"/>
          </ac:picMkLst>
        </pc:picChg>
        <pc:picChg chg="add del">
          <ac:chgData name="Zoe Williams" userId="S::z.williams@uwtsd.ac.uk::a851023d-09f5-4bf4-a036-6dfbdc353a14" providerId="AD" clId="Web-{D5B3CEF4-66F2-7B93-20EE-A3FC25014510}" dt="2025-12-01T14:05:22.012" v="7190"/>
          <ac:picMkLst>
            <pc:docMk/>
            <pc:sldMk cId="704080022" sldId="758"/>
            <ac:picMk id="15" creationId="{B8F55BA4-2C5C-9582-7AC0-280825C31F42}"/>
          </ac:picMkLst>
        </pc:picChg>
        <pc:picChg chg="add mod">
          <ac:chgData name="Zoe Williams" userId="S::z.williams@uwtsd.ac.uk::a851023d-09f5-4bf4-a036-6dfbdc353a14" providerId="AD" clId="Web-{D5B3CEF4-66F2-7B93-20EE-A3FC25014510}" dt="2025-12-01T14:05:54.719" v="7195"/>
          <ac:picMkLst>
            <pc:docMk/>
            <pc:sldMk cId="704080022" sldId="758"/>
            <ac:picMk id="20" creationId="{85270DDC-E8F8-1EE6-2B9E-168063010AF5}"/>
          </ac:picMkLst>
        </pc:picChg>
        <pc:cxnChg chg="add del">
          <ac:chgData name="Zoe Williams" userId="S::z.williams@uwtsd.ac.uk::a851023d-09f5-4bf4-a036-6dfbdc353a14" providerId="AD" clId="Web-{D5B3CEF4-66F2-7B93-20EE-A3FC25014510}" dt="2025-12-01T14:05:09.152" v="7188"/>
          <ac:cxnSpMkLst>
            <pc:docMk/>
            <pc:sldMk cId="704080022" sldId="758"/>
            <ac:cxnSpMk id="11" creationId="{055CEADF-09EA-423C-8C45-F94AF44D5AF0}"/>
          </ac:cxnSpMkLst>
        </pc:cxnChg>
        <pc:cxnChg chg="add del">
          <ac:chgData name="Zoe Williams" userId="S::z.williams@uwtsd.ac.uk::a851023d-09f5-4bf4-a036-6dfbdc353a14" providerId="AD" clId="Web-{D5B3CEF4-66F2-7B93-20EE-A3FC25014510}" dt="2025-12-01T14:05:22.012" v="7190"/>
          <ac:cxnSpMkLst>
            <pc:docMk/>
            <pc:sldMk cId="704080022" sldId="758"/>
            <ac:cxnSpMk id="16" creationId="{33BECB2B-2CFA-412C-880F-C4B60974936F}"/>
          </ac:cxnSpMkLst>
        </pc:cxnChg>
        <pc:cxnChg chg="add del">
          <ac:chgData name="Zoe Williams" userId="S::z.williams@uwtsd.ac.uk::a851023d-09f5-4bf4-a036-6dfbdc353a14" providerId="AD" clId="Web-{D5B3CEF4-66F2-7B93-20EE-A3FC25014510}" dt="2025-12-01T14:05:54.719" v="7195"/>
          <ac:cxnSpMkLst>
            <pc:docMk/>
            <pc:sldMk cId="704080022" sldId="758"/>
            <ac:cxnSpMk id="19" creationId="{055CEADF-09EA-423C-8C45-F94AF44D5AF0}"/>
          </ac:cxnSpMkLst>
        </pc:cxnChg>
        <pc:cxnChg chg="add del">
          <ac:chgData name="Zoe Williams" userId="S::z.williams@uwtsd.ac.uk::a851023d-09f5-4bf4-a036-6dfbdc353a14" providerId="AD" clId="Web-{D5B3CEF4-66F2-7B93-20EE-A3FC25014510}" dt="2025-12-01T14:05:54.719" v="7194"/>
          <ac:cxnSpMkLst>
            <pc:docMk/>
            <pc:sldMk cId="704080022" sldId="758"/>
            <ac:cxnSpMk id="29" creationId="{E04A321A-A039-4720-87B4-66A4210E0D57}"/>
          </ac:cxnSpMkLst>
        </pc:cxnChg>
        <pc:cxnChg chg="add">
          <ac:chgData name="Zoe Williams" userId="S::z.williams@uwtsd.ac.uk::a851023d-09f5-4bf4-a036-6dfbdc353a14" providerId="AD" clId="Web-{D5B3CEF4-66F2-7B93-20EE-A3FC25014510}" dt="2025-12-01T14:05:54.719" v="7195"/>
          <ac:cxnSpMkLst>
            <pc:docMk/>
            <pc:sldMk cId="704080022" sldId="758"/>
            <ac:cxnSpMk id="32" creationId="{055CEADF-09EA-423C-8C45-F94AF44D5AF0}"/>
          </ac:cxnSpMkLst>
        </pc:cxnChg>
      </pc:sldChg>
      <pc:sldChg chg="addSp delSp modSp new mod setBg modNotes">
        <pc:chgData name="Zoe Williams" userId="S::z.williams@uwtsd.ac.uk::a851023d-09f5-4bf4-a036-6dfbdc353a14" providerId="AD" clId="Web-{D5B3CEF4-66F2-7B93-20EE-A3FC25014510}" dt="2025-12-01T14:21:46.098" v="7808"/>
        <pc:sldMkLst>
          <pc:docMk/>
          <pc:sldMk cId="418608433" sldId="759"/>
        </pc:sldMkLst>
        <pc:spChg chg="mod">
          <ac:chgData name="Zoe Williams" userId="S::z.williams@uwtsd.ac.uk::a851023d-09f5-4bf4-a036-6dfbdc353a14" providerId="AD" clId="Web-{D5B3CEF4-66F2-7B93-20EE-A3FC25014510}" dt="2025-12-01T14:16:06.514" v="7405"/>
          <ac:spMkLst>
            <pc:docMk/>
            <pc:sldMk cId="418608433" sldId="759"/>
            <ac:spMk id="2" creationId="{2D3B2A66-ED39-E833-1B05-C74617C993F1}"/>
          </ac:spMkLst>
        </pc:spChg>
        <pc:spChg chg="add del mod">
          <ac:chgData name="Zoe Williams" userId="S::z.williams@uwtsd.ac.uk::a851023d-09f5-4bf4-a036-6dfbdc353a14" providerId="AD" clId="Web-{D5B3CEF4-66F2-7B93-20EE-A3FC25014510}" dt="2025-12-01T14:16:06.514" v="7405"/>
          <ac:spMkLst>
            <pc:docMk/>
            <pc:sldMk cId="418608433" sldId="759"/>
            <ac:spMk id="3" creationId="{6AF915BA-8E6C-215A-E91A-1050ED360F70}"/>
          </ac:spMkLst>
        </pc:spChg>
        <pc:spChg chg="add del">
          <ac:chgData name="Zoe Williams" userId="S::z.williams@uwtsd.ac.uk::a851023d-09f5-4bf4-a036-6dfbdc353a14" providerId="AD" clId="Web-{D5B3CEF4-66F2-7B93-20EE-A3FC25014510}" dt="2025-12-01T14:15:55.467" v="7400"/>
          <ac:spMkLst>
            <pc:docMk/>
            <pc:sldMk cId="418608433" sldId="759"/>
            <ac:spMk id="9" creationId="{68BDBE5C-BBE9-4E89-BEE5-DEB6EAB8702D}"/>
          </ac:spMkLst>
        </pc:spChg>
        <pc:spChg chg="add del">
          <ac:chgData name="Zoe Williams" userId="S::z.williams@uwtsd.ac.uk::a851023d-09f5-4bf4-a036-6dfbdc353a14" providerId="AD" clId="Web-{D5B3CEF4-66F2-7B93-20EE-A3FC25014510}" dt="2025-12-01T14:15:55.467" v="7400"/>
          <ac:spMkLst>
            <pc:docMk/>
            <pc:sldMk cId="418608433" sldId="759"/>
            <ac:spMk id="13" creationId="{DFC4168B-AA75-4715-9B96-CF84B170A68B}"/>
          </ac:spMkLst>
        </pc:spChg>
        <pc:spChg chg="add del">
          <ac:chgData name="Zoe Williams" userId="S::z.williams@uwtsd.ac.uk::a851023d-09f5-4bf4-a036-6dfbdc353a14" providerId="AD" clId="Web-{D5B3CEF4-66F2-7B93-20EE-A3FC25014510}" dt="2025-12-01T14:16:02.701" v="7402"/>
          <ac:spMkLst>
            <pc:docMk/>
            <pc:sldMk cId="418608433" sldId="759"/>
            <ac:spMk id="15" creationId="{EE1530B0-6F96-46C0-8B3E-3215CB756BE4}"/>
          </ac:spMkLst>
        </pc:spChg>
        <pc:spChg chg="add del">
          <ac:chgData name="Zoe Williams" userId="S::z.williams@uwtsd.ac.uk::a851023d-09f5-4bf4-a036-6dfbdc353a14" providerId="AD" clId="Web-{D5B3CEF4-66F2-7B93-20EE-A3FC25014510}" dt="2025-12-01T14:16:02.701" v="7402"/>
          <ac:spMkLst>
            <pc:docMk/>
            <pc:sldMk cId="418608433" sldId="759"/>
            <ac:spMk id="16" creationId="{754910CF-1B56-45D3-960A-E89F7B3B9131}"/>
          </ac:spMkLst>
        </pc:spChg>
        <pc:spChg chg="add">
          <ac:chgData name="Zoe Williams" userId="S::z.williams@uwtsd.ac.uk::a851023d-09f5-4bf4-a036-6dfbdc353a14" providerId="AD" clId="Web-{D5B3CEF4-66F2-7B93-20EE-A3FC25014510}" dt="2025-12-01T14:16:06.514" v="7405"/>
          <ac:spMkLst>
            <pc:docMk/>
            <pc:sldMk cId="418608433" sldId="759"/>
            <ac:spMk id="21" creationId="{EE1530B0-6F96-46C0-8B3E-3215CB756BE4}"/>
          </ac:spMkLst>
        </pc:spChg>
        <pc:spChg chg="add">
          <ac:chgData name="Zoe Williams" userId="S::z.williams@uwtsd.ac.uk::a851023d-09f5-4bf4-a036-6dfbdc353a14" providerId="AD" clId="Web-{D5B3CEF4-66F2-7B93-20EE-A3FC25014510}" dt="2025-12-01T14:16:06.514" v="7405"/>
          <ac:spMkLst>
            <pc:docMk/>
            <pc:sldMk cId="418608433" sldId="759"/>
            <ac:spMk id="22" creationId="{754910CF-1B56-45D3-960A-E89F7B3B9131}"/>
          </ac:spMkLst>
        </pc:spChg>
        <pc:graphicFrameChg chg="add del">
          <ac:chgData name="Zoe Williams" userId="S::z.williams@uwtsd.ac.uk::a851023d-09f5-4bf4-a036-6dfbdc353a14" providerId="AD" clId="Web-{D5B3CEF4-66F2-7B93-20EE-A3FC25014510}" dt="2025-12-01T14:15:55.467" v="7400"/>
          <ac:graphicFrameMkLst>
            <pc:docMk/>
            <pc:sldMk cId="418608433" sldId="759"/>
            <ac:graphicFrameMk id="5" creationId="{36B9BAE3-7307-4999-D631-452B58962CB5}"/>
          </ac:graphicFrameMkLst>
        </pc:graphicFrameChg>
        <pc:graphicFrameChg chg="add del">
          <ac:chgData name="Zoe Williams" userId="S::z.williams@uwtsd.ac.uk::a851023d-09f5-4bf4-a036-6dfbdc353a14" providerId="AD" clId="Web-{D5B3CEF4-66F2-7B93-20EE-A3FC25014510}" dt="2025-12-01T14:16:02.701" v="7402"/>
          <ac:graphicFrameMkLst>
            <pc:docMk/>
            <pc:sldMk cId="418608433" sldId="759"/>
            <ac:graphicFrameMk id="17" creationId="{60147E34-C661-9B83-D8DD-BF196AF0A997}"/>
          </ac:graphicFrameMkLst>
        </pc:graphicFrameChg>
        <pc:graphicFrameChg chg="add del">
          <ac:chgData name="Zoe Williams" userId="S::z.williams@uwtsd.ac.uk::a851023d-09f5-4bf4-a036-6dfbdc353a14" providerId="AD" clId="Web-{D5B3CEF4-66F2-7B93-20EE-A3FC25014510}" dt="2025-12-01T14:16:06.467" v="7404"/>
          <ac:graphicFrameMkLst>
            <pc:docMk/>
            <pc:sldMk cId="418608433" sldId="759"/>
            <ac:graphicFrameMk id="19" creationId="{2BA117F7-670F-9597-313F-29D7A2176933}"/>
          </ac:graphicFrameMkLst>
        </pc:graphicFrameChg>
        <pc:graphicFrameChg chg="add">
          <ac:chgData name="Zoe Williams" userId="S::z.williams@uwtsd.ac.uk::a851023d-09f5-4bf4-a036-6dfbdc353a14" providerId="AD" clId="Web-{D5B3CEF4-66F2-7B93-20EE-A3FC25014510}" dt="2025-12-01T14:16:06.514" v="7405"/>
          <ac:graphicFrameMkLst>
            <pc:docMk/>
            <pc:sldMk cId="418608433" sldId="759"/>
            <ac:graphicFrameMk id="23" creationId="{60147E34-C661-9B83-D8DD-BF196AF0A997}"/>
          </ac:graphicFrameMkLst>
        </pc:graphicFrameChg>
        <pc:cxnChg chg="add del">
          <ac:chgData name="Zoe Williams" userId="S::z.williams@uwtsd.ac.uk::a851023d-09f5-4bf4-a036-6dfbdc353a14" providerId="AD" clId="Web-{D5B3CEF4-66F2-7B93-20EE-A3FC25014510}" dt="2025-12-01T14:15:55.467" v="7400"/>
          <ac:cxnSpMkLst>
            <pc:docMk/>
            <pc:sldMk cId="418608433" sldId="759"/>
            <ac:cxnSpMk id="11" creationId="{2752F38C-F560-47AA-90AD-209F39C04150}"/>
          </ac:cxnSpMkLst>
        </pc:cxnChg>
      </pc:sldChg>
      <pc:sldChg chg="addSp delSp modSp new mod setBg modNotes">
        <pc:chgData name="Zoe Williams" userId="S::z.williams@uwtsd.ac.uk::a851023d-09f5-4bf4-a036-6dfbdc353a14" providerId="AD" clId="Web-{D5B3CEF4-66F2-7B93-20EE-A3FC25014510}" dt="2025-12-01T14:29:46.942" v="8516"/>
        <pc:sldMkLst>
          <pc:docMk/>
          <pc:sldMk cId="3053950212" sldId="760"/>
        </pc:sldMkLst>
        <pc:spChg chg="mod">
          <ac:chgData name="Zoe Williams" userId="S::z.williams@uwtsd.ac.uk::a851023d-09f5-4bf4-a036-6dfbdc353a14" providerId="AD" clId="Web-{D5B3CEF4-66F2-7B93-20EE-A3FC25014510}" dt="2025-12-01T14:19:26.390" v="7642"/>
          <ac:spMkLst>
            <pc:docMk/>
            <pc:sldMk cId="3053950212" sldId="760"/>
            <ac:spMk id="2" creationId="{EDBA77AF-8DAE-270A-5669-1C1CFE2866B8}"/>
          </ac:spMkLst>
        </pc:spChg>
        <pc:spChg chg="mod">
          <ac:chgData name="Zoe Williams" userId="S::z.williams@uwtsd.ac.uk::a851023d-09f5-4bf4-a036-6dfbdc353a14" providerId="AD" clId="Web-{D5B3CEF4-66F2-7B93-20EE-A3FC25014510}" dt="2025-12-01T14:19:38.173" v="7644" actId="20577"/>
          <ac:spMkLst>
            <pc:docMk/>
            <pc:sldMk cId="3053950212" sldId="760"/>
            <ac:spMk id="3" creationId="{BF5372E0-7DC2-0342-6C4B-697D36F91142}"/>
          </ac:spMkLst>
        </pc:spChg>
        <pc:spChg chg="add del">
          <ac:chgData name="Zoe Williams" userId="S::z.williams@uwtsd.ac.uk::a851023d-09f5-4bf4-a036-6dfbdc353a14" providerId="AD" clId="Web-{D5B3CEF4-66F2-7B93-20EE-A3FC25014510}" dt="2025-12-01T14:19:20.733" v="7639"/>
          <ac:spMkLst>
            <pc:docMk/>
            <pc:sldMk cId="3053950212" sldId="760"/>
            <ac:spMk id="8" creationId="{3558DB37-9FEE-48A2-8578-ED0401573943}"/>
          </ac:spMkLst>
        </pc:spChg>
        <pc:spChg chg="add del">
          <ac:chgData name="Zoe Williams" userId="S::z.williams@uwtsd.ac.uk::a851023d-09f5-4bf4-a036-6dfbdc353a14" providerId="AD" clId="Web-{D5B3CEF4-66F2-7B93-20EE-A3FC25014510}" dt="2025-12-01T14:19:20.733" v="7639"/>
          <ac:spMkLst>
            <pc:docMk/>
            <pc:sldMk cId="3053950212" sldId="760"/>
            <ac:spMk id="10" creationId="{5F7FCCA6-00E2-4F74-A105-0D769872F243}"/>
          </ac:spMkLst>
        </pc:spChg>
        <pc:spChg chg="add del">
          <ac:chgData name="Zoe Williams" userId="S::z.williams@uwtsd.ac.uk::a851023d-09f5-4bf4-a036-6dfbdc353a14" providerId="AD" clId="Web-{D5B3CEF4-66F2-7B93-20EE-A3FC25014510}" dt="2025-12-01T14:19:20.733" v="7639"/>
          <ac:spMkLst>
            <pc:docMk/>
            <pc:sldMk cId="3053950212" sldId="760"/>
            <ac:spMk id="12" creationId="{9B834327-03F1-4931-8261-971373A5A694}"/>
          </ac:spMkLst>
        </pc:spChg>
        <pc:spChg chg="add del">
          <ac:chgData name="Zoe Williams" userId="S::z.williams@uwtsd.ac.uk::a851023d-09f5-4bf4-a036-6dfbdc353a14" providerId="AD" clId="Web-{D5B3CEF4-66F2-7B93-20EE-A3FC25014510}" dt="2025-12-01T14:19:26.374" v="7641"/>
          <ac:spMkLst>
            <pc:docMk/>
            <pc:sldMk cId="3053950212" sldId="760"/>
            <ac:spMk id="14" creationId="{9AA76026-5689-4584-8D93-D71D739E61B5}"/>
          </ac:spMkLst>
        </pc:spChg>
        <pc:spChg chg="add del">
          <ac:chgData name="Zoe Williams" userId="S::z.williams@uwtsd.ac.uk::a851023d-09f5-4bf4-a036-6dfbdc353a14" providerId="AD" clId="Web-{D5B3CEF4-66F2-7B93-20EE-A3FC25014510}" dt="2025-12-01T14:19:26.374" v="7641"/>
          <ac:spMkLst>
            <pc:docMk/>
            <pc:sldMk cId="3053950212" sldId="760"/>
            <ac:spMk id="15" creationId="{08CB54FC-0B2A-4107-9A70-958B90B76585}"/>
          </ac:spMkLst>
        </pc:spChg>
        <pc:spChg chg="add">
          <ac:chgData name="Zoe Williams" userId="S::z.williams@uwtsd.ac.uk::a851023d-09f5-4bf4-a036-6dfbdc353a14" providerId="AD" clId="Web-{D5B3CEF4-66F2-7B93-20EE-A3FC25014510}" dt="2025-12-01T14:19:26.390" v="7642"/>
          <ac:spMkLst>
            <pc:docMk/>
            <pc:sldMk cId="3053950212" sldId="760"/>
            <ac:spMk id="18" creationId="{13BCCAE5-A35B-4B66-A4A7-E23C34A403A4}"/>
          </ac:spMkLst>
        </pc:spChg>
        <pc:spChg chg="add">
          <ac:chgData name="Zoe Williams" userId="S::z.williams@uwtsd.ac.uk::a851023d-09f5-4bf4-a036-6dfbdc353a14" providerId="AD" clId="Web-{D5B3CEF4-66F2-7B93-20EE-A3FC25014510}" dt="2025-12-01T14:19:26.390" v="7642"/>
          <ac:spMkLst>
            <pc:docMk/>
            <pc:sldMk cId="3053950212" sldId="760"/>
            <ac:spMk id="21" creationId="{0B2EDFE5-9478-4774-9D3D-FEC7DC7082EF}"/>
          </ac:spMkLst>
        </pc:spChg>
        <pc:picChg chg="add del">
          <ac:chgData name="Zoe Williams" userId="S::z.williams@uwtsd.ac.uk::a851023d-09f5-4bf4-a036-6dfbdc353a14" providerId="AD" clId="Web-{D5B3CEF4-66F2-7B93-20EE-A3FC25014510}" dt="2025-12-01T14:19:26.374" v="7641"/>
          <ac:picMkLst>
            <pc:docMk/>
            <pc:sldMk cId="3053950212" sldId="760"/>
            <ac:picMk id="7" creationId="{8974AC5D-5263-523D-F9CB-21BED3626ECA}"/>
          </ac:picMkLst>
        </pc:picChg>
        <pc:picChg chg="add">
          <ac:chgData name="Zoe Williams" userId="S::z.williams@uwtsd.ac.uk::a851023d-09f5-4bf4-a036-6dfbdc353a14" providerId="AD" clId="Web-{D5B3CEF4-66F2-7B93-20EE-A3FC25014510}" dt="2025-12-01T14:19:26.390" v="7642"/>
          <ac:picMkLst>
            <pc:docMk/>
            <pc:sldMk cId="3053950212" sldId="760"/>
            <ac:picMk id="20" creationId="{293409E7-A02A-7403-8939-5384EC7B9109}"/>
          </ac:picMkLst>
        </pc:picChg>
        <pc:cxnChg chg="add del">
          <ac:chgData name="Zoe Williams" userId="S::z.williams@uwtsd.ac.uk::a851023d-09f5-4bf4-a036-6dfbdc353a14" providerId="AD" clId="Web-{D5B3CEF4-66F2-7B93-20EE-A3FC25014510}" dt="2025-12-01T14:19:26.374" v="7641"/>
          <ac:cxnSpMkLst>
            <pc:docMk/>
            <pc:sldMk cId="3053950212" sldId="760"/>
            <ac:cxnSpMk id="16" creationId="{7855A9B5-1710-4B19-B0F1-CDFDD4ED5B7E}"/>
          </ac:cxnSpMkLst>
        </pc:cxnChg>
        <pc:cxnChg chg="add">
          <ac:chgData name="Zoe Williams" userId="S::z.williams@uwtsd.ac.uk::a851023d-09f5-4bf4-a036-6dfbdc353a14" providerId="AD" clId="Web-{D5B3CEF4-66F2-7B93-20EE-A3FC25014510}" dt="2025-12-01T14:19:26.390" v="7642"/>
          <ac:cxnSpMkLst>
            <pc:docMk/>
            <pc:sldMk cId="3053950212" sldId="760"/>
            <ac:cxnSpMk id="19" creationId="{6987BDFB-DE64-4B56-B44F-45FAE19FA94E}"/>
          </ac:cxnSpMkLst>
        </pc:cxnChg>
      </pc:sldChg>
      <pc:sldChg chg="addSp delSp modSp new mod setBg modNotes">
        <pc:chgData name="Zoe Williams" userId="S::z.williams@uwtsd.ac.uk::a851023d-09f5-4bf4-a036-6dfbdc353a14" providerId="AD" clId="Web-{D5B3CEF4-66F2-7B93-20EE-A3FC25014510}" dt="2025-12-01T14:41:56.830" v="8679"/>
        <pc:sldMkLst>
          <pc:docMk/>
          <pc:sldMk cId="3961525798" sldId="761"/>
        </pc:sldMkLst>
        <pc:spChg chg="mod">
          <ac:chgData name="Zoe Williams" userId="S::z.williams@uwtsd.ac.uk::a851023d-09f5-4bf4-a036-6dfbdc353a14" providerId="AD" clId="Web-{D5B3CEF4-66F2-7B93-20EE-A3FC25014510}" dt="2025-12-01T14:41:56.830" v="8679"/>
          <ac:spMkLst>
            <pc:docMk/>
            <pc:sldMk cId="3961525798" sldId="761"/>
            <ac:spMk id="2" creationId="{BB09C635-CA5D-E155-E771-13C780A80AE9}"/>
          </ac:spMkLst>
        </pc:spChg>
        <pc:spChg chg="mod">
          <ac:chgData name="Zoe Williams" userId="S::z.williams@uwtsd.ac.uk::a851023d-09f5-4bf4-a036-6dfbdc353a14" providerId="AD" clId="Web-{D5B3CEF4-66F2-7B93-20EE-A3FC25014510}" dt="2025-12-01T14:41:56.830" v="8679"/>
          <ac:spMkLst>
            <pc:docMk/>
            <pc:sldMk cId="3961525798" sldId="761"/>
            <ac:spMk id="3" creationId="{7041C419-F848-63FD-052E-41961BA3A924}"/>
          </ac:spMkLst>
        </pc:spChg>
        <pc:spChg chg="add del">
          <ac:chgData name="Zoe Williams" userId="S::z.williams@uwtsd.ac.uk::a851023d-09f5-4bf4-a036-6dfbdc353a14" providerId="AD" clId="Web-{D5B3CEF4-66F2-7B93-20EE-A3FC25014510}" dt="2025-12-01T14:41:56.830" v="8679"/>
          <ac:spMkLst>
            <pc:docMk/>
            <pc:sldMk cId="3961525798" sldId="761"/>
            <ac:spMk id="8" creationId="{3741B58E-3B65-4A01-A276-975AB2CF8A08}"/>
          </ac:spMkLst>
        </pc:spChg>
        <pc:spChg chg="add del">
          <ac:chgData name="Zoe Williams" userId="S::z.williams@uwtsd.ac.uk::a851023d-09f5-4bf4-a036-6dfbdc353a14" providerId="AD" clId="Web-{D5B3CEF4-66F2-7B93-20EE-A3FC25014510}" dt="2025-12-01T14:41:56.830" v="8679"/>
          <ac:spMkLst>
            <pc:docMk/>
            <pc:sldMk cId="3961525798" sldId="761"/>
            <ac:spMk id="10" creationId="{7AAC67C3-831B-4AB1-A259-DFB839CAFAFC}"/>
          </ac:spMkLst>
        </pc:spChg>
        <pc:spChg chg="add del">
          <ac:chgData name="Zoe Williams" userId="S::z.williams@uwtsd.ac.uk::a851023d-09f5-4bf4-a036-6dfbdc353a14" providerId="AD" clId="Web-{D5B3CEF4-66F2-7B93-20EE-A3FC25014510}" dt="2025-12-01T14:41:56.830" v="8679"/>
          <ac:spMkLst>
            <pc:docMk/>
            <pc:sldMk cId="3961525798" sldId="761"/>
            <ac:spMk id="12" creationId="{FCAEED9E-BB91-43A0-911B-1ACD8803E3CE}"/>
          </ac:spMkLst>
        </pc:spChg>
        <pc:spChg chg="add del">
          <ac:chgData name="Zoe Williams" userId="S::z.williams@uwtsd.ac.uk::a851023d-09f5-4bf4-a036-6dfbdc353a14" providerId="AD" clId="Web-{D5B3CEF4-66F2-7B93-20EE-A3FC25014510}" dt="2025-12-01T14:41:48.564" v="8674"/>
          <ac:spMkLst>
            <pc:docMk/>
            <pc:sldMk cId="3961525798" sldId="761"/>
            <ac:spMk id="17" creationId="{CECF0FC6-D57B-48B6-9036-F4FFD91A4B34}"/>
          </ac:spMkLst>
        </pc:spChg>
        <pc:spChg chg="add del">
          <ac:chgData name="Zoe Williams" userId="S::z.williams@uwtsd.ac.uk::a851023d-09f5-4bf4-a036-6dfbdc353a14" providerId="AD" clId="Web-{D5B3CEF4-66F2-7B93-20EE-A3FC25014510}" dt="2025-12-01T14:41:48.564" v="8674"/>
          <ac:spMkLst>
            <pc:docMk/>
            <pc:sldMk cId="3961525798" sldId="761"/>
            <ac:spMk id="19" creationId="{717A211C-5863-4303-AC3D-AEBFDF6D6A4C}"/>
          </ac:spMkLst>
        </pc:spChg>
        <pc:spChg chg="add del">
          <ac:chgData name="Zoe Williams" userId="S::z.williams@uwtsd.ac.uk::a851023d-09f5-4bf4-a036-6dfbdc353a14" providerId="AD" clId="Web-{D5B3CEF4-66F2-7B93-20EE-A3FC25014510}" dt="2025-12-01T14:41:48.564" v="8674"/>
          <ac:spMkLst>
            <pc:docMk/>
            <pc:sldMk cId="3961525798" sldId="761"/>
            <ac:spMk id="21" creationId="{70FA2369-10B3-4A99-93ED-036A92FD9C47}"/>
          </ac:spMkLst>
        </pc:spChg>
        <pc:spChg chg="add del">
          <ac:chgData name="Zoe Williams" userId="S::z.williams@uwtsd.ac.uk::a851023d-09f5-4bf4-a036-6dfbdc353a14" providerId="AD" clId="Web-{D5B3CEF4-66F2-7B93-20EE-A3FC25014510}" dt="2025-12-01T14:41:53.518" v="8676"/>
          <ac:spMkLst>
            <pc:docMk/>
            <pc:sldMk cId="3961525798" sldId="761"/>
            <ac:spMk id="23" creationId="{3741B58E-3B65-4A01-A276-975AB2CF8A08}"/>
          </ac:spMkLst>
        </pc:spChg>
        <pc:spChg chg="add del">
          <ac:chgData name="Zoe Williams" userId="S::z.williams@uwtsd.ac.uk::a851023d-09f5-4bf4-a036-6dfbdc353a14" providerId="AD" clId="Web-{D5B3CEF4-66F2-7B93-20EE-A3FC25014510}" dt="2025-12-01T14:41:53.518" v="8676"/>
          <ac:spMkLst>
            <pc:docMk/>
            <pc:sldMk cId="3961525798" sldId="761"/>
            <ac:spMk id="24" creationId="{7AAC67C3-831B-4AB1-A259-DFB839CAFAFC}"/>
          </ac:spMkLst>
        </pc:spChg>
        <pc:spChg chg="add del">
          <ac:chgData name="Zoe Williams" userId="S::z.williams@uwtsd.ac.uk::a851023d-09f5-4bf4-a036-6dfbdc353a14" providerId="AD" clId="Web-{D5B3CEF4-66F2-7B93-20EE-A3FC25014510}" dt="2025-12-01T14:41:56.830" v="8678"/>
          <ac:spMkLst>
            <pc:docMk/>
            <pc:sldMk cId="3961525798" sldId="761"/>
            <ac:spMk id="26" creationId="{F5FE1B2C-7BC1-4AE2-9A50-2A4A70A9D6A1}"/>
          </ac:spMkLst>
        </pc:spChg>
        <pc:spChg chg="add del">
          <ac:chgData name="Zoe Williams" userId="S::z.williams@uwtsd.ac.uk::a851023d-09f5-4bf4-a036-6dfbdc353a14" providerId="AD" clId="Web-{D5B3CEF4-66F2-7B93-20EE-A3FC25014510}" dt="2025-12-01T14:41:56.830" v="8678"/>
          <ac:spMkLst>
            <pc:docMk/>
            <pc:sldMk cId="3961525798" sldId="761"/>
            <ac:spMk id="27" creationId="{97E8244A-2C81-4C0E-A929-3EC8EFF35564}"/>
          </ac:spMkLst>
        </pc:spChg>
        <pc:spChg chg="add">
          <ac:chgData name="Zoe Williams" userId="S::z.williams@uwtsd.ac.uk::a851023d-09f5-4bf4-a036-6dfbdc353a14" providerId="AD" clId="Web-{D5B3CEF4-66F2-7B93-20EE-A3FC25014510}" dt="2025-12-01T14:41:56.830" v="8679"/>
          <ac:spMkLst>
            <pc:docMk/>
            <pc:sldMk cId="3961525798" sldId="761"/>
            <ac:spMk id="30" creationId="{3558DB37-9FEE-48A2-8578-ED0401573943}"/>
          </ac:spMkLst>
        </pc:spChg>
        <pc:spChg chg="add">
          <ac:chgData name="Zoe Williams" userId="S::z.williams@uwtsd.ac.uk::a851023d-09f5-4bf4-a036-6dfbdc353a14" providerId="AD" clId="Web-{D5B3CEF4-66F2-7B93-20EE-A3FC25014510}" dt="2025-12-01T14:41:56.830" v="8679"/>
          <ac:spMkLst>
            <pc:docMk/>
            <pc:sldMk cId="3961525798" sldId="761"/>
            <ac:spMk id="31" creationId="{5F7FCCA6-00E2-4F74-A105-0D769872F243}"/>
          </ac:spMkLst>
        </pc:spChg>
        <pc:spChg chg="add">
          <ac:chgData name="Zoe Williams" userId="S::z.williams@uwtsd.ac.uk::a851023d-09f5-4bf4-a036-6dfbdc353a14" providerId="AD" clId="Web-{D5B3CEF4-66F2-7B93-20EE-A3FC25014510}" dt="2025-12-01T14:41:56.830" v="8679"/>
          <ac:spMkLst>
            <pc:docMk/>
            <pc:sldMk cId="3961525798" sldId="761"/>
            <ac:spMk id="32" creationId="{9B834327-03F1-4931-8261-971373A5A694}"/>
          </ac:spMkLst>
        </pc:spChg>
        <pc:cxnChg chg="add del">
          <ac:chgData name="Zoe Williams" userId="S::z.williams@uwtsd.ac.uk::a851023d-09f5-4bf4-a036-6dfbdc353a14" providerId="AD" clId="Web-{D5B3CEF4-66F2-7B93-20EE-A3FC25014510}" dt="2025-12-01T14:41:56.830" v="8678"/>
          <ac:cxnSpMkLst>
            <pc:docMk/>
            <pc:sldMk cId="3961525798" sldId="761"/>
            <ac:cxnSpMk id="28" creationId="{02CC3441-26B3-4381-B3DF-8AE3C288BC0D}"/>
          </ac:cxnSpMkLst>
        </pc:cxnChg>
      </pc:sldChg>
      <pc:sldChg chg="addSp modSp add mod replId setBg">
        <pc:chgData name="Zoe Williams" userId="S::z.williams@uwtsd.ac.uk::a851023d-09f5-4bf4-a036-6dfbdc353a14" providerId="AD" clId="Web-{D5B3CEF4-66F2-7B93-20EE-A3FC25014510}" dt="2025-12-01T14:58:29.013" v="8811"/>
        <pc:sldMkLst>
          <pc:docMk/>
          <pc:sldMk cId="1073450711" sldId="762"/>
        </pc:sldMkLst>
        <pc:spChg chg="mod">
          <ac:chgData name="Zoe Williams" userId="S::z.williams@uwtsd.ac.uk::a851023d-09f5-4bf4-a036-6dfbdc353a14" providerId="AD" clId="Web-{D5B3CEF4-66F2-7B93-20EE-A3FC25014510}" dt="2025-12-01T14:58:29.013" v="8811"/>
          <ac:spMkLst>
            <pc:docMk/>
            <pc:sldMk cId="1073450711" sldId="762"/>
            <ac:spMk id="59394" creationId="{347CD808-F328-2458-1E41-80DBA1DC0082}"/>
          </ac:spMkLst>
        </pc:spChg>
        <pc:spChg chg="mod">
          <ac:chgData name="Zoe Williams" userId="S::z.williams@uwtsd.ac.uk::a851023d-09f5-4bf4-a036-6dfbdc353a14" providerId="AD" clId="Web-{D5B3CEF4-66F2-7B93-20EE-A3FC25014510}" dt="2025-12-01T14:58:29.013" v="8811"/>
          <ac:spMkLst>
            <pc:docMk/>
            <pc:sldMk cId="1073450711" sldId="762"/>
            <ac:spMk id="59395" creationId="{3FB9CDEF-E9BB-4A11-9C1D-88DD19EE7BB9}"/>
          </ac:spMkLst>
        </pc:spChg>
        <pc:spChg chg="add">
          <ac:chgData name="Zoe Williams" userId="S::z.williams@uwtsd.ac.uk::a851023d-09f5-4bf4-a036-6dfbdc353a14" providerId="AD" clId="Web-{D5B3CEF4-66F2-7B93-20EE-A3FC25014510}" dt="2025-12-01T14:58:29.013" v="8811"/>
          <ac:spMkLst>
            <pc:docMk/>
            <pc:sldMk cId="1073450711" sldId="762"/>
            <ac:spMk id="59400" creationId="{3741B58E-3B65-4A01-A276-975AB2CF8A08}"/>
          </ac:spMkLst>
        </pc:spChg>
        <pc:spChg chg="add">
          <ac:chgData name="Zoe Williams" userId="S::z.williams@uwtsd.ac.uk::a851023d-09f5-4bf4-a036-6dfbdc353a14" providerId="AD" clId="Web-{D5B3CEF4-66F2-7B93-20EE-A3FC25014510}" dt="2025-12-01T14:58:29.013" v="8811"/>
          <ac:spMkLst>
            <pc:docMk/>
            <pc:sldMk cId="1073450711" sldId="762"/>
            <ac:spMk id="59402" creationId="{7AAC67C3-831B-4AB1-A259-DFB839CAFAFC}"/>
          </ac:spMkLst>
        </pc:spChg>
        <pc:spChg chg="add">
          <ac:chgData name="Zoe Williams" userId="S::z.williams@uwtsd.ac.uk::a851023d-09f5-4bf4-a036-6dfbdc353a14" providerId="AD" clId="Web-{D5B3CEF4-66F2-7B93-20EE-A3FC25014510}" dt="2025-12-01T14:58:29.013" v="8811"/>
          <ac:spMkLst>
            <pc:docMk/>
            <pc:sldMk cId="1073450711" sldId="762"/>
            <ac:spMk id="59404" creationId="{FCAEED9E-BB91-43A0-911B-1ACD8803E3CE}"/>
          </ac:spMkLst>
        </pc:spChg>
      </pc:sldChg>
      <pc:sldChg chg="addSp delSp modSp new del mod modClrScheme chgLayout">
        <pc:chgData name="Zoe Williams" userId="S::z.williams@uwtsd.ac.uk::a851023d-09f5-4bf4-a036-6dfbdc353a14" providerId="AD" clId="Web-{D5B3CEF4-66F2-7B93-20EE-A3FC25014510}" dt="2025-12-01T14:58:02.808" v="8810"/>
        <pc:sldMkLst>
          <pc:docMk/>
          <pc:sldMk cId="4099119235" sldId="763"/>
        </pc:sldMkLst>
        <pc:spChg chg="del">
          <ac:chgData name="Zoe Williams" userId="S::z.williams@uwtsd.ac.uk::a851023d-09f5-4bf4-a036-6dfbdc353a14" providerId="AD" clId="Web-{D5B3CEF4-66F2-7B93-20EE-A3FC25014510}" dt="2025-12-01T14:46:54.126" v="8687"/>
          <ac:spMkLst>
            <pc:docMk/>
            <pc:sldMk cId="4099119235" sldId="763"/>
            <ac:spMk id="2" creationId="{2FE3E4A9-0062-700F-43B2-D27E412F4474}"/>
          </ac:spMkLst>
        </pc:spChg>
        <pc:spChg chg="del">
          <ac:chgData name="Zoe Williams" userId="S::z.williams@uwtsd.ac.uk::a851023d-09f5-4bf4-a036-6dfbdc353a14" providerId="AD" clId="Web-{D5B3CEF4-66F2-7B93-20EE-A3FC25014510}" dt="2025-12-01T14:46:54.126" v="8687"/>
          <ac:spMkLst>
            <pc:docMk/>
            <pc:sldMk cId="4099119235" sldId="763"/>
            <ac:spMk id="3" creationId="{C730A088-EC86-F606-13F9-F05D6C0197A0}"/>
          </ac:spMkLst>
        </pc:spChg>
        <pc:spChg chg="add mod ord">
          <ac:chgData name="Zoe Williams" userId="S::z.williams@uwtsd.ac.uk::a851023d-09f5-4bf4-a036-6dfbdc353a14" providerId="AD" clId="Web-{D5B3CEF4-66F2-7B93-20EE-A3FC25014510}" dt="2025-12-01T14:50:16.445" v="8712" actId="14100"/>
          <ac:spMkLst>
            <pc:docMk/>
            <pc:sldMk cId="4099119235" sldId="763"/>
            <ac:spMk id="5" creationId="{9773F1E6-3676-06C3-8970-E06FE2F76854}"/>
          </ac:spMkLst>
        </pc:spChg>
        <pc:spChg chg="add del mod">
          <ac:chgData name="Zoe Williams" userId="S::z.williams@uwtsd.ac.uk::a851023d-09f5-4bf4-a036-6dfbdc353a14" providerId="AD" clId="Web-{D5B3CEF4-66F2-7B93-20EE-A3FC25014510}" dt="2025-12-01T14:48:03.863" v="8691"/>
          <ac:spMkLst>
            <pc:docMk/>
            <pc:sldMk cId="4099119235" sldId="763"/>
            <ac:spMk id="6" creationId="{F5024467-DB05-B7B1-1672-C4017C585189}"/>
          </ac:spMkLst>
        </pc:spChg>
        <pc:spChg chg="add del mod">
          <ac:chgData name="Zoe Williams" userId="S::z.williams@uwtsd.ac.uk::a851023d-09f5-4bf4-a036-6dfbdc353a14" providerId="AD" clId="Web-{D5B3CEF4-66F2-7B93-20EE-A3FC25014510}" dt="2025-12-01T14:48:11.551" v="8692"/>
          <ac:spMkLst>
            <pc:docMk/>
            <pc:sldMk cId="4099119235" sldId="763"/>
            <ac:spMk id="7" creationId="{25DFEB81-9D15-D71A-EFBD-A09CAA496B6C}"/>
          </ac:spMkLst>
        </pc:spChg>
        <pc:spChg chg="add del mod ord">
          <ac:chgData name="Zoe Williams" userId="S::z.williams@uwtsd.ac.uk::a851023d-09f5-4bf4-a036-6dfbdc353a14" providerId="AD" clId="Web-{D5B3CEF4-66F2-7B93-20EE-A3FC25014510}" dt="2025-12-01T14:49:22.303" v="8703"/>
          <ac:spMkLst>
            <pc:docMk/>
            <pc:sldMk cId="4099119235" sldId="763"/>
            <ac:spMk id="8" creationId="{A129AE72-E84D-71F1-A772-7CDB2D415121}"/>
          </ac:spMkLst>
        </pc:spChg>
        <pc:spChg chg="add del mod ord">
          <ac:chgData name="Zoe Williams" userId="S::z.williams@uwtsd.ac.uk::a851023d-09f5-4bf4-a036-6dfbdc353a14" providerId="AD" clId="Web-{D5B3CEF4-66F2-7B93-20EE-A3FC25014510}" dt="2025-12-01T14:49:22.303" v="8703"/>
          <ac:spMkLst>
            <pc:docMk/>
            <pc:sldMk cId="4099119235" sldId="763"/>
            <ac:spMk id="9" creationId="{B566993F-63C1-6B39-C32A-49FE3415CB06}"/>
          </ac:spMkLst>
        </pc:spChg>
        <pc:spChg chg="add del mod ord">
          <ac:chgData name="Zoe Williams" userId="S::z.williams@uwtsd.ac.uk::a851023d-09f5-4bf4-a036-6dfbdc353a14" providerId="AD" clId="Web-{D5B3CEF4-66F2-7B93-20EE-A3FC25014510}" dt="2025-12-01T14:49:22.303" v="8703"/>
          <ac:spMkLst>
            <pc:docMk/>
            <pc:sldMk cId="4099119235" sldId="763"/>
            <ac:spMk id="10" creationId="{F4036DC4-F79D-2FC5-6C1B-FAE70B97733A}"/>
          </ac:spMkLst>
        </pc:spChg>
        <pc:spChg chg="add del mod ord">
          <ac:chgData name="Zoe Williams" userId="S::z.williams@uwtsd.ac.uk::a851023d-09f5-4bf4-a036-6dfbdc353a14" providerId="AD" clId="Web-{D5B3CEF4-66F2-7B93-20EE-A3FC25014510}" dt="2025-12-01T14:49:22.303" v="8703"/>
          <ac:spMkLst>
            <pc:docMk/>
            <pc:sldMk cId="4099119235" sldId="763"/>
            <ac:spMk id="11" creationId="{1BC89C6E-5829-E23D-E4B2-30D4213C99CF}"/>
          </ac:spMkLst>
        </pc:spChg>
        <pc:spChg chg="add del">
          <ac:chgData name="Zoe Williams" userId="S::z.williams@uwtsd.ac.uk::a851023d-09f5-4bf4-a036-6dfbdc353a14" providerId="AD" clId="Web-{D5B3CEF4-66F2-7B93-20EE-A3FC25014510}" dt="2025-12-01T14:49:30.100" v="8705"/>
          <ac:spMkLst>
            <pc:docMk/>
            <pc:sldMk cId="4099119235" sldId="763"/>
            <ac:spMk id="12" creationId="{251DB0A1-00F9-F35F-4795-B9B5AB2E9A1B}"/>
          </ac:spMkLst>
        </pc:spChg>
        <pc:spChg chg="add del">
          <ac:chgData name="Zoe Williams" userId="S::z.williams@uwtsd.ac.uk::a851023d-09f5-4bf4-a036-6dfbdc353a14" providerId="AD" clId="Web-{D5B3CEF4-66F2-7B93-20EE-A3FC25014510}" dt="2025-12-01T14:49:40.600" v="8707"/>
          <ac:spMkLst>
            <pc:docMk/>
            <pc:sldMk cId="4099119235" sldId="763"/>
            <ac:spMk id="13" creationId="{8E49AEF2-E4EC-915F-A524-6C42D8E51E9A}"/>
          </ac:spMkLst>
        </pc:spChg>
        <pc:spChg chg="add del">
          <ac:chgData name="Zoe Williams" userId="S::z.williams@uwtsd.ac.uk::a851023d-09f5-4bf4-a036-6dfbdc353a14" providerId="AD" clId="Web-{D5B3CEF4-66F2-7B93-20EE-A3FC25014510}" dt="2025-12-01T14:49:46.194" v="8709"/>
          <ac:spMkLst>
            <pc:docMk/>
            <pc:sldMk cId="4099119235" sldId="763"/>
            <ac:spMk id="14" creationId="{01D1CEEE-0096-CFAF-805E-EBAA362B20EE}"/>
          </ac:spMkLst>
        </pc:spChg>
        <pc:spChg chg="add del">
          <ac:chgData name="Zoe Williams" userId="S::z.williams@uwtsd.ac.uk::a851023d-09f5-4bf4-a036-6dfbdc353a14" providerId="AD" clId="Web-{D5B3CEF4-66F2-7B93-20EE-A3FC25014510}" dt="2025-12-01T14:49:54.382" v="8711"/>
          <ac:spMkLst>
            <pc:docMk/>
            <pc:sldMk cId="4099119235" sldId="763"/>
            <ac:spMk id="15" creationId="{D952EA7E-5219-0A02-95D4-34B7D5E23C01}"/>
          </ac:spMkLst>
        </pc:spChg>
        <pc:spChg chg="add del">
          <ac:chgData name="Zoe Williams" userId="S::z.williams@uwtsd.ac.uk::a851023d-09f5-4bf4-a036-6dfbdc353a14" providerId="AD" clId="Web-{D5B3CEF4-66F2-7B93-20EE-A3FC25014510}" dt="2025-12-01T14:50:22.976" v="8714"/>
          <ac:spMkLst>
            <pc:docMk/>
            <pc:sldMk cId="4099119235" sldId="763"/>
            <ac:spMk id="16" creationId="{F34A34F9-D2F5-53C1-C535-35DE18FACCF3}"/>
          </ac:spMkLst>
        </pc:spChg>
        <pc:spChg chg="add del mod">
          <ac:chgData name="Zoe Williams" userId="S::z.williams@uwtsd.ac.uk::a851023d-09f5-4bf4-a036-6dfbdc353a14" providerId="AD" clId="Web-{D5B3CEF4-66F2-7B93-20EE-A3FC25014510}" dt="2025-12-01T14:55:50.044" v="8788"/>
          <ac:spMkLst>
            <pc:docMk/>
            <pc:sldMk cId="4099119235" sldId="763"/>
            <ac:spMk id="17" creationId="{0553960C-FD3D-3D54-1886-8C76FC4343DD}"/>
          </ac:spMkLst>
        </pc:spChg>
        <pc:spChg chg="add del mod">
          <ac:chgData name="Zoe Williams" userId="S::z.williams@uwtsd.ac.uk::a851023d-09f5-4bf4-a036-6dfbdc353a14" providerId="AD" clId="Web-{D5B3CEF4-66F2-7B93-20EE-A3FC25014510}" dt="2025-12-01T14:51:09.774" v="8723"/>
          <ac:spMkLst>
            <pc:docMk/>
            <pc:sldMk cId="4099119235" sldId="763"/>
            <ac:spMk id="18" creationId="{6A9B09E5-5243-3FD8-92C3-D4BF7292CD0C}"/>
          </ac:spMkLst>
        </pc:spChg>
        <pc:spChg chg="add del mod">
          <ac:chgData name="Zoe Williams" userId="S::z.williams@uwtsd.ac.uk::a851023d-09f5-4bf4-a036-6dfbdc353a14" providerId="AD" clId="Web-{D5B3CEF4-66F2-7B93-20EE-A3FC25014510}" dt="2025-12-01T14:55:47.654" v="8787"/>
          <ac:spMkLst>
            <pc:docMk/>
            <pc:sldMk cId="4099119235" sldId="763"/>
            <ac:spMk id="19" creationId="{52373CC3-3460-48BA-F45E-A55508E8B6B2}"/>
          </ac:spMkLst>
        </pc:spChg>
        <pc:spChg chg="add del mod">
          <ac:chgData name="Zoe Williams" userId="S::z.williams@uwtsd.ac.uk::a851023d-09f5-4bf4-a036-6dfbdc353a14" providerId="AD" clId="Web-{D5B3CEF4-66F2-7B93-20EE-A3FC25014510}" dt="2025-12-01T14:55:43.153" v="8786"/>
          <ac:spMkLst>
            <pc:docMk/>
            <pc:sldMk cId="4099119235" sldId="763"/>
            <ac:spMk id="20" creationId="{4E8B75A7-3A9C-20DF-95FB-8C952C341B0A}"/>
          </ac:spMkLst>
        </pc:spChg>
        <pc:spChg chg="add mod">
          <ac:chgData name="Zoe Williams" userId="S::z.williams@uwtsd.ac.uk::a851023d-09f5-4bf4-a036-6dfbdc353a14" providerId="AD" clId="Web-{D5B3CEF4-66F2-7B93-20EE-A3FC25014510}" dt="2025-12-01T14:57:57.713" v="8809" actId="20577"/>
          <ac:spMkLst>
            <pc:docMk/>
            <pc:sldMk cId="4099119235" sldId="763"/>
            <ac:spMk id="21" creationId="{A3EC1A4E-E592-8685-81FD-1D9ECF4CEED9}"/>
          </ac:spMkLst>
        </pc:spChg>
        <pc:spChg chg="add mod">
          <ac:chgData name="Zoe Williams" userId="S::z.williams@uwtsd.ac.uk::a851023d-09f5-4bf4-a036-6dfbdc353a14" providerId="AD" clId="Web-{D5B3CEF4-66F2-7B93-20EE-A3FC25014510}" dt="2025-12-01T14:56:50.114" v="8795" actId="1076"/>
          <ac:spMkLst>
            <pc:docMk/>
            <pc:sldMk cId="4099119235" sldId="763"/>
            <ac:spMk id="22" creationId="{C118EABD-1B7E-7318-C9B6-890E056A584A}"/>
          </ac:spMkLst>
        </pc:spChg>
        <pc:spChg chg="add mod">
          <ac:chgData name="Zoe Williams" userId="S::z.williams@uwtsd.ac.uk::a851023d-09f5-4bf4-a036-6dfbdc353a14" providerId="AD" clId="Web-{D5B3CEF4-66F2-7B93-20EE-A3FC25014510}" dt="2025-12-01T14:56:52.004" v="8796" actId="1076"/>
          <ac:spMkLst>
            <pc:docMk/>
            <pc:sldMk cId="4099119235" sldId="763"/>
            <ac:spMk id="23" creationId="{B1D50937-3A77-9F4E-A12A-2A4FC5A40892}"/>
          </ac:spMkLst>
        </pc:spChg>
        <pc:graphicFrameChg chg="add del">
          <ac:chgData name="Zoe Williams" userId="S::z.williams@uwtsd.ac.uk::a851023d-09f5-4bf4-a036-6dfbdc353a14" providerId="AD" clId="Web-{D5B3CEF4-66F2-7B93-20EE-A3FC25014510}" dt="2025-12-01T14:47:22.127" v="8689"/>
          <ac:graphicFrameMkLst>
            <pc:docMk/>
            <pc:sldMk cId="4099119235" sldId="763"/>
            <ac:graphicFrameMk id="4" creationId="{590FD923-5DD4-C718-F5B9-AC8374571384}"/>
          </ac:graphicFrameMkLst>
        </pc:graphicFrameChg>
      </pc:sldChg>
      <pc:sldMasterChg chg="add del addSldLayout delSldLayout">
        <pc:chgData name="Zoe Williams" userId="S::z.williams@uwtsd.ac.uk::a851023d-09f5-4bf4-a036-6dfbdc353a14" providerId="AD" clId="Web-{D5B3CEF4-66F2-7B93-20EE-A3FC25014510}" dt="2025-12-01T10:45:02.550" v="382"/>
        <pc:sldMasterMkLst>
          <pc:docMk/>
          <pc:sldMasterMk cId="3845088882" sldId="2147483660"/>
        </pc:sldMasterMkLst>
        <pc:sldLayoutChg chg="add del">
          <pc:chgData name="Zoe Williams" userId="S::z.williams@uwtsd.ac.uk::a851023d-09f5-4bf4-a036-6dfbdc353a14" providerId="AD" clId="Web-{D5B3CEF4-66F2-7B93-20EE-A3FC25014510}" dt="2025-12-01T10:45:02.550" v="382"/>
          <pc:sldLayoutMkLst>
            <pc:docMk/>
            <pc:sldMasterMk cId="3845088882" sldId="2147483660"/>
            <pc:sldLayoutMk cId="1089558674" sldId="2147483661"/>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675678903" sldId="2147483662"/>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3588216796" sldId="2147483663"/>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3603097800" sldId="2147483664"/>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430583737" sldId="2147483665"/>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3534428763" sldId="2147483666"/>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1677475370" sldId="2147483667"/>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1834729707" sldId="2147483668"/>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3755884986" sldId="2147483669"/>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959258379" sldId="2147483670"/>
          </pc:sldLayoutMkLst>
        </pc:sldLayoutChg>
        <pc:sldLayoutChg chg="add del">
          <pc:chgData name="Zoe Williams" userId="S::z.williams@uwtsd.ac.uk::a851023d-09f5-4bf4-a036-6dfbdc353a14" providerId="AD" clId="Web-{D5B3CEF4-66F2-7B93-20EE-A3FC25014510}" dt="2025-12-01T10:45:02.550" v="382"/>
          <pc:sldLayoutMkLst>
            <pc:docMk/>
            <pc:sldMasterMk cId="3845088882" sldId="2147483660"/>
            <pc:sldLayoutMk cId="3278593448" sldId="2147483671"/>
          </pc:sldLayoutMkLst>
        </pc:sldLayoutChg>
      </pc:sldMasterChg>
      <pc:sldMasterChg chg="add del addSldLayout delSldLayout modSldLayout">
        <pc:chgData name="Zoe Williams" userId="S::z.williams@uwtsd.ac.uk::a851023d-09f5-4bf4-a036-6dfbdc353a14" providerId="AD" clId="Web-{D5B3CEF4-66F2-7B93-20EE-A3FC25014510}" dt="2025-12-01T10:45:02.550" v="382"/>
        <pc:sldMasterMkLst>
          <pc:docMk/>
          <pc:sldMasterMk cId="2428070573" sldId="2147483672"/>
        </pc:sldMasterMkLst>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645357745" sldId="2147483673"/>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1772072129" sldId="2147483674"/>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562819400" sldId="2147483675"/>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2845340929" sldId="2147483676"/>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1034558765" sldId="2147483677"/>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3578718260" sldId="2147483678"/>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244184563" sldId="2147483679"/>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1219475804" sldId="2147483680"/>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303407526" sldId="2147483681"/>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3950505266" sldId="2147483682"/>
          </pc:sldLayoutMkLst>
        </pc:sldLayoutChg>
        <pc:sldLayoutChg chg="add del mod replId">
          <pc:chgData name="Zoe Williams" userId="S::z.williams@uwtsd.ac.uk::a851023d-09f5-4bf4-a036-6dfbdc353a14" providerId="AD" clId="Web-{D5B3CEF4-66F2-7B93-20EE-A3FC25014510}" dt="2025-12-01T10:45:02.550" v="382"/>
          <pc:sldLayoutMkLst>
            <pc:docMk/>
            <pc:sldMasterMk cId="2428070573" sldId="2147483672"/>
            <pc:sldLayoutMk cId="3982267561" sldId="2147483683"/>
          </pc:sldLayoutMkLst>
        </pc:sldLayoutChg>
      </pc:sldMasterChg>
    </pc:docChg>
  </pc:docChgLst>
  <pc:docChgLst>
    <pc:chgData name="Zoe Williams" userId="S::z.williams@uwtsd.ac.uk::a851023d-09f5-4bf4-a036-6dfbdc353a14" providerId="AD" clId="Web-{E624E207-2593-4D27-307E-349B94563CEE}"/>
    <pc:docChg chg="modSld">
      <pc:chgData name="Zoe Williams" userId="S::z.williams@uwtsd.ac.uk::a851023d-09f5-4bf4-a036-6dfbdc353a14" providerId="AD" clId="Web-{E624E207-2593-4D27-307E-349B94563CEE}" dt="2025-11-18T14:17:53.870" v="12" actId="20577"/>
      <pc:docMkLst>
        <pc:docMk/>
      </pc:docMkLst>
      <pc:sldChg chg="modSp">
        <pc:chgData name="Zoe Williams" userId="S::z.williams@uwtsd.ac.uk::a851023d-09f5-4bf4-a036-6dfbdc353a14" providerId="AD" clId="Web-{E624E207-2593-4D27-307E-349B94563CEE}" dt="2025-11-18T14:17:53.870" v="12" actId="20577"/>
        <pc:sldMkLst>
          <pc:docMk/>
          <pc:sldMk cId="2998241162" sldId="256"/>
        </pc:sldMkLst>
        <pc:spChg chg="mod">
          <ac:chgData name="Zoe Williams" userId="S::z.williams@uwtsd.ac.uk::a851023d-09f5-4bf4-a036-6dfbdc353a14" providerId="AD" clId="Web-{E624E207-2593-4D27-307E-349B94563CEE}" dt="2025-11-18T14:17:53.870" v="12" actId="20577"/>
          <ac:spMkLst>
            <pc:docMk/>
            <pc:sldMk cId="2998241162" sldId="256"/>
            <ac:spMk id="3" creationId="{307D2F09-0562-45E6-8EEC-759941863BD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886BA-D02C-4526-A097-21A7492D3E7A}"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2EB09E8-D1B2-4CC5-8E8A-4AC0CD3B42FD}">
      <dgm:prSet/>
      <dgm:spPr/>
      <dgm:t>
        <a:bodyPr/>
        <a:lstStyle/>
        <a:p>
          <a:pPr>
            <a:defRPr b="1"/>
          </a:pPr>
          <a:r>
            <a:rPr lang="en-GB"/>
            <a:t>Marketing objectives should directly support your company’s mission and vision.</a:t>
          </a:r>
          <a:endParaRPr lang="en-US"/>
        </a:p>
      </dgm:t>
    </dgm:pt>
    <dgm:pt modelId="{B11AE999-DEAA-4DF3-8EC6-125A1FC77F71}" type="parTrans" cxnId="{7860480D-23C4-417C-A129-5C9959231E9A}">
      <dgm:prSet/>
      <dgm:spPr/>
      <dgm:t>
        <a:bodyPr/>
        <a:lstStyle/>
        <a:p>
          <a:endParaRPr lang="en-US"/>
        </a:p>
      </dgm:t>
    </dgm:pt>
    <dgm:pt modelId="{7E5F8E98-71DE-44D8-8A35-39B4A486C93D}" type="sibTrans" cxnId="{7860480D-23C4-417C-A129-5C9959231E9A}">
      <dgm:prSet/>
      <dgm:spPr/>
      <dgm:t>
        <a:bodyPr/>
        <a:lstStyle/>
        <a:p>
          <a:endParaRPr lang="en-US"/>
        </a:p>
      </dgm:t>
    </dgm:pt>
    <dgm:pt modelId="{0A471131-090D-4104-B4A1-B1B5E28A095F}">
      <dgm:prSet/>
      <dgm:spPr/>
      <dgm:t>
        <a:bodyPr/>
        <a:lstStyle/>
        <a:p>
          <a:pPr>
            <a:defRPr b="1"/>
          </a:pPr>
          <a:r>
            <a:rPr lang="en-GB"/>
            <a:t>Important as:</a:t>
          </a:r>
          <a:endParaRPr lang="en-US"/>
        </a:p>
      </dgm:t>
    </dgm:pt>
    <dgm:pt modelId="{BEEF49B3-4E38-4AFB-955D-3020406EC287}" type="parTrans" cxnId="{2F90A76D-3A98-4CC0-943C-3C8A6A92BC7A}">
      <dgm:prSet/>
      <dgm:spPr/>
      <dgm:t>
        <a:bodyPr/>
        <a:lstStyle/>
        <a:p>
          <a:endParaRPr lang="en-US"/>
        </a:p>
      </dgm:t>
    </dgm:pt>
    <dgm:pt modelId="{92E801D0-486B-4103-B7E3-F9E3E70DC85C}" type="sibTrans" cxnId="{2F90A76D-3A98-4CC0-943C-3C8A6A92BC7A}">
      <dgm:prSet/>
      <dgm:spPr/>
      <dgm:t>
        <a:bodyPr/>
        <a:lstStyle/>
        <a:p>
          <a:endParaRPr lang="en-US"/>
        </a:p>
      </dgm:t>
    </dgm:pt>
    <dgm:pt modelId="{725BDD1F-FC2C-4B35-9067-E38B38120A49}">
      <dgm:prSet/>
      <dgm:spPr/>
      <dgm:t>
        <a:bodyPr/>
        <a:lstStyle/>
        <a:p>
          <a:r>
            <a:rPr lang="en-GB"/>
            <a:t>Prevents wasted resources on irrelevant campaigns</a:t>
          </a:r>
          <a:endParaRPr lang="en-US"/>
        </a:p>
      </dgm:t>
    </dgm:pt>
    <dgm:pt modelId="{6B83A865-AA6F-4423-A377-90C0E3E7DAC9}" type="parTrans" cxnId="{EC7C9E9B-E02B-4EAA-A7AA-19CE3C04F7C1}">
      <dgm:prSet/>
      <dgm:spPr/>
      <dgm:t>
        <a:bodyPr/>
        <a:lstStyle/>
        <a:p>
          <a:endParaRPr lang="en-US"/>
        </a:p>
      </dgm:t>
    </dgm:pt>
    <dgm:pt modelId="{79FE4470-8E53-4AB9-AE88-74996040DA63}" type="sibTrans" cxnId="{EC7C9E9B-E02B-4EAA-A7AA-19CE3C04F7C1}">
      <dgm:prSet/>
      <dgm:spPr/>
      <dgm:t>
        <a:bodyPr/>
        <a:lstStyle/>
        <a:p>
          <a:endParaRPr lang="en-US"/>
        </a:p>
      </dgm:t>
    </dgm:pt>
    <dgm:pt modelId="{BFCA71F7-37BD-492B-8FAB-AB3C899A5D36}">
      <dgm:prSet/>
      <dgm:spPr/>
      <dgm:t>
        <a:bodyPr/>
        <a:lstStyle/>
        <a:p>
          <a:r>
            <a:rPr lang="en-GB"/>
            <a:t>Creates synergy between marketing and other departments</a:t>
          </a:r>
          <a:endParaRPr lang="en-US"/>
        </a:p>
      </dgm:t>
    </dgm:pt>
    <dgm:pt modelId="{88130F97-3744-46B2-BF80-983D7F74EAAF}" type="parTrans" cxnId="{C669E233-4B74-405F-BE72-C1797C16857C}">
      <dgm:prSet/>
      <dgm:spPr/>
      <dgm:t>
        <a:bodyPr/>
        <a:lstStyle/>
        <a:p>
          <a:endParaRPr lang="en-US"/>
        </a:p>
      </dgm:t>
    </dgm:pt>
    <dgm:pt modelId="{65F43801-B9B3-4E49-85D5-7EE386584818}" type="sibTrans" cxnId="{C669E233-4B74-405F-BE72-C1797C16857C}">
      <dgm:prSet/>
      <dgm:spPr/>
      <dgm:t>
        <a:bodyPr/>
        <a:lstStyle/>
        <a:p>
          <a:endParaRPr lang="en-US"/>
        </a:p>
      </dgm:t>
    </dgm:pt>
    <dgm:pt modelId="{2A015D9B-9621-46CA-A4C2-8491B27DFC76}">
      <dgm:prSet/>
      <dgm:spPr/>
      <dgm:t>
        <a:bodyPr/>
        <a:lstStyle/>
        <a:p>
          <a:r>
            <a:rPr lang="en-GB"/>
            <a:t>Ensures marketing drives real business impact</a:t>
          </a:r>
          <a:endParaRPr lang="en-US"/>
        </a:p>
      </dgm:t>
    </dgm:pt>
    <dgm:pt modelId="{306A22DA-1B11-47AF-A998-8CAE86D2704D}" type="parTrans" cxnId="{EA4EBDAA-E996-488C-9C66-15756072313B}">
      <dgm:prSet/>
      <dgm:spPr/>
      <dgm:t>
        <a:bodyPr/>
        <a:lstStyle/>
        <a:p>
          <a:endParaRPr lang="en-US"/>
        </a:p>
      </dgm:t>
    </dgm:pt>
    <dgm:pt modelId="{7D1BBDF6-23C0-4F3A-BC33-36EB081DC5D9}" type="sibTrans" cxnId="{EA4EBDAA-E996-488C-9C66-15756072313B}">
      <dgm:prSet/>
      <dgm:spPr/>
      <dgm:t>
        <a:bodyPr/>
        <a:lstStyle/>
        <a:p>
          <a:endParaRPr lang="en-US"/>
        </a:p>
      </dgm:t>
    </dgm:pt>
    <dgm:pt modelId="{BD58665A-C58F-47FD-AF7C-65984441F1F3}">
      <dgm:prSet/>
      <dgm:spPr/>
      <dgm:t>
        <a:bodyPr/>
        <a:lstStyle/>
        <a:p>
          <a:r>
            <a:rPr lang="en-GB"/>
            <a:t>Misaligned strategy results in ineffective campaigns &amp; lost opportunities for business improvement</a:t>
          </a:r>
          <a:br>
            <a:rPr lang="en-GB"/>
          </a:br>
          <a:br>
            <a:rPr lang="en-GB"/>
          </a:br>
          <a:endParaRPr lang="en-US"/>
        </a:p>
      </dgm:t>
    </dgm:pt>
    <dgm:pt modelId="{537F199F-B9C0-46FD-8AC4-570D570130D0}" type="parTrans" cxnId="{90F44920-D994-403F-A02F-9C5D5C1E17DB}">
      <dgm:prSet/>
      <dgm:spPr/>
      <dgm:t>
        <a:bodyPr/>
        <a:lstStyle/>
        <a:p>
          <a:endParaRPr lang="en-US"/>
        </a:p>
      </dgm:t>
    </dgm:pt>
    <dgm:pt modelId="{8CB14C26-FD19-4496-8B08-0EDF9D91B8FA}" type="sibTrans" cxnId="{90F44920-D994-403F-A02F-9C5D5C1E17DB}">
      <dgm:prSet/>
      <dgm:spPr/>
      <dgm:t>
        <a:bodyPr/>
        <a:lstStyle/>
        <a:p>
          <a:endParaRPr lang="en-US"/>
        </a:p>
      </dgm:t>
    </dgm:pt>
    <dgm:pt modelId="{AD4F4752-A5CD-4F0B-872E-857A0B292632}" type="pres">
      <dgm:prSet presAssocID="{D08886BA-D02C-4526-A097-21A7492D3E7A}" presName="root" presStyleCnt="0">
        <dgm:presLayoutVars>
          <dgm:dir/>
          <dgm:resizeHandles val="exact"/>
        </dgm:presLayoutVars>
      </dgm:prSet>
      <dgm:spPr/>
    </dgm:pt>
    <dgm:pt modelId="{915DE272-8D34-4868-8482-DE7975BF91E6}" type="pres">
      <dgm:prSet presAssocID="{02EB09E8-D1B2-4CC5-8E8A-4AC0CD3B42FD}" presName="compNode" presStyleCnt="0"/>
      <dgm:spPr/>
    </dgm:pt>
    <dgm:pt modelId="{704A9282-AD40-4968-AC69-56DAE9BBA93B}" type="pres">
      <dgm:prSet presAssocID="{02EB09E8-D1B2-4CC5-8E8A-4AC0CD3B42F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A2D16AB-5CE5-4460-ACE6-5267102C701F}" type="pres">
      <dgm:prSet presAssocID="{02EB09E8-D1B2-4CC5-8E8A-4AC0CD3B42FD}" presName="iconSpace" presStyleCnt="0"/>
      <dgm:spPr/>
    </dgm:pt>
    <dgm:pt modelId="{E7ECEAF6-3E23-43B3-8219-8768F3FCE3B8}" type="pres">
      <dgm:prSet presAssocID="{02EB09E8-D1B2-4CC5-8E8A-4AC0CD3B42FD}" presName="parTx" presStyleLbl="revTx" presStyleIdx="0" presStyleCnt="4">
        <dgm:presLayoutVars>
          <dgm:chMax val="0"/>
          <dgm:chPref val="0"/>
        </dgm:presLayoutVars>
      </dgm:prSet>
      <dgm:spPr/>
    </dgm:pt>
    <dgm:pt modelId="{9E935A4B-F31D-472E-85EC-BA99532896CA}" type="pres">
      <dgm:prSet presAssocID="{02EB09E8-D1B2-4CC5-8E8A-4AC0CD3B42FD}" presName="txSpace" presStyleCnt="0"/>
      <dgm:spPr/>
    </dgm:pt>
    <dgm:pt modelId="{4D1249FF-2F65-45EA-8EAD-ECEDAD4AA473}" type="pres">
      <dgm:prSet presAssocID="{02EB09E8-D1B2-4CC5-8E8A-4AC0CD3B42FD}" presName="desTx" presStyleLbl="revTx" presStyleIdx="1" presStyleCnt="4">
        <dgm:presLayoutVars/>
      </dgm:prSet>
      <dgm:spPr/>
    </dgm:pt>
    <dgm:pt modelId="{5D195159-50C8-41DB-8B89-37B2FD959D59}" type="pres">
      <dgm:prSet presAssocID="{7E5F8E98-71DE-44D8-8A35-39B4A486C93D}" presName="sibTrans" presStyleCnt="0"/>
      <dgm:spPr/>
    </dgm:pt>
    <dgm:pt modelId="{E9E3CDD4-2BA1-49B7-9EC2-B1C45D49B564}" type="pres">
      <dgm:prSet presAssocID="{0A471131-090D-4104-B4A1-B1B5E28A095F}" presName="compNode" presStyleCnt="0"/>
      <dgm:spPr/>
    </dgm:pt>
    <dgm:pt modelId="{4FB8BE85-A923-4B4D-9D10-B44F35049918}" type="pres">
      <dgm:prSet presAssocID="{0A471131-090D-4104-B4A1-B1B5E28A095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D3ADA924-F656-45EB-90FD-F7491E7492A7}" type="pres">
      <dgm:prSet presAssocID="{0A471131-090D-4104-B4A1-B1B5E28A095F}" presName="iconSpace" presStyleCnt="0"/>
      <dgm:spPr/>
    </dgm:pt>
    <dgm:pt modelId="{D56596AF-E66E-42F9-9A19-D603EF6718DE}" type="pres">
      <dgm:prSet presAssocID="{0A471131-090D-4104-B4A1-B1B5E28A095F}" presName="parTx" presStyleLbl="revTx" presStyleIdx="2" presStyleCnt="4">
        <dgm:presLayoutVars>
          <dgm:chMax val="0"/>
          <dgm:chPref val="0"/>
        </dgm:presLayoutVars>
      </dgm:prSet>
      <dgm:spPr/>
    </dgm:pt>
    <dgm:pt modelId="{F09C9B1F-3914-44C0-BC03-973B128BDC63}" type="pres">
      <dgm:prSet presAssocID="{0A471131-090D-4104-B4A1-B1B5E28A095F}" presName="txSpace" presStyleCnt="0"/>
      <dgm:spPr/>
    </dgm:pt>
    <dgm:pt modelId="{6D4F2502-A4F6-4A61-AD46-DF52C97646EC}" type="pres">
      <dgm:prSet presAssocID="{0A471131-090D-4104-B4A1-B1B5E28A095F}" presName="desTx" presStyleLbl="revTx" presStyleIdx="3" presStyleCnt="4">
        <dgm:presLayoutVars/>
      </dgm:prSet>
      <dgm:spPr/>
    </dgm:pt>
  </dgm:ptLst>
  <dgm:cxnLst>
    <dgm:cxn modelId="{7860480D-23C4-417C-A129-5C9959231E9A}" srcId="{D08886BA-D02C-4526-A097-21A7492D3E7A}" destId="{02EB09E8-D1B2-4CC5-8E8A-4AC0CD3B42FD}" srcOrd="0" destOrd="0" parTransId="{B11AE999-DEAA-4DF3-8EC6-125A1FC77F71}" sibTransId="{7E5F8E98-71DE-44D8-8A35-39B4A486C93D}"/>
    <dgm:cxn modelId="{90F44920-D994-403F-A02F-9C5D5C1E17DB}" srcId="{0A471131-090D-4104-B4A1-B1B5E28A095F}" destId="{BD58665A-C58F-47FD-AF7C-65984441F1F3}" srcOrd="3" destOrd="0" parTransId="{537F199F-B9C0-46FD-8AC4-570D570130D0}" sibTransId="{8CB14C26-FD19-4496-8B08-0EDF9D91B8FA}"/>
    <dgm:cxn modelId="{C669E233-4B74-405F-BE72-C1797C16857C}" srcId="{0A471131-090D-4104-B4A1-B1B5E28A095F}" destId="{BFCA71F7-37BD-492B-8FAB-AB3C899A5D36}" srcOrd="1" destOrd="0" parTransId="{88130F97-3744-46B2-BF80-983D7F74EAAF}" sibTransId="{65F43801-B9B3-4E49-85D5-7EE386584818}"/>
    <dgm:cxn modelId="{D30B6735-F616-4609-ABFC-6291DED7A0DA}" type="presOf" srcId="{BFCA71F7-37BD-492B-8FAB-AB3C899A5D36}" destId="{6D4F2502-A4F6-4A61-AD46-DF52C97646EC}" srcOrd="0" destOrd="1" presId="urn:microsoft.com/office/officeart/2018/2/layout/IconLabelDescriptionList"/>
    <dgm:cxn modelId="{CF14C266-B401-4FDE-A350-1F27E1AE2A02}" type="presOf" srcId="{725BDD1F-FC2C-4B35-9067-E38B38120A49}" destId="{6D4F2502-A4F6-4A61-AD46-DF52C97646EC}" srcOrd="0" destOrd="0" presId="urn:microsoft.com/office/officeart/2018/2/layout/IconLabelDescriptionList"/>
    <dgm:cxn modelId="{2F90A76D-3A98-4CC0-943C-3C8A6A92BC7A}" srcId="{D08886BA-D02C-4526-A097-21A7492D3E7A}" destId="{0A471131-090D-4104-B4A1-B1B5E28A095F}" srcOrd="1" destOrd="0" parTransId="{BEEF49B3-4E38-4AFB-955D-3020406EC287}" sibTransId="{92E801D0-486B-4103-B7E3-F9E3E70DC85C}"/>
    <dgm:cxn modelId="{992F0558-F858-4E32-8264-71F602C9F9B0}" type="presOf" srcId="{02EB09E8-D1B2-4CC5-8E8A-4AC0CD3B42FD}" destId="{E7ECEAF6-3E23-43B3-8219-8768F3FCE3B8}" srcOrd="0" destOrd="0" presId="urn:microsoft.com/office/officeart/2018/2/layout/IconLabelDescriptionList"/>
    <dgm:cxn modelId="{68FB9E96-DC99-4051-8857-4A554BE6FC61}" type="presOf" srcId="{0A471131-090D-4104-B4A1-B1B5E28A095F}" destId="{D56596AF-E66E-42F9-9A19-D603EF6718DE}" srcOrd="0" destOrd="0" presId="urn:microsoft.com/office/officeart/2018/2/layout/IconLabelDescriptionList"/>
    <dgm:cxn modelId="{EC7C9E9B-E02B-4EAA-A7AA-19CE3C04F7C1}" srcId="{0A471131-090D-4104-B4A1-B1B5E28A095F}" destId="{725BDD1F-FC2C-4B35-9067-E38B38120A49}" srcOrd="0" destOrd="0" parTransId="{6B83A865-AA6F-4423-A377-90C0E3E7DAC9}" sibTransId="{79FE4470-8E53-4AB9-AE88-74996040DA63}"/>
    <dgm:cxn modelId="{EA4EBDAA-E996-488C-9C66-15756072313B}" srcId="{0A471131-090D-4104-B4A1-B1B5E28A095F}" destId="{2A015D9B-9621-46CA-A4C2-8491B27DFC76}" srcOrd="2" destOrd="0" parTransId="{306A22DA-1B11-47AF-A998-8CAE86D2704D}" sibTransId="{7D1BBDF6-23C0-4F3A-BC33-36EB081DC5D9}"/>
    <dgm:cxn modelId="{413F0CC3-823A-49F5-8515-2206DAF1F0E2}" type="presOf" srcId="{2A015D9B-9621-46CA-A4C2-8491B27DFC76}" destId="{6D4F2502-A4F6-4A61-AD46-DF52C97646EC}" srcOrd="0" destOrd="2" presId="urn:microsoft.com/office/officeart/2018/2/layout/IconLabelDescriptionList"/>
    <dgm:cxn modelId="{E6E4FCE0-44CF-4269-B4D4-A2685741BA43}" type="presOf" srcId="{D08886BA-D02C-4526-A097-21A7492D3E7A}" destId="{AD4F4752-A5CD-4F0B-872E-857A0B292632}" srcOrd="0" destOrd="0" presId="urn:microsoft.com/office/officeart/2018/2/layout/IconLabelDescriptionList"/>
    <dgm:cxn modelId="{3E651FEB-BB9A-48E9-BA7C-C15255A419F9}" type="presOf" srcId="{BD58665A-C58F-47FD-AF7C-65984441F1F3}" destId="{6D4F2502-A4F6-4A61-AD46-DF52C97646EC}" srcOrd="0" destOrd="3" presId="urn:microsoft.com/office/officeart/2018/2/layout/IconLabelDescriptionList"/>
    <dgm:cxn modelId="{7F985BF2-216D-47CA-B7BD-498DD3FD8E38}" type="presParOf" srcId="{AD4F4752-A5CD-4F0B-872E-857A0B292632}" destId="{915DE272-8D34-4868-8482-DE7975BF91E6}" srcOrd="0" destOrd="0" presId="urn:microsoft.com/office/officeart/2018/2/layout/IconLabelDescriptionList"/>
    <dgm:cxn modelId="{B3F2AC93-B9F2-4D2E-96A8-F12E9EDCD714}" type="presParOf" srcId="{915DE272-8D34-4868-8482-DE7975BF91E6}" destId="{704A9282-AD40-4968-AC69-56DAE9BBA93B}" srcOrd="0" destOrd="0" presId="urn:microsoft.com/office/officeart/2018/2/layout/IconLabelDescriptionList"/>
    <dgm:cxn modelId="{0E358628-E413-4A94-AB26-3FC532E528B1}" type="presParOf" srcId="{915DE272-8D34-4868-8482-DE7975BF91E6}" destId="{7A2D16AB-5CE5-4460-ACE6-5267102C701F}" srcOrd="1" destOrd="0" presId="urn:microsoft.com/office/officeart/2018/2/layout/IconLabelDescriptionList"/>
    <dgm:cxn modelId="{30AE2357-FFB6-4A71-96F7-F316C6C19060}" type="presParOf" srcId="{915DE272-8D34-4868-8482-DE7975BF91E6}" destId="{E7ECEAF6-3E23-43B3-8219-8768F3FCE3B8}" srcOrd="2" destOrd="0" presId="urn:microsoft.com/office/officeart/2018/2/layout/IconLabelDescriptionList"/>
    <dgm:cxn modelId="{654127DD-491B-4E64-B465-CE1FB10EB618}" type="presParOf" srcId="{915DE272-8D34-4868-8482-DE7975BF91E6}" destId="{9E935A4B-F31D-472E-85EC-BA99532896CA}" srcOrd="3" destOrd="0" presId="urn:microsoft.com/office/officeart/2018/2/layout/IconLabelDescriptionList"/>
    <dgm:cxn modelId="{0C759324-13FD-4C89-88E1-E18CD684BF96}" type="presParOf" srcId="{915DE272-8D34-4868-8482-DE7975BF91E6}" destId="{4D1249FF-2F65-45EA-8EAD-ECEDAD4AA473}" srcOrd="4" destOrd="0" presId="urn:microsoft.com/office/officeart/2018/2/layout/IconLabelDescriptionList"/>
    <dgm:cxn modelId="{F0EFD886-95F9-4D2B-8078-69C5106D8F56}" type="presParOf" srcId="{AD4F4752-A5CD-4F0B-872E-857A0B292632}" destId="{5D195159-50C8-41DB-8B89-37B2FD959D59}" srcOrd="1" destOrd="0" presId="urn:microsoft.com/office/officeart/2018/2/layout/IconLabelDescriptionList"/>
    <dgm:cxn modelId="{C4560032-4309-49D2-AE99-6D5FEB54952C}" type="presParOf" srcId="{AD4F4752-A5CD-4F0B-872E-857A0B292632}" destId="{E9E3CDD4-2BA1-49B7-9EC2-B1C45D49B564}" srcOrd="2" destOrd="0" presId="urn:microsoft.com/office/officeart/2018/2/layout/IconLabelDescriptionList"/>
    <dgm:cxn modelId="{D5285800-232C-4EFE-B97C-C8B9B9A6E6DC}" type="presParOf" srcId="{E9E3CDD4-2BA1-49B7-9EC2-B1C45D49B564}" destId="{4FB8BE85-A923-4B4D-9D10-B44F35049918}" srcOrd="0" destOrd="0" presId="urn:microsoft.com/office/officeart/2018/2/layout/IconLabelDescriptionList"/>
    <dgm:cxn modelId="{1777F368-4623-4C02-B95F-6CB2824BEED6}" type="presParOf" srcId="{E9E3CDD4-2BA1-49B7-9EC2-B1C45D49B564}" destId="{D3ADA924-F656-45EB-90FD-F7491E7492A7}" srcOrd="1" destOrd="0" presId="urn:microsoft.com/office/officeart/2018/2/layout/IconLabelDescriptionList"/>
    <dgm:cxn modelId="{3518F7F7-D2D5-47A1-9449-56CA7D2161F8}" type="presParOf" srcId="{E9E3CDD4-2BA1-49B7-9EC2-B1C45D49B564}" destId="{D56596AF-E66E-42F9-9A19-D603EF6718DE}" srcOrd="2" destOrd="0" presId="urn:microsoft.com/office/officeart/2018/2/layout/IconLabelDescriptionList"/>
    <dgm:cxn modelId="{EC227DE4-27C3-465E-9409-B3751ED3BFF9}" type="presParOf" srcId="{E9E3CDD4-2BA1-49B7-9EC2-B1C45D49B564}" destId="{F09C9B1F-3914-44C0-BC03-973B128BDC63}" srcOrd="3" destOrd="0" presId="urn:microsoft.com/office/officeart/2018/2/layout/IconLabelDescriptionList"/>
    <dgm:cxn modelId="{62909202-1A8F-42C8-B436-94ECCB468EFC}" type="presParOf" srcId="{E9E3CDD4-2BA1-49B7-9EC2-B1C45D49B564}" destId="{6D4F2502-A4F6-4A61-AD46-DF52C97646EC}"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5EB0CC-4801-4757-952C-9D7314BD80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6D067C2-A828-4479-9723-2A9520E22516}">
      <dgm:prSet/>
      <dgm:spPr/>
      <dgm:t>
        <a:bodyPr/>
        <a:lstStyle/>
        <a:p>
          <a:r>
            <a:rPr lang="en-GB"/>
            <a:t>Brand awareness</a:t>
          </a:r>
          <a:endParaRPr lang="en-US"/>
        </a:p>
      </dgm:t>
    </dgm:pt>
    <dgm:pt modelId="{DAD0BDD2-2A55-44D2-B165-6D43E2E255EE}" type="parTrans" cxnId="{3770556C-06AA-4316-8486-EDC6AC2692A1}">
      <dgm:prSet/>
      <dgm:spPr/>
      <dgm:t>
        <a:bodyPr/>
        <a:lstStyle/>
        <a:p>
          <a:endParaRPr lang="en-US"/>
        </a:p>
      </dgm:t>
    </dgm:pt>
    <dgm:pt modelId="{0720BD7D-38BE-4593-8CD4-85A8CADB4DC6}" type="sibTrans" cxnId="{3770556C-06AA-4316-8486-EDC6AC2692A1}">
      <dgm:prSet/>
      <dgm:spPr/>
      <dgm:t>
        <a:bodyPr/>
        <a:lstStyle/>
        <a:p>
          <a:endParaRPr lang="en-US"/>
        </a:p>
      </dgm:t>
    </dgm:pt>
    <dgm:pt modelId="{D40BB08D-3116-4EF8-B1CE-81078D53DA01}">
      <dgm:prSet/>
      <dgm:spPr/>
      <dgm:t>
        <a:bodyPr/>
        <a:lstStyle/>
        <a:p>
          <a:r>
            <a:rPr lang="en-GB"/>
            <a:t>Cost per lead</a:t>
          </a:r>
          <a:endParaRPr lang="en-US"/>
        </a:p>
      </dgm:t>
    </dgm:pt>
    <dgm:pt modelId="{AF6B1CDE-8C88-407F-AD56-536A2B939221}" type="parTrans" cxnId="{7BAE5E01-DC50-4A03-B7AC-E903A1E1F032}">
      <dgm:prSet/>
      <dgm:spPr/>
      <dgm:t>
        <a:bodyPr/>
        <a:lstStyle/>
        <a:p>
          <a:endParaRPr lang="en-US"/>
        </a:p>
      </dgm:t>
    </dgm:pt>
    <dgm:pt modelId="{39E17A82-AAB1-470F-9355-1997DB28A106}" type="sibTrans" cxnId="{7BAE5E01-DC50-4A03-B7AC-E903A1E1F032}">
      <dgm:prSet/>
      <dgm:spPr/>
      <dgm:t>
        <a:bodyPr/>
        <a:lstStyle/>
        <a:p>
          <a:endParaRPr lang="en-US"/>
        </a:p>
      </dgm:t>
    </dgm:pt>
    <dgm:pt modelId="{B8633F89-5726-4CB6-8D91-C715FC623AE5}">
      <dgm:prSet/>
      <dgm:spPr/>
      <dgm:t>
        <a:bodyPr/>
        <a:lstStyle/>
        <a:p>
          <a:r>
            <a:rPr lang="en-GB"/>
            <a:t>Customer satisfaction</a:t>
          </a:r>
          <a:endParaRPr lang="en-US"/>
        </a:p>
      </dgm:t>
    </dgm:pt>
    <dgm:pt modelId="{E8A642C7-C27C-4E4F-8E26-5882EEDFC804}" type="parTrans" cxnId="{AE09E360-4A63-4B92-9A32-CBAE3AF1428E}">
      <dgm:prSet/>
      <dgm:spPr/>
      <dgm:t>
        <a:bodyPr/>
        <a:lstStyle/>
        <a:p>
          <a:endParaRPr lang="en-US"/>
        </a:p>
      </dgm:t>
    </dgm:pt>
    <dgm:pt modelId="{A29D59EE-614D-4794-AFD4-D99272D70052}" type="sibTrans" cxnId="{AE09E360-4A63-4B92-9A32-CBAE3AF1428E}">
      <dgm:prSet/>
      <dgm:spPr/>
      <dgm:t>
        <a:bodyPr/>
        <a:lstStyle/>
        <a:p>
          <a:endParaRPr lang="en-US"/>
        </a:p>
      </dgm:t>
    </dgm:pt>
    <dgm:pt modelId="{21B849D6-96CF-49D3-A525-A37D43655DF2}">
      <dgm:prSet/>
      <dgm:spPr/>
      <dgm:t>
        <a:bodyPr/>
        <a:lstStyle/>
        <a:p>
          <a:r>
            <a:rPr lang="en-GB"/>
            <a:t>Growth in customers</a:t>
          </a:r>
          <a:endParaRPr lang="en-US"/>
        </a:p>
      </dgm:t>
    </dgm:pt>
    <dgm:pt modelId="{1E4C0414-B842-471C-AF24-59CA4AAC9EC0}" type="parTrans" cxnId="{FA978E26-89FA-4D90-A87A-5094A09E019C}">
      <dgm:prSet/>
      <dgm:spPr/>
      <dgm:t>
        <a:bodyPr/>
        <a:lstStyle/>
        <a:p>
          <a:endParaRPr lang="en-US"/>
        </a:p>
      </dgm:t>
    </dgm:pt>
    <dgm:pt modelId="{4F847C1F-EA6F-4A14-8E73-E0FACAFF1675}" type="sibTrans" cxnId="{FA978E26-89FA-4D90-A87A-5094A09E019C}">
      <dgm:prSet/>
      <dgm:spPr/>
      <dgm:t>
        <a:bodyPr/>
        <a:lstStyle/>
        <a:p>
          <a:endParaRPr lang="en-US"/>
        </a:p>
      </dgm:t>
    </dgm:pt>
    <dgm:pt modelId="{8E981F3F-02DB-4AC5-BB7B-5C17707FCB4B}">
      <dgm:prSet/>
      <dgm:spPr/>
      <dgm:t>
        <a:bodyPr/>
        <a:lstStyle/>
        <a:p>
          <a:r>
            <a:rPr lang="en-GB"/>
            <a:t>Orders: number average, total value</a:t>
          </a:r>
          <a:endParaRPr lang="en-US"/>
        </a:p>
      </dgm:t>
    </dgm:pt>
    <dgm:pt modelId="{A633CE95-EF73-4BD5-B336-DC5ADB6D9448}" type="parTrans" cxnId="{DADACA89-59AC-42D7-8797-07F9C4EC1835}">
      <dgm:prSet/>
      <dgm:spPr/>
      <dgm:t>
        <a:bodyPr/>
        <a:lstStyle/>
        <a:p>
          <a:endParaRPr lang="en-US"/>
        </a:p>
      </dgm:t>
    </dgm:pt>
    <dgm:pt modelId="{F98ABBB7-8A87-4C2E-938E-B17BA6D8B1CF}" type="sibTrans" cxnId="{DADACA89-59AC-42D7-8797-07F9C4EC1835}">
      <dgm:prSet/>
      <dgm:spPr/>
      <dgm:t>
        <a:bodyPr/>
        <a:lstStyle/>
        <a:p>
          <a:endParaRPr lang="en-US"/>
        </a:p>
      </dgm:t>
    </dgm:pt>
    <dgm:pt modelId="{7B6EE652-2039-48BD-90E8-0C24B80D515F}">
      <dgm:prSet/>
      <dgm:spPr/>
      <dgm:t>
        <a:bodyPr/>
        <a:lstStyle/>
        <a:p>
          <a:r>
            <a:rPr lang="en-GB"/>
            <a:t>Repurchase rate</a:t>
          </a:r>
          <a:endParaRPr lang="en-US"/>
        </a:p>
      </dgm:t>
    </dgm:pt>
    <dgm:pt modelId="{384CD767-3A5F-4FAF-98B1-960675E7A993}" type="parTrans" cxnId="{C64FC12C-F9E7-44F3-81A9-B8EE80343E4A}">
      <dgm:prSet/>
      <dgm:spPr/>
      <dgm:t>
        <a:bodyPr/>
        <a:lstStyle/>
        <a:p>
          <a:endParaRPr lang="en-US"/>
        </a:p>
      </dgm:t>
    </dgm:pt>
    <dgm:pt modelId="{A69728A3-AF7B-4EB0-BFDD-EFF557491D86}" type="sibTrans" cxnId="{C64FC12C-F9E7-44F3-81A9-B8EE80343E4A}">
      <dgm:prSet/>
      <dgm:spPr/>
      <dgm:t>
        <a:bodyPr/>
        <a:lstStyle/>
        <a:p>
          <a:endParaRPr lang="en-US"/>
        </a:p>
      </dgm:t>
    </dgm:pt>
    <dgm:pt modelId="{1A1C8844-D90C-4AFC-9F77-03CB2B228AC0}">
      <dgm:prSet/>
      <dgm:spPr/>
      <dgm:t>
        <a:bodyPr/>
        <a:lstStyle/>
        <a:p>
          <a:r>
            <a:rPr lang="en-GB"/>
            <a:t>Share of customer</a:t>
          </a:r>
          <a:endParaRPr lang="en-US"/>
        </a:p>
      </dgm:t>
    </dgm:pt>
    <dgm:pt modelId="{F8A15113-27E9-4C88-9144-A12484553830}" type="parTrans" cxnId="{BB156FFF-1623-4499-A0A0-8423C60D9FFE}">
      <dgm:prSet/>
      <dgm:spPr/>
      <dgm:t>
        <a:bodyPr/>
        <a:lstStyle/>
        <a:p>
          <a:endParaRPr lang="en-US"/>
        </a:p>
      </dgm:t>
    </dgm:pt>
    <dgm:pt modelId="{486DDDCE-1C76-4F04-BAE0-72B9CD7CF843}" type="sibTrans" cxnId="{BB156FFF-1623-4499-A0A0-8423C60D9FFE}">
      <dgm:prSet/>
      <dgm:spPr/>
      <dgm:t>
        <a:bodyPr/>
        <a:lstStyle/>
        <a:p>
          <a:endParaRPr lang="en-US"/>
        </a:p>
      </dgm:t>
    </dgm:pt>
    <dgm:pt modelId="{7FCF3E1F-2706-40BC-98F5-78ACA4B21E55}">
      <dgm:prSet/>
      <dgm:spPr/>
      <dgm:t>
        <a:bodyPr/>
        <a:lstStyle/>
        <a:p>
          <a:r>
            <a:rPr lang="en-GB"/>
            <a:t>Total marketing cost per order</a:t>
          </a:r>
          <a:endParaRPr lang="en-US"/>
        </a:p>
      </dgm:t>
    </dgm:pt>
    <dgm:pt modelId="{B0A20E57-5BEA-4703-94E8-A6BFF1841ECB}" type="parTrans" cxnId="{C6A98144-5548-450F-A2E6-1A29F53DC136}">
      <dgm:prSet/>
      <dgm:spPr/>
      <dgm:t>
        <a:bodyPr/>
        <a:lstStyle/>
        <a:p>
          <a:endParaRPr lang="en-US"/>
        </a:p>
      </dgm:t>
    </dgm:pt>
    <dgm:pt modelId="{238D2DA6-3E34-4DB1-9F05-0C0049DDCF70}" type="sibTrans" cxnId="{C6A98144-5548-450F-A2E6-1A29F53DC136}">
      <dgm:prSet/>
      <dgm:spPr/>
      <dgm:t>
        <a:bodyPr/>
        <a:lstStyle/>
        <a:p>
          <a:endParaRPr lang="en-US"/>
        </a:p>
      </dgm:t>
    </dgm:pt>
    <dgm:pt modelId="{8E2813C3-455B-4C65-A407-1CA04123B8FA}" type="pres">
      <dgm:prSet presAssocID="{515EB0CC-4801-4757-952C-9D7314BD8075}" presName="linear" presStyleCnt="0">
        <dgm:presLayoutVars>
          <dgm:animLvl val="lvl"/>
          <dgm:resizeHandles val="exact"/>
        </dgm:presLayoutVars>
      </dgm:prSet>
      <dgm:spPr/>
    </dgm:pt>
    <dgm:pt modelId="{04E4972C-D497-48F2-B362-E2734EDC1597}" type="pres">
      <dgm:prSet presAssocID="{06D067C2-A828-4479-9723-2A9520E22516}" presName="parentText" presStyleLbl="node1" presStyleIdx="0" presStyleCnt="8">
        <dgm:presLayoutVars>
          <dgm:chMax val="0"/>
          <dgm:bulletEnabled val="1"/>
        </dgm:presLayoutVars>
      </dgm:prSet>
      <dgm:spPr/>
    </dgm:pt>
    <dgm:pt modelId="{470E0549-A9FD-42D0-8756-8BE6703AF8CF}" type="pres">
      <dgm:prSet presAssocID="{0720BD7D-38BE-4593-8CD4-85A8CADB4DC6}" presName="spacer" presStyleCnt="0"/>
      <dgm:spPr/>
    </dgm:pt>
    <dgm:pt modelId="{EA62797F-0484-43B9-A575-E0874997E856}" type="pres">
      <dgm:prSet presAssocID="{D40BB08D-3116-4EF8-B1CE-81078D53DA01}" presName="parentText" presStyleLbl="node1" presStyleIdx="1" presStyleCnt="8">
        <dgm:presLayoutVars>
          <dgm:chMax val="0"/>
          <dgm:bulletEnabled val="1"/>
        </dgm:presLayoutVars>
      </dgm:prSet>
      <dgm:spPr/>
    </dgm:pt>
    <dgm:pt modelId="{A7C369FA-4F8B-4696-B40B-493FD83651B8}" type="pres">
      <dgm:prSet presAssocID="{39E17A82-AAB1-470F-9355-1997DB28A106}" presName="spacer" presStyleCnt="0"/>
      <dgm:spPr/>
    </dgm:pt>
    <dgm:pt modelId="{9590DFAA-9C1F-4B22-BB74-BBA5661726F5}" type="pres">
      <dgm:prSet presAssocID="{B8633F89-5726-4CB6-8D91-C715FC623AE5}" presName="parentText" presStyleLbl="node1" presStyleIdx="2" presStyleCnt="8">
        <dgm:presLayoutVars>
          <dgm:chMax val="0"/>
          <dgm:bulletEnabled val="1"/>
        </dgm:presLayoutVars>
      </dgm:prSet>
      <dgm:spPr/>
    </dgm:pt>
    <dgm:pt modelId="{9B17824F-5B4C-46AB-AB75-9F72D752CCD0}" type="pres">
      <dgm:prSet presAssocID="{A29D59EE-614D-4794-AFD4-D99272D70052}" presName="spacer" presStyleCnt="0"/>
      <dgm:spPr/>
    </dgm:pt>
    <dgm:pt modelId="{1067FCBD-7B3F-4DE2-8D89-CE6EBC314171}" type="pres">
      <dgm:prSet presAssocID="{21B849D6-96CF-49D3-A525-A37D43655DF2}" presName="parentText" presStyleLbl="node1" presStyleIdx="3" presStyleCnt="8">
        <dgm:presLayoutVars>
          <dgm:chMax val="0"/>
          <dgm:bulletEnabled val="1"/>
        </dgm:presLayoutVars>
      </dgm:prSet>
      <dgm:spPr/>
    </dgm:pt>
    <dgm:pt modelId="{856E04CA-F2C4-4076-8C5F-35C36BDC134B}" type="pres">
      <dgm:prSet presAssocID="{4F847C1F-EA6F-4A14-8E73-E0FACAFF1675}" presName="spacer" presStyleCnt="0"/>
      <dgm:spPr/>
    </dgm:pt>
    <dgm:pt modelId="{9B5D0049-D6C0-4BCB-AA87-B4F50C75BCDD}" type="pres">
      <dgm:prSet presAssocID="{8E981F3F-02DB-4AC5-BB7B-5C17707FCB4B}" presName="parentText" presStyleLbl="node1" presStyleIdx="4" presStyleCnt="8">
        <dgm:presLayoutVars>
          <dgm:chMax val="0"/>
          <dgm:bulletEnabled val="1"/>
        </dgm:presLayoutVars>
      </dgm:prSet>
      <dgm:spPr/>
    </dgm:pt>
    <dgm:pt modelId="{5A4C974A-6FF3-4997-A6D2-F78BA243A701}" type="pres">
      <dgm:prSet presAssocID="{F98ABBB7-8A87-4C2E-938E-B17BA6D8B1CF}" presName="spacer" presStyleCnt="0"/>
      <dgm:spPr/>
    </dgm:pt>
    <dgm:pt modelId="{71A6E1E2-4AB6-447C-A5E6-BE952C6B7825}" type="pres">
      <dgm:prSet presAssocID="{7B6EE652-2039-48BD-90E8-0C24B80D515F}" presName="parentText" presStyleLbl="node1" presStyleIdx="5" presStyleCnt="8">
        <dgm:presLayoutVars>
          <dgm:chMax val="0"/>
          <dgm:bulletEnabled val="1"/>
        </dgm:presLayoutVars>
      </dgm:prSet>
      <dgm:spPr/>
    </dgm:pt>
    <dgm:pt modelId="{C3673CC3-8980-44DC-AC4D-216D96ED4D2C}" type="pres">
      <dgm:prSet presAssocID="{A69728A3-AF7B-4EB0-BFDD-EFF557491D86}" presName="spacer" presStyleCnt="0"/>
      <dgm:spPr/>
    </dgm:pt>
    <dgm:pt modelId="{817D3230-8F0E-4CDC-9E41-C516D69CDE83}" type="pres">
      <dgm:prSet presAssocID="{1A1C8844-D90C-4AFC-9F77-03CB2B228AC0}" presName="parentText" presStyleLbl="node1" presStyleIdx="6" presStyleCnt="8">
        <dgm:presLayoutVars>
          <dgm:chMax val="0"/>
          <dgm:bulletEnabled val="1"/>
        </dgm:presLayoutVars>
      </dgm:prSet>
      <dgm:spPr/>
    </dgm:pt>
    <dgm:pt modelId="{78AB09A1-6D00-4B9D-B5D1-71A0227E96FC}" type="pres">
      <dgm:prSet presAssocID="{486DDDCE-1C76-4F04-BAE0-72B9CD7CF843}" presName="spacer" presStyleCnt="0"/>
      <dgm:spPr/>
    </dgm:pt>
    <dgm:pt modelId="{FE16914A-6094-423D-9FAD-2D7515DDDEB2}" type="pres">
      <dgm:prSet presAssocID="{7FCF3E1F-2706-40BC-98F5-78ACA4B21E55}" presName="parentText" presStyleLbl="node1" presStyleIdx="7" presStyleCnt="8">
        <dgm:presLayoutVars>
          <dgm:chMax val="0"/>
          <dgm:bulletEnabled val="1"/>
        </dgm:presLayoutVars>
      </dgm:prSet>
      <dgm:spPr/>
    </dgm:pt>
  </dgm:ptLst>
  <dgm:cxnLst>
    <dgm:cxn modelId="{7BAE5E01-DC50-4A03-B7AC-E903A1E1F032}" srcId="{515EB0CC-4801-4757-952C-9D7314BD8075}" destId="{D40BB08D-3116-4EF8-B1CE-81078D53DA01}" srcOrd="1" destOrd="0" parTransId="{AF6B1CDE-8C88-407F-AD56-536A2B939221}" sibTransId="{39E17A82-AAB1-470F-9355-1997DB28A106}"/>
    <dgm:cxn modelId="{D18A320C-0632-4CF6-82A6-333E965A4E6C}" type="presOf" srcId="{515EB0CC-4801-4757-952C-9D7314BD8075}" destId="{8E2813C3-455B-4C65-A407-1CA04123B8FA}" srcOrd="0" destOrd="0" presId="urn:microsoft.com/office/officeart/2005/8/layout/vList2"/>
    <dgm:cxn modelId="{A692190D-2942-4131-BAA8-6BD4FABD3E50}" type="presOf" srcId="{06D067C2-A828-4479-9723-2A9520E22516}" destId="{04E4972C-D497-48F2-B362-E2734EDC1597}" srcOrd="0" destOrd="0" presId="urn:microsoft.com/office/officeart/2005/8/layout/vList2"/>
    <dgm:cxn modelId="{61AFF517-3549-4207-840C-4CA52C16B5E6}" type="presOf" srcId="{8E981F3F-02DB-4AC5-BB7B-5C17707FCB4B}" destId="{9B5D0049-D6C0-4BCB-AA87-B4F50C75BCDD}" srcOrd="0" destOrd="0" presId="urn:microsoft.com/office/officeart/2005/8/layout/vList2"/>
    <dgm:cxn modelId="{FA978E26-89FA-4D90-A87A-5094A09E019C}" srcId="{515EB0CC-4801-4757-952C-9D7314BD8075}" destId="{21B849D6-96CF-49D3-A525-A37D43655DF2}" srcOrd="3" destOrd="0" parTransId="{1E4C0414-B842-471C-AF24-59CA4AAC9EC0}" sibTransId="{4F847C1F-EA6F-4A14-8E73-E0FACAFF1675}"/>
    <dgm:cxn modelId="{C64FC12C-F9E7-44F3-81A9-B8EE80343E4A}" srcId="{515EB0CC-4801-4757-952C-9D7314BD8075}" destId="{7B6EE652-2039-48BD-90E8-0C24B80D515F}" srcOrd="5" destOrd="0" parTransId="{384CD767-3A5F-4FAF-98B1-960675E7A993}" sibTransId="{A69728A3-AF7B-4EB0-BFDD-EFF557491D86}"/>
    <dgm:cxn modelId="{1E334838-1045-4072-804E-34F265D2AB95}" type="presOf" srcId="{D40BB08D-3116-4EF8-B1CE-81078D53DA01}" destId="{EA62797F-0484-43B9-A575-E0874997E856}" srcOrd="0" destOrd="0" presId="urn:microsoft.com/office/officeart/2005/8/layout/vList2"/>
    <dgm:cxn modelId="{AE09E360-4A63-4B92-9A32-CBAE3AF1428E}" srcId="{515EB0CC-4801-4757-952C-9D7314BD8075}" destId="{B8633F89-5726-4CB6-8D91-C715FC623AE5}" srcOrd="2" destOrd="0" parTransId="{E8A642C7-C27C-4E4F-8E26-5882EEDFC804}" sibTransId="{A29D59EE-614D-4794-AFD4-D99272D70052}"/>
    <dgm:cxn modelId="{C6A98144-5548-450F-A2E6-1A29F53DC136}" srcId="{515EB0CC-4801-4757-952C-9D7314BD8075}" destId="{7FCF3E1F-2706-40BC-98F5-78ACA4B21E55}" srcOrd="7" destOrd="0" parTransId="{B0A20E57-5BEA-4703-94E8-A6BFF1841ECB}" sibTransId="{238D2DA6-3E34-4DB1-9F05-0C0049DDCF70}"/>
    <dgm:cxn modelId="{3770556C-06AA-4316-8486-EDC6AC2692A1}" srcId="{515EB0CC-4801-4757-952C-9D7314BD8075}" destId="{06D067C2-A828-4479-9723-2A9520E22516}" srcOrd="0" destOrd="0" parTransId="{DAD0BDD2-2A55-44D2-B165-6D43E2E255EE}" sibTransId="{0720BD7D-38BE-4593-8CD4-85A8CADB4DC6}"/>
    <dgm:cxn modelId="{D14FAE56-13D5-42D1-A1F6-85AC5A6FAEEB}" type="presOf" srcId="{7B6EE652-2039-48BD-90E8-0C24B80D515F}" destId="{71A6E1E2-4AB6-447C-A5E6-BE952C6B7825}" srcOrd="0" destOrd="0" presId="urn:microsoft.com/office/officeart/2005/8/layout/vList2"/>
    <dgm:cxn modelId="{DADACA89-59AC-42D7-8797-07F9C4EC1835}" srcId="{515EB0CC-4801-4757-952C-9D7314BD8075}" destId="{8E981F3F-02DB-4AC5-BB7B-5C17707FCB4B}" srcOrd="4" destOrd="0" parTransId="{A633CE95-EF73-4BD5-B336-DC5ADB6D9448}" sibTransId="{F98ABBB7-8A87-4C2E-938E-B17BA6D8B1CF}"/>
    <dgm:cxn modelId="{90F1978F-FF69-4A5B-8215-75F51A1D4653}" type="presOf" srcId="{7FCF3E1F-2706-40BC-98F5-78ACA4B21E55}" destId="{FE16914A-6094-423D-9FAD-2D7515DDDEB2}" srcOrd="0" destOrd="0" presId="urn:microsoft.com/office/officeart/2005/8/layout/vList2"/>
    <dgm:cxn modelId="{950E4796-EB44-46D9-8522-5F7AB232ACA4}" type="presOf" srcId="{B8633F89-5726-4CB6-8D91-C715FC623AE5}" destId="{9590DFAA-9C1F-4B22-BB74-BBA5661726F5}" srcOrd="0" destOrd="0" presId="urn:microsoft.com/office/officeart/2005/8/layout/vList2"/>
    <dgm:cxn modelId="{66B9D7C3-1E31-427B-B2A5-D64839461D99}" type="presOf" srcId="{1A1C8844-D90C-4AFC-9F77-03CB2B228AC0}" destId="{817D3230-8F0E-4CDC-9E41-C516D69CDE83}" srcOrd="0" destOrd="0" presId="urn:microsoft.com/office/officeart/2005/8/layout/vList2"/>
    <dgm:cxn modelId="{C3D84EFF-0902-427F-936A-F256B823DD10}" type="presOf" srcId="{21B849D6-96CF-49D3-A525-A37D43655DF2}" destId="{1067FCBD-7B3F-4DE2-8D89-CE6EBC314171}" srcOrd="0" destOrd="0" presId="urn:microsoft.com/office/officeart/2005/8/layout/vList2"/>
    <dgm:cxn modelId="{BB156FFF-1623-4499-A0A0-8423C60D9FFE}" srcId="{515EB0CC-4801-4757-952C-9D7314BD8075}" destId="{1A1C8844-D90C-4AFC-9F77-03CB2B228AC0}" srcOrd="6" destOrd="0" parTransId="{F8A15113-27E9-4C88-9144-A12484553830}" sibTransId="{486DDDCE-1C76-4F04-BAE0-72B9CD7CF843}"/>
    <dgm:cxn modelId="{781EA2D1-F0FE-4063-B1DB-635BB9913629}" type="presParOf" srcId="{8E2813C3-455B-4C65-A407-1CA04123B8FA}" destId="{04E4972C-D497-48F2-B362-E2734EDC1597}" srcOrd="0" destOrd="0" presId="urn:microsoft.com/office/officeart/2005/8/layout/vList2"/>
    <dgm:cxn modelId="{DF2192BF-3852-4FCA-861C-2795F88E5E25}" type="presParOf" srcId="{8E2813C3-455B-4C65-A407-1CA04123B8FA}" destId="{470E0549-A9FD-42D0-8756-8BE6703AF8CF}" srcOrd="1" destOrd="0" presId="urn:microsoft.com/office/officeart/2005/8/layout/vList2"/>
    <dgm:cxn modelId="{43B8498A-EA5D-4087-BA4E-DC757BE95637}" type="presParOf" srcId="{8E2813C3-455B-4C65-A407-1CA04123B8FA}" destId="{EA62797F-0484-43B9-A575-E0874997E856}" srcOrd="2" destOrd="0" presId="urn:microsoft.com/office/officeart/2005/8/layout/vList2"/>
    <dgm:cxn modelId="{EC9B5327-9CA2-429B-A321-DCB7288F0A52}" type="presParOf" srcId="{8E2813C3-455B-4C65-A407-1CA04123B8FA}" destId="{A7C369FA-4F8B-4696-B40B-493FD83651B8}" srcOrd="3" destOrd="0" presId="urn:microsoft.com/office/officeart/2005/8/layout/vList2"/>
    <dgm:cxn modelId="{E79254E2-3016-4369-A13D-61E19E85F275}" type="presParOf" srcId="{8E2813C3-455B-4C65-A407-1CA04123B8FA}" destId="{9590DFAA-9C1F-4B22-BB74-BBA5661726F5}" srcOrd="4" destOrd="0" presId="urn:microsoft.com/office/officeart/2005/8/layout/vList2"/>
    <dgm:cxn modelId="{DB551EB5-4E60-4FC4-94E8-D0BF2EA30F31}" type="presParOf" srcId="{8E2813C3-455B-4C65-A407-1CA04123B8FA}" destId="{9B17824F-5B4C-46AB-AB75-9F72D752CCD0}" srcOrd="5" destOrd="0" presId="urn:microsoft.com/office/officeart/2005/8/layout/vList2"/>
    <dgm:cxn modelId="{CC5D4D65-BED9-4C83-AB6D-B308214165AB}" type="presParOf" srcId="{8E2813C3-455B-4C65-A407-1CA04123B8FA}" destId="{1067FCBD-7B3F-4DE2-8D89-CE6EBC314171}" srcOrd="6" destOrd="0" presId="urn:microsoft.com/office/officeart/2005/8/layout/vList2"/>
    <dgm:cxn modelId="{145A47C2-D6DC-4086-B2D7-E01544EC99E8}" type="presParOf" srcId="{8E2813C3-455B-4C65-A407-1CA04123B8FA}" destId="{856E04CA-F2C4-4076-8C5F-35C36BDC134B}" srcOrd="7" destOrd="0" presId="urn:microsoft.com/office/officeart/2005/8/layout/vList2"/>
    <dgm:cxn modelId="{0B62CD7C-668F-4B73-911C-9915665D7899}" type="presParOf" srcId="{8E2813C3-455B-4C65-A407-1CA04123B8FA}" destId="{9B5D0049-D6C0-4BCB-AA87-B4F50C75BCDD}" srcOrd="8" destOrd="0" presId="urn:microsoft.com/office/officeart/2005/8/layout/vList2"/>
    <dgm:cxn modelId="{1D7B39DD-006A-41E3-B8E6-9404E46C874B}" type="presParOf" srcId="{8E2813C3-455B-4C65-A407-1CA04123B8FA}" destId="{5A4C974A-6FF3-4997-A6D2-F78BA243A701}" srcOrd="9" destOrd="0" presId="urn:microsoft.com/office/officeart/2005/8/layout/vList2"/>
    <dgm:cxn modelId="{964D7390-E303-4BFE-BA45-C1F2B349BE2C}" type="presParOf" srcId="{8E2813C3-455B-4C65-A407-1CA04123B8FA}" destId="{71A6E1E2-4AB6-447C-A5E6-BE952C6B7825}" srcOrd="10" destOrd="0" presId="urn:microsoft.com/office/officeart/2005/8/layout/vList2"/>
    <dgm:cxn modelId="{C41B65AF-9CBB-4F23-B795-DAD7D895CBD6}" type="presParOf" srcId="{8E2813C3-455B-4C65-A407-1CA04123B8FA}" destId="{C3673CC3-8980-44DC-AC4D-216D96ED4D2C}" srcOrd="11" destOrd="0" presId="urn:microsoft.com/office/officeart/2005/8/layout/vList2"/>
    <dgm:cxn modelId="{F985104C-3A96-4C95-A0B9-77F49C492424}" type="presParOf" srcId="{8E2813C3-455B-4C65-A407-1CA04123B8FA}" destId="{817D3230-8F0E-4CDC-9E41-C516D69CDE83}" srcOrd="12" destOrd="0" presId="urn:microsoft.com/office/officeart/2005/8/layout/vList2"/>
    <dgm:cxn modelId="{374C965E-7F85-4865-962C-2032EA5C081B}" type="presParOf" srcId="{8E2813C3-455B-4C65-A407-1CA04123B8FA}" destId="{78AB09A1-6D00-4B9D-B5D1-71A0227E96FC}" srcOrd="13" destOrd="0" presId="urn:microsoft.com/office/officeart/2005/8/layout/vList2"/>
    <dgm:cxn modelId="{355006F4-A5F1-4FEF-8DD3-CA5E0F9943DF}" type="presParOf" srcId="{8E2813C3-455B-4C65-A407-1CA04123B8FA}" destId="{FE16914A-6094-423D-9FAD-2D7515DDDEB2}"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A9282-AD40-4968-AC69-56DAE9BBA93B}">
      <dsp:nvSpPr>
        <dsp:cNvPr id="0" name=""/>
        <dsp:cNvSpPr/>
      </dsp:nvSpPr>
      <dsp:spPr>
        <a:xfrm>
          <a:off x="335787" y="102678"/>
          <a:ext cx="1510523" cy="14285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ECEAF6-3E23-43B3-8219-8768F3FCE3B8}">
      <dsp:nvSpPr>
        <dsp:cNvPr id="0" name=""/>
        <dsp:cNvSpPr/>
      </dsp:nvSpPr>
      <dsp:spPr>
        <a:xfrm>
          <a:off x="335787" y="1685242"/>
          <a:ext cx="4315781" cy="61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GB" sz="1800" kern="1200"/>
            <a:t>Marketing objectives should directly support your company’s mission and vision.</a:t>
          </a:r>
          <a:endParaRPr lang="en-US" sz="1800" kern="1200"/>
        </a:p>
      </dsp:txBody>
      <dsp:txXfrm>
        <a:off x="335787" y="1685242"/>
        <a:ext cx="4315781" cy="612253"/>
      </dsp:txXfrm>
    </dsp:sp>
    <dsp:sp modelId="{4D1249FF-2F65-45EA-8EAD-ECEDAD4AA473}">
      <dsp:nvSpPr>
        <dsp:cNvPr id="0" name=""/>
        <dsp:cNvSpPr/>
      </dsp:nvSpPr>
      <dsp:spPr>
        <a:xfrm>
          <a:off x="335787" y="2369110"/>
          <a:ext cx="4315781" cy="1314290"/>
        </a:xfrm>
        <a:prstGeom prst="rect">
          <a:avLst/>
        </a:prstGeom>
        <a:noFill/>
        <a:ln>
          <a:noFill/>
        </a:ln>
        <a:effectLst/>
      </dsp:spPr>
      <dsp:style>
        <a:lnRef idx="0">
          <a:scrgbClr r="0" g="0" b="0"/>
        </a:lnRef>
        <a:fillRef idx="0">
          <a:scrgbClr r="0" g="0" b="0"/>
        </a:fillRef>
        <a:effectRef idx="0">
          <a:scrgbClr r="0" g="0" b="0"/>
        </a:effectRef>
        <a:fontRef idx="minor"/>
      </dsp:style>
    </dsp:sp>
    <dsp:sp modelId="{4FB8BE85-A923-4B4D-9D10-B44F35049918}">
      <dsp:nvSpPr>
        <dsp:cNvPr id="0" name=""/>
        <dsp:cNvSpPr/>
      </dsp:nvSpPr>
      <dsp:spPr>
        <a:xfrm>
          <a:off x="5406830" y="102678"/>
          <a:ext cx="1510523" cy="14285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6596AF-E66E-42F9-9A19-D603EF6718DE}">
      <dsp:nvSpPr>
        <dsp:cNvPr id="0" name=""/>
        <dsp:cNvSpPr/>
      </dsp:nvSpPr>
      <dsp:spPr>
        <a:xfrm>
          <a:off x="5406830" y="1685242"/>
          <a:ext cx="4315781" cy="612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GB" sz="1800" kern="1200"/>
            <a:t>Important as:</a:t>
          </a:r>
          <a:endParaRPr lang="en-US" sz="1800" kern="1200"/>
        </a:p>
      </dsp:txBody>
      <dsp:txXfrm>
        <a:off x="5406830" y="1685242"/>
        <a:ext cx="4315781" cy="612253"/>
      </dsp:txXfrm>
    </dsp:sp>
    <dsp:sp modelId="{6D4F2502-A4F6-4A61-AD46-DF52C97646EC}">
      <dsp:nvSpPr>
        <dsp:cNvPr id="0" name=""/>
        <dsp:cNvSpPr/>
      </dsp:nvSpPr>
      <dsp:spPr>
        <a:xfrm>
          <a:off x="5406830" y="2369110"/>
          <a:ext cx="4315781" cy="131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GB" sz="1400" kern="1200"/>
            <a:t>Prevents wasted resources on irrelevant campaigns</a:t>
          </a:r>
          <a:endParaRPr lang="en-US" sz="1400" kern="1200"/>
        </a:p>
        <a:p>
          <a:pPr marL="0" lvl="0" indent="0" algn="l" defTabSz="622300">
            <a:lnSpc>
              <a:spcPct val="90000"/>
            </a:lnSpc>
            <a:spcBef>
              <a:spcPct val="0"/>
            </a:spcBef>
            <a:spcAft>
              <a:spcPct val="35000"/>
            </a:spcAft>
            <a:buNone/>
          </a:pPr>
          <a:r>
            <a:rPr lang="en-GB" sz="1400" kern="1200"/>
            <a:t>Creates synergy between marketing and other departments</a:t>
          </a:r>
          <a:endParaRPr lang="en-US" sz="1400" kern="1200"/>
        </a:p>
        <a:p>
          <a:pPr marL="0" lvl="0" indent="0" algn="l" defTabSz="622300">
            <a:lnSpc>
              <a:spcPct val="90000"/>
            </a:lnSpc>
            <a:spcBef>
              <a:spcPct val="0"/>
            </a:spcBef>
            <a:spcAft>
              <a:spcPct val="35000"/>
            </a:spcAft>
            <a:buNone/>
          </a:pPr>
          <a:r>
            <a:rPr lang="en-GB" sz="1400" kern="1200"/>
            <a:t>Ensures marketing drives real business impact</a:t>
          </a:r>
          <a:endParaRPr lang="en-US" sz="1400" kern="1200"/>
        </a:p>
        <a:p>
          <a:pPr marL="0" lvl="0" indent="0" algn="l" defTabSz="622300">
            <a:lnSpc>
              <a:spcPct val="90000"/>
            </a:lnSpc>
            <a:spcBef>
              <a:spcPct val="0"/>
            </a:spcBef>
            <a:spcAft>
              <a:spcPct val="35000"/>
            </a:spcAft>
            <a:buNone/>
          </a:pPr>
          <a:r>
            <a:rPr lang="en-GB" sz="1400" kern="1200"/>
            <a:t>Misaligned strategy results in ineffective campaigns &amp; lost opportunities for business improvement</a:t>
          </a:r>
          <a:br>
            <a:rPr lang="en-GB" sz="1400" kern="1200"/>
          </a:br>
          <a:br>
            <a:rPr lang="en-GB" sz="1400" kern="1200"/>
          </a:br>
          <a:endParaRPr lang="en-US" sz="1400" kern="1200"/>
        </a:p>
      </dsp:txBody>
      <dsp:txXfrm>
        <a:off x="5406830" y="2369110"/>
        <a:ext cx="4315781" cy="13142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4972C-D497-48F2-B362-E2734EDC1597}">
      <dsp:nvSpPr>
        <dsp:cNvPr id="0" name=""/>
        <dsp:cNvSpPr/>
      </dsp:nvSpPr>
      <dsp:spPr>
        <a:xfrm>
          <a:off x="0" y="68435"/>
          <a:ext cx="6797675" cy="62361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Brand awareness</a:t>
          </a:r>
          <a:endParaRPr lang="en-US" sz="2600" kern="1200"/>
        </a:p>
      </dsp:txBody>
      <dsp:txXfrm>
        <a:off x="30442" y="98877"/>
        <a:ext cx="6736791" cy="562726"/>
      </dsp:txXfrm>
    </dsp:sp>
    <dsp:sp modelId="{EA62797F-0484-43B9-A575-E0874997E856}">
      <dsp:nvSpPr>
        <dsp:cNvPr id="0" name=""/>
        <dsp:cNvSpPr/>
      </dsp:nvSpPr>
      <dsp:spPr>
        <a:xfrm>
          <a:off x="0" y="766925"/>
          <a:ext cx="6797675" cy="623610"/>
        </a:xfrm>
        <a:prstGeom prst="roundRect">
          <a:avLst/>
        </a:prstGeom>
        <a:solidFill>
          <a:schemeClr val="accent2">
            <a:hueOff val="-2867530"/>
            <a:satOff val="16"/>
            <a:lumOff val="10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Cost per lead</a:t>
          </a:r>
          <a:endParaRPr lang="en-US" sz="2600" kern="1200"/>
        </a:p>
      </dsp:txBody>
      <dsp:txXfrm>
        <a:off x="30442" y="797367"/>
        <a:ext cx="6736791" cy="562726"/>
      </dsp:txXfrm>
    </dsp:sp>
    <dsp:sp modelId="{9590DFAA-9C1F-4B22-BB74-BBA5661726F5}">
      <dsp:nvSpPr>
        <dsp:cNvPr id="0" name=""/>
        <dsp:cNvSpPr/>
      </dsp:nvSpPr>
      <dsp:spPr>
        <a:xfrm>
          <a:off x="0" y="1465415"/>
          <a:ext cx="6797675" cy="623610"/>
        </a:xfrm>
        <a:prstGeom prst="roundRect">
          <a:avLst/>
        </a:prstGeom>
        <a:solidFill>
          <a:schemeClr val="accent2">
            <a:hueOff val="-5735060"/>
            <a:satOff val="32"/>
            <a:lumOff val="20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Customer satisfaction</a:t>
          </a:r>
          <a:endParaRPr lang="en-US" sz="2600" kern="1200"/>
        </a:p>
      </dsp:txBody>
      <dsp:txXfrm>
        <a:off x="30442" y="1495857"/>
        <a:ext cx="6736791" cy="562726"/>
      </dsp:txXfrm>
    </dsp:sp>
    <dsp:sp modelId="{1067FCBD-7B3F-4DE2-8D89-CE6EBC314171}">
      <dsp:nvSpPr>
        <dsp:cNvPr id="0" name=""/>
        <dsp:cNvSpPr/>
      </dsp:nvSpPr>
      <dsp:spPr>
        <a:xfrm>
          <a:off x="0" y="2163905"/>
          <a:ext cx="6797675" cy="623610"/>
        </a:xfrm>
        <a:prstGeom prst="roundRect">
          <a:avLst/>
        </a:prstGeom>
        <a:solidFill>
          <a:schemeClr val="accent2">
            <a:hueOff val="-8602590"/>
            <a:satOff val="48"/>
            <a:lumOff val="30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Growth in customers</a:t>
          </a:r>
          <a:endParaRPr lang="en-US" sz="2600" kern="1200"/>
        </a:p>
      </dsp:txBody>
      <dsp:txXfrm>
        <a:off x="30442" y="2194347"/>
        <a:ext cx="6736791" cy="562726"/>
      </dsp:txXfrm>
    </dsp:sp>
    <dsp:sp modelId="{9B5D0049-D6C0-4BCB-AA87-B4F50C75BCDD}">
      <dsp:nvSpPr>
        <dsp:cNvPr id="0" name=""/>
        <dsp:cNvSpPr/>
      </dsp:nvSpPr>
      <dsp:spPr>
        <a:xfrm>
          <a:off x="0" y="2862396"/>
          <a:ext cx="6797675" cy="623610"/>
        </a:xfrm>
        <a:prstGeom prst="roundRect">
          <a:avLst/>
        </a:prstGeom>
        <a:solidFill>
          <a:schemeClr val="accent2">
            <a:hueOff val="-11470119"/>
            <a:satOff val="64"/>
            <a:lumOff val="40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Orders: number average, total value</a:t>
          </a:r>
          <a:endParaRPr lang="en-US" sz="2600" kern="1200"/>
        </a:p>
      </dsp:txBody>
      <dsp:txXfrm>
        <a:off x="30442" y="2892838"/>
        <a:ext cx="6736791" cy="562726"/>
      </dsp:txXfrm>
    </dsp:sp>
    <dsp:sp modelId="{71A6E1E2-4AB6-447C-A5E6-BE952C6B7825}">
      <dsp:nvSpPr>
        <dsp:cNvPr id="0" name=""/>
        <dsp:cNvSpPr/>
      </dsp:nvSpPr>
      <dsp:spPr>
        <a:xfrm>
          <a:off x="0" y="3560886"/>
          <a:ext cx="6797675" cy="623610"/>
        </a:xfrm>
        <a:prstGeom prst="roundRect">
          <a:avLst/>
        </a:prstGeom>
        <a:solidFill>
          <a:schemeClr val="accent2">
            <a:hueOff val="-14337649"/>
            <a:satOff val="80"/>
            <a:lumOff val="50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Repurchase rate</a:t>
          </a:r>
          <a:endParaRPr lang="en-US" sz="2600" kern="1200"/>
        </a:p>
      </dsp:txBody>
      <dsp:txXfrm>
        <a:off x="30442" y="3591328"/>
        <a:ext cx="6736791" cy="562726"/>
      </dsp:txXfrm>
    </dsp:sp>
    <dsp:sp modelId="{817D3230-8F0E-4CDC-9E41-C516D69CDE83}">
      <dsp:nvSpPr>
        <dsp:cNvPr id="0" name=""/>
        <dsp:cNvSpPr/>
      </dsp:nvSpPr>
      <dsp:spPr>
        <a:xfrm>
          <a:off x="0" y="4259376"/>
          <a:ext cx="6797675" cy="623610"/>
        </a:xfrm>
        <a:prstGeom prst="roundRect">
          <a:avLst/>
        </a:prstGeom>
        <a:solidFill>
          <a:schemeClr val="accent2">
            <a:hueOff val="-17205179"/>
            <a:satOff val="96"/>
            <a:lumOff val="605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Share of customer</a:t>
          </a:r>
          <a:endParaRPr lang="en-US" sz="2600" kern="1200"/>
        </a:p>
      </dsp:txBody>
      <dsp:txXfrm>
        <a:off x="30442" y="4289818"/>
        <a:ext cx="6736791" cy="562726"/>
      </dsp:txXfrm>
    </dsp:sp>
    <dsp:sp modelId="{FE16914A-6094-423D-9FAD-2D7515DDDEB2}">
      <dsp:nvSpPr>
        <dsp:cNvPr id="0" name=""/>
        <dsp:cNvSpPr/>
      </dsp:nvSpPr>
      <dsp:spPr>
        <a:xfrm>
          <a:off x="0" y="4957866"/>
          <a:ext cx="6797675" cy="623610"/>
        </a:xfrm>
        <a:prstGeom prst="roundRect">
          <a:avLst/>
        </a:prstGeom>
        <a:solidFill>
          <a:schemeClr val="accent2">
            <a:hueOff val="-20072708"/>
            <a:satOff val="112"/>
            <a:lumOff val="70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Total marketing cost per order</a:t>
          </a:r>
          <a:endParaRPr lang="en-US" sz="2600" kern="1200"/>
        </a:p>
      </dsp:txBody>
      <dsp:txXfrm>
        <a:off x="30442" y="4988308"/>
        <a:ext cx="6736791" cy="56272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AF37D0-EA22-4AE7-94C3-9888962DA8BE}"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277818-848D-4F69-A1E7-0543EF3F92A0}" type="slidenum">
              <a:rPr lang="en-GB" smtClean="0"/>
              <a:t>‹#›</a:t>
            </a:fld>
            <a:endParaRPr lang="en-GB"/>
          </a:p>
        </p:txBody>
      </p:sp>
    </p:spTree>
    <p:extLst>
      <p:ext uri="{BB962C8B-B14F-4D97-AF65-F5344CB8AC3E}">
        <p14:creationId xmlns:p14="http://schemas.microsoft.com/office/powerpoint/2010/main" val="381336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martinsights.com/digital-marketing-strategy/sostac-model/"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thinkmarketingmagazine.com/the-sostac-model-a-comprehensive-guide-to-strategic-planning/"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crmoxford.co.uk/news/the-importance-of-marketing-objective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rmoxford.co.uk/news/the-importance-of-marketing-objective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bitesizelearning.co.uk/resources/smart-goals-meaning-example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strategicmanagementinsight.com/tools/porters-three-generic-strategie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ebsco.com/research-starters/marketing/porters-generic-strategies"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orporatefinanceinstitute.com/resources/management/ansoff-matrix/"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online.hbs.edu/blog/post/what-is-sustainability-in-business" TargetMode="External"/><Relationship Id="rId3" Type="http://schemas.openxmlformats.org/officeDocument/2006/relationships/hyperlink" Target="https://online.hbs.edu/blog/post/marketing-kpis" TargetMode="External"/><Relationship Id="rId7" Type="http://schemas.openxmlformats.org/officeDocument/2006/relationships/hyperlink" Target="https://www.salesforce.com/"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www.hubspot.com/" TargetMode="External"/><Relationship Id="rId5" Type="http://schemas.openxmlformats.org/officeDocument/2006/relationships/hyperlink" Target="https://cxl.com/guides/click-through-rate/benchmarks/#:~:text=If%20you're%20wondering%20what,search%20and%200.57%25%20for%20display." TargetMode="External"/><Relationship Id="rId4" Type="http://schemas.openxmlformats.org/officeDocument/2006/relationships/hyperlink" Target="https://www.yaguara.co/online-shopping-statistic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(Jobber and Ellis Chadwick, 2019, p. 736)</a:t>
            </a:r>
            <a:endParaRPr lang="en-US" dirty="0">
              <a:solidFill>
                <a:srgbClr val="444444"/>
              </a:solidFill>
            </a:endParaRPr>
          </a:p>
          <a:p>
            <a:endParaRPr lang="en-US" dirty="0">
              <a:solidFill>
                <a:srgbClr val="444444"/>
              </a:solidFill>
            </a:endParaRPr>
          </a:p>
          <a:p>
            <a:r>
              <a:rPr lang="en-US" dirty="0"/>
              <a:t>Strategy – concerns issues of what should happen and why</a:t>
            </a:r>
            <a:endParaRPr lang="en-US" dirty="0">
              <a:solidFill>
                <a:srgbClr val="444444"/>
              </a:solidFill>
            </a:endParaRPr>
          </a:p>
          <a:p>
            <a:endParaRPr lang="en-US" dirty="0">
              <a:solidFill>
                <a:srgbClr val="444444"/>
              </a:solidFill>
            </a:endParaRPr>
          </a:p>
          <a:p>
            <a:r>
              <a:rPr lang="en-US" dirty="0"/>
              <a:t>Implementation – focuses on the actions – who is responsible for the various activities, how strategy should be carried out, where things will happen and when action will take place.</a:t>
            </a:r>
            <a:endParaRPr lang="en-US" dirty="0">
              <a:ea typeface="Calibri"/>
              <a:cs typeface="Calibri"/>
            </a:endParaRPr>
          </a:p>
          <a:p>
            <a:endParaRPr lang="en-US" dirty="0">
              <a:ea typeface="Calibri"/>
              <a:cs typeface="Calibri"/>
            </a:endParaRPr>
          </a:p>
          <a:p>
            <a:r>
              <a:rPr lang="en-US" dirty="0">
                <a:ea typeface="Calibri"/>
                <a:cs typeface="Calibri"/>
              </a:rPr>
              <a:t>Managers devise marketings strategies to meet new opportunities, counter environmental threats and match core competences. </a:t>
            </a:r>
          </a:p>
          <a:p>
            <a:endParaRPr lang="en-US" dirty="0">
              <a:ea typeface="Calibri"/>
              <a:cs typeface="Calibri"/>
            </a:endParaRPr>
          </a:p>
          <a:p>
            <a:r>
              <a:rPr lang="en-US" dirty="0">
                <a:ea typeface="Calibri"/>
                <a:cs typeface="Calibri"/>
              </a:rPr>
              <a:t>Without well </a:t>
            </a:r>
            <a:r>
              <a:rPr lang="en-US" dirty="0" err="1">
                <a:ea typeface="Calibri"/>
                <a:cs typeface="Calibri"/>
              </a:rPr>
              <a:t>organised</a:t>
            </a:r>
            <a:r>
              <a:rPr lang="en-US" dirty="0">
                <a:ea typeface="Calibri"/>
                <a:cs typeface="Calibri"/>
              </a:rPr>
              <a:t> implementation even the best strategies will fail</a:t>
            </a:r>
          </a:p>
        </p:txBody>
      </p:sp>
      <p:sp>
        <p:nvSpPr>
          <p:cNvPr id="4" name="Slide Number Placeholder 3"/>
          <p:cNvSpPr>
            <a:spLocks noGrp="1"/>
          </p:cNvSpPr>
          <p:nvPr>
            <p:ph type="sldNum" sz="quarter" idx="5"/>
          </p:nvPr>
        </p:nvSpPr>
        <p:spPr/>
        <p:txBody>
          <a:bodyPr/>
          <a:lstStyle/>
          <a:p>
            <a:fld id="{7C277818-848D-4F69-A1E7-0543EF3F92A0}" type="slidenum">
              <a:rPr lang="en-GB" smtClean="0"/>
              <a:t>3</a:t>
            </a:fld>
            <a:endParaRPr lang="en-GB"/>
          </a:p>
        </p:txBody>
      </p:sp>
    </p:spTree>
    <p:extLst>
      <p:ext uri="{BB962C8B-B14F-4D97-AF65-F5344CB8AC3E}">
        <p14:creationId xmlns:p14="http://schemas.microsoft.com/office/powerpoint/2010/main" val="3791378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4</a:t>
            </a:fld>
            <a:endParaRPr lang="en-GB"/>
          </a:p>
        </p:txBody>
      </p:sp>
    </p:spTree>
    <p:extLst>
      <p:ext uri="{BB962C8B-B14F-4D97-AF65-F5344CB8AC3E}">
        <p14:creationId xmlns:p14="http://schemas.microsoft.com/office/powerpoint/2010/main" val="1772914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CC235-EF0C-93D3-FCFC-3848F46B13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5675FD-7948-58F2-2FF7-48EBAE968F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B3B50C-E6D3-B8E8-FF4B-7606AF8662DA}"/>
              </a:ext>
            </a:extLst>
          </p:cNvPr>
          <p:cNvSpPr>
            <a:spLocks noGrp="1"/>
          </p:cNvSpPr>
          <p:nvPr>
            <p:ph type="body" idx="1"/>
          </p:nvPr>
        </p:nvSpPr>
        <p:spPr/>
        <p:txBody>
          <a:bodyPr/>
          <a:lstStyle/>
          <a:p>
            <a:r>
              <a:rPr lang="en-GB" dirty="0">
                <a:ea typeface="Calibri"/>
                <a:cs typeface="Calibri"/>
              </a:rPr>
              <a:t>All marketing strategy and objectives should be linked to the corporate goals and missions.</a:t>
            </a:r>
            <a:br>
              <a:rPr lang="en-GB" dirty="0">
                <a:ea typeface="Calibri"/>
                <a:cs typeface="+mn-lt"/>
              </a:rPr>
            </a:br>
            <a:br>
              <a:rPr lang="en-GB" dirty="0">
                <a:ea typeface="Calibri"/>
                <a:cs typeface="+mn-lt"/>
              </a:rPr>
            </a:br>
            <a:r>
              <a:rPr lang="en-GB" dirty="0">
                <a:ea typeface="Calibri"/>
                <a:cs typeface="Calibri"/>
              </a:rPr>
              <a:t>Corporate objectives can involve trade offs due to resources available and so you may only be able to concentrate on one area at a time.</a:t>
            </a:r>
            <a:endParaRPr lang="en-GB" dirty="0"/>
          </a:p>
        </p:txBody>
      </p:sp>
      <p:sp>
        <p:nvSpPr>
          <p:cNvPr id="4" name="Slide Number Placeholder 3">
            <a:extLst>
              <a:ext uri="{FF2B5EF4-FFF2-40B4-BE49-F238E27FC236}">
                <a16:creationId xmlns:a16="http://schemas.microsoft.com/office/drawing/2014/main" id="{8E3D1856-FB6F-5B38-BD65-46F50820C3DC}"/>
              </a:ext>
            </a:extLst>
          </p:cNvPr>
          <p:cNvSpPr>
            <a:spLocks noGrp="1"/>
          </p:cNvSpPr>
          <p:nvPr>
            <p:ph type="sldNum" sz="quarter" idx="5"/>
          </p:nvPr>
        </p:nvSpPr>
        <p:spPr/>
        <p:txBody>
          <a:bodyPr/>
          <a:lstStyle/>
          <a:p>
            <a:fld id="{7C277818-848D-4F69-A1E7-0543EF3F92A0}" type="slidenum">
              <a:rPr lang="en-GB" smtClean="0"/>
              <a:t>5</a:t>
            </a:fld>
            <a:endParaRPr lang="en-GB"/>
          </a:p>
        </p:txBody>
      </p:sp>
    </p:spTree>
    <p:extLst>
      <p:ext uri="{BB962C8B-B14F-4D97-AF65-F5344CB8AC3E}">
        <p14:creationId xmlns:p14="http://schemas.microsoft.com/office/powerpoint/2010/main" val="4186024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269CF8-0AFC-9735-35CE-642046F293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6B5864-D4DA-351B-EBF1-AB9F6F4DCB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616DB3-5321-8250-0999-4AF25DC5A37B}"/>
              </a:ext>
            </a:extLst>
          </p:cNvPr>
          <p:cNvSpPr>
            <a:spLocks noGrp="1"/>
          </p:cNvSpPr>
          <p:nvPr>
            <p:ph type="body" idx="1"/>
          </p:nvPr>
        </p:nvSpPr>
        <p:spPr/>
        <p:txBody>
          <a:bodyPr/>
          <a:lstStyle/>
          <a:p>
            <a:r>
              <a:rPr lang="en-GB" dirty="0">
                <a:ea typeface="Calibri"/>
                <a:cs typeface="Calibri"/>
              </a:rPr>
              <a:t>(Blythe and Martin 2019, p. 256)</a:t>
            </a:r>
            <a:endParaRPr lang="en-GB" dirty="0"/>
          </a:p>
        </p:txBody>
      </p:sp>
      <p:sp>
        <p:nvSpPr>
          <p:cNvPr id="4" name="Slide Number Placeholder 3">
            <a:extLst>
              <a:ext uri="{FF2B5EF4-FFF2-40B4-BE49-F238E27FC236}">
                <a16:creationId xmlns:a16="http://schemas.microsoft.com/office/drawing/2014/main" id="{EAD23FE9-8012-D656-98A1-F85350D0A83F}"/>
              </a:ext>
            </a:extLst>
          </p:cNvPr>
          <p:cNvSpPr>
            <a:spLocks noGrp="1"/>
          </p:cNvSpPr>
          <p:nvPr>
            <p:ph type="sldNum" sz="quarter" idx="5"/>
          </p:nvPr>
        </p:nvSpPr>
        <p:spPr/>
        <p:txBody>
          <a:bodyPr/>
          <a:lstStyle/>
          <a:p>
            <a:fld id="{7C277818-848D-4F69-A1E7-0543EF3F92A0}" type="slidenum">
              <a:rPr lang="en-GB" smtClean="0"/>
              <a:t>6</a:t>
            </a:fld>
            <a:endParaRPr lang="en-GB"/>
          </a:p>
        </p:txBody>
      </p:sp>
    </p:spTree>
    <p:extLst>
      <p:ext uri="{BB962C8B-B14F-4D97-AF65-F5344CB8AC3E}">
        <p14:creationId xmlns:p14="http://schemas.microsoft.com/office/powerpoint/2010/main" val="1361412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277818-848D-4F69-A1E7-0543EF3F92A0}" type="slidenum">
              <a:rPr lang="en-GB" smtClean="0"/>
              <a:t>7</a:t>
            </a:fld>
            <a:endParaRPr lang="en-GB"/>
          </a:p>
        </p:txBody>
      </p:sp>
    </p:spTree>
    <p:extLst>
      <p:ext uri="{BB962C8B-B14F-4D97-AF65-F5344CB8AC3E}">
        <p14:creationId xmlns:p14="http://schemas.microsoft.com/office/powerpoint/2010/main" val="1106426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SOSTAC marketing planning model guide | Smart Insights</a:t>
            </a:r>
            <a:br>
              <a:rPr lang="en-US" dirty="0">
                <a:ea typeface="Calibri"/>
                <a:cs typeface="+mn-lt"/>
              </a:rPr>
            </a:br>
            <a:r>
              <a:rPr lang="en-US" dirty="0">
                <a:hlinkClick r:id="rId4"/>
              </a:rPr>
              <a:t>The PR Smith’s SOSTAC® Plan: A Comprehensive Guide to Strategic Planning</a:t>
            </a:r>
            <a:br>
              <a:rPr lang="en-US" dirty="0">
                <a:ea typeface="Calibri"/>
                <a:cs typeface="+mn-lt"/>
              </a:rPr>
            </a:br>
            <a:br>
              <a:rPr lang="en-US" dirty="0">
                <a:ea typeface="Calibri"/>
                <a:cs typeface="+mn-lt"/>
              </a:rPr>
            </a:br>
            <a:r>
              <a:rPr lang="en-US" dirty="0">
                <a:ea typeface="Calibri"/>
                <a:cs typeface="+mn-lt"/>
              </a:rPr>
              <a:t>SOSTAC® was voted the third most popular model in the CIM poll on marketing models because it's easy to remember and it makes it easy to structure plans for different planning activities. Originally developed in the 1990s to help with marketing planning by PR Smith.</a:t>
            </a:r>
          </a:p>
          <a:p>
            <a:endParaRPr lang="en-US" dirty="0"/>
          </a:p>
          <a:p>
            <a:r>
              <a:rPr lang="en-US" dirty="0"/>
              <a:t>SOSTAC® stands for:</a:t>
            </a:r>
            <a:endParaRPr lang="en-US" dirty="0">
              <a:ea typeface="Calibri" panose="020F0502020204030204"/>
              <a:cs typeface="Calibri" panose="020F0502020204030204"/>
            </a:endParaRPr>
          </a:p>
          <a:p>
            <a:r>
              <a:rPr lang="en-US" dirty="0"/>
              <a:t>Situation – where are we now?</a:t>
            </a:r>
            <a:endParaRPr lang="en-US" dirty="0">
              <a:ea typeface="Calibri" panose="020F0502020204030204"/>
              <a:cs typeface="Calibri" panose="020F0502020204030204"/>
            </a:endParaRPr>
          </a:p>
          <a:p>
            <a:r>
              <a:rPr lang="en-US" dirty="0"/>
              <a:t>Objectives – where do we want to be?</a:t>
            </a:r>
            <a:endParaRPr lang="en-US" dirty="0">
              <a:ea typeface="Calibri" panose="020F0502020204030204"/>
              <a:cs typeface="Calibri" panose="020F0502020204030204"/>
            </a:endParaRPr>
          </a:p>
          <a:p>
            <a:r>
              <a:rPr lang="en-US" dirty="0"/>
              <a:t>Strategy – how do we get there?</a:t>
            </a:r>
            <a:endParaRPr lang="en-US" dirty="0">
              <a:ea typeface="Calibri" panose="020F0502020204030204"/>
              <a:cs typeface="Calibri" panose="020F0502020204030204"/>
            </a:endParaRPr>
          </a:p>
          <a:p>
            <a:r>
              <a:rPr lang="en-US" dirty="0"/>
              <a:t>Tactics – how exactly do we get there?</a:t>
            </a:r>
            <a:endParaRPr lang="en-US" dirty="0">
              <a:ea typeface="Calibri" panose="020F0502020204030204"/>
              <a:cs typeface="Calibri" panose="020F0502020204030204"/>
            </a:endParaRPr>
          </a:p>
          <a:p>
            <a:r>
              <a:rPr lang="en-US" dirty="0"/>
              <a:t>Action – what is our plan?</a:t>
            </a:r>
            <a:endParaRPr lang="en-US" dirty="0">
              <a:ea typeface="Calibri" panose="020F0502020204030204"/>
              <a:cs typeface="Calibri" panose="020F0502020204030204"/>
            </a:endParaRPr>
          </a:p>
          <a:p>
            <a:r>
              <a:rPr lang="en-US" dirty="0"/>
              <a:t>Control – did we get there?</a:t>
            </a:r>
            <a:br>
              <a:rPr lang="en-US" dirty="0">
                <a:cs typeface="+mn-lt"/>
              </a:rPr>
            </a:br>
            <a:br>
              <a:rPr lang="en-US" dirty="0">
                <a:cs typeface="+mn-lt"/>
              </a:rPr>
            </a:br>
            <a:r>
              <a:rPr lang="en-US" dirty="0">
                <a:cs typeface="+mn-lt"/>
              </a:rPr>
              <a:t>It’s a structured framework that guides businesses through the entire process of strategic planning, from understanding the current situation to setting goals, crafting strategies, and monitoring performance. </a:t>
            </a:r>
            <a:endParaRPr lang="en-US" dirty="0">
              <a:ea typeface="Calibri"/>
              <a:cs typeface="+mn-lt"/>
            </a:endParaRPr>
          </a:p>
          <a:p>
            <a:br>
              <a:rPr lang="en-US" dirty="0">
                <a:ea typeface="Calibri"/>
                <a:cs typeface="+mn-lt"/>
              </a:rPr>
            </a:br>
            <a:r>
              <a:rPr lang="en-US" dirty="0">
                <a:ea typeface="Calibri"/>
                <a:cs typeface="+mn-lt"/>
              </a:rPr>
              <a:t>How to Implement PR Smith’s SOSTAC® Planning Methodology in Your Business</a:t>
            </a:r>
          </a:p>
          <a:p>
            <a:endParaRPr lang="en-US" dirty="0"/>
          </a:p>
          <a:p>
            <a:r>
              <a:rPr lang="en-US" b="1" dirty="0"/>
              <a:t>Start with a Thorough Situation Analysis: Gather as much relevant data as possible about your current position.</a:t>
            </a:r>
            <a:endParaRPr lang="en-US" b="1" dirty="0">
              <a:ea typeface="Calibri"/>
              <a:cs typeface="Calibri" panose="020F0502020204030204"/>
            </a:endParaRPr>
          </a:p>
          <a:p>
            <a:pPr marL="1085850" lvl="2" indent="-171450">
              <a:buFont typeface="Wingdings"/>
              <a:buChar char="§"/>
            </a:pPr>
            <a:r>
              <a:rPr lang="en-US" dirty="0">
                <a:ea typeface="Calibri" panose="020F0502020204030204"/>
                <a:cs typeface="Calibri" panose="020F0502020204030204"/>
              </a:rPr>
              <a:t>Assessment of your current business environment, helping you identify strengths, weaknesses, opportunities, and threats (SWOT).</a:t>
            </a:r>
          </a:p>
          <a:p>
            <a:pPr marL="1085850" indent="-171450">
              <a:buFont typeface="Arial"/>
              <a:buChar char="•"/>
            </a:pPr>
            <a:r>
              <a:rPr lang="en-US" dirty="0">
                <a:ea typeface="Calibri" panose="020F0502020204030204"/>
                <a:cs typeface="Calibri" panose="020F0502020204030204"/>
              </a:rPr>
              <a:t>Gather Data: Collect data from various sources such as market research, sales reports, customer feedback, and competitor analysis. Use tools like Google Analytics, CRM systems, and social listening platforms to get insights into customer behavior.</a:t>
            </a:r>
          </a:p>
          <a:p>
            <a:pPr marL="1085850" lvl="2" indent="-171450">
              <a:buFont typeface="Wingdings"/>
              <a:buChar char="§"/>
            </a:pPr>
            <a:r>
              <a:rPr lang="en-US" dirty="0"/>
              <a:t>SWOT Analysis: Identify your internal strengths and weaknesses, and external opportunities and threats. This helps pinpoint areas that need improvement and those that can be leveraged for growth.</a:t>
            </a:r>
            <a:endParaRPr lang="en-US" dirty="0">
              <a:ea typeface="Calibri" panose="020F0502020204030204"/>
              <a:cs typeface="Calibri" panose="020F0502020204030204"/>
            </a:endParaRPr>
          </a:p>
          <a:p>
            <a:pPr marL="1085850" lvl="2" indent="-171450">
              <a:buFont typeface="Wingdings"/>
              <a:buChar char="§"/>
            </a:pPr>
            <a:r>
              <a:rPr lang="en-US" dirty="0"/>
              <a:t>Competitor Analysis: Analyze your competitors’ strategies, market positioning, pricing, and product offerings. Understanding what your competitors are doing right (or wrong) can help refine your strategy.</a:t>
            </a:r>
            <a:endParaRPr lang="en-US" dirty="0">
              <a:ea typeface="Calibri" panose="020F0502020204030204"/>
              <a:cs typeface="Calibri" panose="020F0502020204030204"/>
            </a:endParaRPr>
          </a:p>
          <a:p>
            <a:pPr marL="1085850" lvl="2" indent="-171450">
              <a:buFont typeface="Wingdings"/>
              <a:buChar char="§"/>
            </a:pPr>
            <a:r>
              <a:rPr lang="en-US" dirty="0"/>
              <a:t>Customer Analysis: Dive deep into who your customers are, their needs, preferences, and buying behaviors. Use customer personas to get a clear picture of your target audience.</a:t>
            </a:r>
            <a:endParaRPr lang="en-US" dirty="0">
              <a:ea typeface="Calibri" panose="020F0502020204030204"/>
              <a:cs typeface="Calibri" panose="020F0502020204030204"/>
            </a:endParaRPr>
          </a:p>
          <a:p>
            <a:pPr marL="1085850" lvl="2" indent="-171450">
              <a:buFont typeface="Wingdings"/>
              <a:buChar char="§"/>
            </a:pPr>
            <a:r>
              <a:rPr lang="en-US" dirty="0"/>
              <a:t>Market Trends: Stay updated on the latest market trends, emerging technologies, and potential disruptions that could impact your business.</a:t>
            </a:r>
            <a:endParaRPr lang="en-US" dirty="0">
              <a:ea typeface="Calibri"/>
              <a:cs typeface="Calibri"/>
            </a:endParaRPr>
          </a:p>
          <a:p>
            <a:pPr marL="1085850" lvl="2" indent="-171450">
              <a:buFont typeface="Wingdings"/>
              <a:buChar char="§"/>
            </a:pPr>
            <a:r>
              <a:rPr lang="en-US" dirty="0">
                <a:ea typeface="Calibri"/>
                <a:cs typeface="Calibri"/>
              </a:rPr>
              <a:t>Example Application: For an e-commerce business, this could involve analyzing website traffic sources, conversion rates, customer demographics, and competitors’ pricing strategies.</a:t>
            </a:r>
          </a:p>
          <a:p>
            <a:pPr marL="1085850" lvl="2" indent="-171450">
              <a:buFont typeface="Wingdings"/>
              <a:buChar char="§"/>
            </a:pPr>
            <a:endParaRPr lang="en-US" dirty="0"/>
          </a:p>
          <a:p>
            <a:pPr indent="-171450"/>
            <a:r>
              <a:rPr lang="en-US" b="1" dirty="0"/>
              <a:t>Set SMART Objectives: Be specific about what you want to achieve and by when.</a:t>
            </a:r>
            <a:endParaRPr lang="en-US" b="1" dirty="0">
              <a:ea typeface="Calibri"/>
              <a:cs typeface="Calibri"/>
            </a:endParaRPr>
          </a:p>
          <a:p>
            <a:pPr lvl="1" indent="-171450">
              <a:buFont typeface="Courier New"/>
              <a:buChar char="o"/>
            </a:pPr>
            <a:r>
              <a:rPr lang="en-US" dirty="0">
                <a:ea typeface="Calibri"/>
                <a:cs typeface="Calibri"/>
              </a:rPr>
              <a:t>The next step is to define your objectives. </a:t>
            </a:r>
            <a:endParaRPr lang="en-US" b="1" dirty="0">
              <a:ea typeface="Calibri"/>
              <a:cs typeface="Calibri"/>
            </a:endParaRPr>
          </a:p>
          <a:p>
            <a:pPr lvl="1" indent="-171450">
              <a:buFont typeface="Courier New"/>
              <a:buChar char="o"/>
            </a:pPr>
            <a:r>
              <a:rPr lang="en-US" dirty="0">
                <a:ea typeface="Calibri"/>
                <a:cs typeface="Calibri"/>
              </a:rPr>
              <a:t>Objectives should be SMART: Specific, Measurable, Achievable, Relevant, and Time-bound. </a:t>
            </a:r>
            <a:endParaRPr lang="en-US" b="1" dirty="0">
              <a:ea typeface="Calibri"/>
              <a:cs typeface="Calibri"/>
            </a:endParaRPr>
          </a:p>
          <a:p>
            <a:pPr lvl="1" indent="-171450">
              <a:buFont typeface="Courier New"/>
              <a:buChar char="o"/>
            </a:pPr>
            <a:r>
              <a:rPr lang="en-US">
                <a:ea typeface="Calibri"/>
                <a:cs typeface="Calibri"/>
              </a:rPr>
              <a:t>Setting clear objectives provides direction and helps measure success.</a:t>
            </a:r>
          </a:p>
          <a:p>
            <a:pPr lvl="1" indent="-171450">
              <a:buFont typeface="Courier New"/>
              <a:buChar char="o"/>
            </a:pPr>
            <a:r>
              <a:rPr lang="en-US">
                <a:ea typeface="Calibri"/>
                <a:cs typeface="Calibri"/>
              </a:rPr>
              <a:t>Be Specific: Define what exactly you want to achieve. For example, instead of saying “increase sales,” specify “increase online sales by 20% within the next six months.”</a:t>
            </a:r>
          </a:p>
          <a:p>
            <a:pPr lvl="1" indent="-171450">
              <a:buFont typeface="Courier New"/>
              <a:buChar char="o"/>
            </a:pPr>
            <a:r>
              <a:rPr lang="en-US"/>
              <a:t>Make Them Measurable: Set metrics that allow you to track progress. This could be revenue targets, website traffic, lead generation, or social media engagement.</a:t>
            </a:r>
            <a:endParaRPr lang="en-US">
              <a:ea typeface="Calibri"/>
              <a:cs typeface="Calibri"/>
            </a:endParaRPr>
          </a:p>
          <a:p>
            <a:pPr lvl="1" indent="-171450">
              <a:buFont typeface="Courier New"/>
              <a:buChar char="o"/>
            </a:pPr>
            <a:r>
              <a:rPr lang="en-US"/>
              <a:t>Ensure They Are Achievable: Set realistic goals that are attainable given your current resources and market conditions.</a:t>
            </a:r>
            <a:endParaRPr lang="en-US">
              <a:ea typeface="Calibri"/>
              <a:cs typeface="Calibri"/>
            </a:endParaRPr>
          </a:p>
          <a:p>
            <a:pPr lvl="1" indent="-171450">
              <a:buFont typeface="Courier New"/>
              <a:buChar char="o"/>
            </a:pPr>
            <a:r>
              <a:rPr lang="en-US"/>
              <a:t>Keep Them Relevant: Align your objectives with your overall business goals and market conditions.</a:t>
            </a:r>
            <a:endParaRPr lang="en-US">
              <a:ea typeface="Calibri"/>
              <a:cs typeface="Calibri"/>
            </a:endParaRPr>
          </a:p>
          <a:p>
            <a:pPr lvl="1" indent="-171450">
              <a:buFont typeface="Courier New"/>
              <a:buChar char="o"/>
            </a:pPr>
            <a:r>
              <a:rPr lang="en-US"/>
              <a:t>Set a Time Frame: Define a clear timeline for achieving your objectives, such as quarterly or annual targets.</a:t>
            </a:r>
            <a:endParaRPr lang="en-US">
              <a:ea typeface="Calibri"/>
              <a:cs typeface="Calibri"/>
            </a:endParaRPr>
          </a:p>
          <a:p>
            <a:pPr lvl="1" indent="-171450">
              <a:buFont typeface="Courier New"/>
              <a:buChar char="o"/>
            </a:pPr>
            <a:r>
              <a:rPr lang="en-US"/>
              <a:t>Example Application:  A company might set a SMART objective like increasing website traffic by 30% in the next six months through improved SEO and content marketing.</a:t>
            </a:r>
            <a:endParaRPr lang="en-US">
              <a:ea typeface="Calibri"/>
              <a:cs typeface="Calibri"/>
            </a:endParaRPr>
          </a:p>
          <a:p>
            <a:pPr marL="285750" lvl="1"/>
            <a:endParaRPr lang="en-US" dirty="0">
              <a:ea typeface="Calibri"/>
              <a:cs typeface="Calibri"/>
            </a:endParaRPr>
          </a:p>
          <a:p>
            <a:pPr indent="-171450"/>
            <a:endParaRPr lang="en-US" b="1" dirty="0"/>
          </a:p>
          <a:p>
            <a:r>
              <a:rPr lang="en-US" b="1" dirty="0"/>
              <a:t>Develop a Clear Strategy: Focus on how you will differentiate yourself and achieve your goals.</a:t>
            </a:r>
            <a:endParaRPr lang="en-US" b="1" dirty="0">
              <a:ea typeface="Calibri"/>
              <a:cs typeface="Calibri" panose="020F0502020204030204"/>
            </a:endParaRPr>
          </a:p>
          <a:p>
            <a:pPr marL="1085850" indent="-171450">
              <a:buFont typeface="Arial"/>
              <a:buChar char="•"/>
            </a:pPr>
            <a:r>
              <a:rPr lang="en-US">
                <a:ea typeface="Calibri"/>
                <a:cs typeface="Calibri" panose="020F0502020204030204"/>
              </a:rPr>
              <a:t>Strategy outlines the overall approach you will take to achieve your objectives. It’s about making strategic choices, such as:</a:t>
            </a:r>
          </a:p>
          <a:p>
            <a:pPr marL="2171700" lvl="1" indent="-171450">
              <a:buFont typeface="Courier New"/>
              <a:buChar char="o"/>
            </a:pPr>
            <a:r>
              <a:rPr lang="en-US">
                <a:ea typeface="Calibri"/>
                <a:cs typeface="Calibri" panose="020F0502020204030204"/>
              </a:rPr>
              <a:t>Targeting specific market segments</a:t>
            </a:r>
          </a:p>
          <a:p>
            <a:pPr marL="2171700" lvl="1" indent="-171450">
              <a:buFont typeface="Courier New"/>
              <a:buChar char="o"/>
            </a:pPr>
            <a:r>
              <a:rPr lang="en-US">
                <a:ea typeface="Calibri"/>
                <a:cs typeface="Calibri" panose="020F0502020204030204"/>
              </a:rPr>
              <a:t>Positioning your brand</a:t>
            </a:r>
          </a:p>
          <a:p>
            <a:pPr marL="2171700" lvl="1" indent="-171450">
              <a:buFont typeface="Courier New"/>
              <a:buChar char="o"/>
            </a:pPr>
            <a:r>
              <a:rPr lang="en-US">
                <a:ea typeface="Calibri"/>
                <a:cs typeface="Calibri" panose="020F0502020204030204"/>
              </a:rPr>
              <a:t>Differentiating your products or services.</a:t>
            </a:r>
          </a:p>
          <a:p>
            <a:pPr marL="1085850" lvl="1" indent="-171450">
              <a:buFont typeface="Courier New"/>
              <a:buChar char="o"/>
            </a:pPr>
            <a:r>
              <a:rPr lang="en-US"/>
              <a:t>Steps to Develop Your Strategy:</a:t>
            </a:r>
          </a:p>
          <a:p>
            <a:pPr marL="2000250" lvl="2" indent="-171450">
              <a:buFont typeface="Wingdings"/>
              <a:buChar char="§"/>
            </a:pPr>
            <a:r>
              <a:rPr lang="en-US"/>
              <a:t>Segmentation, Targeting, and Positioning (STP): Identify which market segments offer the most potential, decide who you want to target, and position your brand in a way that resonates with those audiences.</a:t>
            </a:r>
            <a:endParaRPr lang="en-US">
              <a:ea typeface="Calibri"/>
              <a:cs typeface="Calibri" panose="020F0502020204030204"/>
            </a:endParaRPr>
          </a:p>
          <a:p>
            <a:pPr marL="2000250" lvl="2" indent="-171450">
              <a:buFont typeface="Wingdings"/>
              <a:buChar char="§"/>
            </a:pPr>
            <a:r>
              <a:rPr lang="en-US"/>
              <a:t>Define Your Value Proposition: Clearly articulate what makes your product or service unique and why customers should choose you over competitors.</a:t>
            </a:r>
            <a:endParaRPr lang="en-US">
              <a:ea typeface="Calibri"/>
              <a:cs typeface="Calibri" panose="020F0502020204030204"/>
            </a:endParaRPr>
          </a:p>
          <a:p>
            <a:pPr marL="2000250" lvl="2" indent="-171450">
              <a:buFont typeface="Wingdings"/>
              <a:buChar char="§"/>
            </a:pPr>
            <a:r>
              <a:rPr lang="en-US" dirty="0"/>
              <a:t>Resource Allocation: Plan how you will allocate your resources, such as budget, staff, and technology, to support your strategy.</a:t>
            </a:r>
            <a:endParaRPr lang="en-US" dirty="0">
              <a:ea typeface="Calibri"/>
              <a:cs typeface="Calibri" panose="020F0502020204030204"/>
            </a:endParaRPr>
          </a:p>
          <a:p>
            <a:pPr marL="1085850" lvl="1" indent="-171450">
              <a:buFont typeface="Courier New"/>
              <a:buChar char="o"/>
            </a:pPr>
            <a:r>
              <a:rPr lang="en-US" dirty="0">
                <a:ea typeface="Calibri"/>
                <a:cs typeface="Calibri" panose="020F0502020204030204"/>
              </a:rPr>
              <a:t>Example -  If a clothing brand’s objective is to increase market share among young adults, the strategy might include focusing on digital marketing channels like Instagram and TikTok to reach this demographic.</a:t>
            </a:r>
          </a:p>
          <a:p>
            <a:pPr marL="1085850" lvl="1" indent="-171450">
              <a:buFont typeface="Courier New"/>
              <a:buChar char="o"/>
            </a:pPr>
            <a:endParaRPr lang="en-US" b="1" dirty="0"/>
          </a:p>
          <a:p>
            <a:r>
              <a:rPr lang="en-US" b="1" dirty="0"/>
              <a:t>Detail Your Tactics: Outline the specific actions that will bring your strategy to life.</a:t>
            </a:r>
            <a:endParaRPr lang="en-US" b="1">
              <a:ea typeface="Calibri"/>
              <a:cs typeface="Calibri" panose="020F0502020204030204"/>
            </a:endParaRPr>
          </a:p>
          <a:p>
            <a:pPr marL="1714500" lvl="1" indent="-171450">
              <a:buFont typeface="Courier New"/>
              <a:buChar char="o"/>
            </a:pPr>
            <a:r>
              <a:rPr lang="en-US">
                <a:solidFill>
                  <a:srgbClr val="282828"/>
                </a:solidFill>
              </a:rPr>
              <a:t>Tactics are the specific tools and methods used to execute your strategy. This phase breaks down the strategy into actionable steps, including the channels, platforms, and technologies you will use.</a:t>
            </a:r>
            <a:endParaRPr lang="en-US">
              <a:ea typeface="Calibri" panose="020F0502020204030204"/>
              <a:cs typeface="Calibri" panose="020F0502020204030204"/>
            </a:endParaRPr>
          </a:p>
          <a:p>
            <a:pPr marL="1714500" lvl="1" indent="-171450">
              <a:buFont typeface="Courier New"/>
              <a:buChar char="o"/>
            </a:pPr>
            <a:r>
              <a:rPr lang="en-US">
                <a:solidFill>
                  <a:srgbClr val="282828"/>
                </a:solidFill>
              </a:rPr>
              <a:t>Steps to Develop Tactics:</a:t>
            </a:r>
            <a:endParaRPr lang="en-US">
              <a:ea typeface="Calibri" panose="020F0502020204030204"/>
              <a:cs typeface="Calibri" panose="020F0502020204030204"/>
            </a:endParaRPr>
          </a:p>
          <a:p>
            <a:pPr marL="2171700" lvl="2" indent="-171450">
              <a:buFont typeface="Wingdings"/>
              <a:buChar char="§"/>
            </a:pPr>
            <a:r>
              <a:rPr lang="en-US" b="1">
                <a:solidFill>
                  <a:srgbClr val="282828"/>
                </a:solidFill>
              </a:rPr>
              <a:t>Marketing Mix (4 Ps):</a:t>
            </a:r>
            <a:r>
              <a:rPr lang="en-US">
                <a:solidFill>
                  <a:srgbClr val="282828"/>
                </a:solidFill>
              </a:rPr>
              <a:t> Define your Product, Price, Place, and Promotion strategies. For instance, if you’re launching a new product, decide on the pricing strategy, where it will be sold, and how you’ll promote it.</a:t>
            </a:r>
            <a:endParaRPr lang="en-US">
              <a:ea typeface="Calibri" panose="020F0502020204030204"/>
              <a:cs typeface="Calibri" panose="020F0502020204030204"/>
            </a:endParaRPr>
          </a:p>
          <a:p>
            <a:pPr marL="2171700" lvl="2" indent="-171450">
              <a:buFont typeface="Wingdings"/>
              <a:buChar char="§"/>
            </a:pPr>
            <a:r>
              <a:rPr lang="en-US" b="1">
                <a:solidFill>
                  <a:srgbClr val="282828"/>
                </a:solidFill>
              </a:rPr>
              <a:t>Choose Your Channels:</a:t>
            </a:r>
            <a:r>
              <a:rPr lang="en-US">
                <a:solidFill>
                  <a:srgbClr val="282828"/>
                </a:solidFill>
              </a:rPr>
              <a:t> Select the platforms and channels that best reach your target audience, such as social media, email marketing, SEO, content marketing, or paid ads.</a:t>
            </a:r>
            <a:endParaRPr lang="en-US">
              <a:ea typeface="Calibri" panose="020F0502020204030204"/>
              <a:cs typeface="Calibri" panose="020F0502020204030204"/>
            </a:endParaRPr>
          </a:p>
          <a:p>
            <a:pPr marL="2171700" lvl="2" indent="-171450">
              <a:buFont typeface="Wingdings"/>
              <a:buChar char="§"/>
            </a:pPr>
            <a:r>
              <a:rPr lang="en-US" b="1" dirty="0">
                <a:solidFill>
                  <a:srgbClr val="282828"/>
                </a:solidFill>
              </a:rPr>
              <a:t>Campaign Planning:</a:t>
            </a:r>
            <a:r>
              <a:rPr lang="en-US" dirty="0">
                <a:solidFill>
                  <a:srgbClr val="282828"/>
                </a:solidFill>
              </a:rPr>
              <a:t> Outline the specific marketing campaigns you will run, including timelines, budgets, and key messages.</a:t>
            </a:r>
            <a:endParaRPr lang="en-US" dirty="0">
              <a:ea typeface="Calibri" panose="020F0502020204030204"/>
              <a:cs typeface="Calibri" panose="020F0502020204030204"/>
            </a:endParaRPr>
          </a:p>
          <a:p>
            <a:pPr marL="1714500" lvl="1" indent="-171450">
              <a:buFont typeface="Courier New"/>
              <a:buChar char="o"/>
            </a:pPr>
            <a:r>
              <a:rPr lang="en-US" dirty="0">
                <a:solidFill>
                  <a:srgbClr val="282828"/>
                </a:solidFill>
                <a:ea typeface="Calibri"/>
                <a:cs typeface="Calibri" panose="020F0502020204030204"/>
              </a:rPr>
              <a:t>Example - </a:t>
            </a:r>
            <a:r>
              <a:rPr lang="en-US" dirty="0">
                <a:solidFill>
                  <a:srgbClr val="282828"/>
                </a:solidFill>
              </a:rPr>
              <a:t>For a local restaurant, tactics might include social media advertising, influencer partnerships, email newsletters, and a loyalty program to boost repeat business.</a:t>
            </a:r>
            <a:endParaRPr lang="en-US" dirty="0">
              <a:solidFill>
                <a:srgbClr val="282828"/>
              </a:solidFill>
              <a:ea typeface="Calibri"/>
              <a:cs typeface="Calibri" panose="020F0502020204030204"/>
            </a:endParaRPr>
          </a:p>
          <a:p>
            <a:endParaRPr lang="en-US" dirty="0"/>
          </a:p>
          <a:p>
            <a:r>
              <a:rPr lang="en-US" b="1" dirty="0"/>
              <a:t>Plan Your Actions: Assign responsibilities and ensure your team knows their roles.</a:t>
            </a:r>
            <a:endParaRPr lang="en-US" b="1" dirty="0">
              <a:ea typeface="Calibri"/>
              <a:cs typeface="Calibri" panose="020F0502020204030204"/>
            </a:endParaRPr>
          </a:p>
          <a:p>
            <a:pPr marL="457200">
              <a:buFont typeface="Arial"/>
              <a:buChar char="•"/>
            </a:pPr>
            <a:r>
              <a:rPr lang="en-US" dirty="0">
                <a:ea typeface="Calibri"/>
                <a:cs typeface="Calibri" panose="020F0502020204030204"/>
              </a:rPr>
              <a:t> The Action phase involves putting your plan into motion. This is where project management, team coordination, and timeline management come into play.</a:t>
            </a:r>
          </a:p>
          <a:p>
            <a:pPr marL="457200">
              <a:buFont typeface="Arial"/>
              <a:buChar char="•"/>
            </a:pPr>
            <a:r>
              <a:rPr lang="en-US" dirty="0"/>
              <a:t> Steps to Implement Actions:</a:t>
            </a:r>
            <a:endParaRPr lang="en-US" dirty="0">
              <a:ea typeface="Calibri"/>
              <a:cs typeface="Calibri"/>
            </a:endParaRPr>
          </a:p>
          <a:p>
            <a:pPr marL="2171700" lvl="1">
              <a:buFont typeface="Courier New"/>
              <a:buChar char="o"/>
            </a:pPr>
            <a:r>
              <a:rPr lang="en-US" b="1"/>
              <a:t>Assign Responsibilities: </a:t>
            </a:r>
            <a:r>
              <a:rPr lang="en-US"/>
              <a:t>Clearly define who is responsible for each task. This helps ensure accountability and smooth execution.</a:t>
            </a:r>
            <a:endParaRPr lang="en-US">
              <a:ea typeface="Calibri" panose="020F0502020204030204"/>
              <a:cs typeface="Calibri" panose="020F0502020204030204"/>
            </a:endParaRPr>
          </a:p>
          <a:p>
            <a:pPr marL="2171700" lvl="1">
              <a:buFont typeface="Courier New"/>
              <a:buChar char="o"/>
            </a:pPr>
            <a:r>
              <a:rPr lang="en-US" b="1"/>
              <a:t>Create a Timeline:</a:t>
            </a:r>
            <a:r>
              <a:rPr lang="en-US"/>
              <a:t> Develop a detailed project timeline that outlines when each action will be completed. Use tools like Gantt charts or project management software like Trello or Asana.</a:t>
            </a:r>
            <a:endParaRPr lang="en-US">
              <a:ea typeface="Calibri" panose="020F0502020204030204"/>
              <a:cs typeface="Calibri" panose="020F0502020204030204"/>
            </a:endParaRPr>
          </a:p>
          <a:p>
            <a:pPr marL="2171700" lvl="1">
              <a:buFont typeface="Courier New"/>
              <a:buChar char="o"/>
            </a:pPr>
            <a:r>
              <a:rPr lang="en-US" b="1"/>
              <a:t>Set Up Processes:</a:t>
            </a:r>
            <a:r>
              <a:rPr lang="en-US"/>
              <a:t> Establish processes for executing tasks, such as content creation, ad management, or customer service protocols.</a:t>
            </a:r>
            <a:endParaRPr lang="en-US">
              <a:ea typeface="Calibri" panose="020F0502020204030204"/>
              <a:cs typeface="Calibri" panose="020F0502020204030204"/>
            </a:endParaRPr>
          </a:p>
          <a:p>
            <a:pPr marL="2171700" lvl="1">
              <a:buFont typeface="Courier New"/>
              <a:buChar char="o"/>
            </a:pPr>
            <a:r>
              <a:rPr lang="en-US" b="1" dirty="0"/>
              <a:t>Budget Allocation: </a:t>
            </a:r>
            <a:r>
              <a:rPr lang="en-US" dirty="0"/>
              <a:t>Ensure that resources are available and allocated efficiently to support your actions.</a:t>
            </a:r>
            <a:endParaRPr lang="en-US" dirty="0">
              <a:ea typeface="Calibri" panose="020F0502020204030204"/>
              <a:cs typeface="Calibri" panose="020F0502020204030204"/>
            </a:endParaRPr>
          </a:p>
          <a:p>
            <a:pPr marL="457200">
              <a:buFont typeface="Arial"/>
              <a:buChar char="•"/>
            </a:pPr>
            <a:r>
              <a:rPr lang="en-US" dirty="0">
                <a:ea typeface="Calibri" panose="020F0502020204030204"/>
                <a:cs typeface="Calibri" panose="020F0502020204030204"/>
              </a:rPr>
              <a:t>Example - </a:t>
            </a:r>
            <a:r>
              <a:rPr lang="en-US" dirty="0">
                <a:solidFill>
                  <a:srgbClr val="282828"/>
                </a:solidFill>
              </a:rPr>
              <a:t>In a social media campaign, the action plan would detail who creates content, who schedules posts, and who monitors engagement.</a:t>
            </a:r>
            <a:endParaRPr lang="en-US" dirty="0">
              <a:ea typeface="Calibri"/>
              <a:cs typeface="Calibri" panose="020F0502020204030204"/>
            </a:endParaRPr>
          </a:p>
          <a:p>
            <a:pPr marL="457200">
              <a:buFont typeface="Arial"/>
              <a:buChar char="•"/>
            </a:pPr>
            <a:endParaRPr lang="en-US" dirty="0">
              <a:ea typeface="Calibri"/>
              <a:cs typeface="Calibri" panose="020F0502020204030204"/>
            </a:endParaRPr>
          </a:p>
          <a:p>
            <a:endParaRPr lang="en-US" b="1" dirty="0"/>
          </a:p>
          <a:p>
            <a:r>
              <a:rPr lang="en-US" b="1" dirty="0"/>
              <a:t>Monitor and Control: Regularly review performance and be ready to adjust your approach as needed.</a:t>
            </a:r>
            <a:endParaRPr lang="en-US" b="1" dirty="0">
              <a:ea typeface="Calibri"/>
              <a:cs typeface="Calibri" panose="020F0502020204030204"/>
            </a:endParaRPr>
          </a:p>
          <a:p>
            <a:pPr marL="1714500" indent="-171450">
              <a:buFont typeface="Courier New"/>
              <a:buChar char="o"/>
            </a:pPr>
            <a:r>
              <a:rPr lang="en-US" dirty="0">
                <a:ea typeface="Calibri"/>
                <a:cs typeface="+mn-lt"/>
              </a:rPr>
              <a:t>This phase ensures that your strategy is on track to meet the objectives set and allows for adjustments based on performance.</a:t>
            </a:r>
          </a:p>
          <a:p>
            <a:pPr marL="1714500" lvl="1" indent="-171450">
              <a:buFont typeface="Courier New"/>
              <a:buChar char="o"/>
            </a:pPr>
            <a:r>
              <a:rPr lang="en-US"/>
              <a:t>Steps to Control Performance:</a:t>
            </a:r>
          </a:p>
          <a:p>
            <a:pPr marL="2000250" lvl="2" indent="-171450">
              <a:buFont typeface="Wingdings"/>
              <a:buChar char="§"/>
            </a:pPr>
            <a:r>
              <a:rPr lang="en-US" b="1"/>
              <a:t>Track KPIs</a:t>
            </a:r>
            <a:r>
              <a:rPr lang="en-US"/>
              <a:t>: Use key performance indicators (KPIs) to measure success. This could include metrics like ROI, conversion rates, website traffic, or customer satisfaction scores.</a:t>
            </a:r>
            <a:endParaRPr lang="en-US">
              <a:ea typeface="Calibri" panose="020F0502020204030204"/>
              <a:cs typeface="Calibri" panose="020F0502020204030204"/>
            </a:endParaRPr>
          </a:p>
          <a:p>
            <a:pPr marL="2000250" lvl="2" indent="-171450">
              <a:buFont typeface="Wingdings"/>
              <a:buChar char="§"/>
            </a:pPr>
            <a:r>
              <a:rPr lang="en-US" b="1" dirty="0" err="1"/>
              <a:t>Analyse</a:t>
            </a:r>
            <a:r>
              <a:rPr lang="en-US" dirty="0"/>
              <a:t>: Use analytics tools like Google Analytics, social media insights, or CRM data to evaluate your performance.</a:t>
            </a:r>
            <a:endParaRPr lang="en-US" dirty="0">
              <a:ea typeface="Calibri" panose="020F0502020204030204"/>
              <a:cs typeface="Calibri" panose="020F0502020204030204"/>
            </a:endParaRPr>
          </a:p>
          <a:p>
            <a:pPr marL="2000250" lvl="2" indent="-171450">
              <a:buFont typeface="Wingdings"/>
              <a:buChar char="§"/>
            </a:pPr>
            <a:r>
              <a:rPr lang="en-US" b="1"/>
              <a:t>Report and Review</a:t>
            </a:r>
            <a:r>
              <a:rPr lang="en-US"/>
              <a:t>: Regularly review progress with your team. Identify what’s working, what isn’t, and make necessary adjustments.</a:t>
            </a:r>
            <a:endParaRPr lang="en-US">
              <a:ea typeface="Calibri" panose="020F0502020204030204"/>
              <a:cs typeface="Calibri" panose="020F0502020204030204"/>
            </a:endParaRPr>
          </a:p>
          <a:p>
            <a:pPr marL="2000250" lvl="2" indent="-171450">
              <a:buFont typeface="Wingdings"/>
              <a:buChar char="§"/>
            </a:pPr>
            <a:r>
              <a:rPr lang="en-US" b="1"/>
              <a:t>Feedback Loop</a:t>
            </a:r>
            <a:r>
              <a:rPr lang="en-US"/>
              <a:t>: Gather feedback from customers, stakeholders, and team members to improve your strategy and tactics continually.</a:t>
            </a:r>
            <a:endParaRPr lang="en-US">
              <a:ea typeface="Calibri" panose="020F0502020204030204"/>
              <a:cs typeface="Calibri" panose="020F0502020204030204"/>
            </a:endParaRPr>
          </a:p>
          <a:p>
            <a:pPr marL="1714500" lvl="1" indent="-171450">
              <a:buFont typeface="Courier New"/>
              <a:buChar char="o"/>
            </a:pPr>
            <a:r>
              <a:rPr lang="en-US" dirty="0">
                <a:ea typeface="Calibri"/>
                <a:cs typeface="+mn-lt"/>
              </a:rPr>
              <a:t>Example - </a:t>
            </a:r>
            <a:r>
              <a:rPr lang="en-US">
                <a:ea typeface="Calibri"/>
                <a:cs typeface="+mn-lt"/>
              </a:rPr>
              <a:t>If a marketing campaign isn’t delivering the expected results, analyze why it’s underperforming and adjust your tactics, such as tweaking ad copy or changing targeting criteria.</a:t>
            </a:r>
            <a:endParaRPr lang="en-US" dirty="0">
              <a:ea typeface="Calibri"/>
              <a:cs typeface="+mn-lt"/>
            </a:endParaRPr>
          </a:p>
          <a:p>
            <a:endParaRPr lang="en-US" dirty="0">
              <a:ea typeface="Calibri"/>
              <a:cs typeface="+mn-lt"/>
            </a:endParaRPr>
          </a:p>
          <a:p>
            <a:endParaRPr lang="en-US" dirty="0">
              <a:ea typeface="Calibri"/>
              <a:cs typeface="+mn-lt"/>
            </a:endParaRPr>
          </a:p>
          <a:p>
            <a:br>
              <a:rPr lang="en-US" dirty="0">
                <a:ea typeface="Calibri"/>
                <a:cs typeface="+mn-lt"/>
              </a:rPr>
            </a:br>
            <a:endParaRPr lang="en-US">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8</a:t>
            </a:fld>
            <a:endParaRPr lang="en-GB"/>
          </a:p>
        </p:txBody>
      </p:sp>
    </p:spTree>
    <p:extLst>
      <p:ext uri="{BB962C8B-B14F-4D97-AF65-F5344CB8AC3E}">
        <p14:creationId xmlns:p14="http://schemas.microsoft.com/office/powerpoint/2010/main" val="134793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(Martin and Blythe, 2019, p.254)</a:t>
            </a:r>
          </a:p>
          <a:p>
            <a:endParaRPr lang="en-US" dirty="0">
              <a:ea typeface="Calibri"/>
              <a:cs typeface="Calibri"/>
            </a:endParaRPr>
          </a:p>
          <a:p>
            <a:r>
              <a:rPr lang="en-US">
                <a:ea typeface="Calibri"/>
                <a:cs typeface="Calibri"/>
              </a:rPr>
              <a:t>In marketing, strategic planning revolves around issues such as launching a new product, changing brand names, deciding which segments to target and designing new promotional campaigns. The Marketing Audit is a review of the firms:</a:t>
            </a:r>
          </a:p>
          <a:p>
            <a:pPr marL="1714500" lvl="1" indent="-171450">
              <a:buFont typeface="Courier New"/>
              <a:buChar char="o"/>
            </a:pPr>
            <a:r>
              <a:rPr lang="en-US">
                <a:ea typeface="Calibri"/>
                <a:cs typeface="Calibri"/>
              </a:rPr>
              <a:t>Current objectives</a:t>
            </a:r>
          </a:p>
          <a:p>
            <a:pPr marL="1714500" lvl="1" indent="-171450">
              <a:buFont typeface="Courier New"/>
              <a:buChar char="o"/>
            </a:pPr>
            <a:r>
              <a:rPr lang="en-US">
                <a:ea typeface="Calibri"/>
                <a:cs typeface="Calibri"/>
              </a:rPr>
              <a:t>Strategies</a:t>
            </a:r>
          </a:p>
          <a:p>
            <a:pPr marL="1714500" lvl="1" indent="-171450">
              <a:buFont typeface="Courier New"/>
              <a:buChar char="o"/>
            </a:pPr>
            <a:r>
              <a:rPr lang="en-US">
                <a:ea typeface="Calibri"/>
                <a:cs typeface="Calibri"/>
              </a:rPr>
              <a:t>Organisation</a:t>
            </a:r>
          </a:p>
          <a:p>
            <a:pPr marL="1714500" lvl="1" indent="-171450">
              <a:buFont typeface="Courier New"/>
              <a:buChar char="o"/>
            </a:pPr>
            <a:r>
              <a:rPr lang="en-US" dirty="0">
                <a:ea typeface="Calibri"/>
                <a:cs typeface="Calibri"/>
              </a:rPr>
              <a:t>Performance and activities</a:t>
            </a:r>
          </a:p>
          <a:p>
            <a:pPr marL="1714500" lvl="1" indent="-171450">
              <a:buFont typeface="Courier New"/>
              <a:buChar char="o"/>
            </a:pPr>
            <a:r>
              <a:rPr lang="en-US" dirty="0">
                <a:ea typeface="Calibri"/>
                <a:cs typeface="Calibri"/>
              </a:rPr>
              <a:t>Identify company's strengths and weaknesses to allow managers to improve on them in the future.</a:t>
            </a:r>
          </a:p>
          <a:p>
            <a:pPr marL="1714500" lvl="1" indent="-171450">
              <a:buFont typeface="Courier New"/>
              <a:buChar char="o"/>
            </a:pPr>
            <a:r>
              <a:rPr lang="en-US" dirty="0">
                <a:ea typeface="Calibri"/>
                <a:cs typeface="Calibri"/>
              </a:rPr>
              <a:t>Evaluates how effectively the company is performing its marketing tasks within the context of the 7 P's (product, price, place, promotion, people, process &amp; physical environment</a:t>
            </a:r>
          </a:p>
          <a:p>
            <a:endParaRPr lang="en-US" dirty="0">
              <a:ea typeface="Calibri"/>
              <a:cs typeface="Calibri"/>
            </a:endParaRPr>
          </a:p>
          <a:p>
            <a:pPr>
              <a:buFont typeface="Arial"/>
            </a:pPr>
            <a:r>
              <a:rPr lang="en-US" dirty="0">
                <a:ea typeface="Calibri"/>
                <a:cs typeface="Calibri"/>
              </a:rPr>
              <a:t>Should be done on a regular basis within the limits of money and resources available. Allows managers to have a clear idea of what needs to be changed to meet the company's objectives.</a:t>
            </a:r>
          </a:p>
          <a:p>
            <a:pPr>
              <a:buFont typeface="Arial"/>
            </a:pPr>
            <a:endParaRPr lang="en-US" dirty="0">
              <a:ea typeface="Calibri"/>
              <a:cs typeface="Calibri"/>
            </a:endParaRPr>
          </a:p>
          <a:p>
            <a:endParaRPr lang="en-US" dirty="0">
              <a:ea typeface="Calibri"/>
              <a:cs typeface="Calibri"/>
            </a:endParaRPr>
          </a:p>
          <a:p>
            <a:pPr>
              <a:buFont typeface="Arial"/>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10</a:t>
            </a:fld>
            <a:endParaRPr lang="en-GB"/>
          </a:p>
        </p:txBody>
      </p:sp>
    </p:spTree>
    <p:extLst>
      <p:ext uri="{BB962C8B-B14F-4D97-AF65-F5344CB8AC3E}">
        <p14:creationId xmlns:p14="http://schemas.microsoft.com/office/powerpoint/2010/main" val="3678105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Adapted from Fill (2009, p.324)</a:t>
            </a:r>
            <a:br>
              <a:rPr lang="en-GB" dirty="0">
                <a:ea typeface="Calibri"/>
                <a:cs typeface="+mn-lt"/>
              </a:rPr>
            </a:br>
            <a:r>
              <a:rPr lang="en-GB" dirty="0">
                <a:hlinkClick r:id="rId3"/>
              </a:rPr>
              <a:t>The Importance of Marketing Objectives - CRM Oxford</a:t>
            </a:r>
            <a:br>
              <a:rPr lang="en-GB" dirty="0">
                <a:ea typeface="Calibri"/>
                <a:cs typeface="+mn-lt"/>
              </a:rPr>
            </a:br>
            <a:br>
              <a:rPr lang="en-GB" dirty="0">
                <a:ea typeface="Calibri"/>
                <a:cs typeface="+mn-lt"/>
              </a:rPr>
            </a:br>
            <a:r>
              <a:rPr lang="en-GB" dirty="0">
                <a:ea typeface="Calibri"/>
                <a:cs typeface="+mn-lt"/>
              </a:rPr>
              <a:t>Marketing objectives are targets that help businesses promote their products or services. They act as stepping stones toward broader business goals, providing a roadmap for effective strategy execution.</a:t>
            </a:r>
            <a:endParaRPr lang="en-US" dirty="0">
              <a:ea typeface="Calibri"/>
              <a:cs typeface="+mn-lt"/>
            </a:endParaRPr>
          </a:p>
          <a:p>
            <a:endParaRPr lang="en-GB" dirty="0"/>
          </a:p>
          <a:p>
            <a:r>
              <a:rPr lang="en-GB"/>
              <a:t>For instance, instead of saying, “We want more customers,” a well-defined marketing objective would be: “Increase customer sign-ups by 20% over the next six months through targeted social media campaigns.”</a:t>
            </a:r>
          </a:p>
          <a:p>
            <a:endParaRPr lang="en-GB" dirty="0"/>
          </a:p>
          <a:p>
            <a:r>
              <a:rPr lang="en-GB" dirty="0"/>
              <a:t>By breaking down large goals into achievable objectives, businesses can track progress and manage strategies in real time. </a:t>
            </a:r>
            <a:endParaRPr lang="en-GB" dirty="0">
              <a:ea typeface="Calibri" panose="020F0502020204030204"/>
              <a:cs typeface="Calibri" panose="020F0502020204030204"/>
            </a:endParaRPr>
          </a:p>
          <a:p>
            <a:endParaRPr lang="en-GB" dirty="0">
              <a:ea typeface="Calibri"/>
              <a:cs typeface="+mn-lt"/>
            </a:endParaRPr>
          </a:p>
          <a:p>
            <a:r>
              <a:rPr lang="en-GB" dirty="0"/>
              <a:t>Marketing objectives guide decision-making, improve resource allocation and provide measurable success benchmarks. Without them, businesses risk spending time and money on campaigns that fail to deliver a return.</a:t>
            </a:r>
            <a:endParaRPr lang="en-GB" dirty="0">
              <a:ea typeface="Calibri" panose="020F0502020204030204"/>
              <a:cs typeface="Calibri" panose="020F0502020204030204"/>
            </a:endParaRPr>
          </a:p>
          <a:p>
            <a:endParaRPr lang="en-GB" dirty="0"/>
          </a:p>
          <a:p>
            <a:r>
              <a:rPr lang="en-GB" b="1"/>
              <a:t>1. Provide Direction and Focus</a:t>
            </a:r>
            <a:endParaRPr lang="en-GB" b="1">
              <a:ea typeface="Calibri"/>
              <a:cs typeface="Calibri"/>
            </a:endParaRPr>
          </a:p>
          <a:p>
            <a:r>
              <a:rPr lang="en-GB" dirty="0"/>
              <a:t>A business without clear marketing objectives operates on guesswork. Objectives keep teams aligned, ensuring focus is on high-impact marketing efforts rather than scattered, ineffective campaigns. According to HubSpot, 36% of marketers say data helps them reach their target audience more effectively, and defining clear objectives is the first step to achieving this goal.</a:t>
            </a:r>
            <a:endParaRPr lang="en-GB" dirty="0">
              <a:ea typeface="Calibri"/>
              <a:cs typeface="Calibri"/>
            </a:endParaRPr>
          </a:p>
          <a:p>
            <a:endParaRPr lang="en-GB" dirty="0"/>
          </a:p>
          <a:p>
            <a:r>
              <a:rPr lang="en-GB" b="1"/>
              <a:t>2. Help Measure Success</a:t>
            </a:r>
            <a:endParaRPr lang="en-GB" b="1">
              <a:ea typeface="Calibri"/>
              <a:cs typeface="Calibri"/>
            </a:endParaRPr>
          </a:p>
          <a:p>
            <a:r>
              <a:rPr lang="en-GB" dirty="0"/>
              <a:t>Measurable objectives provide concrete benchmarks to measure success. If a company aims to increase lead generation by 30% in a quarter, progress can be tracked through analytics platforms like Google Analytics (GA4) and CRM software. Adjustments can then be made to improve performance if needed.</a:t>
            </a:r>
            <a:endParaRPr lang="en-GB" dirty="0">
              <a:ea typeface="Calibri"/>
              <a:cs typeface="Calibri"/>
            </a:endParaRPr>
          </a:p>
          <a:p>
            <a:endParaRPr lang="en-GB" dirty="0"/>
          </a:p>
          <a:p>
            <a:r>
              <a:rPr lang="en-GB" b="1"/>
              <a:t>3. Optimise Resource Allocation</a:t>
            </a:r>
            <a:endParaRPr lang="en-GB" b="1">
              <a:ea typeface="Calibri"/>
              <a:cs typeface="Calibri"/>
            </a:endParaRPr>
          </a:p>
          <a:p>
            <a:r>
              <a:rPr lang="en-GB" dirty="0"/>
              <a:t>Marketing budgets can be easily wasted on ineffective tactics. Clear objectives help businesses invest in the right channels, ensuring funds go towards strategies that deliver the highest return on investment (ROI).</a:t>
            </a:r>
            <a:endParaRPr lang="en-GB" dirty="0">
              <a:ea typeface="Calibri"/>
              <a:cs typeface="Calibri"/>
            </a:endParaRPr>
          </a:p>
          <a:p>
            <a:endParaRPr lang="en-GB" b="1" dirty="0">
              <a:ea typeface="Calibri"/>
              <a:cs typeface="Calibri"/>
            </a:endParaRPr>
          </a:p>
          <a:p>
            <a:r>
              <a:rPr lang="en-GB" b="1" dirty="0"/>
              <a:t>4. Support Business Growth</a:t>
            </a:r>
            <a:endParaRPr lang="en-GB" b="1" dirty="0">
              <a:ea typeface="Calibri"/>
              <a:cs typeface="Calibri"/>
            </a:endParaRPr>
          </a:p>
          <a:p>
            <a:r>
              <a:rPr lang="en-GB" dirty="0"/>
              <a:t>Companies with structured marketing objectives tend to grow faster and outperform competitors. According to a study by </a:t>
            </a:r>
            <a:r>
              <a:rPr lang="en-GB" dirty="0" err="1"/>
              <a:t>CoSchedule</a:t>
            </a:r>
            <a:r>
              <a:rPr lang="en-GB" dirty="0"/>
              <a:t>, marketers who set goals are 376% more likely to report success than those who don’t.</a:t>
            </a:r>
            <a:endParaRPr lang="en-GB" dirty="0">
              <a:ea typeface="Calibri"/>
              <a:cs typeface="Calibri"/>
            </a:endParaRPr>
          </a:p>
          <a:p>
            <a:r>
              <a:rPr lang="en-GB" dirty="0"/>
              <a:t>Without clear marketing objectives, businesses risk losing valuable time, money, and market share.</a:t>
            </a:r>
            <a:endParaRPr lang="en-GB" dirty="0">
              <a:ea typeface="Calibri"/>
              <a:cs typeface="Calibri"/>
            </a:endParaRPr>
          </a:p>
          <a:p>
            <a:br>
              <a:rPr lang="en-GB" dirty="0">
                <a:ea typeface="Calibri"/>
                <a:cs typeface="+mn-lt"/>
              </a:rPr>
            </a:br>
            <a:endParaRPr lang="en-GB" dirty="0">
              <a:ea typeface="Calibri"/>
              <a:cs typeface="+mn-lt"/>
            </a:endParaRPr>
          </a:p>
          <a:p>
            <a:endParaRPr lang="en-GB" dirty="0">
              <a:ea typeface="Calibri"/>
              <a:cs typeface="+mn-lt"/>
            </a:endParaRPr>
          </a:p>
          <a:p>
            <a:r>
              <a:rPr lang="en-GB"/>
              <a:t>Marketing goals are broad, long-term ambitions. They outline what a business wants to achieve in a general sense, but don’t specify how to get there.</a:t>
            </a:r>
          </a:p>
          <a:p>
            <a:r>
              <a:rPr lang="en-GB"/>
              <a:t>For example:</a:t>
            </a:r>
          </a:p>
          <a:p>
            <a:r>
              <a:rPr lang="en-GB"/>
              <a:t>“Increase brand awareness”</a:t>
            </a:r>
          </a:p>
          <a:p>
            <a:r>
              <a:rPr lang="en-GB" dirty="0"/>
              <a:t>“Improve customer retention”</a:t>
            </a:r>
            <a:endParaRPr lang="en-GB" dirty="0">
              <a:ea typeface="Calibri"/>
              <a:cs typeface="Calibri"/>
            </a:endParaRPr>
          </a:p>
          <a:p>
            <a:r>
              <a:rPr lang="en-GB" dirty="0"/>
              <a:t>“Grow our online presence”</a:t>
            </a:r>
            <a:endParaRPr lang="en-GB" dirty="0">
              <a:ea typeface="Calibri"/>
              <a:cs typeface="Calibri"/>
            </a:endParaRPr>
          </a:p>
          <a:p>
            <a:r>
              <a:rPr lang="en-GB" dirty="0"/>
              <a:t>While these are important for overall marketing direction, they lack detail and measurability.</a:t>
            </a:r>
            <a:endParaRPr lang="en-GB" dirty="0">
              <a:ea typeface="Calibri"/>
              <a:cs typeface="Calibri"/>
            </a:endParaRPr>
          </a:p>
          <a:p>
            <a:endParaRPr lang="en-GB" dirty="0"/>
          </a:p>
          <a:p>
            <a:endParaRPr lang="en-GB" dirty="0">
              <a:ea typeface="Calibri" panose="020F0502020204030204"/>
              <a:cs typeface="Calibri" panose="020F0502020204030204"/>
            </a:endParaRPr>
          </a:p>
          <a:p>
            <a:r>
              <a:rPr lang="en-GB" dirty="0"/>
              <a:t>Marketing objectives are specific, data-driven steps that turn goals into reality. They follow the SMART framework (Specific, Measurable, Achievable, Relevant, Time-bound).</a:t>
            </a:r>
            <a:endParaRPr lang="en-GB" dirty="0">
              <a:ea typeface="Calibri"/>
              <a:cs typeface="Calibri"/>
            </a:endParaRPr>
          </a:p>
          <a:p>
            <a:r>
              <a:rPr lang="en-GB" dirty="0"/>
              <a:t>For example:</a:t>
            </a:r>
            <a:endParaRPr lang="en-GB" dirty="0">
              <a:ea typeface="Calibri"/>
              <a:cs typeface="Calibri"/>
            </a:endParaRPr>
          </a:p>
          <a:p>
            <a:r>
              <a:rPr lang="en-GB" dirty="0"/>
              <a:t>“Increase website traffic by 25% in six months through SEO and content marketing.”</a:t>
            </a:r>
            <a:endParaRPr lang="en-GB" dirty="0">
              <a:ea typeface="Calibri"/>
              <a:cs typeface="Calibri"/>
            </a:endParaRPr>
          </a:p>
          <a:p>
            <a:r>
              <a:rPr lang="en-GB" dirty="0"/>
              <a:t>“Generate 500 new email subscribers in Q2 by launching a targeted lead magnet campaign.”</a:t>
            </a:r>
            <a:endParaRPr lang="en-GB" dirty="0">
              <a:ea typeface="Calibri"/>
              <a:cs typeface="Calibri"/>
            </a:endParaRPr>
          </a:p>
          <a:p>
            <a:r>
              <a:rPr lang="en-GB" dirty="0"/>
              <a:t>“Boost Instagram engagement by 30% in three months with daily interactive content.”</a:t>
            </a:r>
            <a:endParaRPr lang="en-GB" dirty="0">
              <a:ea typeface="Calibri"/>
              <a:cs typeface="Calibri"/>
            </a:endParaRPr>
          </a:p>
          <a:p>
            <a:r>
              <a:rPr lang="en-GB" dirty="0"/>
              <a:t>By setting clear objectives, businesses can track progress and refine strategies for optimal performance.</a:t>
            </a:r>
            <a:endParaRPr lang="en-GB" dirty="0">
              <a:ea typeface="Calibri"/>
              <a:cs typeface="Calibri"/>
            </a:endParaRPr>
          </a:p>
          <a:p>
            <a:br>
              <a:rPr lang="en-GB" dirty="0">
                <a:ea typeface="Calibri"/>
                <a:cs typeface="+mn-lt"/>
              </a:rPr>
            </a:br>
            <a:endParaRPr lang="en-US">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11</a:t>
            </a:fld>
            <a:endParaRPr lang="en-GB"/>
          </a:p>
        </p:txBody>
      </p:sp>
    </p:spTree>
    <p:extLst>
      <p:ext uri="{BB962C8B-B14F-4D97-AF65-F5344CB8AC3E}">
        <p14:creationId xmlns:p14="http://schemas.microsoft.com/office/powerpoint/2010/main" val="1695736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a:hlinkClick r:id="rId3"/>
              </a:rPr>
              <a:t>The Importance of Marketing Objectives - CRM Oxford</a:t>
            </a:r>
            <a:endParaRPr lang="en-US"/>
          </a:p>
          <a:p>
            <a:r>
              <a:rPr lang="en-US" dirty="0">
                <a:hlinkClick r:id="rId4"/>
              </a:rPr>
              <a:t>SMART Goals: An Expert’s Guide to Success — BiteSize Learning</a:t>
            </a:r>
            <a:br>
              <a:rPr lang="en-US" dirty="0">
                <a:ea typeface="Calibri"/>
                <a:cs typeface="+mn-lt"/>
              </a:rPr>
            </a:br>
            <a:br>
              <a:rPr lang="en-US" dirty="0">
                <a:ea typeface="Calibri"/>
                <a:cs typeface="+mn-lt"/>
              </a:rPr>
            </a:br>
            <a:r>
              <a:rPr lang="en-US" b="1" dirty="0">
                <a:ea typeface="Calibri"/>
                <a:cs typeface="+mn-lt"/>
              </a:rPr>
              <a:t>Specific: </a:t>
            </a:r>
            <a:r>
              <a:rPr lang="en-US" dirty="0">
                <a:ea typeface="Calibri"/>
                <a:cs typeface="+mn-lt"/>
              </a:rPr>
              <a:t>Clearly define what you want to achieve. </a:t>
            </a:r>
          </a:p>
          <a:p>
            <a:pPr marL="171450" indent="-171450">
              <a:buFont typeface="Arial"/>
              <a:buChar char="•"/>
            </a:pPr>
            <a:r>
              <a:rPr lang="en-US" dirty="0">
                <a:ea typeface="Calibri"/>
                <a:cs typeface="+mn-lt"/>
              </a:rPr>
              <a:t>A specific goal clearly identifies what is expected, why it is important, who's involved, where it is going to happen, and which resources are involved in its achievement. It answers the 'W' questions: What, Why, Who, Where, and Which.</a:t>
            </a:r>
            <a:endParaRPr lang="en-US" dirty="0">
              <a:ea typeface="Calibri"/>
              <a:cs typeface="Calibri" panose="020F0502020204030204"/>
            </a:endParaRPr>
          </a:p>
          <a:p>
            <a:pPr marL="171450" indent="-171450">
              <a:buFont typeface="Arial"/>
              <a:buChar char="•"/>
            </a:pPr>
            <a:r>
              <a:rPr lang="en-US"/>
              <a:t>For example, a vague goal might be "Improve customer service." A specific goal, on the other hand, would be "Decrease customer complaint response times."</a:t>
            </a:r>
            <a:endParaRPr lang="en-US">
              <a:ea typeface="Calibri"/>
              <a:cs typeface="Calibri" panose="020F0502020204030204"/>
            </a:endParaRPr>
          </a:p>
          <a:p>
            <a:endParaRPr lang="en-US" dirty="0">
              <a:ea typeface="Calibri"/>
              <a:cs typeface="Calibri"/>
            </a:endParaRPr>
          </a:p>
          <a:p>
            <a:r>
              <a:rPr lang="en-US" b="1" dirty="0"/>
              <a:t>Measurable</a:t>
            </a:r>
            <a:r>
              <a:rPr lang="en-US"/>
              <a:t>: Ensure that you can track progress and measure the outcome. </a:t>
            </a:r>
            <a:endParaRPr lang="en-US" dirty="0"/>
          </a:p>
          <a:p>
            <a:pPr marL="171450" indent="-171450">
              <a:buFont typeface="Arial"/>
              <a:buChar char="•"/>
            </a:pPr>
            <a:r>
              <a:rPr lang="en-US" dirty="0"/>
              <a:t>They should answer questions like: How much? How many? How will I know when it is accomplished?</a:t>
            </a:r>
            <a:endParaRPr lang="en-US" dirty="0">
              <a:ea typeface="Calibri" panose="020F0502020204030204"/>
              <a:cs typeface="Calibri" panose="020F0502020204030204"/>
            </a:endParaRPr>
          </a:p>
          <a:p>
            <a:pPr marL="171450" indent="-171450">
              <a:buFont typeface="Arial"/>
              <a:buChar char="•"/>
            </a:pPr>
            <a:r>
              <a:rPr lang="en-US" dirty="0"/>
              <a:t>Continuing the earlier example, "Decreasing customer complaint response times by 20%" is a measurable goal. You can track the response times and quantitatively assess whether or not the goal has been achieved. Some goals are all-or-nothing (‘Switch to the new operating system’) while most will be more variable. For the latter case, you’ll have a better sense of progress and proportion (</a:t>
            </a:r>
            <a:r>
              <a:rPr lang="en-US" dirty="0" err="1"/>
              <a:t>e.g</a:t>
            </a:r>
            <a:r>
              <a:rPr lang="en-US" dirty="0"/>
              <a:t>: that reducing response times by 19% is a close miss, or by 40%, a massive over-performance.)</a:t>
            </a:r>
            <a:endParaRPr lang="en-US" dirty="0">
              <a:ea typeface="Calibri" panose="020F0502020204030204"/>
              <a:cs typeface="Calibri" panose="020F0502020204030204"/>
            </a:endParaRPr>
          </a:p>
          <a:p>
            <a:pPr marL="171450" indent="-171450">
              <a:buFont typeface="Arial"/>
              <a:buChar char="•"/>
            </a:pP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b="1" dirty="0"/>
              <a:t>Achievable: </a:t>
            </a:r>
            <a:r>
              <a:rPr lang="en-US" dirty="0"/>
              <a:t>Set realistic goals that can be accomplished.</a:t>
            </a:r>
            <a:endParaRPr lang="en-US" dirty="0">
              <a:ea typeface="Calibri" panose="020F0502020204030204"/>
              <a:cs typeface="Calibri" panose="020F0502020204030204"/>
            </a:endParaRPr>
          </a:p>
          <a:p>
            <a:pPr marL="171450" indent="-171450">
              <a:buFont typeface="Arial"/>
              <a:buChar char="•"/>
            </a:pPr>
            <a:r>
              <a:rPr lang="en-US">
                <a:ea typeface="Calibri"/>
                <a:cs typeface="Calibri"/>
              </a:rPr>
              <a:t>they should stretch you slightly so you feel challenged, but defined well enough that you can achieve them. An achievable goal will usually answer the question: How can I accomplish this goal?</a:t>
            </a:r>
            <a:endParaRPr lang="en-US" dirty="0">
              <a:ea typeface="Calibri" panose="020F0502020204030204"/>
              <a:cs typeface="Calibri" panose="020F0502020204030204"/>
            </a:endParaRPr>
          </a:p>
          <a:p>
            <a:pPr marL="171450" indent="-171450">
              <a:buFont typeface="Arial"/>
              <a:buChar char="•"/>
            </a:pPr>
            <a:r>
              <a:rPr lang="en-US"/>
              <a:t>If you are trying to achieve a new ‘personal best’ as an organisation, what is the insight, process or practice that will make this new level of performance possible? It's crucial to ensure that the budget, time, and skills are available to implement this system.</a:t>
            </a:r>
          </a:p>
          <a:p>
            <a:pPr marL="171450" indent="-171450">
              <a:buFont typeface="Arial"/>
              <a:buChar char="•"/>
            </a:pPr>
            <a:r>
              <a:rPr lang="en-US"/>
              <a:t>In this case we might add: "Decrease customer complaint response times by 20% by implementing a new customer relationship management system."</a:t>
            </a:r>
          </a:p>
          <a:p>
            <a:endParaRPr lang="en-US" dirty="0">
              <a:ea typeface="Calibri" panose="020F0502020204030204"/>
              <a:cs typeface="Calibri" panose="020F0502020204030204"/>
            </a:endParaRPr>
          </a:p>
          <a:p>
            <a:r>
              <a:rPr lang="en-US" b="1" dirty="0"/>
              <a:t>Relevant: </a:t>
            </a:r>
            <a:r>
              <a:rPr lang="en-US" dirty="0"/>
              <a:t>Make sure the objectives align with broader goals.</a:t>
            </a:r>
            <a:endParaRPr lang="en-US" dirty="0">
              <a:ea typeface="Calibri" panose="020F0502020204030204"/>
              <a:cs typeface="Calibri" panose="020F0502020204030204"/>
            </a:endParaRPr>
          </a:p>
          <a:p>
            <a:pPr marL="171450" indent="-171450">
              <a:buFont typeface="Arial"/>
              <a:buChar char="•"/>
            </a:pPr>
            <a:r>
              <a:rPr lang="en-US" dirty="0">
                <a:ea typeface="Calibri" panose="020F0502020204030204"/>
                <a:cs typeface="Calibri" panose="020F0502020204030204"/>
              </a:rPr>
              <a:t>A relevant goal can answer yes to these questions: Does this seem worthwhile? Is this the right time? Does this match our other efforts and needs?</a:t>
            </a:r>
          </a:p>
          <a:p>
            <a:pPr marL="171450" indent="-171450">
              <a:buFont typeface="Arial"/>
              <a:buChar char="•"/>
            </a:pPr>
            <a:r>
              <a:rPr lang="en-US"/>
              <a:t>"Decrease customer complaint response times by 20% by implementing a new customer relationship management system, in order to improve our ranking in customer satisfaction surveys."</a:t>
            </a:r>
          </a:p>
          <a:p>
            <a:pPr marL="171450" indent="-171450">
              <a:buFont typeface="Arial"/>
              <a:buChar char="•"/>
            </a:pPr>
            <a:r>
              <a:rPr lang="en-US"/>
              <a:t>Connecting your goal to a larger ‘purpose’ makes it more motivating for everybody</a:t>
            </a:r>
          </a:p>
          <a:p>
            <a:pPr marL="171450" indent="-171450">
              <a:buFont typeface="Arial"/>
              <a:buChar char="•"/>
            </a:pPr>
            <a:r>
              <a:rPr lang="en-US"/>
              <a:t>By explicitly defining the ultimate purpose of the goal, it creates more clarity in the future:</a:t>
            </a:r>
          </a:p>
          <a:p>
            <a:pPr marL="2171700" lvl="1" indent="-171450">
              <a:buFont typeface="Courier New"/>
              <a:buChar char="o"/>
            </a:pPr>
            <a:r>
              <a:rPr lang="en-US"/>
              <a:t>If emerging information indicates a goal is not making an impact on the ultimate objective, it can be abandoned</a:t>
            </a:r>
            <a:endParaRPr lang="en-US">
              <a:ea typeface="Calibri" panose="020F0502020204030204"/>
              <a:cs typeface="Calibri" panose="020F0502020204030204"/>
            </a:endParaRPr>
          </a:p>
          <a:p>
            <a:pPr marL="2171700" lvl="1" indent="-171450">
              <a:buFont typeface="Courier New"/>
              <a:buChar char="o"/>
            </a:pPr>
            <a:r>
              <a:rPr lang="en-US"/>
              <a:t>If the ultimate objective changes in some way, sub-goals like this one can be re-evaluated to see if they’re still necessary</a:t>
            </a:r>
            <a:endParaRPr lang="en-US">
              <a:ea typeface="Calibri" panose="020F0502020204030204"/>
              <a:cs typeface="Calibri" panose="020F0502020204030204"/>
            </a:endParaRPr>
          </a:p>
          <a:p>
            <a:endParaRPr lang="en-US" dirty="0">
              <a:ea typeface="Calibri" panose="020F0502020204030204"/>
              <a:cs typeface="Calibri" panose="020F0502020204030204"/>
            </a:endParaRPr>
          </a:p>
          <a:p>
            <a:r>
              <a:rPr lang="en-US" b="1" dirty="0"/>
              <a:t>Time-bound:</a:t>
            </a:r>
            <a:r>
              <a:rPr lang="en-US" dirty="0"/>
              <a:t> Set a deadline for achieving the objectives.</a:t>
            </a:r>
            <a:br>
              <a:rPr lang="en-US" dirty="0">
                <a:cs typeface="+mn-lt"/>
              </a:rPr>
            </a:br>
            <a:r>
              <a:rPr lang="en-US" dirty="0"/>
              <a:t>This framework is essential for effective goal setting in various contexts, including business and personal development.</a:t>
            </a:r>
            <a:endParaRPr lang="en-US" dirty="0">
              <a:ea typeface="Calibri" panose="020F0502020204030204"/>
              <a:cs typeface="Calibri" panose="020F0502020204030204"/>
            </a:endParaRPr>
          </a:p>
          <a:p>
            <a:pPr marL="171450" indent="-171450">
              <a:buFont typeface="Arial"/>
              <a:buChar char="•"/>
            </a:pPr>
            <a:r>
              <a:rPr lang="en-US">
                <a:ea typeface="Calibri"/>
                <a:cs typeface="+mn-lt"/>
              </a:rPr>
              <a:t>This means that they have a start and finish date. When you are working on a deadline, your sense of urgency increases, and achievement will come that much quicker.</a:t>
            </a:r>
            <a:endParaRPr lang="en-US" dirty="0">
              <a:ea typeface="Calibri"/>
              <a:cs typeface="+mn-lt"/>
            </a:endParaRPr>
          </a:p>
          <a:p>
            <a:pPr marL="171450" indent="-171450">
              <a:buFont typeface="Arial"/>
              <a:buChar char="•"/>
            </a:pPr>
            <a:r>
              <a:rPr lang="en-US"/>
              <a:t>In the example goal, we can make it time-bound like so: "Decrease customer complaint response times by 20% over the next quarter by implementing a new customer relationship management system."</a:t>
            </a:r>
          </a:p>
          <a:p>
            <a:endParaRPr lang="en-US" dirty="0">
              <a:ea typeface="Calibri"/>
              <a:cs typeface="+mn-lt"/>
            </a:endParaRPr>
          </a:p>
          <a:p>
            <a:br>
              <a:rPr lang="en-US" dirty="0">
                <a:ea typeface="Calibri"/>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12</a:t>
            </a:fld>
            <a:endParaRPr lang="en-GB"/>
          </a:p>
        </p:txBody>
      </p:sp>
    </p:spTree>
    <p:extLst>
      <p:ext uri="{BB962C8B-B14F-4D97-AF65-F5344CB8AC3E}">
        <p14:creationId xmlns:p14="http://schemas.microsoft.com/office/powerpoint/2010/main" val="1570875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5F32004-0F5D-4970-B75E-641521FD18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4F73FC-2D38-4D22-B16A-A673D01C6FDD}" type="slidenum">
              <a:rPr lang="en-US" altLang="en-US">
                <a:latin typeface="Arial" panose="020B0604020202020204" pitchFamily="34" charset="0"/>
              </a:rPr>
              <a:pPr>
                <a:spcBef>
                  <a:spcPct val="0"/>
                </a:spcBef>
              </a:pPr>
              <a:t>14</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88D415ED-9813-4EAA-911A-A8FE2D907C9D}"/>
              </a:ext>
            </a:extLst>
          </p:cNvPr>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4820" name="Rectangle 7">
            <a:extLst>
              <a:ext uri="{FF2B5EF4-FFF2-40B4-BE49-F238E27FC236}">
                <a16:creationId xmlns:a16="http://schemas.microsoft.com/office/drawing/2014/main" id="{7A84B345-DD1D-4F05-8BF3-B9F7B0E32F7E}"/>
              </a:ext>
            </a:extLst>
          </p:cNvPr>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A8744326-3BE1-4FC1-BAAA-06B18E1F14A9}" type="slidenum">
              <a:rPr lang="en-GB" altLang="en-US" sz="1700">
                <a:latin typeface="Comic Sans MS" panose="030F0702030302020204" pitchFamily="66" charset="0"/>
              </a:rPr>
              <a:pPr algn="r">
                <a:spcBef>
                  <a:spcPct val="0"/>
                </a:spcBef>
              </a:pPr>
              <a:t>14</a:t>
            </a:fld>
            <a:endParaRPr lang="en-GB" altLang="en-US" sz="1700">
              <a:latin typeface="Comic Sans MS" panose="030F0702030302020204" pitchFamily="66" charset="0"/>
            </a:endParaRPr>
          </a:p>
        </p:txBody>
      </p:sp>
      <p:sp>
        <p:nvSpPr>
          <p:cNvPr id="34821" name="Rectangle 2">
            <a:extLst>
              <a:ext uri="{FF2B5EF4-FFF2-40B4-BE49-F238E27FC236}">
                <a16:creationId xmlns:a16="http://schemas.microsoft.com/office/drawing/2014/main" id="{2CF0DF1F-3804-405E-BE79-33BBBBA15290}"/>
              </a:ext>
            </a:extLst>
          </p:cNvPr>
          <p:cNvSpPr>
            <a:spLocks noGrp="1" noRot="1" noChangeAspect="1" noChangeArrowheads="1" noTextEdit="1"/>
          </p:cNvSpPr>
          <p:nvPr>
            <p:ph type="sldImg"/>
          </p:nvPr>
        </p:nvSpPr>
        <p:spPr bwMode="auto">
          <a:xfrm>
            <a:off x="123825" y="769938"/>
            <a:ext cx="6694488"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2" name="Rectangle 3">
            <a:extLst>
              <a:ext uri="{FF2B5EF4-FFF2-40B4-BE49-F238E27FC236}">
                <a16:creationId xmlns:a16="http://schemas.microsoft.com/office/drawing/2014/main" id="{179083B1-0C3F-478E-AC21-5D9682B8C9A7}"/>
              </a:ext>
            </a:extLst>
          </p:cNvPr>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endParaRPr lang="en-GB" dirty="0"/>
          </a:p>
          <a:p>
            <a:r>
              <a:rPr lang="en-GB" dirty="0"/>
              <a:t>Marketing objectives vary depending on a business’s goals. Here are the four main types:</a:t>
            </a:r>
            <a:endParaRPr lang="en-US" dirty="0">
              <a:ea typeface="Calibri"/>
              <a:cs typeface="Calibri"/>
            </a:endParaRPr>
          </a:p>
          <a:p>
            <a:endParaRPr lang="en-GB" dirty="0"/>
          </a:p>
          <a:p>
            <a:r>
              <a:rPr lang="en-GB" b="1" dirty="0"/>
              <a:t>1. Awareness Objectives</a:t>
            </a:r>
            <a:endParaRPr lang="en-GB" b="1" dirty="0">
              <a:ea typeface="Calibri"/>
              <a:cs typeface="Calibri"/>
            </a:endParaRPr>
          </a:p>
          <a:p>
            <a:r>
              <a:rPr lang="en-GB" dirty="0"/>
              <a:t>Brand awareness is crucial for customer trust and long-term growth. Businesses focusing on awareness want to increase visibility and recognition. It’s about getting as many eyes on your business as possible.</a:t>
            </a:r>
            <a:endParaRPr lang="en-GB" dirty="0">
              <a:ea typeface="Calibri"/>
              <a:cs typeface="Calibri"/>
            </a:endParaRPr>
          </a:p>
          <a:p>
            <a:r>
              <a:rPr lang="en-GB" dirty="0"/>
              <a:t>Examples include:</a:t>
            </a:r>
            <a:endParaRPr lang="en-GB" dirty="0">
              <a:ea typeface="Calibri"/>
              <a:cs typeface="Calibri"/>
            </a:endParaRPr>
          </a:p>
          <a:p>
            <a:pPr marL="171450" indent="-171450">
              <a:buFont typeface="Arial"/>
              <a:buChar char="•"/>
            </a:pPr>
            <a:r>
              <a:rPr lang="en-GB"/>
              <a:t>Increasing organic search traffic by 20% in six months</a:t>
            </a:r>
            <a:endParaRPr lang="en-GB">
              <a:ea typeface="Calibri" panose="020F0502020204030204"/>
              <a:cs typeface="Calibri" panose="020F0502020204030204"/>
            </a:endParaRPr>
          </a:p>
          <a:p>
            <a:pPr marL="171450" indent="-171450">
              <a:buFont typeface="Arial"/>
              <a:buChar char="•"/>
            </a:pPr>
            <a:r>
              <a:rPr lang="en-GB"/>
              <a:t>Gaining 500 new social media followers in three months</a:t>
            </a:r>
            <a:endParaRPr lang="en-GB">
              <a:ea typeface="Calibri" panose="020F0502020204030204"/>
              <a:cs typeface="Calibri" panose="020F0502020204030204"/>
            </a:endParaRPr>
          </a:p>
          <a:p>
            <a:pPr marL="171450" indent="-171450">
              <a:buFont typeface="Arial"/>
              <a:buChar char="•"/>
            </a:pPr>
            <a:r>
              <a:rPr lang="en-GB" dirty="0"/>
              <a:t>Securing media coverage in three major industry publications</a:t>
            </a:r>
            <a:endParaRPr lang="en-GB" dirty="0">
              <a:ea typeface="Calibri"/>
              <a:cs typeface="Calibri"/>
            </a:endParaRPr>
          </a:p>
          <a:p>
            <a:pPr marL="171450" indent="-171450">
              <a:buFont typeface="Arial"/>
              <a:buChar char="•"/>
            </a:pPr>
            <a:r>
              <a:rPr lang="en-GB" dirty="0"/>
              <a:t>Businesses that invest in SEO, PR, and social media marketing often see strong brand awareness results.</a:t>
            </a:r>
            <a:endParaRPr lang="en-GB" dirty="0">
              <a:ea typeface="Calibri"/>
              <a:cs typeface="Calibri"/>
            </a:endParaRPr>
          </a:p>
          <a:p>
            <a:endParaRPr lang="en-GB" dirty="0"/>
          </a:p>
          <a:p>
            <a:r>
              <a:rPr lang="en-GB" b="1" dirty="0"/>
              <a:t>2. Acquisition Objectives</a:t>
            </a:r>
            <a:endParaRPr lang="en-GB" b="1" dirty="0">
              <a:ea typeface="Calibri"/>
              <a:cs typeface="Calibri"/>
            </a:endParaRPr>
          </a:p>
          <a:p>
            <a:r>
              <a:rPr lang="en-GB" dirty="0"/>
              <a:t>These objectives focus on gaining new leads, customers, or users. This is especially important for startups and businesses entering new markets.</a:t>
            </a:r>
            <a:endParaRPr lang="en-GB" dirty="0">
              <a:ea typeface="Calibri"/>
              <a:cs typeface="Calibri"/>
            </a:endParaRPr>
          </a:p>
          <a:p>
            <a:r>
              <a:rPr lang="en-GB" dirty="0"/>
              <a:t>Examples include:</a:t>
            </a:r>
            <a:endParaRPr lang="en-GB" dirty="0">
              <a:ea typeface="Calibri"/>
              <a:cs typeface="Calibri"/>
            </a:endParaRPr>
          </a:p>
          <a:p>
            <a:pPr marL="171450" indent="-171450">
              <a:buFont typeface="Arial"/>
              <a:buChar char="•"/>
            </a:pPr>
            <a:r>
              <a:rPr lang="en-GB" dirty="0"/>
              <a:t>Generating 500 new leads through paid advertising in Q1</a:t>
            </a:r>
            <a:endParaRPr lang="en-GB" dirty="0">
              <a:ea typeface="Calibri"/>
              <a:cs typeface="Calibri"/>
            </a:endParaRPr>
          </a:p>
          <a:p>
            <a:pPr marL="171450" indent="-171450">
              <a:buFont typeface="Arial"/>
              <a:buChar char="•"/>
            </a:pPr>
            <a:r>
              <a:rPr lang="en-GB" dirty="0"/>
              <a:t>Increasing free trial sign-ups by 40% in six months</a:t>
            </a:r>
            <a:endParaRPr lang="en-GB" dirty="0">
              <a:ea typeface="Calibri"/>
              <a:cs typeface="Calibri"/>
            </a:endParaRPr>
          </a:p>
          <a:p>
            <a:pPr marL="171450" indent="-171450">
              <a:buFont typeface="Arial"/>
              <a:buChar char="•"/>
            </a:pPr>
            <a:r>
              <a:rPr lang="en-GB" dirty="0"/>
              <a:t>Boosting e-commerce conversions by 15% through improved landing pages</a:t>
            </a:r>
            <a:endParaRPr lang="en-GB" dirty="0">
              <a:ea typeface="Calibri"/>
              <a:cs typeface="Calibri"/>
            </a:endParaRPr>
          </a:p>
          <a:p>
            <a:pPr marL="171450" indent="-171450">
              <a:buFont typeface="Arial"/>
              <a:buChar char="•"/>
            </a:pPr>
            <a:r>
              <a:rPr lang="en-GB" dirty="0"/>
              <a:t>A data-driven approach using email marketing, PPC, and conversion rate optimisation (CRO) can significantly improve customer acquisition.</a:t>
            </a:r>
            <a:endParaRPr lang="en-GB" dirty="0">
              <a:ea typeface="Calibri"/>
              <a:cs typeface="Calibri"/>
            </a:endParaRPr>
          </a:p>
          <a:p>
            <a:endParaRPr lang="en-GB" dirty="0">
              <a:ea typeface="Calibri"/>
              <a:cs typeface="Calibri"/>
            </a:endParaRPr>
          </a:p>
          <a:p>
            <a:r>
              <a:rPr lang="en-GB" b="1" dirty="0"/>
              <a:t>3. Engagement Objectives</a:t>
            </a:r>
            <a:endParaRPr lang="en-GB" b="1" dirty="0">
              <a:ea typeface="Calibri"/>
              <a:cs typeface="Calibri"/>
            </a:endParaRPr>
          </a:p>
          <a:p>
            <a:r>
              <a:rPr lang="en-GB" dirty="0"/>
              <a:t>Customer engagement measures how actively people interact with your brand – whether through social media, emails, or your website.</a:t>
            </a:r>
            <a:endParaRPr lang="en-GB" dirty="0">
              <a:ea typeface="Calibri"/>
              <a:cs typeface="Calibri"/>
            </a:endParaRPr>
          </a:p>
          <a:p>
            <a:r>
              <a:rPr lang="en-GB" dirty="0"/>
              <a:t>Examples include:</a:t>
            </a:r>
            <a:endParaRPr lang="en-GB" dirty="0">
              <a:ea typeface="Calibri"/>
              <a:cs typeface="Calibri"/>
            </a:endParaRPr>
          </a:p>
          <a:p>
            <a:pPr marL="171450" indent="-171450">
              <a:buFont typeface="Arial"/>
              <a:buChar char="•"/>
            </a:pPr>
            <a:r>
              <a:rPr lang="en-GB" dirty="0"/>
              <a:t>Increasing average email open rates by 10% in three months</a:t>
            </a:r>
            <a:endParaRPr lang="en-GB" dirty="0">
              <a:ea typeface="Calibri"/>
              <a:cs typeface="Calibri"/>
            </a:endParaRPr>
          </a:p>
          <a:p>
            <a:pPr marL="171450" indent="-171450">
              <a:buFont typeface="Arial"/>
              <a:buChar char="•"/>
            </a:pPr>
            <a:r>
              <a:rPr lang="en-GB" dirty="0"/>
              <a:t>Boosting social media shares and comments by 25%</a:t>
            </a:r>
            <a:endParaRPr lang="en-GB" dirty="0">
              <a:ea typeface="Calibri"/>
              <a:cs typeface="Calibri"/>
            </a:endParaRPr>
          </a:p>
          <a:p>
            <a:pPr marL="171450" indent="-171450">
              <a:buFont typeface="Arial"/>
              <a:buChar char="•"/>
            </a:pPr>
            <a:r>
              <a:rPr lang="en-GB" dirty="0"/>
              <a:t>Achieving a 20% increase in average session duration on a website</a:t>
            </a:r>
            <a:endParaRPr lang="en-GB" dirty="0">
              <a:ea typeface="Calibri"/>
              <a:cs typeface="Calibri"/>
            </a:endParaRPr>
          </a:p>
          <a:p>
            <a:pPr marL="171450" indent="-171450">
              <a:buFont typeface="Arial"/>
              <a:buChar char="•"/>
            </a:pPr>
            <a:r>
              <a:rPr lang="en-GB" dirty="0"/>
              <a:t>Engagement objectives are key for brand loyalty and retention. Businesses that nurture relationships with their audience see higher conversion rates.</a:t>
            </a:r>
            <a:endParaRPr lang="en-GB" dirty="0">
              <a:ea typeface="Calibri"/>
              <a:cs typeface="Calibri"/>
            </a:endParaRPr>
          </a:p>
          <a:p>
            <a:endParaRPr lang="en-GB" dirty="0"/>
          </a:p>
          <a:p>
            <a:r>
              <a:rPr lang="en-GB" b="1" dirty="0"/>
              <a:t>4. Revenue Objectives</a:t>
            </a:r>
            <a:endParaRPr lang="en-GB" b="1" dirty="0">
              <a:ea typeface="Calibri"/>
              <a:cs typeface="Calibri"/>
            </a:endParaRPr>
          </a:p>
          <a:p>
            <a:r>
              <a:rPr lang="en-GB" dirty="0"/>
              <a:t>Ultimately, marketing needs to drive revenue. These objectives focus on sales, customer lifetime value (CLV), and profit margins.</a:t>
            </a:r>
            <a:endParaRPr lang="en-GB" dirty="0">
              <a:ea typeface="Calibri"/>
              <a:cs typeface="Calibri"/>
            </a:endParaRPr>
          </a:p>
          <a:p>
            <a:r>
              <a:rPr lang="en-GB" dirty="0"/>
              <a:t>Examples include:</a:t>
            </a:r>
            <a:endParaRPr lang="en-GB" dirty="0">
              <a:ea typeface="Calibri"/>
              <a:cs typeface="Calibri"/>
            </a:endParaRPr>
          </a:p>
          <a:p>
            <a:pPr marL="171450" indent="-171450">
              <a:buFont typeface="Arial"/>
              <a:buChar char="•"/>
            </a:pPr>
            <a:r>
              <a:rPr lang="en-GB" dirty="0"/>
              <a:t>Increasing online sales revenue by 20% in six months</a:t>
            </a:r>
            <a:endParaRPr lang="en-GB" dirty="0">
              <a:ea typeface="Calibri"/>
              <a:cs typeface="Calibri"/>
            </a:endParaRPr>
          </a:p>
          <a:p>
            <a:pPr marL="171450" indent="-171450">
              <a:buFont typeface="Arial"/>
              <a:buChar char="•"/>
            </a:pPr>
            <a:r>
              <a:rPr lang="en-GB" dirty="0"/>
              <a:t>Growing monthly recurring revenue (MRR) by £10,000 by year-end</a:t>
            </a:r>
            <a:endParaRPr lang="en-GB" dirty="0">
              <a:ea typeface="Calibri"/>
              <a:cs typeface="Calibri"/>
            </a:endParaRPr>
          </a:p>
          <a:p>
            <a:pPr marL="171450" indent="-171450">
              <a:buFont typeface="Arial"/>
              <a:buChar char="•"/>
            </a:pPr>
            <a:r>
              <a:rPr lang="en-GB" dirty="0"/>
              <a:t>Reducing customer churn by 15% through loyalty programs</a:t>
            </a:r>
            <a:endParaRPr lang="en-GB" dirty="0">
              <a:ea typeface="Calibri"/>
              <a:cs typeface="Calibri"/>
            </a:endParaRPr>
          </a:p>
          <a:p>
            <a:pPr marL="171450" indent="-171450">
              <a:buFont typeface="Arial"/>
              <a:buChar char="•"/>
            </a:pPr>
            <a:r>
              <a:rPr lang="en-GB" dirty="0"/>
              <a:t>By aligning revenue objectives with data analytics and targeted marketing efforts, businesses can scale profitably and grow sustainably.</a:t>
            </a:r>
            <a:endParaRPr lang="en-GB" dirty="0">
              <a:ea typeface="Calibri"/>
              <a:cs typeface="Calibri"/>
            </a:endParaRPr>
          </a:p>
          <a:p>
            <a:endParaRPr lang="en-GB" altLang="en-US" dirty="0">
              <a:ea typeface="Calibri"/>
              <a:cs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Blythe and Martin, 2019, p. 264-263)</a:t>
            </a:r>
            <a:br>
              <a:rPr lang="en-GB" dirty="0">
                <a:ea typeface="Calibri"/>
                <a:cs typeface="+mn-lt"/>
              </a:rPr>
            </a:br>
            <a:r>
              <a:rPr lang="en-GB" dirty="0">
                <a:hlinkClick r:id="rId3"/>
              </a:rPr>
              <a:t>Porter's (Three) Generic Strategies Explained - SM Insight</a:t>
            </a:r>
            <a:endParaRPr lang="en-GB" dirty="0">
              <a:ea typeface="Calibri"/>
              <a:cs typeface="Calibri"/>
            </a:endParaRPr>
          </a:p>
          <a:p>
            <a:r>
              <a:rPr lang="en-GB" dirty="0">
                <a:hlinkClick r:id="rId4"/>
              </a:rPr>
              <a:t>Porter's Generic Strategies | Research Starters | EBSCO Research</a:t>
            </a:r>
            <a:endParaRPr lang="en-GB"/>
          </a:p>
          <a:p>
            <a:endParaRPr lang="en-GB" dirty="0">
              <a:ea typeface="Calibri"/>
              <a:cs typeface="Calibri"/>
            </a:endParaRPr>
          </a:p>
          <a:p>
            <a:r>
              <a:rPr lang="en-GB" dirty="0">
                <a:ea typeface="Calibri"/>
                <a:cs typeface="Calibri"/>
              </a:rPr>
              <a:t>Marketers are always looking for the competitive edge, they will usually try and offer their customers something that is not available elsewhere. </a:t>
            </a:r>
            <a:endParaRPr lang="en-GB" sz="1200" b="0" i="0" kern="1200" dirty="0">
              <a:solidFill>
                <a:schemeClr val="tx1"/>
              </a:solidFill>
              <a:effectLst/>
              <a:latin typeface="+mn-lt"/>
              <a:ea typeface="Calibri"/>
              <a:cs typeface="Calibri"/>
            </a:endParaRPr>
          </a:p>
          <a:p>
            <a:endParaRPr lang="en-GB" sz="1200" b="0" i="0" kern="1200" dirty="0">
              <a:solidFill>
                <a:schemeClr val="tx1"/>
              </a:solidFill>
              <a:effectLst/>
              <a:latin typeface="+mn-lt"/>
              <a:ea typeface="Calibri"/>
              <a:cs typeface="Calibri"/>
            </a:endParaRPr>
          </a:p>
          <a:p>
            <a:r>
              <a:rPr lang="en-GB" dirty="0">
                <a:ea typeface="Calibri"/>
                <a:cs typeface="Calibri"/>
              </a:rPr>
              <a:t>Porter (1980) says there are 3 generic strategies to help companies get the competitive edge. The core idea is that a company must choose one of these strategies.</a:t>
            </a:r>
          </a:p>
          <a:p>
            <a:endParaRPr lang="en-GB" dirty="0">
              <a:ea typeface="Calibri"/>
              <a:cs typeface="Calibri"/>
            </a:endParaRPr>
          </a:p>
          <a:p>
            <a:r>
              <a:rPr lang="en-GB" b="1" dirty="0">
                <a:ea typeface="Calibri" panose="020F0502020204030204"/>
                <a:cs typeface="Calibri" panose="020F0502020204030204"/>
              </a:rPr>
              <a:t>Cost leadership – </a:t>
            </a:r>
            <a:r>
              <a:rPr lang="en-GB" dirty="0">
                <a:ea typeface="Calibri" panose="020F0502020204030204"/>
                <a:cs typeface="Calibri" panose="020F0502020204030204"/>
              </a:rPr>
              <a:t>keeping costs low enough to maintain high profits even when competition is strong. There can only be one cost leader in the market because only one firm can be the cheapest provider – </a:t>
            </a:r>
            <a:r>
              <a:rPr lang="en-GB" dirty="0" err="1">
                <a:ea typeface="Calibri" panose="020F0502020204030204"/>
                <a:cs typeface="Calibri" panose="020F0502020204030204"/>
              </a:rPr>
              <a:t>eg</a:t>
            </a:r>
            <a:r>
              <a:rPr lang="en-GB" dirty="0">
                <a:ea typeface="Calibri" panose="020F0502020204030204"/>
                <a:cs typeface="Calibri" panose="020F0502020204030204"/>
              </a:rPr>
              <a:t> Walmart leverages economies of scale and efficient supply chain management to maintain low prices</a:t>
            </a:r>
          </a:p>
          <a:p>
            <a:endParaRPr lang="en-GB" b="1" dirty="0">
              <a:ea typeface="Calibri" panose="020F0502020204030204"/>
              <a:cs typeface="Calibri" panose="020F0502020204030204"/>
            </a:endParaRPr>
          </a:p>
          <a:p>
            <a:r>
              <a:rPr lang="en-GB" b="1" dirty="0">
                <a:ea typeface="Calibri" panose="020F0502020204030204"/>
                <a:cs typeface="Calibri" panose="020F0502020204030204"/>
              </a:rPr>
              <a:t>Differentiation – </a:t>
            </a:r>
            <a:r>
              <a:rPr lang="en-GB" dirty="0">
                <a:ea typeface="Calibri" panose="020F0502020204030204"/>
                <a:cs typeface="Calibri" panose="020F0502020204030204"/>
              </a:rPr>
              <a:t>distinguishing the firm and its products from all competitors.  May seek to creak unique products, services or to stand out in the market. Achieved via superior quality, innovative features, branding or exceptional customer service allowing them to charge premium prices. For </a:t>
            </a:r>
            <a:r>
              <a:rPr lang="en-GB" dirty="0" err="1">
                <a:ea typeface="Calibri" panose="020F0502020204030204"/>
                <a:cs typeface="Calibri" panose="020F0502020204030204"/>
              </a:rPr>
              <a:t>exampe</a:t>
            </a:r>
            <a:r>
              <a:rPr lang="en-GB" dirty="0">
                <a:ea typeface="Calibri" panose="020F0502020204030204"/>
                <a:cs typeface="Calibri" panose="020F0502020204030204"/>
              </a:rPr>
              <a:t> Apple – innovative technology, strong branding charges high prices</a:t>
            </a:r>
          </a:p>
          <a:p>
            <a:endParaRPr lang="en-GB" b="1" dirty="0">
              <a:ea typeface="Calibri" panose="020F0502020204030204"/>
              <a:cs typeface="Calibri" panose="020F0502020204030204"/>
            </a:endParaRPr>
          </a:p>
          <a:p>
            <a:r>
              <a:rPr lang="en-GB" b="1" dirty="0">
                <a:ea typeface="Calibri" panose="020F0502020204030204"/>
                <a:cs typeface="Calibri" panose="020F0502020204030204"/>
              </a:rPr>
              <a:t>Focus –</a:t>
            </a:r>
            <a:r>
              <a:rPr lang="en-GB" dirty="0">
                <a:ea typeface="Calibri" panose="020F0502020204030204"/>
                <a:cs typeface="Calibri" panose="020F0502020204030204"/>
              </a:rPr>
              <a:t> concentrating on specific segments of the market. Involves targeting a niche market, tailoring offerings to meet the unique needs of that segment. Can be further divided into:</a:t>
            </a:r>
          </a:p>
          <a:p>
            <a:pPr marL="2457450" lvl="1" indent="-285750">
              <a:buFont typeface="Courier New"/>
              <a:buChar char="o"/>
            </a:pPr>
            <a:r>
              <a:rPr lang="en-GB" dirty="0">
                <a:ea typeface="Calibri" panose="020F0502020204030204"/>
                <a:cs typeface="+mn-lt"/>
              </a:rPr>
              <a:t>Cost focus – competing on price in niche market</a:t>
            </a:r>
          </a:p>
          <a:p>
            <a:pPr marL="2457450" lvl="1" indent="-285750">
              <a:buFont typeface="Courier New"/>
              <a:buChar char="o"/>
            </a:pPr>
            <a:r>
              <a:rPr lang="en-GB" dirty="0">
                <a:ea typeface="Calibri" panose="020F0502020204030204"/>
                <a:cs typeface="+mn-lt"/>
              </a:rPr>
              <a:t>Differentiation focus – offering specialised products or services that cater to the needs of a niche market</a:t>
            </a:r>
          </a:p>
          <a:p>
            <a:endParaRPr lang="en-GB" dirty="0">
              <a:ea typeface="Calibri" panose="020F0502020204030204"/>
              <a:cs typeface="+mn-lt"/>
            </a:endParaRPr>
          </a:p>
          <a:p>
            <a:r>
              <a:rPr lang="en-GB" dirty="0">
                <a:ea typeface="Calibri" panose="020F0502020204030204"/>
                <a:cs typeface="+mn-lt"/>
              </a:rPr>
              <a:t>Eg – Rolex – high-end luxury watches that cater to affluent customers</a:t>
            </a:r>
            <a:br>
              <a:rPr lang="en-GB" dirty="0">
                <a:ea typeface="Calibri" panose="020F0502020204030204"/>
                <a:cs typeface="+mn-lt"/>
              </a:rPr>
            </a:br>
            <a:br>
              <a:rPr lang="en-GB" dirty="0">
                <a:ea typeface="Calibri" panose="020F0502020204030204"/>
                <a:cs typeface="+mn-lt"/>
              </a:rPr>
            </a:br>
            <a:r>
              <a:rPr lang="en-GB" dirty="0">
                <a:ea typeface="Calibri" panose="020F0502020204030204"/>
                <a:cs typeface="Calibri" panose="020F0502020204030204"/>
              </a:rPr>
              <a:t>Porter goes on to identify a fourth strategy – failure- a firm which tries to combine the above strategies will fail because it is impossible to be the lowest cost provider while offering a range of products or while concentrating on a small part of the market, owing to economies of scale.</a:t>
            </a:r>
          </a:p>
          <a:p>
            <a:endParaRPr lang="en-GB" dirty="0">
              <a:ea typeface="Calibri" panose="020F0502020204030204"/>
              <a:cs typeface="Calibri" panose="020F0502020204030204"/>
            </a:endParaRPr>
          </a:p>
          <a:p>
            <a:r>
              <a:rPr lang="en-GB" dirty="0">
                <a:ea typeface="Calibri" panose="020F0502020204030204"/>
                <a:cs typeface="Calibri" panose="020F0502020204030204"/>
              </a:rPr>
              <a:t>Competitive tactics will largely depend on the company's current product portfolio and the activities of the competition.</a:t>
            </a:r>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endParaRPr lang="en-GB" b="1" dirty="0">
              <a:ea typeface="Calibri" panose="020F0502020204030204"/>
              <a:cs typeface="Calibri" panose="020F0502020204030204"/>
            </a:endParaRPr>
          </a:p>
          <a:p>
            <a:endParaRPr lang="en-GB" dirty="0">
              <a:ea typeface="Calibri" panose="020F0502020204030204"/>
              <a:cs typeface="Calibri" panose="020F0502020204030204"/>
            </a:endParaRPr>
          </a:p>
          <a:p>
            <a:endParaRPr lang="en-GB" b="1"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17</a:t>
            </a:fld>
            <a:endParaRPr lang="en-GB"/>
          </a:p>
        </p:txBody>
      </p:sp>
    </p:spTree>
    <p:extLst>
      <p:ext uri="{BB962C8B-B14F-4D97-AF65-F5344CB8AC3E}">
        <p14:creationId xmlns:p14="http://schemas.microsoft.com/office/powerpoint/2010/main" val="2848681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4B155CD-280C-45A8-A0F4-F1667FB63D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77B0E36B-F82C-486F-9330-5C80A2A7B9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hlinkClick r:id="rId3"/>
              </a:rPr>
              <a:t>Ansoff Matrix - Overview, Strategies and Practical Examples</a:t>
            </a:r>
            <a:endParaRPr lang="en-US">
              <a:ea typeface="Calibri" panose="020F0502020204030204"/>
              <a:cs typeface="Calibri" panose="020F0502020204030204"/>
            </a:endParaRPr>
          </a:p>
          <a:p>
            <a:endParaRPr lang="en-GB" dirty="0">
              <a:ea typeface="Calibri"/>
              <a:cs typeface="Calibri"/>
            </a:endParaRPr>
          </a:p>
          <a:p>
            <a:r>
              <a:rPr lang="en-GB" dirty="0"/>
              <a:t> Used by management teams and the analyst community to help plan and evaluate growth initiatives. In particular, the tool helps stakeholders conceptualize the level of risk associated with different growth strategies.</a:t>
            </a:r>
          </a:p>
          <a:p>
            <a:endParaRPr lang="en-GB" dirty="0">
              <a:ea typeface="Calibri"/>
              <a:cs typeface="Calibri"/>
            </a:endParaRPr>
          </a:p>
          <a:p>
            <a:r>
              <a:rPr lang="en-GB" dirty="0"/>
              <a:t>The matrix was developed by applied mathematician and business manager H. Igor Ansoff and is often used in conjunction with other business and industry analysis tools, such as the PESTEL, SWOT, and Porter’s 5 Forces frameworks, to support more robust assessments of drivers of business growth.</a:t>
            </a:r>
            <a:endParaRPr lang="en-GB" dirty="0">
              <a:ea typeface="Calibri"/>
              <a:cs typeface="Calibri"/>
            </a:endParaRPr>
          </a:p>
          <a:p>
            <a:endParaRPr lang="en-GB" dirty="0">
              <a:ea typeface="Calibri"/>
              <a:cs typeface="Calibri"/>
            </a:endParaRPr>
          </a:p>
          <a:p>
            <a:r>
              <a:rPr lang="en-GB" dirty="0"/>
              <a:t>The Matrix is used to evaluate the relative attractiveness of growth strategies that leverage both existing products and markets vs. new ones, as well as the level of risk associated with each.</a:t>
            </a:r>
            <a:endParaRPr lang="en-GB" dirty="0">
              <a:ea typeface="Calibri"/>
              <a:cs typeface="Calibri"/>
            </a:endParaRPr>
          </a:p>
          <a:p>
            <a:endParaRPr lang="en-GB" dirty="0">
              <a:ea typeface="Calibri"/>
              <a:cs typeface="Calibri"/>
            </a:endParaRPr>
          </a:p>
          <a:p>
            <a:r>
              <a:rPr lang="en-GB" dirty="0"/>
              <a:t>Each box of the Matrix corresponds to a specific growth strategy. They are in risk order, first is the least risky:</a:t>
            </a:r>
            <a:endParaRPr lang="en-GB" dirty="0">
              <a:ea typeface="Calibri"/>
              <a:cs typeface="Calibri"/>
            </a:endParaRPr>
          </a:p>
          <a:p>
            <a:endParaRPr lang="en-GB" dirty="0"/>
          </a:p>
          <a:p>
            <a:r>
              <a:rPr lang="en-GB" b="1" dirty="0"/>
              <a:t>Market Penetration </a:t>
            </a:r>
            <a:r>
              <a:rPr lang="en-GB" dirty="0"/>
              <a:t>– The concept of increasing sales of existing products into an existing market</a:t>
            </a:r>
            <a:endParaRPr lang="en-GB" dirty="0">
              <a:ea typeface="Calibri"/>
              <a:cs typeface="Calibri"/>
            </a:endParaRPr>
          </a:p>
          <a:p>
            <a:endParaRPr lang="en-GB" dirty="0">
              <a:ea typeface="Calibri"/>
              <a:cs typeface="Calibri"/>
            </a:endParaRPr>
          </a:p>
          <a:p>
            <a:r>
              <a:rPr lang="en-GB"/>
              <a:t>When employing a market penetration strategy, management seeks to sell more of its existing products into markets that they’re familiar with and where they have existing relationships. Typical execution strategies include:</a:t>
            </a:r>
          </a:p>
          <a:p>
            <a:pPr marL="171450" indent="-171450">
              <a:buFont typeface="Arial"/>
              <a:buChar char="•"/>
            </a:pPr>
            <a:r>
              <a:rPr lang="en-GB"/>
              <a:t>Increasing marketing efforts or streamlining distribution processes</a:t>
            </a:r>
            <a:endParaRPr lang="en-GB">
              <a:ea typeface="Calibri" panose="020F0502020204030204"/>
              <a:cs typeface="Calibri" panose="020F0502020204030204"/>
            </a:endParaRPr>
          </a:p>
          <a:p>
            <a:pPr marL="171450" indent="-171450">
              <a:buFont typeface="Arial"/>
              <a:buChar char="•"/>
            </a:pPr>
            <a:r>
              <a:rPr lang="en-GB"/>
              <a:t>Decreasing prices to attract new customers within the market segment</a:t>
            </a:r>
            <a:endParaRPr lang="en-GB">
              <a:ea typeface="Calibri" panose="020F0502020204030204"/>
              <a:cs typeface="Calibri" panose="020F0502020204030204"/>
            </a:endParaRPr>
          </a:p>
          <a:p>
            <a:pPr marL="171450" indent="-171450">
              <a:buFont typeface="Arial"/>
              <a:buChar char="•"/>
            </a:pPr>
            <a:r>
              <a:rPr lang="en-GB" dirty="0"/>
              <a:t>Acquiring a competitor in the same market</a:t>
            </a:r>
            <a:endParaRPr lang="en-GB" dirty="0">
              <a:ea typeface="Calibri" panose="020F0502020204030204"/>
              <a:cs typeface="Calibri" panose="020F0502020204030204"/>
            </a:endParaRPr>
          </a:p>
          <a:p>
            <a:pPr marL="171450" indent="-171450">
              <a:buFont typeface="Arial"/>
              <a:buChar char="•"/>
            </a:pPr>
            <a:endParaRPr lang="en-GB" dirty="0"/>
          </a:p>
          <a:p>
            <a:r>
              <a:rPr lang="en-GB"/>
              <a:t>Consider a consumer packaged goods business that sells into grocery chains. Management may seek greater penetration by amending pricing for a large chain in order to secure incremental shelf space not just for packaged food products but also for several lines of its pet food products, too.</a:t>
            </a:r>
          </a:p>
          <a:p>
            <a:endParaRPr lang="en-GB" dirty="0">
              <a:ea typeface="Calibri"/>
              <a:cs typeface="Calibri"/>
            </a:endParaRPr>
          </a:p>
          <a:p>
            <a:endParaRPr lang="en-GB" dirty="0"/>
          </a:p>
          <a:p>
            <a:r>
              <a:rPr lang="en-GB" b="1" dirty="0"/>
              <a:t>Market Development</a:t>
            </a:r>
            <a:r>
              <a:rPr lang="en-GB" dirty="0"/>
              <a:t> – Focuses on selling existing products into new markets</a:t>
            </a:r>
            <a:endParaRPr lang="en-GB" dirty="0">
              <a:ea typeface="Calibri"/>
              <a:cs typeface="Calibri"/>
            </a:endParaRPr>
          </a:p>
          <a:p>
            <a:r>
              <a:rPr lang="en-GB">
                <a:solidFill>
                  <a:srgbClr val="374151"/>
                </a:solidFill>
              </a:rPr>
              <a:t>A market development strategy is the next least risky because it does not require significant investment in R&amp;D or product development. Rather, it allows a management team to leverage existing products and take them to a different market. Approaches include:</a:t>
            </a:r>
            <a:endParaRPr lang="en-GB"/>
          </a:p>
          <a:p>
            <a:pPr marL="171450" indent="-171450">
              <a:buFont typeface="Arial"/>
              <a:buChar char="•"/>
            </a:pPr>
            <a:r>
              <a:rPr lang="en-GB">
                <a:solidFill>
                  <a:srgbClr val="374151"/>
                </a:solidFill>
              </a:rPr>
              <a:t>Catering to a different customer segment or target demographic</a:t>
            </a:r>
            <a:endParaRPr lang="en-GB"/>
          </a:p>
          <a:p>
            <a:pPr marL="171450" indent="-171450">
              <a:buFont typeface="Arial"/>
              <a:buChar char="•"/>
            </a:pPr>
            <a:r>
              <a:rPr lang="en-GB">
                <a:solidFill>
                  <a:srgbClr val="374151"/>
                </a:solidFill>
              </a:rPr>
              <a:t>Entering a new domestic market (regional expansion)</a:t>
            </a:r>
            <a:endParaRPr lang="en-GB"/>
          </a:p>
          <a:p>
            <a:pPr marL="171450" indent="-171450">
              <a:buFont typeface="Arial"/>
              <a:buChar char="•"/>
            </a:pPr>
            <a:r>
              <a:rPr lang="en-GB" dirty="0">
                <a:solidFill>
                  <a:srgbClr val="374151"/>
                </a:solidFill>
              </a:rPr>
              <a:t>Entering into a foreign market (international expansion)</a:t>
            </a:r>
            <a:endParaRPr lang="en-GB" dirty="0"/>
          </a:p>
          <a:p>
            <a:endParaRPr lang="en-GB" dirty="0">
              <a:solidFill>
                <a:srgbClr val="374151"/>
              </a:solidFill>
              <a:ea typeface="Calibri" panose="020F0502020204030204"/>
              <a:cs typeface="Calibri" panose="020F0502020204030204"/>
            </a:endParaRPr>
          </a:p>
          <a:p>
            <a:r>
              <a:rPr lang="en-GB">
                <a:solidFill>
                  <a:srgbClr val="374151"/>
                </a:solidFill>
              </a:rPr>
              <a:t>An example is Lululemon; management made a decision to aggressively expand into the Asia Pacific market to sell its already very popular athleisure products. While building an advertising and logistics infrastructure in a foreign market inherently presents risks, it’s made </a:t>
            </a:r>
            <a:r>
              <a:rPr lang="en-GB" i="1">
                <a:solidFill>
                  <a:srgbClr val="374151"/>
                </a:solidFill>
              </a:rPr>
              <a:t>less risky</a:t>
            </a:r>
            <a:r>
              <a:rPr lang="en-GB">
                <a:solidFill>
                  <a:srgbClr val="374151"/>
                </a:solidFill>
              </a:rPr>
              <a:t> by virtue of the fact that they’re selling a product with a proven roadmap.</a:t>
            </a:r>
            <a:endParaRPr lang="en-GB"/>
          </a:p>
          <a:p>
            <a:endParaRPr lang="en-GB" dirty="0">
              <a:ea typeface="Calibri"/>
              <a:cs typeface="Calibri"/>
            </a:endParaRPr>
          </a:p>
          <a:p>
            <a:endParaRPr lang="en-GB" dirty="0"/>
          </a:p>
          <a:p>
            <a:r>
              <a:rPr lang="en-GB" b="1" dirty="0"/>
              <a:t>Product Development</a:t>
            </a:r>
            <a:r>
              <a:rPr lang="en-GB" dirty="0"/>
              <a:t> – Focuses on introducing new products to an existing market</a:t>
            </a:r>
            <a:endParaRPr lang="en-GB" dirty="0">
              <a:ea typeface="Calibri"/>
              <a:cs typeface="Calibri"/>
            </a:endParaRPr>
          </a:p>
          <a:p>
            <a:r>
              <a:rPr lang="en-GB">
                <a:solidFill>
                  <a:srgbClr val="374151"/>
                </a:solidFill>
              </a:rPr>
              <a:t>A business that firmly has the ears of a particular market or target audience may look to expand its share of wallet from that customer base. Think of it as a play on brand loyalty, which may be achieved in a variety of ways, including:</a:t>
            </a:r>
            <a:endParaRPr lang="en-GB"/>
          </a:p>
          <a:p>
            <a:pPr marL="171450" indent="-171450">
              <a:buFont typeface="Arial"/>
              <a:buChar char="•"/>
            </a:pPr>
            <a:r>
              <a:rPr lang="en-GB">
                <a:solidFill>
                  <a:srgbClr val="374151"/>
                </a:solidFill>
              </a:rPr>
              <a:t>Investing in R&amp;D to develop an altogether new product(s).</a:t>
            </a:r>
            <a:endParaRPr lang="en-GB"/>
          </a:p>
          <a:p>
            <a:pPr marL="171450" indent="-171450">
              <a:buFont typeface="Arial"/>
              <a:buChar char="•"/>
            </a:pPr>
            <a:r>
              <a:rPr lang="en-GB">
                <a:solidFill>
                  <a:srgbClr val="374151"/>
                </a:solidFill>
              </a:rPr>
              <a:t>Acquiring the rights to produce and sell another firm’s product(s).</a:t>
            </a:r>
            <a:endParaRPr lang="en-GB"/>
          </a:p>
          <a:p>
            <a:pPr marL="171450" indent="-171450">
              <a:buFont typeface="Arial"/>
              <a:buChar char="•"/>
            </a:pPr>
            <a:r>
              <a:rPr lang="en-GB" dirty="0">
                <a:solidFill>
                  <a:srgbClr val="374151"/>
                </a:solidFill>
              </a:rPr>
              <a:t>Creating a new offering by branding a white-label product that’s actually produced by a third party.</a:t>
            </a:r>
            <a:endParaRPr lang="en-GB" dirty="0"/>
          </a:p>
          <a:p>
            <a:endParaRPr lang="en-GB" dirty="0">
              <a:solidFill>
                <a:srgbClr val="374151"/>
              </a:solidFill>
              <a:ea typeface="Calibri" panose="020F0502020204030204"/>
              <a:cs typeface="Calibri" panose="020F0502020204030204"/>
            </a:endParaRPr>
          </a:p>
          <a:p>
            <a:r>
              <a:rPr lang="en-GB">
                <a:solidFill>
                  <a:srgbClr val="374151"/>
                </a:solidFill>
              </a:rPr>
              <a:t>An example might be a beauty brand that produces and sells hair care products that are popular among women aged 28-35. In an effort to capitalize on the brand’s popularity and loyalty with this demographic, they invest heavily in the production of a new line of hair care products, hoping that the existing target market will adopt it.</a:t>
            </a:r>
            <a:endParaRPr lang="en-GB"/>
          </a:p>
          <a:p>
            <a:endParaRPr lang="en-GB" dirty="0">
              <a:ea typeface="Calibri"/>
              <a:cs typeface="Calibri"/>
            </a:endParaRPr>
          </a:p>
          <a:p>
            <a:endParaRPr lang="en-GB" dirty="0"/>
          </a:p>
          <a:p>
            <a:r>
              <a:rPr lang="en-GB" b="1" dirty="0"/>
              <a:t>Diversification</a:t>
            </a:r>
            <a:r>
              <a:rPr lang="en-GB" dirty="0"/>
              <a:t> – The concept of entering a new market with altogether new products</a:t>
            </a:r>
            <a:endParaRPr lang="en-GB" dirty="0">
              <a:ea typeface="Calibri"/>
              <a:cs typeface="Calibri"/>
            </a:endParaRPr>
          </a:p>
          <a:p>
            <a:r>
              <a:rPr lang="en-GB" dirty="0">
                <a:solidFill>
                  <a:srgbClr val="374151"/>
                </a:solidFill>
              </a:rPr>
              <a:t>In relative terms, a diversification strategy is generally the highest risk </a:t>
            </a:r>
            <a:r>
              <a:rPr lang="en-GB" dirty="0" err="1">
                <a:solidFill>
                  <a:srgbClr val="374151"/>
                </a:solidFill>
              </a:rPr>
              <a:t>endeavor</a:t>
            </a:r>
            <a:r>
              <a:rPr lang="en-GB" dirty="0">
                <a:solidFill>
                  <a:srgbClr val="374151"/>
                </a:solidFill>
              </a:rPr>
              <a:t>; after all, both product development </a:t>
            </a:r>
            <a:r>
              <a:rPr lang="en-GB" i="1" dirty="0">
                <a:solidFill>
                  <a:srgbClr val="374151"/>
                </a:solidFill>
              </a:rPr>
              <a:t>and</a:t>
            </a:r>
            <a:r>
              <a:rPr lang="en-GB" dirty="0">
                <a:solidFill>
                  <a:srgbClr val="374151"/>
                </a:solidFill>
              </a:rPr>
              <a:t> market development are required. While it is the highest risk strategy, it can reap huge rewards – either by achieving altogether new revenue opportunities or by reducing a firm’s reliance on a single product/market fit (for whatever reason).</a:t>
            </a:r>
            <a:endParaRPr lang="en-GB" dirty="0"/>
          </a:p>
          <a:p>
            <a:endParaRPr lang="en-GB" dirty="0">
              <a:solidFill>
                <a:srgbClr val="374151"/>
              </a:solidFill>
            </a:endParaRPr>
          </a:p>
          <a:p>
            <a:r>
              <a:rPr lang="en-GB">
                <a:solidFill>
                  <a:srgbClr val="374151"/>
                </a:solidFill>
              </a:rPr>
              <a:t>There are generally two types of diversification strategies that a management team might consider:</a:t>
            </a:r>
            <a:endParaRPr lang="en-GB"/>
          </a:p>
          <a:p>
            <a:r>
              <a:rPr lang="en-GB" b="1">
                <a:solidFill>
                  <a:srgbClr val="374151"/>
                </a:solidFill>
              </a:rPr>
              <a:t>1. Related Diversification</a:t>
            </a:r>
            <a:r>
              <a:rPr lang="en-GB">
                <a:solidFill>
                  <a:srgbClr val="374151"/>
                </a:solidFill>
              </a:rPr>
              <a:t> – Where there are potential synergies that can be realized between the existing business and the new product/market.</a:t>
            </a:r>
            <a:endParaRPr lang="en-GB"/>
          </a:p>
          <a:p>
            <a:r>
              <a:rPr lang="en-GB" dirty="0">
                <a:solidFill>
                  <a:srgbClr val="374151"/>
                </a:solidFill>
              </a:rPr>
              <a:t>An example is a producer of leather shoes that decides to produce leather car seats. There are almost certainly synergies to be had in sourcing raw materials, although the product itself and the production process will require considerable investment in R&amp;D and production.</a:t>
            </a:r>
            <a:endParaRPr lang="en-GB" dirty="0"/>
          </a:p>
          <a:p>
            <a:endParaRPr lang="en-GB" dirty="0">
              <a:solidFill>
                <a:srgbClr val="374151"/>
              </a:solidFill>
            </a:endParaRPr>
          </a:p>
          <a:p>
            <a:r>
              <a:rPr lang="en-GB" b="1">
                <a:solidFill>
                  <a:srgbClr val="374151"/>
                </a:solidFill>
              </a:rPr>
              <a:t>2. Unrelated Diversification</a:t>
            </a:r>
            <a:r>
              <a:rPr lang="en-GB">
                <a:solidFill>
                  <a:srgbClr val="374151"/>
                </a:solidFill>
              </a:rPr>
              <a:t> – Where it’s unlikely that any real synergies will be realized between the existing business and the new product/market.</a:t>
            </a:r>
            <a:endParaRPr lang="en-GB"/>
          </a:p>
          <a:p>
            <a:r>
              <a:rPr lang="en-GB">
                <a:solidFill>
                  <a:srgbClr val="374151"/>
                </a:solidFill>
              </a:rPr>
              <a:t>Let’s work on the leather shoe producer example again. Consider if management wanted to reduce its overall reliance on the (highly cyclical) consumer discretionary high-end shoe business, they might invest heavily in a consumer packaged goods product in order to diversify.</a:t>
            </a:r>
            <a:endParaRPr lang="en-GB"/>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4036" name="Slide Number Placeholder 3">
            <a:extLst>
              <a:ext uri="{FF2B5EF4-FFF2-40B4-BE49-F238E27FC236}">
                <a16:creationId xmlns:a16="http://schemas.microsoft.com/office/drawing/2014/main" id="{1D34D2A7-63AA-4E93-927C-B35FA67EF1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748138-C6F2-4F41-81C0-35D094822FF9}" type="slidenum">
              <a:rPr lang="en-GB" altLang="en-US"/>
              <a:pPr/>
              <a:t>18</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99352069-3EF3-44B3-954F-B25F9172AA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39B53103-17E1-42C8-BDE7-F11A18652E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BEA940D7-121F-4B77-A150-B1D602D956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60BE09-495A-40C6-A06B-7994F705C524}" type="slidenum">
              <a:rPr lang="en-GB" altLang="en-US"/>
              <a:pPr/>
              <a:t>19</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considering tactical options remember marketers talk about mixes – marketing mix, promotional mix etc.</a:t>
            </a:r>
          </a:p>
          <a:p>
            <a:endParaRPr lang="en-US" dirty="0">
              <a:ea typeface="Calibri"/>
              <a:cs typeface="Calibri"/>
            </a:endParaRPr>
          </a:p>
          <a:p>
            <a:r>
              <a:rPr lang="en-US" dirty="0">
                <a:ea typeface="Calibri"/>
                <a:cs typeface="Calibri"/>
              </a:rPr>
              <a:t>Having determined the details of what is to be done, the </a:t>
            </a:r>
            <a:r>
              <a:rPr lang="en-US" dirty="0" err="1">
                <a:ea typeface="Calibri"/>
                <a:cs typeface="Calibri"/>
              </a:rPr>
              <a:t>programme</a:t>
            </a:r>
            <a:r>
              <a:rPr lang="en-US" dirty="0">
                <a:ea typeface="Calibri"/>
                <a:cs typeface="Calibri"/>
              </a:rPr>
              <a:t> can be implemented. </a:t>
            </a:r>
          </a:p>
        </p:txBody>
      </p:sp>
      <p:sp>
        <p:nvSpPr>
          <p:cNvPr id="4" name="Slide Number Placeholder 3"/>
          <p:cNvSpPr>
            <a:spLocks noGrp="1"/>
          </p:cNvSpPr>
          <p:nvPr>
            <p:ph type="sldNum" sz="quarter" idx="5"/>
          </p:nvPr>
        </p:nvSpPr>
        <p:spPr/>
        <p:txBody>
          <a:bodyPr/>
          <a:lstStyle/>
          <a:p>
            <a:fld id="{7C277818-848D-4F69-A1E7-0543EF3F92A0}" type="slidenum">
              <a:rPr lang="en-GB" smtClean="0"/>
              <a:t>20</a:t>
            </a:fld>
            <a:endParaRPr lang="en-GB"/>
          </a:p>
        </p:txBody>
      </p:sp>
    </p:spTree>
    <p:extLst>
      <p:ext uri="{BB962C8B-B14F-4D97-AF65-F5344CB8AC3E}">
        <p14:creationId xmlns:p14="http://schemas.microsoft.com/office/powerpoint/2010/main" val="18475458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(Blythe and Martine 2019, p. 268-269)</a:t>
            </a:r>
          </a:p>
          <a:p>
            <a:endParaRPr lang="en-US" dirty="0">
              <a:ea typeface="Calibri"/>
              <a:cs typeface="Calibri"/>
            </a:endParaRPr>
          </a:p>
          <a:p>
            <a:pPr>
              <a:spcBef>
                <a:spcPts val="1200"/>
              </a:spcBef>
              <a:spcAft>
                <a:spcPts val="200"/>
              </a:spcAft>
            </a:pPr>
            <a:r>
              <a:rPr lang="en-GB" b="1" dirty="0">
                <a:solidFill>
                  <a:srgbClr val="404040"/>
                </a:solidFill>
              </a:rPr>
              <a:t>Image building campaigns – </a:t>
            </a:r>
            <a:r>
              <a:rPr lang="en-GB" dirty="0">
                <a:solidFill>
                  <a:srgbClr val="404040"/>
                </a:solidFill>
              </a:rPr>
              <a:t>. Eg Volvo reliability &amp; engineering of the car rather than its appearance – appeals to customers who prefer solid, reliable cars</a:t>
            </a:r>
            <a:endParaRPr lang="en-GB" dirty="0">
              <a:solidFill>
                <a:srgbClr val="404040"/>
              </a:solidFill>
              <a:ea typeface="Calibri" panose="020F0502020204030204"/>
              <a:cs typeface="Calibri" panose="020F0502020204030204"/>
            </a:endParaRPr>
          </a:p>
          <a:p>
            <a:pPr>
              <a:spcBef>
                <a:spcPts val="1200"/>
              </a:spcBef>
              <a:spcAft>
                <a:spcPts val="200"/>
              </a:spcAft>
            </a:pPr>
            <a:endParaRPr lang="en-GB" dirty="0">
              <a:solidFill>
                <a:srgbClr val="404040"/>
              </a:solidFill>
            </a:endParaRPr>
          </a:p>
          <a:p>
            <a:pPr>
              <a:spcBef>
                <a:spcPts val="1200"/>
              </a:spcBef>
              <a:spcAft>
                <a:spcPts val="200"/>
              </a:spcAft>
            </a:pPr>
            <a:r>
              <a:rPr lang="en-GB" b="1" dirty="0">
                <a:solidFill>
                  <a:srgbClr val="404040"/>
                </a:solidFill>
              </a:rPr>
              <a:t>Product differentiation – </a:t>
            </a:r>
            <a:r>
              <a:rPr lang="en-GB" dirty="0">
                <a:solidFill>
                  <a:srgbClr val="404040"/>
                </a:solidFill>
              </a:rPr>
              <a:t>Take form of USP, the feature that makes it stand out from competitors whilst conveying a unique benefit to the consumer.</a:t>
            </a:r>
            <a:endParaRPr lang="en-US" dirty="0">
              <a:ea typeface="Calibri" panose="020F0502020204030204"/>
              <a:cs typeface="Calibri" panose="020F0502020204030204"/>
            </a:endParaRPr>
          </a:p>
          <a:p>
            <a:pPr>
              <a:spcBef>
                <a:spcPts val="1200"/>
              </a:spcBef>
              <a:spcAft>
                <a:spcPts val="200"/>
              </a:spcAft>
            </a:pPr>
            <a:endParaRPr lang="en-GB" dirty="0">
              <a:solidFill>
                <a:srgbClr val="404040"/>
              </a:solidFill>
            </a:endParaRPr>
          </a:p>
          <a:p>
            <a:pPr>
              <a:spcBef>
                <a:spcPts val="1200"/>
              </a:spcBef>
              <a:spcAft>
                <a:spcPts val="200"/>
              </a:spcAft>
            </a:pPr>
            <a:r>
              <a:rPr lang="en-GB" b="1" dirty="0">
                <a:solidFill>
                  <a:srgbClr val="404040"/>
                </a:solidFill>
              </a:rPr>
              <a:t>Positioning strategies – </a:t>
            </a:r>
            <a:r>
              <a:rPr lang="en-GB" dirty="0">
                <a:solidFill>
                  <a:srgbClr val="404040"/>
                </a:solidFill>
              </a:rPr>
              <a:t>Eg Retailer may claim lower prices than other shops. Positioning can be achieved in many different ways, focusing on areas such as prices, target market, size and shape.</a:t>
            </a:r>
            <a:endParaRPr lang="en-GB" dirty="0">
              <a:solidFill>
                <a:srgbClr val="404040"/>
              </a:solidFill>
              <a:ea typeface="Calibri" panose="020F0502020204030204"/>
              <a:cs typeface="Calibri" panose="020F0502020204030204"/>
            </a:endParaRPr>
          </a:p>
          <a:p>
            <a:pPr>
              <a:spcBef>
                <a:spcPts val="1200"/>
              </a:spcBef>
              <a:spcAft>
                <a:spcPts val="200"/>
              </a:spcAft>
            </a:pPr>
            <a:endParaRPr lang="en-GB" dirty="0">
              <a:solidFill>
                <a:srgbClr val="404040"/>
              </a:solidFill>
            </a:endParaRPr>
          </a:p>
          <a:p>
            <a:pPr>
              <a:spcBef>
                <a:spcPts val="1200"/>
              </a:spcBef>
              <a:spcAft>
                <a:spcPts val="200"/>
              </a:spcAft>
            </a:pPr>
            <a:r>
              <a:rPr lang="en-GB" b="1" dirty="0">
                <a:solidFill>
                  <a:srgbClr val="404040"/>
                </a:solidFill>
              </a:rPr>
              <a:t>Direct response</a:t>
            </a:r>
            <a:r>
              <a:rPr lang="en-GB" dirty="0">
                <a:solidFill>
                  <a:srgbClr val="404040"/>
                </a:solidFill>
              </a:rPr>
              <a:t> – Eg money off coupons. Aim is to encourage consumers to visit the shop to redeem the coupon, how successful measured by how many have been redeemed.</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21</a:t>
            </a:fld>
            <a:endParaRPr lang="en-GB"/>
          </a:p>
        </p:txBody>
      </p:sp>
    </p:spTree>
    <p:extLst>
      <p:ext uri="{BB962C8B-B14F-4D97-AF65-F5344CB8AC3E}">
        <p14:creationId xmlns:p14="http://schemas.microsoft.com/office/powerpoint/2010/main" val="3842811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(Blythe and Martin, 2019, p. 269-270)</a:t>
            </a:r>
          </a:p>
          <a:p>
            <a:endParaRPr lang="en-US" dirty="0">
              <a:ea typeface="Calibri"/>
              <a:cs typeface="Calibri"/>
            </a:endParaRPr>
          </a:p>
          <a:p>
            <a:r>
              <a:rPr lang="en-US" dirty="0">
                <a:ea typeface="Calibri"/>
                <a:cs typeface="Calibri"/>
              </a:rPr>
              <a:t>How you plan will need to be adapted according to what the product is and how the company wants to promote it. Impossible to do everything at once so marketers plan the campaign over a time period. </a:t>
            </a:r>
          </a:p>
          <a:p>
            <a:r>
              <a:rPr lang="en-US" dirty="0">
                <a:ea typeface="Calibri"/>
                <a:cs typeface="Calibri"/>
              </a:rPr>
              <a:t>To achieve you need the cooperation of all the members of the team.  If a campaign is to be successful it is important that all team members are involved in discussions so that unrealistic demands are not made of team members.</a:t>
            </a:r>
          </a:p>
        </p:txBody>
      </p:sp>
      <p:sp>
        <p:nvSpPr>
          <p:cNvPr id="4" name="Slide Number Placeholder 3"/>
          <p:cNvSpPr>
            <a:spLocks noGrp="1"/>
          </p:cNvSpPr>
          <p:nvPr>
            <p:ph type="sldNum" sz="quarter" idx="5"/>
          </p:nvPr>
        </p:nvSpPr>
        <p:spPr/>
        <p:txBody>
          <a:bodyPr/>
          <a:lstStyle/>
          <a:p>
            <a:fld id="{7C277818-848D-4F69-A1E7-0543EF3F92A0}" type="slidenum">
              <a:rPr lang="en-GB" smtClean="0"/>
              <a:t>22</a:t>
            </a:fld>
            <a:endParaRPr lang="en-GB"/>
          </a:p>
        </p:txBody>
      </p:sp>
    </p:spTree>
    <p:extLst>
      <p:ext uri="{BB962C8B-B14F-4D97-AF65-F5344CB8AC3E}">
        <p14:creationId xmlns:p14="http://schemas.microsoft.com/office/powerpoint/2010/main" val="23793957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78DC73E-A5D6-42A5-B826-94586D94A7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D4B1B3D6-24AE-4FB1-842A-1F2FB37F72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7348" name="Slide Number Placeholder 3">
            <a:extLst>
              <a:ext uri="{FF2B5EF4-FFF2-40B4-BE49-F238E27FC236}">
                <a16:creationId xmlns:a16="http://schemas.microsoft.com/office/drawing/2014/main" id="{A82115F1-140C-4179-9D5C-150BD65E0B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62C4336-9D77-4775-AF51-BBB5BB0BB9E8}" type="slidenum">
              <a:rPr lang="en-GB" altLang="en-US" smtClean="0">
                <a:latin typeface="Arial" panose="020B0604020202020204" pitchFamily="34" charset="0"/>
              </a:rPr>
              <a:pPr>
                <a:spcBef>
                  <a:spcPct val="0"/>
                </a:spcBef>
              </a:pPr>
              <a:t>22</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(Blythe and Martin, 2019, p270-272)</a:t>
            </a:r>
          </a:p>
          <a:p>
            <a:endParaRPr lang="en-US" dirty="0">
              <a:ea typeface="Calibri"/>
              <a:cs typeface="Calibri"/>
            </a:endParaRPr>
          </a:p>
          <a:p>
            <a:r>
              <a:rPr lang="en-US" dirty="0">
                <a:ea typeface="Calibri"/>
                <a:cs typeface="Calibri"/>
              </a:rPr>
              <a:t>Considerable amounts of information are needed to make effective use of sales analysis to monitor activities.</a:t>
            </a:r>
          </a:p>
          <a:p>
            <a:endParaRPr lang="en-US" dirty="0">
              <a:ea typeface="Calibri"/>
              <a:cs typeface="Calibri"/>
            </a:endParaRPr>
          </a:p>
          <a:p>
            <a:r>
              <a:rPr lang="en-US" dirty="0">
                <a:ea typeface="Calibri"/>
                <a:cs typeface="Calibri"/>
              </a:rPr>
              <a:t>Marketing cost analysis – costs associated with the specific marketing objectives :</a:t>
            </a:r>
          </a:p>
          <a:p>
            <a:endParaRPr lang="en-US" dirty="0">
              <a:ea typeface="Calibri"/>
              <a:cs typeface="Calibri"/>
            </a:endParaRPr>
          </a:p>
          <a:p>
            <a:pPr marL="171450" indent="-171450">
              <a:buFont typeface="Arial"/>
              <a:buChar char="•"/>
            </a:pPr>
            <a:r>
              <a:rPr lang="en-US" b="1" dirty="0">
                <a:ea typeface="Calibri"/>
                <a:cs typeface="Calibri"/>
              </a:rPr>
              <a:t> direct costs –</a:t>
            </a:r>
            <a:r>
              <a:rPr lang="en-US" dirty="0">
                <a:ea typeface="Calibri"/>
                <a:cs typeface="Calibri"/>
              </a:rPr>
              <a:t> salaries</a:t>
            </a:r>
          </a:p>
          <a:p>
            <a:pPr marL="171450" indent="-171450">
              <a:buFont typeface="Arial"/>
              <a:buChar char="•"/>
            </a:pPr>
            <a:r>
              <a:rPr lang="en-US" b="1" dirty="0">
                <a:ea typeface="Calibri"/>
                <a:cs typeface="Calibri"/>
              </a:rPr>
              <a:t>Traceable common costs </a:t>
            </a:r>
            <a:r>
              <a:rPr lang="en-US" dirty="0">
                <a:ea typeface="Calibri"/>
                <a:cs typeface="Calibri"/>
              </a:rPr>
              <a:t>– costs of advertising can be traced back to specific products</a:t>
            </a:r>
          </a:p>
          <a:p>
            <a:pPr marL="171450" indent="-171450">
              <a:buFont typeface="Arial"/>
              <a:buChar char="•"/>
            </a:pPr>
            <a:r>
              <a:rPr lang="en-US" b="1" dirty="0">
                <a:ea typeface="Calibri"/>
                <a:cs typeface="Calibri"/>
              </a:rPr>
              <a:t>Non-traceable common cos</a:t>
            </a:r>
            <a:r>
              <a:rPr lang="en-US" dirty="0">
                <a:ea typeface="Calibri"/>
                <a:cs typeface="Calibri"/>
              </a:rPr>
              <a:t>ts – cost of PR or corporate advertising that cannot be allocated to any particular range or brand.</a:t>
            </a:r>
          </a:p>
          <a:p>
            <a:pPr marL="171450" indent="-171450">
              <a:buFont typeface="Arial"/>
              <a:buChar char="•"/>
            </a:pPr>
            <a:endParaRPr lang="en-US" dirty="0">
              <a:ea typeface="Calibri"/>
              <a:cs typeface="Calibri"/>
            </a:endParaRPr>
          </a:p>
          <a:p>
            <a:r>
              <a:rPr lang="en-US" dirty="0">
                <a:ea typeface="Calibri"/>
                <a:cs typeface="Calibri"/>
              </a:rPr>
              <a:t>ROI – becoming increasingly important due to the amount of effort going into online and digital platforms. ROI is about setting realistic, measurable goals for a digital marketing campaign and then </a:t>
            </a:r>
            <a:r>
              <a:rPr lang="en-US" dirty="0" err="1">
                <a:ea typeface="Calibri"/>
                <a:cs typeface="Calibri"/>
              </a:rPr>
              <a:t>analysing</a:t>
            </a:r>
            <a:r>
              <a:rPr lang="en-US" dirty="0">
                <a:ea typeface="Calibri"/>
                <a:cs typeface="Calibri"/>
              </a:rPr>
              <a:t> the traffic to websites and social media, </a:t>
            </a:r>
            <a:r>
              <a:rPr lang="en-US" dirty="0" err="1">
                <a:ea typeface="Calibri"/>
                <a:cs typeface="Calibri"/>
              </a:rPr>
              <a:t>nunber</a:t>
            </a:r>
            <a:r>
              <a:rPr lang="en-US" dirty="0">
                <a:ea typeface="Calibri"/>
                <a:cs typeface="Calibri"/>
              </a:rPr>
              <a:t> of click throughs, leads generated etc. How many people engaged with the brand not always about sales.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25</a:t>
            </a:fld>
            <a:endParaRPr lang="en-GB"/>
          </a:p>
        </p:txBody>
      </p:sp>
    </p:spTree>
    <p:extLst>
      <p:ext uri="{BB962C8B-B14F-4D97-AF65-F5344CB8AC3E}">
        <p14:creationId xmlns:p14="http://schemas.microsoft.com/office/powerpoint/2010/main" val="537062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7 Marketing KPIs You Should Know &amp; How to Measure Them</a:t>
            </a:r>
            <a:endParaRPr lang="en-US">
              <a:ea typeface="Calibri" panose="020F0502020204030204"/>
              <a:cs typeface="Calibri" panose="020F0502020204030204"/>
            </a:endParaRPr>
          </a:p>
          <a:p>
            <a:endParaRPr lang="en-US" dirty="0">
              <a:ea typeface="Calibri"/>
              <a:cs typeface="Calibri"/>
            </a:endParaRPr>
          </a:p>
          <a:p>
            <a:r>
              <a:rPr lang="en-US" b="1" dirty="0"/>
              <a:t>Impressions</a:t>
            </a:r>
            <a:r>
              <a:rPr lang="en-US" dirty="0"/>
              <a:t> are the number of times your ad or organic content is displayed or viewed—regardless of whether it garners clicks. While this KPI doesn’t reflect how many customers engage with your content, it helps boost brand awareness.  </a:t>
            </a:r>
            <a:r>
              <a:rPr lang="en-US"/>
              <a:t>Impressions track the number of times users see your content—and include multiple views by the same individuals—while reach only considers the number of users who see your content.</a:t>
            </a:r>
          </a:p>
          <a:p>
            <a:r>
              <a:rPr lang="en-US"/>
              <a:t>To measure your brand’s impressions, you can use Google Ads or social media platforms’ analytics tools to track and report how frequently your content appears to users. By analyzing impressions data, you can gauge your targeting strategy’s effectiveness in the awareness stage and adjust it accordingly to maximize exposure.</a:t>
            </a:r>
          </a:p>
          <a:p>
            <a:endParaRPr lang="en-US" dirty="0">
              <a:ea typeface="Calibri"/>
              <a:cs typeface="Calibri"/>
            </a:endParaRPr>
          </a:p>
          <a:p>
            <a:r>
              <a:rPr lang="en-US" b="1">
                <a:solidFill>
                  <a:srgbClr val="181818"/>
                </a:solidFill>
              </a:rPr>
              <a:t>2. Search Engine Rankings</a:t>
            </a:r>
            <a:endParaRPr lang="en-US" b="1"/>
          </a:p>
          <a:p>
            <a:r>
              <a:rPr lang="en-US">
                <a:solidFill>
                  <a:srgbClr val="181818"/>
                </a:solidFill>
              </a:rPr>
              <a:t>Most customers will likely discover and decide to purchase from your company online. There are over </a:t>
            </a:r>
            <a:r>
              <a:rPr lang="en-US" u="sng" dirty="0">
                <a:solidFill>
                  <a:srgbClr val="A41034"/>
                </a:solidFill>
                <a:hlinkClick r:id="rId4"/>
              </a:rPr>
              <a:t>2.6 billion</a:t>
            </a:r>
            <a:r>
              <a:rPr lang="en-US">
                <a:solidFill>
                  <a:srgbClr val="181818"/>
                </a:solidFill>
              </a:rPr>
              <a:t> online buyers worldwide—more than 33 percent of the world’s total population.</a:t>
            </a:r>
            <a:endParaRPr lang="en-US"/>
          </a:p>
          <a:p>
            <a:r>
              <a:rPr lang="en-US">
                <a:solidFill>
                  <a:srgbClr val="181818"/>
                </a:solidFill>
              </a:rPr>
              <a:t>To ensure you reach a large online audience, your website needs to appear at the top of search engine results pages (SERPs). Its rankings directly influence your brand’s visibility and accessibility to potential customers in the awareness stage.</a:t>
            </a:r>
            <a:endParaRPr lang="en-US"/>
          </a:p>
          <a:p>
            <a:r>
              <a:rPr lang="en-US">
                <a:solidFill>
                  <a:srgbClr val="181818"/>
                </a:solidFill>
              </a:rPr>
              <a:t>Tools like Google Analytics and specialized search engine optimization (SEO) tools provide valuable data when measuring search engine rankings, including:</a:t>
            </a:r>
            <a:endParaRPr lang="en-US"/>
          </a:p>
          <a:p>
            <a:pPr marL="171450" indent="-171450">
              <a:buFont typeface="Arial"/>
              <a:buChar char="•"/>
            </a:pPr>
            <a:r>
              <a:rPr lang="en-US">
                <a:solidFill>
                  <a:srgbClr val="181818"/>
                </a:solidFill>
              </a:rPr>
              <a:t>Number of ranking targeted keywords</a:t>
            </a:r>
            <a:endParaRPr lang="en-US"/>
          </a:p>
          <a:p>
            <a:pPr marL="171450" indent="-171450">
              <a:buFont typeface="Arial"/>
              <a:buChar char="•"/>
            </a:pPr>
            <a:r>
              <a:rPr lang="en-US">
                <a:solidFill>
                  <a:srgbClr val="181818"/>
                </a:solidFill>
              </a:rPr>
              <a:t>Volume of organic traffic</a:t>
            </a:r>
            <a:endParaRPr lang="en-US"/>
          </a:p>
          <a:p>
            <a:pPr marL="171450" indent="-171450">
              <a:buFont typeface="Arial"/>
              <a:buChar char="•"/>
            </a:pPr>
            <a:r>
              <a:rPr lang="en-US">
                <a:solidFill>
                  <a:srgbClr val="181818"/>
                </a:solidFill>
              </a:rPr>
              <a:t>Number of backlinks</a:t>
            </a:r>
            <a:endParaRPr lang="en-US"/>
          </a:p>
          <a:p>
            <a:r>
              <a:rPr lang="en-US" dirty="0">
                <a:solidFill>
                  <a:srgbClr val="181818"/>
                </a:solidFill>
              </a:rPr>
              <a:t>Monitoring those metrics can help you understand your SEO strategy’s performance and any necessary adjustments, such as improving website loading speed or creating more relevant content for your target audience.</a:t>
            </a:r>
            <a:endParaRPr lang="en-US" dirty="0"/>
          </a:p>
          <a:p>
            <a:endParaRPr lang="en-US" dirty="0">
              <a:solidFill>
                <a:srgbClr val="181818"/>
              </a:solidFill>
            </a:endParaRPr>
          </a:p>
          <a:p>
            <a:r>
              <a:rPr lang="en-US" b="1">
                <a:solidFill>
                  <a:srgbClr val="181818"/>
                </a:solidFill>
              </a:rPr>
              <a:t>3. Click-Through Rate</a:t>
            </a:r>
            <a:endParaRPr lang="en-US" b="1"/>
          </a:p>
          <a:p>
            <a:r>
              <a:rPr lang="en-US">
                <a:solidFill>
                  <a:srgbClr val="181818"/>
                </a:solidFill>
              </a:rPr>
              <a:t>Click-through rate (CTR) is a critical KPI for assessing online advertising campaigns and search engine results. You calculate it by dividing the number of clicks your ad or link receives by its impressions and then multiplying that number by 100 to get a percentage.</a:t>
            </a:r>
            <a:endParaRPr lang="en-US"/>
          </a:p>
          <a:p>
            <a:r>
              <a:rPr lang="en-US">
                <a:solidFill>
                  <a:srgbClr val="181818"/>
                </a:solidFill>
              </a:rPr>
              <a:t>To measure and analyze CTR, you can use digital marketing tools like Google Analytics to gain detailed insights into ad, keyword, and content performance. No matter the marketing asset, each CTR can impart how well you communicate with customers.</a:t>
            </a:r>
            <a:endParaRPr lang="en-US"/>
          </a:p>
          <a:p>
            <a:r>
              <a:rPr lang="en-US">
                <a:solidFill>
                  <a:srgbClr val="181818"/>
                </a:solidFill>
              </a:rPr>
              <a:t>The </a:t>
            </a:r>
            <a:r>
              <a:rPr lang="en-US" u="sng" dirty="0">
                <a:solidFill>
                  <a:srgbClr val="A41034"/>
                </a:solidFill>
                <a:hlinkClick r:id="rId5"/>
              </a:rPr>
              <a:t>average CTR</a:t>
            </a:r>
            <a:r>
              <a:rPr lang="en-US">
                <a:solidFill>
                  <a:srgbClr val="181818"/>
                </a:solidFill>
              </a:rPr>
              <a:t> is approximately 6.6 percent for search and 0.6 percent for display, but every company has its own baseline. For example, a high CTR often means your content is relevant and appeals to your target audience.</a:t>
            </a:r>
            <a:endParaRPr lang="en-US"/>
          </a:p>
          <a:p>
            <a:r>
              <a:rPr lang="en-US" dirty="0">
                <a:solidFill>
                  <a:srgbClr val="181818"/>
                </a:solidFill>
              </a:rPr>
              <a:t>The best way to determine your goal CTR is by analyzing industry benchmarks, historical data, campaign objectives, and your target audience’s specific patterns and preferred advertising platforms.</a:t>
            </a:r>
            <a:endParaRPr lang="en-US" dirty="0"/>
          </a:p>
          <a:p>
            <a:endParaRPr lang="en-US" b="1" dirty="0">
              <a:solidFill>
                <a:srgbClr val="181818"/>
              </a:solidFill>
              <a:ea typeface="Calibri"/>
              <a:cs typeface="Calibri"/>
            </a:endParaRPr>
          </a:p>
          <a:p>
            <a:r>
              <a:rPr lang="en-US" b="1">
                <a:solidFill>
                  <a:srgbClr val="181818"/>
                </a:solidFill>
              </a:rPr>
              <a:t>4. Cost per Click</a:t>
            </a:r>
            <a:endParaRPr lang="en-US" b="1"/>
          </a:p>
          <a:p>
            <a:r>
              <a:rPr lang="en-US">
                <a:solidFill>
                  <a:srgbClr val="181818"/>
                </a:solidFill>
              </a:rPr>
              <a:t>Marketing KPIs aren’t just about measuring engagement with potential customers; they can also indicate changes you should make to your digital marketing budget.</a:t>
            </a:r>
            <a:endParaRPr lang="en-US"/>
          </a:p>
          <a:p>
            <a:r>
              <a:rPr lang="en-US">
                <a:solidFill>
                  <a:srgbClr val="181818"/>
                </a:solidFill>
              </a:rPr>
              <a:t>For example, cost per click (CPC) is a KPI that considers the amount you pay each time a user clicks on your paid advertisement. You calculate CPC by dividing the total cost of your ad by its number of completed clicks. For instance, if you spend $100 on your ad and it receives 50 clicks, the CPC would be $2.</a:t>
            </a:r>
            <a:endParaRPr lang="en-US"/>
          </a:p>
          <a:p>
            <a:r>
              <a:rPr lang="en-US">
                <a:solidFill>
                  <a:srgbClr val="181818"/>
                </a:solidFill>
              </a:rPr>
              <a:t>This KPI helps you assess online advertising efforts’ financial efficiency during consideration. A lower CPC indicates a more cost-effective campaign, allowing for more clicks within your budget.</a:t>
            </a:r>
            <a:endParaRPr lang="en-US"/>
          </a:p>
          <a:p>
            <a:r>
              <a:rPr lang="en-US" dirty="0">
                <a:solidFill>
                  <a:srgbClr val="181818"/>
                </a:solidFill>
              </a:rPr>
              <a:t>You can track and measure CPC using tools like Google Ads that provide real-time advertising performance data.</a:t>
            </a:r>
            <a:endParaRPr lang="en-US" dirty="0"/>
          </a:p>
          <a:p>
            <a:endParaRPr lang="en-US" dirty="0">
              <a:solidFill>
                <a:srgbClr val="181818"/>
              </a:solidFill>
            </a:endParaRPr>
          </a:p>
          <a:p>
            <a:r>
              <a:rPr lang="en-US" b="1">
                <a:solidFill>
                  <a:srgbClr val="181818"/>
                </a:solidFill>
              </a:rPr>
              <a:t>5. Conversion Rate</a:t>
            </a:r>
            <a:endParaRPr lang="en-US" b="1"/>
          </a:p>
          <a:p>
            <a:r>
              <a:rPr lang="en-US">
                <a:solidFill>
                  <a:srgbClr val="181818"/>
                </a:solidFill>
              </a:rPr>
              <a:t>One of the most important consideration-stage marketing KPIs is conversion rate—the percentage of visitors to your website or digital platform who take a desired action, such as making a purchase, signing up for your newsletter, or filling out a contact form.</a:t>
            </a:r>
            <a:endParaRPr lang="en-US"/>
          </a:p>
          <a:p>
            <a:r>
              <a:rPr lang="en-US">
                <a:solidFill>
                  <a:srgbClr val="181818"/>
                </a:solidFill>
              </a:rPr>
              <a:t>You calculate it by dividing the number of conversions by the total number of visitors and then multiplying that by 100. For example, if your website receives 1,000 visitors and 50 of them complete a purchase, the conversion rate is five percent.</a:t>
            </a:r>
            <a:endParaRPr lang="en-US"/>
          </a:p>
          <a:p>
            <a:r>
              <a:rPr lang="en-US">
                <a:solidFill>
                  <a:srgbClr val="181818"/>
                </a:solidFill>
              </a:rPr>
              <a:t>You can measure conversion rate using digital tools like Google Analytics that track user interactions and behavior—including how and what they convert on.</a:t>
            </a:r>
            <a:endParaRPr lang="en-US"/>
          </a:p>
          <a:p>
            <a:r>
              <a:rPr lang="en-US" dirty="0">
                <a:solidFill>
                  <a:srgbClr val="181818"/>
                </a:solidFill>
              </a:rPr>
              <a:t>Understanding conversion rate is essential to assessing your marketing campaigns because it focuses on customers’ actions. A higher conversion rate indicates more successful engagement with your target audience. If your website has a low conversion rate, you might need to find new ways to entice customers to act.</a:t>
            </a:r>
            <a:endParaRPr lang="en-US" dirty="0"/>
          </a:p>
          <a:p>
            <a:endParaRPr lang="en-US" b="1" dirty="0">
              <a:solidFill>
                <a:srgbClr val="181818"/>
              </a:solidFill>
              <a:ea typeface="Calibri"/>
              <a:cs typeface="Calibri"/>
            </a:endParaRPr>
          </a:p>
          <a:p>
            <a:r>
              <a:rPr lang="en-US" b="1">
                <a:solidFill>
                  <a:srgbClr val="181818"/>
                </a:solidFill>
              </a:rPr>
              <a:t>6. Customer Acquisition Cost (CAC)</a:t>
            </a:r>
            <a:endParaRPr lang="en-US" b="1"/>
          </a:p>
          <a:p>
            <a:r>
              <a:rPr lang="en-US">
                <a:solidFill>
                  <a:srgbClr val="181818"/>
                </a:solidFill>
              </a:rPr>
              <a:t>You’ve probably heard the phrase, “It costs more to acquire a new customer than retain an existing one.” While acquiring new business is marketing’s main objective, it comes at a cost that you must measure and monitor.</a:t>
            </a:r>
            <a:endParaRPr lang="en-US"/>
          </a:p>
          <a:p>
            <a:r>
              <a:rPr lang="en-US" dirty="0">
                <a:solidFill>
                  <a:srgbClr val="181818"/>
                </a:solidFill>
              </a:rPr>
              <a:t>Customer acquisition cost (CAC) is a marketing KPI that calculates the total expense incurred to acquire a new customer. You calculate it by dividing the sum of all marketing and sales expenses over a specific period by the number of new customers acquired during it.</a:t>
            </a:r>
            <a:endParaRPr lang="en-US" dirty="0"/>
          </a:p>
          <a:p>
            <a:r>
              <a:rPr lang="en-US" dirty="0">
                <a:solidFill>
                  <a:srgbClr val="181818"/>
                </a:solidFill>
              </a:rPr>
              <a:t>One example is tracking marketing and sales expenditures through accounting software and analyzing customer acquisition data via customer relationship management systems like </a:t>
            </a:r>
            <a:r>
              <a:rPr lang="en-US" u="sng" dirty="0">
                <a:solidFill>
                  <a:srgbClr val="A41034"/>
                </a:solidFill>
                <a:hlinkClick r:id="rId6"/>
              </a:rPr>
              <a:t>HubSpot</a:t>
            </a:r>
            <a:r>
              <a:rPr lang="en-US" dirty="0">
                <a:solidFill>
                  <a:srgbClr val="181818"/>
                </a:solidFill>
              </a:rPr>
              <a:t> and </a:t>
            </a:r>
            <a:r>
              <a:rPr lang="en-US" u="sng" dirty="0">
                <a:solidFill>
                  <a:srgbClr val="A41034"/>
                </a:solidFill>
                <a:hlinkClick r:id="rId7"/>
              </a:rPr>
              <a:t>Salesforce</a:t>
            </a:r>
            <a:r>
              <a:rPr lang="en-US" dirty="0">
                <a:solidFill>
                  <a:srgbClr val="181818"/>
                </a:solidFill>
              </a:rPr>
              <a:t>.</a:t>
            </a:r>
            <a:endParaRPr lang="en-US" dirty="0"/>
          </a:p>
          <a:p>
            <a:r>
              <a:rPr lang="en-US" dirty="0">
                <a:solidFill>
                  <a:srgbClr val="181818"/>
                </a:solidFill>
              </a:rPr>
              <a:t>Monitoring CAC helps you make data-driven decisions to optimize marketing efforts and allocate budget to ensure you spend money on the right customers.</a:t>
            </a:r>
            <a:endParaRPr lang="en-US" dirty="0"/>
          </a:p>
          <a:p>
            <a:r>
              <a:rPr lang="en-US" dirty="0">
                <a:solidFill>
                  <a:srgbClr val="181818"/>
                </a:solidFill>
              </a:rPr>
              <a:t>For example, if your company aims to attract a new, sustainability-driven target audience, that might prove too expensive if ad copy about </a:t>
            </a:r>
            <a:r>
              <a:rPr lang="en-US" u="sng" dirty="0">
                <a:solidFill>
                  <a:srgbClr val="A41034"/>
                </a:solidFill>
                <a:hlinkClick r:id="rId8"/>
              </a:rPr>
              <a:t>business sustainability</a:t>
            </a:r>
            <a:r>
              <a:rPr lang="en-US" dirty="0">
                <a:solidFill>
                  <a:srgbClr val="181818"/>
                </a:solidFill>
              </a:rPr>
              <a:t> has a low conversion rate.</a:t>
            </a:r>
            <a:endParaRPr lang="en-US" dirty="0"/>
          </a:p>
          <a:p>
            <a:endParaRPr lang="en-US" dirty="0">
              <a:solidFill>
                <a:srgbClr val="181818"/>
              </a:solidFill>
            </a:endParaRPr>
          </a:p>
          <a:p>
            <a:r>
              <a:rPr lang="en-US" b="1" dirty="0">
                <a:solidFill>
                  <a:srgbClr val="181818"/>
                </a:solidFill>
              </a:rPr>
              <a:t>7. Return on Investment</a:t>
            </a:r>
            <a:endParaRPr lang="en-US" b="1" dirty="0"/>
          </a:p>
          <a:p>
            <a:r>
              <a:rPr lang="en-US" dirty="0">
                <a:solidFill>
                  <a:srgbClr val="181818"/>
                </a:solidFill>
              </a:rPr>
              <a:t>Return on investment (ROI) is a KPI that can provide crucial insight into marketing initiatives’ anticipated and actual results.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C277818-848D-4F69-A1E7-0543EF3F92A0}" type="slidenum">
              <a:rPr lang="en-GB" smtClean="0"/>
              <a:t>26</a:t>
            </a:fld>
            <a:endParaRPr lang="en-GB"/>
          </a:p>
        </p:txBody>
      </p:sp>
    </p:spTree>
    <p:extLst>
      <p:ext uri="{BB962C8B-B14F-4D97-AF65-F5344CB8AC3E}">
        <p14:creationId xmlns:p14="http://schemas.microsoft.com/office/powerpoint/2010/main" val="2088580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Repurchase rate – percentage of customers who make more than one purchase within a specific time period.</a:t>
            </a:r>
          </a:p>
          <a:p>
            <a:endParaRPr lang="en-US" dirty="0">
              <a:ea typeface="Calibri"/>
              <a:cs typeface="Calibri"/>
            </a:endParaRPr>
          </a:p>
          <a:p>
            <a:r>
              <a:rPr lang="en-US" dirty="0">
                <a:ea typeface="Calibri"/>
                <a:cs typeface="Calibri"/>
              </a:rPr>
              <a:t>Cost per lead – measures the cost-effectiveness of </a:t>
            </a:r>
            <a:r>
              <a:rPr lang="en-US" dirty="0" err="1">
                <a:ea typeface="Calibri"/>
                <a:cs typeface="Calibri"/>
              </a:rPr>
              <a:t>aquiring</a:t>
            </a:r>
            <a:r>
              <a:rPr lang="en-US" dirty="0">
                <a:ea typeface="Calibri"/>
                <a:cs typeface="Calibri"/>
              </a:rPr>
              <a:t> new leads</a:t>
            </a:r>
          </a:p>
        </p:txBody>
      </p:sp>
      <p:sp>
        <p:nvSpPr>
          <p:cNvPr id="4" name="Slide Number Placeholder 3"/>
          <p:cNvSpPr>
            <a:spLocks noGrp="1"/>
          </p:cNvSpPr>
          <p:nvPr>
            <p:ph type="sldNum" sz="quarter" idx="5"/>
          </p:nvPr>
        </p:nvSpPr>
        <p:spPr/>
        <p:txBody>
          <a:bodyPr/>
          <a:lstStyle/>
          <a:p>
            <a:fld id="{7C277818-848D-4F69-A1E7-0543EF3F92A0}" type="slidenum">
              <a:rPr lang="en-GB" smtClean="0"/>
              <a:t>26</a:t>
            </a:fld>
            <a:endParaRPr lang="en-GB"/>
          </a:p>
        </p:txBody>
      </p:sp>
    </p:spTree>
    <p:extLst>
      <p:ext uri="{BB962C8B-B14F-4D97-AF65-F5344CB8AC3E}">
        <p14:creationId xmlns:p14="http://schemas.microsoft.com/office/powerpoint/2010/main" val="1692205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8955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5678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821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3097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0583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442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7475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34729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5884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12/1/2025</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925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12/1/2025</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8593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12/1/2025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50888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ZdTw3BjJMIc" TargetMode="External"/><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37FA82-E8D9-4C62-9E43-272EAC20D421}"/>
              </a:ext>
            </a:extLst>
          </p:cNvPr>
          <p:cNvPicPr>
            <a:picLocks noChangeAspect="1"/>
          </p:cNvPicPr>
          <p:nvPr/>
        </p:nvPicPr>
        <p:blipFill rotWithShape="1">
          <a:blip r:embed="rId2"/>
          <a:srcRect t="10056" b="5039"/>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82E344-11A9-49F2-9EB0-6928ED0BCD95}"/>
              </a:ext>
            </a:extLst>
          </p:cNvPr>
          <p:cNvSpPr>
            <a:spLocks noGrp="1"/>
          </p:cNvSpPr>
          <p:nvPr>
            <p:ph type="ctrTitle"/>
          </p:nvPr>
        </p:nvSpPr>
        <p:spPr>
          <a:xfrm>
            <a:off x="735788" y="3857989"/>
            <a:ext cx="6470692" cy="1229306"/>
          </a:xfrm>
        </p:spPr>
        <p:txBody>
          <a:bodyPr>
            <a:normAutofit fontScale="90000"/>
          </a:bodyPr>
          <a:lstStyle/>
          <a:p>
            <a:r>
              <a:rPr lang="en-GB" sz="5400" dirty="0">
                <a:solidFill>
                  <a:schemeClr val="tx1"/>
                </a:solidFill>
              </a:rPr>
              <a:t>Marketing Fundamentals</a:t>
            </a:r>
            <a:br>
              <a:rPr lang="en-GB" sz="5400" dirty="0">
                <a:solidFill>
                  <a:schemeClr val="tx1"/>
                </a:solidFill>
              </a:rPr>
            </a:br>
            <a:r>
              <a:rPr lang="en-GB" sz="5400" dirty="0">
                <a:solidFill>
                  <a:schemeClr val="tx1"/>
                </a:solidFill>
              </a:rPr>
              <a:t>Week 10</a:t>
            </a:r>
            <a:br>
              <a:rPr lang="en-GB" sz="5400" dirty="0">
                <a:solidFill>
                  <a:schemeClr val="tx1"/>
                </a:solidFill>
              </a:rPr>
            </a:br>
            <a:endParaRPr lang="en-GB" sz="4000" dirty="0">
              <a:solidFill>
                <a:schemeClr val="tx1"/>
              </a:solidFill>
            </a:endParaRPr>
          </a:p>
        </p:txBody>
      </p:sp>
      <p:sp>
        <p:nvSpPr>
          <p:cNvPr id="3" name="Subtitle 2">
            <a:extLst>
              <a:ext uri="{FF2B5EF4-FFF2-40B4-BE49-F238E27FC236}">
                <a16:creationId xmlns:a16="http://schemas.microsoft.com/office/drawing/2014/main" id="{307D2F09-0562-45E6-8EEC-759941863BDC}"/>
              </a:ext>
            </a:extLst>
          </p:cNvPr>
          <p:cNvSpPr>
            <a:spLocks noGrp="1"/>
          </p:cNvSpPr>
          <p:nvPr>
            <p:ph type="subTitle" idx="1"/>
          </p:nvPr>
        </p:nvSpPr>
        <p:spPr>
          <a:xfrm>
            <a:off x="735791" y="4735799"/>
            <a:ext cx="6470693" cy="605256"/>
          </a:xfrm>
        </p:spPr>
        <p:txBody>
          <a:bodyPr vert="horz" lIns="91440" tIns="45720" rIns="91440" bIns="45720" rtlCol="0" anchor="t">
            <a:normAutofit/>
          </a:bodyPr>
          <a:lstStyle/>
          <a:p>
            <a:r>
              <a:rPr lang="en-GB" dirty="0"/>
              <a:t>Zoe Williams</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98241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578CD-3037-4C2D-BB67-613E5DD5DD6F}"/>
              </a:ext>
            </a:extLst>
          </p:cNvPr>
          <p:cNvSpPr>
            <a:spLocks noGrp="1"/>
          </p:cNvSpPr>
          <p:nvPr>
            <p:ph type="title"/>
          </p:nvPr>
        </p:nvSpPr>
        <p:spPr>
          <a:xfrm>
            <a:off x="5172074" y="286603"/>
            <a:ext cx="5983605" cy="1450757"/>
          </a:xfrm>
        </p:spPr>
        <p:txBody>
          <a:bodyPr>
            <a:normAutofit/>
          </a:bodyPr>
          <a:lstStyle/>
          <a:p>
            <a:r>
              <a:rPr lang="en-GB" b="1"/>
              <a:t>Today</a:t>
            </a:r>
          </a:p>
        </p:txBody>
      </p:sp>
      <p:pic>
        <p:nvPicPr>
          <p:cNvPr id="5" name="Picture 4" descr="Calculator and folders">
            <a:extLst>
              <a:ext uri="{FF2B5EF4-FFF2-40B4-BE49-F238E27FC236}">
                <a16:creationId xmlns:a16="http://schemas.microsoft.com/office/drawing/2014/main" id="{9D35BCFA-52BD-F8E5-3922-BFC73700ADDC}"/>
              </a:ext>
            </a:extLst>
          </p:cNvPr>
          <p:cNvPicPr>
            <a:picLocks noChangeAspect="1"/>
          </p:cNvPicPr>
          <p:nvPr/>
        </p:nvPicPr>
        <p:blipFill>
          <a:blip r:embed="rId2"/>
          <a:srcRect l="8589" r="42357" b="1"/>
          <a:stretch>
            <a:fillRect/>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252751-EFFB-4F00-9ABE-7F04AB92D23D}"/>
              </a:ext>
            </a:extLst>
          </p:cNvPr>
          <p:cNvSpPr>
            <a:spLocks noGrp="1"/>
          </p:cNvSpPr>
          <p:nvPr>
            <p:ph idx="1"/>
          </p:nvPr>
        </p:nvSpPr>
        <p:spPr>
          <a:xfrm>
            <a:off x="5172074" y="2108201"/>
            <a:ext cx="5983606" cy="3760891"/>
          </a:xfrm>
        </p:spPr>
        <p:txBody>
          <a:bodyPr>
            <a:normAutofit/>
          </a:bodyPr>
          <a:lstStyle/>
          <a:p>
            <a:pPr marL="0" indent="0">
              <a:buNone/>
            </a:pPr>
            <a:r>
              <a:rPr lang="en-GB"/>
              <a:t>1. Managing the marketing effort</a:t>
            </a:r>
          </a:p>
          <a:p>
            <a:pPr marL="292608" lvl="1" indent="0">
              <a:buNone/>
            </a:pPr>
            <a:r>
              <a:rPr lang="en-GB"/>
              <a:t>1a. Planning</a:t>
            </a:r>
          </a:p>
          <a:p>
            <a:pPr marL="292608" lvl="1" indent="0">
              <a:buNone/>
            </a:pPr>
            <a:r>
              <a:rPr lang="en-GB"/>
              <a:t>1b. Implementation</a:t>
            </a:r>
          </a:p>
          <a:p>
            <a:pPr marL="292608" lvl="1" indent="0">
              <a:buNone/>
            </a:pPr>
            <a:r>
              <a:rPr lang="en-GB"/>
              <a:t>1c. Control</a:t>
            </a:r>
          </a:p>
          <a:p>
            <a:pPr marL="0" indent="0">
              <a:buNone/>
            </a:pPr>
            <a:r>
              <a:rPr lang="en-GB"/>
              <a:t>2. Assignment 2 review</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827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E03F0-0FB3-4430-8B58-5EFC197AA8BE}"/>
              </a:ext>
            </a:extLst>
          </p:cNvPr>
          <p:cNvSpPr>
            <a:spLocks noGrp="1"/>
          </p:cNvSpPr>
          <p:nvPr>
            <p:ph type="title"/>
          </p:nvPr>
        </p:nvSpPr>
        <p:spPr>
          <a:xfrm>
            <a:off x="1097280" y="286603"/>
            <a:ext cx="10058400" cy="1450757"/>
          </a:xfrm>
        </p:spPr>
        <p:txBody>
          <a:bodyPr>
            <a:normAutofit/>
          </a:bodyPr>
          <a:lstStyle/>
          <a:p>
            <a:r>
              <a:rPr lang="en-GB" b="1" dirty="0"/>
              <a:t>Marketing planning</a:t>
            </a:r>
          </a:p>
        </p:txBody>
      </p:sp>
      <p:cxnSp>
        <p:nvCxnSpPr>
          <p:cNvPr id="36"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AA6BC0-56E6-459D-9892-D9B06155F193}"/>
              </a:ext>
            </a:extLst>
          </p:cNvPr>
          <p:cNvSpPr>
            <a:spLocks noGrp="1"/>
          </p:cNvSpPr>
          <p:nvPr>
            <p:ph idx="1"/>
          </p:nvPr>
        </p:nvSpPr>
        <p:spPr>
          <a:xfrm>
            <a:off x="1097280" y="2108201"/>
            <a:ext cx="5575367" cy="3760891"/>
          </a:xfrm>
        </p:spPr>
        <p:txBody>
          <a:bodyPr vert="horz" lIns="0" tIns="45720" rIns="0" bIns="45720" rtlCol="0">
            <a:normAutofit/>
          </a:bodyPr>
          <a:lstStyle/>
          <a:p>
            <a:r>
              <a:rPr lang="en-GB" b="1" dirty="0"/>
              <a:t>Question: </a:t>
            </a:r>
            <a:r>
              <a:rPr lang="en-GB" dirty="0"/>
              <a:t>What is marketing planning?</a:t>
            </a:r>
          </a:p>
          <a:p>
            <a:endParaRPr lang="en-GB"/>
          </a:p>
          <a:p>
            <a:r>
              <a:rPr lang="en-GB" dirty="0"/>
              <a:t>"The process of organising and defining the marketing position and aim of a company and developing strategies and tactics to achieve them."</a:t>
            </a:r>
            <a:endParaRPr lang="en-GB" dirty="0">
              <a:ea typeface="Calibri"/>
              <a:cs typeface="Calibri"/>
            </a:endParaRPr>
          </a:p>
        </p:txBody>
      </p:sp>
      <p:pic>
        <p:nvPicPr>
          <p:cNvPr id="5" name="Picture 4" descr="People at the meeting desk">
            <a:extLst>
              <a:ext uri="{FF2B5EF4-FFF2-40B4-BE49-F238E27FC236}">
                <a16:creationId xmlns:a16="http://schemas.microsoft.com/office/drawing/2014/main" id="{F78F7402-36EF-0B96-9172-55EBE0FD11BF}"/>
              </a:ext>
            </a:extLst>
          </p:cNvPr>
          <p:cNvPicPr>
            <a:picLocks noChangeAspect="1"/>
          </p:cNvPicPr>
          <p:nvPr/>
        </p:nvPicPr>
        <p:blipFill>
          <a:blip r:embed="rId3"/>
          <a:srcRect l="17189" r="26243" b="2"/>
          <a:stretch>
            <a:fillRect/>
          </a:stretch>
        </p:blipFill>
        <p:spPr>
          <a:xfrm>
            <a:off x="7534656" y="2108200"/>
            <a:ext cx="3621024" cy="3600613"/>
          </a:xfrm>
          <a:prstGeom prst="rect">
            <a:avLst/>
          </a:prstGeom>
        </p:spPr>
      </p:pic>
      <p:sp>
        <p:nvSpPr>
          <p:cNvPr id="38" name="Rectangle 37">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369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5A91F1F-C656-4981-A2D6-CB507891123E}"/>
              </a:ext>
            </a:extLst>
          </p:cNvPr>
          <p:cNvSpPr>
            <a:spLocks noGrp="1" noChangeArrowheads="1"/>
          </p:cNvSpPr>
          <p:nvPr>
            <p:ph type="title"/>
          </p:nvPr>
        </p:nvSpPr>
        <p:spPr>
          <a:xfrm>
            <a:off x="144557" y="188912"/>
            <a:ext cx="8424863" cy="720726"/>
          </a:xfrm>
        </p:spPr>
        <p:txBody>
          <a:bodyPr>
            <a:normAutofit fontScale="90000"/>
          </a:bodyPr>
          <a:lstStyle/>
          <a:p>
            <a:r>
              <a:rPr lang="en-GB" sz="5400" b="1" dirty="0">
                <a:solidFill>
                  <a:schemeClr val="tx1"/>
                </a:solidFill>
              </a:rPr>
              <a:t>Managing the marketing effort</a:t>
            </a:r>
            <a:endParaRPr lang="en-GB" altLang="en-US" sz="5400" b="1" dirty="0"/>
          </a:p>
        </p:txBody>
      </p:sp>
      <p:sp>
        <p:nvSpPr>
          <p:cNvPr id="48131" name="Rectangle 3">
            <a:extLst>
              <a:ext uri="{FF2B5EF4-FFF2-40B4-BE49-F238E27FC236}">
                <a16:creationId xmlns:a16="http://schemas.microsoft.com/office/drawing/2014/main" id="{39E9E48E-6363-400B-AE69-72B9E7835682}"/>
              </a:ext>
            </a:extLst>
          </p:cNvPr>
          <p:cNvSpPr>
            <a:spLocks noChangeArrowheads="1"/>
          </p:cNvSpPr>
          <p:nvPr/>
        </p:nvSpPr>
        <p:spPr bwMode="auto">
          <a:xfrm>
            <a:off x="2351088" y="1557339"/>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a:solidFill>
                  <a:schemeClr val="bg1"/>
                </a:solidFill>
              </a:rPr>
              <a:t>where are we now?</a:t>
            </a:r>
          </a:p>
        </p:txBody>
      </p:sp>
      <p:sp>
        <p:nvSpPr>
          <p:cNvPr id="48132" name="Rectangle 4">
            <a:extLst>
              <a:ext uri="{FF2B5EF4-FFF2-40B4-BE49-F238E27FC236}">
                <a16:creationId xmlns:a16="http://schemas.microsoft.com/office/drawing/2014/main" id="{3E894BBA-B968-4629-8F90-059DC1A55A83}"/>
              </a:ext>
            </a:extLst>
          </p:cNvPr>
          <p:cNvSpPr>
            <a:spLocks noChangeArrowheads="1"/>
          </p:cNvSpPr>
          <p:nvPr/>
        </p:nvSpPr>
        <p:spPr bwMode="auto">
          <a:xfrm>
            <a:off x="2351088" y="3502026"/>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how are we going</a:t>
            </a:r>
          </a:p>
          <a:p>
            <a:pPr algn="ctr">
              <a:spcBef>
                <a:spcPct val="0"/>
              </a:spcBef>
              <a:buFontTx/>
              <a:buNone/>
            </a:pPr>
            <a:r>
              <a:rPr lang="en-GB" altLang="en-US" sz="2000" dirty="0">
                <a:solidFill>
                  <a:schemeClr val="bg1"/>
                </a:solidFill>
              </a:rPr>
              <a:t>to get there?</a:t>
            </a:r>
          </a:p>
        </p:txBody>
      </p:sp>
      <p:sp>
        <p:nvSpPr>
          <p:cNvPr id="48133" name="Rectangle 5">
            <a:extLst>
              <a:ext uri="{FF2B5EF4-FFF2-40B4-BE49-F238E27FC236}">
                <a16:creationId xmlns:a16="http://schemas.microsoft.com/office/drawing/2014/main" id="{4141C58A-5F60-43DF-B0F0-6DDAC4389528}"/>
              </a:ext>
            </a:extLst>
          </p:cNvPr>
          <p:cNvSpPr>
            <a:spLocks noChangeArrowheads="1"/>
          </p:cNvSpPr>
          <p:nvPr/>
        </p:nvSpPr>
        <p:spPr bwMode="auto">
          <a:xfrm>
            <a:off x="2351088" y="4438651"/>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are we getting there?</a:t>
            </a:r>
          </a:p>
        </p:txBody>
      </p:sp>
      <p:sp>
        <p:nvSpPr>
          <p:cNvPr id="48134" name="Rectangle 6">
            <a:extLst>
              <a:ext uri="{FF2B5EF4-FFF2-40B4-BE49-F238E27FC236}">
                <a16:creationId xmlns:a16="http://schemas.microsoft.com/office/drawing/2014/main" id="{1CC7BAED-85B1-4535-9B37-F24E5E046517}"/>
              </a:ext>
            </a:extLst>
          </p:cNvPr>
          <p:cNvSpPr>
            <a:spLocks noChangeArrowheads="1"/>
          </p:cNvSpPr>
          <p:nvPr/>
        </p:nvSpPr>
        <p:spPr bwMode="auto">
          <a:xfrm>
            <a:off x="2351088" y="544671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a:solidFill>
                  <a:schemeClr val="bg1"/>
                </a:solidFill>
              </a:rPr>
              <a:t>have we arrived?</a:t>
            </a:r>
          </a:p>
        </p:txBody>
      </p:sp>
      <p:sp>
        <p:nvSpPr>
          <p:cNvPr id="48135" name="Rectangle 7">
            <a:extLst>
              <a:ext uri="{FF2B5EF4-FFF2-40B4-BE49-F238E27FC236}">
                <a16:creationId xmlns:a16="http://schemas.microsoft.com/office/drawing/2014/main" id="{36A49463-0D38-4696-9D6C-10B476AAA8D9}"/>
              </a:ext>
            </a:extLst>
          </p:cNvPr>
          <p:cNvSpPr>
            <a:spLocks noChangeArrowheads="1"/>
          </p:cNvSpPr>
          <p:nvPr/>
        </p:nvSpPr>
        <p:spPr bwMode="auto">
          <a:xfrm>
            <a:off x="2351088" y="249396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a:t>
            </a:r>
          </a:p>
          <a:p>
            <a:pPr algn="ctr">
              <a:spcBef>
                <a:spcPct val="0"/>
              </a:spcBef>
              <a:buFontTx/>
              <a:buNone/>
            </a:pPr>
            <a:r>
              <a:rPr lang="en-GB" altLang="en-US" sz="2000" dirty="0">
                <a:solidFill>
                  <a:schemeClr val="bg1"/>
                </a:solidFill>
              </a:rPr>
              <a:t>do we want to be?</a:t>
            </a:r>
          </a:p>
        </p:txBody>
      </p:sp>
      <p:cxnSp>
        <p:nvCxnSpPr>
          <p:cNvPr id="48136" name="AutoShape 8">
            <a:extLst>
              <a:ext uri="{FF2B5EF4-FFF2-40B4-BE49-F238E27FC236}">
                <a16:creationId xmlns:a16="http://schemas.microsoft.com/office/drawing/2014/main" id="{5B9A99AA-DF5A-4F2D-9547-6CF4394181AD}"/>
              </a:ext>
            </a:extLst>
          </p:cNvPr>
          <p:cNvCxnSpPr>
            <a:cxnSpLocks noChangeShapeType="1"/>
            <a:stCxn id="48131" idx="2"/>
            <a:endCxn id="48135" idx="0"/>
          </p:cNvCxnSpPr>
          <p:nvPr/>
        </p:nvCxnSpPr>
        <p:spPr bwMode="auto">
          <a:xfrm>
            <a:off x="4008438" y="2278063"/>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7" name="AutoShape 9">
            <a:extLst>
              <a:ext uri="{FF2B5EF4-FFF2-40B4-BE49-F238E27FC236}">
                <a16:creationId xmlns:a16="http://schemas.microsoft.com/office/drawing/2014/main" id="{BC04D3BD-6517-45FA-84CD-1FBBB2694D57}"/>
              </a:ext>
            </a:extLst>
          </p:cNvPr>
          <p:cNvCxnSpPr>
            <a:cxnSpLocks noChangeShapeType="1"/>
            <a:stCxn id="48135" idx="2"/>
            <a:endCxn id="48132" idx="0"/>
          </p:cNvCxnSpPr>
          <p:nvPr/>
        </p:nvCxnSpPr>
        <p:spPr bwMode="auto">
          <a:xfrm>
            <a:off x="4008438" y="3214689"/>
            <a:ext cx="0" cy="287337"/>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8" name="AutoShape 10">
            <a:extLst>
              <a:ext uri="{FF2B5EF4-FFF2-40B4-BE49-F238E27FC236}">
                <a16:creationId xmlns:a16="http://schemas.microsoft.com/office/drawing/2014/main" id="{D8CF7864-B676-4F28-A030-63B038284EB0}"/>
              </a:ext>
            </a:extLst>
          </p:cNvPr>
          <p:cNvCxnSpPr>
            <a:cxnSpLocks noChangeShapeType="1"/>
            <a:stCxn id="48132" idx="2"/>
            <a:endCxn id="48133" idx="0"/>
          </p:cNvCxnSpPr>
          <p:nvPr/>
        </p:nvCxnSpPr>
        <p:spPr bwMode="auto">
          <a:xfrm>
            <a:off x="4008438" y="4222750"/>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9" name="AutoShape 11">
            <a:extLst>
              <a:ext uri="{FF2B5EF4-FFF2-40B4-BE49-F238E27FC236}">
                <a16:creationId xmlns:a16="http://schemas.microsoft.com/office/drawing/2014/main" id="{D0106742-90AF-449E-AE85-36E3184DA267}"/>
              </a:ext>
            </a:extLst>
          </p:cNvPr>
          <p:cNvCxnSpPr>
            <a:cxnSpLocks noChangeShapeType="1"/>
            <a:stCxn id="48133" idx="2"/>
            <a:endCxn id="48134" idx="0"/>
          </p:cNvCxnSpPr>
          <p:nvPr/>
        </p:nvCxnSpPr>
        <p:spPr bwMode="auto">
          <a:xfrm>
            <a:off x="4008438" y="5159375"/>
            <a:ext cx="0" cy="287338"/>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0257" name="Oval 17">
            <a:extLst>
              <a:ext uri="{FF2B5EF4-FFF2-40B4-BE49-F238E27FC236}">
                <a16:creationId xmlns:a16="http://schemas.microsoft.com/office/drawing/2014/main" id="{8020D9A2-EB31-48F7-977F-DEB06039256B}"/>
              </a:ext>
            </a:extLst>
          </p:cNvPr>
          <p:cNvSpPr>
            <a:spLocks noChangeArrowheads="1"/>
          </p:cNvSpPr>
          <p:nvPr/>
        </p:nvSpPr>
        <p:spPr bwMode="auto">
          <a:xfrm>
            <a:off x="6167439" y="1557338"/>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analysis</a:t>
            </a:r>
          </a:p>
        </p:txBody>
      </p:sp>
      <p:sp>
        <p:nvSpPr>
          <p:cNvPr id="10259" name="Oval 19">
            <a:extLst>
              <a:ext uri="{FF2B5EF4-FFF2-40B4-BE49-F238E27FC236}">
                <a16:creationId xmlns:a16="http://schemas.microsoft.com/office/drawing/2014/main" id="{65FBC44A-E12C-449E-A6F9-D37A7490DB33}"/>
              </a:ext>
            </a:extLst>
          </p:cNvPr>
          <p:cNvSpPr>
            <a:spLocks noChangeArrowheads="1"/>
          </p:cNvSpPr>
          <p:nvPr/>
        </p:nvSpPr>
        <p:spPr bwMode="auto">
          <a:xfrm>
            <a:off x="6167439" y="2565400"/>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objectives</a:t>
            </a:r>
          </a:p>
        </p:txBody>
      </p:sp>
      <p:sp>
        <p:nvSpPr>
          <p:cNvPr id="10260" name="Oval 20">
            <a:extLst>
              <a:ext uri="{FF2B5EF4-FFF2-40B4-BE49-F238E27FC236}">
                <a16:creationId xmlns:a16="http://schemas.microsoft.com/office/drawing/2014/main" id="{BFA60442-787A-4E1A-BC5B-5096519522B9}"/>
              </a:ext>
            </a:extLst>
          </p:cNvPr>
          <p:cNvSpPr>
            <a:spLocks noChangeArrowheads="1"/>
          </p:cNvSpPr>
          <p:nvPr/>
        </p:nvSpPr>
        <p:spPr bwMode="auto">
          <a:xfrm>
            <a:off x="6167439" y="3573463"/>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strategy </a:t>
            </a:r>
          </a:p>
          <a:p>
            <a:pPr algn="ctr">
              <a:defRPr/>
            </a:pPr>
            <a:r>
              <a:rPr lang="en-GB" sz="2000" dirty="0">
                <a:solidFill>
                  <a:schemeClr val="bg1"/>
                </a:solidFill>
                <a:ea typeface="ＭＳ Ｐゴシック" pitchFamily="18" charset="-128"/>
              </a:rPr>
              <a:t>and tactics</a:t>
            </a:r>
          </a:p>
        </p:txBody>
      </p:sp>
      <p:sp>
        <p:nvSpPr>
          <p:cNvPr id="10261" name="Oval 21">
            <a:extLst>
              <a:ext uri="{FF2B5EF4-FFF2-40B4-BE49-F238E27FC236}">
                <a16:creationId xmlns:a16="http://schemas.microsoft.com/office/drawing/2014/main" id="{E79B5579-75DA-4949-95C6-89764863BED8}"/>
              </a:ext>
            </a:extLst>
          </p:cNvPr>
          <p:cNvSpPr>
            <a:spLocks noChangeArrowheads="1"/>
          </p:cNvSpPr>
          <p:nvPr/>
        </p:nvSpPr>
        <p:spPr bwMode="auto">
          <a:xfrm>
            <a:off x="6238876" y="5013325"/>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evaluation</a:t>
            </a:r>
          </a:p>
          <a:p>
            <a:pPr algn="ctr">
              <a:defRPr/>
            </a:pPr>
            <a:r>
              <a:rPr lang="en-GB" sz="2000" dirty="0">
                <a:solidFill>
                  <a:schemeClr val="bg1"/>
                </a:solidFill>
                <a:ea typeface="ＭＳ Ｐゴシック" pitchFamily="18" charset="-128"/>
              </a:rPr>
              <a:t>and control</a:t>
            </a:r>
          </a:p>
        </p:txBody>
      </p:sp>
      <p:cxnSp>
        <p:nvCxnSpPr>
          <p:cNvPr id="48144" name="AutoShape 29">
            <a:extLst>
              <a:ext uri="{FF2B5EF4-FFF2-40B4-BE49-F238E27FC236}">
                <a16:creationId xmlns:a16="http://schemas.microsoft.com/office/drawing/2014/main" id="{672027B4-BCDF-47B5-ABFD-72BE9D85D175}"/>
              </a:ext>
            </a:extLst>
          </p:cNvPr>
          <p:cNvCxnSpPr>
            <a:cxnSpLocks noChangeShapeType="1"/>
            <a:stCxn id="48133" idx="3"/>
            <a:endCxn id="10261" idx="2"/>
          </p:cNvCxnSpPr>
          <p:nvPr/>
        </p:nvCxnSpPr>
        <p:spPr bwMode="auto">
          <a:xfrm>
            <a:off x="5664201" y="4799013"/>
            <a:ext cx="574675" cy="538162"/>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45" name="AutoShape 30">
            <a:extLst>
              <a:ext uri="{FF2B5EF4-FFF2-40B4-BE49-F238E27FC236}">
                <a16:creationId xmlns:a16="http://schemas.microsoft.com/office/drawing/2014/main" id="{3F13B35E-0089-4424-80D7-1AD9E0F51AFB}"/>
              </a:ext>
            </a:extLst>
          </p:cNvPr>
          <p:cNvCxnSpPr>
            <a:cxnSpLocks noChangeShapeType="1"/>
            <a:stCxn id="48134" idx="3"/>
            <a:endCxn id="10261" idx="2"/>
          </p:cNvCxnSpPr>
          <p:nvPr/>
        </p:nvCxnSpPr>
        <p:spPr bwMode="auto">
          <a:xfrm flipV="1">
            <a:off x="5664201" y="5337175"/>
            <a:ext cx="574675" cy="469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8146" name="Line 31">
            <a:extLst>
              <a:ext uri="{FF2B5EF4-FFF2-40B4-BE49-F238E27FC236}">
                <a16:creationId xmlns:a16="http://schemas.microsoft.com/office/drawing/2014/main" id="{936CE0E6-B5BB-4953-8D5C-9AAC7C294382}"/>
              </a:ext>
            </a:extLst>
          </p:cNvPr>
          <p:cNvSpPr>
            <a:spLocks noChangeShapeType="1"/>
          </p:cNvSpPr>
          <p:nvPr/>
        </p:nvSpPr>
        <p:spPr bwMode="auto">
          <a:xfrm>
            <a:off x="5662614" y="3862388"/>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7" name="Line 32">
            <a:extLst>
              <a:ext uri="{FF2B5EF4-FFF2-40B4-BE49-F238E27FC236}">
                <a16:creationId xmlns:a16="http://schemas.microsoft.com/office/drawing/2014/main" id="{997B84C0-CE90-4B33-BCFA-4CAFA63E02FC}"/>
              </a:ext>
            </a:extLst>
          </p:cNvPr>
          <p:cNvSpPr>
            <a:spLocks noChangeShapeType="1"/>
          </p:cNvSpPr>
          <p:nvPr/>
        </p:nvSpPr>
        <p:spPr bwMode="auto">
          <a:xfrm>
            <a:off x="5662614" y="2854325"/>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8" name="Line 33">
            <a:extLst>
              <a:ext uri="{FF2B5EF4-FFF2-40B4-BE49-F238E27FC236}">
                <a16:creationId xmlns:a16="http://schemas.microsoft.com/office/drawing/2014/main" id="{A9562777-4362-48F2-A922-35E5F6ED1364}"/>
              </a:ext>
            </a:extLst>
          </p:cNvPr>
          <p:cNvSpPr>
            <a:spLocks noChangeShapeType="1"/>
          </p:cNvSpPr>
          <p:nvPr/>
        </p:nvSpPr>
        <p:spPr bwMode="auto">
          <a:xfrm>
            <a:off x="5662614" y="1846263"/>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96956930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CC17F4-6C02-AEC3-7D35-1F101700BF07}"/>
            </a:ext>
          </a:extLst>
        </p:cNvPr>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418" name="Rectangle 174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A51652A3-8A71-0A24-B83F-F818609F99A0}"/>
              </a:ext>
            </a:extLst>
          </p:cNvPr>
          <p:cNvSpPr>
            <a:spLocks noGrp="1"/>
          </p:cNvSpPr>
          <p:nvPr>
            <p:ph type="title"/>
          </p:nvPr>
        </p:nvSpPr>
        <p:spPr>
          <a:xfrm>
            <a:off x="492369" y="605896"/>
            <a:ext cx="3642309" cy="5646208"/>
          </a:xfrm>
        </p:spPr>
        <p:txBody>
          <a:bodyPr anchor="ctr">
            <a:normAutofit/>
          </a:bodyPr>
          <a:lstStyle/>
          <a:p>
            <a:r>
              <a:rPr lang="en-GB" sz="4400" b="1">
                <a:solidFill>
                  <a:srgbClr val="FFFFFF"/>
                </a:solidFill>
                <a:ea typeface="Calibri Light"/>
                <a:cs typeface="Calibri Light"/>
              </a:rPr>
              <a:t>Corporate Objectives</a:t>
            </a:r>
            <a:endParaRPr lang="en-GB" sz="4400" b="1">
              <a:solidFill>
                <a:srgbClr val="FFFFFF"/>
              </a:solidFill>
            </a:endParaRPr>
          </a:p>
        </p:txBody>
      </p:sp>
      <p:sp>
        <p:nvSpPr>
          <p:cNvPr id="17411" name="Content Placeholder 2">
            <a:extLst>
              <a:ext uri="{FF2B5EF4-FFF2-40B4-BE49-F238E27FC236}">
                <a16:creationId xmlns:a16="http://schemas.microsoft.com/office/drawing/2014/main" id="{EAE2B64A-C9C5-446D-85ED-51EA54D52CA7}"/>
              </a:ext>
            </a:extLst>
          </p:cNvPr>
          <p:cNvSpPr>
            <a:spLocks noGrp="1"/>
          </p:cNvSpPr>
          <p:nvPr>
            <p:ph idx="1"/>
          </p:nvPr>
        </p:nvSpPr>
        <p:spPr>
          <a:xfrm>
            <a:off x="5231958" y="605896"/>
            <a:ext cx="5923721" cy="5646208"/>
          </a:xfrm>
        </p:spPr>
        <p:txBody>
          <a:bodyPr vert="horz" lIns="0" tIns="45720" rIns="0" bIns="45720" rtlCol="0" anchor="ctr">
            <a:normAutofit/>
          </a:bodyPr>
          <a:lstStyle/>
          <a:p>
            <a:pPr marL="0" indent="0">
              <a:buNone/>
            </a:pPr>
            <a:r>
              <a:rPr lang="en-GB" altLang="en-US" sz="2400" dirty="0">
                <a:ea typeface="Calibri"/>
                <a:cs typeface="Calibri"/>
              </a:rPr>
              <a:t>Corporate objectives – strategies statements of where a company wants to be. </a:t>
            </a:r>
            <a:endParaRPr lang="en-GB" altLang="en-US" sz="2400"/>
          </a:p>
          <a:p>
            <a:pPr marL="571500" indent="-571500">
              <a:buClr>
                <a:srgbClr val="E07CC8"/>
              </a:buClr>
              <a:buFont typeface="Arial" panose="020F0502020204030204" pitchFamily="34" charset="0"/>
              <a:buChar char="•"/>
            </a:pPr>
            <a:r>
              <a:rPr lang="en-GB" altLang="en-US" sz="2400" b="1" dirty="0">
                <a:ea typeface="Calibri" panose="020F0502020204030204"/>
                <a:cs typeface="Calibri" panose="020F0502020204030204"/>
              </a:rPr>
              <a:t>Financial</a:t>
            </a:r>
            <a:r>
              <a:rPr lang="en-GB" altLang="en-US" sz="2400" dirty="0">
                <a:ea typeface="Calibri" panose="020F0502020204030204"/>
                <a:cs typeface="Calibri" panose="020F0502020204030204"/>
              </a:rPr>
              <a:t> – market share, sales, profit, ROI</a:t>
            </a:r>
          </a:p>
          <a:p>
            <a:pPr marL="571500" indent="-571500">
              <a:buClr>
                <a:srgbClr val="E07CC8"/>
              </a:buClr>
              <a:buFont typeface="Arial" panose="020F0502020204030204" pitchFamily="34" charset="0"/>
              <a:buChar char="•"/>
            </a:pPr>
            <a:r>
              <a:rPr lang="en-GB" altLang="en-US" sz="2400" b="1" dirty="0">
                <a:ea typeface="Calibri"/>
                <a:cs typeface="Calibri"/>
              </a:rPr>
              <a:t>Philosophical</a:t>
            </a:r>
            <a:r>
              <a:rPr lang="en-GB" altLang="en-US" sz="2400" dirty="0">
                <a:ea typeface="Calibri" panose="020F0502020204030204"/>
                <a:cs typeface="Calibri" panose="020F0502020204030204"/>
              </a:rPr>
              <a:t> – mission statement expressing core values of the company</a:t>
            </a:r>
          </a:p>
          <a:p>
            <a:pPr>
              <a:buClr>
                <a:srgbClr val="E07CC8"/>
              </a:buClr>
              <a:buFont typeface="Arial" panose="020F0502020204030204" pitchFamily="34" charset="0"/>
              <a:buChar char="•"/>
            </a:pPr>
            <a:r>
              <a:rPr lang="en-GB" sz="2400" dirty="0"/>
              <a:t>   </a:t>
            </a:r>
            <a:r>
              <a:rPr lang="en-GB" sz="2400" b="1" dirty="0"/>
              <a:t> Qualitative</a:t>
            </a:r>
            <a:r>
              <a:rPr lang="en-GB" sz="2400" dirty="0"/>
              <a:t> – service levels, innovation</a:t>
            </a:r>
            <a:endParaRPr lang="en-GB" sz="2400" dirty="0">
              <a:ea typeface="Calibri"/>
              <a:cs typeface="Calibri"/>
            </a:endParaRPr>
          </a:p>
          <a:p>
            <a:pPr>
              <a:buFont typeface="Arial" panose="020F0502020204030204" pitchFamily="34" charset="0"/>
              <a:buChar char="•"/>
            </a:pPr>
            <a:endParaRPr lang="en-GB" altLang="en-US" sz="2400" b="1">
              <a:ea typeface="Calibri" panose="020F0502020204030204"/>
              <a:cs typeface="Calibri" panose="020F0502020204030204"/>
            </a:endParaRPr>
          </a:p>
        </p:txBody>
      </p:sp>
      <p:sp>
        <p:nvSpPr>
          <p:cNvPr id="17420" name="Rectangle 17419">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456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60DEC2-9AE1-159B-611A-095D679E0664}"/>
            </a:ext>
          </a:extLst>
        </p:cNvPr>
        <p:cNvGrpSpPr/>
        <p:nvPr/>
      </p:nvGrpSpPr>
      <p:grpSpPr>
        <a:xfrm>
          <a:off x="0" y="0"/>
          <a:ext cx="0" cy="0"/>
          <a:chOff x="0" y="0"/>
          <a:chExt cx="0" cy="0"/>
        </a:xfrm>
      </p:grpSpPr>
      <p:sp>
        <p:nvSpPr>
          <p:cNvPr id="17430" name="Rectangle 1742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432" name="Straight Connector 1743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434" name="Rectangle 1743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E98555B-AE3A-A851-7E4F-F4ACD6D98F9C}"/>
              </a:ext>
            </a:extLst>
          </p:cNvPr>
          <p:cNvSpPr>
            <a:spLocks noGrp="1"/>
          </p:cNvSpPr>
          <p:nvPr>
            <p:ph type="ctrTitle"/>
          </p:nvPr>
        </p:nvSpPr>
        <p:spPr>
          <a:xfrm>
            <a:off x="5172074" y="286603"/>
            <a:ext cx="5983605" cy="1450757"/>
          </a:xfrm>
        </p:spPr>
        <p:txBody>
          <a:bodyPr vert="horz" lIns="91440" tIns="45720" rIns="91440" bIns="45720" rtlCol="0" anchor="b">
            <a:normAutofit/>
          </a:bodyPr>
          <a:lstStyle/>
          <a:p>
            <a:r>
              <a:rPr lang="en-US" sz="4800" b="1">
                <a:solidFill>
                  <a:schemeClr val="tx1">
                    <a:lumMod val="75000"/>
                    <a:lumOff val="25000"/>
                  </a:schemeClr>
                </a:solidFill>
              </a:rPr>
              <a:t>Corporate Objectives – Trade offs</a:t>
            </a:r>
          </a:p>
        </p:txBody>
      </p:sp>
      <p:pic>
        <p:nvPicPr>
          <p:cNvPr id="17426" name="Picture 17425" descr="A wall painted with an arrow and a dartboard">
            <a:extLst>
              <a:ext uri="{FF2B5EF4-FFF2-40B4-BE49-F238E27FC236}">
                <a16:creationId xmlns:a16="http://schemas.microsoft.com/office/drawing/2014/main" id="{EBD840BD-F3CA-6F23-5E17-7D2F5209AB38}"/>
              </a:ext>
            </a:extLst>
          </p:cNvPr>
          <p:cNvPicPr>
            <a:picLocks noChangeAspect="1"/>
          </p:cNvPicPr>
          <p:nvPr/>
        </p:nvPicPr>
        <p:blipFill>
          <a:blip r:embed="rId3"/>
          <a:srcRect l="48886" r="-2" b="-2"/>
          <a:stretch>
            <a:fillRect/>
          </a:stretch>
        </p:blipFill>
        <p:spPr>
          <a:xfrm>
            <a:off x="20" y="10"/>
            <a:ext cx="4580077" cy="6400784"/>
          </a:xfrm>
          <a:prstGeom prst="rect">
            <a:avLst/>
          </a:prstGeom>
        </p:spPr>
      </p:pic>
      <p:cxnSp>
        <p:nvCxnSpPr>
          <p:cNvPr id="17436"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411" name="Content Placeholder 2">
            <a:extLst>
              <a:ext uri="{FF2B5EF4-FFF2-40B4-BE49-F238E27FC236}">
                <a16:creationId xmlns:a16="http://schemas.microsoft.com/office/drawing/2014/main" id="{5A98F014-028B-BF16-CA88-0324BF2BCB76}"/>
              </a:ext>
            </a:extLst>
          </p:cNvPr>
          <p:cNvSpPr>
            <a:spLocks noGrp="1"/>
          </p:cNvSpPr>
          <p:nvPr>
            <p:ph type="subTitle" idx="1"/>
          </p:nvPr>
        </p:nvSpPr>
        <p:spPr>
          <a:xfrm>
            <a:off x="5172074" y="2108201"/>
            <a:ext cx="5983606" cy="3760891"/>
          </a:xfrm>
        </p:spPr>
        <p:txBody>
          <a:bodyPr vert="horz" lIns="0" tIns="45720" rIns="0" bIns="45720" rtlCol="0">
            <a:normAutofit/>
          </a:bodyPr>
          <a:lstStyle/>
          <a:p>
            <a:pPr marL="0" indent="0">
              <a:lnSpc>
                <a:spcPct val="90000"/>
              </a:lnSpc>
              <a:buFont typeface="Calibri" panose="020F0502020204030204" pitchFamily="34" charset="0"/>
              <a:buNone/>
            </a:pPr>
            <a:r>
              <a:rPr lang="en-US" altLang="en-US" sz="1300">
                <a:solidFill>
                  <a:schemeClr val="tx1">
                    <a:lumMod val="75000"/>
                    <a:lumOff val="25000"/>
                  </a:schemeClr>
                </a:solidFill>
              </a:rPr>
              <a:t>Weinberg (1989) proposed 8 trade-offs in setting objectives</a:t>
            </a:r>
          </a:p>
          <a:p>
            <a:pPr marL="571500" indent="-571500">
              <a:lnSpc>
                <a:spcPct val="90000"/>
              </a:lnSpc>
              <a:buClr>
                <a:srgbClr val="E07CC8"/>
              </a:buClr>
              <a:buFont typeface="Calibri" panose="020F0502020204030204" pitchFamily="34" charset="0"/>
              <a:buChar char="•"/>
            </a:pPr>
            <a:r>
              <a:rPr lang="en-US" altLang="en-US" sz="1300">
                <a:solidFill>
                  <a:schemeClr val="tx1">
                    <a:lumMod val="75000"/>
                    <a:lumOff val="25000"/>
                  </a:schemeClr>
                </a:solidFill>
              </a:rPr>
              <a:t>Short term profit v long term growth</a:t>
            </a:r>
          </a:p>
          <a:p>
            <a:pPr marL="571500" indent="-571500">
              <a:lnSpc>
                <a:spcPct val="90000"/>
              </a:lnSpc>
              <a:buClr>
                <a:srgbClr val="E07CC8"/>
              </a:buClr>
              <a:buFont typeface="Calibri" panose="020F0502020204030204" pitchFamily="34" charset="0"/>
              <a:buChar char="•"/>
            </a:pPr>
            <a:r>
              <a:rPr lang="en-US" altLang="en-US" sz="1300">
                <a:solidFill>
                  <a:schemeClr val="tx1">
                    <a:lumMod val="75000"/>
                    <a:lumOff val="25000"/>
                  </a:schemeClr>
                </a:solidFill>
              </a:rPr>
              <a:t>Profit margin v marketing position</a:t>
            </a:r>
          </a:p>
          <a:p>
            <a:pPr marL="571500" indent="-571500">
              <a:lnSpc>
                <a:spcPct val="90000"/>
              </a:lnSpc>
              <a:buFont typeface="Calibri" panose="020F0502020204030204" pitchFamily="34" charset="0"/>
              <a:buChar char="•"/>
            </a:pPr>
            <a:r>
              <a:rPr lang="en-US" altLang="en-US" sz="1300">
                <a:solidFill>
                  <a:schemeClr val="tx1">
                    <a:lumMod val="75000"/>
                    <a:lumOff val="25000"/>
                  </a:schemeClr>
                </a:solidFill>
              </a:rPr>
              <a:t>Direct sales effort v market development</a:t>
            </a:r>
          </a:p>
          <a:p>
            <a:pPr marL="571500" indent="-571500">
              <a:lnSpc>
                <a:spcPct val="90000"/>
              </a:lnSpc>
              <a:buFont typeface="Calibri" panose="020F0502020204030204" pitchFamily="34" charset="0"/>
              <a:buChar char="•"/>
            </a:pPr>
            <a:r>
              <a:rPr lang="en-US" altLang="en-US" sz="1300">
                <a:solidFill>
                  <a:schemeClr val="tx1">
                    <a:lumMod val="75000"/>
                    <a:lumOff val="25000"/>
                  </a:schemeClr>
                </a:solidFill>
              </a:rPr>
              <a:t>Penetrating existing markets v developing new ones</a:t>
            </a:r>
          </a:p>
          <a:p>
            <a:pPr marL="571500" indent="-571500">
              <a:lnSpc>
                <a:spcPct val="90000"/>
              </a:lnSpc>
              <a:buFont typeface="Calibri" panose="020F0502020204030204" pitchFamily="34" charset="0"/>
              <a:buChar char="•"/>
            </a:pPr>
            <a:r>
              <a:rPr lang="en-US" altLang="en-US" sz="1300">
                <a:solidFill>
                  <a:schemeClr val="tx1">
                    <a:lumMod val="75000"/>
                    <a:lumOff val="25000"/>
                  </a:schemeClr>
                </a:solidFill>
              </a:rPr>
              <a:t>Profit v non-profit goals</a:t>
            </a:r>
          </a:p>
          <a:p>
            <a:pPr marL="571500" indent="-571500">
              <a:lnSpc>
                <a:spcPct val="90000"/>
              </a:lnSpc>
              <a:buFont typeface="Calibri" panose="020F0502020204030204" pitchFamily="34" charset="0"/>
              <a:buChar char="•"/>
            </a:pPr>
            <a:r>
              <a:rPr lang="en-US" altLang="en-US" sz="1300">
                <a:solidFill>
                  <a:schemeClr val="tx1">
                    <a:lumMod val="75000"/>
                    <a:lumOff val="25000"/>
                  </a:schemeClr>
                </a:solidFill>
              </a:rPr>
              <a:t>Growth v stability</a:t>
            </a:r>
          </a:p>
          <a:p>
            <a:pPr marL="571500" indent="-571500">
              <a:lnSpc>
                <a:spcPct val="90000"/>
              </a:lnSpc>
              <a:buFont typeface="Calibri" panose="020F0502020204030204" pitchFamily="34" charset="0"/>
              <a:buChar char="•"/>
            </a:pPr>
            <a:r>
              <a:rPr lang="en-US" altLang="en-US" sz="1300">
                <a:solidFill>
                  <a:schemeClr val="tx1">
                    <a:lumMod val="75000"/>
                    <a:lumOff val="25000"/>
                  </a:schemeClr>
                </a:solidFill>
              </a:rPr>
              <a:t>Change v stability</a:t>
            </a:r>
          </a:p>
          <a:p>
            <a:pPr marL="571500" indent="-571500">
              <a:lnSpc>
                <a:spcPct val="90000"/>
              </a:lnSpc>
              <a:buFont typeface="Calibri" panose="020F0502020204030204" pitchFamily="34" charset="0"/>
              <a:buChar char="•"/>
            </a:pPr>
            <a:r>
              <a:rPr lang="en-US" altLang="en-US" sz="1300">
                <a:solidFill>
                  <a:schemeClr val="tx1">
                    <a:lumMod val="75000"/>
                    <a:lumOff val="25000"/>
                  </a:schemeClr>
                </a:solidFill>
              </a:rPr>
              <a:t>Low risk v high risk investments</a:t>
            </a:r>
          </a:p>
          <a:p>
            <a:pPr marL="571500" indent="-571500">
              <a:lnSpc>
                <a:spcPct val="90000"/>
              </a:lnSpc>
              <a:buFont typeface="Calibri" panose="020F0502020204030204" pitchFamily="34" charset="0"/>
              <a:buChar char="•"/>
            </a:pPr>
            <a:endParaRPr lang="en-US" altLang="en-US" sz="1300">
              <a:solidFill>
                <a:schemeClr val="tx1">
                  <a:lumMod val="75000"/>
                  <a:lumOff val="25000"/>
                </a:schemeClr>
              </a:solidFill>
            </a:endParaRPr>
          </a:p>
          <a:p>
            <a:pPr>
              <a:lnSpc>
                <a:spcPct val="90000"/>
              </a:lnSpc>
            </a:pPr>
            <a:endParaRPr lang="en-US" sz="1300">
              <a:solidFill>
                <a:schemeClr val="tx1">
                  <a:lumMod val="75000"/>
                  <a:lumOff val="25000"/>
                </a:schemeClr>
              </a:solidFill>
            </a:endParaRPr>
          </a:p>
          <a:p>
            <a:pPr>
              <a:lnSpc>
                <a:spcPct val="90000"/>
              </a:lnSpc>
              <a:buFont typeface="Calibri" panose="020F0502020204030204" pitchFamily="34" charset="0"/>
              <a:buChar char="•"/>
            </a:pPr>
            <a:endParaRPr lang="en-US" altLang="en-US" sz="1300" b="1">
              <a:solidFill>
                <a:schemeClr val="tx1">
                  <a:lumMod val="75000"/>
                  <a:lumOff val="25000"/>
                </a:schemeClr>
              </a:solidFill>
            </a:endParaRPr>
          </a:p>
        </p:txBody>
      </p:sp>
      <p:sp>
        <p:nvSpPr>
          <p:cNvPr id="17438" name="Rectangle 1743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2687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68B2B5A-AB21-FE54-C422-AC4045BC2A76}"/>
              </a:ext>
            </a:extLst>
          </p:cNvPr>
          <p:cNvSpPr>
            <a:spLocks noGrp="1"/>
          </p:cNvSpPr>
          <p:nvPr>
            <p:ph type="title"/>
          </p:nvPr>
        </p:nvSpPr>
        <p:spPr>
          <a:xfrm>
            <a:off x="6411685" y="634946"/>
            <a:ext cx="5127171" cy="1450757"/>
          </a:xfrm>
        </p:spPr>
        <p:txBody>
          <a:bodyPr>
            <a:normAutofit/>
          </a:bodyPr>
          <a:lstStyle/>
          <a:p>
            <a:r>
              <a:rPr lang="en-GB" b="1" dirty="0">
                <a:ea typeface="Calibri Light"/>
                <a:cs typeface="Calibri Light"/>
              </a:rPr>
              <a:t>Activity</a:t>
            </a:r>
            <a:endParaRPr lang="en-GB" b="1" dirty="0"/>
          </a:p>
        </p:txBody>
      </p:sp>
      <p:pic>
        <p:nvPicPr>
          <p:cNvPr id="17415" name="Graphic 17414" descr="Target Audience">
            <a:extLst>
              <a:ext uri="{FF2B5EF4-FFF2-40B4-BE49-F238E27FC236}">
                <a16:creationId xmlns:a16="http://schemas.microsoft.com/office/drawing/2014/main" id="{73E744CF-C066-FF99-E245-70CD872658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192" y="711306"/>
            <a:ext cx="5115347" cy="5115347"/>
          </a:xfrm>
          <a:prstGeom prst="rect">
            <a:avLst/>
          </a:prstGeom>
        </p:spPr>
      </p:pic>
      <p:cxnSp>
        <p:nvCxnSpPr>
          <p:cNvPr id="17420" name="Straight Connector 17419">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411" name="Content Placeholder 2">
            <a:extLst>
              <a:ext uri="{FF2B5EF4-FFF2-40B4-BE49-F238E27FC236}">
                <a16:creationId xmlns:a16="http://schemas.microsoft.com/office/drawing/2014/main" id="{9564E23B-3CAB-42C1-9C4F-68A4440E4EDF}"/>
              </a:ext>
            </a:extLst>
          </p:cNvPr>
          <p:cNvSpPr>
            <a:spLocks noGrp="1"/>
          </p:cNvSpPr>
          <p:nvPr>
            <p:ph idx="1"/>
          </p:nvPr>
        </p:nvSpPr>
        <p:spPr>
          <a:xfrm>
            <a:off x="6411684" y="2407436"/>
            <a:ext cx="5127172" cy="3461658"/>
          </a:xfrm>
        </p:spPr>
        <p:txBody>
          <a:bodyPr vert="horz" lIns="0" tIns="45720" rIns="0" bIns="45720" rtlCol="0" anchor="t">
            <a:normAutofit/>
          </a:bodyPr>
          <a:lstStyle/>
          <a:p>
            <a:endParaRPr lang="en-GB" altLang="en-US">
              <a:ea typeface="Calibri"/>
              <a:cs typeface="Calibri"/>
            </a:endParaRPr>
          </a:p>
          <a:p>
            <a:r>
              <a:rPr lang="en-GB" altLang="en-US" b="1" dirty="0"/>
              <a:t>Activity - Mission statement: </a:t>
            </a:r>
            <a:r>
              <a:rPr lang="en-GB" dirty="0"/>
              <a:t>Identify an organisation you believe reflects their mission statement in their marketing. </a:t>
            </a:r>
            <a:endParaRPr lang="en-GB" dirty="0">
              <a:ea typeface="Calibri"/>
              <a:cs typeface="Calibri"/>
            </a:endParaRPr>
          </a:p>
          <a:p>
            <a:r>
              <a:rPr lang="en-GB" b="1" dirty="0">
                <a:ea typeface="Calibri"/>
                <a:cs typeface="Calibri"/>
              </a:rPr>
              <a:t>Responses: </a:t>
            </a:r>
            <a:r>
              <a:rPr lang="en-GB" dirty="0">
                <a:ea typeface="Calibri"/>
                <a:cs typeface="Calibri"/>
              </a:rPr>
              <a:t>in Teams chat out the company and some basic points as to why.</a:t>
            </a:r>
            <a:br>
              <a:rPr lang="en-GB" dirty="0">
                <a:ea typeface="Calibri"/>
                <a:cs typeface="Calibri"/>
              </a:rPr>
            </a:br>
            <a:br>
              <a:rPr lang="en-GB" dirty="0">
                <a:ea typeface="Calibri"/>
                <a:cs typeface="Calibri"/>
              </a:rPr>
            </a:br>
            <a:r>
              <a:rPr lang="en-GB" dirty="0">
                <a:ea typeface="Calibri"/>
                <a:cs typeface="Calibri"/>
              </a:rPr>
              <a:t>10 minutes to complete</a:t>
            </a:r>
          </a:p>
          <a:p>
            <a:endParaRPr lang="en-GB" altLang="en-US" b="1"/>
          </a:p>
        </p:txBody>
      </p:sp>
      <p:sp>
        <p:nvSpPr>
          <p:cNvPr id="17422" name="Rectangle 17421">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 name="Straight Connector 4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41110" y="639098"/>
            <a:ext cx="3401961" cy="3494790"/>
          </a:xfrm>
        </p:spPr>
        <p:txBody>
          <a:bodyPr vert="horz" lIns="91440" tIns="45720" rIns="91440" bIns="45720" rtlCol="0" anchor="b">
            <a:normAutofit/>
          </a:bodyPr>
          <a:lstStyle/>
          <a:p>
            <a:r>
              <a:rPr lang="en-US" sz="5400" b="1" u="sng">
                <a:solidFill>
                  <a:schemeClr val="tx1">
                    <a:lumMod val="85000"/>
                    <a:lumOff val="15000"/>
                  </a:schemeClr>
                </a:solidFill>
              </a:rPr>
              <a:t>SOSTAC Planning Model (P.R. Smith)</a:t>
            </a:r>
          </a:p>
        </p:txBody>
      </p:sp>
      <p:pic>
        <p:nvPicPr>
          <p:cNvPr id="4" name="Content Placeholder 3"/>
          <p:cNvPicPr>
            <a:picLocks noGrp="1" noChangeAspect="1"/>
          </p:cNvPicPr>
          <p:nvPr>
            <p:ph idx="1"/>
          </p:nvPr>
        </p:nvPicPr>
        <p:blipFill rotWithShape="1">
          <a:blip r:embed="rId3"/>
          <a:srcRect l="12613" t="19830" r="17164" b="7064"/>
          <a:stretch/>
        </p:blipFill>
        <p:spPr>
          <a:xfrm>
            <a:off x="633999" y="1143284"/>
            <a:ext cx="6912217" cy="4047749"/>
          </a:xfrm>
          <a:prstGeom prst="rect">
            <a:avLst/>
          </a:prstGeom>
        </p:spPr>
      </p:pic>
      <p:cxnSp>
        <p:nvCxnSpPr>
          <p:cNvPr id="43" name="Straight Connector 4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79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13C8-CA77-D3A9-6023-94BA67069848}"/>
              </a:ext>
            </a:extLst>
          </p:cNvPr>
          <p:cNvSpPr>
            <a:spLocks noGrp="1"/>
          </p:cNvSpPr>
          <p:nvPr>
            <p:ph type="title"/>
          </p:nvPr>
        </p:nvSpPr>
        <p:spPr>
          <a:xfrm>
            <a:off x="581192" y="702156"/>
            <a:ext cx="11029616" cy="513695"/>
          </a:xfrm>
        </p:spPr>
        <p:txBody>
          <a:bodyPr>
            <a:normAutofit fontScale="90000"/>
          </a:bodyPr>
          <a:lstStyle/>
          <a:p>
            <a:r>
              <a:rPr lang="en-GB" dirty="0"/>
              <a:t>P R Smith - SOSTAC</a:t>
            </a:r>
          </a:p>
        </p:txBody>
      </p:sp>
      <p:sp>
        <p:nvSpPr>
          <p:cNvPr id="3" name="Content Placeholder 2">
            <a:extLst>
              <a:ext uri="{FF2B5EF4-FFF2-40B4-BE49-F238E27FC236}">
                <a16:creationId xmlns:a16="http://schemas.microsoft.com/office/drawing/2014/main" id="{350317E7-9D24-EABF-BC8A-476EE91047E0}"/>
              </a:ext>
            </a:extLst>
          </p:cNvPr>
          <p:cNvSpPr>
            <a:spLocks noGrp="1"/>
          </p:cNvSpPr>
          <p:nvPr>
            <p:ph idx="1"/>
          </p:nvPr>
        </p:nvSpPr>
        <p:spPr/>
        <p:txBody>
          <a:bodyPr/>
          <a:lstStyle/>
          <a:p>
            <a:pPr marL="0" indent="0">
              <a:buNone/>
            </a:pPr>
            <a:endParaRPr lang="en-GB" dirty="0"/>
          </a:p>
        </p:txBody>
      </p:sp>
      <p:sp>
        <p:nvSpPr>
          <p:cNvPr id="4" name="Footer Placeholder 3">
            <a:extLst>
              <a:ext uri="{FF2B5EF4-FFF2-40B4-BE49-F238E27FC236}">
                <a16:creationId xmlns:a16="http://schemas.microsoft.com/office/drawing/2014/main" id="{6BF97E59-9E5F-37FE-5BC2-FA03B9C36E59}"/>
              </a:ext>
            </a:extLst>
          </p:cNvPr>
          <p:cNvSpPr>
            <a:spLocks noGrp="1"/>
          </p:cNvSpPr>
          <p:nvPr>
            <p:ph type="ftr" sz="quarter" idx="11"/>
          </p:nvPr>
        </p:nvSpPr>
        <p:spPr/>
        <p:txBody>
          <a:bodyPr/>
          <a:lstStyle/>
          <a:p>
            <a:r>
              <a:rPr lang="en-GB" dirty="0">
                <a:hlinkClick r:id="rId3"/>
              </a:rPr>
              <a:t>SOSTAC Planning in 3 minutes by PR Smith - YouTube</a:t>
            </a:r>
            <a:endParaRPr lang="en-US" dirty="0"/>
          </a:p>
        </p:txBody>
      </p:sp>
      <p:sp>
        <p:nvSpPr>
          <p:cNvPr id="5" name="Slide Number Placeholder 4">
            <a:extLst>
              <a:ext uri="{FF2B5EF4-FFF2-40B4-BE49-F238E27FC236}">
                <a16:creationId xmlns:a16="http://schemas.microsoft.com/office/drawing/2014/main" id="{6800B867-7971-CD56-4B57-4DEF55BD27F7}"/>
              </a:ext>
            </a:extLst>
          </p:cNvPr>
          <p:cNvSpPr>
            <a:spLocks noGrp="1"/>
          </p:cNvSpPr>
          <p:nvPr>
            <p:ph type="sldNum" sz="quarter" idx="12"/>
          </p:nvPr>
        </p:nvSpPr>
        <p:spPr/>
        <p:txBody>
          <a:bodyPr/>
          <a:lstStyle/>
          <a:p>
            <a:fld id="{3A98EE3D-8CD1-4C3F-BD1C-C98C9596463C}" type="slidenum">
              <a:rPr lang="en-US" smtClean="0"/>
              <a:t>9</a:t>
            </a:fld>
            <a:endParaRPr lang="en-US" dirty="0"/>
          </a:p>
        </p:txBody>
      </p:sp>
      <p:pic>
        <p:nvPicPr>
          <p:cNvPr id="6" name="Online Media 5" title="SOSTAC Planning in 3 minutes by PR Smith">
            <a:hlinkClick r:id="" action="ppaction://media"/>
            <a:extLst>
              <a:ext uri="{FF2B5EF4-FFF2-40B4-BE49-F238E27FC236}">
                <a16:creationId xmlns:a16="http://schemas.microsoft.com/office/drawing/2014/main" id="{5A953809-BD17-C580-96EE-5BE2EE6430C7}"/>
              </a:ext>
            </a:extLst>
          </p:cNvPr>
          <p:cNvPicPr>
            <a:picLocks noRot="1" noChangeAspect="1"/>
          </p:cNvPicPr>
          <p:nvPr>
            <a:videoFile r:link="rId1"/>
          </p:nvPr>
        </p:nvPicPr>
        <p:blipFill>
          <a:blip r:embed="rId4"/>
          <a:stretch>
            <a:fillRect/>
          </a:stretch>
        </p:blipFill>
        <p:spPr>
          <a:xfrm>
            <a:off x="35745" y="6213"/>
            <a:ext cx="12072586" cy="6585656"/>
          </a:xfrm>
          <a:prstGeom prst="rect">
            <a:avLst/>
          </a:prstGeom>
        </p:spPr>
      </p:pic>
    </p:spTree>
    <p:extLst>
      <p:ext uri="{BB962C8B-B14F-4D97-AF65-F5344CB8AC3E}">
        <p14:creationId xmlns:p14="http://schemas.microsoft.com/office/powerpoint/2010/main" val="34161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6320" y="286603"/>
            <a:ext cx="10058400" cy="1450757"/>
          </a:xfrm>
        </p:spPr>
        <p:txBody>
          <a:bodyPr>
            <a:normAutofit/>
          </a:bodyPr>
          <a:lstStyle/>
          <a:p>
            <a:r>
              <a:rPr lang="en-GB" b="1" dirty="0">
                <a:latin typeface="Calibri" panose="020F0502020204030204" pitchFamily="34" charset="0"/>
                <a:cs typeface="Calibri" panose="020F0502020204030204" pitchFamily="34" charset="0"/>
              </a:rPr>
              <a:t>Marketing Audit (Situation Analysis) </a:t>
            </a:r>
          </a:p>
        </p:txBody>
      </p:sp>
      <p:cxnSp>
        <p:nvCxnSpPr>
          <p:cNvPr id="34" name="Straight Connector 3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usiness Growth">
            <a:extLst>
              <a:ext uri="{FF2B5EF4-FFF2-40B4-BE49-F238E27FC236}">
                <a16:creationId xmlns:a16="http://schemas.microsoft.com/office/drawing/2014/main" id="{ED348C5B-2BEE-D2C8-2F0C-FAB4829949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p:cNvSpPr>
            <a:spLocks noGrp="1"/>
          </p:cNvSpPr>
          <p:nvPr>
            <p:ph idx="1"/>
          </p:nvPr>
        </p:nvSpPr>
        <p:spPr>
          <a:xfrm>
            <a:off x="4706460" y="2108201"/>
            <a:ext cx="6388260" cy="3760891"/>
          </a:xfrm>
        </p:spPr>
        <p:txBody>
          <a:bodyPr vert="horz" lIns="0" tIns="45720" rIns="0" bIns="45720" rtlCol="0" anchor="t">
            <a:normAutofit/>
          </a:bodyPr>
          <a:lstStyle/>
          <a:p>
            <a:r>
              <a:rPr lang="en-GB" dirty="0">
                <a:latin typeface="Calibri"/>
                <a:ea typeface="Calibri"/>
                <a:cs typeface="Calibri"/>
              </a:rPr>
              <a:t>The launch pad for the marketing plan</a:t>
            </a:r>
          </a:p>
          <a:p>
            <a:r>
              <a:rPr lang="en-GB" dirty="0">
                <a:latin typeface="Calibri"/>
                <a:ea typeface="Calibri"/>
                <a:cs typeface="Calibri"/>
              </a:rPr>
              <a:t>Encourages management to consider its position in the business environment in relation to its strengths and weaknesses</a:t>
            </a:r>
          </a:p>
          <a:p>
            <a:pPr marL="383540" lvl="1"/>
            <a:r>
              <a:rPr lang="en-GB" b="1" dirty="0">
                <a:latin typeface="Calibri"/>
                <a:ea typeface="Calibri"/>
                <a:cs typeface="Calibri"/>
              </a:rPr>
              <a:t>PESTEL factors</a:t>
            </a:r>
          </a:p>
          <a:p>
            <a:pPr marL="383540" lvl="1"/>
            <a:r>
              <a:rPr lang="en-GB" b="1" dirty="0">
                <a:latin typeface="Calibri"/>
                <a:ea typeface="Calibri"/>
                <a:cs typeface="Calibri"/>
              </a:rPr>
              <a:t>Micro environment </a:t>
            </a:r>
            <a:r>
              <a:rPr lang="en-GB" dirty="0">
                <a:latin typeface="Calibri"/>
                <a:ea typeface="Calibri"/>
                <a:cs typeface="Calibri"/>
              </a:rPr>
              <a:t>– competition, suppliers, customers, suppliers, intermediaries, other stakeholders</a:t>
            </a:r>
          </a:p>
          <a:p>
            <a:pPr marL="383540" lvl="1"/>
            <a:r>
              <a:rPr lang="en-GB" b="1" dirty="0">
                <a:latin typeface="Calibri"/>
                <a:ea typeface="Calibri"/>
                <a:cs typeface="Calibri"/>
              </a:rPr>
              <a:t>Internal Assessment</a:t>
            </a:r>
            <a:r>
              <a:rPr lang="en-GB" dirty="0">
                <a:latin typeface="Calibri"/>
                <a:ea typeface="Calibri"/>
                <a:cs typeface="Calibri"/>
              </a:rPr>
              <a:t> – resource capabilities, financial position, marketing strategy, structural review.</a:t>
            </a:r>
          </a:p>
          <a:p>
            <a:pPr marL="383540" lvl="1"/>
            <a:r>
              <a:rPr lang="en-GB" b="1" dirty="0">
                <a:latin typeface="Calibri"/>
                <a:ea typeface="Calibri"/>
                <a:cs typeface="Calibri"/>
              </a:rPr>
              <a:t>Strategic Issues </a:t>
            </a:r>
            <a:r>
              <a:rPr lang="en-GB" dirty="0">
                <a:latin typeface="Calibri"/>
                <a:ea typeface="Calibri"/>
                <a:cs typeface="Calibri"/>
              </a:rPr>
              <a:t>– STP, competitive advantage, organisational structure etc</a:t>
            </a:r>
          </a:p>
          <a:p>
            <a:pPr marL="383540" lvl="1"/>
            <a:endParaRPr lang="en-GB">
              <a:latin typeface="Calibri" panose="020F0502020204030204" pitchFamily="34" charset="0"/>
              <a:ea typeface="Calibri" panose="020F0502020204030204" pitchFamily="34" charset="0"/>
              <a:cs typeface="Calibri" panose="020F0502020204030204" pitchFamily="34" charset="0"/>
            </a:endParaRPr>
          </a:p>
        </p:txBody>
      </p:sp>
      <p:sp>
        <p:nvSpPr>
          <p:cNvPr id="35" name="Rectangle 3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67870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727" name="Rectangle 28726">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C8C1B523-A923-43B6-8332-BAEAFCAD35B4}"/>
              </a:ext>
            </a:extLst>
          </p:cNvPr>
          <p:cNvSpPr>
            <a:spLocks noGrp="1"/>
          </p:cNvSpPr>
          <p:nvPr>
            <p:ph type="title"/>
          </p:nvPr>
        </p:nvSpPr>
        <p:spPr>
          <a:xfrm>
            <a:off x="1036320" y="286603"/>
            <a:ext cx="10058400" cy="1450757"/>
          </a:xfrm>
        </p:spPr>
        <p:txBody>
          <a:bodyPr>
            <a:normAutofit/>
          </a:bodyPr>
          <a:lstStyle/>
          <a:p>
            <a:r>
              <a:rPr lang="en-GB" altLang="en-US" b="1"/>
              <a:t>1a. Marketing planning:</a:t>
            </a:r>
            <a:br>
              <a:rPr lang="en-GB" altLang="en-US" b="1"/>
            </a:br>
            <a:r>
              <a:rPr lang="en-GB" altLang="en-US"/>
              <a:t>Why do we need objectives?</a:t>
            </a:r>
          </a:p>
        </p:txBody>
      </p:sp>
      <p:cxnSp>
        <p:nvCxnSpPr>
          <p:cNvPr id="28729" name="Straight Connector 28728">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8724" name="Graphic 28723" descr="Target">
            <a:extLst>
              <a:ext uri="{FF2B5EF4-FFF2-40B4-BE49-F238E27FC236}">
                <a16:creationId xmlns:a16="http://schemas.microsoft.com/office/drawing/2014/main" id="{DBE5A79A-5D2F-47E9-28B4-1807FF6E33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28716" name="Content Placeholder 2">
            <a:extLst>
              <a:ext uri="{FF2B5EF4-FFF2-40B4-BE49-F238E27FC236}">
                <a16:creationId xmlns:a16="http://schemas.microsoft.com/office/drawing/2014/main" id="{C9E2427C-4D90-45D4-9983-F908B2837A3E}"/>
              </a:ext>
            </a:extLst>
          </p:cNvPr>
          <p:cNvSpPr>
            <a:spLocks noGrp="1"/>
          </p:cNvSpPr>
          <p:nvPr>
            <p:ph idx="1"/>
          </p:nvPr>
        </p:nvSpPr>
        <p:spPr>
          <a:xfrm>
            <a:off x="4706460" y="2108201"/>
            <a:ext cx="6388260" cy="3760891"/>
          </a:xfrm>
        </p:spPr>
        <p:txBody>
          <a:bodyPr vert="horz" lIns="0" tIns="45720" rIns="0" bIns="45720" rtlCol="0">
            <a:normAutofit/>
          </a:bodyPr>
          <a:lstStyle/>
          <a:p>
            <a:pPr marL="571500" indent="-571500"/>
            <a:r>
              <a:rPr lang="en-GB" altLang="en-US"/>
              <a:t>To provide direction and focus </a:t>
            </a:r>
            <a:endParaRPr lang="en-US">
              <a:ea typeface="Calibri" panose="020F0502020204030204"/>
              <a:cs typeface="Calibri" panose="020F0502020204030204"/>
            </a:endParaRPr>
          </a:p>
          <a:p>
            <a:pPr marL="571500" indent="-571500"/>
            <a:r>
              <a:rPr lang="en-GB" altLang="en-US"/>
              <a:t>To provide a means by which decisions can be made consistently</a:t>
            </a:r>
            <a:endParaRPr lang="en-GB" altLang="en-US">
              <a:ea typeface="Calibri" panose="020F0502020204030204"/>
              <a:cs typeface="Calibri" panose="020F0502020204030204"/>
            </a:endParaRPr>
          </a:p>
          <a:p>
            <a:pPr marL="571500" indent="-571500"/>
            <a:r>
              <a:rPr lang="en-GB" altLang="en-US"/>
              <a:t>To set out a time period for the completion of an activity</a:t>
            </a:r>
            <a:endParaRPr lang="en-GB" altLang="en-US">
              <a:ea typeface="Calibri" panose="020F0502020204030204"/>
              <a:cs typeface="Calibri" panose="020F0502020204030204"/>
            </a:endParaRPr>
          </a:p>
          <a:p>
            <a:pPr marL="571500" indent="-571500"/>
            <a:r>
              <a:rPr lang="en-GB" altLang="en-US"/>
              <a:t>To communicate the values and scope of an activity to participants</a:t>
            </a:r>
            <a:endParaRPr lang="en-GB" altLang="en-US">
              <a:ea typeface="Calibri" panose="020F0502020204030204"/>
              <a:cs typeface="Calibri" panose="020F0502020204030204"/>
            </a:endParaRPr>
          </a:p>
          <a:p>
            <a:pPr marL="571500" indent="-571500"/>
            <a:r>
              <a:rPr lang="en-GB" altLang="en-US"/>
              <a:t>To provide a means by which success can be measured</a:t>
            </a:r>
            <a:endParaRPr lang="en-GB" altLang="en-US">
              <a:ea typeface="Calibri" panose="020F0502020204030204"/>
              <a:cs typeface="Calibri" panose="020F0502020204030204"/>
            </a:endParaRPr>
          </a:p>
          <a:p>
            <a:pPr>
              <a:buFont typeface="Arial" panose="020B0604020202020204" pitchFamily="34" charset="0"/>
              <a:buNone/>
            </a:pPr>
            <a:endParaRPr lang="en-GB" altLang="en-US"/>
          </a:p>
        </p:txBody>
      </p:sp>
      <p:sp>
        <p:nvSpPr>
          <p:cNvPr id="28731" name="Rectangle 28730">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801" name="Rectangle 3280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id="{99739AAC-72C0-47F7-A90A-E833B1317DD2}"/>
              </a:ext>
            </a:extLst>
          </p:cNvPr>
          <p:cNvSpPr>
            <a:spLocks noGrp="1"/>
          </p:cNvSpPr>
          <p:nvPr>
            <p:ph type="title"/>
          </p:nvPr>
        </p:nvSpPr>
        <p:spPr>
          <a:xfrm>
            <a:off x="1036320" y="286603"/>
            <a:ext cx="10058400" cy="1450757"/>
          </a:xfrm>
        </p:spPr>
        <p:txBody>
          <a:bodyPr>
            <a:normAutofit/>
          </a:bodyPr>
          <a:lstStyle/>
          <a:p>
            <a:br>
              <a:rPr lang="en-GB" altLang="en-US" b="1"/>
            </a:br>
            <a:r>
              <a:rPr lang="en-GB" altLang="en-US"/>
              <a:t>Setting objectives</a:t>
            </a:r>
          </a:p>
        </p:txBody>
      </p:sp>
      <p:cxnSp>
        <p:nvCxnSpPr>
          <p:cNvPr id="32803" name="Straight Connector 3280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2786" name="Graphic 32785" descr="Questions">
            <a:extLst>
              <a:ext uri="{FF2B5EF4-FFF2-40B4-BE49-F238E27FC236}">
                <a16:creationId xmlns:a16="http://schemas.microsoft.com/office/drawing/2014/main" id="{F8AFAF39-A0DE-F610-375B-AE4B0EC9F91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2771" name="Content Placeholder 2">
            <a:extLst>
              <a:ext uri="{FF2B5EF4-FFF2-40B4-BE49-F238E27FC236}">
                <a16:creationId xmlns:a16="http://schemas.microsoft.com/office/drawing/2014/main" id="{EB27458B-1D6C-4270-9326-DE689AA8ADB5}"/>
              </a:ext>
            </a:extLst>
          </p:cNvPr>
          <p:cNvSpPr>
            <a:spLocks noGrp="1"/>
          </p:cNvSpPr>
          <p:nvPr>
            <p:ph idx="1"/>
          </p:nvPr>
        </p:nvSpPr>
        <p:spPr>
          <a:xfrm>
            <a:off x="4706460" y="2065069"/>
            <a:ext cx="6388260" cy="4350362"/>
          </a:xfrm>
        </p:spPr>
        <p:txBody>
          <a:bodyPr vert="horz" lIns="0" tIns="45720" rIns="0" bIns="45720" numCol="2" rtlCol="0">
            <a:normAutofit/>
          </a:bodyPr>
          <a:lstStyle/>
          <a:p>
            <a:r>
              <a:rPr lang="en-GB" altLang="en-US" b="1" dirty="0"/>
              <a:t>Objectives must be SMART:</a:t>
            </a:r>
            <a:endParaRPr lang="en-GB" altLang="en-US" b="1" dirty="0">
              <a:ea typeface="Calibri" panose="020F0502020204030204"/>
              <a:cs typeface="Calibri" panose="020F0502020204030204"/>
            </a:endParaRPr>
          </a:p>
          <a:p>
            <a:r>
              <a:rPr lang="en-GB" b="1" dirty="0">
                <a:ea typeface="Calibri"/>
                <a:cs typeface="Calibri"/>
              </a:rPr>
              <a:t>S</a:t>
            </a:r>
            <a:r>
              <a:rPr lang="en-GB" dirty="0">
                <a:ea typeface="Calibri"/>
                <a:cs typeface="Calibri"/>
              </a:rPr>
              <a:t>pecific – have a goal</a:t>
            </a:r>
            <a:endParaRPr lang="en-US" dirty="0">
              <a:ea typeface="Calibri"/>
              <a:cs typeface="Calibri"/>
            </a:endParaRPr>
          </a:p>
          <a:p>
            <a:r>
              <a:rPr lang="en-GB" b="1" dirty="0">
                <a:ea typeface="Calibri"/>
                <a:cs typeface="Calibri"/>
              </a:rPr>
              <a:t>M</a:t>
            </a:r>
            <a:r>
              <a:rPr lang="en-GB" dirty="0">
                <a:ea typeface="Calibri"/>
                <a:cs typeface="Calibri"/>
              </a:rPr>
              <a:t>easurable – quantifiable metrics</a:t>
            </a:r>
            <a:endParaRPr lang="en-US" dirty="0">
              <a:ea typeface="Calibri"/>
              <a:cs typeface="Calibri"/>
            </a:endParaRPr>
          </a:p>
          <a:p>
            <a:r>
              <a:rPr lang="en-GB" b="1" dirty="0">
                <a:ea typeface="Calibri"/>
                <a:cs typeface="Calibri"/>
              </a:rPr>
              <a:t>A</a:t>
            </a:r>
            <a:r>
              <a:rPr lang="en-GB" dirty="0">
                <a:ea typeface="Calibri"/>
                <a:cs typeface="Calibri"/>
              </a:rPr>
              <a:t>chievable – can be accomplished</a:t>
            </a:r>
            <a:endParaRPr lang="en-US" dirty="0" err="1">
              <a:ea typeface="Calibri"/>
              <a:cs typeface="Calibri"/>
            </a:endParaRPr>
          </a:p>
          <a:p>
            <a:r>
              <a:rPr lang="en-GB" b="1" dirty="0">
                <a:ea typeface="Calibri"/>
                <a:cs typeface="Calibri"/>
              </a:rPr>
              <a:t>R</a:t>
            </a:r>
            <a:r>
              <a:rPr lang="en-GB" dirty="0">
                <a:ea typeface="Calibri"/>
                <a:cs typeface="Calibri"/>
              </a:rPr>
              <a:t>ealistic – align with broader goals</a:t>
            </a:r>
            <a:endParaRPr lang="en-US" dirty="0">
              <a:ea typeface="Calibri"/>
              <a:cs typeface="Calibri"/>
            </a:endParaRPr>
          </a:p>
          <a:p>
            <a:r>
              <a:rPr lang="en-GB" b="1" dirty="0">
                <a:ea typeface="Calibri"/>
                <a:cs typeface="Calibri"/>
              </a:rPr>
              <a:t>T</a:t>
            </a:r>
            <a:r>
              <a:rPr lang="en-GB" dirty="0">
                <a:ea typeface="Calibri"/>
                <a:cs typeface="Calibri"/>
              </a:rPr>
              <a:t>imed/Time bound – setting timeframe</a:t>
            </a:r>
            <a:endParaRPr lang="en-GB" dirty="0"/>
          </a:p>
          <a:p>
            <a:endParaRPr lang="en-GB" altLang="en-US"/>
          </a:p>
          <a:p>
            <a:endParaRPr lang="en-GB" altLang="en-US"/>
          </a:p>
          <a:p>
            <a:endParaRPr lang="en-GB" altLang="en-US">
              <a:ea typeface="Calibri"/>
              <a:cs typeface="Calibri"/>
            </a:endParaRPr>
          </a:p>
          <a:p>
            <a:endParaRPr lang="en-GB" altLang="en-US"/>
          </a:p>
          <a:p>
            <a:endParaRPr lang="en-GB" altLang="en-US"/>
          </a:p>
        </p:txBody>
      </p:sp>
      <p:sp>
        <p:nvSpPr>
          <p:cNvPr id="32805" name="Rectangle 3280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FD7EF-9834-EC3E-AB94-3B817EA16DA1}"/>
              </a:ext>
            </a:extLst>
          </p:cNvPr>
          <p:cNvSpPr>
            <a:spLocks noGrp="1"/>
          </p:cNvSpPr>
          <p:nvPr>
            <p:ph type="title"/>
          </p:nvPr>
        </p:nvSpPr>
        <p:spPr>
          <a:xfrm>
            <a:off x="1097280" y="286603"/>
            <a:ext cx="10058400" cy="1450757"/>
          </a:xfrm>
        </p:spPr>
        <p:txBody>
          <a:bodyPr>
            <a:normAutofit/>
          </a:bodyPr>
          <a:lstStyle/>
          <a:p>
            <a:r>
              <a:rPr lang="en-GB" dirty="0">
                <a:ea typeface="Calibri Light"/>
                <a:cs typeface="Calibri Light"/>
              </a:rPr>
              <a:t>Aligning marketing objectives with business goals</a:t>
            </a:r>
            <a:endParaRPr lang="en-GB" dirty="0"/>
          </a:p>
        </p:txBody>
      </p:sp>
      <p:cxnSp>
        <p:nvCxnSpPr>
          <p:cNvPr id="23" name="Straight Connector 22">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5" name="Content Placeholder 2">
            <a:extLst>
              <a:ext uri="{FF2B5EF4-FFF2-40B4-BE49-F238E27FC236}">
                <a16:creationId xmlns:a16="http://schemas.microsoft.com/office/drawing/2014/main" id="{748D7B23-AD9C-F46C-FB3F-BE18EA86BFDE}"/>
              </a:ext>
            </a:extLst>
          </p:cNvPr>
          <p:cNvGraphicFramePr>
            <a:graphicFrameLocks noGrp="1"/>
          </p:cNvGraphicFramePr>
          <p:nvPr>
            <p:ph idx="1"/>
            <p:extLst>
              <p:ext uri="{D42A27DB-BD31-4B8C-83A1-F6EECF244321}">
                <p14:modId xmlns:p14="http://schemas.microsoft.com/office/powerpoint/2010/main" val="227869146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8982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8" name="Rectangle 33807">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4">
            <a:extLst>
              <a:ext uri="{FF2B5EF4-FFF2-40B4-BE49-F238E27FC236}">
                <a16:creationId xmlns:a16="http://schemas.microsoft.com/office/drawing/2014/main" id="{8BF79502-3D5E-4AF6-83B1-BB4872CB54AD}"/>
              </a:ext>
            </a:extLst>
          </p:cNvPr>
          <p:cNvSpPr>
            <a:spLocks noGrp="1" noChangeArrowheads="1"/>
          </p:cNvSpPr>
          <p:nvPr>
            <p:ph type="title"/>
          </p:nvPr>
        </p:nvSpPr>
        <p:spPr>
          <a:xfrm>
            <a:off x="1036320" y="286603"/>
            <a:ext cx="10058400" cy="1450757"/>
          </a:xfrm>
        </p:spPr>
        <p:txBody>
          <a:bodyPr>
            <a:normAutofit/>
          </a:bodyPr>
          <a:lstStyle/>
          <a:p>
            <a:r>
              <a:rPr lang="en-US" altLang="en-US"/>
              <a:t> Types of Marketing objectives</a:t>
            </a:r>
          </a:p>
        </p:txBody>
      </p:sp>
      <p:cxnSp>
        <p:nvCxnSpPr>
          <p:cNvPr id="33809" name="Straight Connector 33808">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3810" name="Graphic 33809" descr="Upward trend">
            <a:extLst>
              <a:ext uri="{FF2B5EF4-FFF2-40B4-BE49-F238E27FC236}">
                <a16:creationId xmlns:a16="http://schemas.microsoft.com/office/drawing/2014/main" id="{2B71FE9E-91FB-C462-9BCB-57ED320725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3795" name="Rectangle 5">
            <a:extLst>
              <a:ext uri="{FF2B5EF4-FFF2-40B4-BE49-F238E27FC236}">
                <a16:creationId xmlns:a16="http://schemas.microsoft.com/office/drawing/2014/main" id="{E6DE279B-2157-4678-9CF1-C3438B431669}"/>
              </a:ext>
            </a:extLst>
          </p:cNvPr>
          <p:cNvSpPr>
            <a:spLocks noGrp="1" noChangeArrowheads="1"/>
          </p:cNvSpPr>
          <p:nvPr>
            <p:ph idx="1"/>
          </p:nvPr>
        </p:nvSpPr>
        <p:spPr>
          <a:xfrm>
            <a:off x="4706460" y="2108201"/>
            <a:ext cx="6388260" cy="3760891"/>
          </a:xfrm>
        </p:spPr>
        <p:txBody>
          <a:bodyPr vert="horz" lIns="0" tIns="45720" rIns="0" bIns="45720" numCol="2" rtlCol="0" anchor="t">
            <a:normAutofit/>
          </a:bodyPr>
          <a:lstStyle/>
          <a:p>
            <a:pPr marL="383540" lvl="1"/>
            <a:r>
              <a:rPr lang="en-US" altLang="en-US" b="1" dirty="0">
                <a:ea typeface="Calibri"/>
                <a:cs typeface="Calibri"/>
              </a:rPr>
              <a:t>Awareness objectives </a:t>
            </a:r>
            <a:r>
              <a:rPr lang="en-US" altLang="en-US" dirty="0">
                <a:ea typeface="Calibri"/>
                <a:cs typeface="Calibri"/>
              </a:rPr>
              <a:t>– increase visibility &amp; recognition</a:t>
            </a:r>
          </a:p>
          <a:p>
            <a:pPr marL="383540" lvl="1"/>
            <a:r>
              <a:rPr lang="en-US" altLang="en-US" b="1" dirty="0">
                <a:ea typeface="Calibri"/>
                <a:cs typeface="Calibri"/>
              </a:rPr>
              <a:t>Acquisition objectives</a:t>
            </a:r>
            <a:r>
              <a:rPr lang="en-US" altLang="en-US" dirty="0">
                <a:ea typeface="Calibri"/>
                <a:cs typeface="Calibri"/>
              </a:rPr>
              <a:t> – gaining new leads, customer or users</a:t>
            </a:r>
          </a:p>
          <a:p>
            <a:pPr marL="383540" lvl="1"/>
            <a:r>
              <a:rPr lang="en-US" altLang="en-US" b="1" dirty="0">
                <a:ea typeface="Calibri"/>
                <a:cs typeface="Calibri"/>
              </a:rPr>
              <a:t>Engagement objectives </a:t>
            </a:r>
            <a:r>
              <a:rPr lang="en-US" altLang="en-US" dirty="0">
                <a:ea typeface="Calibri"/>
                <a:cs typeface="Calibri"/>
              </a:rPr>
              <a:t>– how actively people interact with your brand</a:t>
            </a:r>
          </a:p>
          <a:p>
            <a:pPr marL="383540" lvl="1"/>
            <a:r>
              <a:rPr lang="en-US" altLang="en-US" b="1" dirty="0">
                <a:ea typeface="Calibri"/>
                <a:cs typeface="Calibri"/>
              </a:rPr>
              <a:t>Revenue objective</a:t>
            </a:r>
            <a:r>
              <a:rPr lang="en-US" altLang="en-US" dirty="0">
                <a:ea typeface="Calibri"/>
                <a:cs typeface="Calibri"/>
              </a:rPr>
              <a:t>s – drive up revenue</a:t>
            </a:r>
          </a:p>
        </p:txBody>
      </p:sp>
      <p:sp>
        <p:nvSpPr>
          <p:cNvPr id="33811" name="Rectangle 33810">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33BB1C-C1AF-9264-DEB9-D0855C955E8F}"/>
              </a:ext>
            </a:extLst>
          </p:cNvPr>
          <p:cNvSpPr>
            <a:spLocks noGrp="1"/>
          </p:cNvSpPr>
          <p:nvPr>
            <p:ph type="title"/>
          </p:nvPr>
        </p:nvSpPr>
        <p:spPr>
          <a:xfrm>
            <a:off x="1036320" y="286603"/>
            <a:ext cx="10058400" cy="1450757"/>
          </a:xfrm>
        </p:spPr>
        <p:txBody>
          <a:bodyPr>
            <a:normAutofit/>
          </a:bodyPr>
          <a:lstStyle/>
          <a:p>
            <a:r>
              <a:rPr lang="en-GB" b="1" dirty="0"/>
              <a:t>Class Task</a:t>
            </a:r>
          </a:p>
        </p:txBody>
      </p:sp>
      <p:cxnSp>
        <p:nvCxnSpPr>
          <p:cNvPr id="17" name="Straight Connector 16">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8" name="Graphic 17" descr="Onboarding">
            <a:extLst>
              <a:ext uri="{FF2B5EF4-FFF2-40B4-BE49-F238E27FC236}">
                <a16:creationId xmlns:a16="http://schemas.microsoft.com/office/drawing/2014/main" id="{22B90D95-6753-E24B-2170-FB02CE9949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C0AEA9BB-F572-83AB-FD7A-A2C927979F13}"/>
              </a:ext>
            </a:extLst>
          </p:cNvPr>
          <p:cNvSpPr>
            <a:spLocks noGrp="1"/>
          </p:cNvSpPr>
          <p:nvPr>
            <p:ph idx="1"/>
          </p:nvPr>
        </p:nvSpPr>
        <p:spPr>
          <a:xfrm>
            <a:off x="4706460" y="2108201"/>
            <a:ext cx="6388260" cy="3760891"/>
          </a:xfrm>
        </p:spPr>
        <p:txBody>
          <a:bodyPr vert="horz" lIns="0" tIns="45720" rIns="0" bIns="45720" rtlCol="0" anchor="t">
            <a:normAutofit/>
          </a:bodyPr>
          <a:lstStyle/>
          <a:p>
            <a:r>
              <a:rPr lang="en-GB" dirty="0"/>
              <a:t>Write a SMART objective for a company that wants to:</a:t>
            </a:r>
          </a:p>
          <a:p>
            <a:pPr marL="514350" indent="-514350">
              <a:buFont typeface="+mj-lt"/>
              <a:buAutoNum type="alphaLcParenR"/>
            </a:pPr>
            <a:r>
              <a:rPr lang="en-GB" dirty="0"/>
              <a:t>Increase market share</a:t>
            </a:r>
            <a:endParaRPr lang="en-GB" dirty="0">
              <a:ea typeface="Calibri"/>
              <a:cs typeface="Calibri"/>
            </a:endParaRPr>
          </a:p>
          <a:p>
            <a:pPr marL="514350" indent="-514350">
              <a:buFont typeface="+mj-lt"/>
              <a:buAutoNum type="alphaLcParenR"/>
            </a:pPr>
            <a:r>
              <a:rPr lang="en-GB" dirty="0"/>
              <a:t>Increase awareness of a new product </a:t>
            </a:r>
            <a:endParaRPr lang="en-GB" dirty="0">
              <a:ea typeface="Calibri"/>
              <a:cs typeface="Calibri"/>
            </a:endParaRPr>
          </a:p>
          <a:p>
            <a:pPr marL="0" indent="0">
              <a:buNone/>
            </a:pPr>
            <a:endParaRPr lang="en-GB"/>
          </a:p>
          <a:p>
            <a:pPr marL="0" indent="0">
              <a:buNone/>
            </a:pPr>
            <a:r>
              <a:rPr lang="en-GB" dirty="0"/>
              <a:t>You may make any reasonable assumptions.</a:t>
            </a:r>
            <a:br>
              <a:rPr lang="en-GB" dirty="0"/>
            </a:br>
            <a:br>
              <a:rPr lang="en-GB" dirty="0"/>
            </a:br>
            <a:r>
              <a:rPr lang="en-GB" dirty="0">
                <a:ea typeface="Calibri"/>
                <a:cs typeface="Calibri"/>
              </a:rPr>
              <a:t>Answers on Teams chat – 10 minutes</a:t>
            </a:r>
          </a:p>
          <a:p>
            <a:pPr marL="514350" indent="-514350">
              <a:buFont typeface="+mj-lt"/>
              <a:buAutoNum type="alphaLcParenR"/>
            </a:pPr>
            <a:endParaRPr lang="en-GB"/>
          </a:p>
        </p:txBody>
      </p:sp>
      <p:sp>
        <p:nvSpPr>
          <p:cNvPr id="19" name="Rectangle 18">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6716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016" name="Rectangle 420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5172074" y="286603"/>
            <a:ext cx="5983605" cy="1450757"/>
          </a:xfrm>
        </p:spPr>
        <p:txBody>
          <a:bodyPr>
            <a:normAutofit/>
          </a:bodyPr>
          <a:lstStyle/>
          <a:p>
            <a:r>
              <a:rPr lang="en-GB" sz="3000" b="1"/>
              <a:t>Marketing implementation</a:t>
            </a:r>
            <a:br>
              <a:rPr lang="en-GB" sz="3000" b="1"/>
            </a:br>
            <a:r>
              <a:rPr lang="en-GB" altLang="en-US" sz="3000"/>
              <a:t>Strategic Choices: How will we get there?</a:t>
            </a:r>
          </a:p>
        </p:txBody>
      </p:sp>
      <p:pic>
        <p:nvPicPr>
          <p:cNvPr id="41997" name="Picture 41996" descr="People at the meeting desk">
            <a:extLst>
              <a:ext uri="{FF2B5EF4-FFF2-40B4-BE49-F238E27FC236}">
                <a16:creationId xmlns:a16="http://schemas.microsoft.com/office/drawing/2014/main" id="{8DD98862-A73C-2E0C-6138-2644A3903A67}"/>
              </a:ext>
            </a:extLst>
          </p:cNvPr>
          <p:cNvPicPr>
            <a:picLocks noChangeAspect="1"/>
          </p:cNvPicPr>
          <p:nvPr/>
        </p:nvPicPr>
        <p:blipFill>
          <a:blip r:embed="rId2"/>
          <a:srcRect l="26690" r="35743"/>
          <a:stretch>
            <a:fillRect/>
          </a:stretch>
        </p:blipFill>
        <p:spPr>
          <a:xfrm>
            <a:off x="20" y="10"/>
            <a:ext cx="4580077" cy="6857990"/>
          </a:xfrm>
          <a:prstGeom prst="rect">
            <a:avLst/>
          </a:prstGeom>
        </p:spPr>
      </p:pic>
      <p:cxnSp>
        <p:nvCxnSpPr>
          <p:cNvPr id="42017" name="Straight Connector 42016">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5172074" y="2108201"/>
            <a:ext cx="5983606" cy="3760891"/>
          </a:xfrm>
        </p:spPr>
        <p:txBody>
          <a:bodyPr>
            <a:normAutofit/>
          </a:bodyPr>
          <a:lstStyle/>
          <a:p>
            <a:pPr marL="0" indent="0">
              <a:lnSpc>
                <a:spcPct val="90000"/>
              </a:lnSpc>
              <a:buNone/>
              <a:defRPr/>
            </a:pPr>
            <a:r>
              <a:rPr lang="en-GB" sz="1900" b="1">
                <a:ea typeface="Calibri"/>
                <a:cs typeface="Calibri"/>
              </a:rPr>
              <a:t>Set clear Goals</a:t>
            </a:r>
            <a:r>
              <a:rPr lang="en-GB" sz="1900">
                <a:ea typeface="Calibri"/>
                <a:cs typeface="Calibri"/>
              </a:rPr>
              <a:t> – Define specific, measurable objectives that align with business strategy</a:t>
            </a:r>
          </a:p>
          <a:p>
            <a:pPr marL="0" indent="0">
              <a:lnSpc>
                <a:spcPct val="90000"/>
              </a:lnSpc>
              <a:buNone/>
              <a:defRPr/>
            </a:pPr>
            <a:r>
              <a:rPr lang="en-GB" sz="1900" b="1">
                <a:ea typeface="Calibri" panose="020F0502020204030204"/>
                <a:cs typeface="Calibri" panose="020F0502020204030204"/>
              </a:rPr>
              <a:t>Allocate resources – I</a:t>
            </a:r>
            <a:r>
              <a:rPr lang="en-GB" sz="1900">
                <a:ea typeface="Calibri" panose="020F0502020204030204"/>
                <a:cs typeface="Calibri" panose="020F0502020204030204"/>
              </a:rPr>
              <a:t>dentify necessary resources needed– budget, time and personnel</a:t>
            </a:r>
          </a:p>
          <a:p>
            <a:pPr marL="0" indent="0">
              <a:lnSpc>
                <a:spcPct val="90000"/>
              </a:lnSpc>
              <a:buNone/>
              <a:defRPr/>
            </a:pPr>
            <a:r>
              <a:rPr lang="en-GB" sz="1900" b="1">
                <a:ea typeface="Calibri" panose="020F0502020204030204"/>
                <a:cs typeface="Calibri" panose="020F0502020204030204"/>
              </a:rPr>
              <a:t>Target right audience – </a:t>
            </a:r>
            <a:r>
              <a:rPr lang="en-GB" sz="1900">
                <a:ea typeface="Calibri" panose="020F0502020204030204"/>
                <a:cs typeface="Calibri" panose="020F0502020204030204"/>
              </a:rPr>
              <a:t>Understand your audiences needs and preferences to tailor your marketing efforts effectively</a:t>
            </a:r>
          </a:p>
          <a:p>
            <a:pPr marL="0" indent="0">
              <a:lnSpc>
                <a:spcPct val="90000"/>
              </a:lnSpc>
              <a:buNone/>
              <a:defRPr/>
            </a:pPr>
            <a:r>
              <a:rPr lang="en-GB" sz="1900" b="1">
                <a:ea typeface="Calibri" panose="020F0502020204030204"/>
                <a:cs typeface="Calibri" panose="020F0502020204030204"/>
              </a:rPr>
              <a:t>Develop a comprehensive plan – </a:t>
            </a:r>
            <a:r>
              <a:rPr lang="en-GB" sz="1900">
                <a:ea typeface="Calibri" panose="020F0502020204030204"/>
                <a:cs typeface="Calibri" panose="020F0502020204030204"/>
              </a:rPr>
              <a:t>create detailed marketing implementation plan that outlines the strategies and tactics to achieve goals</a:t>
            </a:r>
          </a:p>
          <a:p>
            <a:pPr marL="0" indent="0">
              <a:lnSpc>
                <a:spcPct val="90000"/>
              </a:lnSpc>
              <a:buNone/>
              <a:defRPr/>
            </a:pPr>
            <a:r>
              <a:rPr lang="en-GB" sz="1900" b="1">
                <a:ea typeface="Calibri" panose="020F0502020204030204"/>
                <a:cs typeface="Calibri" panose="020F0502020204030204"/>
              </a:rPr>
              <a:t>Monitor  adjust – </a:t>
            </a:r>
            <a:r>
              <a:rPr lang="en-GB" sz="1900">
                <a:ea typeface="Calibri" panose="020F0502020204030204"/>
                <a:cs typeface="Calibri" panose="020F0502020204030204"/>
              </a:rPr>
              <a:t>regularly assess the progress of marketing initiatives and make necessary adjustments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E07CC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5CEBF15-E9F7-4DFC-A644-90FC94420353}"/>
              </a:ext>
            </a:extLst>
          </p:cNvPr>
          <p:cNvSpPr>
            <a:spLocks noGrp="1"/>
          </p:cNvSpPr>
          <p:nvPr>
            <p:ph type="title"/>
          </p:nvPr>
        </p:nvSpPr>
        <p:spPr>
          <a:xfrm>
            <a:off x="492370" y="516836"/>
            <a:ext cx="3084844" cy="1961086"/>
          </a:xfrm>
        </p:spPr>
        <p:txBody>
          <a:bodyPr>
            <a:normAutofit/>
          </a:bodyPr>
          <a:lstStyle/>
          <a:p>
            <a:r>
              <a:rPr lang="en-GB" sz="4000" b="1">
                <a:solidFill>
                  <a:srgbClr val="FFFFFF"/>
                </a:solidFill>
              </a:rPr>
              <a:t>Porter’s generic strategy model</a:t>
            </a:r>
          </a:p>
        </p:txBody>
      </p:sp>
      <p:cxnSp>
        <p:nvCxnSpPr>
          <p:cNvPr id="2059" name="Straight Connector 2058">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706B01-82CB-4CC2-BE76-BEDDF2617E9E}"/>
              </a:ext>
            </a:extLst>
          </p:cNvPr>
          <p:cNvSpPr>
            <a:spLocks noGrp="1"/>
          </p:cNvSpPr>
          <p:nvPr>
            <p:ph idx="1"/>
          </p:nvPr>
        </p:nvSpPr>
        <p:spPr>
          <a:xfrm>
            <a:off x="571752" y="2799654"/>
            <a:ext cx="3005462" cy="3189665"/>
          </a:xfrm>
        </p:spPr>
        <p:txBody>
          <a:bodyPr>
            <a:normAutofit/>
          </a:bodyPr>
          <a:lstStyle/>
          <a:p>
            <a:r>
              <a:rPr lang="en-GB" sz="1800">
                <a:solidFill>
                  <a:srgbClr val="FFFFFF"/>
                </a:solidFill>
              </a:rPr>
              <a:t>1985</a:t>
            </a:r>
          </a:p>
          <a:p>
            <a:endParaRPr lang="en-GB" sz="1800">
              <a:solidFill>
                <a:srgbClr val="FFFFFF"/>
              </a:solidFill>
            </a:endParaRPr>
          </a:p>
        </p:txBody>
      </p:sp>
      <p:pic>
        <p:nvPicPr>
          <p:cNvPr id="2050" name="Picture 2" descr="Porter's Generic Strategies - Strategy Skills from MindTools.com">
            <a:extLst>
              <a:ext uri="{FF2B5EF4-FFF2-40B4-BE49-F238E27FC236}">
                <a16:creationId xmlns:a16="http://schemas.microsoft.com/office/drawing/2014/main" id="{6E84735B-5EFE-4027-9453-4ABB5E73A4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73055" y="640080"/>
            <a:ext cx="5536006"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358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C56B96F9-ABDA-47C5-9A0D-8C906C7F2CAF}"/>
              </a:ext>
            </a:extLst>
          </p:cNvPr>
          <p:cNvSpPr txBox="1">
            <a:spLocks noChangeArrowheads="1"/>
          </p:cNvSpPr>
          <p:nvPr/>
        </p:nvSpPr>
        <p:spPr bwMode="auto">
          <a:xfrm>
            <a:off x="164261" y="126117"/>
            <a:ext cx="7704137" cy="1077912"/>
          </a:xfrm>
          <a:prstGeom prst="rect">
            <a:avLst/>
          </a:prstGeom>
          <a:solidFill>
            <a:schemeClr val="bg1">
              <a:lumMod val="85000"/>
            </a:schemeClr>
          </a:solidFill>
          <a:ln>
            <a:noFill/>
          </a:ln>
        </p:spPr>
        <p:txBody>
          <a:bodyPr>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Growth Strategy Matrix – Strategic Options for Growth </a:t>
            </a:r>
          </a:p>
        </p:txBody>
      </p:sp>
      <p:sp>
        <p:nvSpPr>
          <p:cNvPr id="3" name="Rectangle 2">
            <a:extLst>
              <a:ext uri="{FF2B5EF4-FFF2-40B4-BE49-F238E27FC236}">
                <a16:creationId xmlns:a16="http://schemas.microsoft.com/office/drawing/2014/main" id="{6C1CAC80-12E1-4A9B-8362-395A2A0B2675}"/>
              </a:ext>
            </a:extLst>
          </p:cNvPr>
          <p:cNvSpPr/>
          <p:nvPr/>
        </p:nvSpPr>
        <p:spPr bwMode="auto">
          <a:xfrm>
            <a:off x="1884802" y="2006531"/>
            <a:ext cx="3750568" cy="2187387"/>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lIns="91440" tIns="45720" rIns="91440" bIns="45720" anchor="ctr"/>
          <a:lstStyle/>
          <a:p>
            <a:pPr algn="ctr" eaLnBrk="1" hangingPunct="1">
              <a:defRPr/>
            </a:pPr>
            <a:r>
              <a:rPr lang="en-GB" sz="2400" dirty="0">
                <a:ln w="12700">
                  <a:solidFill>
                    <a:schemeClr val="tx2">
                      <a:satMod val="155000"/>
                    </a:schemeClr>
                  </a:solidFill>
                  <a:prstDash val="solid"/>
                </a:ln>
                <a:effectLst>
                  <a:outerShdw blurRad="38100" dist="38100" dir="2700000" algn="tl">
                    <a:srgbClr val="000000">
                      <a:alpha val="43137"/>
                    </a:srgbClr>
                  </a:outerShdw>
                </a:effectLst>
              </a:rPr>
              <a:t>Market Penetration</a:t>
            </a:r>
          </a:p>
        </p:txBody>
      </p:sp>
      <p:sp>
        <p:nvSpPr>
          <p:cNvPr id="4" name="Rectangle 3">
            <a:extLst>
              <a:ext uri="{FF2B5EF4-FFF2-40B4-BE49-F238E27FC236}">
                <a16:creationId xmlns:a16="http://schemas.microsoft.com/office/drawing/2014/main" id="{DEB26D21-7512-43C8-8881-9373CF55ED65}"/>
              </a:ext>
            </a:extLst>
          </p:cNvPr>
          <p:cNvSpPr/>
          <p:nvPr/>
        </p:nvSpPr>
        <p:spPr bwMode="auto">
          <a:xfrm>
            <a:off x="1900519" y="4193918"/>
            <a:ext cx="3734851" cy="2099306"/>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lIns="91440" tIns="45720" rIns="91440" bIns="45720" anchor="ctr"/>
          <a:lstStyle/>
          <a:p>
            <a:pPr algn="ctr" eaLnBrk="1" hangingPunct="1">
              <a:defRPr/>
            </a:pPr>
            <a:r>
              <a:rPr lang="en-GB" sz="2400" dirty="0">
                <a:ln w="12700">
                  <a:solidFill>
                    <a:schemeClr val="tx2">
                      <a:satMod val="155000"/>
                    </a:schemeClr>
                  </a:solidFill>
                  <a:prstDash val="solid"/>
                </a:ln>
                <a:effectLst>
                  <a:outerShdw blurRad="41275" dist="20320" dir="1800000" algn="tl" rotWithShape="0">
                    <a:srgbClr val="000000">
                      <a:alpha val="40000"/>
                    </a:srgbClr>
                  </a:outerShdw>
                </a:effectLst>
              </a:rPr>
              <a:t>Market Development </a:t>
            </a:r>
            <a:endParaRPr lang="en-GB" sz="2400" dirty="0"/>
          </a:p>
        </p:txBody>
      </p:sp>
      <p:sp>
        <p:nvSpPr>
          <p:cNvPr id="5" name="Rectangle 4">
            <a:extLst>
              <a:ext uri="{FF2B5EF4-FFF2-40B4-BE49-F238E27FC236}">
                <a16:creationId xmlns:a16="http://schemas.microsoft.com/office/drawing/2014/main" id="{9A25E86B-E8A8-4A96-882A-A4F5FCC7A6EA}"/>
              </a:ext>
            </a:extLst>
          </p:cNvPr>
          <p:cNvSpPr/>
          <p:nvPr/>
        </p:nvSpPr>
        <p:spPr bwMode="auto">
          <a:xfrm>
            <a:off x="5651087" y="4193918"/>
            <a:ext cx="3685270" cy="2118061"/>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lIns="91440" tIns="45720" rIns="91440" bIns="45720" anchor="ctr"/>
          <a:lstStyle/>
          <a:p>
            <a:pPr algn="ctr" eaLnBrk="1" hangingPunct="1">
              <a:defRPr/>
            </a:pPr>
            <a:r>
              <a:rPr lang="en-GB" sz="2400" dirty="0">
                <a:ln w="12700">
                  <a:solidFill>
                    <a:schemeClr val="tx2">
                      <a:satMod val="155000"/>
                    </a:schemeClr>
                  </a:solidFill>
                  <a:prstDash val="solid"/>
                </a:ln>
                <a:effectLst>
                  <a:outerShdw blurRad="41275" dist="20320" dir="1800000" algn="tl" rotWithShape="0">
                    <a:srgbClr val="000000">
                      <a:alpha val="40000"/>
                    </a:srgbClr>
                  </a:outerShdw>
                </a:effectLst>
              </a:rPr>
              <a:t>Diversification</a:t>
            </a:r>
          </a:p>
        </p:txBody>
      </p:sp>
      <p:sp>
        <p:nvSpPr>
          <p:cNvPr id="6" name="Rectangle 5">
            <a:extLst>
              <a:ext uri="{FF2B5EF4-FFF2-40B4-BE49-F238E27FC236}">
                <a16:creationId xmlns:a16="http://schemas.microsoft.com/office/drawing/2014/main" id="{1DC9D943-B61E-4C7D-8AC4-AB6160EFDFA1}"/>
              </a:ext>
            </a:extLst>
          </p:cNvPr>
          <p:cNvSpPr/>
          <p:nvPr/>
        </p:nvSpPr>
        <p:spPr bwMode="auto">
          <a:xfrm>
            <a:off x="5640236" y="2008095"/>
            <a:ext cx="3700988" cy="2187387"/>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lIns="91440" tIns="45720" rIns="91440" bIns="45720" anchor="ctr"/>
          <a:lstStyle/>
          <a:p>
            <a:pPr algn="ctr" eaLnBrk="1" hangingPunct="1">
              <a:defRPr/>
            </a:pPr>
            <a:r>
              <a:rPr lang="en-GB" sz="2400" dirty="0">
                <a:ln w="12700">
                  <a:solidFill>
                    <a:schemeClr val="tx2">
                      <a:satMod val="155000"/>
                    </a:schemeClr>
                  </a:solidFill>
                  <a:prstDash val="solid"/>
                </a:ln>
                <a:effectLst>
                  <a:outerShdw blurRad="41275" dist="20320" dir="1800000" algn="tl" rotWithShape="0">
                    <a:srgbClr val="000000">
                      <a:alpha val="40000"/>
                    </a:srgbClr>
                  </a:outerShdw>
                </a:effectLst>
              </a:rPr>
              <a:t>Product Development </a:t>
            </a:r>
            <a:endParaRPr lang="en-GB" sz="2400" dirty="0"/>
          </a:p>
        </p:txBody>
      </p:sp>
      <p:sp>
        <p:nvSpPr>
          <p:cNvPr id="43015" name="TextBox 6">
            <a:extLst>
              <a:ext uri="{FF2B5EF4-FFF2-40B4-BE49-F238E27FC236}">
                <a16:creationId xmlns:a16="http://schemas.microsoft.com/office/drawing/2014/main" id="{E2E96DFA-BC5E-4D07-8C7E-AF57300BFAD8}"/>
              </a:ext>
            </a:extLst>
          </p:cNvPr>
          <p:cNvSpPr txBox="1">
            <a:spLocks noChangeArrowheads="1"/>
          </p:cNvSpPr>
          <p:nvPr/>
        </p:nvSpPr>
        <p:spPr bwMode="auto">
          <a:xfrm rot="16200000">
            <a:off x="206322" y="2590017"/>
            <a:ext cx="28384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3016" name="TextBox 7">
            <a:extLst>
              <a:ext uri="{FF2B5EF4-FFF2-40B4-BE49-F238E27FC236}">
                <a16:creationId xmlns:a16="http://schemas.microsoft.com/office/drawing/2014/main" id="{F32179EC-2FF2-4098-ABCD-B35E9150367E}"/>
              </a:ext>
            </a:extLst>
          </p:cNvPr>
          <p:cNvSpPr txBox="1">
            <a:spLocks noChangeArrowheads="1"/>
          </p:cNvSpPr>
          <p:nvPr/>
        </p:nvSpPr>
        <p:spPr bwMode="auto">
          <a:xfrm>
            <a:off x="2709831" y="1583205"/>
            <a:ext cx="37009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3017" name="TextBox 8">
            <a:extLst>
              <a:ext uri="{FF2B5EF4-FFF2-40B4-BE49-F238E27FC236}">
                <a16:creationId xmlns:a16="http://schemas.microsoft.com/office/drawing/2014/main" id="{AE65EDBD-C9F8-4962-86A6-8F499D1B8112}"/>
              </a:ext>
            </a:extLst>
          </p:cNvPr>
          <p:cNvSpPr txBox="1">
            <a:spLocks noChangeArrowheads="1"/>
          </p:cNvSpPr>
          <p:nvPr/>
        </p:nvSpPr>
        <p:spPr bwMode="auto">
          <a:xfrm>
            <a:off x="6609538" y="1583205"/>
            <a:ext cx="37009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3018" name="TextBox 9">
            <a:extLst>
              <a:ext uri="{FF2B5EF4-FFF2-40B4-BE49-F238E27FC236}">
                <a16:creationId xmlns:a16="http://schemas.microsoft.com/office/drawing/2014/main" id="{E45E0D9A-1ACB-45B3-963D-654C4506EF4D}"/>
              </a:ext>
            </a:extLst>
          </p:cNvPr>
          <p:cNvSpPr txBox="1">
            <a:spLocks noChangeArrowheads="1"/>
          </p:cNvSpPr>
          <p:nvPr/>
        </p:nvSpPr>
        <p:spPr bwMode="auto">
          <a:xfrm rot="16200000">
            <a:off x="494581" y="4742319"/>
            <a:ext cx="232081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34DD7C1E-F909-42E4-BA03-5093B5EBACEB}"/>
              </a:ext>
            </a:extLst>
          </p:cNvPr>
          <p:cNvSpPr txBox="1">
            <a:spLocks noChangeArrowheads="1"/>
          </p:cNvSpPr>
          <p:nvPr/>
        </p:nvSpPr>
        <p:spPr bwMode="auto">
          <a:xfrm>
            <a:off x="368393" y="366366"/>
            <a:ext cx="4587033" cy="584200"/>
          </a:xfrm>
          <a:prstGeom prst="rect">
            <a:avLst/>
          </a:prstGeom>
          <a:solidFill>
            <a:schemeClr val="bg1">
              <a:lumMod val="85000"/>
            </a:schemeClr>
          </a:solidFill>
          <a:ln>
            <a:noFill/>
          </a:ln>
        </p:spPr>
        <p:txBody>
          <a:bodyPr wrap="square">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Matrix Example </a:t>
            </a:r>
          </a:p>
        </p:txBody>
      </p:sp>
      <p:sp>
        <p:nvSpPr>
          <p:cNvPr id="3" name="Rectangle 2">
            <a:extLst>
              <a:ext uri="{FF2B5EF4-FFF2-40B4-BE49-F238E27FC236}">
                <a16:creationId xmlns:a16="http://schemas.microsoft.com/office/drawing/2014/main" id="{7335FD1A-F7FC-41B5-A713-3FF152ABBADF}"/>
              </a:ext>
            </a:extLst>
          </p:cNvPr>
          <p:cNvSpPr/>
          <p:nvPr/>
        </p:nvSpPr>
        <p:spPr bwMode="auto">
          <a:xfrm>
            <a:off x="2241177" y="2480557"/>
            <a:ext cx="3119465"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Penetration</a:t>
            </a:r>
          </a:p>
          <a:p>
            <a:pPr algn="ctr" eaLnBrk="1" hangingPunct="1">
              <a:defRPr/>
            </a:pPr>
            <a:r>
              <a:rPr lang="en-GB" sz="1400" dirty="0">
                <a:ln w="12700">
                  <a:solidFill>
                    <a:schemeClr val="tx2">
                      <a:satMod val="155000"/>
                    </a:schemeClr>
                  </a:solidFill>
                  <a:prstDash val="solid"/>
                </a:ln>
              </a:rPr>
              <a:t>Pricing</a:t>
            </a:r>
          </a:p>
          <a:p>
            <a:pPr algn="ctr" eaLnBrk="1" hangingPunct="1">
              <a:defRPr/>
            </a:pPr>
            <a:r>
              <a:rPr lang="en-GB" sz="1400" dirty="0">
                <a:ln w="12700">
                  <a:solidFill>
                    <a:schemeClr val="tx2">
                      <a:satMod val="155000"/>
                    </a:schemeClr>
                  </a:solidFill>
                  <a:prstDash val="solid"/>
                </a:ln>
              </a:rPr>
              <a:t>Service</a:t>
            </a:r>
          </a:p>
          <a:p>
            <a:pPr algn="ctr" eaLnBrk="1" hangingPunct="1">
              <a:defRPr/>
            </a:pPr>
            <a:r>
              <a:rPr lang="en-GB" sz="1400" dirty="0">
                <a:ln w="12700">
                  <a:solidFill>
                    <a:schemeClr val="tx2">
                      <a:satMod val="155000"/>
                    </a:schemeClr>
                  </a:solidFill>
                  <a:prstDash val="solid"/>
                </a:ln>
              </a:rPr>
              <a:t>Drive through</a:t>
            </a:r>
          </a:p>
          <a:p>
            <a:pPr algn="ctr" eaLnBrk="1" hangingPunct="1">
              <a:defRPr/>
            </a:pPr>
            <a:r>
              <a:rPr lang="en-GB" sz="1400" dirty="0">
                <a:ln w="12700">
                  <a:solidFill>
                    <a:schemeClr val="tx2">
                      <a:satMod val="155000"/>
                    </a:schemeClr>
                  </a:solidFill>
                  <a:prstDash val="solid"/>
                </a:ln>
              </a:rPr>
              <a:t>Table service</a:t>
            </a:r>
          </a:p>
          <a:p>
            <a:pPr algn="ctr" eaLnBrk="1" hangingPunct="1">
              <a:defRPr/>
            </a:pPr>
            <a:endParaRPr lang="en-GB" sz="1400" dirty="0">
              <a:ln w="12700">
                <a:solidFill>
                  <a:schemeClr val="tx2">
                    <a:satMod val="155000"/>
                  </a:schemeClr>
                </a:solidFill>
                <a:prstDash val="solid"/>
              </a:ln>
            </a:endParaRPr>
          </a:p>
        </p:txBody>
      </p:sp>
      <p:sp>
        <p:nvSpPr>
          <p:cNvPr id="4" name="Rectangle 3">
            <a:extLst>
              <a:ext uri="{FF2B5EF4-FFF2-40B4-BE49-F238E27FC236}">
                <a16:creationId xmlns:a16="http://schemas.microsoft.com/office/drawing/2014/main" id="{CA8CAAED-288A-418E-8857-E0DAADB62FD3}"/>
              </a:ext>
            </a:extLst>
          </p:cNvPr>
          <p:cNvSpPr/>
          <p:nvPr/>
        </p:nvSpPr>
        <p:spPr bwMode="auto">
          <a:xfrm>
            <a:off x="2241177" y="4392705"/>
            <a:ext cx="3086186"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Development </a:t>
            </a:r>
          </a:p>
          <a:p>
            <a:pPr algn="ctr" eaLnBrk="1" hangingPunct="1">
              <a:defRPr/>
            </a:pPr>
            <a:r>
              <a:rPr lang="en-GB" sz="1400" dirty="0">
                <a:ln w="12700">
                  <a:solidFill>
                    <a:schemeClr val="tx2">
                      <a:satMod val="155000"/>
                    </a:schemeClr>
                  </a:solidFill>
                  <a:prstDash val="solid"/>
                </a:ln>
              </a:rPr>
              <a:t>Operating in 121 countries</a:t>
            </a:r>
            <a:endParaRPr lang="en-GB" sz="2000" dirty="0"/>
          </a:p>
        </p:txBody>
      </p:sp>
      <p:sp>
        <p:nvSpPr>
          <p:cNvPr id="5" name="Rectangle 4">
            <a:extLst>
              <a:ext uri="{FF2B5EF4-FFF2-40B4-BE49-F238E27FC236}">
                <a16:creationId xmlns:a16="http://schemas.microsoft.com/office/drawing/2014/main" id="{4E8AD02A-D5F3-491F-AF0E-2BDF478D15B9}"/>
              </a:ext>
            </a:extLst>
          </p:cNvPr>
          <p:cNvSpPr/>
          <p:nvPr/>
        </p:nvSpPr>
        <p:spPr bwMode="auto">
          <a:xfrm>
            <a:off x="5327361" y="4392706"/>
            <a:ext cx="3673203"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Diversification</a:t>
            </a:r>
          </a:p>
          <a:p>
            <a:pPr algn="ctr" eaLnBrk="1" hangingPunct="1">
              <a:defRPr/>
            </a:pPr>
            <a:r>
              <a:rPr lang="en-GB" sz="1400" dirty="0" err="1">
                <a:ln w="12700">
                  <a:solidFill>
                    <a:schemeClr val="tx2">
                      <a:satMod val="155000"/>
                    </a:schemeClr>
                  </a:solidFill>
                  <a:prstDash val="solid"/>
                </a:ln>
              </a:rPr>
              <a:t>Mccafe</a:t>
            </a:r>
            <a:r>
              <a:rPr lang="en-GB" sz="1400" dirty="0">
                <a:ln w="12700">
                  <a:solidFill>
                    <a:schemeClr val="tx2">
                      <a:satMod val="155000"/>
                    </a:schemeClr>
                  </a:solidFill>
                  <a:prstDash val="solid"/>
                </a:ln>
              </a:rPr>
              <a:t> </a:t>
            </a:r>
          </a:p>
        </p:txBody>
      </p:sp>
      <p:sp>
        <p:nvSpPr>
          <p:cNvPr id="6" name="Rectangle 5">
            <a:extLst>
              <a:ext uri="{FF2B5EF4-FFF2-40B4-BE49-F238E27FC236}">
                <a16:creationId xmlns:a16="http://schemas.microsoft.com/office/drawing/2014/main" id="{BECF98D3-3A62-4619-98F3-8C267B2A8835}"/>
              </a:ext>
            </a:extLst>
          </p:cNvPr>
          <p:cNvSpPr/>
          <p:nvPr/>
        </p:nvSpPr>
        <p:spPr bwMode="auto">
          <a:xfrm>
            <a:off x="5360643" y="2480559"/>
            <a:ext cx="3639921"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endParaRPr lang="en-GB" sz="2000" dirty="0">
              <a:ln w="12700">
                <a:solidFill>
                  <a:schemeClr val="tx2">
                    <a:satMod val="155000"/>
                  </a:schemeClr>
                </a:solidFill>
                <a:prstDash val="solid"/>
              </a:ln>
              <a:effectLst>
                <a:outerShdw blurRad="41275" dist="20320" dir="1800000" algn="tl" rotWithShape="0">
                  <a:srgbClr val="000000">
                    <a:alpha val="40000"/>
                  </a:srgbClr>
                </a:outerShdw>
              </a:effectLst>
            </a:endParaRP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Product Development</a:t>
            </a:r>
          </a:p>
          <a:p>
            <a:pPr algn="ctr" eaLnBrk="1" hangingPunct="1">
              <a:defRPr/>
            </a:pPr>
            <a:r>
              <a:rPr lang="en-GB" sz="1400" dirty="0" err="1">
                <a:ln w="12700">
                  <a:solidFill>
                    <a:schemeClr val="tx2">
                      <a:satMod val="155000"/>
                    </a:schemeClr>
                  </a:solidFill>
                  <a:prstDash val="solid"/>
                </a:ln>
              </a:rPr>
              <a:t>McPizza</a:t>
            </a:r>
            <a:endParaRPr lang="en-GB" sz="1400" dirty="0">
              <a:ln w="12700">
                <a:solidFill>
                  <a:schemeClr val="tx2">
                    <a:satMod val="155000"/>
                  </a:schemeClr>
                </a:solidFill>
                <a:prstDash val="solid"/>
              </a:ln>
            </a:endParaRPr>
          </a:p>
          <a:p>
            <a:pPr algn="ctr" eaLnBrk="1" hangingPunct="1">
              <a:defRPr/>
            </a:pPr>
            <a:r>
              <a:rPr lang="en-GB" sz="1400" dirty="0" err="1">
                <a:ln w="12700">
                  <a:solidFill>
                    <a:schemeClr val="tx2">
                      <a:satMod val="155000"/>
                    </a:schemeClr>
                  </a:solidFill>
                  <a:prstDash val="solid"/>
                </a:ln>
              </a:rPr>
              <a:t>McAloo</a:t>
            </a:r>
            <a:endParaRPr lang="en-GB" sz="1400" dirty="0">
              <a:ln w="12700">
                <a:solidFill>
                  <a:schemeClr val="tx2">
                    <a:satMod val="155000"/>
                  </a:schemeClr>
                </a:solidFill>
                <a:prstDash val="solid"/>
              </a:ln>
            </a:endParaRPr>
          </a:p>
          <a:p>
            <a:pPr algn="ctr" eaLnBrk="1" hangingPunct="1">
              <a:defRPr/>
            </a:pPr>
            <a:r>
              <a:rPr lang="en-GB" sz="1400" dirty="0">
                <a:ln w="12700">
                  <a:solidFill>
                    <a:schemeClr val="tx2">
                      <a:satMod val="155000"/>
                    </a:schemeClr>
                  </a:solidFill>
                  <a:prstDash val="solid"/>
                </a:ln>
              </a:rPr>
              <a:t>Masala Grill</a:t>
            </a: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 </a:t>
            </a:r>
          </a:p>
          <a:p>
            <a:pPr algn="ctr" eaLnBrk="1" hangingPunct="1">
              <a:defRPr/>
            </a:pPr>
            <a:endParaRPr lang="en-GB" sz="2000" dirty="0"/>
          </a:p>
        </p:txBody>
      </p:sp>
      <p:sp>
        <p:nvSpPr>
          <p:cNvPr id="45063" name="TextBox 6">
            <a:extLst>
              <a:ext uri="{FF2B5EF4-FFF2-40B4-BE49-F238E27FC236}">
                <a16:creationId xmlns:a16="http://schemas.microsoft.com/office/drawing/2014/main" id="{3AB779EA-5854-4F1C-8133-BD39A4D3F6DB}"/>
              </a:ext>
            </a:extLst>
          </p:cNvPr>
          <p:cNvSpPr txBox="1">
            <a:spLocks noChangeArrowheads="1"/>
          </p:cNvSpPr>
          <p:nvPr/>
        </p:nvSpPr>
        <p:spPr bwMode="auto">
          <a:xfrm rot="16200000">
            <a:off x="756330" y="2940933"/>
            <a:ext cx="15668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5064" name="TextBox 7">
            <a:extLst>
              <a:ext uri="{FF2B5EF4-FFF2-40B4-BE49-F238E27FC236}">
                <a16:creationId xmlns:a16="http://schemas.microsoft.com/office/drawing/2014/main" id="{D3FDC70E-3E54-4762-A848-36BC5144CA2C}"/>
              </a:ext>
            </a:extLst>
          </p:cNvPr>
          <p:cNvSpPr txBox="1">
            <a:spLocks noChangeArrowheads="1"/>
          </p:cNvSpPr>
          <p:nvPr/>
        </p:nvSpPr>
        <p:spPr bwMode="auto">
          <a:xfrm>
            <a:off x="2661909" y="1926559"/>
            <a:ext cx="24183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5065" name="TextBox 8">
            <a:extLst>
              <a:ext uri="{FF2B5EF4-FFF2-40B4-BE49-F238E27FC236}">
                <a16:creationId xmlns:a16="http://schemas.microsoft.com/office/drawing/2014/main" id="{E49B056F-EB62-413D-B9C7-75D2ED3B6C13}"/>
              </a:ext>
            </a:extLst>
          </p:cNvPr>
          <p:cNvSpPr txBox="1">
            <a:spLocks noChangeArrowheads="1"/>
          </p:cNvSpPr>
          <p:nvPr/>
        </p:nvSpPr>
        <p:spPr bwMode="auto">
          <a:xfrm>
            <a:off x="6525761" y="2111225"/>
            <a:ext cx="225615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5066" name="TextBox 9">
            <a:extLst>
              <a:ext uri="{FF2B5EF4-FFF2-40B4-BE49-F238E27FC236}">
                <a16:creationId xmlns:a16="http://schemas.microsoft.com/office/drawing/2014/main" id="{F474AD8E-16BE-492B-AA19-6CC6F24276AC}"/>
              </a:ext>
            </a:extLst>
          </p:cNvPr>
          <p:cNvSpPr txBox="1">
            <a:spLocks noChangeArrowheads="1"/>
          </p:cNvSpPr>
          <p:nvPr/>
        </p:nvSpPr>
        <p:spPr bwMode="auto">
          <a:xfrm rot="16200000">
            <a:off x="842924" y="4710203"/>
            <a:ext cx="12811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pic>
        <p:nvPicPr>
          <p:cNvPr id="45067" name="Picture 1">
            <a:extLst>
              <a:ext uri="{FF2B5EF4-FFF2-40B4-BE49-F238E27FC236}">
                <a16:creationId xmlns:a16="http://schemas.microsoft.com/office/drawing/2014/main" id="{35561424-D2FF-45CF-A193-AAF20C58DF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91663" y="324228"/>
            <a:ext cx="2457450"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018" name="Rectangle 42017">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2019" name="Rectangle 42018">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E07CC8"/>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1097280" y="516835"/>
            <a:ext cx="5977937" cy="1666501"/>
          </a:xfrm>
        </p:spPr>
        <p:txBody>
          <a:bodyPr>
            <a:normAutofit fontScale="90000"/>
          </a:bodyPr>
          <a:lstStyle/>
          <a:p>
            <a:r>
              <a:rPr lang="en-GB" sz="2500" b="1" dirty="0">
                <a:solidFill>
                  <a:srgbClr val="FFFFFF"/>
                </a:solidFill>
              </a:rPr>
              <a:t>Tactical Planning</a:t>
            </a:r>
            <a:br>
              <a:rPr lang="en-GB" sz="2500" b="1" dirty="0">
                <a:solidFill>
                  <a:srgbClr val="FFFFFF"/>
                </a:solidFill>
                <a:ea typeface="Calibri Light"/>
                <a:cs typeface="Calibri Light"/>
              </a:rPr>
            </a:br>
            <a:br>
              <a:rPr lang="en-GB" sz="2500" b="1" dirty="0">
                <a:ea typeface="Calibri Light"/>
                <a:cs typeface="Calibri Light"/>
              </a:rPr>
            </a:br>
            <a:r>
              <a:rPr lang="en-GB" sz="2000" b="1" dirty="0">
                <a:solidFill>
                  <a:srgbClr val="FFFFFF"/>
                </a:solidFill>
                <a:ea typeface="Calibri Light"/>
                <a:cs typeface="Calibri Light"/>
              </a:rPr>
              <a:t>Tactical possibilities in a marketing campaign are huge. Below are some guidelines:</a:t>
            </a:r>
            <a:br>
              <a:rPr lang="en-GB" sz="2500" b="1" dirty="0"/>
            </a:br>
            <a:endParaRPr lang="en-GB" altLang="en-US" sz="2500">
              <a:solidFill>
                <a:srgbClr val="FFFFFF"/>
              </a:solidFill>
              <a:ea typeface="Calibri Light"/>
              <a:cs typeface="Calibri Light"/>
            </a:endParaRPr>
          </a:p>
        </p:txBody>
      </p:sp>
      <p:cxnSp>
        <p:nvCxnSpPr>
          <p:cNvPr id="42020" name="Straight Connector 42019">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1097279" y="2505069"/>
            <a:ext cx="5977938" cy="3383902"/>
          </a:xfrm>
        </p:spPr>
        <p:txBody>
          <a:bodyPr vert="horz" lIns="0" tIns="45720" rIns="0" bIns="45720" rtlCol="0">
            <a:normAutofit/>
          </a:bodyPr>
          <a:lstStyle/>
          <a:p>
            <a:pPr marL="0" indent="0">
              <a:buNone/>
              <a:defRPr/>
            </a:pPr>
            <a:r>
              <a:rPr lang="en-GB" sz="1800" b="1">
                <a:solidFill>
                  <a:srgbClr val="FFFFFF"/>
                </a:solidFill>
                <a:ea typeface="Calibri"/>
                <a:cs typeface="Calibri"/>
              </a:rPr>
              <a:t>Try to do something the competition has not thought of.</a:t>
            </a:r>
          </a:p>
          <a:p>
            <a:pPr marL="0" indent="0">
              <a:buNone/>
              <a:defRPr/>
            </a:pPr>
            <a:r>
              <a:rPr lang="en-GB" sz="1800" b="1">
                <a:solidFill>
                  <a:srgbClr val="FFFFFF"/>
                </a:solidFill>
                <a:ea typeface="Calibri"/>
                <a:cs typeface="Calibri"/>
              </a:rPr>
              <a:t>Consult everyone involved in the day-to-day application of the plans.</a:t>
            </a:r>
          </a:p>
          <a:p>
            <a:pPr marL="0" indent="0">
              <a:buNone/>
              <a:defRPr/>
            </a:pPr>
            <a:r>
              <a:rPr lang="en-GB" sz="1800" b="1" dirty="0">
                <a:solidFill>
                  <a:srgbClr val="FFFFFF"/>
                </a:solidFill>
                <a:ea typeface="Calibri"/>
                <a:cs typeface="Calibri"/>
              </a:rPr>
              <a:t>Do not expect instant results but do monitor them anyway.</a:t>
            </a:r>
          </a:p>
          <a:p>
            <a:pPr marL="0" indent="0">
              <a:buNone/>
              <a:defRPr/>
            </a:pPr>
            <a:r>
              <a:rPr lang="en-GB" sz="1800" b="1">
                <a:solidFill>
                  <a:srgbClr val="FFFFFF"/>
                </a:solidFill>
                <a:ea typeface="Calibri"/>
                <a:cs typeface="Calibri"/>
              </a:rPr>
              <a:t>Ensure that the messages you give are consistent.</a:t>
            </a:r>
          </a:p>
          <a:p>
            <a:pPr marL="0" indent="0">
              <a:buNone/>
              <a:defRPr/>
            </a:pPr>
            <a:r>
              <a:rPr lang="en-GB" sz="1800" b="1" dirty="0">
                <a:solidFill>
                  <a:srgbClr val="FFFFFF"/>
                </a:solidFill>
                <a:ea typeface="Calibri"/>
                <a:cs typeface="Calibri"/>
              </a:rPr>
              <a:t>Be prepared for a response from your competitors.</a:t>
            </a:r>
          </a:p>
          <a:p>
            <a:pPr marL="0" indent="0">
              <a:buNone/>
              <a:defRPr/>
            </a:pPr>
            <a:r>
              <a:rPr lang="en-GB" sz="1800" b="1">
                <a:solidFill>
                  <a:srgbClr val="FFFFFF"/>
                </a:solidFill>
                <a:ea typeface="Calibri"/>
                <a:cs typeface="Calibri"/>
              </a:rPr>
              <a:t>Communication tools cannot be used to achieve marketing objectives.</a:t>
            </a:r>
          </a:p>
        </p:txBody>
      </p:sp>
      <p:pic>
        <p:nvPicPr>
          <p:cNvPr id="41997" name="Picture 41996" descr="People at the meeting desk">
            <a:extLst>
              <a:ext uri="{FF2B5EF4-FFF2-40B4-BE49-F238E27FC236}">
                <a16:creationId xmlns:a16="http://schemas.microsoft.com/office/drawing/2014/main" id="{8DD98862-A73C-2E0C-6138-2644A3903A67}"/>
              </a:ext>
            </a:extLst>
          </p:cNvPr>
          <p:cNvPicPr>
            <a:picLocks noChangeAspect="1"/>
          </p:cNvPicPr>
          <p:nvPr/>
        </p:nvPicPr>
        <p:blipFill>
          <a:blip r:embed="rId3"/>
          <a:srcRect l="26690" r="35743"/>
          <a:stretch>
            <a:fillRect/>
          </a:stretch>
        </p:blipFill>
        <p:spPr>
          <a:xfrm>
            <a:off x="8251982" y="951819"/>
            <a:ext cx="3294253" cy="4932569"/>
          </a:xfrm>
          <a:prstGeom prst="rect">
            <a:avLst/>
          </a:prstGeom>
        </p:spPr>
      </p:pic>
    </p:spTree>
    <p:extLst>
      <p:ext uri="{BB962C8B-B14F-4D97-AF65-F5344CB8AC3E}">
        <p14:creationId xmlns:p14="http://schemas.microsoft.com/office/powerpoint/2010/main" val="545491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AE96BB9-4E28-9EA8-8DAC-FB2D8F5C816E}"/>
              </a:ext>
            </a:extLst>
          </p:cNvPr>
          <p:cNvSpPr>
            <a:spLocks noGrp="1"/>
          </p:cNvSpPr>
          <p:nvPr>
            <p:ph type="title"/>
          </p:nvPr>
        </p:nvSpPr>
        <p:spPr>
          <a:xfrm>
            <a:off x="5116783" y="516835"/>
            <a:ext cx="5977937" cy="1666501"/>
          </a:xfrm>
        </p:spPr>
        <p:txBody>
          <a:bodyPr>
            <a:normAutofit/>
          </a:bodyPr>
          <a:lstStyle/>
          <a:p>
            <a:r>
              <a:rPr lang="en-GB" sz="4000">
                <a:solidFill>
                  <a:srgbClr val="FFFFFF"/>
                </a:solidFill>
                <a:ea typeface="Calibri Light"/>
                <a:cs typeface="Calibri Light"/>
              </a:rPr>
              <a:t>Type of Campaign</a:t>
            </a:r>
            <a:endParaRPr lang="en-GB" sz="4000">
              <a:solidFill>
                <a:srgbClr val="FFFFFF"/>
              </a:solidFill>
            </a:endParaRPr>
          </a:p>
        </p:txBody>
      </p:sp>
      <p:pic>
        <p:nvPicPr>
          <p:cNvPr id="14" name="Picture 13" descr="Cardboard boxes on conveyor belt">
            <a:extLst>
              <a:ext uri="{FF2B5EF4-FFF2-40B4-BE49-F238E27FC236}">
                <a16:creationId xmlns:a16="http://schemas.microsoft.com/office/drawing/2014/main" id="{25A667DD-A640-9631-3F47-EABC8EC3B43E}"/>
              </a:ext>
            </a:extLst>
          </p:cNvPr>
          <p:cNvPicPr>
            <a:picLocks noChangeAspect="1"/>
          </p:cNvPicPr>
          <p:nvPr/>
        </p:nvPicPr>
        <p:blipFill>
          <a:blip r:embed="rId3"/>
          <a:srcRect l="32397" r="23090" b="-3"/>
          <a:stretch>
            <a:fillRect/>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140BFA-8FB8-8ADA-155A-E64E2CAAA1BF}"/>
              </a:ext>
            </a:extLst>
          </p:cNvPr>
          <p:cNvSpPr>
            <a:spLocks noGrp="1"/>
          </p:cNvSpPr>
          <p:nvPr>
            <p:ph idx="1"/>
          </p:nvPr>
        </p:nvSpPr>
        <p:spPr>
          <a:xfrm>
            <a:off x="5116784" y="2546224"/>
            <a:ext cx="5977938" cy="3342747"/>
          </a:xfrm>
        </p:spPr>
        <p:txBody>
          <a:bodyPr vert="horz" lIns="0" tIns="45720" rIns="0" bIns="45720" rtlCol="0" anchor="t">
            <a:normAutofit/>
          </a:bodyPr>
          <a:lstStyle/>
          <a:p>
            <a:pPr marL="0" indent="0">
              <a:lnSpc>
                <a:spcPct val="90000"/>
              </a:lnSpc>
              <a:buNone/>
            </a:pPr>
            <a:r>
              <a:rPr lang="en-GB" sz="1500" dirty="0">
                <a:solidFill>
                  <a:srgbClr val="FFFFFF"/>
                </a:solidFill>
                <a:ea typeface="Calibri"/>
                <a:cs typeface="Calibri"/>
              </a:rPr>
              <a:t>Campaigns can be carried out to achieve many objectives.</a:t>
            </a:r>
            <a:endParaRPr lang="en-US" sz="1500" dirty="0">
              <a:solidFill>
                <a:srgbClr val="FFFFFF"/>
              </a:solidFill>
              <a:ea typeface="Calibri" panose="020F0502020204030204"/>
              <a:cs typeface="Calibri" panose="020F0502020204030204"/>
            </a:endParaRPr>
          </a:p>
          <a:p>
            <a:pPr marL="342900" indent="-342900">
              <a:lnSpc>
                <a:spcPct val="90000"/>
              </a:lnSpc>
              <a:buFont typeface="Arial,Sans-Serif" panose="020F0502020204030204" pitchFamily="34" charset="0"/>
              <a:buChar char="•"/>
            </a:pPr>
            <a:r>
              <a:rPr lang="en-GB" sz="1500" b="1" dirty="0">
                <a:solidFill>
                  <a:srgbClr val="FFFFFF"/>
                </a:solidFill>
                <a:ea typeface="Calibri"/>
                <a:cs typeface="Calibri"/>
              </a:rPr>
              <a:t>Image building campaigns </a:t>
            </a:r>
            <a:r>
              <a:rPr lang="en-GB" sz="1500" dirty="0">
                <a:solidFill>
                  <a:srgbClr val="FFFFFF"/>
                </a:solidFill>
                <a:ea typeface="Calibri"/>
                <a:cs typeface="Calibri"/>
              </a:rPr>
              <a:t>-designed to convey a particular status for the product and to emphasise ways in which it will complement the users lifestyle </a:t>
            </a:r>
            <a:endParaRPr lang="en-US" sz="1500" dirty="0">
              <a:solidFill>
                <a:srgbClr val="FFFFFF"/>
              </a:solidFill>
              <a:ea typeface="Calibri"/>
              <a:cs typeface="Calibri"/>
            </a:endParaRPr>
          </a:p>
          <a:p>
            <a:pPr marL="342900" indent="-342900">
              <a:lnSpc>
                <a:spcPct val="90000"/>
              </a:lnSpc>
              <a:buFont typeface="Arial,Sans-Serif" panose="020F0502020204030204" pitchFamily="34" charset="0"/>
              <a:buChar char="•"/>
            </a:pPr>
            <a:r>
              <a:rPr lang="en-GB" sz="1500" b="1" dirty="0">
                <a:solidFill>
                  <a:srgbClr val="FFFFFF"/>
                </a:solidFill>
                <a:ea typeface="Calibri"/>
                <a:cs typeface="Calibri"/>
              </a:rPr>
              <a:t>Product differentiation </a:t>
            </a:r>
            <a:r>
              <a:rPr lang="en-GB" sz="1500" dirty="0">
                <a:solidFill>
                  <a:srgbClr val="FFFFFF"/>
                </a:solidFill>
                <a:ea typeface="Calibri"/>
                <a:cs typeface="Calibri"/>
              </a:rPr>
              <a:t>- aim to show how the product is better than the competitors' products by emphasising its differences. </a:t>
            </a:r>
            <a:endParaRPr lang="en-US" sz="1500" dirty="0">
              <a:solidFill>
                <a:srgbClr val="FFFFFF"/>
              </a:solidFill>
              <a:ea typeface="Calibri"/>
              <a:cs typeface="Calibri"/>
            </a:endParaRPr>
          </a:p>
          <a:p>
            <a:pPr marL="342900" indent="-342900">
              <a:lnSpc>
                <a:spcPct val="90000"/>
              </a:lnSpc>
              <a:buFont typeface="Arial,Sans-Serif" panose="020F0502020204030204" pitchFamily="34" charset="0"/>
              <a:buChar char="•"/>
            </a:pPr>
            <a:r>
              <a:rPr lang="en-GB" sz="1500" b="1" dirty="0">
                <a:solidFill>
                  <a:srgbClr val="FFFFFF"/>
                </a:solidFill>
                <a:ea typeface="Calibri"/>
                <a:cs typeface="Calibri"/>
              </a:rPr>
              <a:t>Positioning strategies</a:t>
            </a:r>
            <a:r>
              <a:rPr lang="en-GB" sz="1500" dirty="0">
                <a:solidFill>
                  <a:srgbClr val="FFFFFF"/>
                </a:solidFill>
                <a:ea typeface="Calibri"/>
                <a:cs typeface="Calibri"/>
              </a:rPr>
              <a:t> - with the way consumer perceive the product compared with the perceptions of the competition. </a:t>
            </a:r>
            <a:endParaRPr lang="en-US" sz="1500" dirty="0">
              <a:solidFill>
                <a:srgbClr val="FFFFFF"/>
              </a:solidFill>
              <a:ea typeface="Calibri"/>
              <a:cs typeface="Calibri"/>
            </a:endParaRPr>
          </a:p>
          <a:p>
            <a:pPr marL="342900" indent="-342900">
              <a:lnSpc>
                <a:spcPct val="90000"/>
              </a:lnSpc>
              <a:buFont typeface="Arial,Sans-Serif" panose="020F0502020204030204" pitchFamily="34" charset="0"/>
              <a:buChar char="•"/>
            </a:pPr>
            <a:r>
              <a:rPr lang="en-GB" sz="1500" b="1" dirty="0">
                <a:solidFill>
                  <a:srgbClr val="FFFFFF"/>
                </a:solidFill>
                <a:ea typeface="Calibri"/>
                <a:cs typeface="Calibri"/>
              </a:rPr>
              <a:t>Direct response - </a:t>
            </a:r>
            <a:r>
              <a:rPr lang="en-GB" sz="1500" dirty="0">
                <a:solidFill>
                  <a:srgbClr val="FFFFFF"/>
                </a:solidFill>
                <a:ea typeface="Calibri"/>
                <a:cs typeface="Calibri"/>
              </a:rPr>
              <a:t>seek an immediate response from the consumer in terms of purchase, request of brochure or visit to the shop. </a:t>
            </a:r>
            <a:endParaRPr lang="en-GB" sz="1500" dirty="0">
              <a:solidFill>
                <a:srgbClr val="FFFFFF"/>
              </a:solidFill>
            </a:endParaRPr>
          </a:p>
        </p:txBody>
      </p:sp>
    </p:spTree>
    <p:extLst>
      <p:ext uri="{BB962C8B-B14F-4D97-AF65-F5344CB8AC3E}">
        <p14:creationId xmlns:p14="http://schemas.microsoft.com/office/powerpoint/2010/main" val="119793761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29B6EB-5CE2-F2BA-6076-12C4E2C7876E}"/>
              </a:ext>
            </a:extLst>
          </p:cNvPr>
          <p:cNvSpPr>
            <a:spLocks noGrp="1"/>
          </p:cNvSpPr>
          <p:nvPr>
            <p:ph type="title"/>
          </p:nvPr>
        </p:nvSpPr>
        <p:spPr>
          <a:xfrm>
            <a:off x="1097280" y="516835"/>
            <a:ext cx="5977937" cy="1666501"/>
          </a:xfrm>
        </p:spPr>
        <p:txBody>
          <a:bodyPr>
            <a:normAutofit/>
          </a:bodyPr>
          <a:lstStyle/>
          <a:p>
            <a:r>
              <a:rPr lang="en-GB" sz="4000">
                <a:solidFill>
                  <a:srgbClr val="FFFFFF"/>
                </a:solidFill>
                <a:ea typeface="Calibri Light"/>
                <a:cs typeface="Calibri Light"/>
              </a:rPr>
              <a:t>Planning </a:t>
            </a:r>
            <a:endParaRPr lang="en-GB" sz="4000">
              <a:solidFill>
                <a:srgbClr val="FFFFFF"/>
              </a:solidFill>
            </a:endParaRPr>
          </a:p>
        </p:txBody>
      </p:sp>
      <p:cxnSp>
        <p:nvCxnSpPr>
          <p:cNvPr id="32" name="Straight Connector 3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C29530-ABD3-FCD1-7517-67256C8BE50E}"/>
              </a:ext>
            </a:extLst>
          </p:cNvPr>
          <p:cNvSpPr>
            <a:spLocks noGrp="1"/>
          </p:cNvSpPr>
          <p:nvPr>
            <p:ph idx="1"/>
          </p:nvPr>
        </p:nvSpPr>
        <p:spPr>
          <a:xfrm>
            <a:off x="1097279" y="2546224"/>
            <a:ext cx="5977938" cy="3342747"/>
          </a:xfrm>
        </p:spPr>
        <p:txBody>
          <a:bodyPr vert="horz" lIns="0" tIns="45720" rIns="0" bIns="45720" rtlCol="0">
            <a:normAutofit/>
          </a:bodyPr>
          <a:lstStyle/>
          <a:p>
            <a:r>
              <a:rPr lang="en-GB" sz="1800">
                <a:solidFill>
                  <a:srgbClr val="FFFFFF"/>
                </a:solidFill>
                <a:ea typeface="Calibri"/>
                <a:cs typeface="Calibri"/>
              </a:rPr>
              <a:t>Elements that Marketers need to consider are:</a:t>
            </a:r>
          </a:p>
          <a:p>
            <a:pPr marL="292100" lvl="1" indent="0">
              <a:buNone/>
            </a:pPr>
            <a:r>
              <a:rPr lang="en-GB">
                <a:solidFill>
                  <a:srgbClr val="FFFFFF"/>
                </a:solidFill>
                <a:ea typeface="Calibri"/>
                <a:cs typeface="Calibri"/>
              </a:rPr>
              <a:t>Size of budget</a:t>
            </a:r>
          </a:p>
          <a:p>
            <a:pPr marL="292100" lvl="1" indent="0">
              <a:buNone/>
            </a:pPr>
            <a:r>
              <a:rPr lang="en-GB">
                <a:solidFill>
                  <a:srgbClr val="FFFFFF"/>
                </a:solidFill>
                <a:ea typeface="Calibri"/>
                <a:cs typeface="Calibri"/>
              </a:rPr>
              <a:t>Size of individual order value</a:t>
            </a:r>
          </a:p>
          <a:p>
            <a:pPr marL="292100" lvl="1" indent="0">
              <a:buNone/>
            </a:pPr>
            <a:r>
              <a:rPr lang="en-GB">
                <a:solidFill>
                  <a:srgbClr val="FFFFFF"/>
                </a:solidFill>
                <a:ea typeface="Calibri"/>
                <a:cs typeface="Calibri"/>
              </a:rPr>
              <a:t>Number of potential buyers</a:t>
            </a:r>
          </a:p>
          <a:p>
            <a:pPr marL="292100" lvl="1" indent="0">
              <a:buNone/>
            </a:pPr>
            <a:r>
              <a:rPr lang="en-GB">
                <a:solidFill>
                  <a:srgbClr val="FFFFFF"/>
                </a:solidFill>
                <a:ea typeface="Calibri"/>
                <a:cs typeface="Calibri"/>
              </a:rPr>
              <a:t>Geo-demographical spread of potential buyers</a:t>
            </a:r>
          </a:p>
          <a:p>
            <a:pPr marL="292100" lvl="1" indent="0">
              <a:buNone/>
            </a:pPr>
            <a:r>
              <a:rPr lang="en-GB">
                <a:solidFill>
                  <a:srgbClr val="FFFFFF"/>
                </a:solidFill>
                <a:ea typeface="Calibri"/>
                <a:cs typeface="Calibri"/>
              </a:rPr>
              <a:t>Category of product</a:t>
            </a:r>
          </a:p>
          <a:p>
            <a:pPr marL="292100" lvl="1" indent="0">
              <a:buNone/>
            </a:pPr>
            <a:r>
              <a:rPr lang="en-GB">
                <a:solidFill>
                  <a:srgbClr val="FFFFFF"/>
                </a:solidFill>
                <a:ea typeface="Calibri"/>
                <a:cs typeface="Calibri"/>
              </a:rPr>
              <a:t>What is the firm trying to achieve?</a:t>
            </a:r>
          </a:p>
        </p:txBody>
      </p:sp>
      <p:pic>
        <p:nvPicPr>
          <p:cNvPr id="20" name="Picture 19" descr="Magnifying glass showing decling performance">
            <a:extLst>
              <a:ext uri="{FF2B5EF4-FFF2-40B4-BE49-F238E27FC236}">
                <a16:creationId xmlns:a16="http://schemas.microsoft.com/office/drawing/2014/main" id="{85270DDC-E8F8-1EE6-2B9E-168063010AF5}"/>
              </a:ext>
            </a:extLst>
          </p:cNvPr>
          <p:cNvPicPr>
            <a:picLocks noChangeAspect="1"/>
          </p:cNvPicPr>
          <p:nvPr/>
        </p:nvPicPr>
        <p:blipFill>
          <a:blip r:embed="rId3"/>
          <a:srcRect l="19134" r="36287" b="-1"/>
          <a:stretch>
            <a:fillRect/>
          </a:stretch>
        </p:blipFill>
        <p:spPr>
          <a:xfrm>
            <a:off x="7611902" y="10"/>
            <a:ext cx="4580097" cy="6857990"/>
          </a:xfrm>
          <a:prstGeom prst="rect">
            <a:avLst/>
          </a:prstGeom>
        </p:spPr>
      </p:pic>
    </p:spTree>
    <p:extLst>
      <p:ext uri="{BB962C8B-B14F-4D97-AF65-F5344CB8AC3E}">
        <p14:creationId xmlns:p14="http://schemas.microsoft.com/office/powerpoint/2010/main" val="70408002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ular Callout 3">
            <a:extLst>
              <a:ext uri="{FF2B5EF4-FFF2-40B4-BE49-F238E27FC236}">
                <a16:creationId xmlns:a16="http://schemas.microsoft.com/office/drawing/2014/main" id="{A71DF613-C822-48A6-BAEC-BE49D3B49E27}"/>
              </a:ext>
            </a:extLst>
          </p:cNvPr>
          <p:cNvSpPr/>
          <p:nvPr/>
        </p:nvSpPr>
        <p:spPr>
          <a:xfrm>
            <a:off x="3903785" y="1980468"/>
            <a:ext cx="8015470" cy="4186483"/>
          </a:xfrm>
          <a:prstGeom prst="wedgeRoundRectCallout">
            <a:avLst>
              <a:gd name="adj1" fmla="val 48073"/>
              <a:gd name="adj2" fmla="val 6060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dirty="0">
                <a:solidFill>
                  <a:schemeClr val="tx1"/>
                </a:solidFill>
              </a:rPr>
              <a:t>The process of measuring and evaluating the results of marketing strategies and plans and taking corrective action to ensure that objectives are achieved.</a:t>
            </a:r>
          </a:p>
          <a:p>
            <a:pPr algn="ctr">
              <a:defRPr/>
            </a:pPr>
            <a:r>
              <a:rPr lang="en-GB" sz="2800" dirty="0">
                <a:solidFill>
                  <a:schemeClr val="tx1"/>
                </a:solidFill>
              </a:rPr>
              <a:t>(</a:t>
            </a:r>
            <a:r>
              <a:rPr lang="en-GB" sz="2800" dirty="0" err="1">
                <a:solidFill>
                  <a:schemeClr val="tx1"/>
                </a:solidFill>
              </a:rPr>
              <a:t>Kotler</a:t>
            </a:r>
            <a:r>
              <a:rPr lang="en-GB" sz="2800" dirty="0">
                <a:solidFill>
                  <a:schemeClr val="tx1"/>
                </a:solidFill>
              </a:rPr>
              <a:t> &amp; Armstrong, 2009:81)</a:t>
            </a:r>
            <a:endParaRPr lang="en-GB" sz="2400" dirty="0">
              <a:solidFill>
                <a:schemeClr val="tx1"/>
              </a:solidFill>
            </a:endParaRPr>
          </a:p>
        </p:txBody>
      </p:sp>
      <p:sp>
        <p:nvSpPr>
          <p:cNvPr id="5" name="TextBox 4">
            <a:extLst>
              <a:ext uri="{FF2B5EF4-FFF2-40B4-BE49-F238E27FC236}">
                <a16:creationId xmlns:a16="http://schemas.microsoft.com/office/drawing/2014/main" id="{638A85C3-B96C-4647-B906-3B0E4111BBA0}"/>
              </a:ext>
            </a:extLst>
          </p:cNvPr>
          <p:cNvSpPr txBox="1"/>
          <p:nvPr/>
        </p:nvSpPr>
        <p:spPr>
          <a:xfrm>
            <a:off x="545123" y="2444262"/>
            <a:ext cx="3613822" cy="2308324"/>
          </a:xfrm>
          <a:prstGeom prst="rect">
            <a:avLst/>
          </a:prstGeom>
          <a:noFill/>
        </p:spPr>
        <p:txBody>
          <a:bodyPr wrap="square" rtlCol="0">
            <a:spAutoFit/>
          </a:bodyPr>
          <a:lstStyle/>
          <a:p>
            <a:r>
              <a:rPr lang="en-GB" sz="4800" dirty="0"/>
              <a:t>What is marketing control?</a:t>
            </a:r>
          </a:p>
        </p:txBody>
      </p:sp>
    </p:spTree>
    <p:extLst>
      <p:ext uri="{BB962C8B-B14F-4D97-AF65-F5344CB8AC3E}">
        <p14:creationId xmlns:p14="http://schemas.microsoft.com/office/powerpoint/2010/main" val="368564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30" name="Rectangle 5632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Title 1">
            <a:extLst>
              <a:ext uri="{FF2B5EF4-FFF2-40B4-BE49-F238E27FC236}">
                <a16:creationId xmlns:a16="http://schemas.microsoft.com/office/drawing/2014/main" id="{101CE5B7-6F6E-4675-94E0-C9D643CA8FDF}"/>
              </a:ext>
            </a:extLst>
          </p:cNvPr>
          <p:cNvSpPr>
            <a:spLocks noGrp="1"/>
          </p:cNvSpPr>
          <p:nvPr>
            <p:ph type="title"/>
          </p:nvPr>
        </p:nvSpPr>
        <p:spPr>
          <a:xfrm>
            <a:off x="6411685" y="634946"/>
            <a:ext cx="5127171" cy="1450757"/>
          </a:xfrm>
        </p:spPr>
        <p:txBody>
          <a:bodyPr>
            <a:normAutofit/>
          </a:bodyPr>
          <a:lstStyle/>
          <a:p>
            <a:r>
              <a:rPr lang="en-GB" b="1"/>
              <a:t>Activity</a:t>
            </a:r>
            <a:endParaRPr lang="en-GB" altLang="en-US">
              <a:ea typeface="Calibri Light"/>
              <a:cs typeface="Calibri Light"/>
            </a:endParaRPr>
          </a:p>
        </p:txBody>
      </p:sp>
      <p:pic>
        <p:nvPicPr>
          <p:cNvPr id="56327" name="Graphic 56326" descr="Chat">
            <a:extLst>
              <a:ext uri="{FF2B5EF4-FFF2-40B4-BE49-F238E27FC236}">
                <a16:creationId xmlns:a16="http://schemas.microsoft.com/office/drawing/2014/main" id="{48F3E5D2-A8F2-783F-DF89-2AA35380D9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192" y="711306"/>
            <a:ext cx="5115347" cy="5115347"/>
          </a:xfrm>
          <a:prstGeom prst="rect">
            <a:avLst/>
          </a:prstGeom>
        </p:spPr>
      </p:pic>
      <p:cxnSp>
        <p:nvCxnSpPr>
          <p:cNvPr id="56332" name="Straight Connector 5633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6323" name="Content Placeholder 2">
            <a:extLst>
              <a:ext uri="{FF2B5EF4-FFF2-40B4-BE49-F238E27FC236}">
                <a16:creationId xmlns:a16="http://schemas.microsoft.com/office/drawing/2014/main" id="{33957EA8-F438-4AF3-A05D-514AAEADE265}"/>
              </a:ext>
            </a:extLst>
          </p:cNvPr>
          <p:cNvSpPr>
            <a:spLocks noGrp="1"/>
          </p:cNvSpPr>
          <p:nvPr>
            <p:ph idx="1"/>
          </p:nvPr>
        </p:nvSpPr>
        <p:spPr>
          <a:xfrm>
            <a:off x="6411684" y="2407436"/>
            <a:ext cx="5127172" cy="3461658"/>
          </a:xfrm>
        </p:spPr>
        <p:txBody>
          <a:bodyPr vert="horz" lIns="0" tIns="45720" rIns="0" bIns="45720" rtlCol="0">
            <a:normAutofit/>
          </a:bodyPr>
          <a:lstStyle/>
          <a:p>
            <a:r>
              <a:rPr lang="en-GB" altLang="en-US" b="1"/>
              <a:t>What are the different types of measurement techniques you can use to assess performance of an ad/post?</a:t>
            </a:r>
            <a:endParaRPr lang="en-US"/>
          </a:p>
          <a:p>
            <a:r>
              <a:rPr lang="en-GB" altLang="en-US" b="1">
                <a:ea typeface="Calibri"/>
                <a:cs typeface="Calibri"/>
              </a:rPr>
              <a:t>Put your answers in Teams chat – 10 minutes</a:t>
            </a:r>
          </a:p>
          <a:p>
            <a:endParaRPr lang="en-GB" altLang="en-US">
              <a:ea typeface="Calibri"/>
              <a:cs typeface="Calibri"/>
            </a:endParaRPr>
          </a:p>
        </p:txBody>
      </p:sp>
      <p:sp>
        <p:nvSpPr>
          <p:cNvPr id="56334" name="Rectangle 5633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A77AF-8DAE-270A-5669-1C1CFE2866B8}"/>
              </a:ext>
            </a:extLst>
          </p:cNvPr>
          <p:cNvSpPr>
            <a:spLocks noGrp="1"/>
          </p:cNvSpPr>
          <p:nvPr>
            <p:ph type="title"/>
          </p:nvPr>
        </p:nvSpPr>
        <p:spPr>
          <a:xfrm>
            <a:off x="1036320" y="286603"/>
            <a:ext cx="10058400" cy="1450757"/>
          </a:xfrm>
        </p:spPr>
        <p:txBody>
          <a:bodyPr>
            <a:normAutofit/>
          </a:bodyPr>
          <a:lstStyle/>
          <a:p>
            <a:r>
              <a:rPr lang="en-GB" dirty="0">
                <a:ea typeface="Calibri Light"/>
                <a:cs typeface="Calibri Light"/>
              </a:rPr>
              <a:t>Monitoring &amp; Evaluating Marketing Performance</a:t>
            </a:r>
            <a:endParaRPr lang="en-GB" dirty="0"/>
          </a:p>
        </p:txBody>
      </p:sp>
      <p:cxnSp>
        <p:nvCxnSpPr>
          <p:cNvPr id="19" name="Straight Connector 18">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 name="Graphic 19" descr="Coins">
            <a:extLst>
              <a:ext uri="{FF2B5EF4-FFF2-40B4-BE49-F238E27FC236}">
                <a16:creationId xmlns:a16="http://schemas.microsoft.com/office/drawing/2014/main" id="{293409E7-A02A-7403-8939-5384EC7B91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BF5372E0-7DC2-0342-6C4B-697D36F91142}"/>
              </a:ext>
            </a:extLst>
          </p:cNvPr>
          <p:cNvSpPr>
            <a:spLocks noGrp="1"/>
          </p:cNvSpPr>
          <p:nvPr>
            <p:ph idx="1"/>
          </p:nvPr>
        </p:nvSpPr>
        <p:spPr>
          <a:xfrm>
            <a:off x="4706460" y="2108201"/>
            <a:ext cx="6388260" cy="3760891"/>
          </a:xfrm>
        </p:spPr>
        <p:txBody>
          <a:bodyPr vert="horz" lIns="0" tIns="45720" rIns="0" bIns="45720" rtlCol="0" anchor="t">
            <a:normAutofit/>
          </a:bodyPr>
          <a:lstStyle/>
          <a:p>
            <a:pPr marL="0" indent="0">
              <a:buNone/>
            </a:pPr>
            <a:r>
              <a:rPr lang="en-GB" dirty="0">
                <a:ea typeface="Calibri"/>
                <a:cs typeface="Calibri"/>
              </a:rPr>
              <a:t>Three basic groups of approaches:</a:t>
            </a:r>
            <a:endParaRPr lang="en-US" dirty="0"/>
          </a:p>
          <a:p>
            <a:pPr>
              <a:buFont typeface="Arial" panose="020F0502020204030204" pitchFamily="34" charset="0"/>
              <a:buChar char="•"/>
            </a:pPr>
            <a:r>
              <a:rPr lang="en-GB" dirty="0">
                <a:ea typeface="Calibri"/>
                <a:cs typeface="Calibri"/>
              </a:rPr>
              <a:t>Sales analysis – income generated by </a:t>
            </a:r>
            <a:r>
              <a:rPr lang="en-GB" dirty="0" err="1">
                <a:ea typeface="Calibri"/>
                <a:cs typeface="Calibri"/>
              </a:rPr>
              <a:t>companys</a:t>
            </a:r>
            <a:r>
              <a:rPr lang="en-GB" dirty="0">
                <a:ea typeface="Calibri"/>
                <a:cs typeface="Calibri"/>
              </a:rPr>
              <a:t> activities</a:t>
            </a:r>
          </a:p>
          <a:p>
            <a:pPr>
              <a:buFont typeface="Arial" panose="020F0502020204030204" pitchFamily="34" charset="0"/>
              <a:buChar char="•"/>
            </a:pPr>
            <a:r>
              <a:rPr lang="en-GB" dirty="0">
                <a:ea typeface="Calibri"/>
                <a:cs typeface="Calibri"/>
              </a:rPr>
              <a:t>Marketing cost analysis -  costs of generating the income</a:t>
            </a:r>
          </a:p>
          <a:p>
            <a:pPr>
              <a:buFont typeface="Arial" panose="020F0502020204030204" pitchFamily="34" charset="0"/>
              <a:buChar char="•"/>
            </a:pPr>
            <a:r>
              <a:rPr lang="en-GB" dirty="0">
                <a:ea typeface="Calibri"/>
                <a:cs typeface="Calibri"/>
              </a:rPr>
              <a:t>ROI analysis – responses to digital marketing, social media &amp; online campaigns</a:t>
            </a:r>
          </a:p>
          <a:p>
            <a:pPr marL="0" indent="0">
              <a:buNone/>
            </a:pPr>
            <a:endParaRPr lang="en-GB" dirty="0">
              <a:ea typeface="Calibri"/>
              <a:cs typeface="Calibri"/>
            </a:endParaRPr>
          </a:p>
        </p:txBody>
      </p:sp>
      <p:sp>
        <p:nvSpPr>
          <p:cNvPr id="21" name="Rectangle 20">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53950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B09C635-CA5D-E155-E771-13C780A80AE9}"/>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ea typeface="Calibri Light"/>
                <a:cs typeface="Calibri Light"/>
              </a:rPr>
              <a:t>Digital Marketing - Measurement Metrics</a:t>
            </a:r>
            <a:endParaRPr lang="en-GB">
              <a:solidFill>
                <a:srgbClr val="FFFFFF"/>
              </a:solidFill>
            </a:endParaRPr>
          </a:p>
        </p:txBody>
      </p:sp>
      <p:sp>
        <p:nvSpPr>
          <p:cNvPr id="3" name="Content Placeholder 2">
            <a:extLst>
              <a:ext uri="{FF2B5EF4-FFF2-40B4-BE49-F238E27FC236}">
                <a16:creationId xmlns:a16="http://schemas.microsoft.com/office/drawing/2014/main" id="{7041C419-F848-63FD-052E-41961BA3A924}"/>
              </a:ext>
            </a:extLst>
          </p:cNvPr>
          <p:cNvSpPr>
            <a:spLocks noGrp="1"/>
          </p:cNvSpPr>
          <p:nvPr>
            <p:ph idx="1"/>
          </p:nvPr>
        </p:nvSpPr>
        <p:spPr>
          <a:xfrm>
            <a:off x="1096963" y="2675694"/>
            <a:ext cx="10058400" cy="3193294"/>
          </a:xfrm>
        </p:spPr>
        <p:txBody>
          <a:bodyPr vert="horz" lIns="0" tIns="45720" rIns="0" bIns="45720" rtlCol="0">
            <a:normAutofit/>
          </a:bodyPr>
          <a:lstStyle/>
          <a:p>
            <a:pPr marL="292100" lvl="1" indent="0">
              <a:buNone/>
            </a:pPr>
            <a:r>
              <a:rPr lang="en-GB" b="1">
                <a:ea typeface="Calibri" panose="020F0502020204030204"/>
                <a:cs typeface="Calibri" panose="020F0502020204030204"/>
              </a:rPr>
              <a:t>Impressions </a:t>
            </a:r>
            <a:r>
              <a:rPr lang="en-GB">
                <a:ea typeface="Calibri" panose="020F0502020204030204"/>
                <a:cs typeface="Calibri" panose="020F0502020204030204"/>
              </a:rPr>
              <a:t>- are the number of times your ad or organic content is displayed or viewed</a:t>
            </a:r>
            <a:endParaRPr lang="en-US"/>
          </a:p>
          <a:p>
            <a:pPr marL="292100" lvl="1" indent="0">
              <a:buNone/>
            </a:pPr>
            <a:r>
              <a:rPr lang="en-GB" b="1">
                <a:ea typeface="Calibri" panose="020F0502020204030204"/>
                <a:cs typeface="Calibri" panose="020F0502020204030204"/>
              </a:rPr>
              <a:t>Search Engine Rankings -</a:t>
            </a:r>
            <a:r>
              <a:rPr lang="en-GB">
                <a:ea typeface="Calibri" panose="020F0502020204030204"/>
                <a:cs typeface="Calibri" panose="020F0502020204030204"/>
              </a:rPr>
              <a:t> your website needs to appear at the top of search engine results pages (SERPs). </a:t>
            </a:r>
          </a:p>
          <a:p>
            <a:pPr marL="292100" lvl="1" indent="0">
              <a:buNone/>
            </a:pPr>
            <a:r>
              <a:rPr lang="en-GB" b="1">
                <a:ea typeface="Calibri" panose="020F0502020204030204"/>
                <a:cs typeface="Calibri" panose="020F0502020204030204"/>
              </a:rPr>
              <a:t>Click-Through Rate</a:t>
            </a:r>
            <a:r>
              <a:rPr lang="en-GB">
                <a:ea typeface="Calibri" panose="020F0502020204030204"/>
                <a:cs typeface="Calibri" panose="020F0502020204030204"/>
              </a:rPr>
              <a:t> - assessing online advertising campaigns and search engine results. </a:t>
            </a:r>
          </a:p>
          <a:p>
            <a:pPr marL="292100" lvl="1" indent="0">
              <a:buNone/>
            </a:pPr>
            <a:r>
              <a:rPr lang="en-GB" b="1">
                <a:ea typeface="Calibri" panose="020F0502020204030204"/>
                <a:cs typeface="Calibri" panose="020F0502020204030204"/>
              </a:rPr>
              <a:t>Cost per Click</a:t>
            </a:r>
            <a:r>
              <a:rPr lang="en-GB">
                <a:ea typeface="Calibri" panose="020F0502020204030204"/>
                <a:cs typeface="Calibri" panose="020F0502020204030204"/>
              </a:rPr>
              <a:t> - considers the amount you pay each time a user clicks on your paid advertisement.</a:t>
            </a:r>
          </a:p>
          <a:p>
            <a:pPr marL="292100" lvl="1" indent="0">
              <a:buNone/>
            </a:pPr>
            <a:r>
              <a:rPr lang="en-GB" b="1">
                <a:ea typeface="Calibri" panose="020F0502020204030204"/>
                <a:cs typeface="Calibri" panose="020F0502020204030204"/>
              </a:rPr>
              <a:t>Conversion Rate</a:t>
            </a:r>
            <a:r>
              <a:rPr lang="en-GB">
                <a:ea typeface="Calibri" panose="020F0502020204030204"/>
                <a:cs typeface="Calibri" panose="020F0502020204030204"/>
              </a:rPr>
              <a:t> - the percentage of visitors to your website or digital platform who take a desired action, such as making a purchase, signing up for your newsletter, or filling out a contact form.</a:t>
            </a:r>
          </a:p>
          <a:p>
            <a:pPr marL="292100" lvl="1" indent="0">
              <a:buNone/>
            </a:pPr>
            <a:r>
              <a:rPr lang="en-GB" b="1">
                <a:ea typeface="Calibri" panose="020F0502020204030204"/>
                <a:cs typeface="Calibri" panose="020F0502020204030204"/>
              </a:rPr>
              <a:t>Customer Acquisition Cos</a:t>
            </a:r>
            <a:r>
              <a:rPr lang="en-GB">
                <a:ea typeface="Calibri" panose="020F0502020204030204"/>
                <a:cs typeface="Calibri" panose="020F0502020204030204"/>
              </a:rPr>
              <a:t>t - calculates the total expense incurred to acquire a new customer.</a:t>
            </a:r>
          </a:p>
          <a:p>
            <a:pPr marL="292100" lvl="1" indent="0">
              <a:buNone/>
            </a:pPr>
            <a:r>
              <a:rPr lang="en-GB" b="1">
                <a:ea typeface="Calibri" panose="020F0502020204030204"/>
                <a:cs typeface="Calibri" panose="020F0502020204030204"/>
              </a:rPr>
              <a:t>ROI </a:t>
            </a:r>
            <a:r>
              <a:rPr lang="en-GB">
                <a:ea typeface="Calibri" panose="020F0502020204030204"/>
                <a:cs typeface="Calibri" panose="020F0502020204030204"/>
              </a:rPr>
              <a:t>- marketing initiatives anticipated and actual results.</a:t>
            </a:r>
          </a:p>
          <a:p>
            <a:pPr marL="292100" lvl="1" indent="0">
              <a:buNone/>
            </a:pPr>
            <a:endParaRPr lang="en-GB">
              <a:ea typeface="Calibri" panose="020F0502020204030204"/>
              <a:cs typeface="Calibri" panose="020F0502020204030204"/>
            </a:endParaRPr>
          </a:p>
        </p:txBody>
      </p:sp>
      <p:sp>
        <p:nvSpPr>
          <p:cNvPr id="32" name="Rectangle 3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61525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3B2A66-ED39-E833-1B05-C74617C993F1}"/>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latin typeface="Calibri"/>
                <a:ea typeface="Calibri"/>
                <a:cs typeface="Calibri"/>
              </a:rPr>
              <a:t>What are some of the key metrics for marketers?</a:t>
            </a:r>
            <a:endParaRPr lang="en-US" sz="3600">
              <a:solidFill>
                <a:schemeClr val="bg1"/>
              </a:solidFill>
            </a:endParaRPr>
          </a:p>
        </p:txBody>
      </p:sp>
      <p:graphicFrame>
        <p:nvGraphicFramePr>
          <p:cNvPr id="23" name="Content Placeholder 2">
            <a:extLst>
              <a:ext uri="{FF2B5EF4-FFF2-40B4-BE49-F238E27FC236}">
                <a16:creationId xmlns:a16="http://schemas.microsoft.com/office/drawing/2014/main" id="{60147E34-C661-9B83-D8DD-BF196AF0A997}"/>
              </a:ext>
            </a:extLst>
          </p:cNvPr>
          <p:cNvGraphicFramePr>
            <a:graphicFrameLocks noGrp="1"/>
          </p:cNvGraphicFramePr>
          <p:nvPr>
            <p:ph idx="1"/>
            <p:extLst>
              <p:ext uri="{D42A27DB-BD31-4B8C-83A1-F6EECF244321}">
                <p14:modId xmlns:p14="http://schemas.microsoft.com/office/powerpoint/2010/main" val="334269668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608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C782E6-14A8-0F13-03E7-97576C5605CF}"/>
            </a:ext>
          </a:extLst>
        </p:cNvPr>
        <p:cNvGrpSpPr/>
        <p:nvPr/>
      </p:nvGrpSpPr>
      <p:grpSpPr>
        <a:xfrm>
          <a:off x="0" y="0"/>
          <a:ext cx="0" cy="0"/>
          <a:chOff x="0" y="0"/>
          <a:chExt cx="0" cy="0"/>
        </a:xfrm>
      </p:grpSpPr>
      <p:sp useBgFill="1">
        <p:nvSpPr>
          <p:cNvPr id="59400" name="Rectangle 5939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9402" name="Rectangle 5940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394" name="Title 1">
            <a:extLst>
              <a:ext uri="{FF2B5EF4-FFF2-40B4-BE49-F238E27FC236}">
                <a16:creationId xmlns:a16="http://schemas.microsoft.com/office/drawing/2014/main" id="{347CD808-F328-2458-1E41-80DBA1DC0082}"/>
              </a:ext>
            </a:extLst>
          </p:cNvPr>
          <p:cNvSpPr>
            <a:spLocks noGrp="1"/>
          </p:cNvSpPr>
          <p:nvPr>
            <p:ph type="title"/>
          </p:nvPr>
        </p:nvSpPr>
        <p:spPr>
          <a:xfrm>
            <a:off x="492369" y="605896"/>
            <a:ext cx="3642309" cy="5646208"/>
          </a:xfrm>
        </p:spPr>
        <p:txBody>
          <a:bodyPr anchor="ctr">
            <a:normAutofit/>
          </a:bodyPr>
          <a:lstStyle/>
          <a:p>
            <a:br>
              <a:rPr lang="en-GB" sz="4400" b="1">
                <a:solidFill>
                  <a:srgbClr val="FFFFFF"/>
                </a:solidFill>
              </a:rPr>
            </a:br>
            <a:r>
              <a:rPr lang="en-GB" altLang="en-US" sz="4400">
                <a:solidFill>
                  <a:srgbClr val="FFFFFF"/>
                </a:solidFill>
              </a:rPr>
              <a:t>When to measure?</a:t>
            </a:r>
          </a:p>
        </p:txBody>
      </p:sp>
      <p:sp>
        <p:nvSpPr>
          <p:cNvPr id="59395" name="Content Placeholder 2">
            <a:extLst>
              <a:ext uri="{FF2B5EF4-FFF2-40B4-BE49-F238E27FC236}">
                <a16:creationId xmlns:a16="http://schemas.microsoft.com/office/drawing/2014/main" id="{3FB9CDEF-E9BB-4A11-9C1D-88DD19EE7BB9}"/>
              </a:ext>
            </a:extLst>
          </p:cNvPr>
          <p:cNvSpPr>
            <a:spLocks noGrp="1"/>
          </p:cNvSpPr>
          <p:nvPr>
            <p:ph idx="1"/>
          </p:nvPr>
        </p:nvSpPr>
        <p:spPr>
          <a:xfrm>
            <a:off x="5231958" y="605896"/>
            <a:ext cx="5923721" cy="5646208"/>
          </a:xfrm>
        </p:spPr>
        <p:txBody>
          <a:bodyPr numCol="2" anchor="ctr">
            <a:normAutofit/>
          </a:bodyPr>
          <a:lstStyle/>
          <a:p>
            <a:r>
              <a:rPr lang="en-GB" altLang="en-US" sz="2400" b="1"/>
              <a:t>Before </a:t>
            </a:r>
          </a:p>
          <a:p>
            <a:pPr lvl="1"/>
            <a:r>
              <a:rPr lang="en-GB" altLang="en-US" sz="2400"/>
              <a:t>Context analysis (internal and external environments; customers, competitors, markets)</a:t>
            </a:r>
          </a:p>
          <a:p>
            <a:pPr lvl="1"/>
            <a:r>
              <a:rPr lang="en-GB" altLang="en-US" sz="2400"/>
              <a:t>Pre-testing of materials (e.g. advertisements)</a:t>
            </a:r>
          </a:p>
          <a:p>
            <a:r>
              <a:rPr lang="en-GB" altLang="en-US" sz="2400" b="1"/>
              <a:t>During:</a:t>
            </a:r>
          </a:p>
          <a:p>
            <a:pPr lvl="1"/>
            <a:r>
              <a:rPr lang="en-GB" altLang="en-US" sz="2400"/>
              <a:t>Feedback on campaigns, use to adjust messages and executions as the campaign progresses</a:t>
            </a:r>
          </a:p>
          <a:p>
            <a:r>
              <a:rPr lang="en-GB" altLang="en-US" sz="2400" b="1"/>
              <a:t>After</a:t>
            </a:r>
          </a:p>
          <a:p>
            <a:pPr lvl="1"/>
            <a:r>
              <a:rPr lang="en-GB" altLang="en-US" sz="2400"/>
              <a:t>Measure success against objectives</a:t>
            </a:r>
          </a:p>
          <a:p>
            <a:pPr lvl="1"/>
            <a:r>
              <a:rPr lang="en-GB" altLang="en-US" sz="2400"/>
              <a:t>What worked?  What didn’t? What can we do differently next time?</a:t>
            </a:r>
          </a:p>
        </p:txBody>
      </p:sp>
      <p:sp>
        <p:nvSpPr>
          <p:cNvPr id="59404" name="Rectangle 59403">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345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939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939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VTI">
  <a:themeElements>
    <a:clrScheme name="AnalogousFromLightSeedRightStep">
      <a:dk1>
        <a:srgbClr val="000000"/>
      </a:dk1>
      <a:lt1>
        <a:srgbClr val="FFFFFF"/>
      </a:lt1>
      <a:dk2>
        <a:srgbClr val="412724"/>
      </a:dk2>
      <a:lt2>
        <a:srgbClr val="E2E8E3"/>
      </a:lt2>
      <a:accent1>
        <a:srgbClr val="E07CC8"/>
      </a:accent1>
      <a:accent2>
        <a:srgbClr val="D95F89"/>
      </a:accent2>
      <a:accent3>
        <a:srgbClr val="E0847C"/>
      </a:accent3>
      <a:accent4>
        <a:srgbClr val="D69453"/>
      </a:accent4>
      <a:accent5>
        <a:srgbClr val="ADA660"/>
      </a:accent5>
      <a:accent6>
        <a:srgbClr val="8EAE4C"/>
      </a:accent6>
      <a:hlink>
        <a:srgbClr val="568E64"/>
      </a:hlink>
      <a:folHlink>
        <a:srgbClr val="7F7F7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1263</Words>
  <Application>Microsoft Office PowerPoint</Application>
  <PresentationFormat>Widescreen</PresentationFormat>
  <Paragraphs>210</Paragraphs>
  <Slides>28</Slides>
  <Notes>20</Notes>
  <HiddenSlides>0</HiddenSlides>
  <MMClips>1</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RetrospectVTI</vt:lpstr>
      <vt:lpstr>Marketing Fundamentals Week 10 </vt:lpstr>
      <vt:lpstr>Today</vt:lpstr>
      <vt:lpstr>Marketing planning</vt:lpstr>
      <vt:lpstr>Managing the marketing effort</vt:lpstr>
      <vt:lpstr>Corporate Objectives</vt:lpstr>
      <vt:lpstr>Corporate Objectives – Trade offs</vt:lpstr>
      <vt:lpstr>Activity</vt:lpstr>
      <vt:lpstr>SOSTAC Planning Model (P.R. Smith)</vt:lpstr>
      <vt:lpstr>P R Smith - SOSTAC</vt:lpstr>
      <vt:lpstr>Marketing Audit (Situation Analysis) </vt:lpstr>
      <vt:lpstr>1a. Marketing planning: Why do we need objectives?</vt:lpstr>
      <vt:lpstr> Setting objectives</vt:lpstr>
      <vt:lpstr>Aligning marketing objectives with business goals</vt:lpstr>
      <vt:lpstr> Types of Marketing objectives</vt:lpstr>
      <vt:lpstr>Class Task</vt:lpstr>
      <vt:lpstr>Marketing implementation Strategic Choices: How will we get there?</vt:lpstr>
      <vt:lpstr>Porter’s generic strategy model</vt:lpstr>
      <vt:lpstr>PowerPoint Presentation</vt:lpstr>
      <vt:lpstr>PowerPoint Presentation</vt:lpstr>
      <vt:lpstr>Tactical Planning  Tactical possibilities in a marketing campaign are huge. Below are some guidelines: </vt:lpstr>
      <vt:lpstr>Type of Campaign</vt:lpstr>
      <vt:lpstr>Planning </vt:lpstr>
      <vt:lpstr>PowerPoint Presentation</vt:lpstr>
      <vt:lpstr>Activity</vt:lpstr>
      <vt:lpstr>Monitoring &amp; Evaluating Marketing Performance</vt:lpstr>
      <vt:lpstr>Digital Marketing - Measurement Metrics</vt:lpstr>
      <vt:lpstr>What are some of the key metrics for marketers?</vt:lpstr>
      <vt:lpstr> When to measure?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Monday 16th November 2020</dc:title>
  <dc:creator>Rachel Cook</dc:creator>
  <cp:lastModifiedBy>Gwyneth Jones</cp:lastModifiedBy>
  <cp:revision>1226</cp:revision>
  <dcterms:created xsi:type="dcterms:W3CDTF">2020-10-12T15:15:14Z</dcterms:created>
  <dcterms:modified xsi:type="dcterms:W3CDTF">2025-12-01T14:58:35Z</dcterms:modified>
</cp:coreProperties>
</file>