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GB" alt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4" d="100"/>
          <a:sy n="84" d="100"/>
        </p:scale>
        <p:origin x="126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Chiafi" userId="fecd3908-b7c1-4594-af68-87855b40cd5d" providerId="ADAL" clId="{643359EB-460C-49DD-813A-7671681C5B6E}"/>
    <pc:docChg chg="delSld modSld">
      <pc:chgData name="Anita Chiafi" userId="fecd3908-b7c1-4594-af68-87855b40cd5d" providerId="ADAL" clId="{643359EB-460C-49DD-813A-7671681C5B6E}" dt="2024-04-07T11:38:32.969" v="2" actId="20577"/>
      <pc:docMkLst>
        <pc:docMk/>
      </pc:docMkLst>
      <pc:sldChg chg="modSp mod">
        <pc:chgData name="Anita Chiafi" userId="fecd3908-b7c1-4594-af68-87855b40cd5d" providerId="ADAL" clId="{643359EB-460C-49DD-813A-7671681C5B6E}" dt="2024-04-07T11:38:32.969" v="2" actId="20577"/>
        <pc:sldMkLst>
          <pc:docMk/>
          <pc:sldMk cId="109857222" sldId="256"/>
        </pc:sldMkLst>
        <pc:spChg chg="mod">
          <ac:chgData name="Anita Chiafi" userId="fecd3908-b7c1-4594-af68-87855b40cd5d" providerId="ADAL" clId="{643359EB-460C-49DD-813A-7671681C5B6E}" dt="2024-04-07T11:38:32.969" v="2" actId="20577"/>
          <ac:spMkLst>
            <pc:docMk/>
            <pc:sldMk cId="109857222" sldId="256"/>
            <ac:spMk id="16" creationId="{8F48CDDB-3F8D-5107-4C0C-4E12F3D800C9}"/>
          </ac:spMkLst>
        </pc:spChg>
      </pc:sldChg>
      <pc:sldChg chg="del">
        <pc:chgData name="Anita Chiafi" userId="fecd3908-b7c1-4594-af68-87855b40cd5d" providerId="ADAL" clId="{643359EB-460C-49DD-813A-7671681C5B6E}" dt="2024-04-07T11:38:28.296" v="0" actId="47"/>
        <pc:sldMkLst>
          <pc:docMk/>
          <pc:sldMk cId="0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r">
              <a:defRPr sz="1200"/>
            </a:lvl1pPr>
          </a:lstStyle>
          <a:p>
            <a:fld id="{95D3B7ED-61F7-0542-AE7B-9795C4EFD070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numCol="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numCol="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r">
              <a:defRPr sz="1200"/>
            </a:lvl1pPr>
          </a:lstStyle>
          <a:p>
            <a:fld id="{9C5789CE-836E-B042-843F-5605E41F50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31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numCol="1"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numCol="1"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15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3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numCol="1"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numCol="1"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095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EB712588-04B1-427B-82EE-E8DB90309F08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02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 numCol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 numCol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430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numCol="1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231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43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numCol="1"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 numCol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 numCol="1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42A54C80-263E-416B-A8E0-580EDEADCBDC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329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numCol="1"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numCol="1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 numCol="1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506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numCol="1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15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numCol="1"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numCol="1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2416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numCol="1"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numCol="1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67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numCol="1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numCol="1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1754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numCol="1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numCol="1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789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55C6B4A9-1611-4792-9094-5F34BCA07E0B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82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numCol="1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55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13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39008" y="3210"/>
            <a:ext cx="6218734" cy="754743"/>
          </a:xfrm>
        </p:spPr>
        <p:txBody>
          <a:bodyPr numCol="1">
            <a:normAutofit fontScale="90000"/>
          </a:bodyPr>
          <a:lstStyle/>
          <a:p>
            <a:r>
              <a:rPr lang="en-GB" alt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Basic digital safety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6224983" y="175825"/>
            <a:ext cx="2636406" cy="424615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r>
              <a:rPr lang="en-GB" altLang="en-GB" err="1">
                <a:solidFill>
                  <a:srgbClr val="002060"/>
                </a:solidFill>
              </a:rPr>
              <a:t>Mimgoli</a:t>
            </a:r>
            <a:r>
              <a:rPr lang="en-GB" altLang="en-GB" dirty="0">
                <a:solidFill>
                  <a:srgbClr val="002060"/>
                </a:solidFill>
              </a:rPr>
              <a:t> </a:t>
            </a:r>
            <a:r>
              <a:rPr lang="en-GB" altLang="en-GB" err="1">
                <a:solidFill>
                  <a:srgbClr val="002060"/>
                </a:solidFill>
              </a:rPr>
              <a:t>tembo</a:t>
            </a:r>
            <a:r>
              <a:rPr lang="en-GB" altLang="en-GB" dirty="0">
                <a:solidFill>
                  <a:srgbClr val="002060"/>
                </a:solidFill>
              </a:rPr>
              <a:t> </a:t>
            </a:r>
            <a:r>
              <a:rPr lang="en-GB" altLang="en-GB" dirty="0">
                <a:solidFill>
                  <a:srgbClr val="FFC000"/>
                </a:solidFill>
              </a:rPr>
              <a:t>2316852</a:t>
            </a:r>
          </a:p>
        </p:txBody>
      </p:sp>
      <p:sp>
        <p:nvSpPr>
          <p:cNvPr id="4" name="Rectangle: Top Corners Snipped 3">
            <a:extLst>
              <a:ext uri="{FF2B5EF4-FFF2-40B4-BE49-F238E27FC236}">
                <a16:creationId xmlns:a16="http://schemas.microsoft.com/office/drawing/2014/main" id="{2CC42EFA-5E80-9736-C21C-0B9C37D4855C}"/>
              </a:ext>
            </a:extLst>
          </p:cNvPr>
          <p:cNvSpPr/>
          <p:nvPr/>
        </p:nvSpPr>
        <p:spPr>
          <a:xfrm>
            <a:off x="66524" y="1022047"/>
            <a:ext cx="3168952" cy="5273523"/>
          </a:xfrm>
          <a:prstGeom prst="snip2Same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 dirty="0">
              <a:solidFill>
                <a:srgbClr val="3A7D22"/>
              </a:solidFill>
              <a:highlight>
                <a:srgbClr val="FF0000"/>
              </a:highlight>
            </a:endParaRPr>
          </a:p>
        </p:txBody>
      </p:sp>
      <p:sp>
        <p:nvSpPr>
          <p:cNvPr id="5" name="Arrow: Left-Right 4">
            <a:extLst>
              <a:ext uri="{FF2B5EF4-FFF2-40B4-BE49-F238E27FC236}">
                <a16:creationId xmlns:a16="http://schemas.microsoft.com/office/drawing/2014/main" id="{1AE347C6-B967-8D16-0F90-582352B63FFB}"/>
              </a:ext>
            </a:extLst>
          </p:cNvPr>
          <p:cNvSpPr/>
          <p:nvPr/>
        </p:nvSpPr>
        <p:spPr>
          <a:xfrm>
            <a:off x="410215" y="1112038"/>
            <a:ext cx="2358571" cy="604762"/>
          </a:xfrm>
          <a:prstGeom prst="left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altLang="en-GB" sz="2000" b="1" u="sng" dirty="0">
                <a:solidFill>
                  <a:schemeClr val="accent5"/>
                </a:solidFill>
              </a:rPr>
              <a:t>Safety at work</a:t>
            </a:r>
          </a:p>
        </p:txBody>
      </p:sp>
      <p:pic>
        <p:nvPicPr>
          <p:cNvPr id="7" name="Picture 6" descr="6 Steps to Creating and Maintaining a Safe Workplace Environment">
            <a:extLst>
              <a:ext uri="{FF2B5EF4-FFF2-40B4-BE49-F238E27FC236}">
                <a16:creationId xmlns:a16="http://schemas.microsoft.com/office/drawing/2014/main" id="{CF517130-556A-8A41-0D55-B4A93D85E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84" y="1840288"/>
            <a:ext cx="2977963" cy="2202515"/>
          </a:xfrm>
          <a:prstGeom prst="rect">
            <a:avLst/>
          </a:prstGeom>
        </p:spPr>
      </p:pic>
      <p:pic>
        <p:nvPicPr>
          <p:cNvPr id="8" name="Picture 7" descr="What is safety in the workplace? - NIST Global Pvt Ltd">
            <a:extLst>
              <a:ext uri="{FF2B5EF4-FFF2-40B4-BE49-F238E27FC236}">
                <a16:creationId xmlns:a16="http://schemas.microsoft.com/office/drawing/2014/main" id="{616D2955-4491-F8B5-2541-E8D0AC5A9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07" y="4386263"/>
            <a:ext cx="2972921" cy="1514475"/>
          </a:xfrm>
          <a:prstGeom prst="rect">
            <a:avLst/>
          </a:prstGeom>
        </p:spPr>
      </p:pic>
      <p:sp>
        <p:nvSpPr>
          <p:cNvPr id="9" name="Pentagon 8">
            <a:extLst>
              <a:ext uri="{FF2B5EF4-FFF2-40B4-BE49-F238E27FC236}">
                <a16:creationId xmlns:a16="http://schemas.microsoft.com/office/drawing/2014/main" id="{CBC6E08B-26A5-AD15-3089-9CB4B9184879}"/>
              </a:ext>
            </a:extLst>
          </p:cNvPr>
          <p:cNvSpPr/>
          <p:nvPr/>
        </p:nvSpPr>
        <p:spPr>
          <a:xfrm>
            <a:off x="3724138" y="589293"/>
            <a:ext cx="4493556" cy="5003527"/>
          </a:xfrm>
          <a:prstGeom prst="pentago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>
              <a:solidFill>
                <a:srgbClr val="E97132"/>
              </a:solidFill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75C947D2-A313-A85D-E8FD-591EC0D33541}"/>
              </a:ext>
            </a:extLst>
          </p:cNvPr>
          <p:cNvSpPr/>
          <p:nvPr/>
        </p:nvSpPr>
        <p:spPr>
          <a:xfrm>
            <a:off x="4985859" y="1105148"/>
            <a:ext cx="1961029" cy="832086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numCol="1" rtlCol="0" anchor="ctr"/>
          <a:lstStyle/>
          <a:p>
            <a:pPr algn="ctr"/>
            <a:r>
              <a:rPr lang="en-GB" alt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Safety at home</a:t>
            </a:r>
            <a:r>
              <a:rPr lang="en-GB" altLang="en-GB" dirty="0">
                <a:solidFill>
                  <a:schemeClr val="accent5">
                    <a:lumMod val="75000"/>
                  </a:schemeClr>
                </a:solidFill>
              </a:rPr>
              <a:t> </a:t>
            </a:r>
          </a:p>
        </p:txBody>
      </p:sp>
      <p:pic>
        <p:nvPicPr>
          <p:cNvPr id="11" name="Picture 10" descr="Staying Safe At Home | Lesson Pack | Foundation Phase">
            <a:extLst>
              <a:ext uri="{FF2B5EF4-FFF2-40B4-BE49-F238E27FC236}">
                <a16:creationId xmlns:a16="http://schemas.microsoft.com/office/drawing/2014/main" id="{1D2875D7-F809-0DDB-6F5C-7EACBD2A1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1135" y="2284778"/>
            <a:ext cx="2709583" cy="3285360"/>
          </a:xfrm>
          <a:prstGeom prst="rect">
            <a:avLst/>
          </a:prstGeom>
        </p:spPr>
      </p:pic>
      <p:sp>
        <p:nvSpPr>
          <p:cNvPr id="6" name="Plaque 5">
            <a:extLst>
              <a:ext uri="{FF2B5EF4-FFF2-40B4-BE49-F238E27FC236}">
                <a16:creationId xmlns:a16="http://schemas.microsoft.com/office/drawing/2014/main" id="{6B03E941-68FA-4AFF-928F-A3403DDAC15B}"/>
              </a:ext>
            </a:extLst>
          </p:cNvPr>
          <p:cNvSpPr/>
          <p:nvPr/>
        </p:nvSpPr>
        <p:spPr>
          <a:xfrm>
            <a:off x="8620187" y="1609269"/>
            <a:ext cx="3172078" cy="4167567"/>
          </a:xfrm>
          <a:prstGeom prst="plaqu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/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B1C65822-41D6-5FB5-3134-80CB72D6AFDA}"/>
              </a:ext>
            </a:extLst>
          </p:cNvPr>
          <p:cNvSpPr/>
          <p:nvPr/>
        </p:nvSpPr>
        <p:spPr>
          <a:xfrm>
            <a:off x="8877936" y="1718534"/>
            <a:ext cx="2421081" cy="69211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altLang="en-GB" dirty="0">
                <a:solidFill>
                  <a:schemeClr val="tx1"/>
                </a:solidFill>
              </a:rPr>
              <a:t>Safety in public</a:t>
            </a:r>
          </a:p>
        </p:txBody>
      </p:sp>
      <p:pic>
        <p:nvPicPr>
          <p:cNvPr id="13" name="Picture 12" descr="16 Examples of Public Safety - Simplicable">
            <a:extLst>
              <a:ext uri="{FF2B5EF4-FFF2-40B4-BE49-F238E27FC236}">
                <a16:creationId xmlns:a16="http://schemas.microsoft.com/office/drawing/2014/main" id="{F5B6EC80-D0DC-D383-1341-D3E0A39B40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2440" y="2636184"/>
            <a:ext cx="2533650" cy="1809750"/>
          </a:xfrm>
          <a:prstGeom prst="rect">
            <a:avLst/>
          </a:prstGeom>
        </p:spPr>
      </p:pic>
      <p:pic>
        <p:nvPicPr>
          <p:cNvPr id="14" name="Picture 13" descr="Public Safety - Washington State Department of Commerce">
            <a:extLst>
              <a:ext uri="{FF2B5EF4-FFF2-40B4-BE49-F238E27FC236}">
                <a16:creationId xmlns:a16="http://schemas.microsoft.com/office/drawing/2014/main" id="{A8541F7F-BA82-5994-A635-2984F7D4C7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2842" y="4523824"/>
            <a:ext cx="2743198" cy="12617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864687-EE55-FD4A-8EE2-7C19F7ABE76E}"/>
              </a:ext>
            </a:extLst>
          </p:cNvPr>
          <p:cNvSpPr txBox="1"/>
          <p:nvPr/>
        </p:nvSpPr>
        <p:spPr>
          <a:xfrm>
            <a:off x="3479768" y="5772792"/>
            <a:ext cx="85482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alt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In a nutshell, digital security means protecting your computer, mobile devices, tablets, and any other Internet-connected devices from intruders, which could be in the form of hacking, phishing, and</a:t>
            </a:r>
            <a:r>
              <a:rPr lang="en-GB" altLang="en-GB" b="1" dirty="0">
                <a:solidFill>
                  <a:srgbClr val="E8EAED"/>
                </a:solidFill>
                <a:latin typeface="Google Sans"/>
                <a:ea typeface="Google Sans"/>
                <a:cs typeface="Google Sans"/>
              </a:rPr>
              <a:t> </a:t>
            </a:r>
            <a:r>
              <a:rPr lang="en-GB" alt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more.</a:t>
            </a:r>
            <a:endParaRPr lang="en-GB" altLang="en-GB" b="1">
              <a:solidFill>
                <a:srgbClr val="0070C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F48CDDB-3F8D-5107-4C0C-4E12F3D800C9}"/>
              </a:ext>
            </a:extLst>
          </p:cNvPr>
          <p:cNvSpPr txBox="1"/>
          <p:nvPr/>
        </p:nvSpPr>
        <p:spPr>
          <a:xfrm>
            <a:off x="7731373" y="642154"/>
            <a:ext cx="37545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Lecturer : Fernando Suneth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DDB960-18DB-CED6-D91C-D5FAA5D71AE2}"/>
              </a:ext>
            </a:extLst>
          </p:cNvPr>
          <p:cNvSpPr txBox="1"/>
          <p:nvPr/>
        </p:nvSpPr>
        <p:spPr>
          <a:xfrm>
            <a:off x="6643768" y="925449"/>
            <a:ext cx="44750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DIG TASK 2 : Poster about Digital Safety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28617F-5E44-C3EF-3E22-E661EC84DAC8}"/>
              </a:ext>
            </a:extLst>
          </p:cNvPr>
          <p:cNvSpPr txBox="1"/>
          <p:nvPr/>
        </p:nvSpPr>
        <p:spPr>
          <a:xfrm>
            <a:off x="7551574" y="1230483"/>
            <a:ext cx="2438400" cy="3796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GROUPE One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67</Words>
  <Application>Microsoft Office PowerPoint</Application>
  <PresentationFormat>Widescreen</PresentationFormat>
  <Paragraphs>9</Paragraphs>
  <Slides>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Google Sans</vt:lpstr>
      <vt:lpstr>Arial</vt:lpstr>
      <vt:lpstr>Trebuchet MS</vt:lpstr>
      <vt:lpstr>Wingdings 3</vt:lpstr>
      <vt:lpstr>Facet</vt:lpstr>
      <vt:lpstr>Basic digital safety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Anita Chiafi</dc:creator>
  <cp:lastModifiedBy>Anita Chiafi</cp:lastModifiedBy>
  <cp:revision>443</cp:revision>
  <dcterms:created xsi:type="dcterms:W3CDTF">2024-03-25T05:55:53Z</dcterms:created>
  <dcterms:modified xsi:type="dcterms:W3CDTF">2024-04-07T11:38:37Z</dcterms:modified>
</cp:coreProperties>
</file>