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0"/>
  </p:notesMasterIdLst>
  <p:sldIdLst>
    <p:sldId id="256" r:id="rId2"/>
    <p:sldId id="257" r:id="rId3"/>
    <p:sldId id="259" r:id="rId4"/>
    <p:sldId id="267" r:id="rId5"/>
    <p:sldId id="269" r:id="rId6"/>
    <p:sldId id="263" r:id="rId7"/>
    <p:sldId id="261" r:id="rId8"/>
    <p:sldId id="265" r:id="rId9"/>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1pPr>
    <a:lvl2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2286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2743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3200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3657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a:tcStyle>
        <a:tcBdr/>
        <a:fill>
          <a:solidFill>
            <a:srgbClr val="E3E5E8"/>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lumOff val="-13575"/>
            </a:schemeClr>
          </a:solidFill>
        </a:fill>
      </a:tcStyle>
    </a:firstCol>
    <a:lastRow>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
          <a:latin typeface="Helvetica Neue"/>
          <a:ea typeface="Helvetica Neue"/>
          <a:cs typeface="Helvetica Neue"/>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a:tcStyle>
        <a:tcBdr/>
        <a:fill>
          <a:solidFill>
            <a:srgbClr val="E1E0DA"/>
          </a:solidFill>
        </a:fill>
      </a:tcStyle>
    </a:band2H>
    <a:firstCol>
      <a:tcTxStyle b="off"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
          <a:latin typeface="Helvetica Neue"/>
          <a:ea typeface="Helvetica Neue"/>
          <a:cs typeface="Helvetica Neue"/>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EBEBEB"/>
          </a:solidFill>
        </a:fill>
      </a:tcStyle>
    </a:lastRow>
    <a:firstRow>
      <a:tcTxStyle b="off" i="off">
        <a:fontRef idx="minor">
          <a:srgbClr val="FFFFFF"/>
        </a:fontRef>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Helvetica Neue Light"/>
          <a:ea typeface="Helvetica Neue Light"/>
          <a:cs typeface="Helvetica Neue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a:tcStyle>
        <a:tcBdr/>
        <a:fill>
          <a:solidFill>
            <a:srgbClr val="EDEADD"/>
          </a:solidFill>
        </a:fill>
      </a:tcStyle>
    </a:band2H>
    <a:firstCol>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BA00"/>
          </a:solidFill>
        </a:fill>
      </a:tcStyle>
    </a:firstCol>
    <a:la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lastRow>
    <a:fir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
          <a:latin typeface="Helvetica Neue"/>
          <a:ea typeface="Helvetica Neue"/>
          <a:cs typeface="Helvetica Neue"/>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BEBEB"/>
          </a:solidFill>
        </a:fill>
      </a:tcStyle>
    </a:wholeTbl>
    <a:band2H>
      <a:tcTxStyle/>
      <a:tcStyle>
        <a:tcBdr/>
        <a:fill>
          <a:solidFill>
            <a:srgbClr val="DADBDA"/>
          </a:solidFill>
        </a:fill>
      </a:tcStyle>
    </a:band2H>
    <a:firstCol>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lastRow>
    <a:fir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
          <a:latin typeface="Helvetica Neue"/>
          <a:ea typeface="Helvetica Neue"/>
          <a:cs typeface="Helvetica Neue"/>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5B5C1"/>
          </a:solidFill>
        </a:fill>
      </a:tcStyle>
    </a:wholeTbl>
    <a:band2H>
      <a:tcTxStyle/>
      <a:tcStyle>
        <a:tcBdr/>
        <a:fill>
          <a:solidFill>
            <a:srgbClr val="9A9AA5"/>
          </a:solidFill>
        </a:fill>
      </a:tcStyle>
    </a:band2H>
    <a:firstCol>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85F"/>
          </a:solidFill>
        </a:fill>
      </a:tcStyle>
    </a:firstCol>
    <a:la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lastRow>
    <a:fir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a:tcStyle>
        <a:tcBdr/>
        <a:fill>
          <a:solidFill>
            <a:srgbClr val="EDEEEE"/>
          </a:solidFill>
        </a:fill>
      </a:tcStyle>
    </a:band2H>
    <a:firstCol>
      <a:tcTxStyle b="on" i="off">
        <a:font>
          <a:latin typeface="Helvetica Neue"/>
          <a:ea typeface="Helvetica Neue"/>
          <a:cs typeface="Helvetica Neue"/>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48"/>
  </p:normalViewPr>
  <p:slideViewPr>
    <p:cSldViewPr snapToGrid="0">
      <p:cViewPr varScale="1">
        <p:scale>
          <a:sx n="58" d="100"/>
          <a:sy n="58" d="100"/>
        </p:scale>
        <p:origin x="472"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6" name="Shape 116"/>
          <p:cNvSpPr>
            <a:spLocks noGrp="1" noRot="1" noChangeAspect="1"/>
          </p:cNvSpPr>
          <p:nvPr>
            <p:ph type="sldImg"/>
          </p:nvPr>
        </p:nvSpPr>
        <p:spPr>
          <a:xfrm>
            <a:off x="1143000" y="685800"/>
            <a:ext cx="4572000" cy="3429000"/>
          </a:xfrm>
          <a:prstGeom prst="rect">
            <a:avLst/>
          </a:prstGeom>
        </p:spPr>
        <p:txBody>
          <a:bodyPr/>
          <a:lstStyle/>
          <a:p>
            <a:endParaRPr/>
          </a:p>
        </p:txBody>
      </p:sp>
      <p:sp>
        <p:nvSpPr>
          <p:cNvPr id="117" name="Shape 117"/>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标题">
    <p:spTree>
      <p:nvGrpSpPr>
        <p:cNvPr id="1" name=""/>
        <p:cNvGrpSpPr/>
        <p:nvPr/>
      </p:nvGrpSpPr>
      <p:grpSpPr>
        <a:xfrm>
          <a:off x="0" y="0"/>
          <a:ext cx="0" cy="0"/>
          <a:chOff x="0" y="0"/>
          <a:chExt cx="0" cy="0"/>
        </a:xfrm>
      </p:grpSpPr>
      <p:sp>
        <p:nvSpPr>
          <p:cNvPr id="11" name="标题文本"/>
          <p:cNvSpPr txBox="1">
            <a:spLocks noGrp="1"/>
          </p:cNvSpPr>
          <p:nvPr>
            <p:ph type="title"/>
          </p:nvPr>
        </p:nvSpPr>
        <p:spPr>
          <a:xfrm>
            <a:off x="4833937" y="2303859"/>
            <a:ext cx="14716126" cy="4643438"/>
          </a:xfrm>
          <a:prstGeom prst="rect">
            <a:avLst/>
          </a:prstGeom>
        </p:spPr>
        <p:txBody>
          <a:bodyPr anchor="b"/>
          <a:lstStyle/>
          <a:p>
            <a:r>
              <a:t>标题文本</a:t>
            </a:r>
          </a:p>
        </p:txBody>
      </p:sp>
      <p:sp>
        <p:nvSpPr>
          <p:cNvPr id="12" name="正文级别 1…"/>
          <p:cNvSpPr txBox="1">
            <a:spLocks noGrp="1"/>
          </p:cNvSpPr>
          <p:nvPr>
            <p:ph type="body" sz="quarter" idx="1"/>
          </p:nvPr>
        </p:nvSpPr>
        <p:spPr>
          <a:xfrm>
            <a:off x="4833937" y="7090171"/>
            <a:ext cx="14716126" cy="1589486"/>
          </a:xfrm>
          <a:prstGeom prst="rect">
            <a:avLst/>
          </a:prstGeom>
        </p:spPr>
        <p:txBody>
          <a:bodyPr anchor="t"/>
          <a:lstStyle>
            <a:lvl1pPr marL="0" indent="0" algn="ctr">
              <a:spcBef>
                <a:spcPts val="0"/>
              </a:spcBef>
              <a:buSzTx/>
              <a:buNone/>
              <a:defRPr sz="5200"/>
            </a:lvl1pPr>
            <a:lvl2pPr marL="0" indent="0" algn="ctr">
              <a:spcBef>
                <a:spcPts val="0"/>
              </a:spcBef>
              <a:buSzTx/>
              <a:buNone/>
              <a:defRPr sz="5200"/>
            </a:lvl2pPr>
            <a:lvl3pPr marL="0" indent="0" algn="ctr">
              <a:spcBef>
                <a:spcPts val="0"/>
              </a:spcBef>
              <a:buSzTx/>
              <a:buNone/>
              <a:defRPr sz="5200"/>
            </a:lvl3pPr>
            <a:lvl4pPr marL="0" indent="0" algn="ctr">
              <a:spcBef>
                <a:spcPts val="0"/>
              </a:spcBef>
              <a:buSzTx/>
              <a:buNone/>
              <a:defRPr sz="5200"/>
            </a:lvl4pPr>
            <a:lvl5pPr marL="0" indent="0" algn="ctr">
              <a:spcBef>
                <a:spcPts val="0"/>
              </a:spcBef>
              <a:buSzTx/>
              <a:buNone/>
              <a:defRPr sz="5200"/>
            </a:lvl5pPr>
          </a:lstStyle>
          <a:p>
            <a:r>
              <a:t>正文级别 1</a:t>
            </a:r>
          </a:p>
          <a:p>
            <a:pPr lvl="1"/>
            <a:r>
              <a:t>正文级别 2</a:t>
            </a:r>
          </a:p>
          <a:p>
            <a:pPr lvl="2"/>
            <a:r>
              <a:t>正文级别 3</a:t>
            </a:r>
          </a:p>
          <a:p>
            <a:pPr lvl="3"/>
            <a:r>
              <a:t>正文级别 4</a:t>
            </a:r>
          </a:p>
          <a:p>
            <a:pPr lvl="4"/>
            <a:r>
              <a:t>正文级别 5</a:t>
            </a:r>
          </a:p>
        </p:txBody>
      </p:sp>
      <p:sp>
        <p:nvSpPr>
          <p:cNvPr id="13" name="幻灯片编号"/>
          <p:cNvSpPr txBox="1">
            <a:spLocks noGrp="1"/>
          </p:cNvSpPr>
          <p:nvPr>
            <p:ph type="sldNum" sz="quarter" idx="2"/>
          </p:nvPr>
        </p:nvSpPr>
        <p:spPr>
          <a:prstGeom prst="rect">
            <a:avLst/>
          </a:prstGeom>
        </p:spPr>
        <p:txBody>
          <a:bodyPr/>
          <a:lstStyle>
            <a:lvl1pPr>
              <a:defRPr>
                <a:latin typeface="Helvetica Neue Thin"/>
                <a:ea typeface="Helvetica Neue Thin"/>
                <a:cs typeface="Helvetica Neue Thin"/>
                <a:sym typeface="Helvetica Neue Thin"/>
              </a:defRPr>
            </a:lvl1p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照片 - 水平">
    <p:spTree>
      <p:nvGrpSpPr>
        <p:cNvPr id="1" name=""/>
        <p:cNvGrpSpPr/>
        <p:nvPr/>
      </p:nvGrpSpPr>
      <p:grpSpPr>
        <a:xfrm>
          <a:off x="0" y="0"/>
          <a:ext cx="0" cy="0"/>
          <a:chOff x="0" y="0"/>
          <a:chExt cx="0" cy="0"/>
        </a:xfrm>
      </p:grpSpPr>
      <p:sp>
        <p:nvSpPr>
          <p:cNvPr id="20" name="从草地沙丘上欣赏海滩和大海的视图"/>
          <p:cNvSpPr>
            <a:spLocks noGrp="1"/>
          </p:cNvSpPr>
          <p:nvPr>
            <p:ph type="pic" sz="half" idx="21"/>
          </p:nvPr>
        </p:nvSpPr>
        <p:spPr>
          <a:xfrm>
            <a:off x="5334000" y="526851"/>
            <a:ext cx="13716000" cy="9144001"/>
          </a:xfrm>
          <a:prstGeom prst="rect">
            <a:avLst/>
          </a:prstGeom>
        </p:spPr>
        <p:txBody>
          <a:bodyPr lIns="91439" tIns="45719" rIns="91439" bIns="45719" anchor="t">
            <a:noAutofit/>
          </a:bodyPr>
          <a:lstStyle/>
          <a:p>
            <a:endParaRPr/>
          </a:p>
        </p:txBody>
      </p:sp>
      <p:sp>
        <p:nvSpPr>
          <p:cNvPr id="21" name="标题文本"/>
          <p:cNvSpPr txBox="1">
            <a:spLocks noGrp="1"/>
          </p:cNvSpPr>
          <p:nvPr>
            <p:ph type="title"/>
          </p:nvPr>
        </p:nvSpPr>
        <p:spPr>
          <a:xfrm>
            <a:off x="4833937" y="9447609"/>
            <a:ext cx="14716126" cy="2000251"/>
          </a:xfrm>
          <a:prstGeom prst="rect">
            <a:avLst/>
          </a:prstGeom>
        </p:spPr>
        <p:txBody>
          <a:bodyPr anchor="b"/>
          <a:lstStyle/>
          <a:p>
            <a:r>
              <a:t>标题文本</a:t>
            </a:r>
          </a:p>
        </p:txBody>
      </p:sp>
      <p:sp>
        <p:nvSpPr>
          <p:cNvPr id="22" name="正文级别 1…"/>
          <p:cNvSpPr txBox="1">
            <a:spLocks noGrp="1"/>
          </p:cNvSpPr>
          <p:nvPr>
            <p:ph type="body" sz="quarter" idx="1"/>
          </p:nvPr>
        </p:nvSpPr>
        <p:spPr>
          <a:xfrm>
            <a:off x="4833937" y="11465718"/>
            <a:ext cx="14716126" cy="1589486"/>
          </a:xfrm>
          <a:prstGeom prst="rect">
            <a:avLst/>
          </a:prstGeom>
        </p:spPr>
        <p:txBody>
          <a:bodyPr anchor="t"/>
          <a:lstStyle>
            <a:lvl1pPr marL="0" indent="0" algn="ctr">
              <a:spcBef>
                <a:spcPts val="0"/>
              </a:spcBef>
              <a:buSzTx/>
              <a:buNone/>
              <a:defRPr sz="5200"/>
            </a:lvl1pPr>
            <a:lvl2pPr marL="0" indent="0" algn="ctr">
              <a:spcBef>
                <a:spcPts val="0"/>
              </a:spcBef>
              <a:buSzTx/>
              <a:buNone/>
              <a:defRPr sz="5200"/>
            </a:lvl2pPr>
            <a:lvl3pPr marL="0" indent="0" algn="ctr">
              <a:spcBef>
                <a:spcPts val="0"/>
              </a:spcBef>
              <a:buSzTx/>
              <a:buNone/>
              <a:defRPr sz="5200"/>
            </a:lvl3pPr>
            <a:lvl4pPr marL="0" indent="0" algn="ctr">
              <a:spcBef>
                <a:spcPts val="0"/>
              </a:spcBef>
              <a:buSzTx/>
              <a:buNone/>
              <a:defRPr sz="5200"/>
            </a:lvl4pPr>
            <a:lvl5pPr marL="0" indent="0" algn="ctr">
              <a:spcBef>
                <a:spcPts val="0"/>
              </a:spcBef>
              <a:buSzTx/>
              <a:buNone/>
              <a:defRPr sz="5200"/>
            </a:lvl5pPr>
          </a:lstStyle>
          <a:p>
            <a:r>
              <a:t>正文级别 1</a:t>
            </a:r>
          </a:p>
          <a:p>
            <a:pPr lvl="1"/>
            <a:r>
              <a:t>正文级别 2</a:t>
            </a:r>
          </a:p>
          <a:p>
            <a:pPr lvl="2"/>
            <a:r>
              <a:t>正文级别 3</a:t>
            </a:r>
          </a:p>
          <a:p>
            <a:pPr lvl="3"/>
            <a:r>
              <a:t>正文级别 4</a:t>
            </a:r>
          </a:p>
          <a:p>
            <a:pPr lvl="4"/>
            <a:r>
              <a:t>正文级别 5</a:t>
            </a:r>
          </a:p>
        </p:txBody>
      </p:sp>
      <p:sp>
        <p:nvSpPr>
          <p:cNvPr id="23"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标题 - 居中">
    <p:spTree>
      <p:nvGrpSpPr>
        <p:cNvPr id="1" name=""/>
        <p:cNvGrpSpPr/>
        <p:nvPr/>
      </p:nvGrpSpPr>
      <p:grpSpPr>
        <a:xfrm>
          <a:off x="0" y="0"/>
          <a:ext cx="0" cy="0"/>
          <a:chOff x="0" y="0"/>
          <a:chExt cx="0" cy="0"/>
        </a:xfrm>
      </p:grpSpPr>
      <p:sp>
        <p:nvSpPr>
          <p:cNvPr id="30" name="标题文本"/>
          <p:cNvSpPr txBox="1">
            <a:spLocks noGrp="1"/>
          </p:cNvSpPr>
          <p:nvPr>
            <p:ph type="title"/>
          </p:nvPr>
        </p:nvSpPr>
        <p:spPr>
          <a:xfrm>
            <a:off x="4833937" y="4536281"/>
            <a:ext cx="14716126" cy="4643438"/>
          </a:xfrm>
          <a:prstGeom prst="rect">
            <a:avLst/>
          </a:prstGeom>
        </p:spPr>
        <p:txBody>
          <a:bodyPr/>
          <a:lstStyle/>
          <a:p>
            <a:r>
              <a:t>标题文本</a:t>
            </a:r>
          </a:p>
        </p:txBody>
      </p:sp>
      <p:sp>
        <p:nvSpPr>
          <p:cNvPr id="31"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照片 - 垂直">
    <p:spTree>
      <p:nvGrpSpPr>
        <p:cNvPr id="1" name=""/>
        <p:cNvGrpSpPr/>
        <p:nvPr/>
      </p:nvGrpSpPr>
      <p:grpSpPr>
        <a:xfrm>
          <a:off x="0" y="0"/>
          <a:ext cx="0" cy="0"/>
          <a:chOff x="0" y="0"/>
          <a:chExt cx="0" cy="0"/>
        </a:xfrm>
      </p:grpSpPr>
      <p:sp>
        <p:nvSpPr>
          <p:cNvPr id="38" name="在海滩上低飞的苍鹭，前景是低矮的栅栏"/>
          <p:cNvSpPr>
            <a:spLocks noGrp="1"/>
          </p:cNvSpPr>
          <p:nvPr>
            <p:ph type="pic" sz="half" idx="21"/>
          </p:nvPr>
        </p:nvSpPr>
        <p:spPr>
          <a:xfrm>
            <a:off x="12013406" y="892968"/>
            <a:ext cx="11555016" cy="11555017"/>
          </a:xfrm>
          <a:prstGeom prst="rect">
            <a:avLst/>
          </a:prstGeom>
        </p:spPr>
        <p:txBody>
          <a:bodyPr lIns="91439" tIns="45719" rIns="91439" bIns="45719" anchor="t">
            <a:noAutofit/>
          </a:bodyPr>
          <a:lstStyle/>
          <a:p>
            <a:endParaRPr/>
          </a:p>
        </p:txBody>
      </p:sp>
      <p:sp>
        <p:nvSpPr>
          <p:cNvPr id="39" name="标题文本"/>
          <p:cNvSpPr txBox="1">
            <a:spLocks noGrp="1"/>
          </p:cNvSpPr>
          <p:nvPr>
            <p:ph type="title"/>
          </p:nvPr>
        </p:nvSpPr>
        <p:spPr>
          <a:xfrm>
            <a:off x="4387453" y="892968"/>
            <a:ext cx="7500938" cy="5607845"/>
          </a:xfrm>
          <a:prstGeom prst="rect">
            <a:avLst/>
          </a:prstGeom>
        </p:spPr>
        <p:txBody>
          <a:bodyPr anchor="b"/>
          <a:lstStyle>
            <a:lvl1pPr>
              <a:defRPr sz="8400"/>
            </a:lvl1pPr>
          </a:lstStyle>
          <a:p>
            <a:r>
              <a:t>标题文本</a:t>
            </a:r>
          </a:p>
        </p:txBody>
      </p:sp>
      <p:sp>
        <p:nvSpPr>
          <p:cNvPr id="40" name="正文级别 1…"/>
          <p:cNvSpPr txBox="1">
            <a:spLocks noGrp="1"/>
          </p:cNvSpPr>
          <p:nvPr>
            <p:ph type="body" sz="quarter" idx="1"/>
          </p:nvPr>
        </p:nvSpPr>
        <p:spPr>
          <a:xfrm>
            <a:off x="4387453" y="6643687"/>
            <a:ext cx="7500938" cy="5786438"/>
          </a:xfrm>
          <a:prstGeom prst="rect">
            <a:avLst/>
          </a:prstGeom>
        </p:spPr>
        <p:txBody>
          <a:bodyPr anchor="t"/>
          <a:lstStyle>
            <a:lvl1pPr marL="0" indent="0" algn="ctr">
              <a:spcBef>
                <a:spcPts val="0"/>
              </a:spcBef>
              <a:buSzTx/>
              <a:buNone/>
              <a:defRPr sz="5200"/>
            </a:lvl1pPr>
            <a:lvl2pPr marL="0" indent="0" algn="ctr">
              <a:spcBef>
                <a:spcPts val="0"/>
              </a:spcBef>
              <a:buSzTx/>
              <a:buNone/>
              <a:defRPr sz="5200"/>
            </a:lvl2pPr>
            <a:lvl3pPr marL="0" indent="0" algn="ctr">
              <a:spcBef>
                <a:spcPts val="0"/>
              </a:spcBef>
              <a:buSzTx/>
              <a:buNone/>
              <a:defRPr sz="5200"/>
            </a:lvl3pPr>
            <a:lvl4pPr marL="0" indent="0" algn="ctr">
              <a:spcBef>
                <a:spcPts val="0"/>
              </a:spcBef>
              <a:buSzTx/>
              <a:buNone/>
              <a:defRPr sz="5200"/>
            </a:lvl4pPr>
            <a:lvl5pPr marL="0" indent="0" algn="ctr">
              <a:spcBef>
                <a:spcPts val="0"/>
              </a:spcBef>
              <a:buSzTx/>
              <a:buNone/>
              <a:defRPr sz="5200"/>
            </a:lvl5pPr>
          </a:lstStyle>
          <a:p>
            <a:r>
              <a:t>正文级别 1</a:t>
            </a:r>
          </a:p>
          <a:p>
            <a:pPr lvl="1"/>
            <a:r>
              <a:t>正文级别 2</a:t>
            </a:r>
          </a:p>
          <a:p>
            <a:pPr lvl="2"/>
            <a:r>
              <a:t>正文级别 3</a:t>
            </a:r>
          </a:p>
          <a:p>
            <a:pPr lvl="3"/>
            <a:r>
              <a:t>正文级别 4</a:t>
            </a:r>
          </a:p>
          <a:p>
            <a:pPr lvl="4"/>
            <a:r>
              <a:t>正文级别 5</a:t>
            </a:r>
          </a:p>
        </p:txBody>
      </p:sp>
      <p:sp>
        <p:nvSpPr>
          <p:cNvPr id="41"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标题 - 顶部对齐">
    <p:spTree>
      <p:nvGrpSpPr>
        <p:cNvPr id="1" name=""/>
        <p:cNvGrpSpPr/>
        <p:nvPr/>
      </p:nvGrpSpPr>
      <p:grpSpPr>
        <a:xfrm>
          <a:off x="0" y="0"/>
          <a:ext cx="0" cy="0"/>
          <a:chOff x="0" y="0"/>
          <a:chExt cx="0" cy="0"/>
        </a:xfrm>
      </p:grpSpPr>
      <p:sp>
        <p:nvSpPr>
          <p:cNvPr id="48" name="标题文本"/>
          <p:cNvSpPr txBox="1">
            <a:spLocks noGrp="1"/>
          </p:cNvSpPr>
          <p:nvPr>
            <p:ph type="title"/>
          </p:nvPr>
        </p:nvSpPr>
        <p:spPr>
          <a:prstGeom prst="rect">
            <a:avLst/>
          </a:prstGeom>
        </p:spPr>
        <p:txBody>
          <a:bodyPr/>
          <a:lstStyle/>
          <a:p>
            <a:r>
              <a:t>标题文本</a:t>
            </a:r>
          </a:p>
        </p:txBody>
      </p:sp>
      <p:sp>
        <p:nvSpPr>
          <p:cNvPr id="49"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标题与项目符号">
    <p:spTree>
      <p:nvGrpSpPr>
        <p:cNvPr id="1" name=""/>
        <p:cNvGrpSpPr/>
        <p:nvPr/>
      </p:nvGrpSpPr>
      <p:grpSpPr>
        <a:xfrm>
          <a:off x="0" y="0"/>
          <a:ext cx="0" cy="0"/>
          <a:chOff x="0" y="0"/>
          <a:chExt cx="0" cy="0"/>
        </a:xfrm>
      </p:grpSpPr>
      <p:sp>
        <p:nvSpPr>
          <p:cNvPr id="56" name="标题文本"/>
          <p:cNvSpPr txBox="1">
            <a:spLocks noGrp="1"/>
          </p:cNvSpPr>
          <p:nvPr>
            <p:ph type="title"/>
          </p:nvPr>
        </p:nvSpPr>
        <p:spPr>
          <a:prstGeom prst="rect">
            <a:avLst/>
          </a:prstGeom>
        </p:spPr>
        <p:txBody>
          <a:bodyPr/>
          <a:lstStyle/>
          <a:p>
            <a:r>
              <a:t>标题文本</a:t>
            </a:r>
          </a:p>
        </p:txBody>
      </p:sp>
      <p:sp>
        <p:nvSpPr>
          <p:cNvPr id="57" name="正文级别 1…"/>
          <p:cNvSpPr txBox="1">
            <a:spLocks noGrp="1"/>
          </p:cNvSpPr>
          <p:nvPr>
            <p:ph type="body" idx="1"/>
          </p:nvPr>
        </p:nvSpPr>
        <p:spPr>
          <a:prstGeom prst="rect">
            <a:avLst/>
          </a:prstGeom>
        </p:spPr>
        <p:txBody>
          <a:bodyPr/>
          <a:lstStyle/>
          <a:p>
            <a:r>
              <a:t>正文级别 1</a:t>
            </a:r>
          </a:p>
          <a:p>
            <a:pPr lvl="1"/>
            <a:r>
              <a:t>正文级别 2</a:t>
            </a:r>
          </a:p>
          <a:p>
            <a:pPr lvl="2"/>
            <a:r>
              <a:t>正文级别 3</a:t>
            </a:r>
          </a:p>
          <a:p>
            <a:pPr lvl="3"/>
            <a:r>
              <a:t>正文级别 4</a:t>
            </a:r>
          </a:p>
          <a:p>
            <a:pPr lvl="4"/>
            <a:r>
              <a:t>正文级别 5</a:t>
            </a:r>
          </a:p>
        </p:txBody>
      </p:sp>
      <p:sp>
        <p:nvSpPr>
          <p:cNvPr id="58"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标题、项目符号与照片">
    <p:spTree>
      <p:nvGrpSpPr>
        <p:cNvPr id="1" name=""/>
        <p:cNvGrpSpPr/>
        <p:nvPr/>
      </p:nvGrpSpPr>
      <p:grpSpPr>
        <a:xfrm>
          <a:off x="0" y="0"/>
          <a:ext cx="0" cy="0"/>
          <a:chOff x="0" y="0"/>
          <a:chExt cx="0" cy="0"/>
        </a:xfrm>
      </p:grpSpPr>
      <p:sp>
        <p:nvSpPr>
          <p:cNvPr id="65" name="通往大海的两座山丘之间的沙路"/>
          <p:cNvSpPr>
            <a:spLocks noGrp="1"/>
          </p:cNvSpPr>
          <p:nvPr>
            <p:ph type="pic" sz="half" idx="21"/>
          </p:nvPr>
        </p:nvSpPr>
        <p:spPr>
          <a:xfrm>
            <a:off x="8405812" y="3643312"/>
            <a:ext cx="13260587" cy="8840392"/>
          </a:xfrm>
          <a:prstGeom prst="rect">
            <a:avLst/>
          </a:prstGeom>
        </p:spPr>
        <p:txBody>
          <a:bodyPr lIns="91439" tIns="45719" rIns="91439" bIns="45719" anchor="t">
            <a:noAutofit/>
          </a:bodyPr>
          <a:lstStyle/>
          <a:p>
            <a:endParaRPr/>
          </a:p>
        </p:txBody>
      </p:sp>
      <p:sp>
        <p:nvSpPr>
          <p:cNvPr id="66" name="标题文本"/>
          <p:cNvSpPr txBox="1">
            <a:spLocks noGrp="1"/>
          </p:cNvSpPr>
          <p:nvPr>
            <p:ph type="title"/>
          </p:nvPr>
        </p:nvSpPr>
        <p:spPr>
          <a:prstGeom prst="rect">
            <a:avLst/>
          </a:prstGeom>
        </p:spPr>
        <p:txBody>
          <a:bodyPr/>
          <a:lstStyle/>
          <a:p>
            <a:r>
              <a:t>标题文本</a:t>
            </a:r>
          </a:p>
        </p:txBody>
      </p:sp>
      <p:sp>
        <p:nvSpPr>
          <p:cNvPr id="67" name="正文级别 1…"/>
          <p:cNvSpPr txBox="1">
            <a:spLocks noGrp="1"/>
          </p:cNvSpPr>
          <p:nvPr>
            <p:ph type="body" sz="quarter" idx="1"/>
          </p:nvPr>
        </p:nvSpPr>
        <p:spPr>
          <a:xfrm>
            <a:off x="4387453" y="3643312"/>
            <a:ext cx="7500938" cy="8840392"/>
          </a:xfrm>
          <a:prstGeom prst="rect">
            <a:avLst/>
          </a:prstGeom>
        </p:spPr>
        <p:txBody>
          <a:bodyPr/>
          <a:lstStyle>
            <a:lvl1pPr marL="465364" indent="-465364">
              <a:spcBef>
                <a:spcPts val="4500"/>
              </a:spcBef>
              <a:defRPr sz="3800"/>
            </a:lvl1pPr>
            <a:lvl2pPr marL="808264" indent="-465364">
              <a:spcBef>
                <a:spcPts val="4500"/>
              </a:spcBef>
              <a:defRPr sz="3800"/>
            </a:lvl2pPr>
            <a:lvl3pPr marL="1151164" indent="-465364">
              <a:spcBef>
                <a:spcPts val="4500"/>
              </a:spcBef>
              <a:defRPr sz="3800"/>
            </a:lvl3pPr>
            <a:lvl4pPr marL="1494064" indent="-465364">
              <a:spcBef>
                <a:spcPts val="4500"/>
              </a:spcBef>
              <a:defRPr sz="3800"/>
            </a:lvl4pPr>
            <a:lvl5pPr marL="1836964" indent="-465364">
              <a:spcBef>
                <a:spcPts val="4500"/>
              </a:spcBef>
              <a:defRPr sz="3800"/>
            </a:lvl5pPr>
          </a:lstStyle>
          <a:p>
            <a:r>
              <a:t>正文级别 1</a:t>
            </a:r>
          </a:p>
          <a:p>
            <a:pPr lvl="1"/>
            <a:r>
              <a:t>正文级别 2</a:t>
            </a:r>
          </a:p>
          <a:p>
            <a:pPr lvl="2"/>
            <a:r>
              <a:t>正文级别 3</a:t>
            </a:r>
          </a:p>
          <a:p>
            <a:pPr lvl="3"/>
            <a:r>
              <a:t>正文级别 4</a:t>
            </a:r>
          </a:p>
          <a:p>
            <a:pPr lvl="4"/>
            <a:r>
              <a:t>正文级别 5</a:t>
            </a:r>
          </a:p>
        </p:txBody>
      </p:sp>
      <p:sp>
        <p:nvSpPr>
          <p:cNvPr id="68" name="幻灯片编号"/>
          <p:cNvSpPr txBox="1">
            <a:spLocks noGrp="1"/>
          </p:cNvSpPr>
          <p:nvPr>
            <p:ph type="sldNum" sz="quarter" idx="2"/>
          </p:nvPr>
        </p:nvSpPr>
        <p:spPr>
          <a:xfrm>
            <a:off x="11954103" y="13073062"/>
            <a:ext cx="466269" cy="473076"/>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项目符号">
    <p:spTree>
      <p:nvGrpSpPr>
        <p:cNvPr id="1" name=""/>
        <p:cNvGrpSpPr/>
        <p:nvPr/>
      </p:nvGrpSpPr>
      <p:grpSpPr>
        <a:xfrm>
          <a:off x="0" y="0"/>
          <a:ext cx="0" cy="0"/>
          <a:chOff x="0" y="0"/>
          <a:chExt cx="0" cy="0"/>
        </a:xfrm>
      </p:grpSpPr>
      <p:sp>
        <p:nvSpPr>
          <p:cNvPr id="75" name="正文级别 1…"/>
          <p:cNvSpPr txBox="1">
            <a:spLocks noGrp="1"/>
          </p:cNvSpPr>
          <p:nvPr>
            <p:ph type="body" idx="1"/>
          </p:nvPr>
        </p:nvSpPr>
        <p:spPr>
          <a:xfrm>
            <a:off x="4387453" y="1785937"/>
            <a:ext cx="15609094" cy="10144126"/>
          </a:xfrm>
          <a:prstGeom prst="rect">
            <a:avLst/>
          </a:prstGeom>
        </p:spPr>
        <p:txBody>
          <a:bodyPr/>
          <a:lstStyle/>
          <a:p>
            <a:r>
              <a:t>正文级别 1</a:t>
            </a:r>
          </a:p>
          <a:p>
            <a:pPr lvl="1"/>
            <a:r>
              <a:t>正文级别 2</a:t>
            </a:r>
          </a:p>
          <a:p>
            <a:pPr lvl="2"/>
            <a:r>
              <a:t>正文级别 3</a:t>
            </a:r>
          </a:p>
          <a:p>
            <a:pPr lvl="3"/>
            <a:r>
              <a:t>正文级别 4</a:t>
            </a:r>
          </a:p>
          <a:p>
            <a:pPr lvl="4"/>
            <a:r>
              <a:t>正文级别 5</a:t>
            </a:r>
          </a:p>
        </p:txBody>
      </p:sp>
      <p:sp>
        <p:nvSpPr>
          <p:cNvPr id="76"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照片 - 3 联">
    <p:spTree>
      <p:nvGrpSpPr>
        <p:cNvPr id="1" name=""/>
        <p:cNvGrpSpPr/>
        <p:nvPr/>
      </p:nvGrpSpPr>
      <p:grpSpPr>
        <a:xfrm>
          <a:off x="0" y="0"/>
          <a:ext cx="0" cy="0"/>
          <a:chOff x="0" y="0"/>
          <a:chExt cx="0" cy="0"/>
        </a:xfrm>
      </p:grpSpPr>
      <p:sp>
        <p:nvSpPr>
          <p:cNvPr id="83" name="通往大海的两座山丘之间的沙路"/>
          <p:cNvSpPr>
            <a:spLocks noGrp="1"/>
          </p:cNvSpPr>
          <p:nvPr>
            <p:ph type="pic" sz="quarter" idx="21"/>
          </p:nvPr>
        </p:nvSpPr>
        <p:spPr>
          <a:xfrm>
            <a:off x="12267902" y="7161609"/>
            <a:ext cx="7956352" cy="5304235"/>
          </a:xfrm>
          <a:prstGeom prst="rect">
            <a:avLst/>
          </a:prstGeom>
        </p:spPr>
        <p:txBody>
          <a:bodyPr lIns="91439" tIns="45719" rIns="91439" bIns="45719" anchor="t">
            <a:noAutofit/>
          </a:bodyPr>
          <a:lstStyle/>
          <a:p>
            <a:endParaRPr/>
          </a:p>
        </p:txBody>
      </p:sp>
      <p:sp>
        <p:nvSpPr>
          <p:cNvPr id="84" name="在海滩上低飞的苍鹭，前景是低矮的栅栏"/>
          <p:cNvSpPr>
            <a:spLocks noGrp="1"/>
          </p:cNvSpPr>
          <p:nvPr>
            <p:ph type="pic" sz="quarter" idx="22"/>
          </p:nvPr>
        </p:nvSpPr>
        <p:spPr>
          <a:xfrm>
            <a:off x="12495609" y="1053703"/>
            <a:ext cx="7500938" cy="7500938"/>
          </a:xfrm>
          <a:prstGeom prst="rect">
            <a:avLst/>
          </a:prstGeom>
        </p:spPr>
        <p:txBody>
          <a:bodyPr lIns="91439" tIns="45719" rIns="91439" bIns="45719" anchor="t">
            <a:noAutofit/>
          </a:bodyPr>
          <a:lstStyle/>
          <a:p>
            <a:endParaRPr/>
          </a:p>
        </p:txBody>
      </p:sp>
      <p:sp>
        <p:nvSpPr>
          <p:cNvPr id="85" name="从草地沙丘上欣赏海滩和大海的视图"/>
          <p:cNvSpPr>
            <a:spLocks noGrp="1"/>
          </p:cNvSpPr>
          <p:nvPr>
            <p:ph type="pic" idx="23"/>
          </p:nvPr>
        </p:nvSpPr>
        <p:spPr>
          <a:xfrm>
            <a:off x="-934641" y="1250156"/>
            <a:ext cx="16823532" cy="11215688"/>
          </a:xfrm>
          <a:prstGeom prst="rect">
            <a:avLst/>
          </a:prstGeom>
        </p:spPr>
        <p:txBody>
          <a:bodyPr lIns="91439" tIns="45719" rIns="91439" bIns="45719" anchor="t">
            <a:noAutofit/>
          </a:bodyPr>
          <a:lstStyle/>
          <a:p>
            <a:endParaRPr/>
          </a:p>
        </p:txBody>
      </p:sp>
      <p:sp>
        <p:nvSpPr>
          <p:cNvPr id="86"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引文">
    <p:spTree>
      <p:nvGrpSpPr>
        <p:cNvPr id="1" name=""/>
        <p:cNvGrpSpPr/>
        <p:nvPr/>
      </p:nvGrpSpPr>
      <p:grpSpPr>
        <a:xfrm>
          <a:off x="0" y="0"/>
          <a:ext cx="0" cy="0"/>
          <a:chOff x="0" y="0"/>
          <a:chExt cx="0" cy="0"/>
        </a:xfrm>
      </p:grpSpPr>
      <p:sp>
        <p:nvSpPr>
          <p:cNvPr id="93" name="–苏子柔"/>
          <p:cNvSpPr txBox="1">
            <a:spLocks noGrp="1"/>
          </p:cNvSpPr>
          <p:nvPr>
            <p:ph type="body" sz="quarter" idx="21"/>
          </p:nvPr>
        </p:nvSpPr>
        <p:spPr>
          <a:xfrm>
            <a:off x="4833937" y="8947546"/>
            <a:ext cx="14716126" cy="714376"/>
          </a:xfrm>
          <a:prstGeom prst="rect">
            <a:avLst/>
          </a:prstGeom>
        </p:spPr>
        <p:txBody>
          <a:bodyPr anchor="t">
            <a:spAutoFit/>
          </a:bodyPr>
          <a:lstStyle>
            <a:lvl1pPr marL="0" indent="0" algn="ctr">
              <a:spcBef>
                <a:spcPts val="0"/>
              </a:spcBef>
              <a:buSzTx/>
              <a:buNone/>
              <a:defRPr sz="3200" i="1"/>
            </a:lvl1pPr>
          </a:lstStyle>
          <a:p>
            <a:r>
              <a:t>–苏子柔</a:t>
            </a:r>
          </a:p>
        </p:txBody>
      </p:sp>
      <p:sp>
        <p:nvSpPr>
          <p:cNvPr id="94" name="“在此键入引文。”"/>
          <p:cNvSpPr txBox="1">
            <a:spLocks noGrp="1"/>
          </p:cNvSpPr>
          <p:nvPr>
            <p:ph type="body" sz="quarter" idx="22"/>
          </p:nvPr>
        </p:nvSpPr>
        <p:spPr>
          <a:xfrm>
            <a:off x="4833937" y="5945187"/>
            <a:ext cx="14716126" cy="968376"/>
          </a:xfrm>
          <a:prstGeom prst="rect">
            <a:avLst/>
          </a:prstGeom>
        </p:spPr>
        <p:txBody>
          <a:bodyPr>
            <a:spAutoFit/>
          </a:bodyPr>
          <a:lstStyle>
            <a:lvl1pPr marL="0" indent="0" algn="ctr">
              <a:spcBef>
                <a:spcPts val="0"/>
              </a:spcBef>
              <a:buSzTx/>
              <a:buNone/>
              <a:defRPr sz="4600">
                <a:latin typeface="+mn-lt"/>
                <a:ea typeface="+mn-ea"/>
                <a:cs typeface="+mn-cs"/>
                <a:sym typeface="Helvetica Neue Medium"/>
              </a:defRPr>
            </a:lvl1pPr>
          </a:lstStyle>
          <a:p>
            <a:r>
              <a:t>“在此键入引文。”</a:t>
            </a:r>
          </a:p>
        </p:txBody>
      </p:sp>
      <p:sp>
        <p:nvSpPr>
          <p:cNvPr id="95"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照片">
    <p:spTree>
      <p:nvGrpSpPr>
        <p:cNvPr id="1" name=""/>
        <p:cNvGrpSpPr/>
        <p:nvPr/>
      </p:nvGrpSpPr>
      <p:grpSpPr>
        <a:xfrm>
          <a:off x="0" y="0"/>
          <a:ext cx="0" cy="0"/>
          <a:chOff x="0" y="0"/>
          <a:chExt cx="0" cy="0"/>
        </a:xfrm>
      </p:grpSpPr>
      <p:sp>
        <p:nvSpPr>
          <p:cNvPr id="102" name="从草地沙丘上欣赏海滩和大海的视图"/>
          <p:cNvSpPr>
            <a:spLocks noGrp="1"/>
          </p:cNvSpPr>
          <p:nvPr>
            <p:ph type="pic" idx="21"/>
          </p:nvPr>
        </p:nvSpPr>
        <p:spPr>
          <a:xfrm>
            <a:off x="1208484" y="-71438"/>
            <a:ext cx="20788313" cy="13858876"/>
          </a:xfrm>
          <a:prstGeom prst="rect">
            <a:avLst/>
          </a:prstGeom>
        </p:spPr>
        <p:txBody>
          <a:bodyPr lIns="91439" tIns="45719" rIns="91439" bIns="45719" anchor="t">
            <a:noAutofit/>
          </a:bodyPr>
          <a:lstStyle/>
          <a:p>
            <a:endParaRPr/>
          </a:p>
        </p:txBody>
      </p:sp>
      <p:sp>
        <p:nvSpPr>
          <p:cNvPr id="103"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空白">
    <p:spTree>
      <p:nvGrpSpPr>
        <p:cNvPr id="1" name=""/>
        <p:cNvGrpSpPr/>
        <p:nvPr/>
      </p:nvGrpSpPr>
      <p:grpSpPr>
        <a:xfrm>
          <a:off x="0" y="0"/>
          <a:ext cx="0" cy="0"/>
          <a:chOff x="0" y="0"/>
          <a:chExt cx="0" cy="0"/>
        </a:xfrm>
      </p:grpSpPr>
      <p:sp>
        <p:nvSpPr>
          <p:cNvPr id="110"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标题文本"/>
          <p:cNvSpPr txBox="1">
            <a:spLocks noGrp="1"/>
          </p:cNvSpPr>
          <p:nvPr>
            <p:ph type="title"/>
          </p:nvPr>
        </p:nvSpPr>
        <p:spPr>
          <a:xfrm>
            <a:off x="4387453" y="357187"/>
            <a:ext cx="15609094" cy="30360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normAutofit/>
          </a:bodyPr>
          <a:lstStyle/>
          <a:p>
            <a:r>
              <a:t>标题文本</a:t>
            </a:r>
          </a:p>
        </p:txBody>
      </p:sp>
      <p:sp>
        <p:nvSpPr>
          <p:cNvPr id="3" name="正文级别 1…"/>
          <p:cNvSpPr txBox="1">
            <a:spLocks noGrp="1"/>
          </p:cNvSpPr>
          <p:nvPr>
            <p:ph type="body" idx="1"/>
          </p:nvPr>
        </p:nvSpPr>
        <p:spPr>
          <a:xfrm>
            <a:off x="4387453" y="3643312"/>
            <a:ext cx="15609094" cy="884039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normAutofit/>
          </a:bodyPr>
          <a:lstStyle/>
          <a:p>
            <a:r>
              <a:t>正文级别 1</a:t>
            </a:r>
          </a:p>
          <a:p>
            <a:pPr lvl="1"/>
            <a:r>
              <a:t>正文级别 2</a:t>
            </a:r>
          </a:p>
          <a:p>
            <a:pPr lvl="2"/>
            <a:r>
              <a:t>正文级别 3</a:t>
            </a:r>
          </a:p>
          <a:p>
            <a:pPr lvl="3"/>
            <a:r>
              <a:t>正文级别 4</a:t>
            </a:r>
          </a:p>
          <a:p>
            <a:pPr lvl="4"/>
            <a:r>
              <a:t>正文级别 5</a:t>
            </a:r>
          </a:p>
        </p:txBody>
      </p:sp>
      <p:sp>
        <p:nvSpPr>
          <p:cNvPr id="4" name="幻灯片编号"/>
          <p:cNvSpPr txBox="1">
            <a:spLocks noGrp="1"/>
          </p:cNvSpPr>
          <p:nvPr>
            <p:ph type="sldNum" sz="quarter" idx="2"/>
          </p:nvPr>
        </p:nvSpPr>
        <p:spPr>
          <a:xfrm>
            <a:off x="11954103" y="13073062"/>
            <a:ext cx="466269" cy="477671"/>
          </a:xfrm>
          <a:prstGeom prst="rect">
            <a:avLst/>
          </a:prstGeom>
          <a:ln w="12700">
            <a:miter lim="400000"/>
          </a:ln>
        </p:spPr>
        <p:txBody>
          <a:bodyPr wrap="none" lIns="71437" tIns="71437" rIns="71437" bIns="71437">
            <a:spAutoFit/>
          </a:bodyPr>
          <a:lstStyle>
            <a:lvl1pPr>
              <a:defRPr sz="2200" b="0">
                <a:latin typeface="Helvetica Neue Light"/>
                <a:ea typeface="Helvetica Neue Light"/>
                <a:cs typeface="Helvetica Neue Light"/>
                <a:sym typeface="Helvetica Neue Light"/>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spd="med"/>
  <p:txStyles>
    <p:titleStyle>
      <a:lvl1pPr marL="0" marR="0" indent="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1pPr>
      <a:lvl2pPr marL="0" marR="0" indent="45720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2pPr>
      <a:lvl3pPr marL="0" marR="0" indent="91440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3pPr>
      <a:lvl4pPr marL="0" marR="0" indent="137160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4pPr>
      <a:lvl5pPr marL="0" marR="0" indent="182880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5pPr>
      <a:lvl6pPr marL="0" marR="0" indent="228600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6pPr>
      <a:lvl7pPr marL="0" marR="0" indent="274320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7pPr>
      <a:lvl8pPr marL="0" marR="0" indent="320040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8pPr>
      <a:lvl9pPr marL="0" marR="0" indent="365760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9pPr>
    </p:titleStyle>
    <p:bodyStyle>
      <a:lvl1pPr marL="6111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1pPr>
      <a:lvl2pPr marL="10556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2pPr>
      <a:lvl3pPr marL="15001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3pPr>
      <a:lvl4pPr marL="19446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4pPr>
      <a:lvl5pPr marL="23891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5pPr>
      <a:lvl6pPr marL="28336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6pPr>
      <a:lvl7pPr marL="32781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7pPr>
      <a:lvl8pPr marL="37226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8pPr>
      <a:lvl9pPr marL="41671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9pPr>
    </p:bodyStyle>
    <p:otherStyle>
      <a:lvl1pPr marL="0" marR="0" indent="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1pPr>
      <a:lvl2pPr marL="0" marR="0" indent="45720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2pPr>
      <a:lvl3pPr marL="0" marR="0" indent="91440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3pPr>
      <a:lvl4pPr marL="0" marR="0" indent="137160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4pPr>
      <a:lvl5pPr marL="0" marR="0" indent="182880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5pPr>
      <a:lvl6pPr marL="0" marR="0" indent="228600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6pPr>
      <a:lvl7pPr marL="0" marR="0" indent="274320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7pPr>
      <a:lvl8pPr marL="0" marR="0" indent="320040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8pPr>
      <a:lvl9pPr marL="0" marR="0" indent="365760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hyperlink" Target="https://www.cnet.com/tech/mobile/apple-under-tim-cook-a-nicer-company-but-a-better-one/" TargetMode="External"/><Relationship Id="rId3" Type="http://schemas.openxmlformats.org/officeDocument/2006/relationships/hyperlink" Target="https://www.forbes.com/sites/chuckjones/2015/11/22/six-reasons-tim-cook-is-doing-a-great-job-as-apples-ceo/?sh=3b9ea32542fd" TargetMode="External"/><Relationship Id="rId7" Type="http://schemas.openxmlformats.org/officeDocument/2006/relationships/hyperlink" Target="https://www.entrepreneur.com/business-news/5-things-you-dont-know-about-apple-ceo-tim-cook/246642" TargetMode="External"/><Relationship Id="rId2" Type="http://schemas.openxmlformats.org/officeDocument/2006/relationships/hyperlink" Target="https://www.forbes.com/sites/chuckjones/" TargetMode="External"/><Relationship Id="rId1" Type="http://schemas.openxmlformats.org/officeDocument/2006/relationships/slideLayout" Target="../slideLayouts/slideLayout1.xml"/><Relationship Id="rId6" Type="http://schemas.openxmlformats.org/officeDocument/2006/relationships/hyperlink" Target="https://www.marketwatch.com/story/5-things-tim-cook-has-done-better-than-steve-jobs-2016-08-24" TargetMode="External"/><Relationship Id="rId11" Type="http://schemas.openxmlformats.org/officeDocument/2006/relationships/hyperlink" Target="https://epsnews.com/2012/06/12/apple-elevates-supply-chain-under-cook/" TargetMode="External"/><Relationship Id="rId5" Type="http://schemas.openxmlformats.org/officeDocument/2006/relationships/hyperlink" Target="https://www.businessinsider.com/the-10-smartest-things-tim-cook-has-done-since-becoming-apples-ceo-2013-3" TargetMode="External"/><Relationship Id="rId10" Type="http://schemas.openxmlformats.org/officeDocument/2006/relationships/hyperlink" Target="https://en.wikipedia.org/wiki/Tim_Cook#Apple" TargetMode="External"/><Relationship Id="rId4" Type="http://schemas.openxmlformats.org/officeDocument/2006/relationships/hyperlink" Target="https://observer.com/2016/08/five-years-of-tim-cooks-apple-in-charts/" TargetMode="External"/><Relationship Id="rId9" Type="http://schemas.openxmlformats.org/officeDocument/2006/relationships/hyperlink" Target="https://www.zdnet.com/article/apple-launches-everyone-can-code-to-teach-kids-swift/"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Change in Apple"/>
          <p:cNvSpPr txBox="1"/>
          <p:nvPr/>
        </p:nvSpPr>
        <p:spPr>
          <a:xfrm>
            <a:off x="6673368" y="4069476"/>
            <a:ext cx="11037263" cy="106759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ctr">
            <a:spAutoFit/>
          </a:bodyPr>
          <a:lstStyle>
            <a:lvl1pPr>
              <a:defRPr sz="6000">
                <a:solidFill>
                  <a:schemeClr val="accent1"/>
                </a:solidFill>
                <a:latin typeface="Arial"/>
                <a:ea typeface="Arial"/>
                <a:cs typeface="Arial"/>
                <a:sym typeface="Arial"/>
              </a:defRPr>
            </a:lvl1pPr>
          </a:lstStyle>
          <a:p>
            <a:r>
              <a:rPr dirty="0"/>
              <a:t>Change </a:t>
            </a:r>
            <a:r>
              <a:rPr lang="en-US" dirty="0"/>
              <a:t>and stability </a:t>
            </a:r>
            <a:r>
              <a:rPr dirty="0"/>
              <a:t>in Apple </a:t>
            </a:r>
          </a:p>
        </p:txBody>
      </p:sp>
      <p:sp>
        <p:nvSpPr>
          <p:cNvPr id="120" name="- Presented by Ronnie/Peirong Wang"/>
          <p:cNvSpPr txBox="1"/>
          <p:nvPr/>
        </p:nvSpPr>
        <p:spPr>
          <a:xfrm>
            <a:off x="13662244" y="5792594"/>
            <a:ext cx="4861906" cy="5751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800" b="0">
                <a:latin typeface="Arial"/>
                <a:ea typeface="Arial"/>
                <a:cs typeface="Arial"/>
                <a:sym typeface="Arial"/>
              </a:defRPr>
            </a:lvl1pPr>
          </a:lstStyle>
          <a:p>
            <a:r>
              <a:rPr dirty="0"/>
              <a:t>- Presented by Peirong Wang</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1.Introduction"/>
          <p:cNvSpPr txBox="1"/>
          <p:nvPr/>
        </p:nvSpPr>
        <p:spPr>
          <a:xfrm>
            <a:off x="968480" y="1847525"/>
            <a:ext cx="3387751" cy="7350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rPr dirty="0"/>
              <a:t>1.Introduction</a:t>
            </a:r>
          </a:p>
        </p:txBody>
      </p:sp>
      <p:sp>
        <p:nvSpPr>
          <p:cNvPr id="123" name="2. Change in Apple"/>
          <p:cNvSpPr txBox="1"/>
          <p:nvPr/>
        </p:nvSpPr>
        <p:spPr>
          <a:xfrm>
            <a:off x="968480" y="5205400"/>
            <a:ext cx="7721665" cy="790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pPr algn="l"/>
            <a:r>
              <a:rPr dirty="0"/>
              <a:t>2. Change</a:t>
            </a:r>
            <a:r>
              <a:rPr lang="zh-CN" altLang="en-US" dirty="0"/>
              <a:t> </a:t>
            </a:r>
            <a:r>
              <a:rPr lang="en-US" altLang="zh-CN" dirty="0"/>
              <a:t>and stability</a:t>
            </a:r>
            <a:r>
              <a:rPr lang="en-US" dirty="0"/>
              <a:t> </a:t>
            </a:r>
            <a:r>
              <a:rPr dirty="0"/>
              <a:t>in Apple</a:t>
            </a:r>
          </a:p>
        </p:txBody>
      </p:sp>
      <p:sp>
        <p:nvSpPr>
          <p:cNvPr id="124" name="3. Conclusion"/>
          <p:cNvSpPr txBox="1"/>
          <p:nvPr/>
        </p:nvSpPr>
        <p:spPr>
          <a:xfrm>
            <a:off x="968480" y="8618849"/>
            <a:ext cx="3387490" cy="73502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3. Conclusion</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23"/>
                                        </p:tgtEl>
                                        <p:attrNameLst>
                                          <p:attrName>style.visibility</p:attrName>
                                        </p:attrNameLst>
                                      </p:cBhvr>
                                      <p:to>
                                        <p:strVal val="visible"/>
                                      </p:to>
                                    </p:set>
                                  </p:childTnLst>
                                </p:cTn>
                              </p:par>
                            </p:childTnLst>
                          </p:cTn>
                        </p:par>
                        <p:par>
                          <p:cTn id="7" fill="hold">
                            <p:stCondLst>
                              <p:cond delay="0"/>
                            </p:stCondLst>
                            <p:childTnLst>
                              <p:par>
                                <p:cTn id="8" presetID="9" presetClass="emph" fill="hold" grpId="2" nodeType="withEffect">
                                  <p:stCondLst>
                                    <p:cond delay="0"/>
                                  </p:stCondLst>
                                  <p:childTnLst>
                                    <p:set>
                                      <p:cBhvr>
                                        <p:cTn id="9" dur="indefinite" fill="hold"/>
                                        <p:tgtEl>
                                          <p:spTgt spid="122"/>
                                        </p:tgtEl>
                                        <p:attrNameLst>
                                          <p:attrName>style.opacity</p:attrName>
                                        </p:attrNameLst>
                                      </p:cBhvr>
                                      <p:to>
                                        <p:strVal val="0.06"/>
                                      </p:to>
                                    </p:set>
                                    <p:animEffect filter="image" prLst="opacity: 0.06; ">
                                      <p:cBhvr>
                                        <p:cTn id="10" dur="indefinite" fill="hold"/>
                                        <p:tgtEl>
                                          <p:spTgt spid="122"/>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3" nodeType="clickEffect">
                                  <p:stCondLst>
                                    <p:cond delay="0"/>
                                  </p:stCondLst>
                                  <p:iterate>
                                    <p:tmAbs val="0"/>
                                  </p:iterate>
                                  <p:childTnLst>
                                    <p:set>
                                      <p:cBhvr>
                                        <p:cTn id="14" fill="hold"/>
                                        <p:tgtEl>
                                          <p:spTgt spid="124"/>
                                        </p:tgtEl>
                                        <p:attrNameLst>
                                          <p:attrName>style.visibility</p:attrName>
                                        </p:attrNameLst>
                                      </p:cBhvr>
                                      <p:to>
                                        <p:strVal val="visible"/>
                                      </p:to>
                                    </p:set>
                                  </p:childTnLst>
                                </p:cTn>
                              </p:par>
                            </p:childTnLst>
                          </p:cTn>
                        </p:par>
                        <p:par>
                          <p:cTn id="15" fill="hold">
                            <p:stCondLst>
                              <p:cond delay="0"/>
                            </p:stCondLst>
                            <p:childTnLst>
                              <p:par>
                                <p:cTn id="16" presetID="9" presetClass="emph" fill="hold" grpId="4" nodeType="withEffect">
                                  <p:stCondLst>
                                    <p:cond delay="0"/>
                                  </p:stCondLst>
                                  <p:childTnLst>
                                    <p:set>
                                      <p:cBhvr>
                                        <p:cTn id="17" dur="indefinite" fill="hold"/>
                                        <p:tgtEl>
                                          <p:spTgt spid="123"/>
                                        </p:tgtEl>
                                        <p:attrNameLst>
                                          <p:attrName>style.opacity</p:attrName>
                                        </p:attrNameLst>
                                      </p:cBhvr>
                                      <p:to>
                                        <p:strVal val="0.06"/>
                                      </p:to>
                                    </p:set>
                                    <p:animEffect filter="image" prLst="opacity: 0.06; ">
                                      <p:cBhvr>
                                        <p:cTn id="18" dur="indefinite" fill="hold"/>
                                        <p:tgtEl>
                                          <p:spTgt spid="1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 grpId="2" animBg="1" advAuto="0"/>
      <p:bldP spid="123" grpId="1" animBg="1" advAuto="0"/>
      <p:bldP spid="123" grpId="4" animBg="1" advAuto="0"/>
      <p:bldP spid="124" grpId="3" animBg="1" advAuto="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About Me…"/>
          <p:cNvSpPr txBox="1"/>
          <p:nvPr/>
        </p:nvSpPr>
        <p:spPr>
          <a:xfrm>
            <a:off x="1176927" y="2900945"/>
            <a:ext cx="17238692" cy="21755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pPr algn="l"/>
            <a:r>
              <a:rPr dirty="0"/>
              <a:t>About Me</a:t>
            </a:r>
          </a:p>
          <a:p>
            <a:pPr marL="342900" indent="-342900" algn="l">
              <a:buFont typeface="Arial" panose="020B0604020202020204" pitchFamily="34" charset="0"/>
              <a:buChar char="•"/>
              <a:defRPr sz="2500" b="0"/>
            </a:pPr>
            <a:r>
              <a:rPr dirty="0"/>
              <a:t>Chinese Name: Peirong Wang</a:t>
            </a:r>
          </a:p>
          <a:p>
            <a:pPr marL="342900" indent="-342900" algn="l">
              <a:buFont typeface="Arial" panose="020B0604020202020204" pitchFamily="34" charset="0"/>
              <a:buChar char="•"/>
              <a:defRPr sz="2500" b="0"/>
            </a:pPr>
            <a:r>
              <a:rPr dirty="0"/>
              <a:t>English Name: Ronnie</a:t>
            </a:r>
          </a:p>
          <a:p>
            <a:pPr marL="342900" indent="-342900" algn="l">
              <a:buFont typeface="Arial" panose="020B0604020202020204" pitchFamily="34" charset="0"/>
              <a:buChar char="•"/>
              <a:defRPr sz="2500" b="0"/>
            </a:pPr>
            <a:r>
              <a:rPr dirty="0"/>
              <a:t>Working experience: Working in Foxconn and other Apple </a:t>
            </a:r>
            <a:r>
              <a:rPr lang="en-US" dirty="0"/>
              <a:t>contract manufacturer </a:t>
            </a:r>
            <a:r>
              <a:rPr dirty="0"/>
              <a:t>for over 10years, familiar with Apple</a:t>
            </a:r>
            <a:r>
              <a:rPr lang="en-US" dirty="0"/>
              <a:t>,</a:t>
            </a:r>
          </a:p>
          <a:p>
            <a:pPr algn="l">
              <a:defRPr sz="2500" b="0"/>
            </a:pPr>
            <a:r>
              <a:rPr lang="en-US" dirty="0"/>
              <a:t>now I am working in a SI (system integrate) company, we are producing automation machines for Apple factories. </a:t>
            </a:r>
            <a:endParaRPr dirty="0"/>
          </a:p>
        </p:txBody>
      </p:sp>
      <p:sp>
        <p:nvSpPr>
          <p:cNvPr id="132" name="Chosen Organisation…"/>
          <p:cNvSpPr txBox="1"/>
          <p:nvPr/>
        </p:nvSpPr>
        <p:spPr>
          <a:xfrm>
            <a:off x="1080453" y="7759629"/>
            <a:ext cx="20857264" cy="149848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t">
            <a:spAutoFit/>
          </a:bodyPr>
          <a:lstStyle/>
          <a:p>
            <a:pPr algn="l"/>
            <a:r>
              <a:rPr dirty="0"/>
              <a:t>Chosen </a:t>
            </a:r>
            <a:r>
              <a:rPr dirty="0" err="1"/>
              <a:t>Organisation</a:t>
            </a:r>
            <a:endParaRPr dirty="0"/>
          </a:p>
          <a:p>
            <a:pPr marL="457200" indent="-457200" algn="l">
              <a:buFont typeface="Arial" panose="020B0604020202020204" pitchFamily="34" charset="0"/>
              <a:buChar char="•"/>
            </a:pPr>
            <a:r>
              <a:rPr lang="en-US" altLang="zh-CN" sz="2800" b="0" dirty="0"/>
              <a:t>Apple is the leading company all over the world in laptop and mobile phone field, change in</a:t>
            </a:r>
            <a:r>
              <a:rPr lang="zh-CN" altLang="en-US" sz="2800" b="0" dirty="0"/>
              <a:t> </a:t>
            </a:r>
            <a:r>
              <a:rPr lang="en-US" altLang="zh-CN" sz="2800" b="0" dirty="0"/>
              <a:t>Apple</a:t>
            </a:r>
            <a:r>
              <a:rPr lang="zh-CN" altLang="en-US" sz="2800" b="0" dirty="0"/>
              <a:t> </a:t>
            </a:r>
            <a:r>
              <a:rPr lang="en-US" altLang="zh-CN" sz="2800" b="0" dirty="0"/>
              <a:t>is</a:t>
            </a:r>
            <a:r>
              <a:rPr lang="zh-CN" altLang="en-US" sz="2800" b="0" dirty="0"/>
              <a:t> </a:t>
            </a:r>
            <a:r>
              <a:rPr lang="en-US" altLang="zh-CN" sz="2800" b="0" dirty="0"/>
              <a:t>representational</a:t>
            </a:r>
          </a:p>
          <a:p>
            <a:pPr marL="457200" indent="-457200" algn="l">
              <a:buFont typeface="Arial" panose="020B0604020202020204" pitchFamily="34" charset="0"/>
              <a:buChar char="•"/>
            </a:pPr>
            <a:r>
              <a:rPr lang="en-US" altLang="zh-CN" sz="2800" b="0" dirty="0"/>
              <a:t>The analysis of change and stability of Apple has far-reaching significance</a:t>
            </a:r>
            <a:r>
              <a:rPr lang="zh-CN" altLang="en-US" sz="2800" b="0" dirty="0"/>
              <a:t> </a:t>
            </a:r>
            <a:r>
              <a:rPr lang="en-US" altLang="zh-CN" sz="2800" b="0" dirty="0"/>
              <a:t>for companies</a:t>
            </a:r>
          </a:p>
        </p:txBody>
      </p:sp>
      <p:sp>
        <p:nvSpPr>
          <p:cNvPr id="2" name="1.Introduction">
            <a:extLst>
              <a:ext uri="{FF2B5EF4-FFF2-40B4-BE49-F238E27FC236}">
                <a16:creationId xmlns:a16="http://schemas.microsoft.com/office/drawing/2014/main" id="{85166F67-14BC-3FC4-D29D-409A2D959F43}"/>
              </a:ext>
            </a:extLst>
          </p:cNvPr>
          <p:cNvSpPr txBox="1"/>
          <p:nvPr/>
        </p:nvSpPr>
        <p:spPr>
          <a:xfrm>
            <a:off x="968480" y="1847525"/>
            <a:ext cx="3387751" cy="7350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rPr dirty="0"/>
              <a:t>1.Introduction</a:t>
            </a:r>
          </a:p>
        </p:txBody>
      </p:sp>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32"/>
                                        </p:tgtEl>
                                        <p:attrNameLst>
                                          <p:attrName>style.visibility</p:attrName>
                                        </p:attrNameLst>
                                      </p:cBhvr>
                                      <p:to>
                                        <p:strVal val="visible"/>
                                      </p:to>
                                    </p:set>
                                  </p:childTnLst>
                                </p:cTn>
                              </p:par>
                            </p:childTnLst>
                          </p:cTn>
                        </p:par>
                        <p:par>
                          <p:cTn id="7" fill="hold">
                            <p:stCondLst>
                              <p:cond delay="0"/>
                            </p:stCondLst>
                            <p:childTnLst>
                              <p:par>
                                <p:cTn id="8" presetID="9" presetClass="emph" fill="hold" grpId="2" nodeType="afterEffect">
                                  <p:stCondLst>
                                    <p:cond delay="0"/>
                                  </p:stCondLst>
                                  <p:childTnLst>
                                    <p:set>
                                      <p:cBhvr>
                                        <p:cTn id="9" dur="indefinite" fill="hold"/>
                                        <p:tgtEl>
                                          <p:spTgt spid="131"/>
                                        </p:tgtEl>
                                        <p:attrNameLst>
                                          <p:attrName>style.opacity</p:attrName>
                                        </p:attrNameLst>
                                      </p:cBhvr>
                                      <p:to>
                                        <p:strVal val="0.06"/>
                                      </p:to>
                                    </p:set>
                                    <p:animEffect filter="image" prLst="opacity: 0.06; ">
                                      <p:cBhvr>
                                        <p:cTn id="10" dur="indefinite" fill="hold"/>
                                        <p:tgtEl>
                                          <p:spTgt spid="131"/>
                                        </p:tgtEl>
                                      </p:cBhvr>
                                    </p:animEffect>
                                  </p:childTnLst>
                                </p:cTn>
                              </p:par>
                              <p:par>
                                <p:cTn id="11" presetID="9" presetClass="emph" fill="hold" grpId="0" nodeType="withEffect">
                                  <p:stCondLst>
                                    <p:cond delay="0"/>
                                  </p:stCondLst>
                                  <p:childTnLst>
                                    <p:set>
                                      <p:cBhvr>
                                        <p:cTn id="12" dur="indefinite" fill="hold"/>
                                        <p:tgtEl>
                                          <p:spTgt spid="2"/>
                                        </p:tgtEl>
                                        <p:attrNameLst>
                                          <p:attrName>style.opacity</p:attrName>
                                        </p:attrNameLst>
                                      </p:cBhvr>
                                      <p:to>
                                        <p:strVal val="0.06"/>
                                      </p:to>
                                    </p:set>
                                    <p:animEffect filter="image" prLst="opacity: 0.06; ">
                                      <p:cBhvr>
                                        <p:cTn id="13" dur="indefinite" fill="hold"/>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 grpId="2" animBg="1" advAuto="0"/>
      <p:bldP spid="132" grpId="1" animBg="1" advAuto="0"/>
      <p:bldP spid="2" grpId="0" animBg="1" advAuto="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Introduction">
            <a:extLst>
              <a:ext uri="{FF2B5EF4-FFF2-40B4-BE49-F238E27FC236}">
                <a16:creationId xmlns:a16="http://schemas.microsoft.com/office/drawing/2014/main" id="{85166F67-14BC-3FC4-D29D-409A2D959F43}"/>
              </a:ext>
            </a:extLst>
          </p:cNvPr>
          <p:cNvSpPr txBox="1"/>
          <p:nvPr/>
        </p:nvSpPr>
        <p:spPr>
          <a:xfrm>
            <a:off x="968480" y="1819738"/>
            <a:ext cx="7721665" cy="790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pPr algn="l"/>
            <a:r>
              <a:rPr lang="en-US" dirty="0"/>
              <a:t>2. Change and stability in Apple</a:t>
            </a:r>
            <a:endParaRPr dirty="0"/>
          </a:p>
        </p:txBody>
      </p:sp>
      <p:pic>
        <p:nvPicPr>
          <p:cNvPr id="4" name="图片 3">
            <a:extLst>
              <a:ext uri="{FF2B5EF4-FFF2-40B4-BE49-F238E27FC236}">
                <a16:creationId xmlns:a16="http://schemas.microsoft.com/office/drawing/2014/main" id="{6C94D096-4B04-C036-787C-1C6E15C8FC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97046" y="3388690"/>
            <a:ext cx="18989907" cy="6938619"/>
          </a:xfrm>
          <a:prstGeom prst="rect">
            <a:avLst/>
          </a:prstGeom>
        </p:spPr>
      </p:pic>
    </p:spTree>
    <p:extLst>
      <p:ext uri="{BB962C8B-B14F-4D97-AF65-F5344CB8AC3E}">
        <p14:creationId xmlns:p14="http://schemas.microsoft.com/office/powerpoint/2010/main" val="972626192"/>
      </p:ext>
    </p:extLst>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9" presetClass="emph" fill="hold" grpId="0" nodeType="withEffect">
                                  <p:stCondLst>
                                    <p:cond delay="0"/>
                                  </p:stCondLst>
                                  <p:childTnLst>
                                    <p:set>
                                      <p:cBhvr>
                                        <p:cTn id="6" dur="indefinite" fill="hold"/>
                                        <p:tgtEl>
                                          <p:spTgt spid="2"/>
                                        </p:tgtEl>
                                        <p:attrNameLst>
                                          <p:attrName>style.opacity</p:attrName>
                                        </p:attrNameLst>
                                      </p:cBhvr>
                                      <p:to>
                                        <p:strVal val="0.06"/>
                                      </p:to>
                                    </p:set>
                                    <p:animEffect filter="image" prLst="opacity: 0.06; ">
                                      <p:cBhvr>
                                        <p:cTn id="7" dur="indefinite" fill="hold"/>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advAuto="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Introduction">
            <a:extLst>
              <a:ext uri="{FF2B5EF4-FFF2-40B4-BE49-F238E27FC236}">
                <a16:creationId xmlns:a16="http://schemas.microsoft.com/office/drawing/2014/main" id="{85166F67-14BC-3FC4-D29D-409A2D959F43}"/>
              </a:ext>
            </a:extLst>
          </p:cNvPr>
          <p:cNvSpPr txBox="1"/>
          <p:nvPr/>
        </p:nvSpPr>
        <p:spPr>
          <a:xfrm>
            <a:off x="968480" y="1819738"/>
            <a:ext cx="7721665" cy="790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pPr algn="l"/>
            <a:r>
              <a:rPr lang="en-US" dirty="0"/>
              <a:t>2. Change and stability in Apple</a:t>
            </a:r>
            <a:endParaRPr dirty="0"/>
          </a:p>
        </p:txBody>
      </p:sp>
      <p:sp>
        <p:nvSpPr>
          <p:cNvPr id="4" name="About Me…">
            <a:extLst>
              <a:ext uri="{FF2B5EF4-FFF2-40B4-BE49-F238E27FC236}">
                <a16:creationId xmlns:a16="http://schemas.microsoft.com/office/drawing/2014/main" id="{A766221B-6D53-4A0B-409F-561155AA0754}"/>
              </a:ext>
            </a:extLst>
          </p:cNvPr>
          <p:cNvSpPr txBox="1"/>
          <p:nvPr/>
        </p:nvSpPr>
        <p:spPr>
          <a:xfrm>
            <a:off x="1176927" y="3147166"/>
            <a:ext cx="3734996" cy="129843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t">
            <a:spAutoFit/>
          </a:bodyPr>
          <a:lstStyle/>
          <a:p>
            <a:pPr marL="342900" indent="-342900" algn="l">
              <a:buFont typeface="Arial" panose="020B0604020202020204" pitchFamily="34" charset="0"/>
              <a:buChar char="•"/>
              <a:defRPr sz="2500" b="0"/>
            </a:pPr>
            <a:r>
              <a:rPr lang="en-US" dirty="0"/>
              <a:t>Hi</a:t>
            </a:r>
            <a:r>
              <a:rPr lang="en-US" altLang="zh-CN" dirty="0"/>
              <a:t>gh quality</a:t>
            </a:r>
            <a:r>
              <a:rPr lang="en-US" dirty="0"/>
              <a:t> product</a:t>
            </a:r>
          </a:p>
          <a:p>
            <a:pPr marL="342900" indent="-342900" algn="l">
              <a:buFont typeface="Arial" panose="020B0604020202020204" pitchFamily="34" charset="0"/>
              <a:buChar char="•"/>
              <a:defRPr sz="2500" b="0"/>
            </a:pPr>
            <a:r>
              <a:rPr lang="en-US" dirty="0"/>
              <a:t>Product innovation</a:t>
            </a:r>
          </a:p>
          <a:p>
            <a:pPr marL="342900" indent="-342900" algn="l">
              <a:buFont typeface="Arial" panose="020B0604020202020204" pitchFamily="34" charset="0"/>
              <a:buChar char="•"/>
              <a:defRPr sz="2500" b="0"/>
            </a:pPr>
            <a:r>
              <a:rPr lang="en-US" altLang="zh-CN" sz="2500" b="0" dirty="0"/>
              <a:t>Minimalist design style</a:t>
            </a:r>
            <a:endParaRPr dirty="0"/>
          </a:p>
        </p:txBody>
      </p:sp>
    </p:spTree>
    <p:extLst>
      <p:ext uri="{BB962C8B-B14F-4D97-AF65-F5344CB8AC3E}">
        <p14:creationId xmlns:p14="http://schemas.microsoft.com/office/powerpoint/2010/main" val="2090893471"/>
      </p:ext>
    </p:extLst>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9" presetClass="emph" fill="hold" grpId="0" nodeType="withEffect">
                                  <p:stCondLst>
                                    <p:cond delay="0"/>
                                  </p:stCondLst>
                                  <p:childTnLst>
                                    <p:set>
                                      <p:cBhvr>
                                        <p:cTn id="6" dur="indefinite" fill="hold"/>
                                        <p:tgtEl>
                                          <p:spTgt spid="2"/>
                                        </p:tgtEl>
                                        <p:attrNameLst>
                                          <p:attrName>style.opacity</p:attrName>
                                        </p:attrNameLst>
                                      </p:cBhvr>
                                      <p:to>
                                        <p:strVal val="0.06"/>
                                      </p:to>
                                    </p:set>
                                    <p:animEffect filter="image" prLst="opacity: 0.06; ">
                                      <p:cBhvr>
                                        <p:cTn id="7" dur="indefinite" fill="hold"/>
                                        <p:tgtEl>
                                          <p:spTgt spid="2"/>
                                        </p:tgtEl>
                                      </p:cBhvr>
                                    </p:animEffect>
                                  </p:childTnLst>
                                </p:cTn>
                              </p:par>
                            </p:childTnLst>
                          </p:cTn>
                        </p:par>
                        <p:par>
                          <p:cTn id="8" fill="hold">
                            <p:stCondLst>
                              <p:cond delay="0"/>
                            </p:stCondLst>
                            <p:childTnLst>
                              <p:par>
                                <p:cTn id="9" presetID="9" presetClass="emph" fill="hold" grpId="0" nodeType="afterEffect">
                                  <p:stCondLst>
                                    <p:cond delay="0"/>
                                  </p:stCondLst>
                                  <p:childTnLst>
                                    <p:set>
                                      <p:cBhvr>
                                        <p:cTn id="10" dur="indefinite" fill="hold"/>
                                        <p:tgtEl>
                                          <p:spTgt spid="4"/>
                                        </p:tgtEl>
                                        <p:attrNameLst>
                                          <p:attrName>style.opacity</p:attrName>
                                        </p:attrNameLst>
                                      </p:cBhvr>
                                      <p:to>
                                        <p:strVal val="0.06"/>
                                      </p:to>
                                    </p:set>
                                    <p:animEffect filter="image" prLst="opacity: 0.06; ">
                                      <p:cBhvr>
                                        <p:cTn id="11" dur="indefinite" fill="hold"/>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advAuto="0"/>
      <p:bldP spid="4" grpId="0" animBg="1" advAuto="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bout Me…">
            <a:extLst>
              <a:ext uri="{FF2B5EF4-FFF2-40B4-BE49-F238E27FC236}">
                <a16:creationId xmlns:a16="http://schemas.microsoft.com/office/drawing/2014/main" id="{4AA34BE8-7C18-7C48-5C15-F4A69F84B9ED}"/>
              </a:ext>
            </a:extLst>
          </p:cNvPr>
          <p:cNvSpPr txBox="1"/>
          <p:nvPr/>
        </p:nvSpPr>
        <p:spPr>
          <a:xfrm>
            <a:off x="1176929" y="2931723"/>
            <a:ext cx="21515116" cy="125226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71437" tIns="71437" rIns="71437" bIns="71437" anchor="t">
            <a:spAutoFit/>
          </a:bodyPr>
          <a:lstStyle/>
          <a:p>
            <a:pPr algn="l"/>
            <a:r>
              <a:rPr lang="en-US" altLang="zh-CN" sz="2400" b="0" dirty="0">
                <a:solidFill>
                  <a:srgbClr val="374151"/>
                </a:solidFill>
                <a:latin typeface="Helvetica" pitchFamily="2" charset="0"/>
              </a:rPr>
              <a:t>In Jobs’ period, Apple fought IBM, and came back from the dead to welcome the return. In this sense, it is difficult for Cook to surpass that period. Apple needs to face more responsibility, more trade-offs, Cook did a lot of changes and it may need longer time to validate. But at least during this period, Cook has given his best answer.</a:t>
            </a:r>
          </a:p>
        </p:txBody>
      </p:sp>
      <p:sp>
        <p:nvSpPr>
          <p:cNvPr id="3" name="1.Introduction">
            <a:extLst>
              <a:ext uri="{FF2B5EF4-FFF2-40B4-BE49-F238E27FC236}">
                <a16:creationId xmlns:a16="http://schemas.microsoft.com/office/drawing/2014/main" id="{C8E3A3C5-8BB1-964C-6A48-CCF742F2B0EE}"/>
              </a:ext>
            </a:extLst>
          </p:cNvPr>
          <p:cNvSpPr txBox="1"/>
          <p:nvPr/>
        </p:nvSpPr>
        <p:spPr>
          <a:xfrm>
            <a:off x="968480" y="1819738"/>
            <a:ext cx="3409587" cy="790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pPr algn="l"/>
            <a:r>
              <a:rPr lang="en-US" dirty="0"/>
              <a:t>3. Conclusion</a:t>
            </a:r>
            <a:endParaRPr dirty="0"/>
          </a:p>
        </p:txBody>
      </p:sp>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a14="http://schemas.microsoft.com/office/drawing/2010/main" xmlns:m="http://schemas.openxmlformats.org/officeDocument/2006/math"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fill="hold" grpId="0" nodeType="afterEffect">
                                  <p:stCondLst>
                                    <p:cond delay="0"/>
                                  </p:stCondLst>
                                  <p:childTnLst>
                                    <p:set>
                                      <p:cBhvr>
                                        <p:cTn id="6" dur="indefinite" fill="hold"/>
                                        <p:tgtEl>
                                          <p:spTgt spid="2"/>
                                        </p:tgtEl>
                                        <p:attrNameLst>
                                          <p:attrName>style.opacity</p:attrName>
                                        </p:attrNameLst>
                                      </p:cBhvr>
                                      <p:to>
                                        <p:strVal val="0.06"/>
                                      </p:to>
                                    </p:set>
                                    <p:animEffect filter="image" prLst="opacity: 0.06; ">
                                      <p:cBhvr>
                                        <p:cTn id="7" dur="indefinite" fill="hold"/>
                                        <p:tgtEl>
                                          <p:spTgt spid="2"/>
                                        </p:tgtEl>
                                      </p:cBhvr>
                                    </p:animEffect>
                                  </p:childTnLst>
                                </p:cTn>
                              </p:par>
                              <p:par>
                                <p:cTn id="8" presetID="9" presetClass="emph" fill="hold" grpId="0" nodeType="withEffect">
                                  <p:stCondLst>
                                    <p:cond delay="0"/>
                                  </p:stCondLst>
                                  <p:childTnLst>
                                    <p:set>
                                      <p:cBhvr>
                                        <p:cTn id="9" dur="indefinite" fill="hold"/>
                                        <p:tgtEl>
                                          <p:spTgt spid="3"/>
                                        </p:tgtEl>
                                        <p:attrNameLst>
                                          <p:attrName>style.opacity</p:attrName>
                                        </p:attrNameLst>
                                      </p:cBhvr>
                                      <p:to>
                                        <p:strVal val="0.06"/>
                                      </p:to>
                                    </p:set>
                                    <p:animEffect filter="image" prLst="opacity: 0.06; ">
                                      <p:cBhvr>
                                        <p:cTn id="10" dur="indefinite" fill="hold"/>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advAuto="0"/>
      <p:bldP spid="3" grpId="0" animBg="1" advAuto="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E80761F3-5BAD-AA13-29FA-A8713371EDE0}"/>
              </a:ext>
            </a:extLst>
          </p:cNvPr>
          <p:cNvSpPr txBox="1"/>
          <p:nvPr/>
        </p:nvSpPr>
        <p:spPr>
          <a:xfrm>
            <a:off x="968480" y="3045772"/>
            <a:ext cx="22493686" cy="568424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t">
            <a:spAutoFit/>
          </a:bodyPr>
          <a:lstStyle/>
          <a:p>
            <a:pPr algn="l"/>
            <a:r>
              <a:rPr lang="en-US" altLang="zh-CN" sz="2400" b="0" dirty="0">
                <a:latin typeface="Calibri" panose="020F0502020204030204" pitchFamily="34" charset="0"/>
                <a:cs typeface="Calibri" panose="020F0502020204030204" pitchFamily="34" charset="0"/>
              </a:rPr>
              <a:t>[1] </a:t>
            </a:r>
            <a:r>
              <a:rPr lang="en-US" altLang="zh-CN" sz="2400" b="0" dirty="0">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Chuck, J</a:t>
            </a:r>
            <a:r>
              <a:rPr lang="en-US" altLang="zh-CN" sz="2400" b="0" dirty="0">
                <a:latin typeface="Calibri" panose="020F0502020204030204" pitchFamily="34" charset="0"/>
                <a:cs typeface="Calibri" panose="020F0502020204030204" pitchFamily="34" charset="0"/>
              </a:rPr>
              <a:t>., (2015), Six Reasons Tim Cook Is Doing A Great Job As Apple's CEO, [online] Available at: &lt;</a:t>
            </a:r>
            <a:r>
              <a:rPr lang="en-US" altLang="zh-CN" sz="2400" b="0" dirty="0">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 Six Reasons Tim Cook Is Doing A Great Job As Apple's CEO (forbes.com) </a:t>
            </a:r>
            <a:r>
              <a:rPr lang="en-US" altLang="zh-CN" sz="2400" b="0" dirty="0">
                <a:latin typeface="Calibri" panose="020F0502020204030204" pitchFamily="34" charset="0"/>
                <a:cs typeface="Calibri" panose="020F0502020204030204" pitchFamily="34" charset="0"/>
              </a:rPr>
              <a:t>&gt; [Accessed 20 July 2023]</a:t>
            </a:r>
          </a:p>
          <a:p>
            <a:pPr algn="l"/>
            <a:r>
              <a:rPr lang="en-US" altLang="zh-CN" sz="2400" b="0" dirty="0">
                <a:latin typeface="Calibri" panose="020F0502020204030204" pitchFamily="34" charset="0"/>
                <a:cs typeface="Calibri" panose="020F0502020204030204" pitchFamily="34" charset="0"/>
              </a:rPr>
              <a:t>[2] Jan, D., (2016), Five Years of Tim Cook’s Apple in Charts, [online] Available at: &lt;</a:t>
            </a:r>
            <a:r>
              <a:rPr lang="en-US" altLang="zh-CN" sz="2400" b="0" dirty="0">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 Five Years of Tim Cook’s Apple in Charts | Observer </a:t>
            </a:r>
            <a:r>
              <a:rPr lang="en-US" altLang="zh-CN" sz="2400" b="0" dirty="0">
                <a:latin typeface="Calibri" panose="020F0502020204030204" pitchFamily="34" charset="0"/>
                <a:cs typeface="Calibri" panose="020F0502020204030204" pitchFamily="34" charset="0"/>
              </a:rPr>
              <a:t>&gt; [Accessed 20 July 2023]</a:t>
            </a:r>
          </a:p>
          <a:p>
            <a:pPr algn="l"/>
            <a:r>
              <a:rPr lang="en-US" altLang="zh-CN" sz="2400" b="0" dirty="0">
                <a:latin typeface="Calibri" panose="020F0502020204030204" pitchFamily="34" charset="0"/>
                <a:cs typeface="Calibri" panose="020F0502020204030204" pitchFamily="34" charset="0"/>
              </a:rPr>
              <a:t>[3] Jay, Y., (2013), The 10 Smartest Things Tim Cook Has Done Since Becoming Apple's CEO, [online] Available at: &lt;</a:t>
            </a:r>
            <a:r>
              <a:rPr lang="en-US" altLang="zh-CN" sz="2400" b="0" dirty="0">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 </a:t>
            </a:r>
            <a:r>
              <a:rPr lang="en-US" altLang="zh-CN" sz="2400" b="0" dirty="0">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The 10 Smartest Things Tim Cook Has Done Since Becoming Apple's CEO (businessinsider.com)</a:t>
            </a:r>
            <a:r>
              <a:rPr lang="en-US" altLang="zh-CN" sz="2400" b="0" dirty="0">
                <a:latin typeface="Calibri" panose="020F0502020204030204" pitchFamily="34" charset="0"/>
                <a:cs typeface="Calibri" panose="020F0502020204030204" pitchFamily="34" charset="0"/>
              </a:rPr>
              <a:t>&gt;&gt; [Accessed 20 July 2023]</a:t>
            </a:r>
            <a:br>
              <a:rPr lang="en-US" altLang="zh-CN" sz="2400" b="0" dirty="0">
                <a:latin typeface="Calibri" panose="020F0502020204030204" pitchFamily="34" charset="0"/>
                <a:cs typeface="Calibri" panose="020F0502020204030204" pitchFamily="34" charset="0"/>
              </a:rPr>
            </a:br>
            <a:r>
              <a:rPr lang="en-US" altLang="zh-CN" sz="2400" b="0" dirty="0">
                <a:latin typeface="Calibri" panose="020F0502020204030204" pitchFamily="34" charset="0"/>
                <a:cs typeface="Calibri" panose="020F0502020204030204" pitchFamily="34" charset="0"/>
              </a:rPr>
              <a:t>[4] Jennifer, B., (2016), 5 things Tim Cook has done better at Apple than Steve Jobs did, [online] Available at: &lt;</a:t>
            </a:r>
            <a:r>
              <a:rPr lang="en-US" altLang="zh-CN" sz="2400" b="0" dirty="0">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 </a:t>
            </a:r>
            <a:r>
              <a:rPr lang="en-US" altLang="zh-CN" sz="2400" b="0" dirty="0">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5 things Tim Cook has done better at Apple than Steve Jobs did - MarketWatch</a:t>
            </a:r>
            <a:r>
              <a:rPr lang="en-US" altLang="zh-CN" sz="2400" b="0" dirty="0">
                <a:latin typeface="Calibri" panose="020F0502020204030204" pitchFamily="34" charset="0"/>
                <a:cs typeface="Calibri" panose="020F0502020204030204" pitchFamily="34" charset="0"/>
              </a:rPr>
              <a:t>&gt; [Accessed 20 July 2023]</a:t>
            </a:r>
            <a:br>
              <a:rPr lang="en-US" altLang="zh-CN" sz="2400" b="0" dirty="0">
                <a:latin typeface="Calibri" panose="020F0502020204030204" pitchFamily="34" charset="0"/>
                <a:cs typeface="Calibri" panose="020F0502020204030204" pitchFamily="34" charset="0"/>
              </a:rPr>
            </a:br>
            <a:r>
              <a:rPr lang="en-US" altLang="zh-CN" sz="2400" b="0" dirty="0">
                <a:latin typeface="Calibri" panose="020F0502020204030204" pitchFamily="34" charset="0"/>
                <a:cs typeface="Calibri" panose="020F0502020204030204" pitchFamily="34" charset="0"/>
              </a:rPr>
              <a:t>[5] Nina, Z., (2015), 5 Things You Don't Know About Apple CEO Tim Cook , [online] Available at: &lt;</a:t>
            </a:r>
            <a:r>
              <a:rPr lang="en-US" altLang="zh-CN" sz="2400" b="0" dirty="0">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 </a:t>
            </a:r>
            <a:r>
              <a:rPr lang="en-US" altLang="zh-CN" sz="2400" b="0" dirty="0">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5 Things You Don't Know About Apple CEO Tim Cook | Entrepreneur </a:t>
            </a:r>
            <a:r>
              <a:rPr lang="en-US" altLang="zh-CN" sz="2400" b="0" dirty="0">
                <a:latin typeface="Calibri" panose="020F0502020204030204" pitchFamily="34" charset="0"/>
                <a:cs typeface="Calibri" panose="020F0502020204030204" pitchFamily="34" charset="0"/>
              </a:rPr>
              <a:t>&gt; [Accessed 20 July 2023]</a:t>
            </a:r>
          </a:p>
          <a:p>
            <a:pPr algn="l"/>
            <a:r>
              <a:rPr lang="en-US" altLang="zh-CN" sz="2400" b="0" dirty="0">
                <a:latin typeface="Calibri" panose="020F0502020204030204" pitchFamily="34" charset="0"/>
                <a:cs typeface="Calibri" panose="020F0502020204030204" pitchFamily="34" charset="0"/>
              </a:rPr>
              <a:t>[6] </a:t>
            </a:r>
            <a:r>
              <a:rPr lang="en-US" altLang="zh-CN" sz="2400" b="0" dirty="0" err="1">
                <a:latin typeface="Calibri" panose="020F0502020204030204" pitchFamily="34" charset="0"/>
                <a:cs typeface="Calibri" panose="020F0502020204030204" pitchFamily="34" charset="0"/>
              </a:rPr>
              <a:t>Shara</a:t>
            </a:r>
            <a:r>
              <a:rPr lang="en-US" altLang="zh-CN" sz="2400" b="0" dirty="0">
                <a:latin typeface="Calibri" panose="020F0502020204030204" pitchFamily="34" charset="0"/>
                <a:cs typeface="Calibri" panose="020F0502020204030204" pitchFamily="34" charset="0"/>
              </a:rPr>
              <a:t>, T., (2016), Apple under Tim Cook: A nicer company, but a better one?, [online] Available at: &lt;</a:t>
            </a:r>
            <a:r>
              <a:rPr lang="en-US" altLang="zh-CN" sz="2400" b="0" dirty="0">
                <a:latin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Apple under Tim Cook: A nicer company, but a better one? - CNET</a:t>
            </a:r>
            <a:r>
              <a:rPr lang="en-US" altLang="zh-CN" sz="2400" b="0" dirty="0">
                <a:latin typeface="Calibri" panose="020F0502020204030204" pitchFamily="34" charset="0"/>
                <a:cs typeface="Calibri" panose="020F0502020204030204" pitchFamily="34" charset="0"/>
              </a:rPr>
              <a:t>&gt;  [Accessed 20 July 2023]</a:t>
            </a:r>
          </a:p>
          <a:p>
            <a:pPr algn="l"/>
            <a:r>
              <a:rPr lang="en-US" altLang="zh-CN" sz="2400" b="0" dirty="0">
                <a:latin typeface="Calibri" panose="020F0502020204030204" pitchFamily="34" charset="0"/>
                <a:cs typeface="Calibri" panose="020F0502020204030204" pitchFamily="34" charset="0"/>
              </a:rPr>
              <a:t>[7] Stephanie, C., (2016), Apple launches Everyone Can Code to teach kids Swift, [online] Available at: &lt;</a:t>
            </a:r>
            <a:r>
              <a:rPr lang="en-US" altLang="zh-CN" sz="2400" b="0" dirty="0">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 </a:t>
            </a:r>
            <a:r>
              <a:rPr lang="en-US" altLang="zh-CN" sz="2400" b="0" dirty="0">
                <a:latin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Apple launches Everyone Can Code to teach kids Swift | ZDNET </a:t>
            </a:r>
            <a:r>
              <a:rPr lang="en-US" altLang="zh-CN" sz="2400" b="0" dirty="0">
                <a:latin typeface="Calibri" panose="020F0502020204030204" pitchFamily="34" charset="0"/>
                <a:cs typeface="Calibri" panose="020F0502020204030204" pitchFamily="34" charset="0"/>
              </a:rPr>
              <a:t>&gt; [Accessed 20 July 2023]</a:t>
            </a:r>
          </a:p>
          <a:p>
            <a:pPr algn="l"/>
            <a:r>
              <a:rPr lang="en-US" altLang="zh-CN" sz="2400" b="0" dirty="0">
                <a:latin typeface="Calibri" panose="020F0502020204030204" pitchFamily="34" charset="0"/>
                <a:cs typeface="Calibri" panose="020F0502020204030204" pitchFamily="34" charset="0"/>
              </a:rPr>
              <a:t>[8] Tam, H., Apple Elevates Supply Chain Under Cook, [online] Available at: &lt;</a:t>
            </a:r>
            <a:r>
              <a:rPr lang="en-US" altLang="zh-CN" sz="2400" b="0" dirty="0">
                <a:latin typeface="Calibri" panose="020F0502020204030204" pitchFamily="34" charset="0"/>
                <a:cs typeface="Calibri" panose="020F0502020204030204" pitchFamily="34" charset="0"/>
                <a:hlinkClick r:id="rId10">
                  <a:extLst>
                    <a:ext uri="{A12FA001-AC4F-418D-AE19-62706E023703}">
                      <ahyp:hlinkClr xmlns:ahyp="http://schemas.microsoft.com/office/drawing/2018/hyperlinkcolor" val="tx"/>
                    </a:ext>
                  </a:extLst>
                </a:hlinkClick>
              </a:rPr>
              <a:t> </a:t>
            </a:r>
            <a:r>
              <a:rPr lang="en-US" altLang="zh-CN" sz="2400" b="0" dirty="0">
                <a:latin typeface="Calibri" panose="020F0502020204030204" pitchFamily="34" charset="0"/>
                <a:cs typeface="Calibri" panose="020F0502020204030204" pitchFamily="34" charset="0"/>
                <a:hlinkClick r:id="rId11">
                  <a:extLst>
                    <a:ext uri="{A12FA001-AC4F-418D-AE19-62706E023703}">
                      <ahyp:hlinkClr xmlns:ahyp="http://schemas.microsoft.com/office/drawing/2018/hyperlinkcolor" val="tx"/>
                    </a:ext>
                  </a:extLst>
                </a:hlinkClick>
              </a:rPr>
              <a:t>Apple Elevates Supply Chain Under Cook - EPS News </a:t>
            </a:r>
            <a:r>
              <a:rPr lang="en-US" altLang="zh-CN" sz="2400" b="0" dirty="0">
                <a:latin typeface="Calibri" panose="020F0502020204030204" pitchFamily="34" charset="0"/>
                <a:cs typeface="Calibri" panose="020F0502020204030204" pitchFamily="34" charset="0"/>
              </a:rPr>
              <a:t>&gt; [Accessed 20 July 2023]</a:t>
            </a:r>
            <a:br>
              <a:rPr lang="en-US" altLang="zh-CN" sz="2400" b="0" dirty="0">
                <a:latin typeface="Calibri" panose="020F0502020204030204" pitchFamily="34" charset="0"/>
                <a:cs typeface="Calibri" panose="020F0502020204030204" pitchFamily="34" charset="0"/>
              </a:rPr>
            </a:br>
            <a:r>
              <a:rPr lang="en-US" altLang="zh-CN" sz="2400" b="0" dirty="0">
                <a:latin typeface="Calibri" panose="020F0502020204030204" pitchFamily="34" charset="0"/>
                <a:cs typeface="Calibri" panose="020F0502020204030204" pitchFamily="34" charset="0"/>
              </a:rPr>
              <a:t>[9] Wikipedia , [online] Available at: &lt;</a:t>
            </a:r>
            <a:r>
              <a:rPr lang="en-US" altLang="zh-CN" sz="2400" b="0" dirty="0">
                <a:latin typeface="Calibri" panose="020F0502020204030204" pitchFamily="34" charset="0"/>
                <a:cs typeface="Calibri" panose="020F0502020204030204" pitchFamily="34" charset="0"/>
                <a:hlinkClick r:id="rId10">
                  <a:extLst>
                    <a:ext uri="{A12FA001-AC4F-418D-AE19-62706E023703}">
                      <ahyp:hlinkClr xmlns:ahyp="http://schemas.microsoft.com/office/drawing/2018/hyperlinkcolor" val="tx"/>
                    </a:ext>
                  </a:extLst>
                </a:hlinkClick>
              </a:rPr>
              <a:t> Tim Cook - Wikipedia</a:t>
            </a:r>
            <a:r>
              <a:rPr lang="en-US" altLang="zh-CN" sz="2400" b="0" dirty="0">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 </a:t>
            </a:r>
            <a:r>
              <a:rPr lang="en-US" altLang="zh-CN" sz="2400" b="0" dirty="0">
                <a:latin typeface="Calibri" panose="020F0502020204030204" pitchFamily="34" charset="0"/>
                <a:cs typeface="Calibri" panose="020F0502020204030204" pitchFamily="34" charset="0"/>
              </a:rPr>
              <a:t>&gt; [Accessed 20 July 2023]</a:t>
            </a:r>
          </a:p>
        </p:txBody>
      </p:sp>
      <p:sp>
        <p:nvSpPr>
          <p:cNvPr id="4" name="1.Introduction">
            <a:extLst>
              <a:ext uri="{FF2B5EF4-FFF2-40B4-BE49-F238E27FC236}">
                <a16:creationId xmlns:a16="http://schemas.microsoft.com/office/drawing/2014/main" id="{0791C8A6-19E2-2271-265C-AE5E9087D1F3}"/>
              </a:ext>
            </a:extLst>
          </p:cNvPr>
          <p:cNvSpPr txBox="1"/>
          <p:nvPr/>
        </p:nvSpPr>
        <p:spPr>
          <a:xfrm>
            <a:off x="968480" y="1819738"/>
            <a:ext cx="3707745" cy="790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pPr algn="l"/>
            <a:r>
              <a:rPr lang="en-US" dirty="0"/>
              <a:t>References list</a:t>
            </a:r>
            <a:endParaRPr dirty="0"/>
          </a:p>
        </p:txBody>
      </p:sp>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a14="http://schemas.microsoft.com/office/drawing/2010/main" xmlns:m="http://schemas.openxmlformats.org/officeDocument/2006/math"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fill="hold" grpId="0" nodeType="withEffect">
                                  <p:stCondLst>
                                    <p:cond delay="0"/>
                                  </p:stCondLst>
                                  <p:childTnLst>
                                    <p:set>
                                      <p:cBhvr>
                                        <p:cTn id="6" dur="indefinite" fill="hold"/>
                                        <p:tgtEl>
                                          <p:spTgt spid="4"/>
                                        </p:tgtEl>
                                        <p:attrNameLst>
                                          <p:attrName>style.opacity</p:attrName>
                                        </p:attrNameLst>
                                      </p:cBhvr>
                                      <p:to>
                                        <p:strVal val="0.06"/>
                                      </p:to>
                                    </p:set>
                                    <p:animEffect filter="image" prLst="opacity: 0.06; ">
                                      <p:cBhvr>
                                        <p:cTn id="7" dur="indefinite" fill="hold"/>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advAuto="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Thank you!"/>
          <p:cNvSpPr txBox="1"/>
          <p:nvPr/>
        </p:nvSpPr>
        <p:spPr>
          <a:xfrm>
            <a:off x="10794776" y="6490487"/>
            <a:ext cx="2794448" cy="7350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Thank you!</a:t>
            </a:r>
          </a:p>
        </p:txBody>
      </p:sp>
    </p:spTree>
  </p:cSld>
  <p:clrMapOvr>
    <a:masterClrMapping/>
  </p:clrMapOvr>
  <p:transition spd="med"/>
</p:sld>
</file>

<file path=ppt/theme/theme1.xml><?xml version="1.0" encoding="utf-8"?>
<a:theme xmlns:a="http://schemas.openxmlformats.org/drawingml/2006/main"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166</TotalTime>
  <Words>629</Words>
  <Application>Microsoft Macintosh PowerPoint</Application>
  <PresentationFormat>自定义</PresentationFormat>
  <Paragraphs>29</Paragraphs>
  <Slides>8</Slides>
  <Notes>0</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8</vt:i4>
      </vt:variant>
    </vt:vector>
  </HeadingPairs>
  <TitlesOfParts>
    <vt:vector size="17" baseType="lpstr">
      <vt:lpstr>Arial</vt:lpstr>
      <vt:lpstr>Calibri</vt:lpstr>
      <vt:lpstr>Helvetica</vt:lpstr>
      <vt:lpstr>Helvetica Light</vt:lpstr>
      <vt:lpstr>Helvetica Neue</vt:lpstr>
      <vt:lpstr>Helvetica Neue Light</vt:lpstr>
      <vt:lpstr>Helvetica Neue Medium</vt:lpstr>
      <vt:lpstr>Helvetica Neue Thin</vt:lpstr>
      <vt:lpstr>White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DELL</dc:creator>
  <cp:lastModifiedBy>Ronnie Wang</cp:lastModifiedBy>
  <cp:revision>12</cp:revision>
  <dcterms:modified xsi:type="dcterms:W3CDTF">2023-07-20T05:26:42Z</dcterms:modified>
</cp:coreProperties>
</file>