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4"/>
  </p:sldMasterIdLst>
  <p:sldIdLst>
    <p:sldId id="256" r:id="rId5"/>
    <p:sldId id="259" r:id="rId6"/>
    <p:sldId id="265" r:id="rId7"/>
    <p:sldId id="260" r:id="rId8"/>
    <p:sldId id="267" r:id="rId9"/>
    <p:sldId id="261" r:id="rId10"/>
    <p:sldId id="262" r:id="rId11"/>
    <p:sldId id="264" r:id="rId12"/>
    <p:sldId id="263" r:id="rId13"/>
    <p:sldId id="257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3D4900-D9BD-407C-87ED-C0A556B1A57C}" v="476" dt="2021-05-21T19:08:21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Victoria Rees (1803162)" userId="b77fd002-8540-44b6-bf10-1a220330249f" providerId="ADAL" clId="{473D4900-D9BD-407C-87ED-C0A556B1A57C}"/>
    <pc:docChg chg="undo custSel addSld delSld modSld sldOrd">
      <pc:chgData name="Nina Victoria Rees (1803162)" userId="b77fd002-8540-44b6-bf10-1a220330249f" providerId="ADAL" clId="{473D4900-D9BD-407C-87ED-C0A556B1A57C}" dt="2021-05-21T19:08:08.131" v="1926" actId="20578"/>
      <pc:docMkLst>
        <pc:docMk/>
      </pc:docMkLst>
      <pc:sldChg chg="addSp delSp modSp mod setClrOvrMap">
        <pc:chgData name="Nina Victoria Rees (1803162)" userId="b77fd002-8540-44b6-bf10-1a220330249f" providerId="ADAL" clId="{473D4900-D9BD-407C-87ED-C0A556B1A57C}" dt="2021-05-18T23:04:58.445" v="1794" actId="26606"/>
        <pc:sldMkLst>
          <pc:docMk/>
          <pc:sldMk cId="326677560" sldId="256"/>
        </pc:sldMkLst>
        <pc:spChg chg="mod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2" creationId="{4EDC65CA-7C4A-4AA5-B69C-0C614113979A}"/>
          </ac:spMkLst>
        </pc:spChg>
        <pc:spChg chg="mod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3" creationId="{42CAD2C1-E321-4146-B844-3B5E10C9DD22}"/>
          </ac:spMkLst>
        </pc:spChg>
        <pc:spChg chg="del">
          <ac:chgData name="Nina Victoria Rees (1803162)" userId="b77fd002-8540-44b6-bf10-1a220330249f" providerId="ADAL" clId="{473D4900-D9BD-407C-87ED-C0A556B1A57C}" dt="2021-05-10T18:20:06.713" v="6" actId="26606"/>
          <ac:spMkLst>
            <pc:docMk/>
            <pc:sldMk cId="326677560" sldId="256"/>
            <ac:spMk id="25" creationId="{E08D4B6A-8113-4DFB-B82E-B60CAC8E0A50}"/>
          </ac:spMkLst>
        </pc:spChg>
        <pc:spChg chg="del">
          <ac:chgData name="Nina Victoria Rees (1803162)" userId="b77fd002-8540-44b6-bf10-1a220330249f" providerId="ADAL" clId="{473D4900-D9BD-407C-87ED-C0A556B1A57C}" dt="2021-05-10T18:20:06.713" v="6" actId="26606"/>
          <ac:spMkLst>
            <pc:docMk/>
            <pc:sldMk cId="326677560" sldId="256"/>
            <ac:spMk id="27" creationId="{9822E561-F97C-4CBB-A9A6-A6BF6317BC84}"/>
          </ac:spMkLst>
        </pc:spChg>
        <pc:spChg chg="add del">
          <ac:chgData name="Nina Victoria Rees (1803162)" userId="b77fd002-8540-44b6-bf10-1a220330249f" providerId="ADAL" clId="{473D4900-D9BD-407C-87ED-C0A556B1A57C}" dt="2021-05-10T18:21:17.658" v="12" actId="26606"/>
          <ac:spMkLst>
            <pc:docMk/>
            <pc:sldMk cId="326677560" sldId="256"/>
            <ac:spMk id="104" creationId="{D5B012D8-7F27-4758-9AC6-C889B154BD73}"/>
          </ac:spMkLst>
        </pc:spChg>
        <pc:spChg chg="add del">
          <ac:chgData name="Nina Victoria Rees (1803162)" userId="b77fd002-8540-44b6-bf10-1a220330249f" providerId="ADAL" clId="{473D4900-D9BD-407C-87ED-C0A556B1A57C}" dt="2021-05-10T18:21:17.658" v="12" actId="26606"/>
          <ac:spMkLst>
            <pc:docMk/>
            <pc:sldMk cId="326677560" sldId="256"/>
            <ac:spMk id="106" creationId="{4063B759-00FC-46D1-9898-8E8625268FAF}"/>
          </ac:spMkLst>
        </pc:spChg>
        <pc:spChg chg="add del">
          <ac:chgData name="Nina Victoria Rees (1803162)" userId="b77fd002-8540-44b6-bf10-1a220330249f" providerId="ADAL" clId="{473D4900-D9BD-407C-87ED-C0A556B1A57C}" dt="2021-05-10T18:21:08.750" v="9" actId="26606"/>
          <ac:spMkLst>
            <pc:docMk/>
            <pc:sldMk cId="326677560" sldId="256"/>
            <ac:spMk id="111" creationId="{007891EC-4501-44ED-A8C8-B11B6DB767AB}"/>
          </ac:spMkLst>
        </pc:spChg>
        <pc:spChg chg="add del">
          <ac:chgData name="Nina Victoria Rees (1803162)" userId="b77fd002-8540-44b6-bf10-1a220330249f" providerId="ADAL" clId="{473D4900-D9BD-407C-87ED-C0A556B1A57C}" dt="2021-05-10T18:21:16.807" v="11" actId="26606"/>
          <ac:spMkLst>
            <pc:docMk/>
            <pc:sldMk cId="326677560" sldId="256"/>
            <ac:spMk id="115" creationId="{E64BD7DF-F4BB-427F-B4F6-6DC83A59AA0F}"/>
          </ac:spMkLst>
        </pc:spChg>
        <pc:spChg chg="add del">
          <ac:chgData name="Nina Victoria Rees (1803162)" userId="b77fd002-8540-44b6-bf10-1a220330249f" providerId="ADAL" clId="{473D4900-D9BD-407C-87ED-C0A556B1A57C}" dt="2021-05-10T18:21:16.807" v="11" actId="26606"/>
          <ac:spMkLst>
            <pc:docMk/>
            <pc:sldMk cId="326677560" sldId="256"/>
            <ac:spMk id="116" creationId="{C1FA8F66-3B85-411D-A2A6-A50DF3026D9A}"/>
          </ac:spMkLst>
        </pc:spChg>
        <pc:spChg chg="add del">
          <ac:chgData name="Nina Victoria Rees (1803162)" userId="b77fd002-8540-44b6-bf10-1a220330249f" providerId="ADAL" clId="{473D4900-D9BD-407C-87ED-C0A556B1A57C}" dt="2021-05-10T18:21:16.807" v="11" actId="26606"/>
          <ac:spMkLst>
            <pc:docMk/>
            <pc:sldMk cId="326677560" sldId="256"/>
            <ac:spMk id="117" creationId="{D695E25C-06E7-4082-BE92-B571B616BC5A}"/>
          </ac:spMkLst>
        </pc:spChg>
        <pc:spChg chg="add del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119" creationId="{5683D043-25BB-4AC9-8130-641179672614}"/>
          </ac:spMkLst>
        </pc:spChg>
        <pc:spChg chg="add del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120" creationId="{AA61CCAC-6875-474C-8E9E-F57ABF078C2B}"/>
          </ac:spMkLst>
        </pc:spChg>
        <pc:spChg chg="add del">
          <ac:chgData name="Nina Victoria Rees (1803162)" userId="b77fd002-8540-44b6-bf10-1a220330249f" providerId="ADAL" clId="{473D4900-D9BD-407C-87ED-C0A556B1A57C}" dt="2021-05-18T23:04:46.988" v="1789" actId="26606"/>
          <ac:spMkLst>
            <pc:docMk/>
            <pc:sldMk cId="326677560" sldId="256"/>
            <ac:spMk id="125" creationId="{E08D4B6A-8113-4DFB-B82E-B60CAC8E0A50}"/>
          </ac:spMkLst>
        </pc:spChg>
        <pc:spChg chg="add del">
          <ac:chgData name="Nina Victoria Rees (1803162)" userId="b77fd002-8540-44b6-bf10-1a220330249f" providerId="ADAL" clId="{473D4900-D9BD-407C-87ED-C0A556B1A57C}" dt="2021-05-18T23:04:46.988" v="1789" actId="26606"/>
          <ac:spMkLst>
            <pc:docMk/>
            <pc:sldMk cId="326677560" sldId="256"/>
            <ac:spMk id="127" creationId="{9822E561-F97C-4CBB-A9A6-A6BF6317BC84}"/>
          </ac:spMkLst>
        </pc:spChg>
        <pc:spChg chg="add del">
          <ac:chgData name="Nina Victoria Rees (1803162)" userId="b77fd002-8540-44b6-bf10-1a220330249f" providerId="ADAL" clId="{473D4900-D9BD-407C-87ED-C0A556B1A57C}" dt="2021-05-18T23:04:46.988" v="1789" actId="26606"/>
          <ac:spMkLst>
            <pc:docMk/>
            <pc:sldMk cId="326677560" sldId="256"/>
            <ac:spMk id="129" creationId="{B01B0E58-A5C8-4CDA-A2E0-35DF94E59857}"/>
          </ac:spMkLst>
        </pc:spChg>
        <pc:spChg chg="add del">
          <ac:chgData name="Nina Victoria Rees (1803162)" userId="b77fd002-8540-44b6-bf10-1a220330249f" providerId="ADAL" clId="{473D4900-D9BD-407C-87ED-C0A556B1A57C}" dt="2021-05-18T23:04:51.399" v="1791" actId="26606"/>
          <ac:spMkLst>
            <pc:docMk/>
            <pc:sldMk cId="326677560" sldId="256"/>
            <ac:spMk id="131" creationId="{D5B012D8-7F27-4758-9AC6-C889B154BD73}"/>
          </ac:spMkLst>
        </pc:spChg>
        <pc:spChg chg="add del">
          <ac:chgData name="Nina Victoria Rees (1803162)" userId="b77fd002-8540-44b6-bf10-1a220330249f" providerId="ADAL" clId="{473D4900-D9BD-407C-87ED-C0A556B1A57C}" dt="2021-05-18T23:04:51.399" v="1791" actId="26606"/>
          <ac:spMkLst>
            <pc:docMk/>
            <pc:sldMk cId="326677560" sldId="256"/>
            <ac:spMk id="132" creationId="{4063B759-00FC-46D1-9898-8E8625268FAF}"/>
          </ac:spMkLst>
        </pc:spChg>
        <pc:spChg chg="add del">
          <ac:chgData name="Nina Victoria Rees (1803162)" userId="b77fd002-8540-44b6-bf10-1a220330249f" providerId="ADAL" clId="{473D4900-D9BD-407C-87ED-C0A556B1A57C}" dt="2021-05-18T23:04:58.438" v="1793" actId="26606"/>
          <ac:spMkLst>
            <pc:docMk/>
            <pc:sldMk cId="326677560" sldId="256"/>
            <ac:spMk id="134" creationId="{007891EC-4501-44ED-A8C8-B11B6DB767AB}"/>
          </ac:spMkLst>
        </pc:spChg>
        <pc:spChg chg="add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137" creationId="{D5B012D8-7F27-4758-9AC6-C889B154BD73}"/>
          </ac:spMkLst>
        </pc:spChg>
        <pc:spChg chg="add">
          <ac:chgData name="Nina Victoria Rees (1803162)" userId="b77fd002-8540-44b6-bf10-1a220330249f" providerId="ADAL" clId="{473D4900-D9BD-407C-87ED-C0A556B1A57C}" dt="2021-05-18T23:04:58.445" v="1794" actId="26606"/>
          <ac:spMkLst>
            <pc:docMk/>
            <pc:sldMk cId="326677560" sldId="256"/>
            <ac:spMk id="138" creationId="{4063B759-00FC-46D1-9898-8E8625268FAF}"/>
          </ac:spMkLst>
        </pc:spChg>
        <pc:spChg chg="del">
          <ac:chgData name="Nina Victoria Rees (1803162)" userId="b77fd002-8540-44b6-bf10-1a220330249f" providerId="ADAL" clId="{473D4900-D9BD-407C-87ED-C0A556B1A57C}" dt="2021-05-10T18:20:06.713" v="6" actId="26606"/>
          <ac:spMkLst>
            <pc:docMk/>
            <pc:sldMk cId="326677560" sldId="256"/>
            <ac:spMk id="163" creationId="{B01B0E58-A5C8-4CDA-A2E0-35DF94E59857}"/>
          </ac:spMkLst>
        </pc:spChg>
        <pc:picChg chg="mod ord">
          <ac:chgData name="Nina Victoria Rees (1803162)" userId="b77fd002-8540-44b6-bf10-1a220330249f" providerId="ADAL" clId="{473D4900-D9BD-407C-87ED-C0A556B1A57C}" dt="2021-05-18T23:04:58.445" v="1794" actId="26606"/>
          <ac:picMkLst>
            <pc:docMk/>
            <pc:sldMk cId="326677560" sldId="256"/>
            <ac:picMk id="20" creationId="{D2CF9648-4D44-4EE3-8D5C-D4267C103060}"/>
          </ac:picMkLst>
        </pc:picChg>
        <pc:cxnChg chg="add del">
          <ac:chgData name="Nina Victoria Rees (1803162)" userId="b77fd002-8540-44b6-bf10-1a220330249f" providerId="ADAL" clId="{473D4900-D9BD-407C-87ED-C0A556B1A57C}" dt="2021-05-10T18:21:08.750" v="9" actId="26606"/>
          <ac:cxnSpMkLst>
            <pc:docMk/>
            <pc:sldMk cId="326677560" sldId="256"/>
            <ac:cxnSpMk id="113" creationId="{34E5597F-CE67-4085-9548-E6A8036DA3BB}"/>
          </ac:cxnSpMkLst>
        </pc:cxnChg>
        <pc:cxnChg chg="add del">
          <ac:chgData name="Nina Victoria Rees (1803162)" userId="b77fd002-8540-44b6-bf10-1a220330249f" providerId="ADAL" clId="{473D4900-D9BD-407C-87ED-C0A556B1A57C}" dt="2021-05-18T23:04:58.438" v="1793" actId="26606"/>
          <ac:cxnSpMkLst>
            <pc:docMk/>
            <pc:sldMk cId="326677560" sldId="256"/>
            <ac:cxnSpMk id="135" creationId="{34E5597F-CE67-4085-9548-E6A8036DA3BB}"/>
          </ac:cxnSpMkLst>
        </pc:cxnChg>
      </pc:sldChg>
      <pc:sldChg chg="del">
        <pc:chgData name="Nina Victoria Rees (1803162)" userId="b77fd002-8540-44b6-bf10-1a220330249f" providerId="ADAL" clId="{473D4900-D9BD-407C-87ED-C0A556B1A57C}" dt="2021-05-10T18:19:56.829" v="5" actId="2696"/>
        <pc:sldMkLst>
          <pc:docMk/>
          <pc:sldMk cId="1549398784" sldId="258"/>
        </pc:sldMkLst>
      </pc:sldChg>
      <pc:sldChg chg="addSp delSp modSp mod ord setBg setClrOvrMap">
        <pc:chgData name="Nina Victoria Rees (1803162)" userId="b77fd002-8540-44b6-bf10-1a220330249f" providerId="ADAL" clId="{473D4900-D9BD-407C-87ED-C0A556B1A57C}" dt="2021-05-18T23:02:32.547" v="1782" actId="27636"/>
        <pc:sldMkLst>
          <pc:docMk/>
          <pc:sldMk cId="1289545742" sldId="259"/>
        </pc:sldMkLst>
        <pc:spChg chg="mod">
          <ac:chgData name="Nina Victoria Rees (1803162)" userId="b77fd002-8540-44b6-bf10-1a220330249f" providerId="ADAL" clId="{473D4900-D9BD-407C-87ED-C0A556B1A57C}" dt="2021-05-18T23:02:27.053" v="1780" actId="14100"/>
          <ac:spMkLst>
            <pc:docMk/>
            <pc:sldMk cId="1289545742" sldId="259"/>
            <ac:spMk id="2" creationId="{C44708A9-1B6A-4164-B8B5-ABD56EC54B16}"/>
          </ac:spMkLst>
        </pc:spChg>
        <pc:spChg chg="add del mod">
          <ac:chgData name="Nina Victoria Rees (1803162)" userId="b77fd002-8540-44b6-bf10-1a220330249f" providerId="ADAL" clId="{473D4900-D9BD-407C-87ED-C0A556B1A57C}" dt="2021-05-18T23:01:38.739" v="1771" actId="26606"/>
          <ac:spMkLst>
            <pc:docMk/>
            <pc:sldMk cId="1289545742" sldId="259"/>
            <ac:spMk id="3" creationId="{AD10D2DC-4DE0-47FA-BCD1-A98C31C882FD}"/>
          </ac:spMkLst>
        </pc:spChg>
        <pc:spChg chg="add del">
          <ac:chgData name="Nina Victoria Rees (1803162)" userId="b77fd002-8540-44b6-bf10-1a220330249f" providerId="ADAL" clId="{473D4900-D9BD-407C-87ED-C0A556B1A57C}" dt="2021-05-18T23:00:59.480" v="1764" actId="26606"/>
          <ac:spMkLst>
            <pc:docMk/>
            <pc:sldMk cId="1289545742" sldId="259"/>
            <ac:spMk id="7" creationId="{AD10D2DC-4DE0-47FA-BCD1-A98C31C882FD}"/>
          </ac:spMkLst>
        </pc:spChg>
        <pc:spChg chg="add del">
          <ac:chgData name="Nina Victoria Rees (1803162)" userId="b77fd002-8540-44b6-bf10-1a220330249f" providerId="ADAL" clId="{473D4900-D9BD-407C-87ED-C0A556B1A57C}" dt="2021-05-18T23:00:59.480" v="1764" actId="26606"/>
          <ac:spMkLst>
            <pc:docMk/>
            <pc:sldMk cId="1289545742" sldId="259"/>
            <ac:spMk id="9" creationId="{504BED40-EAF7-4E55-AFF7-2CD840EBD3AA}"/>
          </ac:spMkLst>
        </pc:spChg>
        <pc:spChg chg="add del">
          <ac:chgData name="Nina Victoria Rees (1803162)" userId="b77fd002-8540-44b6-bf10-1a220330249f" providerId="ADAL" clId="{473D4900-D9BD-407C-87ED-C0A556B1A57C}" dt="2021-05-18T23:01:07.618" v="1766" actId="26606"/>
          <ac:spMkLst>
            <pc:docMk/>
            <pc:sldMk cId="1289545742" sldId="259"/>
            <ac:spMk id="10" creationId="{88C97474-5879-4DB5-B4F3-F0357104BC8E}"/>
          </ac:spMkLst>
        </pc:spChg>
        <pc:spChg chg="add del">
          <ac:chgData name="Nina Victoria Rees (1803162)" userId="b77fd002-8540-44b6-bf10-1a220330249f" providerId="ADAL" clId="{473D4900-D9BD-407C-87ED-C0A556B1A57C}" dt="2021-05-18T23:00:59.480" v="1764" actId="26606"/>
          <ac:spMkLst>
            <pc:docMk/>
            <pc:sldMk cId="1289545742" sldId="259"/>
            <ac:spMk id="11" creationId="{F367CCF1-BB1E-41CF-8499-94A870C33EFA}"/>
          </ac:spMkLst>
        </pc:spChg>
        <pc:spChg chg="add del">
          <ac:chgData name="Nina Victoria Rees (1803162)" userId="b77fd002-8540-44b6-bf10-1a220330249f" providerId="ADAL" clId="{473D4900-D9BD-407C-87ED-C0A556B1A57C}" dt="2021-05-18T23:01:07.618" v="1766" actId="26606"/>
          <ac:spMkLst>
            <pc:docMk/>
            <pc:sldMk cId="1289545742" sldId="259"/>
            <ac:spMk id="12" creationId="{9831CBB7-4817-4B54-A7F9-0AE2D0C47870}"/>
          </ac:spMkLst>
        </pc:spChg>
        <pc:spChg chg="add del">
          <ac:chgData name="Nina Victoria Rees (1803162)" userId="b77fd002-8540-44b6-bf10-1a220330249f" providerId="ADAL" clId="{473D4900-D9BD-407C-87ED-C0A556B1A57C}" dt="2021-05-18T23:01:07.618" v="1766" actId="26606"/>
          <ac:spMkLst>
            <pc:docMk/>
            <pc:sldMk cId="1289545742" sldId="259"/>
            <ac:spMk id="14" creationId="{96BC321D-B05F-4857-8880-97F61B9B7858}"/>
          </ac:spMkLst>
        </pc:spChg>
        <pc:spChg chg="add del">
          <ac:chgData name="Nina Victoria Rees (1803162)" userId="b77fd002-8540-44b6-bf10-1a220330249f" providerId="ADAL" clId="{473D4900-D9BD-407C-87ED-C0A556B1A57C}" dt="2021-05-18T23:01:07.618" v="1766" actId="26606"/>
          <ac:spMkLst>
            <pc:docMk/>
            <pc:sldMk cId="1289545742" sldId="259"/>
            <ac:spMk id="15" creationId="{AD10D2DC-4DE0-47FA-BCD1-A98C31C882FD}"/>
          </ac:spMkLst>
        </pc:spChg>
        <pc:spChg chg="add del">
          <ac:chgData name="Nina Victoria Rees (1803162)" userId="b77fd002-8540-44b6-bf10-1a220330249f" providerId="ADAL" clId="{473D4900-D9BD-407C-87ED-C0A556B1A57C}" dt="2021-05-18T23:01:38.627" v="1770" actId="26606"/>
          <ac:spMkLst>
            <pc:docMk/>
            <pc:sldMk cId="1289545742" sldId="259"/>
            <ac:spMk id="19" creationId="{B373F125-DEF3-41D6-9918-AB21A2ACC37A}"/>
          </ac:spMkLst>
        </pc:spChg>
        <pc:spChg chg="add del">
          <ac:chgData name="Nina Victoria Rees (1803162)" userId="b77fd002-8540-44b6-bf10-1a220330249f" providerId="ADAL" clId="{473D4900-D9BD-407C-87ED-C0A556B1A57C}" dt="2021-05-18T23:01:38.627" v="1770" actId="26606"/>
          <ac:spMkLst>
            <pc:docMk/>
            <pc:sldMk cId="1289545742" sldId="259"/>
            <ac:spMk id="20" creationId="{71E9F226-EB6E-48C9-ADDA-636DE4BF4EBE}"/>
          </ac:spMkLst>
        </pc:spChg>
        <pc:spChg chg="add del">
          <ac:chgData name="Nina Victoria Rees (1803162)" userId="b77fd002-8540-44b6-bf10-1a220330249f" providerId="ADAL" clId="{473D4900-D9BD-407C-87ED-C0A556B1A57C}" dt="2021-05-18T23:01:38.627" v="1770" actId="26606"/>
          <ac:spMkLst>
            <pc:docMk/>
            <pc:sldMk cId="1289545742" sldId="259"/>
            <ac:spMk id="21" creationId="{AD10D2DC-4DE0-47FA-BCD1-A98C31C882FD}"/>
          </ac:spMkLst>
        </pc:spChg>
        <pc:spChg chg="add">
          <ac:chgData name="Nina Victoria Rees (1803162)" userId="b77fd002-8540-44b6-bf10-1a220330249f" providerId="ADAL" clId="{473D4900-D9BD-407C-87ED-C0A556B1A57C}" dt="2021-05-18T23:01:38.739" v="1771" actId="26606"/>
          <ac:spMkLst>
            <pc:docMk/>
            <pc:sldMk cId="1289545742" sldId="259"/>
            <ac:spMk id="23" creationId="{88C97474-5879-4DB5-B4F3-F0357104BC8E}"/>
          </ac:spMkLst>
        </pc:spChg>
        <pc:spChg chg="add">
          <ac:chgData name="Nina Victoria Rees (1803162)" userId="b77fd002-8540-44b6-bf10-1a220330249f" providerId="ADAL" clId="{473D4900-D9BD-407C-87ED-C0A556B1A57C}" dt="2021-05-18T23:01:38.739" v="1771" actId="26606"/>
          <ac:spMkLst>
            <pc:docMk/>
            <pc:sldMk cId="1289545742" sldId="259"/>
            <ac:spMk id="24" creationId="{9831CBB7-4817-4B54-A7F9-0AE2D0C47870}"/>
          </ac:spMkLst>
        </pc:spChg>
        <pc:spChg chg="add">
          <ac:chgData name="Nina Victoria Rees (1803162)" userId="b77fd002-8540-44b6-bf10-1a220330249f" providerId="ADAL" clId="{473D4900-D9BD-407C-87ED-C0A556B1A57C}" dt="2021-05-18T23:01:38.739" v="1771" actId="26606"/>
          <ac:spMkLst>
            <pc:docMk/>
            <pc:sldMk cId="1289545742" sldId="259"/>
            <ac:spMk id="26" creationId="{96BC321D-B05F-4857-8880-97F61B9B7858}"/>
          </ac:spMkLst>
        </pc:spChg>
        <pc:spChg chg="add mod">
          <ac:chgData name="Nina Victoria Rees (1803162)" userId="b77fd002-8540-44b6-bf10-1a220330249f" providerId="ADAL" clId="{473D4900-D9BD-407C-87ED-C0A556B1A57C}" dt="2021-05-18T23:02:32.547" v="1782" actId="27636"/>
          <ac:spMkLst>
            <pc:docMk/>
            <pc:sldMk cId="1289545742" sldId="259"/>
            <ac:spMk id="27" creationId="{AD10D2DC-4DE0-47FA-BCD1-A98C31C882FD}"/>
          </ac:spMkLst>
        </pc:spChg>
        <pc:graphicFrameChg chg="add del">
          <ac:chgData name="Nina Victoria Rees (1803162)" userId="b77fd002-8540-44b6-bf10-1a220330249f" providerId="ADAL" clId="{473D4900-D9BD-407C-87ED-C0A556B1A57C}" dt="2021-05-18T23:00:54.390" v="1762" actId="26606"/>
          <ac:graphicFrameMkLst>
            <pc:docMk/>
            <pc:sldMk cId="1289545742" sldId="259"/>
            <ac:graphicFrameMk id="5" creationId="{2CDAAB06-EB0D-4CC3-940D-F2EDF070C31F}"/>
          </ac:graphicFrameMkLst>
        </pc:graphicFrameChg>
        <pc:graphicFrameChg chg="add del">
          <ac:chgData name="Nina Victoria Rees (1803162)" userId="b77fd002-8540-44b6-bf10-1a220330249f" providerId="ADAL" clId="{473D4900-D9BD-407C-87ED-C0A556B1A57C}" dt="2021-05-18T23:01:21.732" v="1768" actId="26606"/>
          <ac:graphicFrameMkLst>
            <pc:docMk/>
            <pc:sldMk cId="1289545742" sldId="259"/>
            <ac:graphicFrameMk id="17" creationId="{6E897192-6BC1-4FD9-896D-30FD64EA3E1E}"/>
          </ac:graphicFrameMkLst>
        </pc:graphicFrameChg>
        <pc:picChg chg="add del">
          <ac:chgData name="Nina Victoria Rees (1803162)" userId="b77fd002-8540-44b6-bf10-1a220330249f" providerId="ADAL" clId="{473D4900-D9BD-407C-87ED-C0A556B1A57C}" dt="2021-05-18T23:00:59.480" v="1764" actId="26606"/>
          <ac:picMkLst>
            <pc:docMk/>
            <pc:sldMk cId="1289545742" sldId="259"/>
            <ac:picMk id="8" creationId="{12646E18-E680-4378-B2F3-C79F9F6E0A6F}"/>
          </ac:picMkLst>
        </pc:picChg>
        <pc:picChg chg="add del">
          <ac:chgData name="Nina Victoria Rees (1803162)" userId="b77fd002-8540-44b6-bf10-1a220330249f" providerId="ADAL" clId="{473D4900-D9BD-407C-87ED-C0A556B1A57C}" dt="2021-05-18T23:01:07.618" v="1766" actId="26606"/>
          <ac:picMkLst>
            <pc:docMk/>
            <pc:sldMk cId="1289545742" sldId="259"/>
            <ac:picMk id="13" creationId="{44C5F4BD-2439-421F-86E1-20292800EBDF}"/>
          </ac:picMkLst>
        </pc:picChg>
        <pc:picChg chg="add">
          <ac:chgData name="Nina Victoria Rees (1803162)" userId="b77fd002-8540-44b6-bf10-1a220330249f" providerId="ADAL" clId="{473D4900-D9BD-407C-87ED-C0A556B1A57C}" dt="2021-05-18T23:01:38.739" v="1771" actId="26606"/>
          <ac:picMkLst>
            <pc:docMk/>
            <pc:sldMk cId="1289545742" sldId="259"/>
            <ac:picMk id="25" creationId="{44C5F4BD-2439-421F-86E1-20292800EBDF}"/>
          </ac:picMkLst>
        </pc:picChg>
      </pc:sldChg>
      <pc:sldChg chg="modSp mod">
        <pc:chgData name="Nina Victoria Rees (1803162)" userId="b77fd002-8540-44b6-bf10-1a220330249f" providerId="ADAL" clId="{473D4900-D9BD-407C-87ED-C0A556B1A57C}" dt="2021-05-18T20:04:04.039" v="937" actId="21"/>
        <pc:sldMkLst>
          <pc:docMk/>
          <pc:sldMk cId="138314578" sldId="260"/>
        </pc:sldMkLst>
        <pc:spChg chg="mod">
          <ac:chgData name="Nina Victoria Rees (1803162)" userId="b77fd002-8540-44b6-bf10-1a220330249f" providerId="ADAL" clId="{473D4900-D9BD-407C-87ED-C0A556B1A57C}" dt="2021-05-18T20:04:04.039" v="937" actId="21"/>
          <ac:spMkLst>
            <pc:docMk/>
            <pc:sldMk cId="138314578" sldId="260"/>
            <ac:spMk id="3" creationId="{B5AC102E-9777-4DAA-9ADF-A66DC4173A82}"/>
          </ac:spMkLst>
        </pc:spChg>
        <pc:picChg chg="mod">
          <ac:chgData name="Nina Victoria Rees (1803162)" userId="b77fd002-8540-44b6-bf10-1a220330249f" providerId="ADAL" clId="{473D4900-D9BD-407C-87ED-C0A556B1A57C}" dt="2021-05-11T10:58:14.873" v="463" actId="1076"/>
          <ac:picMkLst>
            <pc:docMk/>
            <pc:sldMk cId="138314578" sldId="260"/>
            <ac:picMk id="5" creationId="{6EA06624-9A81-437D-8D27-80E3FEDE67AF}"/>
          </ac:picMkLst>
        </pc:picChg>
      </pc:sldChg>
      <pc:sldChg chg="addSp delSp modSp mod">
        <pc:chgData name="Nina Victoria Rees (1803162)" userId="b77fd002-8540-44b6-bf10-1a220330249f" providerId="ADAL" clId="{473D4900-D9BD-407C-87ED-C0A556B1A57C}" dt="2021-05-19T07:12:24.599" v="1924" actId="1076"/>
        <pc:sldMkLst>
          <pc:docMk/>
          <pc:sldMk cId="785666602" sldId="261"/>
        </pc:sldMkLst>
        <pc:spChg chg="add del mod">
          <ac:chgData name="Nina Victoria Rees (1803162)" userId="b77fd002-8540-44b6-bf10-1a220330249f" providerId="ADAL" clId="{473D4900-D9BD-407C-87ED-C0A556B1A57C}" dt="2021-05-19T07:10:32.909" v="1874"/>
          <ac:spMkLst>
            <pc:docMk/>
            <pc:sldMk cId="785666602" sldId="261"/>
            <ac:spMk id="2" creationId="{1F90011A-5E94-4EAC-9C83-581CA3E042E4}"/>
          </ac:spMkLst>
        </pc:spChg>
        <pc:spChg chg="add mod">
          <ac:chgData name="Nina Victoria Rees (1803162)" userId="b77fd002-8540-44b6-bf10-1a220330249f" providerId="ADAL" clId="{473D4900-D9BD-407C-87ED-C0A556B1A57C}" dt="2021-05-19T07:12:24.599" v="1924" actId="1076"/>
          <ac:spMkLst>
            <pc:docMk/>
            <pc:sldMk cId="785666602" sldId="261"/>
            <ac:spMk id="3" creationId="{8C3355AB-BC57-4E74-A245-3F676BFFEDC4}"/>
          </ac:spMkLst>
        </pc:spChg>
        <pc:graphicFrameChg chg="mod">
          <ac:chgData name="Nina Victoria Rees (1803162)" userId="b77fd002-8540-44b6-bf10-1a220330249f" providerId="ADAL" clId="{473D4900-D9BD-407C-87ED-C0A556B1A57C}" dt="2021-05-19T07:06:44.483" v="1858" actId="20577"/>
          <ac:graphicFrameMkLst>
            <pc:docMk/>
            <pc:sldMk cId="785666602" sldId="261"/>
            <ac:graphicFrameMk id="25" creationId="{B0A09439-7A69-4A73-8F95-F527A6192638}"/>
          </ac:graphicFrameMkLst>
        </pc:graphicFrameChg>
        <pc:picChg chg="mod">
          <ac:chgData name="Nina Victoria Rees (1803162)" userId="b77fd002-8540-44b6-bf10-1a220330249f" providerId="ADAL" clId="{473D4900-D9BD-407C-87ED-C0A556B1A57C}" dt="2021-05-18T23:08:04.059" v="1809" actId="14100"/>
          <ac:picMkLst>
            <pc:docMk/>
            <pc:sldMk cId="785666602" sldId="261"/>
            <ac:picMk id="5" creationId="{CEB4649C-B2EB-4081-8BF9-F1F7DF095EC2}"/>
          </ac:picMkLst>
        </pc:picChg>
      </pc:sldChg>
      <pc:sldChg chg="addSp delSp modSp mod">
        <pc:chgData name="Nina Victoria Rees (1803162)" userId="b77fd002-8540-44b6-bf10-1a220330249f" providerId="ADAL" clId="{473D4900-D9BD-407C-87ED-C0A556B1A57C}" dt="2021-05-19T08:19:10.610" v="1925" actId="313"/>
        <pc:sldMkLst>
          <pc:docMk/>
          <pc:sldMk cId="3668423865" sldId="262"/>
        </pc:sldMkLst>
        <pc:spChg chg="mod">
          <ac:chgData name="Nina Victoria Rees (1803162)" userId="b77fd002-8540-44b6-bf10-1a220330249f" providerId="ADAL" clId="{473D4900-D9BD-407C-87ED-C0A556B1A57C}" dt="2021-05-19T08:19:10.610" v="1925" actId="313"/>
          <ac:spMkLst>
            <pc:docMk/>
            <pc:sldMk cId="3668423865" sldId="262"/>
            <ac:spMk id="5" creationId="{DFDD1FFE-1A06-4551-B424-9C1597ABA751}"/>
          </ac:spMkLst>
        </pc:spChg>
        <pc:spChg chg="add del mod">
          <ac:chgData name="Nina Victoria Rees (1803162)" userId="b77fd002-8540-44b6-bf10-1a220330249f" providerId="ADAL" clId="{473D4900-D9BD-407C-87ED-C0A556B1A57C}" dt="2021-05-11T10:50:06.790" v="231"/>
          <ac:spMkLst>
            <pc:docMk/>
            <pc:sldMk cId="3668423865" sldId="262"/>
            <ac:spMk id="8" creationId="{A89CD71C-A50D-4A7D-87BA-22A6488793C9}"/>
          </ac:spMkLst>
        </pc:spChg>
        <pc:spChg chg="add del mod">
          <ac:chgData name="Nina Victoria Rees (1803162)" userId="b77fd002-8540-44b6-bf10-1a220330249f" providerId="ADAL" clId="{473D4900-D9BD-407C-87ED-C0A556B1A57C}" dt="2021-05-11T10:51:07.612" v="262"/>
          <ac:spMkLst>
            <pc:docMk/>
            <pc:sldMk cId="3668423865" sldId="262"/>
            <ac:spMk id="10" creationId="{9045F5D9-1A71-4E28-AD31-A98C0EEA9F24}"/>
          </ac:spMkLst>
        </pc:spChg>
        <pc:spChg chg="add del mod">
          <ac:chgData name="Nina Victoria Rees (1803162)" userId="b77fd002-8540-44b6-bf10-1a220330249f" providerId="ADAL" clId="{473D4900-D9BD-407C-87ED-C0A556B1A57C}" dt="2021-05-11T10:51:27.422" v="325"/>
          <ac:spMkLst>
            <pc:docMk/>
            <pc:sldMk cId="3668423865" sldId="262"/>
            <ac:spMk id="11" creationId="{2EBEA85E-90E9-4CBD-A916-50D115C09F4F}"/>
          </ac:spMkLst>
        </pc:spChg>
        <pc:spChg chg="add mod">
          <ac:chgData name="Nina Victoria Rees (1803162)" userId="b77fd002-8540-44b6-bf10-1a220330249f" providerId="ADAL" clId="{473D4900-D9BD-407C-87ED-C0A556B1A57C}" dt="2021-05-18T22:45:59.330" v="1587" actId="20577"/>
          <ac:spMkLst>
            <pc:docMk/>
            <pc:sldMk cId="3668423865" sldId="262"/>
            <ac:spMk id="12" creationId="{019A1EE0-2A25-49C5-A62A-EE7BAF510DF9}"/>
          </ac:spMkLst>
        </pc:spChg>
        <pc:spChg chg="add del mod">
          <ac:chgData name="Nina Victoria Rees (1803162)" userId="b77fd002-8540-44b6-bf10-1a220330249f" providerId="ADAL" clId="{473D4900-D9BD-407C-87ED-C0A556B1A57C}" dt="2021-05-11T10:52:29.410" v="356" actId="767"/>
          <ac:spMkLst>
            <pc:docMk/>
            <pc:sldMk cId="3668423865" sldId="262"/>
            <ac:spMk id="14" creationId="{CE776E15-0C7F-44AB-BBE8-C0C2E8E086B0}"/>
          </ac:spMkLst>
        </pc:spChg>
        <pc:graphicFrameChg chg="mod">
          <ac:chgData name="Nina Victoria Rees (1803162)" userId="b77fd002-8540-44b6-bf10-1a220330249f" providerId="ADAL" clId="{473D4900-D9BD-407C-87ED-C0A556B1A57C}" dt="2021-05-18T20:17:23.755" v="1246" actId="33524"/>
          <ac:graphicFrameMkLst>
            <pc:docMk/>
            <pc:sldMk cId="3668423865" sldId="262"/>
            <ac:graphicFrameMk id="9" creationId="{22E49C7E-BA67-40EC-890F-EED20A7A2DC5}"/>
          </ac:graphicFrameMkLst>
        </pc:graphicFrameChg>
      </pc:sldChg>
      <pc:sldChg chg="modSp ord">
        <pc:chgData name="Nina Victoria Rees (1803162)" userId="b77fd002-8540-44b6-bf10-1a220330249f" providerId="ADAL" clId="{473D4900-D9BD-407C-87ED-C0A556B1A57C}" dt="2021-05-19T07:07:43.829" v="1868" actId="20577"/>
        <pc:sldMkLst>
          <pc:docMk/>
          <pc:sldMk cId="3277223407" sldId="263"/>
        </pc:sldMkLst>
        <pc:graphicFrameChg chg="mod">
          <ac:chgData name="Nina Victoria Rees (1803162)" userId="b77fd002-8540-44b6-bf10-1a220330249f" providerId="ADAL" clId="{473D4900-D9BD-407C-87ED-C0A556B1A57C}" dt="2021-05-19T07:07:43.829" v="1868" actId="20577"/>
          <ac:graphicFrameMkLst>
            <pc:docMk/>
            <pc:sldMk cId="3277223407" sldId="263"/>
            <ac:graphicFrameMk id="5" creationId="{AA147AC7-27A1-4528-A7D0-0E5A63AEA880}"/>
          </ac:graphicFrameMkLst>
        </pc:graphicFrameChg>
      </pc:sldChg>
      <pc:sldChg chg="addSp delSp modSp mod setBg setClrOvrMap">
        <pc:chgData name="Nina Victoria Rees (1803162)" userId="b77fd002-8540-44b6-bf10-1a220330249f" providerId="ADAL" clId="{473D4900-D9BD-407C-87ED-C0A556B1A57C}" dt="2021-05-18T08:32:23.792" v="599" actId="20577"/>
        <pc:sldMkLst>
          <pc:docMk/>
          <pc:sldMk cId="3798115799" sldId="264"/>
        </pc:sldMkLst>
        <pc:spChg chg="mod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2" creationId="{F1A10B1B-7219-4D3D-B7CF-433F94D9FDA9}"/>
          </ac:spMkLst>
        </pc:spChg>
        <pc:spChg chg="add del mod">
          <ac:chgData name="Nina Victoria Rees (1803162)" userId="b77fd002-8540-44b6-bf10-1a220330249f" providerId="ADAL" clId="{473D4900-D9BD-407C-87ED-C0A556B1A57C}" dt="2021-05-11T10:28:52.605" v="123" actId="26606"/>
          <ac:spMkLst>
            <pc:docMk/>
            <pc:sldMk cId="3798115799" sldId="264"/>
            <ac:spMk id="3" creationId="{4DD4746A-6C99-4B9F-9AB6-16C9A1C061AF}"/>
          </ac:spMkLst>
        </pc:spChg>
        <pc:spChg chg="add mod">
          <ac:chgData name="Nina Victoria Rees (1803162)" userId="b77fd002-8540-44b6-bf10-1a220330249f" providerId="ADAL" clId="{473D4900-D9BD-407C-87ED-C0A556B1A57C}" dt="2021-05-14T08:23:52.507" v="539" actId="20577"/>
          <ac:spMkLst>
            <pc:docMk/>
            <pc:sldMk cId="3798115799" sldId="264"/>
            <ac:spMk id="4" creationId="{162C2EEB-6583-4686-826C-2D312BCE4603}"/>
          </ac:spMkLst>
        </pc:spChg>
        <pc:spChg chg="add del">
          <ac:chgData name="Nina Victoria Rees (1803162)" userId="b77fd002-8540-44b6-bf10-1a220330249f" providerId="ADAL" clId="{473D4900-D9BD-407C-87ED-C0A556B1A57C}" dt="2021-05-11T10:30:44.123" v="151" actId="26606"/>
          <ac:spMkLst>
            <pc:docMk/>
            <pc:sldMk cId="3798115799" sldId="264"/>
            <ac:spMk id="9" creationId="{F92989FB-1024-49B7-BDF1-B3CE27D48623}"/>
          </ac:spMkLst>
        </pc:spChg>
        <pc:spChg chg="add del">
          <ac:chgData name="Nina Victoria Rees (1803162)" userId="b77fd002-8540-44b6-bf10-1a220330249f" providerId="ADAL" clId="{473D4900-D9BD-407C-87ED-C0A556B1A57C}" dt="2021-05-11T10:30:44.123" v="151" actId="26606"/>
          <ac:spMkLst>
            <pc:docMk/>
            <pc:sldMk cId="3798115799" sldId="264"/>
            <ac:spMk id="11" creationId="{2987D6F4-EC95-4EF1-A8AD-4B70386CEEC7}"/>
          </ac:spMkLst>
        </pc:spChg>
        <pc:spChg chg="add del">
          <ac:chgData name="Nina Victoria Rees (1803162)" userId="b77fd002-8540-44b6-bf10-1a220330249f" providerId="ADAL" clId="{473D4900-D9BD-407C-87ED-C0A556B1A57C}" dt="2021-05-11T10:30:44.123" v="151" actId="26606"/>
          <ac:spMkLst>
            <pc:docMk/>
            <pc:sldMk cId="3798115799" sldId="264"/>
            <ac:spMk id="13" creationId="{F5F792DF-9D0A-4DB6-9A9E-7312F5A7E87D}"/>
          </ac:spMkLst>
        </pc:spChg>
        <pc:spChg chg="add del">
          <ac:chgData name="Nina Victoria Rees (1803162)" userId="b77fd002-8540-44b6-bf10-1a220330249f" providerId="ADAL" clId="{473D4900-D9BD-407C-87ED-C0A556B1A57C}" dt="2021-05-11T10:30:44.123" v="151" actId="26606"/>
          <ac:spMkLst>
            <pc:docMk/>
            <pc:sldMk cId="3798115799" sldId="264"/>
            <ac:spMk id="15" creationId="{7BC7EA7B-802E-41F4-8926-C4475287AA31}"/>
          </ac:spMkLst>
        </pc:spChg>
        <pc:spChg chg="add del">
          <ac:chgData name="Nina Victoria Rees (1803162)" userId="b77fd002-8540-44b6-bf10-1a220330249f" providerId="ADAL" clId="{473D4900-D9BD-407C-87ED-C0A556B1A57C}" dt="2021-05-11T10:30:44.098" v="150" actId="26606"/>
          <ac:spMkLst>
            <pc:docMk/>
            <pc:sldMk cId="3798115799" sldId="264"/>
            <ac:spMk id="20" creationId="{1BB56EB9-078F-4952-AC1F-149C7A0AE4D5}"/>
          </ac:spMkLst>
        </pc:spChg>
        <pc:spChg chg="add del">
          <ac:chgData name="Nina Victoria Rees (1803162)" userId="b77fd002-8540-44b6-bf10-1a220330249f" providerId="ADAL" clId="{473D4900-D9BD-407C-87ED-C0A556B1A57C}" dt="2021-05-11T10:30:44.098" v="150" actId="26606"/>
          <ac:spMkLst>
            <pc:docMk/>
            <pc:sldMk cId="3798115799" sldId="264"/>
            <ac:spMk id="22" creationId="{10058680-D07C-4893-B2B7-91543F18AB32}"/>
          </ac:spMkLst>
        </pc:spChg>
        <pc:spChg chg="add del">
          <ac:chgData name="Nina Victoria Rees (1803162)" userId="b77fd002-8540-44b6-bf10-1a220330249f" providerId="ADAL" clId="{473D4900-D9BD-407C-87ED-C0A556B1A57C}" dt="2021-05-11T10:30:44.098" v="150" actId="26606"/>
          <ac:spMkLst>
            <pc:docMk/>
            <pc:sldMk cId="3798115799" sldId="264"/>
            <ac:spMk id="24" creationId="{7B42427A-0A1F-4A55-8705-D9179F1E0CFB}"/>
          </ac:spMkLst>
        </pc:spChg>
        <pc:spChg chg="add del">
          <ac:chgData name="Nina Victoria Rees (1803162)" userId="b77fd002-8540-44b6-bf10-1a220330249f" providerId="ADAL" clId="{473D4900-D9BD-407C-87ED-C0A556B1A57C}" dt="2021-05-11T10:30:44.098" v="150" actId="26606"/>
          <ac:spMkLst>
            <pc:docMk/>
            <pc:sldMk cId="3798115799" sldId="264"/>
            <ac:spMk id="26" creationId="{EE54A6FE-D8CB-48A3-900B-053D4EBD3B85}"/>
          </ac:spMkLst>
        </pc:spChg>
        <pc:spChg chg="add del">
          <ac:chgData name="Nina Victoria Rees (1803162)" userId="b77fd002-8540-44b6-bf10-1a220330249f" providerId="ADAL" clId="{473D4900-D9BD-407C-87ED-C0A556B1A57C}" dt="2021-05-11T10:31:00.143" v="153" actId="26606"/>
          <ac:spMkLst>
            <pc:docMk/>
            <pc:sldMk cId="3798115799" sldId="264"/>
            <ac:spMk id="28" creationId="{F875149D-F692-45DA-8324-D5E0193D5FC4}"/>
          </ac:spMkLst>
        </pc:spChg>
        <pc:spChg chg="add del">
          <ac:chgData name="Nina Victoria Rees (1803162)" userId="b77fd002-8540-44b6-bf10-1a220330249f" providerId="ADAL" clId="{473D4900-D9BD-407C-87ED-C0A556B1A57C}" dt="2021-05-11T10:31:00.143" v="153" actId="26606"/>
          <ac:spMkLst>
            <pc:docMk/>
            <pc:sldMk cId="3798115799" sldId="264"/>
            <ac:spMk id="29" creationId="{C0B19935-C760-4698-9DD1-973C8A428D26}"/>
          </ac:spMkLst>
        </pc:spChg>
        <pc:spChg chg="add del">
          <ac:chgData name="Nina Victoria Rees (1803162)" userId="b77fd002-8540-44b6-bf10-1a220330249f" providerId="ADAL" clId="{473D4900-D9BD-407C-87ED-C0A556B1A57C}" dt="2021-05-11T10:31:00.143" v="153" actId="26606"/>
          <ac:spMkLst>
            <pc:docMk/>
            <pc:sldMk cId="3798115799" sldId="264"/>
            <ac:spMk id="30" creationId="{08990612-E008-4F02-AEBB-B140BE753558}"/>
          </ac:spMkLst>
        </pc:spChg>
        <pc:spChg chg="add del">
          <ac:chgData name="Nina Victoria Rees (1803162)" userId="b77fd002-8540-44b6-bf10-1a220330249f" providerId="ADAL" clId="{473D4900-D9BD-407C-87ED-C0A556B1A57C}" dt="2021-05-11T10:31:00.143" v="153" actId="26606"/>
          <ac:spMkLst>
            <pc:docMk/>
            <pc:sldMk cId="3798115799" sldId="264"/>
            <ac:spMk id="31" creationId="{A310A41F-3A14-4150-B6CF-0A577DDDEAD2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36" creationId="{1DDC3EF6-2EA5-44B3-94C7-9DDA67A127D0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38" creationId="{87925A9A-E9FA-496E-9C09-7C2845E0062B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40" creationId="{2073ABB4-E164-4CBF-ADFF-25552BB7913B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42" creationId="{1259A422-0023-4292-8200-E080556F30F9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44" creationId="{A2413CA5-4739-4BC9-8BB3-B0A4928D314F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49" creationId="{F875149D-F692-45DA-8324-D5E0193D5FC4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51" creationId="{C0B19935-C760-4698-9DD1-973C8A428D26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53" creationId="{08990612-E008-4F02-AEBB-B140BE753558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55" creationId="{A310A41F-3A14-4150-B6CF-0A577DDDEAD2}"/>
          </ac:spMkLst>
        </pc:spChg>
        <pc:spChg chg="add del">
          <ac:chgData name="Nina Victoria Rees (1803162)" userId="b77fd002-8540-44b6-bf10-1a220330249f" providerId="ADAL" clId="{473D4900-D9BD-407C-87ED-C0A556B1A57C}" dt="2021-05-11T10:32:40.649" v="174" actId="26606"/>
          <ac:spMkLst>
            <pc:docMk/>
            <pc:sldMk cId="3798115799" sldId="264"/>
            <ac:spMk id="57" creationId="{7B89EEFD-93BC-4ACF-962C-E6279E72B00B}"/>
          </ac:spMkLst>
        </pc:spChg>
        <pc:graphicFrameChg chg="add del">
          <ac:chgData name="Nina Victoria Rees (1803162)" userId="b77fd002-8540-44b6-bf10-1a220330249f" providerId="ADAL" clId="{473D4900-D9BD-407C-87ED-C0A556B1A57C}" dt="2021-05-11T10:28:52.260" v="122" actId="26606"/>
          <ac:graphicFrameMkLst>
            <pc:docMk/>
            <pc:sldMk cId="3798115799" sldId="264"/>
            <ac:graphicFrameMk id="5" creationId="{8BC39923-49D0-45F7-82A6-7D595317DE79}"/>
          </ac:graphicFrameMkLst>
        </pc:graphicFrameChg>
        <pc:graphicFrameChg chg="add mod ord modGraphic">
          <ac:chgData name="Nina Victoria Rees (1803162)" userId="b77fd002-8540-44b6-bf10-1a220330249f" providerId="ADAL" clId="{473D4900-D9BD-407C-87ED-C0A556B1A57C}" dt="2021-05-18T08:32:23.792" v="599" actId="20577"/>
          <ac:graphicFrameMkLst>
            <pc:docMk/>
            <pc:sldMk cId="3798115799" sldId="264"/>
            <ac:graphicFrameMk id="7" creationId="{D6D30568-16D7-4D55-83DC-843D5CE0B3BD}"/>
          </ac:graphicFrameMkLst>
        </pc:graphicFrameChg>
        <pc:picChg chg="add mod">
          <ac:chgData name="Nina Victoria Rees (1803162)" userId="b77fd002-8540-44b6-bf10-1a220330249f" providerId="ADAL" clId="{473D4900-D9BD-407C-87ED-C0A556B1A57C}" dt="2021-05-18T08:31:23.715" v="544" actId="1076"/>
          <ac:picMkLst>
            <pc:docMk/>
            <pc:sldMk cId="3798115799" sldId="264"/>
            <ac:picMk id="8" creationId="{CFA33429-850C-4BAF-9EB4-06CBE941809C}"/>
          </ac:picMkLst>
        </pc:picChg>
      </pc:sldChg>
      <pc:sldChg chg="addSp delSp modSp new mod setBg modClrScheme delDesignElem chgLayout">
        <pc:chgData name="Nina Victoria Rees (1803162)" userId="b77fd002-8540-44b6-bf10-1a220330249f" providerId="ADAL" clId="{473D4900-D9BD-407C-87ED-C0A556B1A57C}" dt="2021-05-10T18:19:39.118" v="4" actId="26606"/>
        <pc:sldMkLst>
          <pc:docMk/>
          <pc:sldMk cId="1449223718" sldId="265"/>
        </pc:sldMkLst>
        <pc:spChg chg="del">
          <ac:chgData name="Nina Victoria Rees (1803162)" userId="b77fd002-8540-44b6-bf10-1a220330249f" providerId="ADAL" clId="{473D4900-D9BD-407C-87ED-C0A556B1A57C}" dt="2021-05-10T18:18:50.514" v="2" actId="26606"/>
          <ac:spMkLst>
            <pc:docMk/>
            <pc:sldMk cId="1449223718" sldId="265"/>
            <ac:spMk id="2" creationId="{7CDA576C-477E-419D-92BB-8A4DD4FCFED1}"/>
          </ac:spMkLst>
        </pc:spChg>
        <pc:spChg chg="del">
          <ac:chgData name="Nina Victoria Rees (1803162)" userId="b77fd002-8540-44b6-bf10-1a220330249f" providerId="ADAL" clId="{473D4900-D9BD-407C-87ED-C0A556B1A57C}" dt="2021-05-10T18:18:14.458" v="1"/>
          <ac:spMkLst>
            <pc:docMk/>
            <pc:sldMk cId="1449223718" sldId="265"/>
            <ac:spMk id="3" creationId="{5B6D76A0-0811-4444-B698-C2B0AAD6E4BA}"/>
          </ac:spMkLst>
        </pc:spChg>
        <pc:spChg chg="add del">
          <ac:chgData name="Nina Victoria Rees (1803162)" userId="b77fd002-8540-44b6-bf10-1a220330249f" providerId="ADAL" clId="{473D4900-D9BD-407C-87ED-C0A556B1A57C}" dt="2021-05-10T18:19:35.242" v="3" actId="700"/>
          <ac:spMkLst>
            <pc:docMk/>
            <pc:sldMk cId="1449223718" sldId="265"/>
            <ac:spMk id="9" creationId="{1DDC3EF6-2EA5-44B3-94C7-9DDA67A127D0}"/>
          </ac:spMkLst>
        </pc:spChg>
        <pc:spChg chg="add del">
          <ac:chgData name="Nina Victoria Rees (1803162)" userId="b77fd002-8540-44b6-bf10-1a220330249f" providerId="ADAL" clId="{473D4900-D9BD-407C-87ED-C0A556B1A57C}" dt="2021-05-10T18:19:35.242" v="3" actId="700"/>
          <ac:spMkLst>
            <pc:docMk/>
            <pc:sldMk cId="1449223718" sldId="265"/>
            <ac:spMk id="11" creationId="{87925A9A-E9FA-496E-9C09-7C2845E0062B}"/>
          </ac:spMkLst>
        </pc:spChg>
        <pc:spChg chg="add del">
          <ac:chgData name="Nina Victoria Rees (1803162)" userId="b77fd002-8540-44b6-bf10-1a220330249f" providerId="ADAL" clId="{473D4900-D9BD-407C-87ED-C0A556B1A57C}" dt="2021-05-10T18:19:35.242" v="3" actId="700"/>
          <ac:spMkLst>
            <pc:docMk/>
            <pc:sldMk cId="1449223718" sldId="265"/>
            <ac:spMk id="13" creationId="{2073ABB4-E164-4CBF-ADFF-25552BB7913B}"/>
          </ac:spMkLst>
        </pc:spChg>
        <pc:spChg chg="add del">
          <ac:chgData name="Nina Victoria Rees (1803162)" userId="b77fd002-8540-44b6-bf10-1a220330249f" providerId="ADAL" clId="{473D4900-D9BD-407C-87ED-C0A556B1A57C}" dt="2021-05-10T18:19:35.242" v="3" actId="700"/>
          <ac:spMkLst>
            <pc:docMk/>
            <pc:sldMk cId="1449223718" sldId="265"/>
            <ac:spMk id="15" creationId="{587D26DA-9773-4A0E-B213-DDF20A1F1F27}"/>
          </ac:spMkLst>
        </pc:spChg>
        <pc:picChg chg="add mod ord">
          <ac:chgData name="Nina Victoria Rees (1803162)" userId="b77fd002-8540-44b6-bf10-1a220330249f" providerId="ADAL" clId="{473D4900-D9BD-407C-87ED-C0A556B1A57C}" dt="2021-05-10T18:19:39.118" v="4" actId="26606"/>
          <ac:picMkLst>
            <pc:docMk/>
            <pc:sldMk cId="1449223718" sldId="265"/>
            <ac:picMk id="4" creationId="{7C14F62B-B67E-449F-973A-AD7039CA345F}"/>
          </ac:picMkLst>
        </pc:picChg>
      </pc:sldChg>
      <pc:sldChg chg="addSp delSp modSp new mod setBg setClrOvrMap">
        <pc:chgData name="Nina Victoria Rees (1803162)" userId="b77fd002-8540-44b6-bf10-1a220330249f" providerId="ADAL" clId="{473D4900-D9BD-407C-87ED-C0A556B1A57C}" dt="2021-05-21T19:08:08.131" v="1926" actId="20578"/>
        <pc:sldMkLst>
          <pc:docMk/>
          <pc:sldMk cId="4004809536" sldId="266"/>
        </pc:sldMkLst>
        <pc:spChg chg="mod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2" creationId="{6E6FD273-3A77-4E48-98DF-B66A02123B7A}"/>
          </ac:spMkLst>
        </pc:spChg>
        <pc:spChg chg="mod">
          <ac:chgData name="Nina Victoria Rees (1803162)" userId="b77fd002-8540-44b6-bf10-1a220330249f" providerId="ADAL" clId="{473D4900-D9BD-407C-87ED-C0A556B1A57C}" dt="2021-05-21T19:08:08.131" v="1926" actId="20578"/>
          <ac:spMkLst>
            <pc:docMk/>
            <pc:sldMk cId="4004809536" sldId="266"/>
            <ac:spMk id="3" creationId="{7684C4E2-66A5-485E-B2E1-B934C3DCC1FC}"/>
          </ac:spMkLst>
        </pc:spChg>
        <pc:spChg chg="add del">
          <ac:chgData name="Nina Victoria Rees (1803162)" userId="b77fd002-8540-44b6-bf10-1a220330249f" providerId="ADAL" clId="{473D4900-D9BD-407C-87ED-C0A556B1A57C}" dt="2021-05-18T22:09:11.611" v="1248" actId="22"/>
          <ac:spMkLst>
            <pc:docMk/>
            <pc:sldMk cId="4004809536" sldId="266"/>
            <ac:spMk id="5" creationId="{E8F86FC6-E36B-462E-98C6-FE0874BF5010}"/>
          </ac:spMkLst>
        </pc:spChg>
        <pc:spChg chg="add del">
          <ac:chgData name="Nina Victoria Rees (1803162)" userId="b77fd002-8540-44b6-bf10-1a220330249f" providerId="ADAL" clId="{473D4900-D9BD-407C-87ED-C0A556B1A57C}" dt="2021-05-18T22:28:49.656" v="1340" actId="26606"/>
          <ac:spMkLst>
            <pc:docMk/>
            <pc:sldMk cId="4004809536" sldId="266"/>
            <ac:spMk id="8" creationId="{9B6B47BF-F3D0-4678-9B20-DA45E1BCAD6C}"/>
          </ac:spMkLst>
        </pc:spChg>
        <pc:spChg chg="add del">
          <ac:chgData name="Nina Victoria Rees (1803162)" userId="b77fd002-8540-44b6-bf10-1a220330249f" providerId="ADAL" clId="{473D4900-D9BD-407C-87ED-C0A556B1A57C}" dt="2021-05-18T22:28:49.656" v="1340" actId="26606"/>
          <ac:spMkLst>
            <pc:docMk/>
            <pc:sldMk cId="4004809536" sldId="266"/>
            <ac:spMk id="10" creationId="{19334917-3673-4EF2-BA7C-CC83AEEEAE37}"/>
          </ac:spMkLst>
        </pc:spChg>
        <pc:spChg chg="add del">
          <ac:chgData name="Nina Victoria Rees (1803162)" userId="b77fd002-8540-44b6-bf10-1a220330249f" providerId="ADAL" clId="{473D4900-D9BD-407C-87ED-C0A556B1A57C}" dt="2021-05-18T22:28:49.656" v="1340" actId="26606"/>
          <ac:spMkLst>
            <pc:docMk/>
            <pc:sldMk cId="4004809536" sldId="266"/>
            <ac:spMk id="12" creationId="{E1589AE1-C0FC-4B66-9C0D-9EB92F40F440}"/>
          </ac:spMkLst>
        </pc:spChg>
        <pc:spChg chg="add del">
          <ac:chgData name="Nina Victoria Rees (1803162)" userId="b77fd002-8540-44b6-bf10-1a220330249f" providerId="ADAL" clId="{473D4900-D9BD-407C-87ED-C0A556B1A57C}" dt="2021-05-18T22:29:07.792" v="1342" actId="26606"/>
          <ac:spMkLst>
            <pc:docMk/>
            <pc:sldMk cId="4004809536" sldId="266"/>
            <ac:spMk id="14" creationId="{B373F125-DEF3-41D6-9918-AB21A2ACC37A}"/>
          </ac:spMkLst>
        </pc:spChg>
        <pc:spChg chg="add del">
          <ac:chgData name="Nina Victoria Rees (1803162)" userId="b77fd002-8540-44b6-bf10-1a220330249f" providerId="ADAL" clId="{473D4900-D9BD-407C-87ED-C0A556B1A57C}" dt="2021-05-18T22:29:07.792" v="1342" actId="26606"/>
          <ac:spMkLst>
            <pc:docMk/>
            <pc:sldMk cId="4004809536" sldId="266"/>
            <ac:spMk id="15" creationId="{71E9F226-EB6E-48C9-ADDA-636DE4BF4EBE}"/>
          </ac:spMkLst>
        </pc:spChg>
        <pc:spChg chg="add del">
          <ac:chgData name="Nina Victoria Rees (1803162)" userId="b77fd002-8540-44b6-bf10-1a220330249f" providerId="ADAL" clId="{473D4900-D9BD-407C-87ED-C0A556B1A57C}" dt="2021-05-18T22:29:45.543" v="1349" actId="26606"/>
          <ac:spMkLst>
            <pc:docMk/>
            <pc:sldMk cId="4004809536" sldId="266"/>
            <ac:spMk id="17" creationId="{9B6B47BF-F3D0-4678-9B20-DA45E1BCAD6C}"/>
          </ac:spMkLst>
        </pc:spChg>
        <pc:spChg chg="add del">
          <ac:chgData name="Nina Victoria Rees (1803162)" userId="b77fd002-8540-44b6-bf10-1a220330249f" providerId="ADAL" clId="{473D4900-D9BD-407C-87ED-C0A556B1A57C}" dt="2021-05-18T22:29:45.543" v="1349" actId="26606"/>
          <ac:spMkLst>
            <pc:docMk/>
            <pc:sldMk cId="4004809536" sldId="266"/>
            <ac:spMk id="18" creationId="{19334917-3673-4EF2-BA7C-CC83AEEEAE37}"/>
          </ac:spMkLst>
        </pc:spChg>
        <pc:spChg chg="add del">
          <ac:chgData name="Nina Victoria Rees (1803162)" userId="b77fd002-8540-44b6-bf10-1a220330249f" providerId="ADAL" clId="{473D4900-D9BD-407C-87ED-C0A556B1A57C}" dt="2021-05-18T22:29:45.543" v="1349" actId="26606"/>
          <ac:spMkLst>
            <pc:docMk/>
            <pc:sldMk cId="4004809536" sldId="266"/>
            <ac:spMk id="19" creationId="{E1589AE1-C0FC-4B66-9C0D-9EB92F40F440}"/>
          </ac:spMkLst>
        </pc:spChg>
        <pc:spChg chg="add del">
          <ac:chgData name="Nina Victoria Rees (1803162)" userId="b77fd002-8540-44b6-bf10-1a220330249f" providerId="ADAL" clId="{473D4900-D9BD-407C-87ED-C0A556B1A57C}" dt="2021-05-18T22:35:10.143" v="1516" actId="26606"/>
          <ac:spMkLst>
            <pc:docMk/>
            <pc:sldMk cId="4004809536" sldId="266"/>
            <ac:spMk id="24" creationId="{F858DF7D-C2D0-4B03-A7A0-2F06B789EE35}"/>
          </ac:spMkLst>
        </pc:spChg>
        <pc:spChg chg="add del">
          <ac:chgData name="Nina Victoria Rees (1803162)" userId="b77fd002-8540-44b6-bf10-1a220330249f" providerId="ADAL" clId="{473D4900-D9BD-407C-87ED-C0A556B1A57C}" dt="2021-05-18T22:35:10.143" v="1516" actId="26606"/>
          <ac:spMkLst>
            <pc:docMk/>
            <pc:sldMk cId="4004809536" sldId="266"/>
            <ac:spMk id="26" creationId="{1B26B711-3121-40B0-8377-A64F3DC00C7A}"/>
          </ac:spMkLst>
        </pc:spChg>
        <pc:spChg chg="add del">
          <ac:chgData name="Nina Victoria Rees (1803162)" userId="b77fd002-8540-44b6-bf10-1a220330249f" providerId="ADAL" clId="{473D4900-D9BD-407C-87ED-C0A556B1A57C}" dt="2021-05-18T22:35:10.143" v="1516" actId="26606"/>
          <ac:spMkLst>
            <pc:docMk/>
            <pc:sldMk cId="4004809536" sldId="266"/>
            <ac:spMk id="28" creationId="{645C4D3D-ABBA-4B4E-93E5-01E343719849}"/>
          </ac:spMkLst>
        </pc:spChg>
        <pc:spChg chg="add del">
          <ac:chgData name="Nina Victoria Rees (1803162)" userId="b77fd002-8540-44b6-bf10-1a220330249f" providerId="ADAL" clId="{473D4900-D9BD-407C-87ED-C0A556B1A57C}" dt="2021-05-18T22:35:10.143" v="1516" actId="26606"/>
          <ac:spMkLst>
            <pc:docMk/>
            <pc:sldMk cId="4004809536" sldId="266"/>
            <ac:spMk id="30" creationId="{98DDD5E5-0097-4C6C-B266-5732EDA96CC4}"/>
          </ac:spMkLst>
        </pc:spChg>
        <pc:spChg chg="add del">
          <ac:chgData name="Nina Victoria Rees (1803162)" userId="b77fd002-8540-44b6-bf10-1a220330249f" providerId="ADAL" clId="{473D4900-D9BD-407C-87ED-C0A556B1A57C}" dt="2021-05-18T22:35:10.143" v="1516" actId="26606"/>
          <ac:spMkLst>
            <pc:docMk/>
            <pc:sldMk cId="4004809536" sldId="266"/>
            <ac:spMk id="32" creationId="{8952EF87-C74F-4D3F-9CAD-EEA1733C9BD0}"/>
          </ac:spMkLst>
        </pc:spChg>
        <pc:spChg chg="add del">
          <ac:chgData name="Nina Victoria Rees (1803162)" userId="b77fd002-8540-44b6-bf10-1a220330249f" providerId="ADAL" clId="{473D4900-D9BD-407C-87ED-C0A556B1A57C}" dt="2021-05-18T22:54:47.231" v="1595" actId="26606"/>
          <ac:spMkLst>
            <pc:docMk/>
            <pc:sldMk cId="4004809536" sldId="266"/>
            <ac:spMk id="37" creationId="{9B6B47BF-F3D0-4678-9B20-DA45E1BCAD6C}"/>
          </ac:spMkLst>
        </pc:spChg>
        <pc:spChg chg="add del">
          <ac:chgData name="Nina Victoria Rees (1803162)" userId="b77fd002-8540-44b6-bf10-1a220330249f" providerId="ADAL" clId="{473D4900-D9BD-407C-87ED-C0A556B1A57C}" dt="2021-05-18T22:54:47.231" v="1595" actId="26606"/>
          <ac:spMkLst>
            <pc:docMk/>
            <pc:sldMk cId="4004809536" sldId="266"/>
            <ac:spMk id="39" creationId="{19334917-3673-4EF2-BA7C-CC83AEEEAE37}"/>
          </ac:spMkLst>
        </pc:spChg>
        <pc:spChg chg="add del">
          <ac:chgData name="Nina Victoria Rees (1803162)" userId="b77fd002-8540-44b6-bf10-1a220330249f" providerId="ADAL" clId="{473D4900-D9BD-407C-87ED-C0A556B1A57C}" dt="2021-05-18T22:54:47.231" v="1595" actId="26606"/>
          <ac:spMkLst>
            <pc:docMk/>
            <pc:sldMk cId="4004809536" sldId="266"/>
            <ac:spMk id="41" creationId="{E1589AE1-C0FC-4B66-9C0D-9EB92F40F440}"/>
          </ac:spMkLst>
        </pc:spChg>
        <pc:spChg chg="add del">
          <ac:chgData name="Nina Victoria Rees (1803162)" userId="b77fd002-8540-44b6-bf10-1a220330249f" providerId="ADAL" clId="{473D4900-D9BD-407C-87ED-C0A556B1A57C}" dt="2021-05-18T22:54:40.579" v="1592" actId="26606"/>
          <ac:spMkLst>
            <pc:docMk/>
            <pc:sldMk cId="4004809536" sldId="266"/>
            <ac:spMk id="46" creationId="{9B6B47BF-F3D0-4678-9B20-DA45E1BCAD6C}"/>
          </ac:spMkLst>
        </pc:spChg>
        <pc:spChg chg="add del">
          <ac:chgData name="Nina Victoria Rees (1803162)" userId="b77fd002-8540-44b6-bf10-1a220330249f" providerId="ADAL" clId="{473D4900-D9BD-407C-87ED-C0A556B1A57C}" dt="2021-05-18T22:54:40.579" v="1592" actId="26606"/>
          <ac:spMkLst>
            <pc:docMk/>
            <pc:sldMk cId="4004809536" sldId="266"/>
            <ac:spMk id="48" creationId="{19334917-3673-4EF2-BA7C-CC83AEEEAE37}"/>
          </ac:spMkLst>
        </pc:spChg>
        <pc:spChg chg="add del">
          <ac:chgData name="Nina Victoria Rees (1803162)" userId="b77fd002-8540-44b6-bf10-1a220330249f" providerId="ADAL" clId="{473D4900-D9BD-407C-87ED-C0A556B1A57C}" dt="2021-05-18T22:54:40.579" v="1592" actId="26606"/>
          <ac:spMkLst>
            <pc:docMk/>
            <pc:sldMk cId="4004809536" sldId="266"/>
            <ac:spMk id="50" creationId="{E1589AE1-C0FC-4B66-9C0D-9EB92F40F440}"/>
          </ac:spMkLst>
        </pc:spChg>
        <pc:spChg chg="add del">
          <ac:chgData name="Nina Victoria Rees (1803162)" userId="b77fd002-8540-44b6-bf10-1a220330249f" providerId="ADAL" clId="{473D4900-D9BD-407C-87ED-C0A556B1A57C}" dt="2021-05-18T22:54:47.213" v="1594" actId="26606"/>
          <ac:spMkLst>
            <pc:docMk/>
            <pc:sldMk cId="4004809536" sldId="266"/>
            <ac:spMk id="52" creationId="{98DDD5E5-0097-4C6C-B266-5732EDA96CC4}"/>
          </ac:spMkLst>
        </pc:spChg>
        <pc:spChg chg="add del">
          <ac:chgData name="Nina Victoria Rees (1803162)" userId="b77fd002-8540-44b6-bf10-1a220330249f" providerId="ADAL" clId="{473D4900-D9BD-407C-87ED-C0A556B1A57C}" dt="2021-05-18T22:54:47.213" v="1594" actId="26606"/>
          <ac:spMkLst>
            <pc:docMk/>
            <pc:sldMk cId="4004809536" sldId="266"/>
            <ac:spMk id="53" creationId="{F858DF7D-C2D0-4B03-A7A0-2F06B789EE35}"/>
          </ac:spMkLst>
        </pc:spChg>
        <pc:spChg chg="add del">
          <ac:chgData name="Nina Victoria Rees (1803162)" userId="b77fd002-8540-44b6-bf10-1a220330249f" providerId="ADAL" clId="{473D4900-D9BD-407C-87ED-C0A556B1A57C}" dt="2021-05-18T22:54:47.213" v="1594" actId="26606"/>
          <ac:spMkLst>
            <pc:docMk/>
            <pc:sldMk cId="4004809536" sldId="266"/>
            <ac:spMk id="54" creationId="{8952EF87-C74F-4D3F-9CAD-EEA1733C9BD0}"/>
          </ac:spMkLst>
        </pc:spChg>
        <pc:spChg chg="add del">
          <ac:chgData name="Nina Victoria Rees (1803162)" userId="b77fd002-8540-44b6-bf10-1a220330249f" providerId="ADAL" clId="{473D4900-D9BD-407C-87ED-C0A556B1A57C}" dt="2021-05-18T22:54:47.213" v="1594" actId="26606"/>
          <ac:spMkLst>
            <pc:docMk/>
            <pc:sldMk cId="4004809536" sldId="266"/>
            <ac:spMk id="55" creationId="{1B26B711-3121-40B0-8377-A64F3DC00C7A}"/>
          </ac:spMkLst>
        </pc:spChg>
        <pc:spChg chg="add del">
          <ac:chgData name="Nina Victoria Rees (1803162)" userId="b77fd002-8540-44b6-bf10-1a220330249f" providerId="ADAL" clId="{473D4900-D9BD-407C-87ED-C0A556B1A57C}" dt="2021-05-18T22:54:47.213" v="1594" actId="26606"/>
          <ac:spMkLst>
            <pc:docMk/>
            <pc:sldMk cId="4004809536" sldId="266"/>
            <ac:spMk id="56" creationId="{645C4D3D-ABBA-4B4E-93E5-01E343719849}"/>
          </ac:spMkLst>
        </pc:spChg>
        <pc:spChg chg="add del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58" creationId="{B373F125-DEF3-41D6-9918-AB21A2ACC37A}"/>
          </ac:spMkLst>
        </pc:spChg>
        <pc:spChg chg="add del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59" creationId="{71E9F226-EB6E-48C9-ADDA-636DE4BF4EBE}"/>
          </ac:spMkLst>
        </pc:spChg>
        <pc:spChg chg="add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64" creationId="{9B6B47BF-F3D0-4678-9B20-DA45E1BCAD6C}"/>
          </ac:spMkLst>
        </pc:spChg>
        <pc:spChg chg="add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66" creationId="{19334917-3673-4EF2-BA7C-CC83AEEEAE37}"/>
          </ac:spMkLst>
        </pc:spChg>
        <pc:spChg chg="add">
          <ac:chgData name="Nina Victoria Rees (1803162)" userId="b77fd002-8540-44b6-bf10-1a220330249f" providerId="ADAL" clId="{473D4900-D9BD-407C-87ED-C0A556B1A57C}" dt="2021-05-18T23:03:35.511" v="1785" actId="26606"/>
          <ac:spMkLst>
            <pc:docMk/>
            <pc:sldMk cId="4004809536" sldId="266"/>
            <ac:spMk id="68" creationId="{E1589AE1-C0FC-4B66-9C0D-9EB92F40F440}"/>
          </ac:spMkLst>
        </pc:spChg>
      </pc:sldChg>
      <pc:sldChg chg="addSp delSp modSp new del mod setBg setClrOvrMap">
        <pc:chgData name="Nina Victoria Rees (1803162)" userId="b77fd002-8540-44b6-bf10-1a220330249f" providerId="ADAL" clId="{473D4900-D9BD-407C-87ED-C0A556B1A57C}" dt="2021-05-18T13:39:36.634" v="600" actId="2696"/>
        <pc:sldMkLst>
          <pc:docMk/>
          <pc:sldMk cId="1365388149" sldId="267"/>
        </pc:sldMkLst>
        <pc:spChg chg="mod ord">
          <ac:chgData name="Nina Victoria Rees (1803162)" userId="b77fd002-8540-44b6-bf10-1a220330249f" providerId="ADAL" clId="{473D4900-D9BD-407C-87ED-C0A556B1A57C}" dt="2021-05-11T10:46:30.966" v="215" actId="26606"/>
          <ac:spMkLst>
            <pc:docMk/>
            <pc:sldMk cId="1365388149" sldId="267"/>
            <ac:spMk id="2" creationId="{657E0165-6EB6-4201-8659-2E3EF9570F18}"/>
          </ac:spMkLst>
        </pc:spChg>
        <pc:spChg chg="del">
          <ac:chgData name="Nina Victoria Rees (1803162)" userId="b77fd002-8540-44b6-bf10-1a220330249f" providerId="ADAL" clId="{473D4900-D9BD-407C-87ED-C0A556B1A57C}" dt="2021-05-11T10:46:00.174" v="212" actId="931"/>
          <ac:spMkLst>
            <pc:docMk/>
            <pc:sldMk cId="1365388149" sldId="267"/>
            <ac:spMk id="3" creationId="{B8CB6F03-C06B-4475-8DBB-95EBAC6CCB34}"/>
          </ac:spMkLst>
        </pc:spChg>
        <pc:spChg chg="add del">
          <ac:chgData name="Nina Victoria Rees (1803162)" userId="b77fd002-8540-44b6-bf10-1a220330249f" providerId="ADAL" clId="{473D4900-D9BD-407C-87ED-C0A556B1A57C}" dt="2021-05-11T10:46:30.956" v="214" actId="26606"/>
          <ac:spMkLst>
            <pc:docMk/>
            <pc:sldMk cId="1365388149" sldId="267"/>
            <ac:spMk id="9" creationId="{B4125C23-C1EA-44A0-A7C9-1E88769D0199}"/>
          </ac:spMkLst>
        </pc:spChg>
        <pc:spChg chg="add del">
          <ac:chgData name="Nina Victoria Rees (1803162)" userId="b77fd002-8540-44b6-bf10-1a220330249f" providerId="ADAL" clId="{473D4900-D9BD-407C-87ED-C0A556B1A57C}" dt="2021-05-11T10:46:30.956" v="214" actId="26606"/>
          <ac:spMkLst>
            <pc:docMk/>
            <pc:sldMk cId="1365388149" sldId="267"/>
            <ac:spMk id="12" creationId="{B8DD2392-397B-48BF-BEFA-EA1FB881CA85}"/>
          </ac:spMkLst>
        </pc:spChg>
        <pc:spChg chg="add">
          <ac:chgData name="Nina Victoria Rees (1803162)" userId="b77fd002-8540-44b6-bf10-1a220330249f" providerId="ADAL" clId="{473D4900-D9BD-407C-87ED-C0A556B1A57C}" dt="2021-05-11T10:46:30.966" v="215" actId="26606"/>
          <ac:spMkLst>
            <pc:docMk/>
            <pc:sldMk cId="1365388149" sldId="267"/>
            <ac:spMk id="14" creationId="{E536F3B4-50F6-4C52-8F76-4EB1214719DC}"/>
          </ac:spMkLst>
        </pc:spChg>
        <pc:spChg chg="add">
          <ac:chgData name="Nina Victoria Rees (1803162)" userId="b77fd002-8540-44b6-bf10-1a220330249f" providerId="ADAL" clId="{473D4900-D9BD-407C-87ED-C0A556B1A57C}" dt="2021-05-11T10:46:30.966" v="215" actId="26606"/>
          <ac:spMkLst>
            <pc:docMk/>
            <pc:sldMk cId="1365388149" sldId="267"/>
            <ac:spMk id="15" creationId="{3CED7894-4F62-4A6C-8DB5-DB5BE08E9C03}"/>
          </ac:spMkLst>
        </pc:spChg>
        <pc:spChg chg="add mod">
          <ac:chgData name="Nina Victoria Rees (1803162)" userId="b77fd002-8540-44b6-bf10-1a220330249f" providerId="ADAL" clId="{473D4900-D9BD-407C-87ED-C0A556B1A57C}" dt="2021-05-11T10:46:41.729" v="226" actId="20577"/>
          <ac:spMkLst>
            <pc:docMk/>
            <pc:sldMk cId="1365388149" sldId="267"/>
            <ac:spMk id="16" creationId="{4E8CE396-C249-48E3-B017-0048C948D29A}"/>
          </ac:spMkLst>
        </pc:spChg>
        <pc:picChg chg="add mod">
          <ac:chgData name="Nina Victoria Rees (1803162)" userId="b77fd002-8540-44b6-bf10-1a220330249f" providerId="ADAL" clId="{473D4900-D9BD-407C-87ED-C0A556B1A57C}" dt="2021-05-11T10:46:30.966" v="215" actId="26606"/>
          <ac:picMkLst>
            <pc:docMk/>
            <pc:sldMk cId="1365388149" sldId="267"/>
            <ac:picMk id="5" creationId="{DE58E855-1CCB-4CE6-BE21-5FE8D1AD0CB3}"/>
          </ac:picMkLst>
        </pc:picChg>
      </pc:sldChg>
      <pc:sldChg chg="addSp delSp modSp new mod setBg setClrOvrMap">
        <pc:chgData name="Nina Victoria Rees (1803162)" userId="b77fd002-8540-44b6-bf10-1a220330249f" providerId="ADAL" clId="{473D4900-D9BD-407C-87ED-C0A556B1A57C}" dt="2021-05-18T23:06:53.763" v="1806" actId="20577"/>
        <pc:sldMkLst>
          <pc:docMk/>
          <pc:sldMk cId="3445005408" sldId="267"/>
        </pc:sldMkLst>
        <pc:spChg chg="add del mod">
          <ac:chgData name="Nina Victoria Rees (1803162)" userId="b77fd002-8540-44b6-bf10-1a220330249f" providerId="ADAL" clId="{473D4900-D9BD-407C-87ED-C0A556B1A57C}" dt="2021-05-18T20:02:25.075" v="878"/>
          <ac:spMkLst>
            <pc:docMk/>
            <pc:sldMk cId="3445005408" sldId="267"/>
            <ac:spMk id="2" creationId="{6A9D334A-7317-4F82-8850-21F42AC9BC4F}"/>
          </ac:spMkLst>
        </pc:spChg>
        <pc:spChg chg="add del">
          <ac:chgData name="Nina Victoria Rees (1803162)" userId="b77fd002-8540-44b6-bf10-1a220330249f" providerId="ADAL" clId="{473D4900-D9BD-407C-87ED-C0A556B1A57C}" dt="2021-05-18T14:09:54.526" v="609" actId="26606"/>
          <ac:spMkLst>
            <pc:docMk/>
            <pc:sldMk cId="3445005408" sldId="267"/>
            <ac:spMk id="2" creationId="{AD0D2180-DE65-4B4F-B6CB-85BDE6D69573}"/>
          </ac:spMkLst>
        </pc:spChg>
        <pc:spChg chg="del">
          <ac:chgData name="Nina Victoria Rees (1803162)" userId="b77fd002-8540-44b6-bf10-1a220330249f" providerId="ADAL" clId="{473D4900-D9BD-407C-87ED-C0A556B1A57C}" dt="2021-05-18T14:07:52.671" v="602" actId="931"/>
          <ac:spMkLst>
            <pc:docMk/>
            <pc:sldMk cId="3445005408" sldId="267"/>
            <ac:spMk id="3" creationId="{1268F4EA-5196-4CE4-B5A5-76E2C2A3161D}"/>
          </ac:spMkLst>
        </pc:spChg>
        <pc:spChg chg="add del mod">
          <ac:chgData name="Nina Victoria Rees (1803162)" userId="b77fd002-8540-44b6-bf10-1a220330249f" providerId="ADAL" clId="{473D4900-D9BD-407C-87ED-C0A556B1A57C}" dt="2021-05-18T20:02:53.245" v="915"/>
          <ac:spMkLst>
            <pc:docMk/>
            <pc:sldMk cId="3445005408" sldId="267"/>
            <ac:spMk id="3" creationId="{BA548822-6530-4C38-84E8-61746BDA4597}"/>
          </ac:spMkLst>
        </pc:spChg>
        <pc:spChg chg="add mod or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6" creationId="{AAC0E054-533C-4383-BE8C-9B42A70B6718}"/>
          </ac:spMkLst>
        </pc:spChg>
        <pc:spChg chg="add del">
          <ac:chgData name="Nina Victoria Rees (1803162)" userId="b77fd002-8540-44b6-bf10-1a220330249f" providerId="ADAL" clId="{473D4900-D9BD-407C-87ED-C0A556B1A57C}" dt="2021-05-18T14:09:38.459" v="606" actId="26606"/>
          <ac:spMkLst>
            <pc:docMk/>
            <pc:sldMk cId="3445005408" sldId="267"/>
            <ac:spMk id="11" creationId="{1DDC3EF6-2EA5-44B3-94C7-9DDA67A127D0}"/>
          </ac:spMkLst>
        </pc:spChg>
        <pc:spChg chg="add mod">
          <ac:chgData name="Nina Victoria Rees (1803162)" userId="b77fd002-8540-44b6-bf10-1a220330249f" providerId="ADAL" clId="{473D4900-D9BD-407C-87ED-C0A556B1A57C}" dt="2021-05-18T23:06:53.763" v="1806" actId="20577"/>
          <ac:spMkLst>
            <pc:docMk/>
            <pc:sldMk cId="3445005408" sldId="267"/>
            <ac:spMk id="13" creationId="{78E78C62-1613-491D-ABA2-F5DB0C12F6AE}"/>
          </ac:spMkLst>
        </pc:spChg>
        <pc:spChg chg="add del">
          <ac:chgData name="Nina Victoria Rees (1803162)" userId="b77fd002-8540-44b6-bf10-1a220330249f" providerId="ADAL" clId="{473D4900-D9BD-407C-87ED-C0A556B1A57C}" dt="2021-05-18T14:09:38.459" v="606" actId="26606"/>
          <ac:spMkLst>
            <pc:docMk/>
            <pc:sldMk cId="3445005408" sldId="267"/>
            <ac:spMk id="13" creationId="{87925A9A-E9FA-496E-9C09-7C2845E0062B}"/>
          </ac:spMkLst>
        </pc:spChg>
        <pc:spChg chg="add del">
          <ac:chgData name="Nina Victoria Rees (1803162)" userId="b77fd002-8540-44b6-bf10-1a220330249f" providerId="ADAL" clId="{473D4900-D9BD-407C-87ED-C0A556B1A57C}" dt="2021-05-18T14:09:38.459" v="606" actId="26606"/>
          <ac:spMkLst>
            <pc:docMk/>
            <pc:sldMk cId="3445005408" sldId="267"/>
            <ac:spMk id="15" creationId="{2073ABB4-E164-4CBF-ADFF-25552BB7913B}"/>
          </ac:spMkLst>
        </pc:spChg>
        <pc:spChg chg="add del">
          <ac:chgData name="Nina Victoria Rees (1803162)" userId="b77fd002-8540-44b6-bf10-1a220330249f" providerId="ADAL" clId="{473D4900-D9BD-407C-87ED-C0A556B1A57C}" dt="2021-05-18T14:09:38.459" v="606" actId="26606"/>
          <ac:spMkLst>
            <pc:docMk/>
            <pc:sldMk cId="3445005408" sldId="267"/>
            <ac:spMk id="17" creationId="{587D26DA-9773-4A0E-B213-DDF20A1F1F27}"/>
          </ac:spMkLst>
        </pc:spChg>
        <pc:spChg chg="add del">
          <ac:chgData name="Nina Victoria Rees (1803162)" userId="b77fd002-8540-44b6-bf10-1a220330249f" providerId="ADAL" clId="{473D4900-D9BD-407C-87ED-C0A556B1A57C}" dt="2021-05-18T14:09:54.510" v="608" actId="26606"/>
          <ac:spMkLst>
            <pc:docMk/>
            <pc:sldMk cId="3445005408" sldId="267"/>
            <ac:spMk id="19" creationId="{37F69638-8A6F-45AB-B9EC-9D8C8FC37180}"/>
          </ac:spMkLst>
        </pc:spChg>
        <pc:spChg chg="add del">
          <ac:chgData name="Nina Victoria Rees (1803162)" userId="b77fd002-8540-44b6-bf10-1a220330249f" providerId="ADAL" clId="{473D4900-D9BD-407C-87ED-C0A556B1A57C}" dt="2021-05-18T14:09:54.510" v="608" actId="26606"/>
          <ac:spMkLst>
            <pc:docMk/>
            <pc:sldMk cId="3445005408" sldId="267"/>
            <ac:spMk id="20" creationId="{1DDC3EF6-2EA5-44B3-94C7-9DDA67A127D0}"/>
          </ac:spMkLst>
        </pc:spChg>
        <pc:spChg chg="add del">
          <ac:chgData name="Nina Victoria Rees (1803162)" userId="b77fd002-8540-44b6-bf10-1a220330249f" providerId="ADAL" clId="{473D4900-D9BD-407C-87ED-C0A556B1A57C}" dt="2021-05-18T14:09:54.510" v="608" actId="26606"/>
          <ac:spMkLst>
            <pc:docMk/>
            <pc:sldMk cId="3445005408" sldId="267"/>
            <ac:spMk id="21" creationId="{87925A9A-E9FA-496E-9C09-7C2845E0062B}"/>
          </ac:spMkLst>
        </pc:spChg>
        <pc:spChg chg="add del">
          <ac:chgData name="Nina Victoria Rees (1803162)" userId="b77fd002-8540-44b6-bf10-1a220330249f" providerId="ADAL" clId="{473D4900-D9BD-407C-87ED-C0A556B1A57C}" dt="2021-05-18T14:09:54.510" v="608" actId="26606"/>
          <ac:spMkLst>
            <pc:docMk/>
            <pc:sldMk cId="3445005408" sldId="267"/>
            <ac:spMk id="22" creationId="{2073ABB4-E164-4CBF-ADFF-25552BB7913B}"/>
          </ac:spMkLst>
        </pc:spChg>
        <pc:spChg chg="add del">
          <ac:chgData name="Nina Victoria Rees (1803162)" userId="b77fd002-8540-44b6-bf10-1a220330249f" providerId="ADAL" clId="{473D4900-D9BD-407C-87ED-C0A556B1A57C}" dt="2021-05-18T14:09:54.510" v="608" actId="26606"/>
          <ac:spMkLst>
            <pc:docMk/>
            <pc:sldMk cId="3445005408" sldId="267"/>
            <ac:spMk id="23" creationId="{0F161291-765C-4033-9E84-52C51C6A5A63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25" creationId="{1DDC3EF6-2EA5-44B3-94C7-9DDA67A127D0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26" creationId="{87925A9A-E9FA-496E-9C09-7C2845E0062B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27" creationId="{2073ABB4-E164-4CBF-ADFF-25552BB7913B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28" creationId="{20C97E5C-C165-417B-BBDE-6701E226BE3D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29" creationId="{95D0E1C6-221C-4835-B0D4-24184F6B6E21}"/>
          </ac:spMkLst>
        </pc:spChg>
        <pc:spChg chg="add del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30" creationId="{A98F2782-0AD1-4AB6-BBB8-3BA1BB416CE2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35" creationId="{E6C8E6EB-4C59-429B-97E4-72A058CFC4FB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37" creationId="{B5B90362-AFCC-46A9-B41C-A257A8C5B314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39" creationId="{F71EF7F1-38BA-471D-8CD4-2A9AE8E35527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41" creationId="{C0524398-BFB4-4C4A-8317-83B8729F9B26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43" creationId="{42D4960A-896E-4F6B-BF65-B4662AC9DEB6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45" creationId="{5684944A-8803-462C-84C5-4576C56A7758}"/>
          </ac:spMkLst>
        </pc:spChg>
        <pc:spChg chg="add">
          <ac:chgData name="Nina Victoria Rees (1803162)" userId="b77fd002-8540-44b6-bf10-1a220330249f" providerId="ADAL" clId="{473D4900-D9BD-407C-87ED-C0A556B1A57C}" dt="2021-05-18T20:05:08.465" v="939" actId="26606"/>
          <ac:spMkLst>
            <pc:docMk/>
            <pc:sldMk cId="3445005408" sldId="267"/>
            <ac:spMk id="47" creationId="{E07F3B49-8C20-42F5-831D-59306D05F667}"/>
          </ac:spMkLst>
        </pc:spChg>
        <pc:picChg chg="add mod">
          <ac:chgData name="Nina Victoria Rees (1803162)" userId="b77fd002-8540-44b6-bf10-1a220330249f" providerId="ADAL" clId="{473D4900-D9BD-407C-87ED-C0A556B1A57C}" dt="2021-05-18T20:05:08.465" v="939" actId="26606"/>
          <ac:picMkLst>
            <pc:docMk/>
            <pc:sldMk cId="3445005408" sldId="267"/>
            <ac:picMk id="5" creationId="{DA66703A-3B1D-4D46-B24F-08011053F5D0}"/>
          </ac:picMkLst>
        </pc:picChg>
      </pc:sldChg>
      <pc:sldChg chg="addSp modSp new mod setBg">
        <pc:chgData name="Nina Victoria Rees (1803162)" userId="b77fd002-8540-44b6-bf10-1a220330249f" providerId="ADAL" clId="{473D4900-D9BD-407C-87ED-C0A556B1A57C}" dt="2021-05-18T22:31:29.555" v="1389" actId="26606"/>
        <pc:sldMkLst>
          <pc:docMk/>
          <pc:sldMk cId="1797339334" sldId="268"/>
        </pc:sldMkLst>
        <pc:spChg chg="mo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2" creationId="{D08D598E-6CE0-42E0-9DA8-98B593007356}"/>
          </ac:spMkLst>
        </pc:spChg>
        <pc:spChg chg="mo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3" creationId="{42021ADA-2913-4308-81C1-7AE3EE970C9B}"/>
          </ac:spMkLst>
        </pc:spChg>
        <pc:spChg chg="ad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8" creationId="{F858DF7D-C2D0-4B03-A7A0-2F06B789EE35}"/>
          </ac:spMkLst>
        </pc:spChg>
        <pc:spChg chg="ad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10" creationId="{1B26B711-3121-40B0-8377-A64F3DC00C7A}"/>
          </ac:spMkLst>
        </pc:spChg>
        <pc:spChg chg="ad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12" creationId="{645C4D3D-ABBA-4B4E-93E5-01E343719849}"/>
          </ac:spMkLst>
        </pc:spChg>
        <pc:spChg chg="ad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14" creationId="{98DDD5E5-0097-4C6C-B266-5732EDA96CC4}"/>
          </ac:spMkLst>
        </pc:spChg>
        <pc:spChg chg="add">
          <ac:chgData name="Nina Victoria Rees (1803162)" userId="b77fd002-8540-44b6-bf10-1a220330249f" providerId="ADAL" clId="{473D4900-D9BD-407C-87ED-C0A556B1A57C}" dt="2021-05-18T22:31:29.555" v="1389" actId="26606"/>
          <ac:spMkLst>
            <pc:docMk/>
            <pc:sldMk cId="1797339334" sldId="268"/>
            <ac:spMk id="16" creationId="{8952EF87-C74F-4D3F-9CAD-EEA1733C9BD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B591BB-78DF-4BF0-ABCE-0A433DA62CBF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286AE3B-C931-4554-9A0F-00FE2D67CAE4}">
      <dgm:prSet/>
      <dgm:spPr/>
      <dgm:t>
        <a:bodyPr/>
        <a:lstStyle/>
        <a:p>
          <a:r>
            <a:rPr lang="en-GB" b="1" dirty="0"/>
            <a:t>Challenges </a:t>
          </a:r>
          <a:r>
            <a:rPr lang="en-GB" dirty="0"/>
            <a:t>: Financial , Family, Deadlines , Covid.</a:t>
          </a:r>
          <a:endParaRPr lang="en-US" dirty="0"/>
        </a:p>
      </dgm:t>
    </dgm:pt>
    <dgm:pt modelId="{83B75C51-810D-4107-AD41-5DD12102D0B8}" type="parTrans" cxnId="{D953873D-872F-463D-A2B1-2254B8323FA5}">
      <dgm:prSet/>
      <dgm:spPr/>
      <dgm:t>
        <a:bodyPr/>
        <a:lstStyle/>
        <a:p>
          <a:endParaRPr lang="en-US"/>
        </a:p>
      </dgm:t>
    </dgm:pt>
    <dgm:pt modelId="{6D893C0D-3F66-4562-BED8-1DFA42965139}" type="sibTrans" cxnId="{D953873D-872F-463D-A2B1-2254B8323FA5}">
      <dgm:prSet/>
      <dgm:spPr/>
      <dgm:t>
        <a:bodyPr/>
        <a:lstStyle/>
        <a:p>
          <a:endParaRPr lang="en-US"/>
        </a:p>
      </dgm:t>
    </dgm:pt>
    <dgm:pt modelId="{43A6A898-492B-46F7-9C91-B7E1B1752CB0}">
      <dgm:prSet/>
      <dgm:spPr/>
      <dgm:t>
        <a:bodyPr/>
        <a:lstStyle/>
        <a:p>
          <a:r>
            <a:rPr lang="en-GB" b="1" dirty="0"/>
            <a:t>Growth:</a:t>
          </a:r>
          <a:r>
            <a:rPr lang="en-GB" dirty="0"/>
            <a:t>  Confidence in Client work, Learning about diversity.</a:t>
          </a:r>
          <a:endParaRPr lang="en-US" dirty="0"/>
        </a:p>
      </dgm:t>
    </dgm:pt>
    <dgm:pt modelId="{D7F878E8-78A7-444B-A1D7-D4AFE688EDAA}" type="parTrans" cxnId="{BA77670A-2DC1-4ABA-B0F9-92DAA253DAD6}">
      <dgm:prSet/>
      <dgm:spPr/>
      <dgm:t>
        <a:bodyPr/>
        <a:lstStyle/>
        <a:p>
          <a:endParaRPr lang="en-US"/>
        </a:p>
      </dgm:t>
    </dgm:pt>
    <dgm:pt modelId="{C379B7ED-80EB-4518-8A89-354979F95721}" type="sibTrans" cxnId="{BA77670A-2DC1-4ABA-B0F9-92DAA253DAD6}">
      <dgm:prSet/>
      <dgm:spPr/>
      <dgm:t>
        <a:bodyPr/>
        <a:lstStyle/>
        <a:p>
          <a:endParaRPr lang="en-US"/>
        </a:p>
      </dgm:t>
    </dgm:pt>
    <dgm:pt modelId="{3A435152-510D-4C5D-83D8-A2D85C0A09FB}">
      <dgm:prSet/>
      <dgm:spPr/>
      <dgm:t>
        <a:bodyPr/>
        <a:lstStyle/>
        <a:p>
          <a:r>
            <a:rPr lang="en-GB" b="1" dirty="0"/>
            <a:t>Opportunity:</a:t>
          </a:r>
          <a:r>
            <a:rPr lang="en-GB" dirty="0"/>
            <a:t> Placement, Online/Telephone Counselling.</a:t>
          </a:r>
          <a:endParaRPr lang="en-US" dirty="0"/>
        </a:p>
      </dgm:t>
    </dgm:pt>
    <dgm:pt modelId="{95422E2F-7C88-442A-92B2-AC5EB31F49F6}" type="parTrans" cxnId="{712F2A44-EF4F-462C-B0CE-1FCE70C228EF}">
      <dgm:prSet/>
      <dgm:spPr/>
      <dgm:t>
        <a:bodyPr/>
        <a:lstStyle/>
        <a:p>
          <a:endParaRPr lang="en-US"/>
        </a:p>
      </dgm:t>
    </dgm:pt>
    <dgm:pt modelId="{986A23DA-504E-464D-ADAD-09F1A0AB2317}" type="sibTrans" cxnId="{712F2A44-EF4F-462C-B0CE-1FCE70C228EF}">
      <dgm:prSet/>
      <dgm:spPr/>
      <dgm:t>
        <a:bodyPr/>
        <a:lstStyle/>
        <a:p>
          <a:endParaRPr lang="en-US"/>
        </a:p>
      </dgm:t>
    </dgm:pt>
    <dgm:pt modelId="{C0080D62-F384-461D-BD33-5081EF02FD2C}" type="pres">
      <dgm:prSet presAssocID="{10B591BB-78DF-4BF0-ABCE-0A433DA62CBF}" presName="diagram" presStyleCnt="0">
        <dgm:presLayoutVars>
          <dgm:dir/>
          <dgm:resizeHandles val="exact"/>
        </dgm:presLayoutVars>
      </dgm:prSet>
      <dgm:spPr/>
    </dgm:pt>
    <dgm:pt modelId="{30B3DA5B-DC6D-4A90-801B-45445D4DCFFC}" type="pres">
      <dgm:prSet presAssocID="{A286AE3B-C931-4554-9A0F-00FE2D67CAE4}" presName="node" presStyleLbl="node1" presStyleIdx="0" presStyleCnt="3">
        <dgm:presLayoutVars>
          <dgm:bulletEnabled val="1"/>
        </dgm:presLayoutVars>
      </dgm:prSet>
      <dgm:spPr/>
    </dgm:pt>
    <dgm:pt modelId="{18D90E83-2CB3-4214-B3B0-6E6233C51989}" type="pres">
      <dgm:prSet presAssocID="{6D893C0D-3F66-4562-BED8-1DFA42965139}" presName="sibTrans" presStyleCnt="0"/>
      <dgm:spPr/>
    </dgm:pt>
    <dgm:pt modelId="{B15BFE04-1496-4E3D-AAE2-718AD08BA792}" type="pres">
      <dgm:prSet presAssocID="{43A6A898-492B-46F7-9C91-B7E1B1752CB0}" presName="node" presStyleLbl="node1" presStyleIdx="1" presStyleCnt="3">
        <dgm:presLayoutVars>
          <dgm:bulletEnabled val="1"/>
        </dgm:presLayoutVars>
      </dgm:prSet>
      <dgm:spPr/>
    </dgm:pt>
    <dgm:pt modelId="{AF384519-23DF-4B90-95D0-FA773E75302B}" type="pres">
      <dgm:prSet presAssocID="{C379B7ED-80EB-4518-8A89-354979F95721}" presName="sibTrans" presStyleCnt="0"/>
      <dgm:spPr/>
    </dgm:pt>
    <dgm:pt modelId="{AF313A14-E2BE-4D7B-BBE7-48DCCD476916}" type="pres">
      <dgm:prSet presAssocID="{3A435152-510D-4C5D-83D8-A2D85C0A09FB}" presName="node" presStyleLbl="node1" presStyleIdx="2" presStyleCnt="3" custLinFactNeighborX="1229">
        <dgm:presLayoutVars>
          <dgm:bulletEnabled val="1"/>
        </dgm:presLayoutVars>
      </dgm:prSet>
      <dgm:spPr/>
    </dgm:pt>
  </dgm:ptLst>
  <dgm:cxnLst>
    <dgm:cxn modelId="{2BCA7902-1983-46EE-A80B-94DA7B4E51E2}" type="presOf" srcId="{A286AE3B-C931-4554-9A0F-00FE2D67CAE4}" destId="{30B3DA5B-DC6D-4A90-801B-45445D4DCFFC}" srcOrd="0" destOrd="0" presId="urn:microsoft.com/office/officeart/2005/8/layout/default"/>
    <dgm:cxn modelId="{BA77670A-2DC1-4ABA-B0F9-92DAA253DAD6}" srcId="{10B591BB-78DF-4BF0-ABCE-0A433DA62CBF}" destId="{43A6A898-492B-46F7-9C91-B7E1B1752CB0}" srcOrd="1" destOrd="0" parTransId="{D7F878E8-78A7-444B-A1D7-D4AFE688EDAA}" sibTransId="{C379B7ED-80EB-4518-8A89-354979F95721}"/>
    <dgm:cxn modelId="{D953873D-872F-463D-A2B1-2254B8323FA5}" srcId="{10B591BB-78DF-4BF0-ABCE-0A433DA62CBF}" destId="{A286AE3B-C931-4554-9A0F-00FE2D67CAE4}" srcOrd="0" destOrd="0" parTransId="{83B75C51-810D-4107-AD41-5DD12102D0B8}" sibTransId="{6D893C0D-3F66-4562-BED8-1DFA42965139}"/>
    <dgm:cxn modelId="{712F2A44-EF4F-462C-B0CE-1FCE70C228EF}" srcId="{10B591BB-78DF-4BF0-ABCE-0A433DA62CBF}" destId="{3A435152-510D-4C5D-83D8-A2D85C0A09FB}" srcOrd="2" destOrd="0" parTransId="{95422E2F-7C88-442A-92B2-AC5EB31F49F6}" sibTransId="{986A23DA-504E-464D-ADAD-09F1A0AB2317}"/>
    <dgm:cxn modelId="{BFA6EEAE-E5FC-4907-BCCE-F003158CA1D7}" type="presOf" srcId="{3A435152-510D-4C5D-83D8-A2D85C0A09FB}" destId="{AF313A14-E2BE-4D7B-BBE7-48DCCD476916}" srcOrd="0" destOrd="0" presId="urn:microsoft.com/office/officeart/2005/8/layout/default"/>
    <dgm:cxn modelId="{CBB048CE-C20E-4AC7-AB17-5C8D73EE28AB}" type="presOf" srcId="{43A6A898-492B-46F7-9C91-B7E1B1752CB0}" destId="{B15BFE04-1496-4E3D-AAE2-718AD08BA792}" srcOrd="0" destOrd="0" presId="urn:microsoft.com/office/officeart/2005/8/layout/default"/>
    <dgm:cxn modelId="{9B838FEC-329C-4503-9472-B4C98F6252A7}" type="presOf" srcId="{10B591BB-78DF-4BF0-ABCE-0A433DA62CBF}" destId="{C0080D62-F384-461D-BD33-5081EF02FD2C}" srcOrd="0" destOrd="0" presId="urn:microsoft.com/office/officeart/2005/8/layout/default"/>
    <dgm:cxn modelId="{2C86BB99-BCD6-494C-BE82-73E7C2588EB6}" type="presParOf" srcId="{C0080D62-F384-461D-BD33-5081EF02FD2C}" destId="{30B3DA5B-DC6D-4A90-801B-45445D4DCFFC}" srcOrd="0" destOrd="0" presId="urn:microsoft.com/office/officeart/2005/8/layout/default"/>
    <dgm:cxn modelId="{126E3E94-23E7-461D-83CE-0CA35408D2C5}" type="presParOf" srcId="{C0080D62-F384-461D-BD33-5081EF02FD2C}" destId="{18D90E83-2CB3-4214-B3B0-6E6233C51989}" srcOrd="1" destOrd="0" presId="urn:microsoft.com/office/officeart/2005/8/layout/default"/>
    <dgm:cxn modelId="{55728CD0-ADA1-4A3C-A869-FAE361F611AA}" type="presParOf" srcId="{C0080D62-F384-461D-BD33-5081EF02FD2C}" destId="{B15BFE04-1496-4E3D-AAE2-718AD08BA792}" srcOrd="2" destOrd="0" presId="urn:microsoft.com/office/officeart/2005/8/layout/default"/>
    <dgm:cxn modelId="{158ACCD5-5272-485F-A6ED-9853A67FEDB3}" type="presParOf" srcId="{C0080D62-F384-461D-BD33-5081EF02FD2C}" destId="{AF384519-23DF-4B90-95D0-FA773E75302B}" srcOrd="3" destOrd="0" presId="urn:microsoft.com/office/officeart/2005/8/layout/default"/>
    <dgm:cxn modelId="{524E5081-89C6-46DE-BDBB-13D11A85F1E5}" type="presParOf" srcId="{C0080D62-F384-461D-BD33-5081EF02FD2C}" destId="{AF313A14-E2BE-4D7B-BBE7-48DCCD47691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18BAA3-BCDB-43C1-8CEE-12853B2E087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7B8E946-1C1D-47A4-A143-E1794BB7C3C7}">
      <dgm:prSet/>
      <dgm:spPr/>
      <dgm:t>
        <a:bodyPr/>
        <a:lstStyle/>
        <a:p>
          <a:r>
            <a:rPr lang="en-US" dirty="0"/>
            <a:t>Cruse and working with client's beliefs.</a:t>
          </a:r>
        </a:p>
      </dgm:t>
    </dgm:pt>
    <dgm:pt modelId="{85F26B45-FD57-4C88-822D-3DAA6924A837}" type="parTrans" cxnId="{29584FA0-EEBB-487C-9453-9462B94186E2}">
      <dgm:prSet/>
      <dgm:spPr/>
      <dgm:t>
        <a:bodyPr/>
        <a:lstStyle/>
        <a:p>
          <a:endParaRPr lang="en-US"/>
        </a:p>
      </dgm:t>
    </dgm:pt>
    <dgm:pt modelId="{9D8EF402-22CF-4ED4-BBAF-A48E329BDFE9}" type="sibTrans" cxnId="{29584FA0-EEBB-487C-9453-9462B94186E2}">
      <dgm:prSet/>
      <dgm:spPr/>
      <dgm:t>
        <a:bodyPr/>
        <a:lstStyle/>
        <a:p>
          <a:endParaRPr lang="en-US"/>
        </a:p>
      </dgm:t>
    </dgm:pt>
    <dgm:pt modelId="{2BB320A6-225A-4907-BCDA-43CB0CC2BAFE}">
      <dgm:prSet/>
      <dgm:spPr/>
      <dgm:t>
        <a:bodyPr/>
        <a:lstStyle/>
        <a:p>
          <a:r>
            <a:rPr lang="en-US" dirty="0"/>
            <a:t>New Pathways and working with trauma and sexual violence</a:t>
          </a:r>
        </a:p>
      </dgm:t>
    </dgm:pt>
    <dgm:pt modelId="{788D2DF5-F24F-47E1-B86E-1CDD8E609B95}" type="parTrans" cxnId="{200D937B-47CA-44F1-B98F-E47BE0A16731}">
      <dgm:prSet/>
      <dgm:spPr/>
      <dgm:t>
        <a:bodyPr/>
        <a:lstStyle/>
        <a:p>
          <a:endParaRPr lang="en-US"/>
        </a:p>
      </dgm:t>
    </dgm:pt>
    <dgm:pt modelId="{D0AF71E4-EC30-4D86-9F89-93C46C82F6FD}" type="sibTrans" cxnId="{200D937B-47CA-44F1-B98F-E47BE0A16731}">
      <dgm:prSet/>
      <dgm:spPr/>
      <dgm:t>
        <a:bodyPr/>
        <a:lstStyle/>
        <a:p>
          <a:endParaRPr lang="en-US"/>
        </a:p>
      </dgm:t>
    </dgm:pt>
    <dgm:pt modelId="{5EAB7134-8F1B-4937-BB8C-B2481E059542}">
      <dgm:prSet/>
      <dgm:spPr/>
      <dgm:t>
        <a:bodyPr/>
        <a:lstStyle/>
        <a:p>
          <a:r>
            <a:rPr lang="en-US" dirty="0"/>
            <a:t>Power imbalance and our duty to our clients.</a:t>
          </a:r>
        </a:p>
      </dgm:t>
    </dgm:pt>
    <dgm:pt modelId="{10E61D4A-2269-4B35-94BE-F9384F8FFAB7}" type="parTrans" cxnId="{45728EF5-0516-4F88-9B16-AF1DEA99E52A}">
      <dgm:prSet/>
      <dgm:spPr/>
      <dgm:t>
        <a:bodyPr/>
        <a:lstStyle/>
        <a:p>
          <a:endParaRPr lang="en-US"/>
        </a:p>
      </dgm:t>
    </dgm:pt>
    <dgm:pt modelId="{D1D11C58-82A2-43BE-AACD-73D65F794C11}" type="sibTrans" cxnId="{45728EF5-0516-4F88-9B16-AF1DEA99E52A}">
      <dgm:prSet/>
      <dgm:spPr/>
      <dgm:t>
        <a:bodyPr/>
        <a:lstStyle/>
        <a:p>
          <a:endParaRPr lang="en-US"/>
        </a:p>
      </dgm:t>
    </dgm:pt>
    <dgm:pt modelId="{B115E0B4-6FF6-4E23-A775-D3CAE2D691D1}" type="pres">
      <dgm:prSet presAssocID="{3518BAA3-BCDB-43C1-8CEE-12853B2E087C}" presName="linear" presStyleCnt="0">
        <dgm:presLayoutVars>
          <dgm:animLvl val="lvl"/>
          <dgm:resizeHandles val="exact"/>
        </dgm:presLayoutVars>
      </dgm:prSet>
      <dgm:spPr/>
    </dgm:pt>
    <dgm:pt modelId="{3C9E0936-6770-4554-BA47-43E667BA5FD4}" type="pres">
      <dgm:prSet presAssocID="{37B8E946-1C1D-47A4-A143-E1794BB7C3C7}" presName="parentText" presStyleLbl="node1" presStyleIdx="0" presStyleCnt="3" custLinFactNeighborX="5104" custLinFactNeighborY="-44825">
        <dgm:presLayoutVars>
          <dgm:chMax val="0"/>
          <dgm:bulletEnabled val="1"/>
        </dgm:presLayoutVars>
      </dgm:prSet>
      <dgm:spPr/>
    </dgm:pt>
    <dgm:pt modelId="{92C6E8AD-44CF-4D3C-89D2-BAC8687C3652}" type="pres">
      <dgm:prSet presAssocID="{9D8EF402-22CF-4ED4-BBAF-A48E329BDFE9}" presName="spacer" presStyleCnt="0"/>
      <dgm:spPr/>
    </dgm:pt>
    <dgm:pt modelId="{2F5E2705-410A-473C-8176-582F4F16CC95}" type="pres">
      <dgm:prSet presAssocID="{2BB320A6-225A-4907-BCDA-43CB0CC2BA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1766883-9A82-444A-8CB9-BF5CB81E237E}" type="pres">
      <dgm:prSet presAssocID="{D0AF71E4-EC30-4D86-9F89-93C46C82F6FD}" presName="spacer" presStyleCnt="0"/>
      <dgm:spPr/>
    </dgm:pt>
    <dgm:pt modelId="{E00CBCD5-183D-4981-AC55-1D35A409E3FB}" type="pres">
      <dgm:prSet presAssocID="{5EAB7134-8F1B-4937-BB8C-B2481E05954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1288A0A-6632-4099-B93D-3A2345C0D363}" type="presOf" srcId="{3518BAA3-BCDB-43C1-8CEE-12853B2E087C}" destId="{B115E0B4-6FF6-4E23-A775-D3CAE2D691D1}" srcOrd="0" destOrd="0" presId="urn:microsoft.com/office/officeart/2005/8/layout/vList2"/>
    <dgm:cxn modelId="{CC471138-B435-4809-8CD1-346CB8525843}" type="presOf" srcId="{2BB320A6-225A-4907-BCDA-43CB0CC2BAFE}" destId="{2F5E2705-410A-473C-8176-582F4F16CC95}" srcOrd="0" destOrd="0" presId="urn:microsoft.com/office/officeart/2005/8/layout/vList2"/>
    <dgm:cxn modelId="{1F5F6659-CE5F-4BCA-B036-9A69542C6F3A}" type="presOf" srcId="{5EAB7134-8F1B-4937-BB8C-B2481E059542}" destId="{E00CBCD5-183D-4981-AC55-1D35A409E3FB}" srcOrd="0" destOrd="0" presId="urn:microsoft.com/office/officeart/2005/8/layout/vList2"/>
    <dgm:cxn modelId="{200D937B-47CA-44F1-B98F-E47BE0A16731}" srcId="{3518BAA3-BCDB-43C1-8CEE-12853B2E087C}" destId="{2BB320A6-225A-4907-BCDA-43CB0CC2BAFE}" srcOrd="1" destOrd="0" parTransId="{788D2DF5-F24F-47E1-B86E-1CDD8E609B95}" sibTransId="{D0AF71E4-EC30-4D86-9F89-93C46C82F6FD}"/>
    <dgm:cxn modelId="{29584FA0-EEBB-487C-9453-9462B94186E2}" srcId="{3518BAA3-BCDB-43C1-8CEE-12853B2E087C}" destId="{37B8E946-1C1D-47A4-A143-E1794BB7C3C7}" srcOrd="0" destOrd="0" parTransId="{85F26B45-FD57-4C88-822D-3DAA6924A837}" sibTransId="{9D8EF402-22CF-4ED4-BBAF-A48E329BDFE9}"/>
    <dgm:cxn modelId="{45728EF5-0516-4F88-9B16-AF1DEA99E52A}" srcId="{3518BAA3-BCDB-43C1-8CEE-12853B2E087C}" destId="{5EAB7134-8F1B-4937-BB8C-B2481E059542}" srcOrd="2" destOrd="0" parTransId="{10E61D4A-2269-4B35-94BE-F9384F8FFAB7}" sibTransId="{D1D11C58-82A2-43BE-AACD-73D65F794C11}"/>
    <dgm:cxn modelId="{492809F9-6720-41B4-A30B-B73360B660C0}" type="presOf" srcId="{37B8E946-1C1D-47A4-A143-E1794BB7C3C7}" destId="{3C9E0936-6770-4554-BA47-43E667BA5FD4}" srcOrd="0" destOrd="0" presId="urn:microsoft.com/office/officeart/2005/8/layout/vList2"/>
    <dgm:cxn modelId="{2A22BB98-7FC6-40BC-A1F2-11849096E9FF}" type="presParOf" srcId="{B115E0B4-6FF6-4E23-A775-D3CAE2D691D1}" destId="{3C9E0936-6770-4554-BA47-43E667BA5FD4}" srcOrd="0" destOrd="0" presId="urn:microsoft.com/office/officeart/2005/8/layout/vList2"/>
    <dgm:cxn modelId="{B48888C1-9B5C-4752-A70B-0E9F2C00D8E8}" type="presParOf" srcId="{B115E0B4-6FF6-4E23-A775-D3CAE2D691D1}" destId="{92C6E8AD-44CF-4D3C-89D2-BAC8687C3652}" srcOrd="1" destOrd="0" presId="urn:microsoft.com/office/officeart/2005/8/layout/vList2"/>
    <dgm:cxn modelId="{72E0E1FD-748E-439E-8AED-0C0A5B651153}" type="presParOf" srcId="{B115E0B4-6FF6-4E23-A775-D3CAE2D691D1}" destId="{2F5E2705-410A-473C-8176-582F4F16CC95}" srcOrd="2" destOrd="0" presId="urn:microsoft.com/office/officeart/2005/8/layout/vList2"/>
    <dgm:cxn modelId="{0DD54B77-2B0A-4B15-A5B2-9C853C666B97}" type="presParOf" srcId="{B115E0B4-6FF6-4E23-A775-D3CAE2D691D1}" destId="{01766883-9A82-444A-8CB9-BF5CB81E237E}" srcOrd="3" destOrd="0" presId="urn:microsoft.com/office/officeart/2005/8/layout/vList2"/>
    <dgm:cxn modelId="{3BB48CA1-0894-4FED-8188-376FF020E84E}" type="presParOf" srcId="{B115E0B4-6FF6-4E23-A775-D3CAE2D691D1}" destId="{E00CBCD5-183D-4981-AC55-1D35A409E3F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015167-FC6F-43C6-8218-427CCF00FBDA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A6FB8B2-7B26-46A8-9840-22C02FE2C7CB}">
      <dgm:prSet/>
      <dgm:spPr/>
      <dgm:t>
        <a:bodyPr/>
        <a:lstStyle/>
        <a:p>
          <a:r>
            <a:rPr lang="en-US" dirty="0"/>
            <a:t>My self care</a:t>
          </a:r>
        </a:p>
      </dgm:t>
    </dgm:pt>
    <dgm:pt modelId="{58D1B3BB-DD85-4397-B5A0-8A87EE6D1432}" type="parTrans" cxnId="{A7AA5CF9-676A-4097-8178-6CEC55F0F7FA}">
      <dgm:prSet/>
      <dgm:spPr/>
      <dgm:t>
        <a:bodyPr/>
        <a:lstStyle/>
        <a:p>
          <a:endParaRPr lang="en-US"/>
        </a:p>
      </dgm:t>
    </dgm:pt>
    <dgm:pt modelId="{2D2611EC-0339-4610-991A-40099FBEE876}" type="sibTrans" cxnId="{A7AA5CF9-676A-4097-8178-6CEC55F0F7FA}">
      <dgm:prSet/>
      <dgm:spPr/>
      <dgm:t>
        <a:bodyPr/>
        <a:lstStyle/>
        <a:p>
          <a:endParaRPr lang="en-US"/>
        </a:p>
      </dgm:t>
    </dgm:pt>
    <dgm:pt modelId="{BCC068A4-BFB5-4E63-AA5C-501A64967155}">
      <dgm:prSet/>
      <dgm:spPr/>
      <dgm:t>
        <a:bodyPr/>
        <a:lstStyle/>
        <a:p>
          <a:r>
            <a:rPr lang="en-US" dirty="0"/>
            <a:t>Balance/Burnout</a:t>
          </a:r>
        </a:p>
      </dgm:t>
    </dgm:pt>
    <dgm:pt modelId="{6A1A2478-4729-4772-AD3B-97BC8602F825}" type="parTrans" cxnId="{554352BC-C962-452A-9FDA-AF2747DA2AD9}">
      <dgm:prSet/>
      <dgm:spPr/>
      <dgm:t>
        <a:bodyPr/>
        <a:lstStyle/>
        <a:p>
          <a:endParaRPr lang="en-US"/>
        </a:p>
      </dgm:t>
    </dgm:pt>
    <dgm:pt modelId="{6F7AD2E8-A384-4D48-9162-A8F7B3021CAA}" type="sibTrans" cxnId="{554352BC-C962-452A-9FDA-AF2747DA2AD9}">
      <dgm:prSet/>
      <dgm:spPr/>
      <dgm:t>
        <a:bodyPr/>
        <a:lstStyle/>
        <a:p>
          <a:endParaRPr lang="en-US"/>
        </a:p>
      </dgm:t>
    </dgm:pt>
    <dgm:pt modelId="{9022BC74-557F-41BE-9865-27C95D8E86C2}">
      <dgm:prSet/>
      <dgm:spPr/>
      <dgm:t>
        <a:bodyPr/>
        <a:lstStyle/>
        <a:p>
          <a:r>
            <a:rPr lang="en-GB"/>
            <a:t>Personal therapy</a:t>
          </a:r>
          <a:endParaRPr lang="en-US"/>
        </a:p>
      </dgm:t>
    </dgm:pt>
    <dgm:pt modelId="{3CEE1E51-1014-4906-B782-3B00E018AC97}" type="parTrans" cxnId="{4BA24C98-1424-49AB-8F5B-6A69C4C6CA51}">
      <dgm:prSet/>
      <dgm:spPr/>
      <dgm:t>
        <a:bodyPr/>
        <a:lstStyle/>
        <a:p>
          <a:endParaRPr lang="en-US"/>
        </a:p>
      </dgm:t>
    </dgm:pt>
    <dgm:pt modelId="{69C3B6B3-2C9A-4F53-8364-EF3A5F30E65D}" type="sibTrans" cxnId="{4BA24C98-1424-49AB-8F5B-6A69C4C6CA51}">
      <dgm:prSet/>
      <dgm:spPr/>
      <dgm:t>
        <a:bodyPr/>
        <a:lstStyle/>
        <a:p>
          <a:endParaRPr lang="en-US"/>
        </a:p>
      </dgm:t>
    </dgm:pt>
    <dgm:pt modelId="{0F96C62D-08F5-43CD-AAB6-BD9218305636}">
      <dgm:prSet/>
      <dgm:spPr/>
      <dgm:t>
        <a:bodyPr/>
        <a:lstStyle/>
        <a:p>
          <a:r>
            <a:rPr lang="en-GB"/>
            <a:t>Supervision</a:t>
          </a:r>
          <a:endParaRPr lang="en-US"/>
        </a:p>
      </dgm:t>
    </dgm:pt>
    <dgm:pt modelId="{64293CA8-874C-497E-B6A3-493DA88BBBE0}" type="parTrans" cxnId="{25AC4864-2867-4631-969A-0FC202B034AF}">
      <dgm:prSet/>
      <dgm:spPr/>
      <dgm:t>
        <a:bodyPr/>
        <a:lstStyle/>
        <a:p>
          <a:endParaRPr lang="en-US"/>
        </a:p>
      </dgm:t>
    </dgm:pt>
    <dgm:pt modelId="{3937C266-0642-46E4-A0E0-DFD303AC5500}" type="sibTrans" cxnId="{25AC4864-2867-4631-969A-0FC202B034AF}">
      <dgm:prSet/>
      <dgm:spPr/>
      <dgm:t>
        <a:bodyPr/>
        <a:lstStyle/>
        <a:p>
          <a:endParaRPr lang="en-US"/>
        </a:p>
      </dgm:t>
    </dgm:pt>
    <dgm:pt modelId="{6D4E8881-31A9-4975-9270-809FB32BF756}">
      <dgm:prSet/>
      <dgm:spPr/>
      <dgm:t>
        <a:bodyPr/>
        <a:lstStyle/>
        <a:p>
          <a:endParaRPr lang="en-GB" sz="1600" dirty="0"/>
        </a:p>
      </dgm:t>
    </dgm:pt>
    <dgm:pt modelId="{FF354B7E-62DB-4C6D-A45E-E4C664CDEA19}" type="parTrans" cxnId="{27E58348-BCC0-49C0-B00D-81CD01C2C5A3}">
      <dgm:prSet/>
      <dgm:spPr/>
      <dgm:t>
        <a:bodyPr/>
        <a:lstStyle/>
        <a:p>
          <a:endParaRPr lang="en-US"/>
        </a:p>
      </dgm:t>
    </dgm:pt>
    <dgm:pt modelId="{1C99DFC9-4D9E-49B2-81BD-651B843D5BD8}" type="sibTrans" cxnId="{27E58348-BCC0-49C0-B00D-81CD01C2C5A3}">
      <dgm:prSet/>
      <dgm:spPr/>
      <dgm:t>
        <a:bodyPr/>
        <a:lstStyle/>
        <a:p>
          <a:endParaRPr lang="en-US"/>
        </a:p>
      </dgm:t>
    </dgm:pt>
    <dgm:pt modelId="{4AC65296-CCE8-4A46-B110-271585EC6508}" type="pres">
      <dgm:prSet presAssocID="{C4015167-FC6F-43C6-8218-427CCF00FBDA}" presName="vert0" presStyleCnt="0">
        <dgm:presLayoutVars>
          <dgm:dir/>
          <dgm:animOne val="branch"/>
          <dgm:animLvl val="lvl"/>
        </dgm:presLayoutVars>
      </dgm:prSet>
      <dgm:spPr/>
    </dgm:pt>
    <dgm:pt modelId="{5DD5C2A6-9C92-42F3-A8B7-27F1BBD93317}" type="pres">
      <dgm:prSet presAssocID="{7A6FB8B2-7B26-46A8-9840-22C02FE2C7CB}" presName="thickLine" presStyleLbl="alignNode1" presStyleIdx="0" presStyleCnt="5"/>
      <dgm:spPr/>
    </dgm:pt>
    <dgm:pt modelId="{D4F48C76-8F5F-4F53-91F6-B2AC1CBE98EF}" type="pres">
      <dgm:prSet presAssocID="{7A6FB8B2-7B26-46A8-9840-22C02FE2C7CB}" presName="horz1" presStyleCnt="0"/>
      <dgm:spPr/>
    </dgm:pt>
    <dgm:pt modelId="{41648652-7573-4BF1-9AE2-DF3D2335C7C1}" type="pres">
      <dgm:prSet presAssocID="{7A6FB8B2-7B26-46A8-9840-22C02FE2C7CB}" presName="tx1" presStyleLbl="revTx" presStyleIdx="0" presStyleCnt="5"/>
      <dgm:spPr/>
    </dgm:pt>
    <dgm:pt modelId="{2D828E33-628F-4128-A213-955D38368864}" type="pres">
      <dgm:prSet presAssocID="{7A6FB8B2-7B26-46A8-9840-22C02FE2C7CB}" presName="vert1" presStyleCnt="0"/>
      <dgm:spPr/>
    </dgm:pt>
    <dgm:pt modelId="{5FAC5385-627B-4741-99BB-48335CFD819E}" type="pres">
      <dgm:prSet presAssocID="{BCC068A4-BFB5-4E63-AA5C-501A64967155}" presName="thickLine" presStyleLbl="alignNode1" presStyleIdx="1" presStyleCnt="5"/>
      <dgm:spPr/>
    </dgm:pt>
    <dgm:pt modelId="{28351622-46EE-4A7C-B742-E9417B1EEFAF}" type="pres">
      <dgm:prSet presAssocID="{BCC068A4-BFB5-4E63-AA5C-501A64967155}" presName="horz1" presStyleCnt="0"/>
      <dgm:spPr/>
    </dgm:pt>
    <dgm:pt modelId="{1CAA07BC-E885-403B-AFDF-02074E05A16A}" type="pres">
      <dgm:prSet presAssocID="{BCC068A4-BFB5-4E63-AA5C-501A64967155}" presName="tx1" presStyleLbl="revTx" presStyleIdx="1" presStyleCnt="5"/>
      <dgm:spPr/>
    </dgm:pt>
    <dgm:pt modelId="{F40B6280-1DD6-4C61-B054-E753389AFC36}" type="pres">
      <dgm:prSet presAssocID="{BCC068A4-BFB5-4E63-AA5C-501A64967155}" presName="vert1" presStyleCnt="0"/>
      <dgm:spPr/>
    </dgm:pt>
    <dgm:pt modelId="{0B0147E1-C682-4E18-89CA-AFCF28527A17}" type="pres">
      <dgm:prSet presAssocID="{9022BC74-557F-41BE-9865-27C95D8E86C2}" presName="thickLine" presStyleLbl="alignNode1" presStyleIdx="2" presStyleCnt="5"/>
      <dgm:spPr/>
    </dgm:pt>
    <dgm:pt modelId="{88BE6441-2E0B-4868-96E5-7181C7B820AC}" type="pres">
      <dgm:prSet presAssocID="{9022BC74-557F-41BE-9865-27C95D8E86C2}" presName="horz1" presStyleCnt="0"/>
      <dgm:spPr/>
    </dgm:pt>
    <dgm:pt modelId="{1C79F8B4-517F-4CAA-94BF-A8CD55EF90D8}" type="pres">
      <dgm:prSet presAssocID="{9022BC74-557F-41BE-9865-27C95D8E86C2}" presName="tx1" presStyleLbl="revTx" presStyleIdx="2" presStyleCnt="5"/>
      <dgm:spPr/>
    </dgm:pt>
    <dgm:pt modelId="{BD88A510-528A-4955-BA18-30C15C22FBBE}" type="pres">
      <dgm:prSet presAssocID="{9022BC74-557F-41BE-9865-27C95D8E86C2}" presName="vert1" presStyleCnt="0"/>
      <dgm:spPr/>
    </dgm:pt>
    <dgm:pt modelId="{3CBF1BB5-82D9-4A40-91C1-9A38BB1D43FE}" type="pres">
      <dgm:prSet presAssocID="{0F96C62D-08F5-43CD-AAB6-BD9218305636}" presName="thickLine" presStyleLbl="alignNode1" presStyleIdx="3" presStyleCnt="5"/>
      <dgm:spPr/>
    </dgm:pt>
    <dgm:pt modelId="{1AC09629-206C-4B74-8505-A5F77203309C}" type="pres">
      <dgm:prSet presAssocID="{0F96C62D-08F5-43CD-AAB6-BD9218305636}" presName="horz1" presStyleCnt="0"/>
      <dgm:spPr/>
    </dgm:pt>
    <dgm:pt modelId="{C12E21AB-D482-4652-87BF-A393BC2CE21F}" type="pres">
      <dgm:prSet presAssocID="{0F96C62D-08F5-43CD-AAB6-BD9218305636}" presName="tx1" presStyleLbl="revTx" presStyleIdx="3" presStyleCnt="5"/>
      <dgm:spPr/>
    </dgm:pt>
    <dgm:pt modelId="{81CA7535-0976-473B-85E4-347273ADE20C}" type="pres">
      <dgm:prSet presAssocID="{0F96C62D-08F5-43CD-AAB6-BD9218305636}" presName="vert1" presStyleCnt="0"/>
      <dgm:spPr/>
    </dgm:pt>
    <dgm:pt modelId="{156EA9DB-6E8C-40BB-8032-38F29B681600}" type="pres">
      <dgm:prSet presAssocID="{6D4E8881-31A9-4975-9270-809FB32BF756}" presName="thickLine" presStyleLbl="alignNode1" presStyleIdx="4" presStyleCnt="5"/>
      <dgm:spPr/>
    </dgm:pt>
    <dgm:pt modelId="{FF4DAAB0-1366-487C-B341-A330934FA648}" type="pres">
      <dgm:prSet presAssocID="{6D4E8881-31A9-4975-9270-809FB32BF756}" presName="horz1" presStyleCnt="0"/>
      <dgm:spPr/>
    </dgm:pt>
    <dgm:pt modelId="{61B894E8-86B7-45F5-AD7C-68AA4B6A78A6}" type="pres">
      <dgm:prSet presAssocID="{6D4E8881-31A9-4975-9270-809FB32BF756}" presName="tx1" presStyleLbl="revTx" presStyleIdx="4" presStyleCnt="5"/>
      <dgm:spPr/>
    </dgm:pt>
    <dgm:pt modelId="{0A5A3AF0-F1C7-4D30-8080-3474DECE32D8}" type="pres">
      <dgm:prSet presAssocID="{6D4E8881-31A9-4975-9270-809FB32BF756}" presName="vert1" presStyleCnt="0"/>
      <dgm:spPr/>
    </dgm:pt>
  </dgm:ptLst>
  <dgm:cxnLst>
    <dgm:cxn modelId="{61380605-54F0-4153-A1B0-E9DE9B5CAF0D}" type="presOf" srcId="{0F96C62D-08F5-43CD-AAB6-BD9218305636}" destId="{C12E21AB-D482-4652-87BF-A393BC2CE21F}" srcOrd="0" destOrd="0" presId="urn:microsoft.com/office/officeart/2008/layout/LinedList"/>
    <dgm:cxn modelId="{8771A961-1605-483B-9BFA-2FB9D00A7604}" type="presOf" srcId="{9022BC74-557F-41BE-9865-27C95D8E86C2}" destId="{1C79F8B4-517F-4CAA-94BF-A8CD55EF90D8}" srcOrd="0" destOrd="0" presId="urn:microsoft.com/office/officeart/2008/layout/LinedList"/>
    <dgm:cxn modelId="{25AC4864-2867-4631-969A-0FC202B034AF}" srcId="{C4015167-FC6F-43C6-8218-427CCF00FBDA}" destId="{0F96C62D-08F5-43CD-AAB6-BD9218305636}" srcOrd="3" destOrd="0" parTransId="{64293CA8-874C-497E-B6A3-493DA88BBBE0}" sibTransId="{3937C266-0642-46E4-A0E0-DFD303AC5500}"/>
    <dgm:cxn modelId="{27E58348-BCC0-49C0-B00D-81CD01C2C5A3}" srcId="{C4015167-FC6F-43C6-8218-427CCF00FBDA}" destId="{6D4E8881-31A9-4975-9270-809FB32BF756}" srcOrd="4" destOrd="0" parTransId="{FF354B7E-62DB-4C6D-A45E-E4C664CDEA19}" sibTransId="{1C99DFC9-4D9E-49B2-81BD-651B843D5BD8}"/>
    <dgm:cxn modelId="{DB665375-E61C-47D2-8A2E-75177FF9D2E2}" type="presOf" srcId="{C4015167-FC6F-43C6-8218-427CCF00FBDA}" destId="{4AC65296-CCE8-4A46-B110-271585EC6508}" srcOrd="0" destOrd="0" presId="urn:microsoft.com/office/officeart/2008/layout/LinedList"/>
    <dgm:cxn modelId="{03897B7F-4CC9-4EFF-9D85-9A00E521E730}" type="presOf" srcId="{7A6FB8B2-7B26-46A8-9840-22C02FE2C7CB}" destId="{41648652-7573-4BF1-9AE2-DF3D2335C7C1}" srcOrd="0" destOrd="0" presId="urn:microsoft.com/office/officeart/2008/layout/LinedList"/>
    <dgm:cxn modelId="{AB880789-205E-4E10-ACAC-A979680E5A5B}" type="presOf" srcId="{BCC068A4-BFB5-4E63-AA5C-501A64967155}" destId="{1CAA07BC-E885-403B-AFDF-02074E05A16A}" srcOrd="0" destOrd="0" presId="urn:microsoft.com/office/officeart/2008/layout/LinedList"/>
    <dgm:cxn modelId="{4BA24C98-1424-49AB-8F5B-6A69C4C6CA51}" srcId="{C4015167-FC6F-43C6-8218-427CCF00FBDA}" destId="{9022BC74-557F-41BE-9865-27C95D8E86C2}" srcOrd="2" destOrd="0" parTransId="{3CEE1E51-1014-4906-B782-3B00E018AC97}" sibTransId="{69C3B6B3-2C9A-4F53-8364-EF3A5F30E65D}"/>
    <dgm:cxn modelId="{554352BC-C962-452A-9FDA-AF2747DA2AD9}" srcId="{C4015167-FC6F-43C6-8218-427CCF00FBDA}" destId="{BCC068A4-BFB5-4E63-AA5C-501A64967155}" srcOrd="1" destOrd="0" parTransId="{6A1A2478-4729-4772-AD3B-97BC8602F825}" sibTransId="{6F7AD2E8-A384-4D48-9162-A8F7B3021CAA}"/>
    <dgm:cxn modelId="{A7AA5CF9-676A-4097-8178-6CEC55F0F7FA}" srcId="{C4015167-FC6F-43C6-8218-427CCF00FBDA}" destId="{7A6FB8B2-7B26-46A8-9840-22C02FE2C7CB}" srcOrd="0" destOrd="0" parTransId="{58D1B3BB-DD85-4397-B5A0-8A87EE6D1432}" sibTransId="{2D2611EC-0339-4610-991A-40099FBEE876}"/>
    <dgm:cxn modelId="{C754A0FA-F43D-41CC-9E37-1D682FEB65B4}" type="presOf" srcId="{6D4E8881-31A9-4975-9270-809FB32BF756}" destId="{61B894E8-86B7-45F5-AD7C-68AA4B6A78A6}" srcOrd="0" destOrd="0" presId="urn:microsoft.com/office/officeart/2008/layout/LinedList"/>
    <dgm:cxn modelId="{774C9ADA-7A55-4B00-B54D-38A77E81AD1F}" type="presParOf" srcId="{4AC65296-CCE8-4A46-B110-271585EC6508}" destId="{5DD5C2A6-9C92-42F3-A8B7-27F1BBD93317}" srcOrd="0" destOrd="0" presId="urn:microsoft.com/office/officeart/2008/layout/LinedList"/>
    <dgm:cxn modelId="{6D99AB27-A7FE-4E74-ADDD-BEDEC625776A}" type="presParOf" srcId="{4AC65296-CCE8-4A46-B110-271585EC6508}" destId="{D4F48C76-8F5F-4F53-91F6-B2AC1CBE98EF}" srcOrd="1" destOrd="0" presId="urn:microsoft.com/office/officeart/2008/layout/LinedList"/>
    <dgm:cxn modelId="{6BBB6496-F411-4CD3-917B-067E65AA44A1}" type="presParOf" srcId="{D4F48C76-8F5F-4F53-91F6-B2AC1CBE98EF}" destId="{41648652-7573-4BF1-9AE2-DF3D2335C7C1}" srcOrd="0" destOrd="0" presId="urn:microsoft.com/office/officeart/2008/layout/LinedList"/>
    <dgm:cxn modelId="{C4C05D7E-64D3-48E8-9815-525D298C84D8}" type="presParOf" srcId="{D4F48C76-8F5F-4F53-91F6-B2AC1CBE98EF}" destId="{2D828E33-628F-4128-A213-955D38368864}" srcOrd="1" destOrd="0" presId="urn:microsoft.com/office/officeart/2008/layout/LinedList"/>
    <dgm:cxn modelId="{FDB827BD-1CDA-4F7E-AA66-950196DF2DDE}" type="presParOf" srcId="{4AC65296-CCE8-4A46-B110-271585EC6508}" destId="{5FAC5385-627B-4741-99BB-48335CFD819E}" srcOrd="2" destOrd="0" presId="urn:microsoft.com/office/officeart/2008/layout/LinedList"/>
    <dgm:cxn modelId="{B6D78140-B687-4FAC-896D-B6B334D01168}" type="presParOf" srcId="{4AC65296-CCE8-4A46-B110-271585EC6508}" destId="{28351622-46EE-4A7C-B742-E9417B1EEFAF}" srcOrd="3" destOrd="0" presId="urn:microsoft.com/office/officeart/2008/layout/LinedList"/>
    <dgm:cxn modelId="{9BEBE540-3EAA-4FBB-8EBD-211FB7790D30}" type="presParOf" srcId="{28351622-46EE-4A7C-B742-E9417B1EEFAF}" destId="{1CAA07BC-E885-403B-AFDF-02074E05A16A}" srcOrd="0" destOrd="0" presId="urn:microsoft.com/office/officeart/2008/layout/LinedList"/>
    <dgm:cxn modelId="{7FA96847-C793-419C-B90F-9812E6472818}" type="presParOf" srcId="{28351622-46EE-4A7C-B742-E9417B1EEFAF}" destId="{F40B6280-1DD6-4C61-B054-E753389AFC36}" srcOrd="1" destOrd="0" presId="urn:microsoft.com/office/officeart/2008/layout/LinedList"/>
    <dgm:cxn modelId="{626E0A0C-1812-45B7-A123-2B3DE5F0E98C}" type="presParOf" srcId="{4AC65296-CCE8-4A46-B110-271585EC6508}" destId="{0B0147E1-C682-4E18-89CA-AFCF28527A17}" srcOrd="4" destOrd="0" presId="urn:microsoft.com/office/officeart/2008/layout/LinedList"/>
    <dgm:cxn modelId="{7E32A558-E7BD-4874-B7EE-123D4EB1D3BB}" type="presParOf" srcId="{4AC65296-CCE8-4A46-B110-271585EC6508}" destId="{88BE6441-2E0B-4868-96E5-7181C7B820AC}" srcOrd="5" destOrd="0" presId="urn:microsoft.com/office/officeart/2008/layout/LinedList"/>
    <dgm:cxn modelId="{DCFD56B0-7C77-47E2-A8CF-9BC9970AE7D3}" type="presParOf" srcId="{88BE6441-2E0B-4868-96E5-7181C7B820AC}" destId="{1C79F8B4-517F-4CAA-94BF-A8CD55EF90D8}" srcOrd="0" destOrd="0" presId="urn:microsoft.com/office/officeart/2008/layout/LinedList"/>
    <dgm:cxn modelId="{033FDA2F-F70F-4E51-AE28-6E8C763CA231}" type="presParOf" srcId="{88BE6441-2E0B-4868-96E5-7181C7B820AC}" destId="{BD88A510-528A-4955-BA18-30C15C22FBBE}" srcOrd="1" destOrd="0" presId="urn:microsoft.com/office/officeart/2008/layout/LinedList"/>
    <dgm:cxn modelId="{404E7351-FBD4-4E45-ADDC-3BB14CE5CFFD}" type="presParOf" srcId="{4AC65296-CCE8-4A46-B110-271585EC6508}" destId="{3CBF1BB5-82D9-4A40-91C1-9A38BB1D43FE}" srcOrd="6" destOrd="0" presId="urn:microsoft.com/office/officeart/2008/layout/LinedList"/>
    <dgm:cxn modelId="{B2DA3A55-997D-48AF-9F55-043055D83762}" type="presParOf" srcId="{4AC65296-CCE8-4A46-B110-271585EC6508}" destId="{1AC09629-206C-4B74-8505-A5F77203309C}" srcOrd="7" destOrd="0" presId="urn:microsoft.com/office/officeart/2008/layout/LinedList"/>
    <dgm:cxn modelId="{CC07EC15-FEA4-4951-98DC-F9A955E772F5}" type="presParOf" srcId="{1AC09629-206C-4B74-8505-A5F77203309C}" destId="{C12E21AB-D482-4652-87BF-A393BC2CE21F}" srcOrd="0" destOrd="0" presId="urn:microsoft.com/office/officeart/2008/layout/LinedList"/>
    <dgm:cxn modelId="{70EC34F0-8E22-45FF-BFA6-B58E6EC27FF4}" type="presParOf" srcId="{1AC09629-206C-4B74-8505-A5F77203309C}" destId="{81CA7535-0976-473B-85E4-347273ADE20C}" srcOrd="1" destOrd="0" presId="urn:microsoft.com/office/officeart/2008/layout/LinedList"/>
    <dgm:cxn modelId="{E425357F-CA6A-4D9D-9538-70BB122E48BC}" type="presParOf" srcId="{4AC65296-CCE8-4A46-B110-271585EC6508}" destId="{156EA9DB-6E8C-40BB-8032-38F29B681600}" srcOrd="8" destOrd="0" presId="urn:microsoft.com/office/officeart/2008/layout/LinedList"/>
    <dgm:cxn modelId="{B34BB0BD-CDA9-4363-9BD0-713F34D0F7FD}" type="presParOf" srcId="{4AC65296-CCE8-4A46-B110-271585EC6508}" destId="{FF4DAAB0-1366-487C-B341-A330934FA648}" srcOrd="9" destOrd="0" presId="urn:microsoft.com/office/officeart/2008/layout/LinedList"/>
    <dgm:cxn modelId="{91A9219E-3D7B-4FEE-B147-2927A3819EE0}" type="presParOf" srcId="{FF4DAAB0-1366-487C-B341-A330934FA648}" destId="{61B894E8-86B7-45F5-AD7C-68AA4B6A78A6}" srcOrd="0" destOrd="0" presId="urn:microsoft.com/office/officeart/2008/layout/LinedList"/>
    <dgm:cxn modelId="{04380853-8D07-4956-A245-D94BC0C0213C}" type="presParOf" srcId="{FF4DAAB0-1366-487C-B341-A330934FA648}" destId="{0A5A3AF0-F1C7-4D30-8080-3474DECE32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A623C2-AB47-407E-A3E5-FA19417DCD15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B1B0CC6-3404-435E-8E75-512CE8139BFC}">
      <dgm:prSet/>
      <dgm:spPr/>
      <dgm:t>
        <a:bodyPr/>
        <a:lstStyle/>
        <a:p>
          <a:r>
            <a:rPr lang="en-GB"/>
            <a:t>Seek employment.</a:t>
          </a:r>
          <a:endParaRPr lang="en-US"/>
        </a:p>
      </dgm:t>
    </dgm:pt>
    <dgm:pt modelId="{B1605D89-8785-4682-8FDA-D9FD6064FDB9}" type="parTrans" cxnId="{0D256D5F-C7BB-405C-A3C2-6C39609B5701}">
      <dgm:prSet/>
      <dgm:spPr/>
      <dgm:t>
        <a:bodyPr/>
        <a:lstStyle/>
        <a:p>
          <a:endParaRPr lang="en-US"/>
        </a:p>
      </dgm:t>
    </dgm:pt>
    <dgm:pt modelId="{28DED7F8-9EBE-41F4-8494-CE31FBC99295}" type="sibTrans" cxnId="{0D256D5F-C7BB-405C-A3C2-6C39609B5701}">
      <dgm:prSet/>
      <dgm:spPr/>
      <dgm:t>
        <a:bodyPr/>
        <a:lstStyle/>
        <a:p>
          <a:endParaRPr lang="en-US"/>
        </a:p>
      </dgm:t>
    </dgm:pt>
    <dgm:pt modelId="{66214F35-55D6-498D-8521-825C67702CC7}">
      <dgm:prSet/>
      <dgm:spPr/>
      <dgm:t>
        <a:bodyPr/>
        <a:lstStyle/>
        <a:p>
          <a:r>
            <a:rPr lang="en-GB" dirty="0"/>
            <a:t>Continue to learn about inequality/</a:t>
          </a:r>
          <a:r>
            <a:rPr lang="en-GB" dirty="0" err="1"/>
            <a:t>diversityand</a:t>
          </a:r>
          <a:r>
            <a:rPr lang="en-GB" dirty="0"/>
            <a:t> possibly relate this to employment.</a:t>
          </a:r>
          <a:endParaRPr lang="en-US" dirty="0"/>
        </a:p>
      </dgm:t>
    </dgm:pt>
    <dgm:pt modelId="{5A198A1F-A76F-462C-B03D-ECB84C6524E1}" type="parTrans" cxnId="{02751186-405F-4AE2-AF62-E5AB9561FF5E}">
      <dgm:prSet/>
      <dgm:spPr/>
      <dgm:t>
        <a:bodyPr/>
        <a:lstStyle/>
        <a:p>
          <a:endParaRPr lang="en-US"/>
        </a:p>
      </dgm:t>
    </dgm:pt>
    <dgm:pt modelId="{E4EFA750-F372-42D0-9732-2680F1E102B6}" type="sibTrans" cxnId="{02751186-405F-4AE2-AF62-E5AB9561FF5E}">
      <dgm:prSet/>
      <dgm:spPr/>
      <dgm:t>
        <a:bodyPr/>
        <a:lstStyle/>
        <a:p>
          <a:endParaRPr lang="en-US"/>
        </a:p>
      </dgm:t>
    </dgm:pt>
    <dgm:pt modelId="{A9690911-C9B7-4641-A6C7-CDC8982ED4CB}">
      <dgm:prSet/>
      <dgm:spPr/>
      <dgm:t>
        <a:bodyPr/>
        <a:lstStyle/>
        <a:p>
          <a:r>
            <a:rPr lang="en-GB"/>
            <a:t>Online and telephone qualification.</a:t>
          </a:r>
          <a:endParaRPr lang="en-US"/>
        </a:p>
      </dgm:t>
    </dgm:pt>
    <dgm:pt modelId="{D3F55E4E-D1E0-4A52-B19A-B0B3E2A2D347}" type="parTrans" cxnId="{9DD3AC01-DC31-4BA4-A241-523A23BFFA6B}">
      <dgm:prSet/>
      <dgm:spPr/>
      <dgm:t>
        <a:bodyPr/>
        <a:lstStyle/>
        <a:p>
          <a:endParaRPr lang="en-US"/>
        </a:p>
      </dgm:t>
    </dgm:pt>
    <dgm:pt modelId="{61ECD692-EB7A-4FAA-969A-BE4232E4719D}" type="sibTrans" cxnId="{9DD3AC01-DC31-4BA4-A241-523A23BFFA6B}">
      <dgm:prSet/>
      <dgm:spPr/>
      <dgm:t>
        <a:bodyPr/>
        <a:lstStyle/>
        <a:p>
          <a:endParaRPr lang="en-US"/>
        </a:p>
      </dgm:t>
    </dgm:pt>
    <dgm:pt modelId="{70609361-37BF-4017-AF59-D8288A38A303}">
      <dgm:prSet/>
      <dgm:spPr/>
      <dgm:t>
        <a:bodyPr/>
        <a:lstStyle/>
        <a:p>
          <a:r>
            <a:rPr lang="en-GB"/>
            <a:t>Masters in the future?</a:t>
          </a:r>
          <a:endParaRPr lang="en-US"/>
        </a:p>
      </dgm:t>
    </dgm:pt>
    <dgm:pt modelId="{C13FB985-479D-452A-8C6C-5175903A0521}" type="parTrans" cxnId="{5D4EB03E-4F84-4F5C-B2DC-D460A7041ACF}">
      <dgm:prSet/>
      <dgm:spPr/>
      <dgm:t>
        <a:bodyPr/>
        <a:lstStyle/>
        <a:p>
          <a:endParaRPr lang="en-US"/>
        </a:p>
      </dgm:t>
    </dgm:pt>
    <dgm:pt modelId="{39DBEC71-E1A6-4CC3-A916-31F2C8B226D0}" type="sibTrans" cxnId="{5D4EB03E-4F84-4F5C-B2DC-D460A7041ACF}">
      <dgm:prSet/>
      <dgm:spPr/>
      <dgm:t>
        <a:bodyPr/>
        <a:lstStyle/>
        <a:p>
          <a:endParaRPr lang="en-US"/>
        </a:p>
      </dgm:t>
    </dgm:pt>
    <dgm:pt modelId="{83D0443E-BDFE-4941-A078-59319BABBBCC}" type="pres">
      <dgm:prSet presAssocID="{DAA623C2-AB47-407E-A3E5-FA19417DCD15}" presName="diagram" presStyleCnt="0">
        <dgm:presLayoutVars>
          <dgm:dir/>
          <dgm:resizeHandles val="exact"/>
        </dgm:presLayoutVars>
      </dgm:prSet>
      <dgm:spPr/>
    </dgm:pt>
    <dgm:pt modelId="{B1C5ECB4-F371-4F33-B251-3D0B618775B6}" type="pres">
      <dgm:prSet presAssocID="{AB1B0CC6-3404-435E-8E75-512CE8139BFC}" presName="node" presStyleLbl="node1" presStyleIdx="0" presStyleCnt="4">
        <dgm:presLayoutVars>
          <dgm:bulletEnabled val="1"/>
        </dgm:presLayoutVars>
      </dgm:prSet>
      <dgm:spPr/>
    </dgm:pt>
    <dgm:pt modelId="{6A26153F-03B4-426E-9D53-412F65E6BB41}" type="pres">
      <dgm:prSet presAssocID="{28DED7F8-9EBE-41F4-8494-CE31FBC99295}" presName="sibTrans" presStyleCnt="0"/>
      <dgm:spPr/>
    </dgm:pt>
    <dgm:pt modelId="{DA02A620-7329-42E4-B6EF-AA49E56EBBCA}" type="pres">
      <dgm:prSet presAssocID="{66214F35-55D6-498D-8521-825C67702CC7}" presName="node" presStyleLbl="node1" presStyleIdx="1" presStyleCnt="4">
        <dgm:presLayoutVars>
          <dgm:bulletEnabled val="1"/>
        </dgm:presLayoutVars>
      </dgm:prSet>
      <dgm:spPr/>
    </dgm:pt>
    <dgm:pt modelId="{EABDA76D-C563-46F9-900F-6E347C490EE1}" type="pres">
      <dgm:prSet presAssocID="{E4EFA750-F372-42D0-9732-2680F1E102B6}" presName="sibTrans" presStyleCnt="0"/>
      <dgm:spPr/>
    </dgm:pt>
    <dgm:pt modelId="{5EDCD56C-3544-4119-9DD7-7167D581248D}" type="pres">
      <dgm:prSet presAssocID="{A9690911-C9B7-4641-A6C7-CDC8982ED4CB}" presName="node" presStyleLbl="node1" presStyleIdx="2" presStyleCnt="4">
        <dgm:presLayoutVars>
          <dgm:bulletEnabled val="1"/>
        </dgm:presLayoutVars>
      </dgm:prSet>
      <dgm:spPr/>
    </dgm:pt>
    <dgm:pt modelId="{6793E485-D481-4861-81C2-0A6DEAD69F49}" type="pres">
      <dgm:prSet presAssocID="{61ECD692-EB7A-4FAA-969A-BE4232E4719D}" presName="sibTrans" presStyleCnt="0"/>
      <dgm:spPr/>
    </dgm:pt>
    <dgm:pt modelId="{6244E356-B9A4-44D3-A0A0-8D387E02CD7F}" type="pres">
      <dgm:prSet presAssocID="{70609361-37BF-4017-AF59-D8288A38A303}" presName="node" presStyleLbl="node1" presStyleIdx="3" presStyleCnt="4">
        <dgm:presLayoutVars>
          <dgm:bulletEnabled val="1"/>
        </dgm:presLayoutVars>
      </dgm:prSet>
      <dgm:spPr/>
    </dgm:pt>
  </dgm:ptLst>
  <dgm:cxnLst>
    <dgm:cxn modelId="{9DD3AC01-DC31-4BA4-A241-523A23BFFA6B}" srcId="{DAA623C2-AB47-407E-A3E5-FA19417DCD15}" destId="{A9690911-C9B7-4641-A6C7-CDC8982ED4CB}" srcOrd="2" destOrd="0" parTransId="{D3F55E4E-D1E0-4A52-B19A-B0B3E2A2D347}" sibTransId="{61ECD692-EB7A-4FAA-969A-BE4232E4719D}"/>
    <dgm:cxn modelId="{33663B07-97A2-4846-8DFF-A2543E84D569}" type="presOf" srcId="{AB1B0CC6-3404-435E-8E75-512CE8139BFC}" destId="{B1C5ECB4-F371-4F33-B251-3D0B618775B6}" srcOrd="0" destOrd="0" presId="urn:microsoft.com/office/officeart/2005/8/layout/default"/>
    <dgm:cxn modelId="{7C5E3324-21A4-4F12-BEA5-8F5E09001EF7}" type="presOf" srcId="{A9690911-C9B7-4641-A6C7-CDC8982ED4CB}" destId="{5EDCD56C-3544-4119-9DD7-7167D581248D}" srcOrd="0" destOrd="0" presId="urn:microsoft.com/office/officeart/2005/8/layout/default"/>
    <dgm:cxn modelId="{5D4EB03E-4F84-4F5C-B2DC-D460A7041ACF}" srcId="{DAA623C2-AB47-407E-A3E5-FA19417DCD15}" destId="{70609361-37BF-4017-AF59-D8288A38A303}" srcOrd="3" destOrd="0" parTransId="{C13FB985-479D-452A-8C6C-5175903A0521}" sibTransId="{39DBEC71-E1A6-4CC3-A916-31F2C8B226D0}"/>
    <dgm:cxn modelId="{0D256D5F-C7BB-405C-A3C2-6C39609B5701}" srcId="{DAA623C2-AB47-407E-A3E5-FA19417DCD15}" destId="{AB1B0CC6-3404-435E-8E75-512CE8139BFC}" srcOrd="0" destOrd="0" parTransId="{B1605D89-8785-4682-8FDA-D9FD6064FDB9}" sibTransId="{28DED7F8-9EBE-41F4-8494-CE31FBC99295}"/>
    <dgm:cxn modelId="{AB8FA94A-86E4-4DD0-945D-7A3DA52ABF27}" type="presOf" srcId="{66214F35-55D6-498D-8521-825C67702CC7}" destId="{DA02A620-7329-42E4-B6EF-AA49E56EBBCA}" srcOrd="0" destOrd="0" presId="urn:microsoft.com/office/officeart/2005/8/layout/default"/>
    <dgm:cxn modelId="{02751186-405F-4AE2-AF62-E5AB9561FF5E}" srcId="{DAA623C2-AB47-407E-A3E5-FA19417DCD15}" destId="{66214F35-55D6-498D-8521-825C67702CC7}" srcOrd="1" destOrd="0" parTransId="{5A198A1F-A76F-462C-B03D-ECB84C6524E1}" sibTransId="{E4EFA750-F372-42D0-9732-2680F1E102B6}"/>
    <dgm:cxn modelId="{DCF807AC-16F5-46D8-8D3F-6B164553479F}" type="presOf" srcId="{DAA623C2-AB47-407E-A3E5-FA19417DCD15}" destId="{83D0443E-BDFE-4941-A078-59319BABBBCC}" srcOrd="0" destOrd="0" presId="urn:microsoft.com/office/officeart/2005/8/layout/default"/>
    <dgm:cxn modelId="{3631EAB4-1D85-4BA1-A550-66517D209E54}" type="presOf" srcId="{70609361-37BF-4017-AF59-D8288A38A303}" destId="{6244E356-B9A4-44D3-A0A0-8D387E02CD7F}" srcOrd="0" destOrd="0" presId="urn:microsoft.com/office/officeart/2005/8/layout/default"/>
    <dgm:cxn modelId="{223B901D-C44E-4901-9E94-A6FE159E3A42}" type="presParOf" srcId="{83D0443E-BDFE-4941-A078-59319BABBBCC}" destId="{B1C5ECB4-F371-4F33-B251-3D0B618775B6}" srcOrd="0" destOrd="0" presId="urn:microsoft.com/office/officeart/2005/8/layout/default"/>
    <dgm:cxn modelId="{634C582A-B584-4ACE-B8B2-087BDA6D7FC8}" type="presParOf" srcId="{83D0443E-BDFE-4941-A078-59319BABBBCC}" destId="{6A26153F-03B4-426E-9D53-412F65E6BB41}" srcOrd="1" destOrd="0" presId="urn:microsoft.com/office/officeart/2005/8/layout/default"/>
    <dgm:cxn modelId="{53E80867-192D-4D32-BE01-D0945882B233}" type="presParOf" srcId="{83D0443E-BDFE-4941-A078-59319BABBBCC}" destId="{DA02A620-7329-42E4-B6EF-AA49E56EBBCA}" srcOrd="2" destOrd="0" presId="urn:microsoft.com/office/officeart/2005/8/layout/default"/>
    <dgm:cxn modelId="{9022903B-DB65-466F-8ECC-5EB561EC969A}" type="presParOf" srcId="{83D0443E-BDFE-4941-A078-59319BABBBCC}" destId="{EABDA76D-C563-46F9-900F-6E347C490EE1}" srcOrd="3" destOrd="0" presId="urn:microsoft.com/office/officeart/2005/8/layout/default"/>
    <dgm:cxn modelId="{8CC926EC-144B-41FC-9404-569C47D2BC43}" type="presParOf" srcId="{83D0443E-BDFE-4941-A078-59319BABBBCC}" destId="{5EDCD56C-3544-4119-9DD7-7167D581248D}" srcOrd="4" destOrd="0" presId="urn:microsoft.com/office/officeart/2005/8/layout/default"/>
    <dgm:cxn modelId="{63AE9CA0-555E-4484-93EF-21A5C1C5FF42}" type="presParOf" srcId="{83D0443E-BDFE-4941-A078-59319BABBBCC}" destId="{6793E485-D481-4861-81C2-0A6DEAD69F49}" srcOrd="5" destOrd="0" presId="urn:microsoft.com/office/officeart/2005/8/layout/default"/>
    <dgm:cxn modelId="{27E690FD-849A-4771-9A37-631ABA029C1E}" type="presParOf" srcId="{83D0443E-BDFE-4941-A078-59319BABBBCC}" destId="{6244E356-B9A4-44D3-A0A0-8D387E02CD7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3DA5B-DC6D-4A90-801B-45445D4DCFFC}">
      <dsp:nvSpPr>
        <dsp:cNvPr id="0" name=""/>
        <dsp:cNvSpPr/>
      </dsp:nvSpPr>
      <dsp:spPr>
        <a:xfrm>
          <a:off x="811" y="271322"/>
          <a:ext cx="3166667" cy="19000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Challenges </a:t>
          </a:r>
          <a:r>
            <a:rPr lang="en-GB" sz="2900" kern="1200" dirty="0"/>
            <a:t>: Financial , Family, Deadlines , Covid.</a:t>
          </a:r>
          <a:endParaRPr lang="en-US" sz="2900" kern="1200" dirty="0"/>
        </a:p>
      </dsp:txBody>
      <dsp:txXfrm>
        <a:off x="811" y="271322"/>
        <a:ext cx="3166667" cy="1900000"/>
      </dsp:txXfrm>
    </dsp:sp>
    <dsp:sp modelId="{B15BFE04-1496-4E3D-AAE2-718AD08BA792}">
      <dsp:nvSpPr>
        <dsp:cNvPr id="0" name=""/>
        <dsp:cNvSpPr/>
      </dsp:nvSpPr>
      <dsp:spPr>
        <a:xfrm>
          <a:off x="3484145" y="271322"/>
          <a:ext cx="3166667" cy="1900000"/>
        </a:xfrm>
        <a:prstGeom prst="rect">
          <a:avLst/>
        </a:prstGeom>
        <a:gradFill rotWithShape="0">
          <a:gsLst>
            <a:gs pos="0">
              <a:schemeClr val="accent2">
                <a:hueOff val="4645837"/>
                <a:satOff val="-23806"/>
                <a:lumOff val="-12059"/>
                <a:alphaOff val="0"/>
                <a:tint val="98000"/>
                <a:lumMod val="110000"/>
              </a:schemeClr>
            </a:gs>
            <a:gs pos="84000">
              <a:schemeClr val="accent2">
                <a:hueOff val="4645837"/>
                <a:satOff val="-23806"/>
                <a:lumOff val="-120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Growth:</a:t>
          </a:r>
          <a:r>
            <a:rPr lang="en-GB" sz="2900" kern="1200" dirty="0"/>
            <a:t>  Confidence in Client work, Learning about diversity.</a:t>
          </a:r>
          <a:endParaRPr lang="en-US" sz="2900" kern="1200" dirty="0"/>
        </a:p>
      </dsp:txBody>
      <dsp:txXfrm>
        <a:off x="3484145" y="271322"/>
        <a:ext cx="3166667" cy="1900000"/>
      </dsp:txXfrm>
    </dsp:sp>
    <dsp:sp modelId="{AF313A14-E2BE-4D7B-BBE7-48DCCD476916}">
      <dsp:nvSpPr>
        <dsp:cNvPr id="0" name=""/>
        <dsp:cNvSpPr/>
      </dsp:nvSpPr>
      <dsp:spPr>
        <a:xfrm>
          <a:off x="1781397" y="2487989"/>
          <a:ext cx="3166667" cy="1900000"/>
        </a:xfrm>
        <a:prstGeom prst="rect">
          <a:avLst/>
        </a:prstGeom>
        <a:gradFill rotWithShape="0">
          <a:gsLst>
            <a:gs pos="0">
              <a:schemeClr val="accent2">
                <a:hueOff val="9291674"/>
                <a:satOff val="-47612"/>
                <a:lumOff val="-24118"/>
                <a:alphaOff val="0"/>
                <a:tint val="98000"/>
                <a:lumMod val="110000"/>
              </a:schemeClr>
            </a:gs>
            <a:gs pos="84000">
              <a:schemeClr val="accent2">
                <a:hueOff val="9291674"/>
                <a:satOff val="-47612"/>
                <a:lumOff val="-24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Opportunity:</a:t>
          </a:r>
          <a:r>
            <a:rPr lang="en-GB" sz="2900" kern="1200" dirty="0"/>
            <a:t> Placement, Online/Telephone Counselling.</a:t>
          </a:r>
          <a:endParaRPr lang="en-US" sz="2900" kern="1200" dirty="0"/>
        </a:p>
      </dsp:txBody>
      <dsp:txXfrm>
        <a:off x="1781397" y="2487989"/>
        <a:ext cx="3166667" cy="190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E0936-6770-4554-BA47-43E667BA5FD4}">
      <dsp:nvSpPr>
        <dsp:cNvPr id="0" name=""/>
        <dsp:cNvSpPr/>
      </dsp:nvSpPr>
      <dsp:spPr>
        <a:xfrm>
          <a:off x="0" y="11527"/>
          <a:ext cx="7012370" cy="1450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Cruse and working with client's beliefs.</a:t>
          </a:r>
        </a:p>
      </dsp:txBody>
      <dsp:txXfrm>
        <a:off x="70822" y="82349"/>
        <a:ext cx="6870726" cy="1309156"/>
      </dsp:txXfrm>
    </dsp:sp>
    <dsp:sp modelId="{2F5E2705-410A-473C-8176-582F4F16CC95}">
      <dsp:nvSpPr>
        <dsp:cNvPr id="0" name=""/>
        <dsp:cNvSpPr/>
      </dsp:nvSpPr>
      <dsp:spPr>
        <a:xfrm>
          <a:off x="0" y="1629165"/>
          <a:ext cx="7012370" cy="1450800"/>
        </a:xfrm>
        <a:prstGeom prst="roundRect">
          <a:avLst/>
        </a:prstGeom>
        <a:gradFill rotWithShape="0">
          <a:gsLst>
            <a:gs pos="0">
              <a:schemeClr val="accent2">
                <a:hueOff val="4645837"/>
                <a:satOff val="-23806"/>
                <a:lumOff val="-12059"/>
                <a:alphaOff val="0"/>
                <a:tint val="98000"/>
                <a:lumMod val="110000"/>
              </a:schemeClr>
            </a:gs>
            <a:gs pos="84000">
              <a:schemeClr val="accent2">
                <a:hueOff val="4645837"/>
                <a:satOff val="-23806"/>
                <a:lumOff val="-120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New Pathways and working with trauma and sexual violence</a:t>
          </a:r>
        </a:p>
      </dsp:txBody>
      <dsp:txXfrm>
        <a:off x="70822" y="1699987"/>
        <a:ext cx="6870726" cy="1309156"/>
      </dsp:txXfrm>
    </dsp:sp>
    <dsp:sp modelId="{E00CBCD5-183D-4981-AC55-1D35A409E3FB}">
      <dsp:nvSpPr>
        <dsp:cNvPr id="0" name=""/>
        <dsp:cNvSpPr/>
      </dsp:nvSpPr>
      <dsp:spPr>
        <a:xfrm>
          <a:off x="0" y="3195165"/>
          <a:ext cx="7012370" cy="1450800"/>
        </a:xfrm>
        <a:prstGeom prst="roundRect">
          <a:avLst/>
        </a:prstGeom>
        <a:gradFill rotWithShape="0">
          <a:gsLst>
            <a:gs pos="0">
              <a:schemeClr val="accent2">
                <a:hueOff val="9291674"/>
                <a:satOff val="-47612"/>
                <a:lumOff val="-24118"/>
                <a:alphaOff val="0"/>
                <a:tint val="98000"/>
                <a:lumMod val="110000"/>
              </a:schemeClr>
            </a:gs>
            <a:gs pos="84000">
              <a:schemeClr val="accent2">
                <a:hueOff val="9291674"/>
                <a:satOff val="-47612"/>
                <a:lumOff val="-24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Power imbalance and our duty to our clients.</a:t>
          </a:r>
        </a:p>
      </dsp:txBody>
      <dsp:txXfrm>
        <a:off x="70822" y="3265987"/>
        <a:ext cx="6870726" cy="1309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5C2A6-9C92-42F3-A8B7-27F1BBD93317}">
      <dsp:nvSpPr>
        <dsp:cNvPr id="0" name=""/>
        <dsp:cNvSpPr/>
      </dsp:nvSpPr>
      <dsp:spPr>
        <a:xfrm>
          <a:off x="0" y="672"/>
          <a:ext cx="7212815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1648652-7573-4BF1-9AE2-DF3D2335C7C1}">
      <dsp:nvSpPr>
        <dsp:cNvPr id="0" name=""/>
        <dsp:cNvSpPr/>
      </dsp:nvSpPr>
      <dsp:spPr>
        <a:xfrm>
          <a:off x="0" y="672"/>
          <a:ext cx="7212815" cy="1101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/>
            <a:t>My self care</a:t>
          </a:r>
        </a:p>
      </dsp:txBody>
      <dsp:txXfrm>
        <a:off x="0" y="672"/>
        <a:ext cx="7212815" cy="1101289"/>
      </dsp:txXfrm>
    </dsp:sp>
    <dsp:sp modelId="{5FAC5385-627B-4741-99BB-48335CFD819E}">
      <dsp:nvSpPr>
        <dsp:cNvPr id="0" name=""/>
        <dsp:cNvSpPr/>
      </dsp:nvSpPr>
      <dsp:spPr>
        <a:xfrm>
          <a:off x="0" y="1101961"/>
          <a:ext cx="7212815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AA07BC-E885-403B-AFDF-02074E05A16A}">
      <dsp:nvSpPr>
        <dsp:cNvPr id="0" name=""/>
        <dsp:cNvSpPr/>
      </dsp:nvSpPr>
      <dsp:spPr>
        <a:xfrm>
          <a:off x="0" y="1101961"/>
          <a:ext cx="7212815" cy="1101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/>
            <a:t>Balance/Burnout</a:t>
          </a:r>
        </a:p>
      </dsp:txBody>
      <dsp:txXfrm>
        <a:off x="0" y="1101961"/>
        <a:ext cx="7212815" cy="1101289"/>
      </dsp:txXfrm>
    </dsp:sp>
    <dsp:sp modelId="{0B0147E1-C682-4E18-89CA-AFCF28527A17}">
      <dsp:nvSpPr>
        <dsp:cNvPr id="0" name=""/>
        <dsp:cNvSpPr/>
      </dsp:nvSpPr>
      <dsp:spPr>
        <a:xfrm>
          <a:off x="0" y="2203251"/>
          <a:ext cx="7212815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79F8B4-517F-4CAA-94BF-A8CD55EF90D8}">
      <dsp:nvSpPr>
        <dsp:cNvPr id="0" name=""/>
        <dsp:cNvSpPr/>
      </dsp:nvSpPr>
      <dsp:spPr>
        <a:xfrm>
          <a:off x="0" y="2203251"/>
          <a:ext cx="7212815" cy="1101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Personal therapy</a:t>
          </a:r>
          <a:endParaRPr lang="en-US" sz="5400" kern="1200"/>
        </a:p>
      </dsp:txBody>
      <dsp:txXfrm>
        <a:off x="0" y="2203251"/>
        <a:ext cx="7212815" cy="1101289"/>
      </dsp:txXfrm>
    </dsp:sp>
    <dsp:sp modelId="{3CBF1BB5-82D9-4A40-91C1-9A38BB1D43FE}">
      <dsp:nvSpPr>
        <dsp:cNvPr id="0" name=""/>
        <dsp:cNvSpPr/>
      </dsp:nvSpPr>
      <dsp:spPr>
        <a:xfrm>
          <a:off x="0" y="3304540"/>
          <a:ext cx="7212815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2E21AB-D482-4652-87BF-A393BC2CE21F}">
      <dsp:nvSpPr>
        <dsp:cNvPr id="0" name=""/>
        <dsp:cNvSpPr/>
      </dsp:nvSpPr>
      <dsp:spPr>
        <a:xfrm>
          <a:off x="0" y="3304540"/>
          <a:ext cx="7212815" cy="1101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Supervision</a:t>
          </a:r>
          <a:endParaRPr lang="en-US" sz="5400" kern="1200"/>
        </a:p>
      </dsp:txBody>
      <dsp:txXfrm>
        <a:off x="0" y="3304540"/>
        <a:ext cx="7212815" cy="1101289"/>
      </dsp:txXfrm>
    </dsp:sp>
    <dsp:sp modelId="{156EA9DB-6E8C-40BB-8032-38F29B681600}">
      <dsp:nvSpPr>
        <dsp:cNvPr id="0" name=""/>
        <dsp:cNvSpPr/>
      </dsp:nvSpPr>
      <dsp:spPr>
        <a:xfrm>
          <a:off x="0" y="4405830"/>
          <a:ext cx="7212815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894E8-86B7-45F5-AD7C-68AA4B6A78A6}">
      <dsp:nvSpPr>
        <dsp:cNvPr id="0" name=""/>
        <dsp:cNvSpPr/>
      </dsp:nvSpPr>
      <dsp:spPr>
        <a:xfrm>
          <a:off x="0" y="4405830"/>
          <a:ext cx="7212815" cy="1101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400" kern="1200" dirty="0"/>
        </a:p>
      </dsp:txBody>
      <dsp:txXfrm>
        <a:off x="0" y="4405830"/>
        <a:ext cx="7212815" cy="1101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5ECB4-F371-4F33-B251-3D0B618775B6}">
      <dsp:nvSpPr>
        <dsp:cNvPr id="0" name=""/>
        <dsp:cNvSpPr/>
      </dsp:nvSpPr>
      <dsp:spPr>
        <a:xfrm>
          <a:off x="412733" y="398"/>
          <a:ext cx="2795145" cy="16770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Seek employment.</a:t>
          </a:r>
          <a:endParaRPr lang="en-US" sz="2200" kern="1200"/>
        </a:p>
      </dsp:txBody>
      <dsp:txXfrm>
        <a:off x="412733" y="398"/>
        <a:ext cx="2795145" cy="1677087"/>
      </dsp:txXfrm>
    </dsp:sp>
    <dsp:sp modelId="{DA02A620-7329-42E4-B6EF-AA49E56EBBCA}">
      <dsp:nvSpPr>
        <dsp:cNvPr id="0" name=""/>
        <dsp:cNvSpPr/>
      </dsp:nvSpPr>
      <dsp:spPr>
        <a:xfrm>
          <a:off x="3487393" y="398"/>
          <a:ext cx="2795145" cy="16770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Continue to learn about inequality/</a:t>
          </a:r>
          <a:r>
            <a:rPr lang="en-GB" sz="2200" kern="1200" dirty="0" err="1"/>
            <a:t>diversityand</a:t>
          </a:r>
          <a:r>
            <a:rPr lang="en-GB" sz="2200" kern="1200" dirty="0"/>
            <a:t> possibly relate this to employment.</a:t>
          </a:r>
          <a:endParaRPr lang="en-US" sz="2200" kern="1200" dirty="0"/>
        </a:p>
      </dsp:txBody>
      <dsp:txXfrm>
        <a:off x="3487393" y="398"/>
        <a:ext cx="2795145" cy="1677087"/>
      </dsp:txXfrm>
    </dsp:sp>
    <dsp:sp modelId="{5EDCD56C-3544-4119-9DD7-7167D581248D}">
      <dsp:nvSpPr>
        <dsp:cNvPr id="0" name=""/>
        <dsp:cNvSpPr/>
      </dsp:nvSpPr>
      <dsp:spPr>
        <a:xfrm>
          <a:off x="412733" y="1957000"/>
          <a:ext cx="2795145" cy="16770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Online and telephone qualification.</a:t>
          </a:r>
          <a:endParaRPr lang="en-US" sz="2200" kern="1200"/>
        </a:p>
      </dsp:txBody>
      <dsp:txXfrm>
        <a:off x="412733" y="1957000"/>
        <a:ext cx="2795145" cy="1677087"/>
      </dsp:txXfrm>
    </dsp:sp>
    <dsp:sp modelId="{6244E356-B9A4-44D3-A0A0-8D387E02CD7F}">
      <dsp:nvSpPr>
        <dsp:cNvPr id="0" name=""/>
        <dsp:cNvSpPr/>
      </dsp:nvSpPr>
      <dsp:spPr>
        <a:xfrm>
          <a:off x="3487393" y="1957000"/>
          <a:ext cx="2795145" cy="16770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Masters in the future?</a:t>
          </a:r>
          <a:endParaRPr lang="en-US" sz="2200" kern="1200"/>
        </a:p>
      </dsp:txBody>
      <dsp:txXfrm>
        <a:off x="3487393" y="1957000"/>
        <a:ext cx="2795145" cy="1677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34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761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707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323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966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924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572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238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4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346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915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9710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1" r:id="rId6"/>
    <p:sldLayoutId id="2147483757" r:id="rId7"/>
    <p:sldLayoutId id="2147483758" r:id="rId8"/>
    <p:sldLayoutId id="2147483759" r:id="rId9"/>
    <p:sldLayoutId id="2147483760" r:id="rId10"/>
    <p:sldLayoutId id="2147483762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ov8.com/2015/08/15/minnov8-gang-325-the-man-in-the-arena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>
            <a:extLst>
              <a:ext uri="{FF2B5EF4-FFF2-40B4-BE49-F238E27FC236}">
                <a16:creationId xmlns:a16="http://schemas.microsoft.com/office/drawing/2014/main" id="{D2CF9648-4D44-4EE3-8D5C-D4267C1030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89" b="1044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37" name="Rectangle 124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DC65CA-7C4A-4AA5-B69C-0C61411397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Personal Development and Professional Profile.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AD2C1-E321-4146-B844-3B5E10C9DD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1"/>
            <a:ext cx="5449479" cy="1663493"/>
          </a:xfrm>
        </p:spPr>
        <p:txBody>
          <a:bodyPr anchor="b">
            <a:norm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Assinment 2 :ECHC6001</a:t>
            </a:r>
          </a:p>
          <a:p>
            <a:r>
              <a:rPr lang="en-GB" sz="2400" b="1">
                <a:solidFill>
                  <a:schemeClr val="bg1"/>
                </a:solidFill>
              </a:rPr>
              <a:t>By Nina Rees</a:t>
            </a:r>
          </a:p>
        </p:txBody>
      </p:sp>
      <p:sp>
        <p:nvSpPr>
          <p:cNvPr id="138" name="Rectangle 126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7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9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5" name="Graphic 6" descr="Person with Idea">
            <a:extLst>
              <a:ext uri="{FF2B5EF4-FFF2-40B4-BE49-F238E27FC236}">
                <a16:creationId xmlns:a16="http://schemas.microsoft.com/office/drawing/2014/main" id="{44C5F4BD-2439-421F-86E1-20292800E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0636" y="791045"/>
            <a:ext cx="5476375" cy="5476375"/>
          </a:xfrm>
          <a:prstGeom prst="rect">
            <a:avLst/>
          </a:prstGeom>
        </p:spPr>
      </p:pic>
      <p:sp>
        <p:nvSpPr>
          <p:cNvPr id="26" name="Rectangle 13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708A9-1B6A-4164-B8B5-ABD56EC54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5901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 AND CONTENT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AD10D2DC-4DE0-47FA-BCD1-A98C31C88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3194138"/>
            <a:ext cx="4597758" cy="2939964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Reflecting on the beginning.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New insight and awareness.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Challenges, Growth, and opportunity’s.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Awareness's from placement.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Self-care.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What comes next?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Conclusion.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References.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457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14F62B-B67E-449F-973A-AD7039CA345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t="21314" b="70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1413A-1BBC-4F63-99A9-4B088EF26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33" y="702156"/>
            <a:ext cx="3568661" cy="1188720"/>
          </a:xfrm>
        </p:spPr>
        <p:txBody>
          <a:bodyPr>
            <a:normAutofit/>
          </a:bodyPr>
          <a:lstStyle/>
          <a:p>
            <a:r>
              <a:rPr lang="en-GB" dirty="0"/>
              <a:t>New insights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EA06624-9A81-437D-8D27-80E3FEDE67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05"/>
          <a:stretch/>
        </p:blipFill>
        <p:spPr>
          <a:xfrm>
            <a:off x="87464" y="10"/>
            <a:ext cx="753768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C102E-9777-4DAA-9ADF-A66DC4173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3433" y="2438141"/>
            <a:ext cx="3568661" cy="3634486"/>
          </a:xfrm>
        </p:spPr>
        <p:txBody>
          <a:bodyPr>
            <a:normAutofit/>
          </a:bodyPr>
          <a:lstStyle/>
          <a:p>
            <a:r>
              <a:rPr lang="en-GB" sz="4400" dirty="0"/>
              <a:t>Resilience</a:t>
            </a:r>
          </a:p>
          <a:p>
            <a:r>
              <a:rPr lang="en-GB" sz="4400" dirty="0"/>
              <a:t>Ability to be vulnerable </a:t>
            </a:r>
          </a:p>
        </p:txBody>
      </p:sp>
    </p:spTree>
    <p:extLst>
      <p:ext uri="{BB962C8B-B14F-4D97-AF65-F5344CB8AC3E}">
        <p14:creationId xmlns:p14="http://schemas.microsoft.com/office/powerpoint/2010/main" val="138314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66703A-3B1D-4D46-B24F-08011053F5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25" r="3" b="3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E78C62-1613-491D-ABA2-F5DB0C12F6AE}"/>
              </a:ext>
            </a:extLst>
          </p:cNvPr>
          <p:cNvSpPr txBox="1"/>
          <p:nvPr/>
        </p:nvSpPr>
        <p:spPr>
          <a:xfrm>
            <a:off x="8372723" y="850791"/>
            <a:ext cx="3202016" cy="41982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457200" fontAlgn="auto">
              <a:spcBef>
                <a:spcPct val="0"/>
              </a:spcBef>
              <a:spcAft>
                <a:spcPts val="600"/>
              </a:spcAft>
              <a:buClr>
                <a:srgbClr val="ED8428"/>
              </a:buClr>
              <a:buSzPct val="92000"/>
              <a:tabLst/>
              <a:defRPr/>
            </a:pPr>
            <a:r>
              <a:rPr lang="en-US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(b</a:t>
            </a:r>
            <a:r>
              <a:rPr kumimoji="0" lang="en-US" i="0" u="none" strike="noStrike" cap="all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rown,2013)</a:t>
            </a:r>
          </a:p>
          <a:p>
            <a:pPr marL="0" marR="0" lvl="0" indent="0" defTabSz="457200" fontAlgn="auto">
              <a:spcBef>
                <a:spcPct val="0"/>
              </a:spcBef>
              <a:spcAft>
                <a:spcPts val="600"/>
              </a:spcAft>
              <a:buClr>
                <a:srgbClr val="ED8428"/>
              </a:buClr>
              <a:buSzPct val="92000"/>
              <a:tabLst/>
              <a:defRPr/>
            </a:pPr>
            <a:r>
              <a:rPr lang="en-US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(Roosevelt, 1910)</a:t>
            </a:r>
            <a:endParaRPr kumimoji="0" lang="en-US" i="0" u="none" strike="noStrike" cap="all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C0E054-533C-4383-BE8C-9B42A70B6718}"/>
              </a:ext>
            </a:extLst>
          </p:cNvPr>
          <p:cNvSpPr txBox="1"/>
          <p:nvPr/>
        </p:nvSpPr>
        <p:spPr>
          <a:xfrm>
            <a:off x="5778427" y="6156795"/>
            <a:ext cx="22637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innov8.com/2015/08/15/minnov8-gang-325-the-man-in-the-are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005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44AA98-FAC9-428E-973F-CC0BBF2CD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0A09439-7A69-4A73-8F95-F527A6192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445765"/>
              </p:ext>
            </p:extLst>
          </p:nvPr>
        </p:nvGraphicFramePr>
        <p:xfrm>
          <a:off x="4900613" y="1179513"/>
          <a:ext cx="6651625" cy="4659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8F7238-B5CE-4235-9722-37AE8DC84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CEB4649C-B2EB-4081-8BF9-F1F7DF095EC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461" r="37728" b="-1"/>
          <a:stretch/>
        </p:blipFill>
        <p:spPr>
          <a:xfrm>
            <a:off x="432123" y="629606"/>
            <a:ext cx="3703320" cy="58714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3355AB-BC57-4E74-A245-3F676BFFEDC4}"/>
              </a:ext>
            </a:extLst>
          </p:cNvPr>
          <p:cNvSpPr txBox="1"/>
          <p:nvPr/>
        </p:nvSpPr>
        <p:spPr>
          <a:xfrm>
            <a:off x="9931940" y="5486400"/>
            <a:ext cx="19252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Wattts</a:t>
            </a:r>
            <a:r>
              <a:rPr lang="en-GB" dirty="0"/>
              <a:t>-Jones, 2010) ,(counsellingtutor.com)</a:t>
            </a:r>
          </a:p>
        </p:txBody>
      </p:sp>
    </p:spTree>
    <p:extLst>
      <p:ext uri="{BB962C8B-B14F-4D97-AF65-F5344CB8AC3E}">
        <p14:creationId xmlns:p14="http://schemas.microsoft.com/office/powerpoint/2010/main" val="785666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FDD1FFE-1A06-4551-B424-9C1597ABA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0939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Placement awareness's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22E49C7E-BA67-40EC-890F-EED20A7A2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009731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19A1EE0-2A25-49C5-A62A-EE7BAF510DF9}"/>
              </a:ext>
            </a:extLst>
          </p:cNvPr>
          <p:cNvSpPr txBox="1"/>
          <p:nvPr/>
        </p:nvSpPr>
        <p:spPr>
          <a:xfrm>
            <a:off x="771148" y="4371275"/>
            <a:ext cx="27751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(Cruse,2020) (NewPathways,2021)</a:t>
            </a:r>
          </a:p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502020104020203"/>
                <a:ea typeface="+mn-ea"/>
                <a:cs typeface="+mn-cs"/>
              </a:rPr>
              <a:t>(Clarkson,2014)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423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10B1B-7219-4D3D-B7CF-433F94D9F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800930"/>
            <a:ext cx="3407794" cy="5507792"/>
          </a:xfrm>
        </p:spPr>
        <p:txBody>
          <a:bodyPr anchor="ctr">
            <a:normAutofit/>
          </a:bodyPr>
          <a:lstStyle/>
          <a:p>
            <a:r>
              <a:rPr lang="en-GB"/>
              <a:t>Role of self care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6D30568-16D7-4D55-83DC-843D5CE0B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841823"/>
              </p:ext>
            </p:extLst>
          </p:nvPr>
        </p:nvGraphicFramePr>
        <p:xfrm>
          <a:off x="4397991" y="800930"/>
          <a:ext cx="7212815" cy="5507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62C2EEB-6583-4686-826C-2D312BCE4603}"/>
              </a:ext>
            </a:extLst>
          </p:cNvPr>
          <p:cNvSpPr txBox="1"/>
          <p:nvPr/>
        </p:nvSpPr>
        <p:spPr>
          <a:xfrm>
            <a:off x="9163665" y="5840361"/>
            <a:ext cx="2094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(Rothschild,2006)   (bacp,2021)</a:t>
            </a:r>
          </a:p>
        </p:txBody>
      </p:sp>
      <p:pic>
        <p:nvPicPr>
          <p:cNvPr id="8" name="Picture 7" descr="Person holding plant">
            <a:extLst>
              <a:ext uri="{FF2B5EF4-FFF2-40B4-BE49-F238E27FC236}">
                <a16:creationId xmlns:a16="http://schemas.microsoft.com/office/drawing/2014/main" id="{CFA33429-850C-4BAF-9EB4-06CBE94180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93" y="902601"/>
            <a:ext cx="3183625" cy="4378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115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F9CE5-5609-45E1-ABC6-232849C9C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0679641" cy="1188720"/>
          </a:xfrm>
        </p:spPr>
        <p:txBody>
          <a:bodyPr>
            <a:normAutofit/>
          </a:bodyPr>
          <a:lstStyle/>
          <a:p>
            <a:r>
              <a:rPr lang="en-GB"/>
              <a:t>Next steps?</a:t>
            </a:r>
            <a:endParaRPr lang="en-GB" dirty="0"/>
          </a:p>
        </p:txBody>
      </p:sp>
      <p:sp>
        <p:nvSpPr>
          <p:cNvPr id="37" name="Rectangle 17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19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21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3">
            <a:extLst>
              <a:ext uri="{FF2B5EF4-FFF2-40B4-BE49-F238E27FC236}">
                <a16:creationId xmlns:a16="http://schemas.microsoft.com/office/drawing/2014/main" id="{05EA9C52-0283-4714-A38F-0864C8B09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hild playing on a platform">
            <a:extLst>
              <a:ext uri="{FF2B5EF4-FFF2-40B4-BE49-F238E27FC236}">
                <a16:creationId xmlns:a16="http://schemas.microsoft.com/office/drawing/2014/main" id="{F1394D48-C6EB-4DC9-8A4B-36D97A5052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17" r="16914" b="-3"/>
          <a:stretch/>
        </p:blipFill>
        <p:spPr>
          <a:xfrm>
            <a:off x="611126" y="2347105"/>
            <a:ext cx="3374136" cy="371246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147AC7-27A1-4528-A7D0-0E5A63AEA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612903"/>
              </p:ext>
            </p:extLst>
          </p:nvPr>
        </p:nvGraphicFramePr>
        <p:xfrm>
          <a:off x="4565562" y="2340864"/>
          <a:ext cx="6695272" cy="363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7223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the messy buisness of turning from a catipiller into a butterfly">
            <a:extLst>
              <a:ext uri="{FF2B5EF4-FFF2-40B4-BE49-F238E27FC236}">
                <a16:creationId xmlns:a16="http://schemas.microsoft.com/office/drawing/2014/main" id="{1236C0DE-A8A5-4A64-A852-006806E75B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304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B6B47BF-F3D0-4678-9B20-DA45E1BC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FD273-3A77-4E48-98DF-B66A02123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24999"/>
            <a:ext cx="4076149" cy="4608003"/>
          </a:xfrm>
        </p:spPr>
        <p:txBody>
          <a:bodyPr anchor="ctr">
            <a:normAutofit/>
          </a:bodyPr>
          <a:lstStyle/>
          <a:p>
            <a:r>
              <a:rPr lang="en-GB" sz="4000" dirty="0" err="1">
                <a:solidFill>
                  <a:schemeClr val="accent1"/>
                </a:solidFill>
              </a:rPr>
              <a:t>refrences</a:t>
            </a:r>
            <a:endParaRPr lang="en-GB" sz="4000" dirty="0">
              <a:solidFill>
                <a:schemeClr val="accent1"/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19334917-3673-4EF2-BA7C-CC83AEEEA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673" y="457200"/>
            <a:ext cx="420624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1589AE1-C0FC-4B66-9C0D-9EB92F40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85" y="457200"/>
            <a:ext cx="65836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4C4E2-66A5-485E-B2E1-B934C3DCC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586" y="1124998"/>
            <a:ext cx="6143248" cy="53634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200" b="1" i="0" dirty="0">
                <a:effectLst/>
                <a:latin typeface="Open Sans" panose="020B0606030504020204" pitchFamily="34" charset="0"/>
              </a:rPr>
              <a:t> 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Bacp.co.uk.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British Association for Counselling and Psychotherapy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&lt;https://www.bacp.co.uk/&gt; [Accessed 18 May 2021].</a:t>
            </a:r>
            <a:endParaRPr lang="en-US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B.(2013).Daring Greatly: How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courage to be vulnerable transforms the way we live, love, parent and leader.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Counsellingtutor.com, 2021. 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&amp; Telephone Counselling Course.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https://counsellingtutor.com/online-and-telephone-counselling-course/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may].</a:t>
            </a:r>
          </a:p>
          <a:p>
            <a:pPr>
              <a:lnSpc>
                <a:spcPct val="10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Clarkson, P., 2014.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The therapeutic relationship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2nd ed. London: Whurr.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Cruse.org.uk, 2021. 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Cruse Bereavement Care: Coping With Grief.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https://www.cruse.org.uk/get-help/coping-grief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13 May 2021].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Pathways, 2021. 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Pathways: Who we are and what we do.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www.newpathways.org.uk/about-us/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13 May 2021].</a:t>
            </a:r>
          </a:p>
          <a:p>
            <a:pPr>
              <a:lnSpc>
                <a:spcPct val="100000"/>
              </a:lnSpc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Roosevelt.(1910) 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man in the arena. 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France.</a:t>
            </a:r>
          </a:p>
          <a:p>
            <a:pPr>
              <a:lnSpc>
                <a:spcPct val="10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Rothschild, B. and Rand, M., 2006.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Help for the helper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New York: W.W. Norton.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Skills in Person-Centred Counselling &amp; Psychotherapy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 by Janet Tolan (Sage, second edition, 2012)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Watts-Jones, D. (2010). Location of self: Opening the door to dialogue on intersectionality in the therapy process. Family Process, 49(3), 405–420. doi:10.1111/j.1545-5300.2010.01330</a:t>
            </a:r>
          </a:p>
          <a:p>
            <a:pPr>
              <a:lnSpc>
                <a:spcPct val="100000"/>
              </a:lnSpc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0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004809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D598E-6CE0-42E0-9DA8-98B593007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21ADA-2913-4308-81C1-7AE3EE970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3933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8" ma:contentTypeDescription="Create a new document." ma:contentTypeScope="" ma:versionID="037d44110ca0049fd926c69ce9479ba1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e3c8b173ee2ddb03da967d0f5c449ebc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638BF77-D12B-4CBC-B72B-C2BA8F9D07C4}">
  <ds:schemaRefs>
    <ds:schemaRef ds:uri="58f7e881-cc1d-4294-8008-c54da3573a5f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ed25a739-d205-4a8f-b117-2566f909cb6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DDC6D1D-B7C3-4825-91A8-A2144E77E5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4A5B74-E5BB-45CA-9397-D7A9163707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7599</TotalTime>
  <Words>502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Gill Sans MT</vt:lpstr>
      <vt:lpstr>Open Sans</vt:lpstr>
      <vt:lpstr>Tw Cen MT</vt:lpstr>
      <vt:lpstr>Wingdings 2</vt:lpstr>
      <vt:lpstr>DividendVTI</vt:lpstr>
      <vt:lpstr>Personal Development and Professional Profile.</vt:lpstr>
      <vt:lpstr>INTRODUCTION AND CONTENT</vt:lpstr>
      <vt:lpstr>PowerPoint Presentation</vt:lpstr>
      <vt:lpstr>New insights</vt:lpstr>
      <vt:lpstr>PowerPoint Presentation</vt:lpstr>
      <vt:lpstr>PowerPoint Presentation</vt:lpstr>
      <vt:lpstr>Placement awareness's</vt:lpstr>
      <vt:lpstr>Role of self care</vt:lpstr>
      <vt:lpstr>Next steps?</vt:lpstr>
      <vt:lpstr>PowerPoint Presentation</vt:lpstr>
      <vt:lpstr>refrences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and Professional Profile.</dc:title>
  <dc:creator>nina rees</dc:creator>
  <cp:lastModifiedBy>Nina Victoria Rees (1803162)</cp:lastModifiedBy>
  <cp:revision>7</cp:revision>
  <dcterms:created xsi:type="dcterms:W3CDTF">2021-05-09T10:11:38Z</dcterms:created>
  <dcterms:modified xsi:type="dcterms:W3CDTF">2021-05-21T19:08:44Z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