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4" r:id="rId1"/>
  </p:sldMasterIdLst>
  <p:sldIdLst>
    <p:sldId id="256" r:id="rId2"/>
    <p:sldId id="259" r:id="rId3"/>
    <p:sldId id="263" r:id="rId4"/>
    <p:sldId id="258" r:id="rId5"/>
    <p:sldId id="261" r:id="rId6"/>
    <p:sldId id="272" r:id="rId7"/>
    <p:sldId id="262" r:id="rId8"/>
    <p:sldId id="271" r:id="rId9"/>
    <p:sldId id="273" r:id="rId10"/>
    <p:sldId id="264" r:id="rId11"/>
    <p:sldId id="257" r:id="rId12"/>
    <p:sldId id="260" r:id="rId13"/>
    <p:sldId id="265" r:id="rId14"/>
    <p:sldId id="266" r:id="rId15"/>
    <p:sldId id="267" r:id="rId16"/>
    <p:sldId id="269" r:id="rId17"/>
    <p:sldId id="270" r:id="rId18"/>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6A5D05B-7EA7-FD5C-EDC2-698242F795FB}" v="1023" dt="2026-01-14T01:01:57.621"/>
    <p1510:client id="{A6BCB61A-F07A-86DE-85BE-20FD65A27819}" v="61" dt="2026-01-12T03:50:00.149"/>
    <p1510:client id="{DDFA0262-799B-526D-47B1-9E5B3AE38D47}" v="2330" dt="2026-01-13T04:27:21.77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ige Hodgson (2305278)" userId="S::2305278@student.uwtsd.ac.uk::722e3d02-de16-4cf9-b053-b4ca845f9538" providerId="AD" clId="Web-{76A5D05B-7EA7-FD5C-EDC2-698242F795FB}"/>
    <pc:docChg chg="delSld modSld">
      <pc:chgData name="Paige Hodgson (2305278)" userId="S::2305278@student.uwtsd.ac.uk::722e3d02-de16-4cf9-b053-b4ca845f9538" providerId="AD" clId="Web-{76A5D05B-7EA7-FD5C-EDC2-698242F795FB}" dt="2026-01-14T01:01:57.621" v="818" actId="20577"/>
      <pc:docMkLst>
        <pc:docMk/>
      </pc:docMkLst>
      <pc:sldChg chg="addSp delSp">
        <pc:chgData name="Paige Hodgson (2305278)" userId="S::2305278@student.uwtsd.ac.uk::722e3d02-de16-4cf9-b053-b4ca845f9538" providerId="AD" clId="Web-{76A5D05B-7EA7-FD5C-EDC2-698242F795FB}" dt="2026-01-13T21:17:48.484" v="56"/>
        <pc:sldMkLst>
          <pc:docMk/>
          <pc:sldMk cId="3721049159" sldId="260"/>
        </pc:sldMkLst>
        <pc:spChg chg="add del">
          <ac:chgData name="Paige Hodgson (2305278)" userId="S::2305278@student.uwtsd.ac.uk::722e3d02-de16-4cf9-b053-b4ca845f9538" providerId="AD" clId="Web-{76A5D05B-7EA7-FD5C-EDC2-698242F795FB}" dt="2026-01-13T21:17:48.484" v="56"/>
          <ac:spMkLst>
            <pc:docMk/>
            <pc:sldMk cId="3721049159" sldId="260"/>
            <ac:spMk id="3" creationId="{5B6228A8-4E76-4AC9-BEB4-4A1C2235C027}"/>
          </ac:spMkLst>
        </pc:spChg>
      </pc:sldChg>
      <pc:sldChg chg="modSp">
        <pc:chgData name="Paige Hodgson (2305278)" userId="S::2305278@student.uwtsd.ac.uk::722e3d02-de16-4cf9-b053-b4ca845f9538" providerId="AD" clId="Web-{76A5D05B-7EA7-FD5C-EDC2-698242F795FB}" dt="2026-01-13T22:22:24.932" v="256" actId="20577"/>
        <pc:sldMkLst>
          <pc:docMk/>
          <pc:sldMk cId="115596793" sldId="262"/>
        </pc:sldMkLst>
        <pc:spChg chg="mod">
          <ac:chgData name="Paige Hodgson (2305278)" userId="S::2305278@student.uwtsd.ac.uk::722e3d02-de16-4cf9-b053-b4ca845f9538" providerId="AD" clId="Web-{76A5D05B-7EA7-FD5C-EDC2-698242F795FB}" dt="2026-01-13T22:22:24.932" v="256" actId="20577"/>
          <ac:spMkLst>
            <pc:docMk/>
            <pc:sldMk cId="115596793" sldId="262"/>
            <ac:spMk id="3" creationId="{FAD9E1AF-179E-C1D3-9049-7400F6E19BE5}"/>
          </ac:spMkLst>
        </pc:spChg>
      </pc:sldChg>
      <pc:sldChg chg="modSp">
        <pc:chgData name="Paige Hodgson (2305278)" userId="S::2305278@student.uwtsd.ac.uk::722e3d02-de16-4cf9-b053-b4ca845f9538" providerId="AD" clId="Web-{76A5D05B-7EA7-FD5C-EDC2-698242F795FB}" dt="2026-01-13T22:15:35.814" v="157" actId="20577"/>
        <pc:sldMkLst>
          <pc:docMk/>
          <pc:sldMk cId="3494286140" sldId="264"/>
        </pc:sldMkLst>
        <pc:spChg chg="mod">
          <ac:chgData name="Paige Hodgson (2305278)" userId="S::2305278@student.uwtsd.ac.uk::722e3d02-de16-4cf9-b053-b4ca845f9538" providerId="AD" clId="Web-{76A5D05B-7EA7-FD5C-EDC2-698242F795FB}" dt="2026-01-13T22:15:35.814" v="157" actId="20577"/>
          <ac:spMkLst>
            <pc:docMk/>
            <pc:sldMk cId="3494286140" sldId="264"/>
            <ac:spMk id="3" creationId="{16F4C204-7C29-91CE-3A6D-305791017826}"/>
          </ac:spMkLst>
        </pc:spChg>
      </pc:sldChg>
      <pc:sldChg chg="addSp delSp modSp">
        <pc:chgData name="Paige Hodgson (2305278)" userId="S::2305278@student.uwtsd.ac.uk::722e3d02-de16-4cf9-b053-b4ca845f9538" providerId="AD" clId="Web-{76A5D05B-7EA7-FD5C-EDC2-698242F795FB}" dt="2026-01-13T21:17:51.860" v="57"/>
        <pc:sldMkLst>
          <pc:docMk/>
          <pc:sldMk cId="1602111872" sldId="265"/>
        </pc:sldMkLst>
        <pc:spChg chg="add del mod">
          <ac:chgData name="Paige Hodgson (2305278)" userId="S::2305278@student.uwtsd.ac.uk::722e3d02-de16-4cf9-b053-b4ca845f9538" providerId="AD" clId="Web-{76A5D05B-7EA7-FD5C-EDC2-698242F795FB}" dt="2026-01-13T21:17:51.860" v="57"/>
          <ac:spMkLst>
            <pc:docMk/>
            <pc:sldMk cId="1602111872" sldId="265"/>
            <ac:spMk id="3" creationId="{51E3DAA6-DEC9-4941-C98B-6205C5C65B4E}"/>
          </ac:spMkLst>
        </pc:spChg>
      </pc:sldChg>
      <pc:sldChg chg="addSp modSp">
        <pc:chgData name="Paige Hodgson (2305278)" userId="S::2305278@student.uwtsd.ac.uk::722e3d02-de16-4cf9-b053-b4ca845f9538" providerId="AD" clId="Web-{76A5D05B-7EA7-FD5C-EDC2-698242F795FB}" dt="2026-01-13T22:29:21.609" v="421" actId="20577"/>
        <pc:sldMkLst>
          <pc:docMk/>
          <pc:sldMk cId="157248057" sldId="266"/>
        </pc:sldMkLst>
        <pc:spChg chg="add">
          <ac:chgData name="Paige Hodgson (2305278)" userId="S::2305278@student.uwtsd.ac.uk::722e3d02-de16-4cf9-b053-b4ca845f9538" providerId="AD" clId="Web-{76A5D05B-7EA7-FD5C-EDC2-698242F795FB}" dt="2026-01-13T21:05:36.159" v="36"/>
          <ac:spMkLst>
            <pc:docMk/>
            <pc:sldMk cId="157248057" sldId="266"/>
            <ac:spMk id="3" creationId="{6E53B2CF-0A34-6BD8-15F6-2E8101A30B94}"/>
          </ac:spMkLst>
        </pc:spChg>
        <pc:spChg chg="add mod">
          <ac:chgData name="Paige Hodgson (2305278)" userId="S::2305278@student.uwtsd.ac.uk::722e3d02-de16-4cf9-b053-b4ca845f9538" providerId="AD" clId="Web-{76A5D05B-7EA7-FD5C-EDC2-698242F795FB}" dt="2026-01-13T22:29:21.609" v="421" actId="20577"/>
          <ac:spMkLst>
            <pc:docMk/>
            <pc:sldMk cId="157248057" sldId="266"/>
            <ac:spMk id="4" creationId="{98F4DCF3-E76D-D977-9EC2-54606E7FCC56}"/>
          </ac:spMkLst>
        </pc:spChg>
      </pc:sldChg>
      <pc:sldChg chg="addSp delSp modSp">
        <pc:chgData name="Paige Hodgson (2305278)" userId="S::2305278@student.uwtsd.ac.uk::722e3d02-de16-4cf9-b053-b4ca845f9538" providerId="AD" clId="Web-{76A5D05B-7EA7-FD5C-EDC2-698242F795FB}" dt="2026-01-14T00:19:15.479" v="567" actId="20577"/>
        <pc:sldMkLst>
          <pc:docMk/>
          <pc:sldMk cId="987392111" sldId="267"/>
        </pc:sldMkLst>
        <pc:spChg chg="add del">
          <ac:chgData name="Paige Hodgson (2305278)" userId="S::2305278@student.uwtsd.ac.uk::722e3d02-de16-4cf9-b053-b4ca845f9538" providerId="AD" clId="Web-{76A5D05B-7EA7-FD5C-EDC2-698242F795FB}" dt="2026-01-14T00:04:31.546" v="525"/>
          <ac:spMkLst>
            <pc:docMk/>
            <pc:sldMk cId="987392111" sldId="267"/>
            <ac:spMk id="3" creationId="{54B412C5-7B05-A8F8-8B10-633B4FDFA096}"/>
          </ac:spMkLst>
        </pc:spChg>
        <pc:spChg chg="add del mod">
          <ac:chgData name="Paige Hodgson (2305278)" userId="S::2305278@student.uwtsd.ac.uk::722e3d02-de16-4cf9-b053-b4ca845f9538" providerId="AD" clId="Web-{76A5D05B-7EA7-FD5C-EDC2-698242F795FB}" dt="2026-01-14T00:04:27.749" v="524"/>
          <ac:spMkLst>
            <pc:docMk/>
            <pc:sldMk cId="987392111" sldId="267"/>
            <ac:spMk id="4" creationId="{B784214A-062A-F39F-B8C3-A53A820DC4D8}"/>
          </ac:spMkLst>
        </pc:spChg>
        <pc:spChg chg="add mod">
          <ac:chgData name="Paige Hodgson (2305278)" userId="S::2305278@student.uwtsd.ac.uk::722e3d02-de16-4cf9-b053-b4ca845f9538" providerId="AD" clId="Web-{76A5D05B-7EA7-FD5C-EDC2-698242F795FB}" dt="2026-01-14T00:19:15.479" v="567" actId="20577"/>
          <ac:spMkLst>
            <pc:docMk/>
            <pc:sldMk cId="987392111" sldId="267"/>
            <ac:spMk id="5" creationId="{CF8B2B48-D964-75DC-BDED-A3255FA0E074}"/>
          </ac:spMkLst>
        </pc:spChg>
      </pc:sldChg>
      <pc:sldChg chg="del">
        <pc:chgData name="Paige Hodgson (2305278)" userId="S::2305278@student.uwtsd.ac.uk::722e3d02-de16-4cf9-b053-b4ca845f9538" providerId="AD" clId="Web-{76A5D05B-7EA7-FD5C-EDC2-698242F795FB}" dt="2026-01-14T00:04:09.403" v="521"/>
        <pc:sldMkLst>
          <pc:docMk/>
          <pc:sldMk cId="3164395366" sldId="268"/>
        </pc:sldMkLst>
      </pc:sldChg>
      <pc:sldChg chg="modSp">
        <pc:chgData name="Paige Hodgson (2305278)" userId="S::2305278@student.uwtsd.ac.uk::722e3d02-de16-4cf9-b053-b4ca845f9538" providerId="AD" clId="Web-{76A5D05B-7EA7-FD5C-EDC2-698242F795FB}" dt="2026-01-14T01:01:57.621" v="818" actId="20577"/>
        <pc:sldMkLst>
          <pc:docMk/>
          <pc:sldMk cId="1047936622" sldId="269"/>
        </pc:sldMkLst>
        <pc:spChg chg="mod">
          <ac:chgData name="Paige Hodgson (2305278)" userId="S::2305278@student.uwtsd.ac.uk::722e3d02-de16-4cf9-b053-b4ca845f9538" providerId="AD" clId="Web-{76A5D05B-7EA7-FD5C-EDC2-698242F795FB}" dt="2026-01-14T01:01:57.621" v="818" actId="20577"/>
          <ac:spMkLst>
            <pc:docMk/>
            <pc:sldMk cId="1047936622" sldId="269"/>
            <ac:spMk id="2" creationId="{6DD05A6B-514A-B3DE-DB99-66DA5547EC8D}"/>
          </ac:spMkLst>
        </pc:spChg>
        <pc:spChg chg="mod">
          <ac:chgData name="Paige Hodgson (2305278)" userId="S::2305278@student.uwtsd.ac.uk::722e3d02-de16-4cf9-b053-b4ca845f9538" providerId="AD" clId="Web-{76A5D05B-7EA7-FD5C-EDC2-698242F795FB}" dt="2026-01-14T01:00:24.965" v="785" actId="14100"/>
          <ac:spMkLst>
            <pc:docMk/>
            <pc:sldMk cId="1047936622" sldId="269"/>
            <ac:spMk id="3" creationId="{D8EFC2CC-DAA0-45D9-7717-445BAA29DBBE}"/>
          </ac:spMkLst>
        </pc:spChg>
      </pc:sldChg>
      <pc:sldChg chg="modSp">
        <pc:chgData name="Paige Hodgson (2305278)" userId="S::2305278@student.uwtsd.ac.uk::722e3d02-de16-4cf9-b053-b4ca845f9538" providerId="AD" clId="Web-{76A5D05B-7EA7-FD5C-EDC2-698242F795FB}" dt="2026-01-14T00:20:02.120" v="583" actId="14100"/>
        <pc:sldMkLst>
          <pc:docMk/>
          <pc:sldMk cId="4118892913" sldId="270"/>
        </pc:sldMkLst>
        <pc:spChg chg="mod">
          <ac:chgData name="Paige Hodgson (2305278)" userId="S::2305278@student.uwtsd.ac.uk::722e3d02-de16-4cf9-b053-b4ca845f9538" providerId="AD" clId="Web-{76A5D05B-7EA7-FD5C-EDC2-698242F795FB}" dt="2026-01-14T00:20:02.120" v="583" actId="14100"/>
          <ac:spMkLst>
            <pc:docMk/>
            <pc:sldMk cId="4118892913" sldId="270"/>
            <ac:spMk id="3" creationId="{B76038C0-B67B-E739-8E26-A6EDE161DD3F}"/>
          </ac:spMkLst>
        </pc:spChg>
      </pc:sldChg>
      <pc:sldChg chg="modSp">
        <pc:chgData name="Paige Hodgson (2305278)" userId="S::2305278@student.uwtsd.ac.uk::722e3d02-de16-4cf9-b053-b4ca845f9538" providerId="AD" clId="Web-{76A5D05B-7EA7-FD5C-EDC2-698242F795FB}" dt="2026-01-13T22:25:05.896" v="316" actId="1076"/>
        <pc:sldMkLst>
          <pc:docMk/>
          <pc:sldMk cId="2460523420" sldId="273"/>
        </pc:sldMkLst>
        <pc:spChg chg="mod">
          <ac:chgData name="Paige Hodgson (2305278)" userId="S::2305278@student.uwtsd.ac.uk::722e3d02-de16-4cf9-b053-b4ca845f9538" providerId="AD" clId="Web-{76A5D05B-7EA7-FD5C-EDC2-698242F795FB}" dt="2026-01-13T22:25:05.896" v="316" actId="1076"/>
          <ac:spMkLst>
            <pc:docMk/>
            <pc:sldMk cId="2460523420" sldId="273"/>
            <ac:spMk id="2" creationId="{CE6C465E-1626-4C57-6CB2-F6E479AC0420}"/>
          </ac:spMkLst>
        </pc:spChg>
      </pc:sldChg>
    </pc:docChg>
  </pc:docChgLst>
  <pc:docChgLst>
    <pc:chgData name="Paige Hodgson (2305278)" userId="S::2305278@student.uwtsd.ac.uk::722e3d02-de16-4cf9-b053-b4ca845f9538" providerId="AD" clId="Web-{DDFA0262-799B-526D-47B1-9E5B3AE38D47}"/>
    <pc:docChg chg="addSld modSld sldOrd">
      <pc:chgData name="Paige Hodgson (2305278)" userId="S::2305278@student.uwtsd.ac.uk::722e3d02-de16-4cf9-b053-b4ca845f9538" providerId="AD" clId="Web-{DDFA0262-799B-526D-47B1-9E5B3AE38D47}" dt="2026-01-13T04:27:20.263" v="1908" actId="20577"/>
      <pc:docMkLst>
        <pc:docMk/>
      </pc:docMkLst>
      <pc:sldChg chg="addSp delSp modSp mod ord setBg">
        <pc:chgData name="Paige Hodgson (2305278)" userId="S::2305278@student.uwtsd.ac.uk::722e3d02-de16-4cf9-b053-b4ca845f9538" providerId="AD" clId="Web-{DDFA0262-799B-526D-47B1-9E5B3AE38D47}" dt="2026-01-12T22:19:51.444" v="603" actId="1076"/>
        <pc:sldMkLst>
          <pc:docMk/>
          <pc:sldMk cId="1987491531" sldId="257"/>
        </pc:sldMkLst>
        <pc:spChg chg="mod">
          <ac:chgData name="Paige Hodgson (2305278)" userId="S::2305278@student.uwtsd.ac.uk::722e3d02-de16-4cf9-b053-b4ca845f9538" providerId="AD" clId="Web-{DDFA0262-799B-526D-47B1-9E5B3AE38D47}" dt="2026-01-12T22:05:28.067" v="470" actId="20577"/>
          <ac:spMkLst>
            <pc:docMk/>
            <pc:sldMk cId="1987491531" sldId="257"/>
            <ac:spMk id="2" creationId="{E67B8299-D9CA-348A-4A5E-35442F1A78FD}"/>
          </ac:spMkLst>
        </pc:spChg>
        <pc:spChg chg="add">
          <ac:chgData name="Paige Hodgson (2305278)" userId="S::2305278@student.uwtsd.ac.uk::722e3d02-de16-4cf9-b053-b4ca845f9538" providerId="AD" clId="Web-{DDFA0262-799B-526D-47B1-9E5B3AE38D47}" dt="2026-01-12T21:52:39.300" v="289"/>
          <ac:spMkLst>
            <pc:docMk/>
            <pc:sldMk cId="1987491531" sldId="257"/>
            <ac:spMk id="27" creationId="{4065D9BE-A58D-6E8A-D4A2-5056F3C5E9CA}"/>
          </ac:spMkLst>
        </pc:spChg>
        <pc:spChg chg="add">
          <ac:chgData name="Paige Hodgson (2305278)" userId="S::2305278@student.uwtsd.ac.uk::722e3d02-de16-4cf9-b053-b4ca845f9538" providerId="AD" clId="Web-{DDFA0262-799B-526D-47B1-9E5B3AE38D47}" dt="2026-01-12T21:52:39.300" v="289"/>
          <ac:spMkLst>
            <pc:docMk/>
            <pc:sldMk cId="1987491531" sldId="257"/>
            <ac:spMk id="29" creationId="{A745E793-BC99-8991-71CD-53FFBB6A8F69}"/>
          </ac:spMkLst>
        </pc:spChg>
        <pc:picChg chg="add mod ord modCrop">
          <ac:chgData name="Paige Hodgson (2305278)" userId="S::2305278@student.uwtsd.ac.uk::722e3d02-de16-4cf9-b053-b4ca845f9538" providerId="AD" clId="Web-{DDFA0262-799B-526D-47B1-9E5B3AE38D47}" dt="2026-01-12T21:46:57.567" v="235" actId="1076"/>
          <ac:picMkLst>
            <pc:docMk/>
            <pc:sldMk cId="1987491531" sldId="257"/>
            <ac:picMk id="4" creationId="{AF8B3B92-2A61-2158-89D8-47B1A102F7F4}"/>
          </ac:picMkLst>
        </pc:picChg>
        <pc:picChg chg="add mod ord modCrop">
          <ac:chgData name="Paige Hodgson (2305278)" userId="S::2305278@student.uwtsd.ac.uk::722e3d02-de16-4cf9-b053-b4ca845f9538" providerId="AD" clId="Web-{DDFA0262-799B-526D-47B1-9E5B3AE38D47}" dt="2026-01-12T21:52:39.300" v="289"/>
          <ac:picMkLst>
            <pc:docMk/>
            <pc:sldMk cId="1987491531" sldId="257"/>
            <ac:picMk id="6" creationId="{B101AEDB-5A86-A1D7-079E-5D07BA9187B9}"/>
          </ac:picMkLst>
        </pc:picChg>
        <pc:picChg chg="add mod modCrop">
          <ac:chgData name="Paige Hodgson (2305278)" userId="S::2305278@student.uwtsd.ac.uk::722e3d02-de16-4cf9-b053-b4ca845f9538" providerId="AD" clId="Web-{DDFA0262-799B-526D-47B1-9E5B3AE38D47}" dt="2026-01-12T21:52:53.191" v="293"/>
          <ac:picMkLst>
            <pc:docMk/>
            <pc:sldMk cId="1987491531" sldId="257"/>
            <ac:picMk id="7" creationId="{040320F4-A215-A4B5-073F-771E386F654E}"/>
          </ac:picMkLst>
        </pc:picChg>
        <pc:picChg chg="add mod modCrop">
          <ac:chgData name="Paige Hodgson (2305278)" userId="S::2305278@student.uwtsd.ac.uk::722e3d02-de16-4cf9-b053-b4ca845f9538" providerId="AD" clId="Web-{DDFA0262-799B-526D-47B1-9E5B3AE38D47}" dt="2026-01-12T21:52:47.566" v="291"/>
          <ac:picMkLst>
            <pc:docMk/>
            <pc:sldMk cId="1987491531" sldId="257"/>
            <ac:picMk id="9" creationId="{FD01D54A-2939-B80D-9A27-FAA58FA05042}"/>
          </ac:picMkLst>
        </pc:picChg>
        <pc:picChg chg="add mod">
          <ac:chgData name="Paige Hodgson (2305278)" userId="S::2305278@student.uwtsd.ac.uk::722e3d02-de16-4cf9-b053-b4ca845f9538" providerId="AD" clId="Web-{DDFA0262-799B-526D-47B1-9E5B3AE38D47}" dt="2026-01-12T22:07:11.994" v="511" actId="1076"/>
          <ac:picMkLst>
            <pc:docMk/>
            <pc:sldMk cId="1987491531" sldId="257"/>
            <ac:picMk id="11" creationId="{7B3896A6-50D1-483C-7B00-ECB791430BB6}"/>
          </ac:picMkLst>
        </pc:picChg>
        <pc:picChg chg="add mod">
          <ac:chgData name="Paige Hodgson (2305278)" userId="S::2305278@student.uwtsd.ac.uk::722e3d02-de16-4cf9-b053-b4ca845f9538" providerId="AD" clId="Web-{DDFA0262-799B-526D-47B1-9E5B3AE38D47}" dt="2026-01-12T22:19:51.444" v="603" actId="1076"/>
          <ac:picMkLst>
            <pc:docMk/>
            <pc:sldMk cId="1987491531" sldId="257"/>
            <ac:picMk id="13" creationId="{7879BA64-7D83-AC28-5B54-AF2E23A97F0F}"/>
          </ac:picMkLst>
        </pc:picChg>
      </pc:sldChg>
      <pc:sldChg chg="addSp delSp modSp">
        <pc:chgData name="Paige Hodgson (2305278)" userId="S::2305278@student.uwtsd.ac.uk::722e3d02-de16-4cf9-b053-b4ca845f9538" providerId="AD" clId="Web-{DDFA0262-799B-526D-47B1-9E5B3AE38D47}" dt="2026-01-13T00:38:41.445" v="1226" actId="20577"/>
        <pc:sldMkLst>
          <pc:docMk/>
          <pc:sldMk cId="2906440735" sldId="258"/>
        </pc:sldMkLst>
        <pc:spChg chg="mod">
          <ac:chgData name="Paige Hodgson (2305278)" userId="S::2305278@student.uwtsd.ac.uk::722e3d02-de16-4cf9-b053-b4ca845f9538" providerId="AD" clId="Web-{DDFA0262-799B-526D-47B1-9E5B3AE38D47}" dt="2026-01-12T21:35:24.710" v="172" actId="20577"/>
          <ac:spMkLst>
            <pc:docMk/>
            <pc:sldMk cId="2906440735" sldId="258"/>
            <ac:spMk id="2" creationId="{44C0139F-A967-8E9D-0BF7-1DA6049144EE}"/>
          </ac:spMkLst>
        </pc:spChg>
        <pc:spChg chg="mod">
          <ac:chgData name="Paige Hodgson (2305278)" userId="S::2305278@student.uwtsd.ac.uk::722e3d02-de16-4cf9-b053-b4ca845f9538" providerId="AD" clId="Web-{DDFA0262-799B-526D-47B1-9E5B3AE38D47}" dt="2026-01-13T00:38:41.445" v="1226" actId="20577"/>
          <ac:spMkLst>
            <pc:docMk/>
            <pc:sldMk cId="2906440735" sldId="258"/>
            <ac:spMk id="3" creationId="{D59DF39D-CC7E-AE7F-9C1A-2421E89E34F2}"/>
          </ac:spMkLst>
        </pc:spChg>
        <pc:spChg chg="add mod">
          <ac:chgData name="Paige Hodgson (2305278)" userId="S::2305278@student.uwtsd.ac.uk::722e3d02-de16-4cf9-b053-b4ca845f9538" providerId="AD" clId="Web-{DDFA0262-799B-526D-47B1-9E5B3AE38D47}" dt="2026-01-12T23:35:12.954" v="1077" actId="20577"/>
          <ac:spMkLst>
            <pc:docMk/>
            <pc:sldMk cId="2906440735" sldId="258"/>
            <ac:spMk id="6" creationId="{C0BDBEBC-147A-51FD-B10B-4F9FCD462ADB}"/>
          </ac:spMkLst>
        </pc:spChg>
        <pc:spChg chg="add mod">
          <ac:chgData name="Paige Hodgson (2305278)" userId="S::2305278@student.uwtsd.ac.uk::722e3d02-de16-4cf9-b053-b4ca845f9538" providerId="AD" clId="Web-{DDFA0262-799B-526D-47B1-9E5B3AE38D47}" dt="2026-01-12T23:35:16.266" v="1078" actId="20577"/>
          <ac:spMkLst>
            <pc:docMk/>
            <pc:sldMk cId="2906440735" sldId="258"/>
            <ac:spMk id="8" creationId="{F6E12878-1411-8B93-7FA7-6B03637C2A77}"/>
          </ac:spMkLst>
        </pc:spChg>
        <pc:spChg chg="add">
          <ac:chgData name="Paige Hodgson (2305278)" userId="S::2305278@student.uwtsd.ac.uk::722e3d02-de16-4cf9-b053-b4ca845f9538" providerId="AD" clId="Web-{DDFA0262-799B-526D-47B1-9E5B3AE38D47}" dt="2026-01-12T20:31:44.478" v="43"/>
          <ac:spMkLst>
            <pc:docMk/>
            <pc:sldMk cId="2906440735" sldId="258"/>
            <ac:spMk id="61" creationId="{FAF3766F-DEF3-4802-BB0D-7A18EDD9704F}"/>
          </ac:spMkLst>
        </pc:spChg>
        <pc:spChg chg="add">
          <ac:chgData name="Paige Hodgson (2305278)" userId="S::2305278@student.uwtsd.ac.uk::722e3d02-de16-4cf9-b053-b4ca845f9538" providerId="AD" clId="Web-{DDFA0262-799B-526D-47B1-9E5B3AE38D47}" dt="2026-01-12T20:31:44.478" v="43"/>
          <ac:spMkLst>
            <pc:docMk/>
            <pc:sldMk cId="2906440735" sldId="258"/>
            <ac:spMk id="62" creationId="{DCC11005-BC53-5976-9587-FB0B62EF64BB}"/>
          </ac:spMkLst>
        </pc:spChg>
        <pc:picChg chg="add mod">
          <ac:chgData name="Paige Hodgson (2305278)" userId="S::2305278@student.uwtsd.ac.uk::722e3d02-de16-4cf9-b053-b4ca845f9538" providerId="AD" clId="Web-{DDFA0262-799B-526D-47B1-9E5B3AE38D47}" dt="2026-01-12T20:31:44.478" v="43"/>
          <ac:picMkLst>
            <pc:docMk/>
            <pc:sldMk cId="2906440735" sldId="258"/>
            <ac:picMk id="4" creationId="{2D571082-6F67-97AD-2D69-EAD3590A4080}"/>
          </ac:picMkLst>
        </pc:picChg>
        <pc:picChg chg="add mod">
          <ac:chgData name="Paige Hodgson (2305278)" userId="S::2305278@student.uwtsd.ac.uk::722e3d02-de16-4cf9-b053-b4ca845f9538" providerId="AD" clId="Web-{DDFA0262-799B-526D-47B1-9E5B3AE38D47}" dt="2026-01-12T20:31:44.478" v="43"/>
          <ac:picMkLst>
            <pc:docMk/>
            <pc:sldMk cId="2906440735" sldId="258"/>
            <ac:picMk id="5" creationId="{11BC343F-564D-FAA2-CA6D-371C38DEBEBD}"/>
          </ac:picMkLst>
        </pc:picChg>
      </pc:sldChg>
      <pc:sldChg chg="addSp delSp modSp add ord replId">
        <pc:chgData name="Paige Hodgson (2305278)" userId="S::2305278@student.uwtsd.ac.uk::722e3d02-de16-4cf9-b053-b4ca845f9538" providerId="AD" clId="Web-{DDFA0262-799B-526D-47B1-9E5B3AE38D47}" dt="2026-01-12T23:35:02.922" v="1076" actId="20577"/>
        <pc:sldMkLst>
          <pc:docMk/>
          <pc:sldMk cId="2298699890" sldId="259"/>
        </pc:sldMkLst>
        <pc:spChg chg="mod">
          <ac:chgData name="Paige Hodgson (2305278)" userId="S::2305278@student.uwtsd.ac.uk::722e3d02-de16-4cf9-b053-b4ca845f9538" providerId="AD" clId="Web-{DDFA0262-799B-526D-47B1-9E5B3AE38D47}" dt="2026-01-12T23:34:24.670" v="1067" actId="14100"/>
          <ac:spMkLst>
            <pc:docMk/>
            <pc:sldMk cId="2298699890" sldId="259"/>
            <ac:spMk id="2" creationId="{A1047A43-981D-FF24-DCBF-3C521B3DC92F}"/>
          </ac:spMkLst>
        </pc:spChg>
        <pc:spChg chg="mod">
          <ac:chgData name="Paige Hodgson (2305278)" userId="S::2305278@student.uwtsd.ac.uk::722e3d02-de16-4cf9-b053-b4ca845f9538" providerId="AD" clId="Web-{DDFA0262-799B-526D-47B1-9E5B3AE38D47}" dt="2026-01-12T21:26:24.304" v="111"/>
          <ac:spMkLst>
            <pc:docMk/>
            <pc:sldMk cId="2298699890" sldId="259"/>
            <ac:spMk id="3" creationId="{B83988D3-60FE-EE90-DB81-EDDB5BA7FFC5}"/>
          </ac:spMkLst>
        </pc:spChg>
        <pc:spChg chg="add mod">
          <ac:chgData name="Paige Hodgson (2305278)" userId="S::2305278@student.uwtsd.ac.uk::722e3d02-de16-4cf9-b053-b4ca845f9538" providerId="AD" clId="Web-{DDFA0262-799B-526D-47B1-9E5B3AE38D47}" dt="2026-01-12T23:35:02.922" v="1076" actId="20577"/>
          <ac:spMkLst>
            <pc:docMk/>
            <pc:sldMk cId="2298699890" sldId="259"/>
            <ac:spMk id="4" creationId="{F3803B30-F27F-444B-8AE2-E855FDCCFDAC}"/>
          </ac:spMkLst>
        </pc:spChg>
        <pc:spChg chg="add del">
          <ac:chgData name="Paige Hodgson (2305278)" userId="S::2305278@student.uwtsd.ac.uk::722e3d02-de16-4cf9-b053-b4ca845f9538" providerId="AD" clId="Web-{DDFA0262-799B-526D-47B1-9E5B3AE38D47}" dt="2026-01-12T21:26:24.304" v="111"/>
          <ac:spMkLst>
            <pc:docMk/>
            <pc:sldMk cId="2298699890" sldId="259"/>
            <ac:spMk id="50" creationId="{24134843-AB9A-C1AC-67D3-5D4170DF597B}"/>
          </ac:spMkLst>
        </pc:spChg>
        <pc:spChg chg="add del">
          <ac:chgData name="Paige Hodgson (2305278)" userId="S::2305278@student.uwtsd.ac.uk::722e3d02-de16-4cf9-b053-b4ca845f9538" providerId="AD" clId="Web-{DDFA0262-799B-526D-47B1-9E5B3AE38D47}" dt="2026-01-12T21:26:24.304" v="111"/>
          <ac:spMkLst>
            <pc:docMk/>
            <pc:sldMk cId="2298699890" sldId="259"/>
            <ac:spMk id="51" creationId="{45066526-89CC-0DD3-DF8E-5480331CDF26}"/>
          </ac:spMkLst>
        </pc:spChg>
        <pc:spChg chg="add del">
          <ac:chgData name="Paige Hodgson (2305278)" userId="S::2305278@student.uwtsd.ac.uk::722e3d02-de16-4cf9-b053-b4ca845f9538" providerId="AD" clId="Web-{DDFA0262-799B-526D-47B1-9E5B3AE38D47}" dt="2026-01-12T21:26:24.304" v="111"/>
          <ac:spMkLst>
            <pc:docMk/>
            <pc:sldMk cId="2298699890" sldId="259"/>
            <ac:spMk id="52" creationId="{9BA89361-DB5B-F358-5B11-31338A63240D}"/>
          </ac:spMkLst>
        </pc:spChg>
        <pc:picChg chg="add mod modCrop">
          <ac:chgData name="Paige Hodgson (2305278)" userId="S::2305278@student.uwtsd.ac.uk::722e3d02-de16-4cf9-b053-b4ca845f9538" providerId="AD" clId="Web-{DDFA0262-799B-526D-47B1-9E5B3AE38D47}" dt="2026-01-12T21:29:01.161" v="136" actId="1076"/>
          <ac:picMkLst>
            <pc:docMk/>
            <pc:sldMk cId="2298699890" sldId="259"/>
            <ac:picMk id="6" creationId="{44DDDBC9-A0B9-51F3-59B6-F5D1B65593CE}"/>
          </ac:picMkLst>
        </pc:picChg>
      </pc:sldChg>
      <pc:sldChg chg="addSp delSp modSp add mod replId setBg">
        <pc:chgData name="Paige Hodgson (2305278)" userId="S::2305278@student.uwtsd.ac.uk::722e3d02-de16-4cf9-b053-b4ca845f9538" providerId="AD" clId="Web-{DDFA0262-799B-526D-47B1-9E5B3AE38D47}" dt="2026-01-12T22:04:44.878" v="451" actId="1076"/>
        <pc:sldMkLst>
          <pc:docMk/>
          <pc:sldMk cId="3721049159" sldId="260"/>
        </pc:sldMkLst>
        <pc:spChg chg="mod">
          <ac:chgData name="Paige Hodgson (2305278)" userId="S::2305278@student.uwtsd.ac.uk::722e3d02-de16-4cf9-b053-b4ca845f9538" providerId="AD" clId="Web-{DDFA0262-799B-526D-47B1-9E5B3AE38D47}" dt="2026-01-12T22:03:55.812" v="436" actId="20577"/>
          <ac:spMkLst>
            <pc:docMk/>
            <pc:sldMk cId="3721049159" sldId="260"/>
            <ac:spMk id="2" creationId="{8AE17BD6-1FA6-EA88-BA4A-F047A71B0F2F}"/>
          </ac:spMkLst>
        </pc:spChg>
        <pc:spChg chg="add">
          <ac:chgData name="Paige Hodgson (2305278)" userId="S::2305278@student.uwtsd.ac.uk::722e3d02-de16-4cf9-b053-b4ca845f9538" providerId="AD" clId="Web-{DDFA0262-799B-526D-47B1-9E5B3AE38D47}" dt="2026-01-12T21:49:27.074" v="264"/>
          <ac:spMkLst>
            <pc:docMk/>
            <pc:sldMk cId="3721049159" sldId="260"/>
            <ac:spMk id="22" creationId="{34C0330F-1D4F-4552-B799-615DD237B6DE}"/>
          </ac:spMkLst>
        </pc:spChg>
        <pc:spChg chg="add">
          <ac:chgData name="Paige Hodgson (2305278)" userId="S::2305278@student.uwtsd.ac.uk::722e3d02-de16-4cf9-b053-b4ca845f9538" providerId="AD" clId="Web-{DDFA0262-799B-526D-47B1-9E5B3AE38D47}" dt="2026-01-12T21:49:27.074" v="264"/>
          <ac:spMkLst>
            <pc:docMk/>
            <pc:sldMk cId="3721049159" sldId="260"/>
            <ac:spMk id="23" creationId="{92BE0106-0C20-465B-A1BE-0BAC2737B1AD}"/>
          </ac:spMkLst>
        </pc:spChg>
        <pc:picChg chg="add mod ord modCrop">
          <ac:chgData name="Paige Hodgson (2305278)" userId="S::2305278@student.uwtsd.ac.uk::722e3d02-de16-4cf9-b053-b4ca845f9538" providerId="AD" clId="Web-{DDFA0262-799B-526D-47B1-9E5B3AE38D47}" dt="2026-01-12T21:50:02.623" v="270" actId="1076"/>
          <ac:picMkLst>
            <pc:docMk/>
            <pc:sldMk cId="3721049159" sldId="260"/>
            <ac:picMk id="4" creationId="{11AFE531-47B6-7EAB-FEB5-773CBCC76B2C}"/>
          </ac:picMkLst>
        </pc:picChg>
        <pc:picChg chg="add mod modCrop">
          <ac:chgData name="Paige Hodgson (2305278)" userId="S::2305278@student.uwtsd.ac.uk::722e3d02-de16-4cf9-b053-b4ca845f9538" providerId="AD" clId="Web-{DDFA0262-799B-526D-47B1-9E5B3AE38D47}" dt="2026-01-12T21:50:33.546" v="279"/>
          <ac:picMkLst>
            <pc:docMk/>
            <pc:sldMk cId="3721049159" sldId="260"/>
            <ac:picMk id="5" creationId="{8659458D-17A9-52D6-FB26-2C528A55C07C}"/>
          </ac:picMkLst>
        </pc:picChg>
        <pc:picChg chg="add mod modCrop">
          <ac:chgData name="Paige Hodgson (2305278)" userId="S::2305278@student.uwtsd.ac.uk::722e3d02-de16-4cf9-b053-b4ca845f9538" providerId="AD" clId="Web-{DDFA0262-799B-526D-47B1-9E5B3AE38D47}" dt="2026-01-12T21:50:13.857" v="274"/>
          <ac:picMkLst>
            <pc:docMk/>
            <pc:sldMk cId="3721049159" sldId="260"/>
            <ac:picMk id="6" creationId="{BB02DF8D-3390-6FFB-5342-3FA85AB72693}"/>
          </ac:picMkLst>
        </pc:picChg>
        <pc:picChg chg="add mod ord modCrop">
          <ac:chgData name="Paige Hodgson (2305278)" userId="S::2305278@student.uwtsd.ac.uk::722e3d02-de16-4cf9-b053-b4ca845f9538" providerId="AD" clId="Web-{DDFA0262-799B-526D-47B1-9E5B3AE38D47}" dt="2026-01-12T21:50:23.873" v="277" actId="1076"/>
          <ac:picMkLst>
            <pc:docMk/>
            <pc:sldMk cId="3721049159" sldId="260"/>
            <ac:picMk id="7" creationId="{D3FF3671-916C-3A7B-B826-ECA97FA52FEC}"/>
          </ac:picMkLst>
        </pc:picChg>
        <pc:picChg chg="add mod ord">
          <ac:chgData name="Paige Hodgson (2305278)" userId="S::2305278@student.uwtsd.ac.uk::722e3d02-de16-4cf9-b053-b4ca845f9538" providerId="AD" clId="Web-{DDFA0262-799B-526D-47B1-9E5B3AE38D47}" dt="2026-01-12T22:04:38.783" v="449" actId="1076"/>
          <ac:picMkLst>
            <pc:docMk/>
            <pc:sldMk cId="3721049159" sldId="260"/>
            <ac:picMk id="8" creationId="{0BD18F3F-0EE3-62EB-933C-386ADE04E176}"/>
          </ac:picMkLst>
        </pc:picChg>
        <pc:picChg chg="add mod">
          <ac:chgData name="Paige Hodgson (2305278)" userId="S::2305278@student.uwtsd.ac.uk::722e3d02-de16-4cf9-b053-b4ca845f9538" providerId="AD" clId="Web-{DDFA0262-799B-526D-47B1-9E5B3AE38D47}" dt="2026-01-12T22:04:44.878" v="451" actId="1076"/>
          <ac:picMkLst>
            <pc:docMk/>
            <pc:sldMk cId="3721049159" sldId="260"/>
            <ac:picMk id="9" creationId="{8489CC34-55BF-9876-FA70-11C486E002A1}"/>
          </ac:picMkLst>
        </pc:picChg>
      </pc:sldChg>
      <pc:sldChg chg="addSp modSp add replId">
        <pc:chgData name="Paige Hodgson (2305278)" userId="S::2305278@student.uwtsd.ac.uk::722e3d02-de16-4cf9-b053-b4ca845f9538" providerId="AD" clId="Web-{DDFA0262-799B-526D-47B1-9E5B3AE38D47}" dt="2026-01-13T01:06:49.573" v="1406" actId="20577"/>
        <pc:sldMkLst>
          <pc:docMk/>
          <pc:sldMk cId="3187303855" sldId="261"/>
        </pc:sldMkLst>
        <pc:spChg chg="mod">
          <ac:chgData name="Paige Hodgson (2305278)" userId="S::2305278@student.uwtsd.ac.uk::722e3d02-de16-4cf9-b053-b4ca845f9538" providerId="AD" clId="Web-{DDFA0262-799B-526D-47B1-9E5B3AE38D47}" dt="2026-01-12T21:35:46.929" v="181" actId="20577"/>
          <ac:spMkLst>
            <pc:docMk/>
            <pc:sldMk cId="3187303855" sldId="261"/>
            <ac:spMk id="2" creationId="{AF8AD814-4B8A-F0A1-89A9-FE40A99AF888}"/>
          </ac:spMkLst>
        </pc:spChg>
        <pc:spChg chg="mod">
          <ac:chgData name="Paige Hodgson (2305278)" userId="S::2305278@student.uwtsd.ac.uk::722e3d02-de16-4cf9-b053-b4ca845f9538" providerId="AD" clId="Web-{DDFA0262-799B-526D-47B1-9E5B3AE38D47}" dt="2026-01-13T01:06:49.573" v="1406" actId="20577"/>
          <ac:spMkLst>
            <pc:docMk/>
            <pc:sldMk cId="3187303855" sldId="261"/>
            <ac:spMk id="3" creationId="{A57362F3-6236-DCD5-04C9-491C2AB7C7E6}"/>
          </ac:spMkLst>
        </pc:spChg>
        <pc:spChg chg="add mod">
          <ac:chgData name="Paige Hodgson (2305278)" userId="S::2305278@student.uwtsd.ac.uk::722e3d02-de16-4cf9-b053-b4ca845f9538" providerId="AD" clId="Web-{DDFA0262-799B-526D-47B1-9E5B3AE38D47}" dt="2026-01-13T00:51:06.155" v="1253" actId="20577"/>
          <ac:spMkLst>
            <pc:docMk/>
            <pc:sldMk cId="3187303855" sldId="261"/>
            <ac:spMk id="6" creationId="{F77E6B46-B62C-5F01-2923-40A04989FADA}"/>
          </ac:spMkLst>
        </pc:spChg>
        <pc:spChg chg="add mod">
          <ac:chgData name="Paige Hodgson (2305278)" userId="S::2305278@student.uwtsd.ac.uk::722e3d02-de16-4cf9-b053-b4ca845f9538" providerId="AD" clId="Web-{DDFA0262-799B-526D-47B1-9E5B3AE38D47}" dt="2026-01-13T00:51:03.748" v="1252" actId="14100"/>
          <ac:spMkLst>
            <pc:docMk/>
            <pc:sldMk cId="3187303855" sldId="261"/>
            <ac:spMk id="7" creationId="{C69B0917-71B8-8354-B370-732DACDCCCF8}"/>
          </ac:spMkLst>
        </pc:spChg>
        <pc:picChg chg="mod">
          <ac:chgData name="Paige Hodgson (2305278)" userId="S::2305278@student.uwtsd.ac.uk::722e3d02-de16-4cf9-b053-b4ca845f9538" providerId="AD" clId="Web-{DDFA0262-799B-526D-47B1-9E5B3AE38D47}" dt="2026-01-12T20:48:41.735" v="51"/>
          <ac:picMkLst>
            <pc:docMk/>
            <pc:sldMk cId="3187303855" sldId="261"/>
            <ac:picMk id="4" creationId="{7221DB37-34E1-5817-23F9-2ED37AB42C7B}"/>
          </ac:picMkLst>
        </pc:picChg>
        <pc:picChg chg="mod">
          <ac:chgData name="Paige Hodgson (2305278)" userId="S::2305278@student.uwtsd.ac.uk::722e3d02-de16-4cf9-b053-b4ca845f9538" providerId="AD" clId="Web-{DDFA0262-799B-526D-47B1-9E5B3AE38D47}" dt="2026-01-12T20:50:22.769" v="52"/>
          <ac:picMkLst>
            <pc:docMk/>
            <pc:sldMk cId="3187303855" sldId="261"/>
            <ac:picMk id="5" creationId="{A8AB0B11-84C3-6706-878B-8F2D0AF3F912}"/>
          </ac:picMkLst>
        </pc:picChg>
      </pc:sldChg>
      <pc:sldChg chg="addSp modSp add replId">
        <pc:chgData name="Paige Hodgson (2305278)" userId="S::2305278@student.uwtsd.ac.uk::722e3d02-de16-4cf9-b053-b4ca845f9538" providerId="AD" clId="Web-{DDFA0262-799B-526D-47B1-9E5B3AE38D47}" dt="2026-01-13T04:11:25.939" v="1755" actId="20577"/>
        <pc:sldMkLst>
          <pc:docMk/>
          <pc:sldMk cId="115596793" sldId="262"/>
        </pc:sldMkLst>
        <pc:spChg chg="mod">
          <ac:chgData name="Paige Hodgson (2305278)" userId="S::2305278@student.uwtsd.ac.uk::722e3d02-de16-4cf9-b053-b4ca845f9538" providerId="AD" clId="Web-{DDFA0262-799B-526D-47B1-9E5B3AE38D47}" dt="2026-01-12T21:36:23.415" v="183" actId="20577"/>
          <ac:spMkLst>
            <pc:docMk/>
            <pc:sldMk cId="115596793" sldId="262"/>
            <ac:spMk id="2" creationId="{96238A70-87AB-B455-3E5C-DC685BE6BE9D}"/>
          </ac:spMkLst>
        </pc:spChg>
        <pc:spChg chg="mod">
          <ac:chgData name="Paige Hodgson (2305278)" userId="S::2305278@student.uwtsd.ac.uk::722e3d02-de16-4cf9-b053-b4ca845f9538" providerId="AD" clId="Web-{DDFA0262-799B-526D-47B1-9E5B3AE38D47}" dt="2026-01-13T03:34:16.068" v="1534" actId="1076"/>
          <ac:spMkLst>
            <pc:docMk/>
            <pc:sldMk cId="115596793" sldId="262"/>
            <ac:spMk id="3" creationId="{FAD9E1AF-179E-C1D3-9049-7400F6E19BE5}"/>
          </ac:spMkLst>
        </pc:spChg>
        <pc:spChg chg="add mod">
          <ac:chgData name="Paige Hodgson (2305278)" userId="S::2305278@student.uwtsd.ac.uk::722e3d02-de16-4cf9-b053-b4ca845f9538" providerId="AD" clId="Web-{DDFA0262-799B-526D-47B1-9E5B3AE38D47}" dt="2026-01-13T03:05:27.889" v="1456" actId="14100"/>
          <ac:spMkLst>
            <pc:docMk/>
            <pc:sldMk cId="115596793" sldId="262"/>
            <ac:spMk id="6" creationId="{E05D94BD-FE33-D7D5-2B90-B5767B3A7735}"/>
          </ac:spMkLst>
        </pc:spChg>
        <pc:spChg chg="add mod">
          <ac:chgData name="Paige Hodgson (2305278)" userId="S::2305278@student.uwtsd.ac.uk::722e3d02-de16-4cf9-b053-b4ca845f9538" providerId="AD" clId="Web-{DDFA0262-799B-526D-47B1-9E5B3AE38D47}" dt="2026-01-13T04:11:25.939" v="1755" actId="20577"/>
          <ac:spMkLst>
            <pc:docMk/>
            <pc:sldMk cId="115596793" sldId="262"/>
            <ac:spMk id="7" creationId="{A35F359A-7CE8-11C6-AA1E-C30CE08366D0}"/>
          </ac:spMkLst>
        </pc:spChg>
        <pc:picChg chg="mod">
          <ac:chgData name="Paige Hodgson (2305278)" userId="S::2305278@student.uwtsd.ac.uk::722e3d02-de16-4cf9-b053-b4ca845f9538" providerId="AD" clId="Web-{DDFA0262-799B-526D-47B1-9E5B3AE38D47}" dt="2026-01-12T21:17:52.197" v="82"/>
          <ac:picMkLst>
            <pc:docMk/>
            <pc:sldMk cId="115596793" sldId="262"/>
            <ac:picMk id="4" creationId="{73E4D959-CBBE-9310-C2D4-3AC1D7A4C04F}"/>
          </ac:picMkLst>
        </pc:picChg>
        <pc:picChg chg="mod">
          <ac:chgData name="Paige Hodgson (2305278)" userId="S::2305278@student.uwtsd.ac.uk::722e3d02-de16-4cf9-b053-b4ca845f9538" providerId="AD" clId="Web-{DDFA0262-799B-526D-47B1-9E5B3AE38D47}" dt="2026-01-12T21:24:13.131" v="84"/>
          <ac:picMkLst>
            <pc:docMk/>
            <pc:sldMk cId="115596793" sldId="262"/>
            <ac:picMk id="5" creationId="{D21B03F7-C89F-6E94-9586-44E983934DE6}"/>
          </ac:picMkLst>
        </pc:picChg>
      </pc:sldChg>
      <pc:sldChg chg="addSp delSp modSp add replId">
        <pc:chgData name="Paige Hodgson (2305278)" userId="S::2305278@student.uwtsd.ac.uk::722e3d02-de16-4cf9-b053-b4ca845f9538" providerId="AD" clId="Web-{DDFA0262-799B-526D-47B1-9E5B3AE38D47}" dt="2026-01-13T01:45:51.429" v="1408" actId="14100"/>
        <pc:sldMkLst>
          <pc:docMk/>
          <pc:sldMk cId="62773307" sldId="263"/>
        </pc:sldMkLst>
        <pc:spChg chg="del">
          <ac:chgData name="Paige Hodgson (2305278)" userId="S::2305278@student.uwtsd.ac.uk::722e3d02-de16-4cf9-b053-b4ca845f9538" providerId="AD" clId="Web-{DDFA0262-799B-526D-47B1-9E5B3AE38D47}" dt="2026-01-13T00:47:20.354" v="1233"/>
          <ac:spMkLst>
            <pc:docMk/>
            <pc:sldMk cId="62773307" sldId="263"/>
            <ac:spMk id="3" creationId="{A18D21B3-378D-7D98-A166-2BE8B5A2FCF6}"/>
          </ac:spMkLst>
        </pc:spChg>
        <pc:spChg chg="add del mod">
          <ac:chgData name="Paige Hodgson (2305278)" userId="S::2305278@student.uwtsd.ac.uk::722e3d02-de16-4cf9-b053-b4ca845f9538" providerId="AD" clId="Web-{DDFA0262-799B-526D-47B1-9E5B3AE38D47}" dt="2026-01-13T00:49:23.841" v="1242"/>
          <ac:spMkLst>
            <pc:docMk/>
            <pc:sldMk cId="62773307" sldId="263"/>
            <ac:spMk id="6" creationId="{FF92D2C2-293D-7009-331D-1352C3958202}"/>
          </ac:spMkLst>
        </pc:spChg>
        <pc:picChg chg="add del mod modCrop">
          <ac:chgData name="Paige Hodgson (2305278)" userId="S::2305278@student.uwtsd.ac.uk::722e3d02-de16-4cf9-b053-b4ca845f9538" providerId="AD" clId="Web-{DDFA0262-799B-526D-47B1-9E5B3AE38D47}" dt="2026-01-13T00:47:13.635" v="1232"/>
          <ac:picMkLst>
            <pc:docMk/>
            <pc:sldMk cId="62773307" sldId="263"/>
            <ac:picMk id="5" creationId="{CC92225A-D556-7CAC-5067-2C3DAF80BE0F}"/>
          </ac:picMkLst>
        </pc:picChg>
        <pc:picChg chg="add mod">
          <ac:chgData name="Paige Hodgson (2305278)" userId="S::2305278@student.uwtsd.ac.uk::722e3d02-de16-4cf9-b053-b4ca845f9538" providerId="AD" clId="Web-{DDFA0262-799B-526D-47B1-9E5B3AE38D47}" dt="2026-01-13T01:45:43.570" v="1407" actId="14100"/>
          <ac:picMkLst>
            <pc:docMk/>
            <pc:sldMk cId="62773307" sldId="263"/>
            <ac:picMk id="7" creationId="{EB6E69D3-94D4-85DD-4224-8747942CC804}"/>
          </ac:picMkLst>
        </pc:picChg>
        <pc:picChg chg="add mod">
          <ac:chgData name="Paige Hodgson (2305278)" userId="S::2305278@student.uwtsd.ac.uk::722e3d02-de16-4cf9-b053-b4ca845f9538" providerId="AD" clId="Web-{DDFA0262-799B-526D-47B1-9E5B3AE38D47}" dt="2026-01-13T01:45:51.429" v="1408" actId="14100"/>
          <ac:picMkLst>
            <pc:docMk/>
            <pc:sldMk cId="62773307" sldId="263"/>
            <ac:picMk id="8" creationId="{01DA2D36-A9DD-637D-8813-76FA5E1980D2}"/>
          </ac:picMkLst>
        </pc:picChg>
      </pc:sldChg>
      <pc:sldChg chg="addSp delSp modSp add ord replId">
        <pc:chgData name="Paige Hodgson (2305278)" userId="S::2305278@student.uwtsd.ac.uk::722e3d02-de16-4cf9-b053-b4ca845f9538" providerId="AD" clId="Web-{DDFA0262-799B-526D-47B1-9E5B3AE38D47}" dt="2026-01-13T04:27:17.684" v="1904" actId="20577"/>
        <pc:sldMkLst>
          <pc:docMk/>
          <pc:sldMk cId="3494286140" sldId="264"/>
        </pc:sldMkLst>
        <pc:spChg chg="mod">
          <ac:chgData name="Paige Hodgson (2305278)" userId="S::2305278@student.uwtsd.ac.uk::722e3d02-de16-4cf9-b053-b4ca845f9538" providerId="AD" clId="Web-{DDFA0262-799B-526D-47B1-9E5B3AE38D47}" dt="2026-01-12T22:24:44.819" v="667" actId="14100"/>
          <ac:spMkLst>
            <pc:docMk/>
            <pc:sldMk cId="3494286140" sldId="264"/>
            <ac:spMk id="2" creationId="{CEB42AE7-526D-DDFB-BCE6-C4969248823B}"/>
          </ac:spMkLst>
        </pc:spChg>
        <pc:spChg chg="mod">
          <ac:chgData name="Paige Hodgson (2305278)" userId="S::2305278@student.uwtsd.ac.uk::722e3d02-de16-4cf9-b053-b4ca845f9538" providerId="AD" clId="Web-{DDFA0262-799B-526D-47B1-9E5B3AE38D47}" dt="2026-01-13T04:27:17.684" v="1904" actId="20577"/>
          <ac:spMkLst>
            <pc:docMk/>
            <pc:sldMk cId="3494286140" sldId="264"/>
            <ac:spMk id="3" creationId="{16F4C204-7C29-91CE-3A6D-305791017826}"/>
          </ac:spMkLst>
        </pc:spChg>
        <pc:spChg chg="add">
          <ac:chgData name="Paige Hodgson (2305278)" userId="S::2305278@student.uwtsd.ac.uk::722e3d02-de16-4cf9-b053-b4ca845f9538" providerId="AD" clId="Web-{DDFA0262-799B-526D-47B1-9E5B3AE38D47}" dt="2026-01-12T21:42:37.404" v="187"/>
          <ac:spMkLst>
            <pc:docMk/>
            <pc:sldMk cId="3494286140" sldId="264"/>
            <ac:spMk id="57" creationId="{5820888B-4EA5-E0E8-6D52-7733E1E77451}"/>
          </ac:spMkLst>
        </pc:spChg>
        <pc:spChg chg="add">
          <ac:chgData name="Paige Hodgson (2305278)" userId="S::2305278@student.uwtsd.ac.uk::722e3d02-de16-4cf9-b053-b4ca845f9538" providerId="AD" clId="Web-{DDFA0262-799B-526D-47B1-9E5B3AE38D47}" dt="2026-01-12T21:42:37.404" v="187"/>
          <ac:spMkLst>
            <pc:docMk/>
            <pc:sldMk cId="3494286140" sldId="264"/>
            <ac:spMk id="59" creationId="{06B5A8BF-0680-F9A7-27B1-3971EC934783}"/>
          </ac:spMkLst>
        </pc:spChg>
        <pc:picChg chg="add mod">
          <ac:chgData name="Paige Hodgson (2305278)" userId="S::2305278@student.uwtsd.ac.uk::722e3d02-de16-4cf9-b053-b4ca845f9538" providerId="AD" clId="Web-{DDFA0262-799B-526D-47B1-9E5B3AE38D47}" dt="2026-01-12T21:42:37.404" v="187"/>
          <ac:picMkLst>
            <pc:docMk/>
            <pc:sldMk cId="3494286140" sldId="264"/>
            <ac:picMk id="4" creationId="{27E8905B-33ED-934D-44E4-D8A4D8B92441}"/>
          </ac:picMkLst>
        </pc:picChg>
      </pc:sldChg>
      <pc:sldChg chg="addSp delSp modSp new mod setBg">
        <pc:chgData name="Paige Hodgson (2305278)" userId="S::2305278@student.uwtsd.ac.uk::722e3d02-de16-4cf9-b053-b4ca845f9538" providerId="AD" clId="Web-{DDFA0262-799B-526D-47B1-9E5B3AE38D47}" dt="2026-01-12T22:03:22.279" v="423" actId="1076"/>
        <pc:sldMkLst>
          <pc:docMk/>
          <pc:sldMk cId="1602111872" sldId="265"/>
        </pc:sldMkLst>
        <pc:spChg chg="mod">
          <ac:chgData name="Paige Hodgson (2305278)" userId="S::2305278@student.uwtsd.ac.uk::722e3d02-de16-4cf9-b053-b4ca845f9538" providerId="AD" clId="Web-{DDFA0262-799B-526D-47B1-9E5B3AE38D47}" dt="2026-01-12T22:02:27.681" v="401" actId="20577"/>
          <ac:spMkLst>
            <pc:docMk/>
            <pc:sldMk cId="1602111872" sldId="265"/>
            <ac:spMk id="2" creationId="{6D0630F6-0504-1018-C9AD-3F9E495C631D}"/>
          </ac:spMkLst>
        </pc:spChg>
        <pc:spChg chg="add">
          <ac:chgData name="Paige Hodgson (2305278)" userId="S::2305278@student.uwtsd.ac.uk::722e3d02-de16-4cf9-b053-b4ca845f9538" providerId="AD" clId="Web-{DDFA0262-799B-526D-47B1-9E5B3AE38D47}" dt="2026-01-12T21:51:55.611" v="285"/>
          <ac:spMkLst>
            <pc:docMk/>
            <pc:sldMk cId="1602111872" sldId="265"/>
            <ac:spMk id="14" creationId="{34C0330F-1D4F-4552-B799-615DD237B6DE}"/>
          </ac:spMkLst>
        </pc:spChg>
        <pc:spChg chg="add">
          <ac:chgData name="Paige Hodgson (2305278)" userId="S::2305278@student.uwtsd.ac.uk::722e3d02-de16-4cf9-b053-b4ca845f9538" providerId="AD" clId="Web-{DDFA0262-799B-526D-47B1-9E5B3AE38D47}" dt="2026-01-12T21:51:55.611" v="285"/>
          <ac:spMkLst>
            <pc:docMk/>
            <pc:sldMk cId="1602111872" sldId="265"/>
            <ac:spMk id="16" creationId="{92BE0106-0C20-465B-A1BE-0BAC2737B1AD}"/>
          </ac:spMkLst>
        </pc:spChg>
        <pc:picChg chg="add mod ord">
          <ac:chgData name="Paige Hodgson (2305278)" userId="S::2305278@student.uwtsd.ac.uk::722e3d02-de16-4cf9-b053-b4ca845f9538" providerId="AD" clId="Web-{DDFA0262-799B-526D-47B1-9E5B3AE38D47}" dt="2026-01-12T21:51:55.611" v="285"/>
          <ac:picMkLst>
            <pc:docMk/>
            <pc:sldMk cId="1602111872" sldId="265"/>
            <ac:picMk id="4" creationId="{60AFE497-8B13-C2D1-1573-2612E4389330}"/>
          </ac:picMkLst>
        </pc:picChg>
        <pc:picChg chg="add mod">
          <ac:chgData name="Paige Hodgson (2305278)" userId="S::2305278@student.uwtsd.ac.uk::722e3d02-de16-4cf9-b053-b4ca845f9538" providerId="AD" clId="Web-{DDFA0262-799B-526D-47B1-9E5B3AE38D47}" dt="2026-01-12T21:51:55.611" v="285"/>
          <ac:picMkLst>
            <pc:docMk/>
            <pc:sldMk cId="1602111872" sldId="265"/>
            <ac:picMk id="5" creationId="{BB343BF3-8899-E9E9-E36A-5E315FA7C394}"/>
          </ac:picMkLst>
        </pc:picChg>
        <pc:picChg chg="add mod">
          <ac:chgData name="Paige Hodgson (2305278)" userId="S::2305278@student.uwtsd.ac.uk::722e3d02-de16-4cf9-b053-b4ca845f9538" providerId="AD" clId="Web-{DDFA0262-799B-526D-47B1-9E5B3AE38D47}" dt="2026-01-12T21:51:55.611" v="285"/>
          <ac:picMkLst>
            <pc:docMk/>
            <pc:sldMk cId="1602111872" sldId="265"/>
            <ac:picMk id="6" creationId="{BBAC1109-FE4A-53C0-1BB2-FD6829C9477F}"/>
          </ac:picMkLst>
        </pc:picChg>
        <pc:picChg chg="add mod ord modCrop">
          <ac:chgData name="Paige Hodgson (2305278)" userId="S::2305278@student.uwtsd.ac.uk::722e3d02-de16-4cf9-b053-b4ca845f9538" providerId="AD" clId="Web-{DDFA0262-799B-526D-47B1-9E5B3AE38D47}" dt="2026-01-12T21:52:08.502" v="287"/>
          <ac:picMkLst>
            <pc:docMk/>
            <pc:sldMk cId="1602111872" sldId="265"/>
            <ac:picMk id="7" creationId="{C46CB686-054B-C5C5-2356-8CC23C709721}"/>
          </ac:picMkLst>
        </pc:picChg>
        <pc:picChg chg="add mod ord">
          <ac:chgData name="Paige Hodgson (2305278)" userId="S::2305278@student.uwtsd.ac.uk::722e3d02-de16-4cf9-b053-b4ca845f9538" providerId="AD" clId="Web-{DDFA0262-799B-526D-47B1-9E5B3AE38D47}" dt="2026-01-12T22:03:22.279" v="423" actId="1076"/>
          <ac:picMkLst>
            <pc:docMk/>
            <pc:sldMk cId="1602111872" sldId="265"/>
            <ac:picMk id="8" creationId="{E66BCD9C-C8A1-85F7-5F33-1A3C966A4C59}"/>
          </ac:picMkLst>
        </pc:picChg>
        <pc:picChg chg="add mod">
          <ac:chgData name="Paige Hodgson (2305278)" userId="S::2305278@student.uwtsd.ac.uk::722e3d02-de16-4cf9-b053-b4ca845f9538" providerId="AD" clId="Web-{DDFA0262-799B-526D-47B1-9E5B3AE38D47}" dt="2026-01-12T22:03:15.872" v="421" actId="1076"/>
          <ac:picMkLst>
            <pc:docMk/>
            <pc:sldMk cId="1602111872" sldId="265"/>
            <ac:picMk id="9" creationId="{B346BAF8-1A27-00C8-97B0-C39E2DA7AC5D}"/>
          </ac:picMkLst>
        </pc:picChg>
      </pc:sldChg>
      <pc:sldChg chg="addSp delSp modSp new mod setBg">
        <pc:chgData name="Paige Hodgson (2305278)" userId="S::2305278@student.uwtsd.ac.uk::722e3d02-de16-4cf9-b053-b4ca845f9538" providerId="AD" clId="Web-{DDFA0262-799B-526D-47B1-9E5B3AE38D47}" dt="2026-01-12T22:19:49.116" v="602"/>
        <pc:sldMkLst>
          <pc:docMk/>
          <pc:sldMk cId="157248057" sldId="266"/>
        </pc:sldMkLst>
        <pc:spChg chg="mod">
          <ac:chgData name="Paige Hodgson (2305278)" userId="S::2305278@student.uwtsd.ac.uk::722e3d02-de16-4cf9-b053-b4ca845f9538" providerId="AD" clId="Web-{DDFA0262-799B-526D-47B1-9E5B3AE38D47}" dt="2026-01-12T22:18:25.656" v="600" actId="20577"/>
          <ac:spMkLst>
            <pc:docMk/>
            <pc:sldMk cId="157248057" sldId="266"/>
            <ac:spMk id="2" creationId="{B4632C44-22DC-89DE-015B-850597E9A68A}"/>
          </ac:spMkLst>
        </pc:spChg>
        <pc:spChg chg="add">
          <ac:chgData name="Paige Hodgson (2305278)" userId="S::2305278@student.uwtsd.ac.uk::722e3d02-de16-4cf9-b053-b4ca845f9538" providerId="AD" clId="Web-{DDFA0262-799B-526D-47B1-9E5B3AE38D47}" dt="2026-01-12T21:54:48.647" v="321"/>
          <ac:spMkLst>
            <pc:docMk/>
            <pc:sldMk cId="157248057" sldId="266"/>
            <ac:spMk id="12" creationId="{774A975B-A886-5202-0489-6965514A0D14}"/>
          </ac:spMkLst>
        </pc:spChg>
        <pc:spChg chg="add">
          <ac:chgData name="Paige Hodgson (2305278)" userId="S::2305278@student.uwtsd.ac.uk::722e3d02-de16-4cf9-b053-b4ca845f9538" providerId="AD" clId="Web-{DDFA0262-799B-526D-47B1-9E5B3AE38D47}" dt="2026-01-12T21:54:48.647" v="321"/>
          <ac:spMkLst>
            <pc:docMk/>
            <pc:sldMk cId="157248057" sldId="266"/>
            <ac:spMk id="14" creationId="{EA67E988-5919-57BB-C7DE-D3EAD38A3045}"/>
          </ac:spMkLst>
        </pc:spChg>
        <pc:spChg chg="add">
          <ac:chgData name="Paige Hodgson (2305278)" userId="S::2305278@student.uwtsd.ac.uk::722e3d02-de16-4cf9-b053-b4ca845f9538" providerId="AD" clId="Web-{DDFA0262-799B-526D-47B1-9E5B3AE38D47}" dt="2026-01-12T21:54:48.647" v="321"/>
          <ac:spMkLst>
            <pc:docMk/>
            <pc:sldMk cId="157248057" sldId="266"/>
            <ac:spMk id="16" creationId="{DD1980C8-FD80-43D8-9D6A-0262A4D53391}"/>
          </ac:spMkLst>
        </pc:spChg>
        <pc:spChg chg="add">
          <ac:chgData name="Paige Hodgson (2305278)" userId="S::2305278@student.uwtsd.ac.uk::722e3d02-de16-4cf9-b053-b4ca845f9538" providerId="AD" clId="Web-{DDFA0262-799B-526D-47B1-9E5B3AE38D47}" dt="2026-01-12T21:54:48.647" v="321"/>
          <ac:spMkLst>
            <pc:docMk/>
            <pc:sldMk cId="157248057" sldId="266"/>
            <ac:spMk id="18" creationId="{E0429D90-B8AD-D39A-5408-FBDE41C8C3AA}"/>
          </ac:spMkLst>
        </pc:spChg>
        <pc:picChg chg="add mod ord modCrop">
          <ac:chgData name="Paige Hodgson (2305278)" userId="S::2305278@student.uwtsd.ac.uk::722e3d02-de16-4cf9-b053-b4ca845f9538" providerId="AD" clId="Web-{DDFA0262-799B-526D-47B1-9E5B3AE38D47}" dt="2026-01-12T22:17:56.544" v="593" actId="1076"/>
          <ac:picMkLst>
            <pc:docMk/>
            <pc:sldMk cId="157248057" sldId="266"/>
            <ac:picMk id="21" creationId="{9A7F11BF-30BD-6A0E-EB60-2CD47DD5FE67}"/>
          </ac:picMkLst>
        </pc:picChg>
        <pc:picChg chg="add mod modCrop">
          <ac:chgData name="Paige Hodgson (2305278)" userId="S::2305278@student.uwtsd.ac.uk::722e3d02-de16-4cf9-b053-b4ca845f9538" providerId="AD" clId="Web-{DDFA0262-799B-526D-47B1-9E5B3AE38D47}" dt="2026-01-12T22:17:52.965" v="590" actId="1076"/>
          <ac:picMkLst>
            <pc:docMk/>
            <pc:sldMk cId="157248057" sldId="266"/>
            <ac:picMk id="22" creationId="{30382B83-7478-C745-5900-08DDABFF3CC5}"/>
          </ac:picMkLst>
        </pc:picChg>
        <pc:picChg chg="add mod modCrop">
          <ac:chgData name="Paige Hodgson (2305278)" userId="S::2305278@student.uwtsd.ac.uk::722e3d02-de16-4cf9-b053-b4ca845f9538" providerId="AD" clId="Web-{DDFA0262-799B-526D-47B1-9E5B3AE38D47}" dt="2026-01-12T22:18:09.826" v="598" actId="14100"/>
          <ac:picMkLst>
            <pc:docMk/>
            <pc:sldMk cId="157248057" sldId="266"/>
            <ac:picMk id="23" creationId="{09AD48F4-B67E-DAE3-AEDF-62D4B2F46D1C}"/>
          </ac:picMkLst>
        </pc:picChg>
        <pc:picChg chg="add mod modCrop">
          <ac:chgData name="Paige Hodgson (2305278)" userId="S::2305278@student.uwtsd.ac.uk::722e3d02-de16-4cf9-b053-b4ca845f9538" providerId="AD" clId="Web-{DDFA0262-799B-526D-47B1-9E5B3AE38D47}" dt="2026-01-12T22:18:04.560" v="596" actId="1076"/>
          <ac:picMkLst>
            <pc:docMk/>
            <pc:sldMk cId="157248057" sldId="266"/>
            <ac:picMk id="24" creationId="{DF5244E8-4E85-A697-1D87-B927CEFB1264}"/>
          </ac:picMkLst>
        </pc:picChg>
        <pc:picChg chg="add mod modCrop">
          <ac:chgData name="Paige Hodgson (2305278)" userId="S::2305278@student.uwtsd.ac.uk::722e3d02-de16-4cf9-b053-b4ca845f9538" providerId="AD" clId="Web-{DDFA0262-799B-526D-47B1-9E5B3AE38D47}" dt="2026-01-12T22:17:50.449" v="588" actId="14100"/>
          <ac:picMkLst>
            <pc:docMk/>
            <pc:sldMk cId="157248057" sldId="266"/>
            <ac:picMk id="25" creationId="{14816C7E-AAE7-7556-6432-F26290F28C9C}"/>
          </ac:picMkLst>
        </pc:picChg>
        <pc:picChg chg="add del mod modCrop">
          <ac:chgData name="Paige Hodgson (2305278)" userId="S::2305278@student.uwtsd.ac.uk::722e3d02-de16-4cf9-b053-b4ca845f9538" providerId="AD" clId="Web-{DDFA0262-799B-526D-47B1-9E5B3AE38D47}" dt="2026-01-12T22:17:59.872" v="595" actId="14100"/>
          <ac:picMkLst>
            <pc:docMk/>
            <pc:sldMk cId="157248057" sldId="266"/>
            <ac:picMk id="26" creationId="{DC222007-6F17-DBDA-DAB5-4EEC9FDDD864}"/>
          </ac:picMkLst>
        </pc:picChg>
      </pc:sldChg>
      <pc:sldChg chg="addSp delSp modSp new mod setBg">
        <pc:chgData name="Paige Hodgson (2305278)" userId="S::2305278@student.uwtsd.ac.uk::722e3d02-de16-4cf9-b053-b4ca845f9538" providerId="AD" clId="Web-{DDFA0262-799B-526D-47B1-9E5B3AE38D47}" dt="2026-01-12T22:23:20.268" v="654" actId="20577"/>
        <pc:sldMkLst>
          <pc:docMk/>
          <pc:sldMk cId="987392111" sldId="267"/>
        </pc:sldMkLst>
        <pc:spChg chg="mod">
          <ac:chgData name="Paige Hodgson (2305278)" userId="S::2305278@student.uwtsd.ac.uk::722e3d02-de16-4cf9-b053-b4ca845f9538" providerId="AD" clId="Web-{DDFA0262-799B-526D-47B1-9E5B3AE38D47}" dt="2026-01-12T22:23:20.268" v="654" actId="20577"/>
          <ac:spMkLst>
            <pc:docMk/>
            <pc:sldMk cId="987392111" sldId="267"/>
            <ac:spMk id="2" creationId="{0E28A93A-176B-CC7D-AB74-40926D00C667}"/>
          </ac:spMkLst>
        </pc:spChg>
        <pc:spChg chg="add">
          <ac:chgData name="Paige Hodgson (2305278)" userId="S::2305278@student.uwtsd.ac.uk::722e3d02-de16-4cf9-b053-b4ca845f9538" providerId="AD" clId="Web-{DDFA0262-799B-526D-47B1-9E5B3AE38D47}" dt="2026-01-12T21:56:14.025" v="334"/>
          <ac:spMkLst>
            <pc:docMk/>
            <pc:sldMk cId="987392111" sldId="267"/>
            <ac:spMk id="11" creationId="{774A975B-A886-5202-0489-6965514A0D14}"/>
          </ac:spMkLst>
        </pc:spChg>
        <pc:spChg chg="add">
          <ac:chgData name="Paige Hodgson (2305278)" userId="S::2305278@student.uwtsd.ac.uk::722e3d02-de16-4cf9-b053-b4ca845f9538" providerId="AD" clId="Web-{DDFA0262-799B-526D-47B1-9E5B3AE38D47}" dt="2026-01-12T21:56:14.025" v="334"/>
          <ac:spMkLst>
            <pc:docMk/>
            <pc:sldMk cId="987392111" sldId="267"/>
            <ac:spMk id="13" creationId="{EA67E988-5919-57BB-C7DE-D3EAD38A3045}"/>
          </ac:spMkLst>
        </pc:spChg>
        <pc:spChg chg="add">
          <ac:chgData name="Paige Hodgson (2305278)" userId="S::2305278@student.uwtsd.ac.uk::722e3d02-de16-4cf9-b053-b4ca845f9538" providerId="AD" clId="Web-{DDFA0262-799B-526D-47B1-9E5B3AE38D47}" dt="2026-01-12T21:56:14.025" v="334"/>
          <ac:spMkLst>
            <pc:docMk/>
            <pc:sldMk cId="987392111" sldId="267"/>
            <ac:spMk id="15" creationId="{FAF3766F-DEF3-4802-BB0D-7A18EDD9704F}"/>
          </ac:spMkLst>
        </pc:spChg>
        <pc:spChg chg="add">
          <ac:chgData name="Paige Hodgson (2305278)" userId="S::2305278@student.uwtsd.ac.uk::722e3d02-de16-4cf9-b053-b4ca845f9538" providerId="AD" clId="Web-{DDFA0262-799B-526D-47B1-9E5B3AE38D47}" dt="2026-01-12T21:56:14.025" v="334"/>
          <ac:spMkLst>
            <pc:docMk/>
            <pc:sldMk cId="987392111" sldId="267"/>
            <ac:spMk id="17" creationId="{DCC11005-BC53-5976-9587-FB0B62EF64BB}"/>
          </ac:spMkLst>
        </pc:spChg>
        <pc:picChg chg="add mod ord">
          <ac:chgData name="Paige Hodgson (2305278)" userId="S::2305278@student.uwtsd.ac.uk::722e3d02-de16-4cf9-b053-b4ca845f9538" providerId="AD" clId="Web-{DDFA0262-799B-526D-47B1-9E5B3AE38D47}" dt="2026-01-12T22:22:00.655" v="632" actId="14100"/>
          <ac:picMkLst>
            <pc:docMk/>
            <pc:sldMk cId="987392111" sldId="267"/>
            <ac:picMk id="9" creationId="{1E03D96F-A2C1-B9D1-7317-CD18A12B7B9F}"/>
          </ac:picMkLst>
        </pc:picChg>
        <pc:picChg chg="add mod">
          <ac:chgData name="Paige Hodgson (2305278)" userId="S::2305278@student.uwtsd.ac.uk::722e3d02-de16-4cf9-b053-b4ca845f9538" providerId="AD" clId="Web-{DDFA0262-799B-526D-47B1-9E5B3AE38D47}" dt="2026-01-12T22:22:09.468" v="635" actId="1076"/>
          <ac:picMkLst>
            <pc:docMk/>
            <pc:sldMk cId="987392111" sldId="267"/>
            <ac:picMk id="10" creationId="{5C04E355-4823-FFA8-C1FE-7071F69BCCC3}"/>
          </ac:picMkLst>
        </pc:picChg>
      </pc:sldChg>
      <pc:sldChg chg="modSp new">
        <pc:chgData name="Paige Hodgson (2305278)" userId="S::2305278@student.uwtsd.ac.uk::722e3d02-de16-4cf9-b053-b4ca845f9538" providerId="AD" clId="Web-{DDFA0262-799B-526D-47B1-9E5B3AE38D47}" dt="2026-01-12T22:41:55.957" v="891" actId="20577"/>
        <pc:sldMkLst>
          <pc:docMk/>
          <pc:sldMk cId="1047936622" sldId="269"/>
        </pc:sldMkLst>
        <pc:spChg chg="mod">
          <ac:chgData name="Paige Hodgson (2305278)" userId="S::2305278@student.uwtsd.ac.uk::722e3d02-de16-4cf9-b053-b4ca845f9538" providerId="AD" clId="Web-{DDFA0262-799B-526D-47B1-9E5B3AE38D47}" dt="2026-01-12T22:41:55.957" v="891" actId="20577"/>
          <ac:spMkLst>
            <pc:docMk/>
            <pc:sldMk cId="1047936622" sldId="269"/>
            <ac:spMk id="2" creationId="{6DD05A6B-514A-B3DE-DB99-66DA5547EC8D}"/>
          </ac:spMkLst>
        </pc:spChg>
      </pc:sldChg>
      <pc:sldChg chg="modSp new">
        <pc:chgData name="Paige Hodgson (2305278)" userId="S::2305278@student.uwtsd.ac.uk::722e3d02-de16-4cf9-b053-b4ca845f9538" providerId="AD" clId="Web-{DDFA0262-799B-526D-47B1-9E5B3AE38D47}" dt="2026-01-13T04:27:20.263" v="1908" actId="20577"/>
        <pc:sldMkLst>
          <pc:docMk/>
          <pc:sldMk cId="4118892913" sldId="270"/>
        </pc:sldMkLst>
        <pc:spChg chg="mod">
          <ac:chgData name="Paige Hodgson (2305278)" userId="S::2305278@student.uwtsd.ac.uk::722e3d02-de16-4cf9-b053-b4ca845f9538" providerId="AD" clId="Web-{DDFA0262-799B-526D-47B1-9E5B3AE38D47}" dt="2026-01-12T22:24:22.255" v="665" actId="14100"/>
          <ac:spMkLst>
            <pc:docMk/>
            <pc:sldMk cId="4118892913" sldId="270"/>
            <ac:spMk id="2" creationId="{7366BDFE-1E1E-0E67-6BAA-9D05B108C61C}"/>
          </ac:spMkLst>
        </pc:spChg>
        <pc:spChg chg="mod">
          <ac:chgData name="Paige Hodgson (2305278)" userId="S::2305278@student.uwtsd.ac.uk::722e3d02-de16-4cf9-b053-b4ca845f9538" providerId="AD" clId="Web-{DDFA0262-799B-526D-47B1-9E5B3AE38D47}" dt="2026-01-13T04:27:20.263" v="1908" actId="20577"/>
          <ac:spMkLst>
            <pc:docMk/>
            <pc:sldMk cId="4118892913" sldId="270"/>
            <ac:spMk id="3" creationId="{B76038C0-B67B-E739-8E26-A6EDE161DD3F}"/>
          </ac:spMkLst>
        </pc:spChg>
      </pc:sldChg>
      <pc:sldChg chg="addSp delSp modSp add mod replId setBg">
        <pc:chgData name="Paige Hodgson (2305278)" userId="S::2305278@student.uwtsd.ac.uk::722e3d02-de16-4cf9-b053-b4ca845f9538" providerId="AD" clId="Web-{DDFA0262-799B-526D-47B1-9E5B3AE38D47}" dt="2026-01-13T03:43:05.543" v="1564" actId="1076"/>
        <pc:sldMkLst>
          <pc:docMk/>
          <pc:sldMk cId="2676972504" sldId="271"/>
        </pc:sldMkLst>
        <pc:spChg chg="mod">
          <ac:chgData name="Paige Hodgson (2305278)" userId="S::2305278@student.uwtsd.ac.uk::722e3d02-de16-4cf9-b053-b4ca845f9538" providerId="AD" clId="Web-{DDFA0262-799B-526D-47B1-9E5B3AE38D47}" dt="2026-01-12T23:31:29.384" v="1011" actId="14100"/>
          <ac:spMkLst>
            <pc:docMk/>
            <pc:sldMk cId="2676972504" sldId="271"/>
            <ac:spMk id="2" creationId="{2A1BA24D-5F01-D48B-C861-2BC7A9CB4CFF}"/>
          </ac:spMkLst>
        </pc:spChg>
        <pc:spChg chg="add mod">
          <ac:chgData name="Paige Hodgson (2305278)" userId="S::2305278@student.uwtsd.ac.uk::722e3d02-de16-4cf9-b053-b4ca845f9538" providerId="AD" clId="Web-{DDFA0262-799B-526D-47B1-9E5B3AE38D47}" dt="2026-01-13T03:42:52.136" v="1562" actId="20577"/>
          <ac:spMkLst>
            <pc:docMk/>
            <pc:sldMk cId="2676972504" sldId="271"/>
            <ac:spMk id="3" creationId="{F12A2B78-F466-0C6F-39EA-FC74C2A36E4A}"/>
          </ac:spMkLst>
        </pc:spChg>
        <pc:spChg chg="add mod">
          <ac:chgData name="Paige Hodgson (2305278)" userId="S::2305278@student.uwtsd.ac.uk::722e3d02-de16-4cf9-b053-b4ca845f9538" providerId="AD" clId="Web-{DDFA0262-799B-526D-47B1-9E5B3AE38D47}" dt="2026-01-13T03:42:33.416" v="1560" actId="20577"/>
          <ac:spMkLst>
            <pc:docMk/>
            <pc:sldMk cId="2676972504" sldId="271"/>
            <ac:spMk id="7" creationId="{71C820A9-D5A7-F305-435B-94210886F1F9}"/>
          </ac:spMkLst>
        </pc:spChg>
        <pc:spChg chg="add mod">
          <ac:chgData name="Paige Hodgson (2305278)" userId="S::2305278@student.uwtsd.ac.uk::722e3d02-de16-4cf9-b053-b4ca845f9538" providerId="AD" clId="Web-{DDFA0262-799B-526D-47B1-9E5B3AE38D47}" dt="2026-01-13T03:43:05.543" v="1564" actId="1076"/>
          <ac:spMkLst>
            <pc:docMk/>
            <pc:sldMk cId="2676972504" sldId="271"/>
            <ac:spMk id="8" creationId="{B392AB42-44F4-FF56-41FE-E822F60F61CA}"/>
          </ac:spMkLst>
        </pc:spChg>
        <pc:spChg chg="add">
          <ac:chgData name="Paige Hodgson (2305278)" userId="S::2305278@student.uwtsd.ac.uk::722e3d02-de16-4cf9-b053-b4ca845f9538" providerId="AD" clId="Web-{DDFA0262-799B-526D-47B1-9E5B3AE38D47}" dt="2026-01-12T23:30:46.563" v="1002"/>
          <ac:spMkLst>
            <pc:docMk/>
            <pc:sldMk cId="2676972504" sldId="271"/>
            <ac:spMk id="11" creationId="{774A975B-A886-5202-0489-6965514A0D14}"/>
          </ac:spMkLst>
        </pc:spChg>
        <pc:spChg chg="add">
          <ac:chgData name="Paige Hodgson (2305278)" userId="S::2305278@student.uwtsd.ac.uk::722e3d02-de16-4cf9-b053-b4ca845f9538" providerId="AD" clId="Web-{DDFA0262-799B-526D-47B1-9E5B3AE38D47}" dt="2026-01-12T23:30:46.563" v="1002"/>
          <ac:spMkLst>
            <pc:docMk/>
            <pc:sldMk cId="2676972504" sldId="271"/>
            <ac:spMk id="13" creationId="{EA67E988-5919-57BB-C7DE-D3EAD38A3045}"/>
          </ac:spMkLst>
        </pc:spChg>
        <pc:spChg chg="add">
          <ac:chgData name="Paige Hodgson (2305278)" userId="S::2305278@student.uwtsd.ac.uk::722e3d02-de16-4cf9-b053-b4ca845f9538" providerId="AD" clId="Web-{DDFA0262-799B-526D-47B1-9E5B3AE38D47}" dt="2026-01-12T23:30:46.563" v="1002"/>
          <ac:spMkLst>
            <pc:docMk/>
            <pc:sldMk cId="2676972504" sldId="271"/>
            <ac:spMk id="15" creationId="{FAF3766F-DEF3-4802-BB0D-7A18EDD9704F}"/>
          </ac:spMkLst>
        </pc:spChg>
        <pc:spChg chg="add">
          <ac:chgData name="Paige Hodgson (2305278)" userId="S::2305278@student.uwtsd.ac.uk::722e3d02-de16-4cf9-b053-b4ca845f9538" providerId="AD" clId="Web-{DDFA0262-799B-526D-47B1-9E5B3AE38D47}" dt="2026-01-12T23:30:46.563" v="1002"/>
          <ac:spMkLst>
            <pc:docMk/>
            <pc:sldMk cId="2676972504" sldId="271"/>
            <ac:spMk id="17" creationId="{DCC11005-BC53-5976-9587-FB0B62EF64BB}"/>
          </ac:spMkLst>
        </pc:spChg>
        <pc:picChg chg="add mod ord">
          <ac:chgData name="Paige Hodgson (2305278)" userId="S::2305278@student.uwtsd.ac.uk::722e3d02-de16-4cf9-b053-b4ca845f9538" providerId="AD" clId="Web-{DDFA0262-799B-526D-47B1-9E5B3AE38D47}" dt="2026-01-12T23:30:58.188" v="1006" actId="1076"/>
          <ac:picMkLst>
            <pc:docMk/>
            <pc:sldMk cId="2676972504" sldId="271"/>
            <ac:picMk id="4" creationId="{83E96D37-AFB3-1310-A0FC-112B9F731063}"/>
          </ac:picMkLst>
        </pc:picChg>
        <pc:picChg chg="add mod">
          <ac:chgData name="Paige Hodgson (2305278)" userId="S::2305278@student.uwtsd.ac.uk::722e3d02-de16-4cf9-b053-b4ca845f9538" providerId="AD" clId="Web-{DDFA0262-799B-526D-47B1-9E5B3AE38D47}" dt="2026-01-12T23:30:59.673" v="1007" actId="1076"/>
          <ac:picMkLst>
            <pc:docMk/>
            <pc:sldMk cId="2676972504" sldId="271"/>
            <ac:picMk id="5" creationId="{CCCB5959-ECC6-805E-04EB-3DB02D1F2EDF}"/>
          </ac:picMkLst>
        </pc:picChg>
        <pc:picChg chg="add mod">
          <ac:chgData name="Paige Hodgson (2305278)" userId="S::2305278@student.uwtsd.ac.uk::722e3d02-de16-4cf9-b053-b4ca845f9538" providerId="AD" clId="Web-{DDFA0262-799B-526D-47B1-9E5B3AE38D47}" dt="2026-01-12T23:30:46.563" v="1002"/>
          <ac:picMkLst>
            <pc:docMk/>
            <pc:sldMk cId="2676972504" sldId="271"/>
            <ac:picMk id="6" creationId="{EE24016A-2597-A2CF-E9B0-763F71BBE63A}"/>
          </ac:picMkLst>
        </pc:picChg>
      </pc:sldChg>
      <pc:sldChg chg="addSp delSp modSp new ord">
        <pc:chgData name="Paige Hodgson (2305278)" userId="S::2305278@student.uwtsd.ac.uk::722e3d02-de16-4cf9-b053-b4ca845f9538" providerId="AD" clId="Web-{DDFA0262-799B-526D-47B1-9E5B3AE38D47}" dt="2026-01-13T03:49:15.437" v="1683" actId="20577"/>
        <pc:sldMkLst>
          <pc:docMk/>
          <pc:sldMk cId="2485715822" sldId="272"/>
        </pc:sldMkLst>
        <pc:spChg chg="mod">
          <ac:chgData name="Paige Hodgson (2305278)" userId="S::2305278@student.uwtsd.ac.uk::722e3d02-de16-4cf9-b053-b4ca845f9538" providerId="AD" clId="Web-{DDFA0262-799B-526D-47B1-9E5B3AE38D47}" dt="2026-01-13T03:45:12.259" v="1583" actId="20577"/>
          <ac:spMkLst>
            <pc:docMk/>
            <pc:sldMk cId="2485715822" sldId="272"/>
            <ac:spMk id="2" creationId="{FCFD65CD-53EA-8125-D07B-13BB039343AA}"/>
          </ac:spMkLst>
        </pc:spChg>
        <pc:spChg chg="del">
          <ac:chgData name="Paige Hodgson (2305278)" userId="S::2305278@student.uwtsd.ac.uk::722e3d02-de16-4cf9-b053-b4ca845f9538" providerId="AD" clId="Web-{DDFA0262-799B-526D-47B1-9E5B3AE38D47}" dt="2026-01-13T00:46:30.103" v="1228"/>
          <ac:spMkLst>
            <pc:docMk/>
            <pc:sldMk cId="2485715822" sldId="272"/>
            <ac:spMk id="3" creationId="{F1075F82-61E4-1DE8-8B3A-8ABC28946B33}"/>
          </ac:spMkLst>
        </pc:spChg>
        <pc:spChg chg="add mod">
          <ac:chgData name="Paige Hodgson (2305278)" userId="S::2305278@student.uwtsd.ac.uk::722e3d02-de16-4cf9-b053-b4ca845f9538" providerId="AD" clId="Web-{DDFA0262-799B-526D-47B1-9E5B3AE38D47}" dt="2026-01-13T03:46:53.434" v="1618" actId="1076"/>
          <ac:spMkLst>
            <pc:docMk/>
            <pc:sldMk cId="2485715822" sldId="272"/>
            <ac:spMk id="3" creationId="{FB7E34B6-FB79-0546-B32D-7A8AA0392389}"/>
          </ac:spMkLst>
        </pc:spChg>
        <pc:spChg chg="add mod">
          <ac:chgData name="Paige Hodgson (2305278)" userId="S::2305278@student.uwtsd.ac.uk::722e3d02-de16-4cf9-b053-b4ca845f9538" providerId="AD" clId="Web-{DDFA0262-799B-526D-47B1-9E5B3AE38D47}" dt="2026-01-13T03:49:15.437" v="1683" actId="20577"/>
          <ac:spMkLst>
            <pc:docMk/>
            <pc:sldMk cId="2485715822" sldId="272"/>
            <ac:spMk id="5" creationId="{1D86490A-BB94-B758-C297-0A4116009CE1}"/>
          </ac:spMkLst>
        </pc:spChg>
        <pc:spChg chg="add del mod">
          <ac:chgData name="Paige Hodgson (2305278)" userId="S::2305278@student.uwtsd.ac.uk::722e3d02-de16-4cf9-b053-b4ca845f9538" providerId="AD" clId="Web-{DDFA0262-799B-526D-47B1-9E5B3AE38D47}" dt="2026-01-13T03:41:08.223" v="1545"/>
          <ac:spMkLst>
            <pc:docMk/>
            <pc:sldMk cId="2485715822" sldId="272"/>
            <ac:spMk id="7" creationId="{2752756A-F3CB-3B3F-4E2D-7DCC890FF692}"/>
          </ac:spMkLst>
        </pc:spChg>
        <pc:picChg chg="add del mod ord">
          <ac:chgData name="Paige Hodgson (2305278)" userId="S::2305278@student.uwtsd.ac.uk::722e3d02-de16-4cf9-b053-b4ca845f9538" providerId="AD" clId="Web-{DDFA0262-799B-526D-47B1-9E5B3AE38D47}" dt="2026-01-13T03:46:51.027" v="1617" actId="14100"/>
          <ac:picMkLst>
            <pc:docMk/>
            <pc:sldMk cId="2485715822" sldId="272"/>
            <ac:picMk id="4" creationId="{C0518C7D-FB86-B08E-E37E-6435C75A68BE}"/>
          </ac:picMkLst>
        </pc:picChg>
      </pc:sldChg>
      <pc:sldChg chg="addSp delSp modSp new mod ord setBg">
        <pc:chgData name="Paige Hodgson (2305278)" userId="S::2305278@student.uwtsd.ac.uk::722e3d02-de16-4cf9-b053-b4ca845f9538" providerId="AD" clId="Web-{DDFA0262-799B-526D-47B1-9E5B3AE38D47}" dt="2026-01-13T04:23:50.082" v="1859" actId="14100"/>
        <pc:sldMkLst>
          <pc:docMk/>
          <pc:sldMk cId="2460523420" sldId="273"/>
        </pc:sldMkLst>
        <pc:spChg chg="mod">
          <ac:chgData name="Paige Hodgson (2305278)" userId="S::2305278@student.uwtsd.ac.uk::722e3d02-de16-4cf9-b053-b4ca845f9538" providerId="AD" clId="Web-{DDFA0262-799B-526D-47B1-9E5B3AE38D47}" dt="2026-01-13T03:39:05.260" v="1543"/>
          <ac:spMkLst>
            <pc:docMk/>
            <pc:sldMk cId="2460523420" sldId="273"/>
            <ac:spMk id="2" creationId="{CE6C465E-1626-4C57-6CB2-F6E479AC0420}"/>
          </ac:spMkLst>
        </pc:spChg>
        <pc:spChg chg="del">
          <ac:chgData name="Paige Hodgson (2305278)" userId="S::2305278@student.uwtsd.ac.uk::722e3d02-de16-4cf9-b053-b4ca845f9538" providerId="AD" clId="Web-{DDFA0262-799B-526D-47B1-9E5B3AE38D47}" dt="2026-01-13T03:35:59.714" v="1536"/>
          <ac:spMkLst>
            <pc:docMk/>
            <pc:sldMk cId="2460523420" sldId="273"/>
            <ac:spMk id="3" creationId="{811A849D-CE38-A484-39C3-8D7E132372F7}"/>
          </ac:spMkLst>
        </pc:spChg>
        <pc:spChg chg="add mod">
          <ac:chgData name="Paige Hodgson (2305278)" userId="S::2305278@student.uwtsd.ac.uk::722e3d02-de16-4cf9-b053-b4ca845f9538" providerId="AD" clId="Web-{DDFA0262-799B-526D-47B1-9E5B3AE38D47}" dt="2026-01-13T04:23:27.519" v="1848" actId="14100"/>
          <ac:spMkLst>
            <pc:docMk/>
            <pc:sldMk cId="2460523420" sldId="273"/>
            <ac:spMk id="7" creationId="{362D0B91-35B3-0B11-BC96-5A2EA671C227}"/>
          </ac:spMkLst>
        </pc:spChg>
        <pc:spChg chg="add mod">
          <ac:chgData name="Paige Hodgson (2305278)" userId="S::2305278@student.uwtsd.ac.uk::722e3d02-de16-4cf9-b053-b4ca845f9538" providerId="AD" clId="Web-{DDFA0262-799B-526D-47B1-9E5B3AE38D47}" dt="2026-01-13T04:23:50.082" v="1859" actId="14100"/>
          <ac:spMkLst>
            <pc:docMk/>
            <pc:sldMk cId="2460523420" sldId="273"/>
            <ac:spMk id="8" creationId="{84C7A265-537A-AACF-2A18-E83F4F752DA0}"/>
          </ac:spMkLst>
        </pc:spChg>
        <pc:spChg chg="add mod">
          <ac:chgData name="Paige Hodgson (2305278)" userId="S::2305278@student.uwtsd.ac.uk::722e3d02-de16-4cf9-b053-b4ca845f9538" providerId="AD" clId="Web-{DDFA0262-799B-526D-47B1-9E5B3AE38D47}" dt="2026-01-13T04:23:47.035" v="1858" actId="14100"/>
          <ac:spMkLst>
            <pc:docMk/>
            <pc:sldMk cId="2460523420" sldId="273"/>
            <ac:spMk id="9" creationId="{D7C7D853-570A-9800-CA53-EBA86169819D}"/>
          </ac:spMkLst>
        </pc:spChg>
        <pc:spChg chg="add">
          <ac:chgData name="Paige Hodgson (2305278)" userId="S::2305278@student.uwtsd.ac.uk::722e3d02-de16-4cf9-b053-b4ca845f9538" providerId="AD" clId="Web-{DDFA0262-799B-526D-47B1-9E5B3AE38D47}" dt="2026-01-13T03:39:05.260" v="1543"/>
          <ac:spMkLst>
            <pc:docMk/>
            <pc:sldMk cId="2460523420" sldId="273"/>
            <ac:spMk id="11" creationId="{774A975B-A886-5202-0489-6965514A0D14}"/>
          </ac:spMkLst>
        </pc:spChg>
        <pc:spChg chg="add">
          <ac:chgData name="Paige Hodgson (2305278)" userId="S::2305278@student.uwtsd.ac.uk::722e3d02-de16-4cf9-b053-b4ca845f9538" providerId="AD" clId="Web-{DDFA0262-799B-526D-47B1-9E5B3AE38D47}" dt="2026-01-13T03:39:05.260" v="1543"/>
          <ac:spMkLst>
            <pc:docMk/>
            <pc:sldMk cId="2460523420" sldId="273"/>
            <ac:spMk id="13" creationId="{EA67E988-5919-57BB-C7DE-D3EAD38A3045}"/>
          </ac:spMkLst>
        </pc:spChg>
        <pc:spChg chg="add">
          <ac:chgData name="Paige Hodgson (2305278)" userId="S::2305278@student.uwtsd.ac.uk::722e3d02-de16-4cf9-b053-b4ca845f9538" providerId="AD" clId="Web-{DDFA0262-799B-526D-47B1-9E5B3AE38D47}" dt="2026-01-13T03:39:05.260" v="1543"/>
          <ac:spMkLst>
            <pc:docMk/>
            <pc:sldMk cId="2460523420" sldId="273"/>
            <ac:spMk id="15" creationId="{FAF3766F-DEF3-4802-BB0D-7A18EDD9704F}"/>
          </ac:spMkLst>
        </pc:spChg>
        <pc:spChg chg="add">
          <ac:chgData name="Paige Hodgson (2305278)" userId="S::2305278@student.uwtsd.ac.uk::722e3d02-de16-4cf9-b053-b4ca845f9538" providerId="AD" clId="Web-{DDFA0262-799B-526D-47B1-9E5B3AE38D47}" dt="2026-01-13T03:39:05.260" v="1543"/>
          <ac:spMkLst>
            <pc:docMk/>
            <pc:sldMk cId="2460523420" sldId="273"/>
            <ac:spMk id="17" creationId="{DCC11005-BC53-5976-9587-FB0B62EF64BB}"/>
          </ac:spMkLst>
        </pc:spChg>
        <pc:picChg chg="add mod ord">
          <ac:chgData name="Paige Hodgson (2305278)" userId="S::2305278@student.uwtsd.ac.uk::722e3d02-de16-4cf9-b053-b4ca845f9538" providerId="AD" clId="Web-{DDFA0262-799B-526D-47B1-9E5B3AE38D47}" dt="2026-01-13T03:39:05.260" v="1543"/>
          <ac:picMkLst>
            <pc:docMk/>
            <pc:sldMk cId="2460523420" sldId="273"/>
            <ac:picMk id="4" creationId="{08FA582A-8610-C86D-790B-9EEBB0F9B4CE}"/>
          </ac:picMkLst>
        </pc:picChg>
        <pc:picChg chg="add mod ord">
          <ac:chgData name="Paige Hodgson (2305278)" userId="S::2305278@student.uwtsd.ac.uk::722e3d02-de16-4cf9-b053-b4ca845f9538" providerId="AD" clId="Web-{DDFA0262-799B-526D-47B1-9E5B3AE38D47}" dt="2026-01-13T03:39:05.260" v="1543"/>
          <ac:picMkLst>
            <pc:docMk/>
            <pc:sldMk cId="2460523420" sldId="273"/>
            <ac:picMk id="5" creationId="{4E7AACD0-DBBA-1918-4DEF-A3BE459364B5}"/>
          </ac:picMkLst>
        </pc:picChg>
        <pc:picChg chg="add mod">
          <ac:chgData name="Paige Hodgson (2305278)" userId="S::2305278@student.uwtsd.ac.uk::722e3d02-de16-4cf9-b053-b4ca845f9538" providerId="AD" clId="Web-{DDFA0262-799B-526D-47B1-9E5B3AE38D47}" dt="2026-01-13T03:39:05.260" v="1543"/>
          <ac:picMkLst>
            <pc:docMk/>
            <pc:sldMk cId="2460523420" sldId="273"/>
            <ac:picMk id="6" creationId="{501BA2A3-6682-9B4E-9534-3C18F3D77A0B}"/>
          </ac:picMkLst>
        </pc:picChg>
      </pc:sldChg>
    </pc:docChg>
  </pc:docChgLst>
  <pc:docChgLst>
    <pc:chgData name="Paige Hodgson (2305278)" userId="S::2305278@student.uwtsd.ac.uk::722e3d02-de16-4cf9-b053-b4ca845f9538" providerId="AD" clId="Web-{A6BCB61A-F07A-86DE-85BE-20FD65A27819}"/>
    <pc:docChg chg="addSld modSld addMainMaster delMainMaster">
      <pc:chgData name="Paige Hodgson (2305278)" userId="S::2305278@student.uwtsd.ac.uk::722e3d02-de16-4cf9-b053-b4ca845f9538" providerId="AD" clId="Web-{A6BCB61A-F07A-86DE-85BE-20FD65A27819}" dt="2026-01-12T03:49:58.337" v="64" actId="20577"/>
      <pc:docMkLst>
        <pc:docMk/>
      </pc:docMkLst>
      <pc:sldChg chg="addSp delSp modSp mod setBg modClrScheme setClrOvrMap chgLayout">
        <pc:chgData name="Paige Hodgson (2305278)" userId="S::2305278@student.uwtsd.ac.uk::722e3d02-de16-4cf9-b053-b4ca845f9538" providerId="AD" clId="Web-{A6BCB61A-F07A-86DE-85BE-20FD65A27819}" dt="2026-01-12T03:48:53.602" v="55" actId="20577"/>
        <pc:sldMkLst>
          <pc:docMk/>
          <pc:sldMk cId="109857222" sldId="256"/>
        </pc:sldMkLst>
        <pc:spChg chg="mod">
          <ac:chgData name="Paige Hodgson (2305278)" userId="S::2305278@student.uwtsd.ac.uk::722e3d02-de16-4cf9-b053-b4ca845f9538" providerId="AD" clId="Web-{A6BCB61A-F07A-86DE-85BE-20FD65A27819}" dt="2026-01-12T03:48:53.602" v="55" actId="20577"/>
          <ac:spMkLst>
            <pc:docMk/>
            <pc:sldMk cId="109857222" sldId="256"/>
            <ac:spMk id="2" creationId="{00000000-0000-0000-0000-000000000000}"/>
          </ac:spMkLst>
        </pc:spChg>
        <pc:spChg chg="mod">
          <ac:chgData name="Paige Hodgson (2305278)" userId="S::2305278@student.uwtsd.ac.uk::722e3d02-de16-4cf9-b053-b4ca845f9538" providerId="AD" clId="Web-{A6BCB61A-F07A-86DE-85BE-20FD65A27819}" dt="2026-01-12T03:47:40.023" v="32" actId="14100"/>
          <ac:spMkLst>
            <pc:docMk/>
            <pc:sldMk cId="109857222" sldId="256"/>
            <ac:spMk id="3" creationId="{00000000-0000-0000-0000-000000000000}"/>
          </ac:spMkLst>
        </pc:spChg>
        <pc:spChg chg="add">
          <ac:chgData name="Paige Hodgson (2305278)" userId="S::2305278@student.uwtsd.ac.uk::722e3d02-de16-4cf9-b053-b4ca845f9538" providerId="AD" clId="Web-{A6BCB61A-F07A-86DE-85BE-20FD65A27819}" dt="2026-01-12T03:46:29.834" v="7"/>
          <ac:spMkLst>
            <pc:docMk/>
            <pc:sldMk cId="109857222" sldId="256"/>
            <ac:spMk id="38" creationId="{B7E2F724-2FB3-4D1D-A730-739B8654C030}"/>
          </ac:spMkLst>
        </pc:spChg>
        <pc:spChg chg="add">
          <ac:chgData name="Paige Hodgson (2305278)" userId="S::2305278@student.uwtsd.ac.uk::722e3d02-de16-4cf9-b053-b4ca845f9538" providerId="AD" clId="Web-{A6BCB61A-F07A-86DE-85BE-20FD65A27819}" dt="2026-01-12T03:46:29.834" v="7"/>
          <ac:spMkLst>
            <pc:docMk/>
            <pc:sldMk cId="109857222" sldId="256"/>
            <ac:spMk id="39" creationId="{B2C335F7-F61C-4EB4-80F2-4B1438FE66BB}"/>
          </ac:spMkLst>
        </pc:spChg>
        <pc:picChg chg="add mod ord">
          <ac:chgData name="Paige Hodgson (2305278)" userId="S::2305278@student.uwtsd.ac.uk::722e3d02-de16-4cf9-b053-b4ca845f9538" providerId="AD" clId="Web-{A6BCB61A-F07A-86DE-85BE-20FD65A27819}" dt="2026-01-12T03:46:29.834" v="7"/>
          <ac:picMkLst>
            <pc:docMk/>
            <pc:sldMk cId="109857222" sldId="256"/>
            <ac:picMk id="4" creationId="{21C02E68-1325-423E-1FD6-38653D3E9DC1}"/>
          </ac:picMkLst>
        </pc:picChg>
      </pc:sldChg>
      <pc:sldChg chg="new">
        <pc:chgData name="Paige Hodgson (2305278)" userId="S::2305278@student.uwtsd.ac.uk::722e3d02-de16-4cf9-b053-b4ca845f9538" providerId="AD" clId="Web-{A6BCB61A-F07A-86DE-85BE-20FD65A27819}" dt="2026-01-12T03:49:12.117" v="56"/>
        <pc:sldMkLst>
          <pc:docMk/>
          <pc:sldMk cId="1987491531" sldId="257"/>
        </pc:sldMkLst>
      </pc:sldChg>
      <pc:sldChg chg="addSp delSp modSp add mod replId setClrOvrMap">
        <pc:chgData name="Paige Hodgson (2305278)" userId="S::2305278@student.uwtsd.ac.uk::722e3d02-de16-4cf9-b053-b4ca845f9538" providerId="AD" clId="Web-{A6BCB61A-F07A-86DE-85BE-20FD65A27819}" dt="2026-01-12T03:49:58.337" v="64" actId="20577"/>
        <pc:sldMkLst>
          <pc:docMk/>
          <pc:sldMk cId="2906440735" sldId="258"/>
        </pc:sldMkLst>
        <pc:spChg chg="mod">
          <ac:chgData name="Paige Hodgson (2305278)" userId="S::2305278@student.uwtsd.ac.uk::722e3d02-de16-4cf9-b053-b4ca845f9538" providerId="AD" clId="Web-{A6BCB61A-F07A-86DE-85BE-20FD65A27819}" dt="2026-01-12T03:49:56.024" v="63" actId="20577"/>
          <ac:spMkLst>
            <pc:docMk/>
            <pc:sldMk cId="2906440735" sldId="258"/>
            <ac:spMk id="2" creationId="{44C0139F-A967-8E9D-0BF7-1DA6049144EE}"/>
          </ac:spMkLst>
        </pc:spChg>
        <pc:spChg chg="mod">
          <ac:chgData name="Paige Hodgson (2305278)" userId="S::2305278@student.uwtsd.ac.uk::722e3d02-de16-4cf9-b053-b4ca845f9538" providerId="AD" clId="Web-{A6BCB61A-F07A-86DE-85BE-20FD65A27819}" dt="2026-01-12T03:49:58.337" v="64" actId="20577"/>
          <ac:spMkLst>
            <pc:docMk/>
            <pc:sldMk cId="2906440735" sldId="258"/>
            <ac:spMk id="3" creationId="{D59DF39D-CC7E-AE7F-9C1A-2421E89E34F2}"/>
          </ac:spMkLst>
        </pc:spChg>
      </pc:sldChg>
      <pc:sldMasterChg chg="add addSldLayout">
        <pc:chgData name="Paige Hodgson (2305278)" userId="S::2305278@student.uwtsd.ac.uk::722e3d02-de16-4cf9-b053-b4ca845f9538" providerId="AD" clId="Web-{A6BCB61A-F07A-86DE-85BE-20FD65A27819}" dt="2026-01-12T03:46:29.834" v="7"/>
        <pc:sldMasterMkLst>
          <pc:docMk/>
          <pc:sldMasterMk cId="1117240633" sldId="2147483784"/>
        </pc:sldMasterMkLst>
        <pc:sldLayoutChg chg="add">
          <pc:chgData name="Paige Hodgson (2305278)" userId="S::2305278@student.uwtsd.ac.uk::722e3d02-de16-4cf9-b053-b4ca845f9538" providerId="AD" clId="Web-{A6BCB61A-F07A-86DE-85BE-20FD65A27819}" dt="2026-01-12T03:46:29.834" v="7"/>
          <pc:sldLayoutMkLst>
            <pc:docMk/>
            <pc:sldMasterMk cId="1117240633" sldId="2147483784"/>
            <pc:sldLayoutMk cId="138315243" sldId="2147483773"/>
          </pc:sldLayoutMkLst>
        </pc:sldLayoutChg>
        <pc:sldLayoutChg chg="add">
          <pc:chgData name="Paige Hodgson (2305278)" userId="S::2305278@student.uwtsd.ac.uk::722e3d02-de16-4cf9-b053-b4ca845f9538" providerId="AD" clId="Web-{A6BCB61A-F07A-86DE-85BE-20FD65A27819}" dt="2026-01-12T03:46:29.834" v="7"/>
          <pc:sldLayoutMkLst>
            <pc:docMk/>
            <pc:sldMasterMk cId="1117240633" sldId="2147483784"/>
            <pc:sldLayoutMk cId="771026835" sldId="2147483774"/>
          </pc:sldLayoutMkLst>
        </pc:sldLayoutChg>
        <pc:sldLayoutChg chg="add">
          <pc:chgData name="Paige Hodgson (2305278)" userId="S::2305278@student.uwtsd.ac.uk::722e3d02-de16-4cf9-b053-b4ca845f9538" providerId="AD" clId="Web-{A6BCB61A-F07A-86DE-85BE-20FD65A27819}" dt="2026-01-12T03:46:29.834" v="7"/>
          <pc:sldLayoutMkLst>
            <pc:docMk/>
            <pc:sldMasterMk cId="1117240633" sldId="2147483784"/>
            <pc:sldLayoutMk cId="3862485221" sldId="2147483775"/>
          </pc:sldLayoutMkLst>
        </pc:sldLayoutChg>
        <pc:sldLayoutChg chg="add">
          <pc:chgData name="Paige Hodgson (2305278)" userId="S::2305278@student.uwtsd.ac.uk::722e3d02-de16-4cf9-b053-b4ca845f9538" providerId="AD" clId="Web-{A6BCB61A-F07A-86DE-85BE-20FD65A27819}" dt="2026-01-12T03:46:29.834" v="7"/>
          <pc:sldLayoutMkLst>
            <pc:docMk/>
            <pc:sldMasterMk cId="1117240633" sldId="2147483784"/>
            <pc:sldLayoutMk cId="2591047103" sldId="2147483776"/>
          </pc:sldLayoutMkLst>
        </pc:sldLayoutChg>
        <pc:sldLayoutChg chg="add">
          <pc:chgData name="Paige Hodgson (2305278)" userId="S::2305278@student.uwtsd.ac.uk::722e3d02-de16-4cf9-b053-b4ca845f9538" providerId="AD" clId="Web-{A6BCB61A-F07A-86DE-85BE-20FD65A27819}" dt="2026-01-12T03:46:29.834" v="7"/>
          <pc:sldLayoutMkLst>
            <pc:docMk/>
            <pc:sldMasterMk cId="1117240633" sldId="2147483784"/>
            <pc:sldLayoutMk cId="2900776011" sldId="2147483777"/>
          </pc:sldLayoutMkLst>
        </pc:sldLayoutChg>
        <pc:sldLayoutChg chg="add">
          <pc:chgData name="Paige Hodgson (2305278)" userId="S::2305278@student.uwtsd.ac.uk::722e3d02-de16-4cf9-b053-b4ca845f9538" providerId="AD" clId="Web-{A6BCB61A-F07A-86DE-85BE-20FD65A27819}" dt="2026-01-12T03:46:29.834" v="7"/>
          <pc:sldLayoutMkLst>
            <pc:docMk/>
            <pc:sldMasterMk cId="1117240633" sldId="2147483784"/>
            <pc:sldLayoutMk cId="2887765817" sldId="2147483778"/>
          </pc:sldLayoutMkLst>
        </pc:sldLayoutChg>
        <pc:sldLayoutChg chg="add">
          <pc:chgData name="Paige Hodgson (2305278)" userId="S::2305278@student.uwtsd.ac.uk::722e3d02-de16-4cf9-b053-b4ca845f9538" providerId="AD" clId="Web-{A6BCB61A-F07A-86DE-85BE-20FD65A27819}" dt="2026-01-12T03:46:29.834" v="7"/>
          <pc:sldLayoutMkLst>
            <pc:docMk/>
            <pc:sldMasterMk cId="1117240633" sldId="2147483784"/>
            <pc:sldLayoutMk cId="371771955" sldId="2147483779"/>
          </pc:sldLayoutMkLst>
        </pc:sldLayoutChg>
        <pc:sldLayoutChg chg="add">
          <pc:chgData name="Paige Hodgson (2305278)" userId="S::2305278@student.uwtsd.ac.uk::722e3d02-de16-4cf9-b053-b4ca845f9538" providerId="AD" clId="Web-{A6BCB61A-F07A-86DE-85BE-20FD65A27819}" dt="2026-01-12T03:46:29.834" v="7"/>
          <pc:sldLayoutMkLst>
            <pc:docMk/>
            <pc:sldMasterMk cId="1117240633" sldId="2147483784"/>
            <pc:sldLayoutMk cId="3861707686" sldId="2147483780"/>
          </pc:sldLayoutMkLst>
        </pc:sldLayoutChg>
        <pc:sldLayoutChg chg="add">
          <pc:chgData name="Paige Hodgson (2305278)" userId="S::2305278@student.uwtsd.ac.uk::722e3d02-de16-4cf9-b053-b4ca845f9538" providerId="AD" clId="Web-{A6BCB61A-F07A-86DE-85BE-20FD65A27819}" dt="2026-01-12T03:46:29.834" v="7"/>
          <pc:sldLayoutMkLst>
            <pc:docMk/>
            <pc:sldMasterMk cId="1117240633" sldId="2147483784"/>
            <pc:sldLayoutMk cId="2215466278" sldId="2147483781"/>
          </pc:sldLayoutMkLst>
        </pc:sldLayoutChg>
        <pc:sldLayoutChg chg="add">
          <pc:chgData name="Paige Hodgson (2305278)" userId="S::2305278@student.uwtsd.ac.uk::722e3d02-de16-4cf9-b053-b4ca845f9538" providerId="AD" clId="Web-{A6BCB61A-F07A-86DE-85BE-20FD65A27819}" dt="2026-01-12T03:46:29.834" v="7"/>
          <pc:sldLayoutMkLst>
            <pc:docMk/>
            <pc:sldMasterMk cId="1117240633" sldId="2147483784"/>
            <pc:sldLayoutMk cId="1906479309" sldId="2147483782"/>
          </pc:sldLayoutMkLst>
        </pc:sldLayoutChg>
        <pc:sldLayoutChg chg="add">
          <pc:chgData name="Paige Hodgson (2305278)" userId="S::2305278@student.uwtsd.ac.uk::722e3d02-de16-4cf9-b053-b4ca845f9538" providerId="AD" clId="Web-{A6BCB61A-F07A-86DE-85BE-20FD65A27819}" dt="2026-01-12T03:46:29.834" v="7"/>
          <pc:sldLayoutMkLst>
            <pc:docMk/>
            <pc:sldMasterMk cId="1117240633" sldId="2147483784"/>
            <pc:sldLayoutMk cId="516817559" sldId="2147483783"/>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p:nvPr/>
        </p:nvSpPr>
        <p:spPr>
          <a:xfrm>
            <a:off x="517870" y="6209925"/>
            <a:ext cx="11155680" cy="45719"/>
          </a:xfrm>
          <a:custGeom>
            <a:avLst/>
            <a:gdLst>
              <a:gd name="connsiteX0" fmla="*/ 0 w 8715708"/>
              <a:gd name="connsiteY0" fmla="*/ 0 h 45719"/>
              <a:gd name="connsiteX1" fmla="*/ 3694525 w 8715708"/>
              <a:gd name="connsiteY1" fmla="*/ 0 h 45719"/>
              <a:gd name="connsiteX2" fmla="*/ 5021183 w 8715708"/>
              <a:gd name="connsiteY2" fmla="*/ 0 h 45719"/>
              <a:gd name="connsiteX3" fmla="*/ 8715708 w 8715708"/>
              <a:gd name="connsiteY3" fmla="*/ 0 h 45719"/>
              <a:gd name="connsiteX4" fmla="*/ 8715708 w 8715708"/>
              <a:gd name="connsiteY4" fmla="*/ 45719 h 45719"/>
              <a:gd name="connsiteX5" fmla="*/ 5021183 w 8715708"/>
              <a:gd name="connsiteY5" fmla="*/ 45719 h 45719"/>
              <a:gd name="connsiteX6" fmla="*/ 3694525 w 8715708"/>
              <a:gd name="connsiteY6" fmla="*/ 45719 h 45719"/>
              <a:gd name="connsiteX7" fmla="*/ 0 w 8715708"/>
              <a:gd name="connsiteY7" fmla="*/ 45719 h 45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B2327B2-BA4B-2C04-0751-5CB63D4AA425}"/>
              </a:ext>
            </a:extLst>
          </p:cNvPr>
          <p:cNvSpPr>
            <a:spLocks noGrp="1"/>
          </p:cNvSpPr>
          <p:nvPr>
            <p:ph type="ctrTitle"/>
          </p:nvPr>
        </p:nvSpPr>
        <p:spPr>
          <a:xfrm>
            <a:off x="521208" y="978408"/>
            <a:ext cx="11155680" cy="3429000"/>
          </a:xfrm>
        </p:spPr>
        <p:txBody>
          <a:bodyPr anchor="t">
            <a:normAutofit/>
          </a:bodyPr>
          <a:lstStyle>
            <a:lvl1pPr algn="l">
              <a:defRPr sz="7200"/>
            </a:lvl1pPr>
          </a:lstStyle>
          <a:p>
            <a:r>
              <a:rPr lang="en-US"/>
              <a:t>Click to edit Master title style</a:t>
            </a:r>
          </a:p>
        </p:txBody>
      </p:sp>
      <p:sp>
        <p:nvSpPr>
          <p:cNvPr id="3" name="Subtitle 2">
            <a:extLst>
              <a:ext uri="{FF2B5EF4-FFF2-40B4-BE49-F238E27FC236}">
                <a16:creationId xmlns:a16="http://schemas.microsoft.com/office/drawing/2014/main" id="{E7201176-DC7A-4C3D-3D8F-352526DA7B5D}"/>
              </a:ext>
            </a:extLst>
          </p:cNvPr>
          <p:cNvSpPr>
            <a:spLocks noGrp="1"/>
          </p:cNvSpPr>
          <p:nvPr>
            <p:ph type="subTitle" idx="1"/>
          </p:nvPr>
        </p:nvSpPr>
        <p:spPr>
          <a:xfrm>
            <a:off x="521208" y="4480560"/>
            <a:ext cx="7104888" cy="1399032"/>
          </a:xfrm>
        </p:spPr>
        <p:txBody>
          <a:bodyPr anchor="b">
            <a:normAutofit/>
          </a:bodyPr>
          <a:lstStyle>
            <a:lvl1pPr marL="0" indent="0" algn="l">
              <a:buNone/>
              <a:defRPr sz="22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67DC221-9A2E-7459-102F-C3CFB27CC389}"/>
              </a:ext>
            </a:extLst>
          </p:cNvPr>
          <p:cNvSpPr>
            <a:spLocks noGrp="1"/>
          </p:cNvSpPr>
          <p:nvPr>
            <p:ph type="dt" sz="half" idx="10"/>
          </p:nvPr>
        </p:nvSpPr>
        <p:spPr/>
        <p:txBody>
          <a:bodyPr/>
          <a:lstStyle/>
          <a:p>
            <a:fld id="{E80C50CD-E178-4744-9B35-B2F624D6C5E9}" type="datetimeFigureOut">
              <a:rPr lang="en-US" smtClean="0"/>
              <a:t>1/13/2026</a:t>
            </a:fld>
            <a:endParaRPr lang="en-US"/>
          </a:p>
        </p:txBody>
      </p:sp>
      <p:sp>
        <p:nvSpPr>
          <p:cNvPr id="5" name="Footer Placeholder 4">
            <a:extLst>
              <a:ext uri="{FF2B5EF4-FFF2-40B4-BE49-F238E27FC236}">
                <a16:creationId xmlns:a16="http://schemas.microsoft.com/office/drawing/2014/main" id="{A5020671-6F7D-3A03-EEC1-661A87F96F4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453D3A-E0F9-8386-2A6C-96671FBB15A5}"/>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717719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26D03-149A-DAB3-4B2A-E9B74F2E25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3C1E73D-41A7-9934-0990-9208B952329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BB2A3F-E719-673C-5D56-F663712D0E7F}"/>
              </a:ext>
            </a:extLst>
          </p:cNvPr>
          <p:cNvSpPr>
            <a:spLocks noGrp="1"/>
          </p:cNvSpPr>
          <p:nvPr>
            <p:ph type="dt" sz="half" idx="10"/>
          </p:nvPr>
        </p:nvSpPr>
        <p:spPr/>
        <p:txBody>
          <a:bodyPr/>
          <a:lstStyle/>
          <a:p>
            <a:fld id="{E80C50CD-E178-4744-9B35-B2F624D6C5E9}" type="datetimeFigureOut">
              <a:rPr lang="en-US" smtClean="0"/>
              <a:t>1/13/2026</a:t>
            </a:fld>
            <a:endParaRPr lang="en-US"/>
          </a:p>
        </p:txBody>
      </p:sp>
      <p:sp>
        <p:nvSpPr>
          <p:cNvPr id="5" name="Footer Placeholder 4">
            <a:extLst>
              <a:ext uri="{FF2B5EF4-FFF2-40B4-BE49-F238E27FC236}">
                <a16:creationId xmlns:a16="http://schemas.microsoft.com/office/drawing/2014/main" id="{04AE594A-52F5-D85E-343C-ADFEE3C72E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07D5C9C-B2E2-FC26-E459-9E880EF975BA}"/>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8617076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9D51F-B2D5-2804-4F7C-C99850FBD05B}"/>
              </a:ext>
            </a:extLst>
          </p:cNvPr>
          <p:cNvSpPr>
            <a:spLocks noGrp="1"/>
          </p:cNvSpPr>
          <p:nvPr>
            <p:ph type="title"/>
          </p:nvPr>
        </p:nvSpPr>
        <p:spPr>
          <a:xfrm>
            <a:off x="521208" y="978408"/>
            <a:ext cx="5020056" cy="4288536"/>
          </a:xfrm>
        </p:spPr>
        <p:txBody>
          <a:bodyPr anchor="t">
            <a:normAutofit/>
          </a:bodyPr>
          <a:lstStyle>
            <a:lvl1pPr>
              <a:defRPr sz="5400"/>
            </a:lvl1pPr>
          </a:lstStyle>
          <a:p>
            <a:r>
              <a:rPr lang="en-US"/>
              <a:t>Click to edit Master title style</a:t>
            </a:r>
          </a:p>
        </p:txBody>
      </p:sp>
      <p:sp>
        <p:nvSpPr>
          <p:cNvPr id="3" name="Text Placeholder 2">
            <a:extLst>
              <a:ext uri="{FF2B5EF4-FFF2-40B4-BE49-F238E27FC236}">
                <a16:creationId xmlns:a16="http://schemas.microsoft.com/office/drawing/2014/main" id="{15FE5516-03B6-C488-EB4A-68AE681EDFB8}"/>
              </a:ext>
            </a:extLst>
          </p:cNvPr>
          <p:cNvSpPr>
            <a:spLocks noGrp="1"/>
          </p:cNvSpPr>
          <p:nvPr>
            <p:ph type="body" idx="1"/>
          </p:nvPr>
        </p:nvSpPr>
        <p:spPr>
          <a:xfrm>
            <a:off x="521208" y="5266944"/>
            <a:ext cx="5020056" cy="1088136"/>
          </a:xfrm>
        </p:spPr>
        <p:txBody>
          <a:bodyPr anchor="b">
            <a:normAutofit/>
          </a:bodyPr>
          <a:lstStyle>
            <a:lvl1pPr marL="0" indent="0">
              <a:buNone/>
              <a:defRPr sz="2200" i="1">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0ECB4D7-49A7-D050-70B9-11A1E2D445D8}"/>
              </a:ext>
            </a:extLst>
          </p:cNvPr>
          <p:cNvSpPr>
            <a:spLocks noGrp="1"/>
          </p:cNvSpPr>
          <p:nvPr>
            <p:ph type="dt" sz="half" idx="10"/>
          </p:nvPr>
        </p:nvSpPr>
        <p:spPr/>
        <p:txBody>
          <a:bodyPr/>
          <a:lstStyle/>
          <a:p>
            <a:fld id="{E80C50CD-E178-4744-9B35-B2F624D6C5E9}" type="datetimeFigureOut">
              <a:rPr lang="en-US" smtClean="0"/>
              <a:t>1/13/2026</a:t>
            </a:fld>
            <a:endParaRPr lang="en-US"/>
          </a:p>
        </p:txBody>
      </p:sp>
      <p:sp>
        <p:nvSpPr>
          <p:cNvPr id="5" name="Footer Placeholder 4">
            <a:extLst>
              <a:ext uri="{FF2B5EF4-FFF2-40B4-BE49-F238E27FC236}">
                <a16:creationId xmlns:a16="http://schemas.microsoft.com/office/drawing/2014/main" id="{8A9A913F-AD00-C1EE-B01A-8590671C01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4FC386-B2AF-6FAD-D053-E22D48CD7285}"/>
              </a:ext>
            </a:extLst>
          </p:cNvPr>
          <p:cNvSpPr>
            <a:spLocks noGrp="1"/>
          </p:cNvSpPr>
          <p:nvPr>
            <p:ph type="sldNum" sz="quarter" idx="12"/>
          </p:nvPr>
        </p:nvSpPr>
        <p:spPr/>
        <p:txBody>
          <a:bodyPr/>
          <a:lstStyle/>
          <a:p>
            <a:fld id="{148CC95F-0247-41B6-91CF-DC97C76A7088}" type="slidenum">
              <a:rPr lang="en-US" smtClean="0"/>
              <a:t>‹#›</a:t>
            </a:fld>
            <a:endParaRPr lang="en-US"/>
          </a:p>
        </p:txBody>
      </p:sp>
      <p:sp>
        <p:nvSpPr>
          <p:cNvPr id="7" name="Rectangle 6">
            <a:extLst>
              <a:ext uri="{FF2B5EF4-FFF2-40B4-BE49-F238E27FC236}">
                <a16:creationId xmlns:a16="http://schemas.microsoft.com/office/drawing/2014/main" id="{4E1E1B67-3BFF-F04B-52F4-7E724FB3B24D}"/>
              </a:ext>
            </a:extLst>
          </p:cNvPr>
          <p:cNvSpPr/>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154662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E3B21-CF4D-1B01-0F4E-D32C1B218B6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FB39FF2-6858-B514-B695-58442557D0C1}"/>
              </a:ext>
            </a:extLst>
          </p:cNvPr>
          <p:cNvSpPr>
            <a:spLocks noGrp="1"/>
          </p:cNvSpPr>
          <p:nvPr>
            <p:ph sz="half" idx="1"/>
          </p:nvPr>
        </p:nvSpPr>
        <p:spPr>
          <a:xfrm>
            <a:off x="521208" y="2578608"/>
            <a:ext cx="5166360" cy="37673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FA30130-974D-B91D-5B93-EC52AABDB5B0}"/>
              </a:ext>
            </a:extLst>
          </p:cNvPr>
          <p:cNvSpPr>
            <a:spLocks noGrp="1"/>
          </p:cNvSpPr>
          <p:nvPr>
            <p:ph sz="half" idx="2"/>
          </p:nvPr>
        </p:nvSpPr>
        <p:spPr>
          <a:xfrm>
            <a:off x="6519672" y="2578608"/>
            <a:ext cx="5166360" cy="37673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15BED99-6FD7-9C6B-1152-A6E42715BB79}"/>
              </a:ext>
            </a:extLst>
          </p:cNvPr>
          <p:cNvSpPr>
            <a:spLocks noGrp="1"/>
          </p:cNvSpPr>
          <p:nvPr>
            <p:ph type="dt" sz="half" idx="10"/>
          </p:nvPr>
        </p:nvSpPr>
        <p:spPr/>
        <p:txBody>
          <a:bodyPr/>
          <a:lstStyle/>
          <a:p>
            <a:fld id="{E80C50CD-E178-4744-9B35-B2F624D6C5E9}" type="datetimeFigureOut">
              <a:rPr lang="en-US" smtClean="0"/>
              <a:t>1/13/2026</a:t>
            </a:fld>
            <a:endParaRPr lang="en-US"/>
          </a:p>
        </p:txBody>
      </p:sp>
      <p:sp>
        <p:nvSpPr>
          <p:cNvPr id="6" name="Footer Placeholder 5">
            <a:extLst>
              <a:ext uri="{FF2B5EF4-FFF2-40B4-BE49-F238E27FC236}">
                <a16:creationId xmlns:a16="http://schemas.microsoft.com/office/drawing/2014/main" id="{BA253AAC-5967-2565-A715-82D3505ABF0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4B51313-69FB-E016-3CC1-62CA476ED214}"/>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9064793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3DF9D-B849-CE37-97E4-AD37F880677F}"/>
              </a:ext>
            </a:extLst>
          </p:cNvPr>
          <p:cNvSpPr>
            <a:spLocks noGrp="1"/>
          </p:cNvSpPr>
          <p:nvPr>
            <p:ph type="title"/>
          </p:nvPr>
        </p:nvSpPr>
        <p:spPr>
          <a:xfrm>
            <a:off x="521208" y="978408"/>
            <a:ext cx="11164824" cy="1216152"/>
          </a:xfrm>
        </p:spPr>
        <p:txBody>
          <a:bodyPr/>
          <a:lstStyle/>
          <a:p>
            <a:r>
              <a:rPr lang="en-US"/>
              <a:t>Click to edit Master title style</a:t>
            </a:r>
          </a:p>
        </p:txBody>
      </p:sp>
      <p:sp>
        <p:nvSpPr>
          <p:cNvPr id="3" name="Text Placeholder 2">
            <a:extLst>
              <a:ext uri="{FF2B5EF4-FFF2-40B4-BE49-F238E27FC236}">
                <a16:creationId xmlns:a16="http://schemas.microsoft.com/office/drawing/2014/main" id="{79D4C626-4008-960A-E601-6AA9F4BB8D8B}"/>
              </a:ext>
            </a:extLst>
          </p:cNvPr>
          <p:cNvSpPr>
            <a:spLocks noGrp="1"/>
          </p:cNvSpPr>
          <p:nvPr>
            <p:ph type="body" idx="1"/>
          </p:nvPr>
        </p:nvSpPr>
        <p:spPr>
          <a:xfrm>
            <a:off x="521208" y="2340864"/>
            <a:ext cx="5166360" cy="65836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06E8D6C-AC07-ED6B-2EA8-9C40A5AEA748}"/>
              </a:ext>
            </a:extLst>
          </p:cNvPr>
          <p:cNvSpPr>
            <a:spLocks noGrp="1"/>
          </p:cNvSpPr>
          <p:nvPr>
            <p:ph sz="half" idx="2"/>
          </p:nvPr>
        </p:nvSpPr>
        <p:spPr>
          <a:xfrm>
            <a:off x="521208" y="3035808"/>
            <a:ext cx="5166360" cy="33101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C52617E-C6D9-246B-E7B7-8159DF17C0A3}"/>
              </a:ext>
            </a:extLst>
          </p:cNvPr>
          <p:cNvSpPr>
            <a:spLocks noGrp="1"/>
          </p:cNvSpPr>
          <p:nvPr>
            <p:ph type="body" sz="quarter" idx="3"/>
          </p:nvPr>
        </p:nvSpPr>
        <p:spPr>
          <a:xfrm>
            <a:off x="6519672" y="2340864"/>
            <a:ext cx="5166360" cy="65836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DBC2094-7EBC-02C5-5AB5-233E63080A9C}"/>
              </a:ext>
            </a:extLst>
          </p:cNvPr>
          <p:cNvSpPr>
            <a:spLocks noGrp="1"/>
          </p:cNvSpPr>
          <p:nvPr>
            <p:ph sz="quarter" idx="4"/>
          </p:nvPr>
        </p:nvSpPr>
        <p:spPr>
          <a:xfrm>
            <a:off x="6519672" y="3035808"/>
            <a:ext cx="5166360" cy="33101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3010BD2-59B4-FD2E-3C5E-C83AE6003985}"/>
              </a:ext>
            </a:extLst>
          </p:cNvPr>
          <p:cNvSpPr>
            <a:spLocks noGrp="1"/>
          </p:cNvSpPr>
          <p:nvPr>
            <p:ph type="dt" sz="half" idx="10"/>
          </p:nvPr>
        </p:nvSpPr>
        <p:spPr/>
        <p:txBody>
          <a:bodyPr/>
          <a:lstStyle/>
          <a:p>
            <a:fld id="{E80C50CD-E178-4744-9B35-B2F624D6C5E9}" type="datetimeFigureOut">
              <a:rPr lang="en-US" smtClean="0"/>
              <a:t>1/13/2026</a:t>
            </a:fld>
            <a:endParaRPr lang="en-US"/>
          </a:p>
        </p:txBody>
      </p:sp>
      <p:sp>
        <p:nvSpPr>
          <p:cNvPr id="8" name="Footer Placeholder 7">
            <a:extLst>
              <a:ext uri="{FF2B5EF4-FFF2-40B4-BE49-F238E27FC236}">
                <a16:creationId xmlns:a16="http://schemas.microsoft.com/office/drawing/2014/main" id="{E72B35C4-A654-7759-BDA0-94D9D1A2166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55F4347-2EC0-CA6E-2637-8048456D7ECB}"/>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51681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34716D-52F2-C7FB-83B1-2DA1AD375EA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6F4A371-AC27-6A28-32E6-74A28371BF55}"/>
              </a:ext>
            </a:extLst>
          </p:cNvPr>
          <p:cNvSpPr>
            <a:spLocks noGrp="1"/>
          </p:cNvSpPr>
          <p:nvPr>
            <p:ph type="dt" sz="half" idx="10"/>
          </p:nvPr>
        </p:nvSpPr>
        <p:spPr/>
        <p:txBody>
          <a:bodyPr/>
          <a:lstStyle/>
          <a:p>
            <a:fld id="{E80C50CD-E178-4744-9B35-B2F624D6C5E9}" type="datetimeFigureOut">
              <a:rPr lang="en-US" smtClean="0"/>
              <a:t>1/13/2026</a:t>
            </a:fld>
            <a:endParaRPr lang="en-US"/>
          </a:p>
        </p:txBody>
      </p:sp>
      <p:sp>
        <p:nvSpPr>
          <p:cNvPr id="4" name="Footer Placeholder 3">
            <a:extLst>
              <a:ext uri="{FF2B5EF4-FFF2-40B4-BE49-F238E27FC236}">
                <a16:creationId xmlns:a16="http://schemas.microsoft.com/office/drawing/2014/main" id="{D155941A-A24E-885D-E894-0326F4C4004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9D5E5B4-971F-FF6A-1B07-A5C85370552D}"/>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9007760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99F431F-E6DC-4137-3092-A30A0A3628EC}"/>
              </a:ext>
            </a:extLst>
          </p:cNvPr>
          <p:cNvSpPr>
            <a:spLocks noGrp="1"/>
          </p:cNvSpPr>
          <p:nvPr>
            <p:ph type="dt" sz="half" idx="10"/>
          </p:nvPr>
        </p:nvSpPr>
        <p:spPr/>
        <p:txBody>
          <a:bodyPr/>
          <a:lstStyle/>
          <a:p>
            <a:fld id="{E80C50CD-E178-4744-9B35-B2F624D6C5E9}" type="datetimeFigureOut">
              <a:rPr lang="en-US" smtClean="0"/>
              <a:t>1/13/2026</a:t>
            </a:fld>
            <a:endParaRPr lang="en-US"/>
          </a:p>
        </p:txBody>
      </p:sp>
      <p:sp>
        <p:nvSpPr>
          <p:cNvPr id="3" name="Footer Placeholder 2">
            <a:extLst>
              <a:ext uri="{FF2B5EF4-FFF2-40B4-BE49-F238E27FC236}">
                <a16:creationId xmlns:a16="http://schemas.microsoft.com/office/drawing/2014/main" id="{06AC814B-67B4-C70F-FA51-6205D5E2CB8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EAA9C9-D895-DD20-1089-EA75EA428951}"/>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383152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B50562-884C-9053-70C1-3B72A0B45EA6}"/>
              </a:ext>
            </a:extLst>
          </p:cNvPr>
          <p:cNvSpPr>
            <a:spLocks noGrp="1"/>
          </p:cNvSpPr>
          <p:nvPr>
            <p:ph type="title"/>
          </p:nvPr>
        </p:nvSpPr>
        <p:spPr>
          <a:xfrm>
            <a:off x="521208" y="978408"/>
            <a:ext cx="5020056" cy="2459736"/>
          </a:xfrm>
        </p:spPr>
        <p:txBody>
          <a:bodyPr anchor="t">
            <a:noAutofit/>
          </a:bodyPr>
          <a:lstStyle>
            <a:lvl1pPr>
              <a:defRPr sz="4400"/>
            </a:lvl1pPr>
          </a:lstStyle>
          <a:p>
            <a:r>
              <a:rPr lang="en-US"/>
              <a:t>Click to edit Master title style</a:t>
            </a:r>
          </a:p>
        </p:txBody>
      </p:sp>
      <p:sp>
        <p:nvSpPr>
          <p:cNvPr id="3" name="Content Placeholder 2">
            <a:extLst>
              <a:ext uri="{FF2B5EF4-FFF2-40B4-BE49-F238E27FC236}">
                <a16:creationId xmlns:a16="http://schemas.microsoft.com/office/drawing/2014/main" id="{0318F509-68F0-39D5-1A8B-CE246715AE46}"/>
              </a:ext>
            </a:extLst>
          </p:cNvPr>
          <p:cNvSpPr>
            <a:spLocks noGrp="1"/>
          </p:cNvSpPr>
          <p:nvPr>
            <p:ph idx="1"/>
          </p:nvPr>
        </p:nvSpPr>
        <p:spPr>
          <a:xfrm>
            <a:off x="6519672" y="987424"/>
            <a:ext cx="5166360" cy="5358384"/>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158E37C-27CE-3A84-FC74-BDCCD8A9A3EC}"/>
              </a:ext>
            </a:extLst>
          </p:cNvPr>
          <p:cNvSpPr>
            <a:spLocks noGrp="1"/>
          </p:cNvSpPr>
          <p:nvPr>
            <p:ph type="body" sz="half" idx="2"/>
          </p:nvPr>
        </p:nvSpPr>
        <p:spPr>
          <a:xfrm>
            <a:off x="521208" y="3575304"/>
            <a:ext cx="5020056" cy="2770632"/>
          </a:xfrm>
        </p:spPr>
        <p:txBody>
          <a:bodyPr>
            <a:normAutofit/>
          </a:bodyPr>
          <a:lstStyle>
            <a:lvl1pPr marL="0" indent="0">
              <a:buNone/>
              <a:defRPr sz="220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A95F79-E23E-11D2-40BF-66ED340195DB}"/>
              </a:ext>
            </a:extLst>
          </p:cNvPr>
          <p:cNvSpPr>
            <a:spLocks noGrp="1"/>
          </p:cNvSpPr>
          <p:nvPr>
            <p:ph type="dt" sz="half" idx="10"/>
          </p:nvPr>
        </p:nvSpPr>
        <p:spPr/>
        <p:txBody>
          <a:bodyPr/>
          <a:lstStyle/>
          <a:p>
            <a:fld id="{E80C50CD-E178-4744-9B35-B2F624D6C5E9}" type="datetimeFigureOut">
              <a:rPr lang="en-US" smtClean="0"/>
              <a:t>1/13/2026</a:t>
            </a:fld>
            <a:endParaRPr lang="en-US"/>
          </a:p>
        </p:txBody>
      </p:sp>
      <p:sp>
        <p:nvSpPr>
          <p:cNvPr id="6" name="Footer Placeholder 5">
            <a:extLst>
              <a:ext uri="{FF2B5EF4-FFF2-40B4-BE49-F238E27FC236}">
                <a16:creationId xmlns:a16="http://schemas.microsoft.com/office/drawing/2014/main" id="{4457F7FC-06F3-3D89-5D1A-4EC4B1D7355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54ACD5-6E0B-5713-DC9A-41E9D62AB12D}"/>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771026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B2D45-7CDB-D38C-2AAE-273F797674E1}"/>
              </a:ext>
            </a:extLst>
          </p:cNvPr>
          <p:cNvSpPr>
            <a:spLocks noGrp="1"/>
          </p:cNvSpPr>
          <p:nvPr>
            <p:ph type="title"/>
          </p:nvPr>
        </p:nvSpPr>
        <p:spPr>
          <a:xfrm>
            <a:off x="521208" y="978408"/>
            <a:ext cx="5020056" cy="2459736"/>
          </a:xfrm>
        </p:spPr>
        <p:txBody>
          <a:bodyPr anchor="t">
            <a:noAutofit/>
          </a:bodyPr>
          <a:lstStyle>
            <a:lvl1pPr>
              <a:defRPr sz="4400"/>
            </a:lvl1pPr>
          </a:lstStyle>
          <a:p>
            <a:r>
              <a:rPr lang="en-US"/>
              <a:t>Click to edit Master title style</a:t>
            </a:r>
          </a:p>
        </p:txBody>
      </p:sp>
      <p:sp>
        <p:nvSpPr>
          <p:cNvPr id="3" name="Picture Placeholder 2">
            <a:extLst>
              <a:ext uri="{FF2B5EF4-FFF2-40B4-BE49-F238E27FC236}">
                <a16:creationId xmlns:a16="http://schemas.microsoft.com/office/drawing/2014/main" id="{CCBF0855-1744-56E4-B115-3A3C5EA7834B}"/>
              </a:ext>
            </a:extLst>
          </p:cNvPr>
          <p:cNvSpPr>
            <a:spLocks noGrp="1"/>
          </p:cNvSpPr>
          <p:nvPr>
            <p:ph type="pic" idx="1"/>
          </p:nvPr>
        </p:nvSpPr>
        <p:spPr>
          <a:xfrm>
            <a:off x="6519672" y="987424"/>
            <a:ext cx="5166360" cy="535838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85E8A1D-28AE-4A19-BD96-401D4822A53D}"/>
              </a:ext>
            </a:extLst>
          </p:cNvPr>
          <p:cNvSpPr>
            <a:spLocks noGrp="1"/>
          </p:cNvSpPr>
          <p:nvPr>
            <p:ph type="body" sz="half" idx="2"/>
          </p:nvPr>
        </p:nvSpPr>
        <p:spPr>
          <a:xfrm>
            <a:off x="521208" y="3575304"/>
            <a:ext cx="5020056" cy="2770632"/>
          </a:xfrm>
        </p:spPr>
        <p:txBody>
          <a:bodyPr>
            <a:normAutofit/>
          </a:bodyPr>
          <a:lstStyle>
            <a:lvl1pPr marL="0" indent="0">
              <a:buNone/>
              <a:defRPr sz="220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7327DDB-CE95-4C89-DFC5-7DDBFC24E89C}"/>
              </a:ext>
            </a:extLst>
          </p:cNvPr>
          <p:cNvSpPr>
            <a:spLocks noGrp="1"/>
          </p:cNvSpPr>
          <p:nvPr>
            <p:ph type="dt" sz="half" idx="10"/>
          </p:nvPr>
        </p:nvSpPr>
        <p:spPr/>
        <p:txBody>
          <a:bodyPr/>
          <a:lstStyle/>
          <a:p>
            <a:fld id="{E80C50CD-E178-4744-9B35-B2F624D6C5E9}" type="datetimeFigureOut">
              <a:rPr lang="en-US" smtClean="0"/>
              <a:t>1/13/2026</a:t>
            </a:fld>
            <a:endParaRPr lang="en-US"/>
          </a:p>
        </p:txBody>
      </p:sp>
      <p:sp>
        <p:nvSpPr>
          <p:cNvPr id="6" name="Footer Placeholder 5">
            <a:extLst>
              <a:ext uri="{FF2B5EF4-FFF2-40B4-BE49-F238E27FC236}">
                <a16:creationId xmlns:a16="http://schemas.microsoft.com/office/drawing/2014/main" id="{0522C835-F3B5-943C-FFC4-D5BA9666AF3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8709891-6E3C-ADED-01DD-15FCED37AF4A}"/>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862485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36771-E72D-FAD8-771E-3E196DD2E1C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B5BB827-257D-60D9-792F-E6959004297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CE5D2E7-C856-F78A-E88C-375474982A5F}"/>
              </a:ext>
            </a:extLst>
          </p:cNvPr>
          <p:cNvSpPr>
            <a:spLocks noGrp="1"/>
          </p:cNvSpPr>
          <p:nvPr>
            <p:ph type="dt" sz="half" idx="10"/>
          </p:nvPr>
        </p:nvSpPr>
        <p:spPr/>
        <p:txBody>
          <a:bodyPr/>
          <a:lstStyle/>
          <a:p>
            <a:fld id="{E80C50CD-E178-4744-9B35-B2F624D6C5E9}" type="datetimeFigureOut">
              <a:rPr lang="en-US" smtClean="0"/>
              <a:t>1/13/2026</a:t>
            </a:fld>
            <a:endParaRPr lang="en-US"/>
          </a:p>
        </p:txBody>
      </p:sp>
      <p:sp>
        <p:nvSpPr>
          <p:cNvPr id="5" name="Footer Placeholder 4">
            <a:extLst>
              <a:ext uri="{FF2B5EF4-FFF2-40B4-BE49-F238E27FC236}">
                <a16:creationId xmlns:a16="http://schemas.microsoft.com/office/drawing/2014/main" id="{0FDAB289-9591-51C9-9E3C-B6F2ACC6A62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7FE037C-790D-7442-8E43-D2740B3952B1}"/>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5910471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2635151-A38B-3766-6A32-FF1DF7687D9F}"/>
              </a:ext>
            </a:extLst>
          </p:cNvPr>
          <p:cNvSpPr>
            <a:spLocks noGrp="1"/>
          </p:cNvSpPr>
          <p:nvPr>
            <p:ph type="title" orient="vert"/>
          </p:nvPr>
        </p:nvSpPr>
        <p:spPr>
          <a:xfrm>
            <a:off x="8659368" y="978408"/>
            <a:ext cx="2551176" cy="536752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3D132D1-640C-FB9A-AD6F-D845738349F6}"/>
              </a:ext>
            </a:extLst>
          </p:cNvPr>
          <p:cNvSpPr>
            <a:spLocks noGrp="1"/>
          </p:cNvSpPr>
          <p:nvPr>
            <p:ph type="body" orient="vert" idx="1"/>
          </p:nvPr>
        </p:nvSpPr>
        <p:spPr>
          <a:xfrm>
            <a:off x="521208" y="978408"/>
            <a:ext cx="8010144" cy="536752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955F80A-4BA7-8ED8-9A62-B92194272620}"/>
              </a:ext>
            </a:extLst>
          </p:cNvPr>
          <p:cNvSpPr>
            <a:spLocks noGrp="1"/>
          </p:cNvSpPr>
          <p:nvPr>
            <p:ph type="dt" sz="half" idx="10"/>
          </p:nvPr>
        </p:nvSpPr>
        <p:spPr/>
        <p:txBody>
          <a:bodyPr/>
          <a:lstStyle/>
          <a:p>
            <a:fld id="{E80C50CD-E178-4744-9B35-B2F624D6C5E9}" type="datetimeFigureOut">
              <a:rPr lang="en-US" smtClean="0"/>
              <a:t>1/13/2026</a:t>
            </a:fld>
            <a:endParaRPr lang="en-US"/>
          </a:p>
        </p:txBody>
      </p:sp>
      <p:sp>
        <p:nvSpPr>
          <p:cNvPr id="5" name="Footer Placeholder 4">
            <a:extLst>
              <a:ext uri="{FF2B5EF4-FFF2-40B4-BE49-F238E27FC236}">
                <a16:creationId xmlns:a16="http://schemas.microsoft.com/office/drawing/2014/main" id="{85E38113-D55A-A1A0-D1FE-53C95860FB6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919DDB-F89D-4B2D-21A2-82AF1D1023E4}"/>
              </a:ext>
            </a:extLst>
          </p:cNvPr>
          <p:cNvSpPr>
            <a:spLocks noGrp="1"/>
          </p:cNvSpPr>
          <p:nvPr>
            <p:ph type="sldNum" sz="quarter" idx="12"/>
          </p:nvPr>
        </p:nvSpPr>
        <p:spPr/>
        <p:txBody>
          <a:bodyPr/>
          <a:lstStyle/>
          <a:p>
            <a:fld id="{148CC95F-0247-41B6-91CF-DC97C76A7088}" type="slidenum">
              <a:rPr lang="en-US" smtClean="0"/>
              <a:t>‹#›</a:t>
            </a:fld>
            <a:endParaRPr lang="en-US"/>
          </a:p>
        </p:txBody>
      </p:sp>
      <p:sp>
        <p:nvSpPr>
          <p:cNvPr id="7" name="Rectangle 6">
            <a:extLst>
              <a:ext uri="{FF2B5EF4-FFF2-40B4-BE49-F238E27FC236}">
                <a16:creationId xmlns:a16="http://schemas.microsoft.com/office/drawing/2014/main" id="{262572D8-D485-1DB1-34B1-C35C61C89940}"/>
              </a:ext>
            </a:extLst>
          </p:cNvPr>
          <p:cNvSpPr/>
          <p:nvPr/>
        </p:nvSpPr>
        <p:spPr>
          <a:xfrm rot="5400000">
            <a:off x="8936623" y="3585018"/>
            <a:ext cx="5325734"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877658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31A28D7-6581-4956-AAE3-9104804DF55B}"/>
              </a:ext>
            </a:extLst>
          </p:cNvPr>
          <p:cNvSpPr>
            <a:spLocks noGrp="1"/>
          </p:cNvSpPr>
          <p:nvPr>
            <p:ph type="title"/>
          </p:nvPr>
        </p:nvSpPr>
        <p:spPr>
          <a:xfrm>
            <a:off x="521208" y="978408"/>
            <a:ext cx="11155680" cy="146304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F3CFCCA4-57A4-08A1-FC45-D2BBA66FABFA}"/>
              </a:ext>
            </a:extLst>
          </p:cNvPr>
          <p:cNvSpPr>
            <a:spLocks noGrp="1"/>
          </p:cNvSpPr>
          <p:nvPr>
            <p:ph type="body" idx="1"/>
          </p:nvPr>
        </p:nvSpPr>
        <p:spPr>
          <a:xfrm>
            <a:off x="521208" y="2578608"/>
            <a:ext cx="11155680" cy="37673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0FAA0F4-2442-8D45-3C3D-1B8F55C8683A}"/>
              </a:ext>
            </a:extLst>
          </p:cNvPr>
          <p:cNvSpPr>
            <a:spLocks noGrp="1"/>
          </p:cNvSpPr>
          <p:nvPr>
            <p:ph type="dt" sz="half" idx="2"/>
          </p:nvPr>
        </p:nvSpPr>
        <p:spPr>
          <a:xfrm>
            <a:off x="521208" y="6419088"/>
            <a:ext cx="2743200" cy="365125"/>
          </a:xfrm>
          <a:prstGeom prst="rect">
            <a:avLst/>
          </a:prstGeom>
        </p:spPr>
        <p:txBody>
          <a:bodyPr vert="horz" lIns="91440" tIns="45720" rIns="91440" bIns="45720" rtlCol="0" anchor="ctr"/>
          <a:lstStyle>
            <a:lvl1pPr algn="l">
              <a:defRPr sz="900">
                <a:solidFill>
                  <a:schemeClr val="tx1"/>
                </a:solidFill>
              </a:defRPr>
            </a:lvl1pPr>
          </a:lstStyle>
          <a:p>
            <a:fld id="{E80C50CD-E178-4744-9B35-B2F624D6C5E9}" type="datetimeFigureOut">
              <a:rPr lang="en-US" smtClean="0"/>
              <a:pPr/>
              <a:t>1/13/2026</a:t>
            </a:fld>
            <a:endParaRPr lang="en-US"/>
          </a:p>
        </p:txBody>
      </p:sp>
      <p:sp>
        <p:nvSpPr>
          <p:cNvPr id="5" name="Footer Placeholder 4">
            <a:extLst>
              <a:ext uri="{FF2B5EF4-FFF2-40B4-BE49-F238E27FC236}">
                <a16:creationId xmlns:a16="http://schemas.microsoft.com/office/drawing/2014/main" id="{9E03785E-FB42-1D54-92AC-D0A61A8FABD4}"/>
              </a:ext>
            </a:extLst>
          </p:cNvPr>
          <p:cNvSpPr>
            <a:spLocks noGrp="1"/>
          </p:cNvSpPr>
          <p:nvPr>
            <p:ph type="ftr" sz="quarter" idx="3"/>
          </p:nvPr>
        </p:nvSpPr>
        <p:spPr>
          <a:xfrm>
            <a:off x="521208" y="100584"/>
            <a:ext cx="4114800" cy="365125"/>
          </a:xfrm>
          <a:prstGeom prst="rect">
            <a:avLst/>
          </a:prstGeom>
        </p:spPr>
        <p:txBody>
          <a:bodyPr vert="horz" lIns="91440" tIns="45720" rIns="91440" bIns="45720" rtlCol="0" anchor="ctr"/>
          <a:lstStyle>
            <a:lvl1pPr algn="l">
              <a:defRPr sz="90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BCC9CF34-1274-DB45-4809-90E5D244A9AE}"/>
              </a:ext>
            </a:extLst>
          </p:cNvPr>
          <p:cNvSpPr>
            <a:spLocks noGrp="1"/>
          </p:cNvSpPr>
          <p:nvPr>
            <p:ph type="sldNum" sz="quarter" idx="4"/>
          </p:nvPr>
        </p:nvSpPr>
        <p:spPr>
          <a:xfrm>
            <a:off x="11457432" y="6419088"/>
            <a:ext cx="640080" cy="365125"/>
          </a:xfrm>
          <a:prstGeom prst="rect">
            <a:avLst/>
          </a:prstGeom>
        </p:spPr>
        <p:txBody>
          <a:bodyPr vert="horz" lIns="91440" tIns="45720" rIns="91440" bIns="45720" rtlCol="0" anchor="ctr"/>
          <a:lstStyle>
            <a:lvl1pPr algn="r">
              <a:defRPr sz="900">
                <a:solidFill>
                  <a:schemeClr val="tx1"/>
                </a:solidFill>
              </a:defRPr>
            </a:lvl1pPr>
          </a:lstStyle>
          <a:p>
            <a:fld id="{148CC95F-0247-41B6-91CF-DC97C76A7088}" type="slidenum">
              <a:rPr lang="en-US" smtClean="0"/>
              <a:pPr/>
              <a:t>‹#›</a:t>
            </a:fld>
            <a:endParaRPr lang="en-US"/>
          </a:p>
        </p:txBody>
      </p:sp>
      <p:sp>
        <p:nvSpPr>
          <p:cNvPr id="7" name="Freeform: Shape 6">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117240633"/>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1" r:id="rId3"/>
    <p:sldLayoutId id="2147483782" r:id="rId4"/>
    <p:sldLayoutId id="2147483783" r:id="rId5"/>
    <p:sldLayoutId id="2147483777" r:id="rId6"/>
    <p:sldLayoutId id="2147483773" r:id="rId7"/>
    <p:sldLayoutId id="2147483774" r:id="rId8"/>
    <p:sldLayoutId id="2147483775" r:id="rId9"/>
    <p:sldLayoutId id="2147483776" r:id="rId10"/>
    <p:sldLayoutId id="2147483778" r:id="rId11"/>
  </p:sldLayoutIdLst>
  <p:txStyles>
    <p:titleStyle>
      <a:lvl1pPr algn="l" defTabSz="914400" rtl="0" eaLnBrk="1" latinLnBrk="0" hangingPunct="1">
        <a:lnSpc>
          <a:spcPct val="10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3.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31.png"/><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14.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image" Target="../media/image37.png"/><Relationship Id="rId1" Type="http://schemas.openxmlformats.org/officeDocument/2006/relationships/slideLayout" Target="../slideLayouts/slideLayout2.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1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hyperlink" Target="https://thistokyo.com/en/shibuya-ku/chiikawabakery/" TargetMode="External"/><Relationship Id="rId13" Type="http://schemas.openxmlformats.org/officeDocument/2006/relationships/hyperlink" Target="https://ibispaint.com/" TargetMode="External"/><Relationship Id="rId3" Type="http://schemas.openxmlformats.org/officeDocument/2006/relationships/hyperlink" Target="https://www.radiotimes.com/technology/gaming/old-fortnite-map-rumours-explained/" TargetMode="External"/><Relationship Id="rId7" Type="http://schemas.openxmlformats.org/officeDocument/2006/relationships/hyperlink" Target="https://www.nintendo.com/en-gb/Games/Nintendo-Switch-games/Lemon-Cake-2254788.html" TargetMode="External"/><Relationship Id="rId12" Type="http://schemas.openxmlformats.org/officeDocument/2006/relationships/hyperlink" Target="https://butterwithasideofbread.com/easy-15-minute-chocolate-glazed-donuts/" TargetMode="External"/><Relationship Id="rId2" Type="http://schemas.openxmlformats.org/officeDocument/2006/relationships/hyperlink" Target="https://www.pcgamer.com/league-of-legends-summoners-rift-season-14-changes/" TargetMode="External"/><Relationship Id="rId16" Type="http://schemas.openxmlformats.org/officeDocument/2006/relationships/hyperlink" Target="https://www.unrealengine.com/en-US" TargetMode="External"/><Relationship Id="rId1" Type="http://schemas.openxmlformats.org/officeDocument/2006/relationships/slideLayout" Target="../slideLayouts/slideLayout2.xml"/><Relationship Id="rId6" Type="http://schemas.openxmlformats.org/officeDocument/2006/relationships/hyperlink" Target="https://www.gianty.com/video-game-art-styles-that-win-players-over/" TargetMode="External"/><Relationship Id="rId11" Type="http://schemas.openxmlformats.org/officeDocument/2006/relationships/hyperlink" Target="https://heartscontentfarmhouse.com/amish-white-bread/" TargetMode="External"/><Relationship Id="rId5" Type="http://schemas.openxmlformats.org/officeDocument/2006/relationships/hyperlink" Target="https://screenrant.com/last-us-2-level-design-great-best-feature/" TargetMode="External"/><Relationship Id="rId15" Type="http://schemas.openxmlformats.org/officeDocument/2006/relationships/hyperlink" Target="https://www.adobe.com/uk/products/substance3d/apps/painter.html" TargetMode="External"/><Relationship Id="rId10" Type="http://schemas.openxmlformats.org/officeDocument/2006/relationships/hyperlink" Target="https://foodess.com/chewy-chocolate-chip-cookies/" TargetMode="External"/><Relationship Id="rId4" Type="http://schemas.openxmlformats.org/officeDocument/2006/relationships/hyperlink" Target="https://reddead.fandom.com/wiki/Lemoyne_National_Bank" TargetMode="External"/><Relationship Id="rId9" Type="http://schemas.openxmlformats.org/officeDocument/2006/relationships/hyperlink" Target="https://www.materialsource.co.uk/run-for-the-hills-injects-an-urban-artisan-aesthetic-into-yeast-bakerys-new-east-end-location-/" TargetMode="External"/><Relationship Id="rId14" Type="http://schemas.openxmlformats.org/officeDocument/2006/relationships/hyperlink" Target="https://help.autodesk.com/view/MAYAUL/2026/ENU/?guid=GUID-BAF59B47-E24F-4F87-9B77-ABE78D3F8268"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B7E2F724-2FB3-4D1D-A730-739B8654C0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21C02E68-1325-423E-1FD6-38653D3E9DC1}"/>
              </a:ext>
            </a:extLst>
          </p:cNvPr>
          <p:cNvPicPr>
            <a:picLocks noChangeAspect="1"/>
          </p:cNvPicPr>
          <p:nvPr/>
        </p:nvPicPr>
        <p:blipFill>
          <a:blip r:embed="rId2">
            <a:alphaModFix amt="40000"/>
          </a:blip>
          <a:srcRect t="25000"/>
          <a:stretch>
            <a:fillRect/>
          </a:stretch>
        </p:blipFill>
        <p:spPr>
          <a:xfrm>
            <a:off x="-2" y="-2"/>
            <a:ext cx="12192001" cy="6858001"/>
          </a:xfrm>
          <a:prstGeom prst="rect">
            <a:avLst/>
          </a:prstGeom>
        </p:spPr>
      </p:pic>
      <p:sp>
        <p:nvSpPr>
          <p:cNvPr id="2" name="Title 1"/>
          <p:cNvSpPr>
            <a:spLocks noGrp="1"/>
          </p:cNvSpPr>
          <p:nvPr>
            <p:ph type="ctrTitle"/>
          </p:nvPr>
        </p:nvSpPr>
        <p:spPr>
          <a:xfrm>
            <a:off x="517870" y="978407"/>
            <a:ext cx="6099132" cy="3290107"/>
          </a:xfrm>
        </p:spPr>
        <p:txBody>
          <a:bodyPr anchor="t">
            <a:normAutofit/>
          </a:bodyPr>
          <a:lstStyle/>
          <a:p>
            <a:r>
              <a:rPr lang="en-GB" sz="6000"/>
              <a:t>BA Computer Games Design</a:t>
            </a:r>
            <a:br>
              <a:rPr lang="en-GB" sz="6000">
                <a:solidFill>
                  <a:srgbClr val="FFFFFF"/>
                </a:solidFill>
              </a:rPr>
            </a:br>
            <a:r>
              <a:rPr lang="en-GB" sz="4000">
                <a:solidFill>
                  <a:srgbClr val="FFFFFF"/>
                </a:solidFill>
              </a:rPr>
              <a:t>Interim Viva</a:t>
            </a:r>
            <a:br>
              <a:rPr lang="en-GB" sz="6000">
                <a:solidFill>
                  <a:srgbClr val="FFFFFF"/>
                </a:solidFill>
              </a:rPr>
            </a:br>
            <a:r>
              <a:rPr lang="en-GB" sz="2800">
                <a:solidFill>
                  <a:srgbClr val="FFFFFF"/>
                </a:solidFill>
              </a:rPr>
              <a:t>Paige Hodgson</a:t>
            </a:r>
            <a:br>
              <a:rPr lang="en-GB" sz="4000">
                <a:solidFill>
                  <a:srgbClr val="FFFFFF"/>
                </a:solidFill>
              </a:rPr>
            </a:br>
            <a:r>
              <a:rPr lang="en-GB" sz="2000"/>
              <a:t>2305278</a:t>
            </a:r>
          </a:p>
        </p:txBody>
      </p:sp>
      <p:sp>
        <p:nvSpPr>
          <p:cNvPr id="3" name="Subtitle 2"/>
          <p:cNvSpPr>
            <a:spLocks noGrp="1"/>
          </p:cNvSpPr>
          <p:nvPr>
            <p:ph type="subTitle" idx="1"/>
          </p:nvPr>
        </p:nvSpPr>
        <p:spPr>
          <a:xfrm>
            <a:off x="517870" y="4482450"/>
            <a:ext cx="7717077" cy="1724029"/>
          </a:xfrm>
        </p:spPr>
        <p:txBody>
          <a:bodyPr anchor="t">
            <a:normAutofit/>
          </a:bodyPr>
          <a:lstStyle/>
          <a:p>
            <a:r>
              <a:rPr lang="en-GB" sz="2000" i="0">
                <a:solidFill>
                  <a:srgbClr val="FFFFFF"/>
                </a:solidFill>
                <a:latin typeface="Aptos"/>
              </a:rPr>
              <a:t>How does the difference between stylism and realism in 3D design influence players’ immersion and emotional engagement?</a:t>
            </a:r>
          </a:p>
          <a:p>
            <a:endParaRPr lang="en-GB" sz="2400">
              <a:solidFill>
                <a:srgbClr val="FFFFFF"/>
              </a:solidFill>
            </a:endParaRPr>
          </a:p>
        </p:txBody>
      </p:sp>
      <p:sp>
        <p:nvSpPr>
          <p:cNvPr id="39" name="Rectangle 38">
            <a:extLst>
              <a:ext uri="{FF2B5EF4-FFF2-40B4-BE49-F238E27FC236}">
                <a16:creationId xmlns:a16="http://schemas.microsoft.com/office/drawing/2014/main" id="{B2C335F7-F61C-4EB4-80F2-4B1438FE66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09B5BAB-FCCF-0A9B-1657-093A7A97F259}"/>
            </a:ext>
          </a:extLst>
        </p:cNvPr>
        <p:cNvGrpSpPr/>
        <p:nvPr/>
      </p:nvGrpSpPr>
      <p:grpSpPr>
        <a:xfrm>
          <a:off x="0" y="0"/>
          <a:ext cx="0" cy="0"/>
          <a:chOff x="0" y="0"/>
          <a:chExt cx="0" cy="0"/>
        </a:xfrm>
      </p:grpSpPr>
      <p:sp useBgFill="1">
        <p:nvSpPr>
          <p:cNvPr id="50" name="Rectangle 49">
            <a:extLst>
              <a:ext uri="{FF2B5EF4-FFF2-40B4-BE49-F238E27FC236}">
                <a16:creationId xmlns:a16="http://schemas.microsoft.com/office/drawing/2014/main" id="{24134843-AB9A-C1AC-67D3-5D4170DF59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1047A43-981D-FF24-DCBF-3C521B3DC92F}"/>
              </a:ext>
            </a:extLst>
          </p:cNvPr>
          <p:cNvSpPr>
            <a:spLocks noGrp="1"/>
          </p:cNvSpPr>
          <p:nvPr>
            <p:ph type="ctrTitle"/>
          </p:nvPr>
        </p:nvSpPr>
        <p:spPr>
          <a:xfrm>
            <a:off x="521208" y="978407"/>
            <a:ext cx="11419703" cy="506501"/>
          </a:xfrm>
        </p:spPr>
        <p:txBody>
          <a:bodyPr anchor="t">
            <a:normAutofit/>
          </a:bodyPr>
          <a:lstStyle/>
          <a:p>
            <a:pPr>
              <a:lnSpc>
                <a:spcPct val="90000"/>
              </a:lnSpc>
            </a:pPr>
            <a:r>
              <a:rPr lang="en-GB" sz="2400"/>
              <a:t>Research Journaling</a:t>
            </a:r>
          </a:p>
        </p:txBody>
      </p:sp>
      <p:sp>
        <p:nvSpPr>
          <p:cNvPr id="3" name="Subtitle 2">
            <a:extLst>
              <a:ext uri="{FF2B5EF4-FFF2-40B4-BE49-F238E27FC236}">
                <a16:creationId xmlns:a16="http://schemas.microsoft.com/office/drawing/2014/main" id="{B83988D3-60FE-EE90-DB81-EDDB5BA7FFC5}"/>
              </a:ext>
            </a:extLst>
          </p:cNvPr>
          <p:cNvSpPr>
            <a:spLocks noGrp="1"/>
          </p:cNvSpPr>
          <p:nvPr>
            <p:ph type="subTitle" idx="1"/>
          </p:nvPr>
        </p:nvSpPr>
        <p:spPr>
          <a:xfrm>
            <a:off x="521208" y="4469641"/>
            <a:ext cx="4307405" cy="1376976"/>
          </a:xfrm>
        </p:spPr>
        <p:txBody>
          <a:bodyPr anchor="b">
            <a:normAutofit/>
          </a:bodyPr>
          <a:lstStyle/>
          <a:p>
            <a:pPr>
              <a:lnSpc>
                <a:spcPct val="100000"/>
              </a:lnSpc>
            </a:pPr>
            <a:r>
              <a:rPr lang="en-GB" sz="2000" i="0">
                <a:latin typeface="Aptos"/>
              </a:rPr>
              <a:t>How</a:t>
            </a:r>
          </a:p>
          <a:p>
            <a:pPr>
              <a:lnSpc>
                <a:spcPct val="100000"/>
              </a:lnSpc>
            </a:pPr>
            <a:endParaRPr lang="en-GB" sz="2000"/>
          </a:p>
        </p:txBody>
      </p:sp>
      <p:sp>
        <p:nvSpPr>
          <p:cNvPr id="51" name="Freeform: Shape 45">
            <a:extLst>
              <a:ext uri="{FF2B5EF4-FFF2-40B4-BE49-F238E27FC236}">
                <a16:creationId xmlns:a16="http://schemas.microsoft.com/office/drawing/2014/main" id="{45066526-89CC-0DD3-DF8E-5480331CDF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2495" y="508090"/>
            <a:ext cx="4288568" cy="149279"/>
          </a:xfrm>
          <a:custGeom>
            <a:avLst/>
            <a:gdLst>
              <a:gd name="connsiteX0" fmla="*/ 0 w 6117427"/>
              <a:gd name="connsiteY0" fmla="*/ 0 h 149279"/>
              <a:gd name="connsiteX1" fmla="*/ 6117427 w 6117427"/>
              <a:gd name="connsiteY1" fmla="*/ 0 h 149279"/>
              <a:gd name="connsiteX2" fmla="*/ 6117427 w 6117427"/>
              <a:gd name="connsiteY2" fmla="*/ 149279 h 149279"/>
              <a:gd name="connsiteX3" fmla="*/ 0 w 6117427"/>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6117427" h="149279">
                <a:moveTo>
                  <a:pt x="0" y="0"/>
                </a:moveTo>
                <a:lnTo>
                  <a:pt x="6117427" y="0"/>
                </a:lnTo>
                <a:lnTo>
                  <a:pt x="6117427"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2" name="Freeform: Shape 47">
            <a:extLst>
              <a:ext uri="{FF2B5EF4-FFF2-40B4-BE49-F238E27FC236}">
                <a16:creationId xmlns:a16="http://schemas.microsoft.com/office/drawing/2014/main" id="{9BA89361-DB5B-F358-5B11-31338A6324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1208" y="6207749"/>
            <a:ext cx="4307405" cy="45720"/>
          </a:xfrm>
          <a:custGeom>
            <a:avLst/>
            <a:gdLst>
              <a:gd name="connsiteX0" fmla="*/ 0 w 6144298"/>
              <a:gd name="connsiteY0" fmla="*/ 0 h 45720"/>
              <a:gd name="connsiteX1" fmla="*/ 5021183 w 6144298"/>
              <a:gd name="connsiteY1" fmla="*/ 0 h 45720"/>
              <a:gd name="connsiteX2" fmla="*/ 5021183 w 6144298"/>
              <a:gd name="connsiteY2" fmla="*/ 1 h 45720"/>
              <a:gd name="connsiteX3" fmla="*/ 6144298 w 6144298"/>
              <a:gd name="connsiteY3" fmla="*/ 1 h 45720"/>
              <a:gd name="connsiteX4" fmla="*/ 6144298 w 6144298"/>
              <a:gd name="connsiteY4" fmla="*/ 45720 h 45720"/>
              <a:gd name="connsiteX5" fmla="*/ 1123115 w 6144298"/>
              <a:gd name="connsiteY5" fmla="*/ 45720 h 45720"/>
              <a:gd name="connsiteX6" fmla="*/ 1123115 w 6144298"/>
              <a:gd name="connsiteY6" fmla="*/ 45719 h 45720"/>
              <a:gd name="connsiteX7" fmla="*/ 0 w 6144298"/>
              <a:gd name="connsiteY7" fmla="*/ 45719 h 45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44298" h="45720">
                <a:moveTo>
                  <a:pt x="0" y="0"/>
                </a:moveTo>
                <a:lnTo>
                  <a:pt x="5021183" y="0"/>
                </a:lnTo>
                <a:lnTo>
                  <a:pt x="5021183" y="1"/>
                </a:lnTo>
                <a:lnTo>
                  <a:pt x="6144298" y="1"/>
                </a:lnTo>
                <a:lnTo>
                  <a:pt x="6144298" y="45720"/>
                </a:lnTo>
                <a:lnTo>
                  <a:pt x="1123115" y="45720"/>
                </a:lnTo>
                <a:lnTo>
                  <a:pt x="112311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5" descr="A screenshot of a white paper&#10;&#10;AI-generated content may be incorrect.">
            <a:extLst>
              <a:ext uri="{FF2B5EF4-FFF2-40B4-BE49-F238E27FC236}">
                <a16:creationId xmlns:a16="http://schemas.microsoft.com/office/drawing/2014/main" id="{44DDDBC9-A0B9-51F3-59B6-F5D1B65593CE}"/>
              </a:ext>
            </a:extLst>
          </p:cNvPr>
          <p:cNvPicPr>
            <a:picLocks noChangeAspect="1"/>
          </p:cNvPicPr>
          <p:nvPr/>
        </p:nvPicPr>
        <p:blipFill>
          <a:blip r:embed="rId2"/>
          <a:srcRect r="12083" b="-254"/>
          <a:stretch>
            <a:fillRect/>
          </a:stretch>
        </p:blipFill>
        <p:spPr>
          <a:xfrm>
            <a:off x="0" y="1364795"/>
            <a:ext cx="12100565" cy="4544983"/>
          </a:xfrm>
          <a:prstGeom prst="rect">
            <a:avLst/>
          </a:prstGeom>
        </p:spPr>
      </p:pic>
      <p:sp>
        <p:nvSpPr>
          <p:cNvPr id="4" name="TextBox 3">
            <a:extLst>
              <a:ext uri="{FF2B5EF4-FFF2-40B4-BE49-F238E27FC236}">
                <a16:creationId xmlns:a16="http://schemas.microsoft.com/office/drawing/2014/main" id="{F3803B30-F27F-444B-8AE2-E855FDCCFDAC}"/>
              </a:ext>
            </a:extLst>
          </p:cNvPr>
          <p:cNvSpPr txBox="1"/>
          <p:nvPr/>
        </p:nvSpPr>
        <p:spPr>
          <a:xfrm>
            <a:off x="0" y="6207760"/>
            <a:ext cx="1035304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Documenting research and creative discussions into a chart for the progression of my dissertation, using Microsoft Excel. [1] </a:t>
            </a:r>
          </a:p>
        </p:txBody>
      </p:sp>
    </p:spTree>
    <p:extLst>
      <p:ext uri="{BB962C8B-B14F-4D97-AF65-F5344CB8AC3E}">
        <p14:creationId xmlns:p14="http://schemas.microsoft.com/office/powerpoint/2010/main" val="2298699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84CF037-814D-2C3A-B3CB-87EC6F1DC4B6}"/>
            </a:ext>
          </a:extLst>
        </p:cNvPr>
        <p:cNvGrpSpPr/>
        <p:nvPr/>
      </p:nvGrpSpPr>
      <p:grpSpPr>
        <a:xfrm>
          <a:off x="0" y="0"/>
          <a:ext cx="0" cy="0"/>
          <a:chOff x="0" y="0"/>
          <a:chExt cx="0" cy="0"/>
        </a:xfrm>
      </p:grpSpPr>
      <p:sp useBgFill="1">
        <p:nvSpPr>
          <p:cNvPr id="50" name="Rectangle 49">
            <a:extLst>
              <a:ext uri="{FF2B5EF4-FFF2-40B4-BE49-F238E27FC236}">
                <a16:creationId xmlns:a16="http://schemas.microsoft.com/office/drawing/2014/main" id="{C3FDCC7B-3346-9529-E542-E94D8E29B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E0D3498-2B39-F000-2B99-A21E2973A4BE}"/>
              </a:ext>
            </a:extLst>
          </p:cNvPr>
          <p:cNvSpPr>
            <a:spLocks noGrp="1"/>
          </p:cNvSpPr>
          <p:nvPr>
            <p:ph type="ctrTitle"/>
          </p:nvPr>
        </p:nvSpPr>
        <p:spPr>
          <a:xfrm>
            <a:off x="521208" y="978407"/>
            <a:ext cx="11419703" cy="608101"/>
          </a:xfrm>
        </p:spPr>
        <p:txBody>
          <a:bodyPr anchor="t">
            <a:normAutofit/>
          </a:bodyPr>
          <a:lstStyle/>
          <a:p>
            <a:pPr>
              <a:lnSpc>
                <a:spcPct val="90000"/>
              </a:lnSpc>
            </a:pPr>
            <a:r>
              <a:rPr lang="en-GB" sz="2400"/>
              <a:t>Research Journaling</a:t>
            </a:r>
          </a:p>
        </p:txBody>
      </p:sp>
      <p:sp>
        <p:nvSpPr>
          <p:cNvPr id="51" name="Freeform: Shape 45">
            <a:extLst>
              <a:ext uri="{FF2B5EF4-FFF2-40B4-BE49-F238E27FC236}">
                <a16:creationId xmlns:a16="http://schemas.microsoft.com/office/drawing/2014/main" id="{64E1A449-FB5C-6CB3-0459-9D8E8B9DA2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2495" y="508090"/>
            <a:ext cx="4288568" cy="149279"/>
          </a:xfrm>
          <a:custGeom>
            <a:avLst/>
            <a:gdLst>
              <a:gd name="connsiteX0" fmla="*/ 0 w 6117427"/>
              <a:gd name="connsiteY0" fmla="*/ 0 h 149279"/>
              <a:gd name="connsiteX1" fmla="*/ 6117427 w 6117427"/>
              <a:gd name="connsiteY1" fmla="*/ 0 h 149279"/>
              <a:gd name="connsiteX2" fmla="*/ 6117427 w 6117427"/>
              <a:gd name="connsiteY2" fmla="*/ 149279 h 149279"/>
              <a:gd name="connsiteX3" fmla="*/ 0 w 6117427"/>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6117427" h="149279">
                <a:moveTo>
                  <a:pt x="0" y="0"/>
                </a:moveTo>
                <a:lnTo>
                  <a:pt x="6117427" y="0"/>
                </a:lnTo>
                <a:lnTo>
                  <a:pt x="6117427"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2" name="Freeform: Shape 47">
            <a:extLst>
              <a:ext uri="{FF2B5EF4-FFF2-40B4-BE49-F238E27FC236}">
                <a16:creationId xmlns:a16="http://schemas.microsoft.com/office/drawing/2014/main" id="{676085F3-5BE3-DB7E-7F86-82533D295A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1208" y="6207749"/>
            <a:ext cx="4307405" cy="45720"/>
          </a:xfrm>
          <a:custGeom>
            <a:avLst/>
            <a:gdLst>
              <a:gd name="connsiteX0" fmla="*/ 0 w 6144298"/>
              <a:gd name="connsiteY0" fmla="*/ 0 h 45720"/>
              <a:gd name="connsiteX1" fmla="*/ 5021183 w 6144298"/>
              <a:gd name="connsiteY1" fmla="*/ 0 h 45720"/>
              <a:gd name="connsiteX2" fmla="*/ 5021183 w 6144298"/>
              <a:gd name="connsiteY2" fmla="*/ 1 h 45720"/>
              <a:gd name="connsiteX3" fmla="*/ 6144298 w 6144298"/>
              <a:gd name="connsiteY3" fmla="*/ 1 h 45720"/>
              <a:gd name="connsiteX4" fmla="*/ 6144298 w 6144298"/>
              <a:gd name="connsiteY4" fmla="*/ 45720 h 45720"/>
              <a:gd name="connsiteX5" fmla="*/ 1123115 w 6144298"/>
              <a:gd name="connsiteY5" fmla="*/ 45720 h 45720"/>
              <a:gd name="connsiteX6" fmla="*/ 1123115 w 6144298"/>
              <a:gd name="connsiteY6" fmla="*/ 45719 h 45720"/>
              <a:gd name="connsiteX7" fmla="*/ 0 w 6144298"/>
              <a:gd name="connsiteY7" fmla="*/ 45719 h 45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44298" h="45720">
                <a:moveTo>
                  <a:pt x="0" y="0"/>
                </a:moveTo>
                <a:lnTo>
                  <a:pt x="5021183" y="0"/>
                </a:lnTo>
                <a:lnTo>
                  <a:pt x="5021183" y="1"/>
                </a:lnTo>
                <a:lnTo>
                  <a:pt x="6144298" y="1"/>
                </a:lnTo>
                <a:lnTo>
                  <a:pt x="6144298" y="45720"/>
                </a:lnTo>
                <a:lnTo>
                  <a:pt x="1123115" y="45720"/>
                </a:lnTo>
                <a:lnTo>
                  <a:pt x="112311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Picture 6" descr="A screenshot of a white sheet&#10;&#10;AI-generated content may be incorrect.">
            <a:extLst>
              <a:ext uri="{FF2B5EF4-FFF2-40B4-BE49-F238E27FC236}">
                <a16:creationId xmlns:a16="http://schemas.microsoft.com/office/drawing/2014/main" id="{EB6E69D3-94D4-85DD-4224-8747942CC804}"/>
              </a:ext>
            </a:extLst>
          </p:cNvPr>
          <p:cNvPicPr>
            <a:picLocks noChangeAspect="1"/>
          </p:cNvPicPr>
          <p:nvPr/>
        </p:nvPicPr>
        <p:blipFill>
          <a:blip r:embed="rId2"/>
          <a:stretch>
            <a:fillRect/>
          </a:stretch>
        </p:blipFill>
        <p:spPr>
          <a:xfrm>
            <a:off x="0" y="1375723"/>
            <a:ext cx="12192000" cy="4431674"/>
          </a:xfrm>
          <a:prstGeom prst="rect">
            <a:avLst/>
          </a:prstGeom>
        </p:spPr>
      </p:pic>
      <p:pic>
        <p:nvPicPr>
          <p:cNvPr id="8" name="Picture 7" descr="A white background with black text&#10;&#10;AI-generated content may be incorrect.">
            <a:extLst>
              <a:ext uri="{FF2B5EF4-FFF2-40B4-BE49-F238E27FC236}">
                <a16:creationId xmlns:a16="http://schemas.microsoft.com/office/drawing/2014/main" id="{01DA2D36-A9DD-637D-8813-76FA5E1980D2}"/>
              </a:ext>
            </a:extLst>
          </p:cNvPr>
          <p:cNvPicPr>
            <a:picLocks noChangeAspect="1"/>
          </p:cNvPicPr>
          <p:nvPr/>
        </p:nvPicPr>
        <p:blipFill>
          <a:blip r:embed="rId3"/>
          <a:stretch>
            <a:fillRect/>
          </a:stretch>
        </p:blipFill>
        <p:spPr>
          <a:xfrm>
            <a:off x="-2540" y="5813103"/>
            <a:ext cx="12192000" cy="619499"/>
          </a:xfrm>
          <a:prstGeom prst="rect">
            <a:avLst/>
          </a:prstGeom>
        </p:spPr>
      </p:pic>
    </p:spTree>
    <p:extLst>
      <p:ext uri="{BB962C8B-B14F-4D97-AF65-F5344CB8AC3E}">
        <p14:creationId xmlns:p14="http://schemas.microsoft.com/office/powerpoint/2010/main" val="627733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0DDCE69-2F29-07DE-D589-04975AB26C8E}"/>
            </a:ext>
          </a:extLst>
        </p:cNvPr>
        <p:cNvGrpSpPr/>
        <p:nvPr/>
      </p:nvGrpSpPr>
      <p:grpSpPr>
        <a:xfrm>
          <a:off x="0" y="0"/>
          <a:ext cx="0" cy="0"/>
          <a:chOff x="0" y="0"/>
          <a:chExt cx="0" cy="0"/>
        </a:xfrm>
      </p:grpSpPr>
      <p:sp useBgFill="1">
        <p:nvSpPr>
          <p:cNvPr id="61" name="Rectangle 60">
            <a:extLst>
              <a:ext uri="{FF2B5EF4-FFF2-40B4-BE49-F238E27FC236}">
                <a16:creationId xmlns:a16="http://schemas.microsoft.com/office/drawing/2014/main" id="{FAF3766F-DEF3-4802-BB0D-7A18EDD970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4C0139F-A967-8E9D-0BF7-1DA6049144EE}"/>
              </a:ext>
            </a:extLst>
          </p:cNvPr>
          <p:cNvSpPr>
            <a:spLocks noGrp="1"/>
          </p:cNvSpPr>
          <p:nvPr>
            <p:ph type="ctrTitle"/>
          </p:nvPr>
        </p:nvSpPr>
        <p:spPr>
          <a:xfrm>
            <a:off x="521209" y="978409"/>
            <a:ext cx="11149874" cy="1298386"/>
          </a:xfrm>
        </p:spPr>
        <p:txBody>
          <a:bodyPr anchor="t">
            <a:normAutofit/>
          </a:bodyPr>
          <a:lstStyle/>
          <a:p>
            <a:pPr>
              <a:lnSpc>
                <a:spcPct val="90000"/>
              </a:lnSpc>
            </a:pPr>
            <a:r>
              <a:rPr lang="en-GB" sz="2400"/>
              <a:t>Representation of stylistic 3D visuals in current gaming environments.</a:t>
            </a:r>
            <a:br>
              <a:rPr lang="en-GB" sz="2600"/>
            </a:br>
            <a:endParaRPr lang="en-GB" sz="2600"/>
          </a:p>
        </p:txBody>
      </p:sp>
      <p:sp>
        <p:nvSpPr>
          <p:cNvPr id="3" name="Subtitle 2">
            <a:extLst>
              <a:ext uri="{FF2B5EF4-FFF2-40B4-BE49-F238E27FC236}">
                <a16:creationId xmlns:a16="http://schemas.microsoft.com/office/drawing/2014/main" id="{D59DF39D-CC7E-AE7F-9C1A-2421E89E34F2}"/>
              </a:ext>
            </a:extLst>
          </p:cNvPr>
          <p:cNvSpPr>
            <a:spLocks noGrp="1"/>
          </p:cNvSpPr>
          <p:nvPr>
            <p:ph type="subTitle" idx="1"/>
          </p:nvPr>
        </p:nvSpPr>
        <p:spPr>
          <a:xfrm>
            <a:off x="80989" y="5561459"/>
            <a:ext cx="11988261" cy="1162419"/>
          </a:xfrm>
        </p:spPr>
        <p:txBody>
          <a:bodyPr anchor="t">
            <a:normAutofit/>
          </a:bodyPr>
          <a:lstStyle/>
          <a:p>
            <a:r>
              <a:rPr lang="en-GB" sz="1800" i="0">
                <a:latin typeface="Aptos"/>
              </a:rPr>
              <a:t>Establishing various examples of stylised visuals in 3D gaming, whether they are given painterly-esc textures, or use both physical based rendering with it. Other game examples that utilise these styles include Overwatch, World of Warcraft, and the Sims 4.</a:t>
            </a:r>
          </a:p>
          <a:p>
            <a:pPr algn="r"/>
            <a:endParaRPr lang="en-GB"/>
          </a:p>
        </p:txBody>
      </p:sp>
      <p:sp>
        <p:nvSpPr>
          <p:cNvPr id="62" name="Freeform: Shape 58">
            <a:extLst>
              <a:ext uri="{FF2B5EF4-FFF2-40B4-BE49-F238E27FC236}">
                <a16:creationId xmlns:a16="http://schemas.microsoft.com/office/drawing/2014/main" id="{DCC11005-BC53-5976-9587-FB0B62EF64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descr="A video game screen shot of a river&#10;&#10;AI-generated content may be incorrect.">
            <a:extLst>
              <a:ext uri="{FF2B5EF4-FFF2-40B4-BE49-F238E27FC236}">
                <a16:creationId xmlns:a16="http://schemas.microsoft.com/office/drawing/2014/main" id="{2D571082-6F67-97AD-2D69-EAD3590A4080}"/>
              </a:ext>
            </a:extLst>
          </p:cNvPr>
          <p:cNvPicPr>
            <a:picLocks noChangeAspect="1"/>
          </p:cNvPicPr>
          <p:nvPr/>
        </p:nvPicPr>
        <p:blipFill>
          <a:blip r:embed="rId2"/>
          <a:srcRect t="14983" r="3" b="19621"/>
          <a:stretch>
            <a:fillRect/>
          </a:stretch>
        </p:blipFill>
        <p:spPr>
          <a:xfrm>
            <a:off x="517869" y="2414725"/>
            <a:ext cx="5450641" cy="3154680"/>
          </a:xfrm>
          <a:prstGeom prst="rect">
            <a:avLst/>
          </a:prstGeom>
        </p:spPr>
      </p:pic>
      <p:pic>
        <p:nvPicPr>
          <p:cNvPr id="5" name="Picture 4" descr="A video game screen capture of a wooden tower&#10;&#10;AI-generated content may be incorrect.">
            <a:extLst>
              <a:ext uri="{FF2B5EF4-FFF2-40B4-BE49-F238E27FC236}">
                <a16:creationId xmlns:a16="http://schemas.microsoft.com/office/drawing/2014/main" id="{11BC343F-564D-FAA2-CA6D-371C38DEBEBD}"/>
              </a:ext>
            </a:extLst>
          </p:cNvPr>
          <p:cNvPicPr>
            <a:picLocks noChangeAspect="1"/>
          </p:cNvPicPr>
          <p:nvPr/>
        </p:nvPicPr>
        <p:blipFill>
          <a:blip r:embed="rId3"/>
          <a:srcRect l="6636" r="2653" b="-2"/>
          <a:stretch>
            <a:fillRect/>
          </a:stretch>
        </p:blipFill>
        <p:spPr>
          <a:xfrm>
            <a:off x="6220441" y="2414725"/>
            <a:ext cx="5450641" cy="3154680"/>
          </a:xfrm>
          <a:prstGeom prst="rect">
            <a:avLst/>
          </a:prstGeom>
        </p:spPr>
      </p:pic>
      <p:sp>
        <p:nvSpPr>
          <p:cNvPr id="6" name="TextBox 5">
            <a:extLst>
              <a:ext uri="{FF2B5EF4-FFF2-40B4-BE49-F238E27FC236}">
                <a16:creationId xmlns:a16="http://schemas.microsoft.com/office/drawing/2014/main" id="{C0BDBEBC-147A-51FD-B10B-4F9FCD462ADB}"/>
              </a:ext>
            </a:extLst>
          </p:cNvPr>
          <p:cNvSpPr txBox="1"/>
          <p:nvPr/>
        </p:nvSpPr>
        <p:spPr>
          <a:xfrm>
            <a:off x="518160" y="2092960"/>
            <a:ext cx="505968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[2] Screenshot within League of Legends </a:t>
            </a:r>
          </a:p>
        </p:txBody>
      </p:sp>
      <p:sp>
        <p:nvSpPr>
          <p:cNvPr id="8" name="TextBox 7">
            <a:extLst>
              <a:ext uri="{FF2B5EF4-FFF2-40B4-BE49-F238E27FC236}">
                <a16:creationId xmlns:a16="http://schemas.microsoft.com/office/drawing/2014/main" id="{F6E12878-1411-8B93-7FA7-6B03637C2A77}"/>
              </a:ext>
            </a:extLst>
          </p:cNvPr>
          <p:cNvSpPr txBox="1"/>
          <p:nvPr/>
        </p:nvSpPr>
        <p:spPr>
          <a:xfrm>
            <a:off x="6126479" y="2092960"/>
            <a:ext cx="466344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[3] Screenshot within Fortnite</a:t>
            </a:r>
          </a:p>
        </p:txBody>
      </p:sp>
    </p:spTree>
    <p:extLst>
      <p:ext uri="{BB962C8B-B14F-4D97-AF65-F5344CB8AC3E}">
        <p14:creationId xmlns:p14="http://schemas.microsoft.com/office/powerpoint/2010/main" val="29064407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C7B4168-3FBE-9539-DF97-87FC99DC4248}"/>
            </a:ext>
          </a:extLst>
        </p:cNvPr>
        <p:cNvGrpSpPr/>
        <p:nvPr/>
      </p:nvGrpSpPr>
      <p:grpSpPr>
        <a:xfrm>
          <a:off x="0" y="0"/>
          <a:ext cx="0" cy="0"/>
          <a:chOff x="0" y="0"/>
          <a:chExt cx="0" cy="0"/>
        </a:xfrm>
      </p:grpSpPr>
      <p:sp useBgFill="1">
        <p:nvSpPr>
          <p:cNvPr id="61" name="Rectangle 60">
            <a:extLst>
              <a:ext uri="{FF2B5EF4-FFF2-40B4-BE49-F238E27FC236}">
                <a16:creationId xmlns:a16="http://schemas.microsoft.com/office/drawing/2014/main" id="{1698E09E-277B-8EB4-34AE-BACB190FEB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F8AD814-4B8A-F0A1-89A9-FE40A99AF888}"/>
              </a:ext>
            </a:extLst>
          </p:cNvPr>
          <p:cNvSpPr>
            <a:spLocks noGrp="1"/>
          </p:cNvSpPr>
          <p:nvPr>
            <p:ph type="ctrTitle"/>
          </p:nvPr>
        </p:nvSpPr>
        <p:spPr>
          <a:xfrm>
            <a:off x="521209" y="978409"/>
            <a:ext cx="11149874" cy="1298386"/>
          </a:xfrm>
        </p:spPr>
        <p:txBody>
          <a:bodyPr anchor="t">
            <a:normAutofit/>
          </a:bodyPr>
          <a:lstStyle/>
          <a:p>
            <a:pPr>
              <a:lnSpc>
                <a:spcPct val="90000"/>
              </a:lnSpc>
            </a:pPr>
            <a:r>
              <a:rPr lang="en-GB" sz="2400"/>
              <a:t>Representation of realistic 3D visuals in current gaming environments.</a:t>
            </a:r>
            <a:br>
              <a:rPr lang="en-GB" sz="2600"/>
            </a:br>
            <a:endParaRPr lang="en-GB" sz="2600"/>
          </a:p>
        </p:txBody>
      </p:sp>
      <p:sp>
        <p:nvSpPr>
          <p:cNvPr id="3" name="Subtitle 2">
            <a:extLst>
              <a:ext uri="{FF2B5EF4-FFF2-40B4-BE49-F238E27FC236}">
                <a16:creationId xmlns:a16="http://schemas.microsoft.com/office/drawing/2014/main" id="{A57362F3-6236-DCD5-04C9-491C2AB7C7E6}"/>
              </a:ext>
            </a:extLst>
          </p:cNvPr>
          <p:cNvSpPr>
            <a:spLocks noGrp="1"/>
          </p:cNvSpPr>
          <p:nvPr>
            <p:ph type="subTitle" idx="1"/>
          </p:nvPr>
        </p:nvSpPr>
        <p:spPr>
          <a:xfrm>
            <a:off x="91149" y="5642739"/>
            <a:ext cx="12018741" cy="1050659"/>
          </a:xfrm>
        </p:spPr>
        <p:txBody>
          <a:bodyPr anchor="t">
            <a:normAutofit/>
          </a:bodyPr>
          <a:lstStyle/>
          <a:p>
            <a:r>
              <a:rPr lang="en-GB" sz="1800" i="0">
                <a:latin typeface="Aptos"/>
              </a:rPr>
              <a:t>Exploring visual fidelity in modern gaming, more select few games with similar, or realistic graphics include Call of Duty: Warzone, Resident Evil 4, and Horizon: Forbidden West.</a:t>
            </a:r>
          </a:p>
          <a:p>
            <a:pPr algn="r"/>
            <a:endParaRPr lang="en-GB"/>
          </a:p>
        </p:txBody>
      </p:sp>
      <p:sp>
        <p:nvSpPr>
          <p:cNvPr id="62" name="Freeform: Shape 58">
            <a:extLst>
              <a:ext uri="{FF2B5EF4-FFF2-40B4-BE49-F238E27FC236}">
                <a16:creationId xmlns:a16="http://schemas.microsoft.com/office/drawing/2014/main" id="{4F550666-C951-0725-BB8B-243B711FC9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descr="A building with people standing in front of it&#10;&#10;AI-generated content may be incorrect.">
            <a:extLst>
              <a:ext uri="{FF2B5EF4-FFF2-40B4-BE49-F238E27FC236}">
                <a16:creationId xmlns:a16="http://schemas.microsoft.com/office/drawing/2014/main" id="{7221DB37-34E1-5817-23F9-2ED37AB42C7B}"/>
              </a:ext>
            </a:extLst>
          </p:cNvPr>
          <p:cNvPicPr>
            <a:picLocks noChangeAspect="1"/>
          </p:cNvPicPr>
          <p:nvPr/>
        </p:nvPicPr>
        <p:blipFill>
          <a:blip r:embed="rId2"/>
          <a:srcRect l="1278" r="1278"/>
          <a:stretch>
            <a:fillRect/>
          </a:stretch>
        </p:blipFill>
        <p:spPr>
          <a:xfrm>
            <a:off x="517869" y="2414725"/>
            <a:ext cx="5450641" cy="3154680"/>
          </a:xfrm>
          <a:prstGeom prst="rect">
            <a:avLst/>
          </a:prstGeom>
        </p:spPr>
      </p:pic>
      <p:pic>
        <p:nvPicPr>
          <p:cNvPr id="5" name="Picture 4" descr="A person standing on a rock looking at a city&#10;&#10;AI-generated content may be incorrect.">
            <a:extLst>
              <a:ext uri="{FF2B5EF4-FFF2-40B4-BE49-F238E27FC236}">
                <a16:creationId xmlns:a16="http://schemas.microsoft.com/office/drawing/2014/main" id="{A8AB0B11-84C3-6706-878B-8F2D0AF3F912}"/>
              </a:ext>
            </a:extLst>
          </p:cNvPr>
          <p:cNvPicPr>
            <a:picLocks noChangeAspect="1"/>
          </p:cNvPicPr>
          <p:nvPr/>
        </p:nvPicPr>
        <p:blipFill>
          <a:blip r:embed="rId3"/>
          <a:srcRect l="1406" r="1406"/>
          <a:stretch>
            <a:fillRect/>
          </a:stretch>
        </p:blipFill>
        <p:spPr>
          <a:xfrm>
            <a:off x="6220441" y="2414725"/>
            <a:ext cx="5450641" cy="3154680"/>
          </a:xfrm>
          <a:prstGeom prst="rect">
            <a:avLst/>
          </a:prstGeom>
        </p:spPr>
      </p:pic>
      <p:sp>
        <p:nvSpPr>
          <p:cNvPr id="6" name="TextBox 5">
            <a:extLst>
              <a:ext uri="{FF2B5EF4-FFF2-40B4-BE49-F238E27FC236}">
                <a16:creationId xmlns:a16="http://schemas.microsoft.com/office/drawing/2014/main" id="{F77E6B46-B62C-5F01-2923-40A04989FADA}"/>
              </a:ext>
            </a:extLst>
          </p:cNvPr>
          <p:cNvSpPr txBox="1"/>
          <p:nvPr/>
        </p:nvSpPr>
        <p:spPr>
          <a:xfrm>
            <a:off x="6126480" y="2098040"/>
            <a:ext cx="60960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800" b="0" i="0" u="none" strike="noStrike" baseline="0">
                <a:solidFill>
                  <a:srgbClr val="000000"/>
                </a:solidFill>
                <a:latin typeface="Bierstadt"/>
                <a:ea typeface="Bierstadt"/>
                <a:cs typeface="Bierstadt"/>
              </a:rPr>
              <a:t>[</a:t>
            </a:r>
            <a:r>
              <a:rPr lang="en-GB">
                <a:solidFill>
                  <a:srgbClr val="000000"/>
                </a:solidFill>
                <a:latin typeface="Bierstadt"/>
                <a:ea typeface="Bierstadt"/>
                <a:cs typeface="Bierstadt"/>
              </a:rPr>
              <a:t>5</a:t>
            </a:r>
            <a:r>
              <a:rPr lang="en-GB" sz="1800" b="0" i="0" u="none" strike="noStrike" baseline="0">
                <a:solidFill>
                  <a:srgbClr val="000000"/>
                </a:solidFill>
                <a:latin typeface="Bierstadt"/>
                <a:ea typeface="Bierstadt"/>
                <a:cs typeface="Bierstadt"/>
              </a:rPr>
              <a:t>]</a:t>
            </a:r>
            <a:r>
              <a:rPr lang="en-GB">
                <a:solidFill>
                  <a:srgbClr val="000000"/>
                </a:solidFill>
                <a:latin typeface="Bierstadt"/>
                <a:ea typeface="Bierstadt"/>
                <a:cs typeface="Bierstadt"/>
              </a:rPr>
              <a:t> Screenshot within The Last of Us 2</a:t>
            </a:r>
            <a:endParaRPr lang="en-GB"/>
          </a:p>
          <a:p>
            <a:pPr algn="ctr"/>
            <a:endParaRPr lang="en-GB"/>
          </a:p>
        </p:txBody>
      </p:sp>
      <p:sp>
        <p:nvSpPr>
          <p:cNvPr id="7" name="TextBox 6">
            <a:extLst>
              <a:ext uri="{FF2B5EF4-FFF2-40B4-BE49-F238E27FC236}">
                <a16:creationId xmlns:a16="http://schemas.microsoft.com/office/drawing/2014/main" id="{C69B0917-71B8-8354-B370-732DACDCCCF8}"/>
              </a:ext>
            </a:extLst>
          </p:cNvPr>
          <p:cNvSpPr txBox="1"/>
          <p:nvPr/>
        </p:nvSpPr>
        <p:spPr>
          <a:xfrm>
            <a:off x="518160" y="2098040"/>
            <a:ext cx="544576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rgbClr val="000000"/>
                </a:solidFill>
                <a:latin typeface="Bierstadt"/>
                <a:ea typeface="Bierstadt"/>
                <a:cs typeface="Bierstadt"/>
              </a:rPr>
              <a:t>[4]</a:t>
            </a:r>
            <a:r>
              <a:rPr lang="en-GB" sz="1800" b="0" i="0" u="none" strike="noStrike" baseline="0">
                <a:solidFill>
                  <a:srgbClr val="000000"/>
                </a:solidFill>
                <a:latin typeface="Bierstadt"/>
                <a:ea typeface="Bierstadt"/>
                <a:cs typeface="Bierstadt"/>
              </a:rPr>
              <a:t> Screenshot within </a:t>
            </a:r>
            <a:r>
              <a:rPr lang="en-GB">
                <a:solidFill>
                  <a:srgbClr val="000000"/>
                </a:solidFill>
                <a:latin typeface="Bierstadt"/>
                <a:ea typeface="Bierstadt"/>
                <a:cs typeface="Bierstadt"/>
              </a:rPr>
              <a:t>Red Dead Redemption 2</a:t>
            </a:r>
            <a:endParaRPr lang="en-GB"/>
          </a:p>
          <a:p>
            <a:pPr algn="ctr"/>
            <a:endParaRPr lang="en-GB"/>
          </a:p>
        </p:txBody>
      </p:sp>
    </p:spTree>
    <p:extLst>
      <p:ext uri="{BB962C8B-B14F-4D97-AF65-F5344CB8AC3E}">
        <p14:creationId xmlns:p14="http://schemas.microsoft.com/office/powerpoint/2010/main" val="31873038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FD65CD-53EA-8125-D07B-13BB039343AA}"/>
              </a:ext>
            </a:extLst>
          </p:cNvPr>
          <p:cNvSpPr>
            <a:spLocks noGrp="1"/>
          </p:cNvSpPr>
          <p:nvPr>
            <p:ph type="title"/>
          </p:nvPr>
        </p:nvSpPr>
        <p:spPr/>
        <p:txBody>
          <a:bodyPr>
            <a:normAutofit/>
          </a:bodyPr>
          <a:lstStyle/>
          <a:p>
            <a:r>
              <a:rPr lang="en-GB" sz="2400"/>
              <a:t>Popular RPG games and it's influences </a:t>
            </a:r>
          </a:p>
        </p:txBody>
      </p:sp>
      <p:pic>
        <p:nvPicPr>
          <p:cNvPr id="4" name="Content Placeholder 3" descr="Most popular role-playing (RPG) gaming apps worldwide in May 2025, by revenue (in million U.S. dollars) – Source: statista.com">
            <a:extLst>
              <a:ext uri="{FF2B5EF4-FFF2-40B4-BE49-F238E27FC236}">
                <a16:creationId xmlns:a16="http://schemas.microsoft.com/office/drawing/2014/main" id="{C0518C7D-FB86-B08E-E37E-6435C75A68BE}"/>
              </a:ext>
            </a:extLst>
          </p:cNvPr>
          <p:cNvPicPr>
            <a:picLocks noGrp="1" noChangeAspect="1"/>
          </p:cNvPicPr>
          <p:nvPr>
            <p:ph idx="1"/>
          </p:nvPr>
        </p:nvPicPr>
        <p:blipFill>
          <a:blip r:embed="rId2"/>
          <a:stretch>
            <a:fillRect/>
          </a:stretch>
        </p:blipFill>
        <p:spPr>
          <a:xfrm>
            <a:off x="1803" y="1715008"/>
            <a:ext cx="7459930" cy="4722368"/>
          </a:xfrm>
          <a:prstGeom prst="rect">
            <a:avLst/>
          </a:prstGeom>
        </p:spPr>
      </p:pic>
      <p:sp>
        <p:nvSpPr>
          <p:cNvPr id="5" name="TextBox 4">
            <a:extLst>
              <a:ext uri="{FF2B5EF4-FFF2-40B4-BE49-F238E27FC236}">
                <a16:creationId xmlns:a16="http://schemas.microsoft.com/office/drawing/2014/main" id="{1D86490A-BB94-B758-C297-0A4116009CE1}"/>
              </a:ext>
            </a:extLst>
          </p:cNvPr>
          <p:cNvSpPr txBox="1"/>
          <p:nvPr/>
        </p:nvSpPr>
        <p:spPr>
          <a:xfrm>
            <a:off x="7589519" y="2438400"/>
            <a:ext cx="4389119" cy="31393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Acknowledging that each game can vastly differ in style. This may also be a partial reason to a game's success. This chart collected data from that year alone in May of 2025 by its revenue in U.S Dollars.</a:t>
            </a:r>
            <a:endParaRPr lang="en-US"/>
          </a:p>
          <a:p>
            <a:r>
              <a:rPr lang="en-GB"/>
              <a:t>The varying degree of 3D visual aspects in modern gaming, ranging from realistic, stylised, low poly, cel shaded and voxel allows for players to create a varied opinion and preference in visual styles for immersive gaming.  </a:t>
            </a:r>
          </a:p>
        </p:txBody>
      </p:sp>
      <p:sp>
        <p:nvSpPr>
          <p:cNvPr id="3" name="TextBox 2">
            <a:extLst>
              <a:ext uri="{FF2B5EF4-FFF2-40B4-BE49-F238E27FC236}">
                <a16:creationId xmlns:a16="http://schemas.microsoft.com/office/drawing/2014/main" id="{FB7E34B6-FB79-0546-B32D-7A8AA0392389}"/>
              </a:ext>
            </a:extLst>
          </p:cNvPr>
          <p:cNvSpPr txBox="1"/>
          <p:nvPr/>
        </p:nvSpPr>
        <p:spPr>
          <a:xfrm>
            <a:off x="7457440" y="6075680"/>
            <a:ext cx="82296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[6]</a:t>
            </a:r>
          </a:p>
        </p:txBody>
      </p:sp>
    </p:spTree>
    <p:extLst>
      <p:ext uri="{BB962C8B-B14F-4D97-AF65-F5344CB8AC3E}">
        <p14:creationId xmlns:p14="http://schemas.microsoft.com/office/powerpoint/2010/main" val="24857158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FE7359B-CBDA-6831-565E-2592D9738A7B}"/>
            </a:ext>
          </a:extLst>
        </p:cNvPr>
        <p:cNvGrpSpPr/>
        <p:nvPr/>
      </p:nvGrpSpPr>
      <p:grpSpPr>
        <a:xfrm>
          <a:off x="0" y="0"/>
          <a:ext cx="0" cy="0"/>
          <a:chOff x="0" y="0"/>
          <a:chExt cx="0" cy="0"/>
        </a:xfrm>
      </p:grpSpPr>
      <p:sp useBgFill="1">
        <p:nvSpPr>
          <p:cNvPr id="61" name="Rectangle 60">
            <a:extLst>
              <a:ext uri="{FF2B5EF4-FFF2-40B4-BE49-F238E27FC236}">
                <a16:creationId xmlns:a16="http://schemas.microsoft.com/office/drawing/2014/main" id="{F9B00482-CB38-601B-12CE-C85729DD4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6238A70-87AB-B455-3E5C-DC685BE6BE9D}"/>
              </a:ext>
            </a:extLst>
          </p:cNvPr>
          <p:cNvSpPr>
            <a:spLocks noGrp="1"/>
          </p:cNvSpPr>
          <p:nvPr>
            <p:ph type="ctrTitle"/>
          </p:nvPr>
        </p:nvSpPr>
        <p:spPr>
          <a:xfrm>
            <a:off x="521209" y="978409"/>
            <a:ext cx="11149874" cy="1298386"/>
          </a:xfrm>
        </p:spPr>
        <p:txBody>
          <a:bodyPr anchor="t">
            <a:normAutofit/>
          </a:bodyPr>
          <a:lstStyle/>
          <a:p>
            <a:pPr>
              <a:lnSpc>
                <a:spcPct val="90000"/>
              </a:lnSpc>
            </a:pPr>
            <a:r>
              <a:rPr lang="en-GB" sz="2400"/>
              <a:t>Style Inspiration from 3D gaming interiors.</a:t>
            </a:r>
            <a:br>
              <a:rPr lang="en-GB" sz="2600"/>
            </a:br>
            <a:endParaRPr lang="en-GB" sz="2600"/>
          </a:p>
        </p:txBody>
      </p:sp>
      <p:sp>
        <p:nvSpPr>
          <p:cNvPr id="3" name="Subtitle 2">
            <a:extLst>
              <a:ext uri="{FF2B5EF4-FFF2-40B4-BE49-F238E27FC236}">
                <a16:creationId xmlns:a16="http://schemas.microsoft.com/office/drawing/2014/main" id="{FAD9E1AF-179E-C1D3-9049-7400F6E19BE5}"/>
              </a:ext>
            </a:extLst>
          </p:cNvPr>
          <p:cNvSpPr>
            <a:spLocks noGrp="1"/>
          </p:cNvSpPr>
          <p:nvPr>
            <p:ph type="subTitle" idx="1"/>
          </p:nvPr>
        </p:nvSpPr>
        <p:spPr>
          <a:xfrm>
            <a:off x="192749" y="5561459"/>
            <a:ext cx="11866341" cy="1070979"/>
          </a:xfrm>
        </p:spPr>
        <p:txBody>
          <a:bodyPr anchor="t">
            <a:normAutofit/>
          </a:bodyPr>
          <a:lstStyle/>
          <a:p>
            <a:r>
              <a:rPr lang="en-GB" sz="1800" i="0" dirty="0">
                <a:latin typeface="Aptos"/>
              </a:rPr>
              <a:t>Looking at games with low fidelity and low poly assets for unique stylised themes and colour palettes, especially those with painted textures. Some other 3D game examples that can fit into some of the mentioned categories are Peak, Lethal Company and Buckshot Roulette.</a:t>
            </a:r>
          </a:p>
          <a:p>
            <a:pPr algn="r"/>
            <a:endParaRPr lang="en-GB"/>
          </a:p>
        </p:txBody>
      </p:sp>
      <p:sp>
        <p:nvSpPr>
          <p:cNvPr id="62" name="Freeform: Shape 58">
            <a:extLst>
              <a:ext uri="{FF2B5EF4-FFF2-40B4-BE49-F238E27FC236}">
                <a16:creationId xmlns:a16="http://schemas.microsoft.com/office/drawing/2014/main" id="{9BF27452-2A1C-B160-302A-33A891478C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descr="A video game of a restaurant&#10;&#10;AI-generated content may be incorrect.">
            <a:extLst>
              <a:ext uri="{FF2B5EF4-FFF2-40B4-BE49-F238E27FC236}">
                <a16:creationId xmlns:a16="http://schemas.microsoft.com/office/drawing/2014/main" id="{73E4D959-CBBE-9310-C2D4-3AC1D7A4C04F}"/>
              </a:ext>
            </a:extLst>
          </p:cNvPr>
          <p:cNvPicPr>
            <a:picLocks noChangeAspect="1"/>
          </p:cNvPicPr>
          <p:nvPr/>
        </p:nvPicPr>
        <p:blipFill>
          <a:blip r:embed="rId2"/>
          <a:srcRect l="1406" r="1406"/>
          <a:stretch>
            <a:fillRect/>
          </a:stretch>
        </p:blipFill>
        <p:spPr>
          <a:xfrm>
            <a:off x="517869" y="2414725"/>
            <a:ext cx="5450641" cy="3154680"/>
          </a:xfrm>
          <a:prstGeom prst="rect">
            <a:avLst/>
          </a:prstGeom>
        </p:spPr>
      </p:pic>
      <p:pic>
        <p:nvPicPr>
          <p:cNvPr id="5" name="Picture 4" descr="A video game of a room with a bed and bookshelf&#10;&#10;AI-generated content may be incorrect.">
            <a:extLst>
              <a:ext uri="{FF2B5EF4-FFF2-40B4-BE49-F238E27FC236}">
                <a16:creationId xmlns:a16="http://schemas.microsoft.com/office/drawing/2014/main" id="{D21B03F7-C89F-6E94-9586-44E983934DE6}"/>
              </a:ext>
            </a:extLst>
          </p:cNvPr>
          <p:cNvPicPr>
            <a:picLocks noChangeAspect="1"/>
          </p:cNvPicPr>
          <p:nvPr/>
        </p:nvPicPr>
        <p:blipFill>
          <a:blip r:embed="rId3"/>
          <a:srcRect t="21061" b="21061"/>
          <a:stretch>
            <a:fillRect/>
          </a:stretch>
        </p:blipFill>
        <p:spPr>
          <a:xfrm>
            <a:off x="6220441" y="2414725"/>
            <a:ext cx="5450641" cy="3154680"/>
          </a:xfrm>
          <a:prstGeom prst="rect">
            <a:avLst/>
          </a:prstGeom>
        </p:spPr>
      </p:pic>
      <p:sp>
        <p:nvSpPr>
          <p:cNvPr id="6" name="TextBox 5">
            <a:extLst>
              <a:ext uri="{FF2B5EF4-FFF2-40B4-BE49-F238E27FC236}">
                <a16:creationId xmlns:a16="http://schemas.microsoft.com/office/drawing/2014/main" id="{E05D94BD-FE33-D7D5-2B90-B5767B3A7735}"/>
              </a:ext>
            </a:extLst>
          </p:cNvPr>
          <p:cNvSpPr txBox="1"/>
          <p:nvPr/>
        </p:nvSpPr>
        <p:spPr>
          <a:xfrm>
            <a:off x="518160" y="2087880"/>
            <a:ext cx="53340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800" b="0" i="0" u="none" strike="noStrike" baseline="0">
                <a:solidFill>
                  <a:srgbClr val="000000"/>
                </a:solidFill>
                <a:latin typeface="Bierstadt"/>
                <a:ea typeface="Bierstadt"/>
                <a:cs typeface="Bierstadt"/>
              </a:rPr>
              <a:t>[</a:t>
            </a:r>
            <a:r>
              <a:rPr lang="en-GB">
                <a:solidFill>
                  <a:srgbClr val="000000"/>
                </a:solidFill>
                <a:latin typeface="Bierstadt"/>
                <a:ea typeface="Bierstadt"/>
                <a:cs typeface="Bierstadt"/>
              </a:rPr>
              <a:t>7</a:t>
            </a:r>
            <a:r>
              <a:rPr lang="en-GB" sz="1800" b="0" i="0" u="none" strike="noStrike" baseline="0">
                <a:solidFill>
                  <a:srgbClr val="000000"/>
                </a:solidFill>
                <a:latin typeface="Bierstadt"/>
                <a:ea typeface="Bierstadt"/>
                <a:cs typeface="Bierstadt"/>
              </a:rPr>
              <a:t>] Screenshot within </a:t>
            </a:r>
            <a:r>
              <a:rPr lang="en-GB">
                <a:solidFill>
                  <a:srgbClr val="000000"/>
                </a:solidFill>
                <a:latin typeface="Bierstadt"/>
                <a:ea typeface="Bierstadt"/>
                <a:cs typeface="Bierstadt"/>
              </a:rPr>
              <a:t>Lemon Cake</a:t>
            </a:r>
            <a:endParaRPr lang="en-GB"/>
          </a:p>
          <a:p>
            <a:pPr algn="ctr"/>
            <a:endParaRPr lang="en-GB"/>
          </a:p>
        </p:txBody>
      </p:sp>
      <p:sp>
        <p:nvSpPr>
          <p:cNvPr id="7" name="TextBox 6">
            <a:extLst>
              <a:ext uri="{FF2B5EF4-FFF2-40B4-BE49-F238E27FC236}">
                <a16:creationId xmlns:a16="http://schemas.microsoft.com/office/drawing/2014/main" id="{A35F359A-7CE8-11C6-AA1E-C30CE08366D0}"/>
              </a:ext>
            </a:extLst>
          </p:cNvPr>
          <p:cNvSpPr txBox="1"/>
          <p:nvPr/>
        </p:nvSpPr>
        <p:spPr>
          <a:xfrm>
            <a:off x="6126480" y="2087880"/>
            <a:ext cx="60960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800" b="0" i="0" u="none" strike="noStrike" baseline="0">
                <a:solidFill>
                  <a:srgbClr val="000000"/>
                </a:solidFill>
                <a:latin typeface="Bierstadt"/>
                <a:ea typeface="Bierstadt"/>
                <a:cs typeface="Bierstadt"/>
              </a:rPr>
              <a:t>[</a:t>
            </a:r>
            <a:r>
              <a:rPr lang="en-GB">
                <a:solidFill>
                  <a:srgbClr val="000000"/>
                </a:solidFill>
                <a:latin typeface="Bierstadt"/>
                <a:ea typeface="Bierstadt"/>
                <a:cs typeface="Bierstadt"/>
              </a:rPr>
              <a:t>8</a:t>
            </a:r>
            <a:r>
              <a:rPr lang="en-GB" sz="1800" b="0" i="0" u="none" strike="noStrike" baseline="0">
                <a:solidFill>
                  <a:srgbClr val="000000"/>
                </a:solidFill>
                <a:latin typeface="Bierstadt"/>
                <a:ea typeface="Bierstadt"/>
                <a:cs typeface="Bierstadt"/>
              </a:rPr>
              <a:t>] Screenshot within </a:t>
            </a:r>
            <a:r>
              <a:rPr lang="en-GB">
                <a:solidFill>
                  <a:srgbClr val="000000"/>
                </a:solidFill>
                <a:latin typeface="Bierstadt"/>
                <a:ea typeface="Bierstadt"/>
                <a:cs typeface="Bierstadt"/>
              </a:rPr>
              <a:t>Animal Crossing: Pocket Camp</a:t>
            </a:r>
            <a:endParaRPr lang="en-GB"/>
          </a:p>
          <a:p>
            <a:pPr algn="ctr"/>
            <a:endParaRPr lang="en-GB"/>
          </a:p>
        </p:txBody>
      </p:sp>
    </p:spTree>
    <p:extLst>
      <p:ext uri="{BB962C8B-B14F-4D97-AF65-F5344CB8AC3E}">
        <p14:creationId xmlns:p14="http://schemas.microsoft.com/office/powerpoint/2010/main" val="1155967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CCD05D1-3778-63C8-08CD-D8F62A6A8C01}"/>
            </a:ext>
          </a:extLst>
        </p:cNvPr>
        <p:cNvGrpSpPr/>
        <p:nvPr/>
      </p:nvGrpSpPr>
      <p:grpSpPr>
        <a:xfrm>
          <a:off x="0" y="0"/>
          <a:ext cx="0" cy="0"/>
          <a:chOff x="0" y="0"/>
          <a:chExt cx="0" cy="0"/>
        </a:xfrm>
      </p:grpSpPr>
      <p:sp>
        <p:nvSpPr>
          <p:cNvPr id="11" name="Freeform: Shape 10">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6209925"/>
            <a:ext cx="11155680" cy="45719"/>
          </a:xfrm>
          <a:custGeom>
            <a:avLst/>
            <a:gdLst/>
            <a:ahLst/>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5" name="Rectangle 14">
            <a:extLst>
              <a:ext uri="{FF2B5EF4-FFF2-40B4-BE49-F238E27FC236}">
                <a16:creationId xmlns:a16="http://schemas.microsoft.com/office/drawing/2014/main" id="{FAF3766F-DEF3-4802-BB0D-7A18EDD970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BA24D-5F01-D48B-C861-2BC7A9CB4CFF}"/>
              </a:ext>
            </a:extLst>
          </p:cNvPr>
          <p:cNvSpPr>
            <a:spLocks noGrp="1"/>
          </p:cNvSpPr>
          <p:nvPr>
            <p:ph type="title"/>
          </p:nvPr>
        </p:nvSpPr>
        <p:spPr>
          <a:xfrm>
            <a:off x="521209" y="978409"/>
            <a:ext cx="11149874" cy="465266"/>
          </a:xfrm>
        </p:spPr>
        <p:txBody>
          <a:bodyPr vert="horz" lIns="91440" tIns="45720" rIns="91440" bIns="45720" rtlCol="0" anchor="t">
            <a:normAutofit/>
          </a:bodyPr>
          <a:lstStyle/>
          <a:p>
            <a:r>
              <a:rPr lang="en-US" sz="2400"/>
              <a:t>Real world interior influences</a:t>
            </a:r>
          </a:p>
        </p:txBody>
      </p:sp>
      <p:sp>
        <p:nvSpPr>
          <p:cNvPr id="17" name="Freeform: Shape 16">
            <a:extLst>
              <a:ext uri="{FF2B5EF4-FFF2-40B4-BE49-F238E27FC236}">
                <a16:creationId xmlns:a16="http://schemas.microsoft.com/office/drawing/2014/main" id="{DCC11005-BC53-5976-9587-FB0B62EF64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Stylish interior of Yeast Bakery with urban artisan design elements, including a deli counter and decorative flooring.">
            <a:extLst>
              <a:ext uri="{FF2B5EF4-FFF2-40B4-BE49-F238E27FC236}">
                <a16:creationId xmlns:a16="http://schemas.microsoft.com/office/drawing/2014/main" id="{CCCB5959-ECC6-805E-04EB-3DB02D1F2EDF}"/>
              </a:ext>
            </a:extLst>
          </p:cNvPr>
          <p:cNvPicPr>
            <a:picLocks noChangeAspect="1"/>
          </p:cNvPicPr>
          <p:nvPr/>
        </p:nvPicPr>
        <p:blipFill>
          <a:blip r:embed="rId2"/>
          <a:srcRect t="18041" r="1" b="23139"/>
          <a:stretch>
            <a:fillRect/>
          </a:stretch>
        </p:blipFill>
        <p:spPr>
          <a:xfrm>
            <a:off x="4338030" y="2467991"/>
            <a:ext cx="3519552" cy="3101414"/>
          </a:xfrm>
          <a:prstGeom prst="rect">
            <a:avLst/>
          </a:prstGeom>
        </p:spPr>
      </p:pic>
      <p:pic>
        <p:nvPicPr>
          <p:cNvPr id="4" name="Content Placeholder 3" descr="A store with baskets and shelves&#10;&#10;AI-generated content may be incorrect.">
            <a:extLst>
              <a:ext uri="{FF2B5EF4-FFF2-40B4-BE49-F238E27FC236}">
                <a16:creationId xmlns:a16="http://schemas.microsoft.com/office/drawing/2014/main" id="{83E96D37-AFB3-1310-A0FC-112B9F731063}"/>
              </a:ext>
            </a:extLst>
          </p:cNvPr>
          <p:cNvPicPr>
            <a:picLocks noGrp="1" noChangeAspect="1"/>
          </p:cNvPicPr>
          <p:nvPr>
            <p:ph idx="1"/>
          </p:nvPr>
        </p:nvPicPr>
        <p:blipFill>
          <a:blip r:embed="rId3"/>
          <a:srcRect l="10988" r="25464" b="3"/>
          <a:stretch>
            <a:fillRect/>
          </a:stretch>
        </p:blipFill>
        <p:spPr>
          <a:xfrm>
            <a:off x="514540" y="2467991"/>
            <a:ext cx="3519552" cy="3101414"/>
          </a:xfrm>
          <a:prstGeom prst="rect">
            <a:avLst/>
          </a:prstGeom>
        </p:spPr>
      </p:pic>
      <p:pic>
        <p:nvPicPr>
          <p:cNvPr id="6" name="Picture 5" descr="Modern coffee counter at Yeast Bakery, featuring artisan pastries and a stylish urban design by Run For The Hills.">
            <a:extLst>
              <a:ext uri="{FF2B5EF4-FFF2-40B4-BE49-F238E27FC236}">
                <a16:creationId xmlns:a16="http://schemas.microsoft.com/office/drawing/2014/main" id="{EE24016A-2597-A2CF-E9B0-763F71BBE63A}"/>
              </a:ext>
            </a:extLst>
          </p:cNvPr>
          <p:cNvPicPr>
            <a:picLocks noChangeAspect="1"/>
          </p:cNvPicPr>
          <p:nvPr/>
        </p:nvPicPr>
        <p:blipFill>
          <a:blip r:embed="rId4"/>
          <a:srcRect l="7649" r="16584" b="2"/>
          <a:stretch>
            <a:fillRect/>
          </a:stretch>
        </p:blipFill>
        <p:spPr>
          <a:xfrm>
            <a:off x="8150642" y="2467992"/>
            <a:ext cx="3520440" cy="3101414"/>
          </a:xfrm>
          <a:prstGeom prst="rect">
            <a:avLst/>
          </a:prstGeom>
        </p:spPr>
      </p:pic>
      <p:sp>
        <p:nvSpPr>
          <p:cNvPr id="3" name="TextBox 2">
            <a:extLst>
              <a:ext uri="{FF2B5EF4-FFF2-40B4-BE49-F238E27FC236}">
                <a16:creationId xmlns:a16="http://schemas.microsoft.com/office/drawing/2014/main" id="{F12A2B78-F466-0C6F-39EA-FC74C2A36E4A}"/>
              </a:ext>
            </a:extLst>
          </p:cNvPr>
          <p:cNvSpPr txBox="1"/>
          <p:nvPr/>
        </p:nvSpPr>
        <p:spPr>
          <a:xfrm>
            <a:off x="518160" y="2148840"/>
            <a:ext cx="351536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800" b="0" i="0" u="none" strike="noStrike" baseline="0">
                <a:solidFill>
                  <a:srgbClr val="000000"/>
                </a:solidFill>
                <a:latin typeface="Bierstadt"/>
                <a:ea typeface="Bierstadt"/>
                <a:cs typeface="Bierstadt"/>
              </a:rPr>
              <a:t>[</a:t>
            </a:r>
            <a:r>
              <a:rPr lang="en-GB">
                <a:solidFill>
                  <a:srgbClr val="000000"/>
                </a:solidFill>
                <a:latin typeface="Bierstadt"/>
                <a:ea typeface="Bierstadt"/>
                <a:cs typeface="Bierstadt"/>
              </a:rPr>
              <a:t>9</a:t>
            </a:r>
            <a:r>
              <a:rPr lang="en-GB" sz="1800" b="0" i="0" u="none" strike="noStrike" baseline="0">
                <a:solidFill>
                  <a:srgbClr val="000000"/>
                </a:solidFill>
                <a:latin typeface="Bierstadt"/>
                <a:ea typeface="Bierstadt"/>
                <a:cs typeface="Bierstadt"/>
              </a:rPr>
              <a:t>] </a:t>
            </a:r>
            <a:r>
              <a:rPr lang="en-GB">
                <a:solidFill>
                  <a:srgbClr val="000000"/>
                </a:solidFill>
                <a:latin typeface="Bierstadt"/>
                <a:ea typeface="Bierstadt"/>
                <a:cs typeface="Bierstadt"/>
              </a:rPr>
              <a:t>Chiikawa Bakery</a:t>
            </a:r>
            <a:endParaRPr lang="en-GB"/>
          </a:p>
          <a:p>
            <a:pPr algn="ctr"/>
            <a:endParaRPr lang="en-GB"/>
          </a:p>
        </p:txBody>
      </p:sp>
      <p:sp>
        <p:nvSpPr>
          <p:cNvPr id="7" name="TextBox 6">
            <a:extLst>
              <a:ext uri="{FF2B5EF4-FFF2-40B4-BE49-F238E27FC236}">
                <a16:creationId xmlns:a16="http://schemas.microsoft.com/office/drawing/2014/main" id="{71C820A9-D5A7-F305-435B-94210886F1F9}"/>
              </a:ext>
            </a:extLst>
          </p:cNvPr>
          <p:cNvSpPr txBox="1"/>
          <p:nvPr/>
        </p:nvSpPr>
        <p:spPr>
          <a:xfrm>
            <a:off x="4338319" y="2148840"/>
            <a:ext cx="351536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800" b="0" i="0" u="none" strike="noStrike" baseline="0">
                <a:solidFill>
                  <a:srgbClr val="000000"/>
                </a:solidFill>
                <a:latin typeface="Bierstadt"/>
                <a:ea typeface="Bierstadt"/>
                <a:cs typeface="Bierstadt"/>
              </a:rPr>
              <a:t>[</a:t>
            </a:r>
            <a:r>
              <a:rPr lang="en-GB">
                <a:solidFill>
                  <a:srgbClr val="000000"/>
                </a:solidFill>
                <a:latin typeface="Bierstadt"/>
                <a:ea typeface="Bierstadt"/>
                <a:cs typeface="Bierstadt"/>
              </a:rPr>
              <a:t>10</a:t>
            </a:r>
            <a:r>
              <a:rPr lang="en-GB" sz="1800" b="0" i="0" u="none" strike="noStrike" baseline="0">
                <a:solidFill>
                  <a:srgbClr val="000000"/>
                </a:solidFill>
                <a:latin typeface="Bierstadt"/>
                <a:ea typeface="Bierstadt"/>
                <a:cs typeface="Bierstadt"/>
              </a:rPr>
              <a:t>] </a:t>
            </a:r>
            <a:r>
              <a:rPr lang="en-GB">
                <a:solidFill>
                  <a:srgbClr val="000000"/>
                </a:solidFill>
                <a:latin typeface="Bierstadt"/>
                <a:ea typeface="Bierstadt"/>
                <a:cs typeface="Bierstadt"/>
              </a:rPr>
              <a:t>Yeast Bakery </a:t>
            </a:r>
            <a:endParaRPr lang="en-GB"/>
          </a:p>
          <a:p>
            <a:pPr algn="ctr"/>
            <a:endParaRPr lang="en-GB"/>
          </a:p>
        </p:txBody>
      </p:sp>
      <p:sp>
        <p:nvSpPr>
          <p:cNvPr id="8" name="TextBox 7">
            <a:extLst>
              <a:ext uri="{FF2B5EF4-FFF2-40B4-BE49-F238E27FC236}">
                <a16:creationId xmlns:a16="http://schemas.microsoft.com/office/drawing/2014/main" id="{B392AB42-44F4-FF56-41FE-E822F60F61CA}"/>
              </a:ext>
            </a:extLst>
          </p:cNvPr>
          <p:cNvSpPr txBox="1"/>
          <p:nvPr/>
        </p:nvSpPr>
        <p:spPr>
          <a:xfrm>
            <a:off x="8158478" y="2148840"/>
            <a:ext cx="351536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800" b="0" i="0" u="none" strike="noStrike" baseline="0">
                <a:solidFill>
                  <a:srgbClr val="000000"/>
                </a:solidFill>
                <a:latin typeface="Bierstadt"/>
                <a:ea typeface="Bierstadt"/>
                <a:cs typeface="Bierstadt"/>
              </a:rPr>
              <a:t>[</a:t>
            </a:r>
            <a:r>
              <a:rPr lang="en-GB">
                <a:solidFill>
                  <a:srgbClr val="000000"/>
                </a:solidFill>
                <a:latin typeface="Bierstadt"/>
                <a:ea typeface="Bierstadt"/>
                <a:cs typeface="Bierstadt"/>
              </a:rPr>
              <a:t>10</a:t>
            </a:r>
            <a:r>
              <a:rPr lang="en-GB" sz="1800" b="0" i="0" u="none" strike="noStrike" baseline="0">
                <a:solidFill>
                  <a:srgbClr val="000000"/>
                </a:solidFill>
                <a:latin typeface="Bierstadt"/>
                <a:ea typeface="Bierstadt"/>
                <a:cs typeface="Bierstadt"/>
              </a:rPr>
              <a:t>] </a:t>
            </a:r>
            <a:r>
              <a:rPr lang="en-GB">
                <a:solidFill>
                  <a:srgbClr val="000000"/>
                </a:solidFill>
                <a:latin typeface="Bierstadt"/>
                <a:ea typeface="Bierstadt"/>
                <a:cs typeface="Bierstadt"/>
              </a:rPr>
              <a:t>Yeast Bakery </a:t>
            </a:r>
            <a:endParaRPr lang="en-GB"/>
          </a:p>
          <a:p>
            <a:pPr algn="ctr"/>
            <a:endParaRPr lang="en-GB"/>
          </a:p>
        </p:txBody>
      </p:sp>
    </p:spTree>
    <p:extLst>
      <p:ext uri="{BB962C8B-B14F-4D97-AF65-F5344CB8AC3E}">
        <p14:creationId xmlns:p14="http://schemas.microsoft.com/office/powerpoint/2010/main" val="26769725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6209925"/>
            <a:ext cx="11155680" cy="45719"/>
          </a:xfrm>
          <a:custGeom>
            <a:avLst/>
            <a:gdLst/>
            <a:ahLst/>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5" name="Rectangle 14">
            <a:extLst>
              <a:ext uri="{FF2B5EF4-FFF2-40B4-BE49-F238E27FC236}">
                <a16:creationId xmlns:a16="http://schemas.microsoft.com/office/drawing/2014/main" id="{FAF3766F-DEF3-4802-BB0D-7A18EDD970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E6C465E-1626-4C57-6CB2-F6E479AC0420}"/>
              </a:ext>
            </a:extLst>
          </p:cNvPr>
          <p:cNvSpPr>
            <a:spLocks noGrp="1"/>
          </p:cNvSpPr>
          <p:nvPr>
            <p:ph type="title"/>
          </p:nvPr>
        </p:nvSpPr>
        <p:spPr>
          <a:xfrm>
            <a:off x="70829" y="5506720"/>
            <a:ext cx="12116817" cy="1062061"/>
          </a:xfrm>
        </p:spPr>
        <p:txBody>
          <a:bodyPr vert="horz" lIns="91440" tIns="45720" rIns="91440" bIns="45720" rtlCol="0" anchor="b">
            <a:normAutofit/>
          </a:bodyPr>
          <a:lstStyle/>
          <a:p>
            <a:r>
              <a:rPr lang="en-US" sz="2400" dirty="0"/>
              <a:t>Real world food products for reference as well as my concept art in my 3D models</a:t>
            </a:r>
          </a:p>
        </p:txBody>
      </p:sp>
      <p:sp>
        <p:nvSpPr>
          <p:cNvPr id="17" name="Freeform: Shape 16">
            <a:extLst>
              <a:ext uri="{FF2B5EF4-FFF2-40B4-BE49-F238E27FC236}">
                <a16:creationId xmlns:a16="http://schemas.microsoft.com/office/drawing/2014/main" id="{DCC11005-BC53-5976-9587-FB0B62EF64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5" descr="A group of cookies on a plate&#10;&#10;AI-generated content may be incorrect.">
            <a:extLst>
              <a:ext uri="{FF2B5EF4-FFF2-40B4-BE49-F238E27FC236}">
                <a16:creationId xmlns:a16="http://schemas.microsoft.com/office/drawing/2014/main" id="{501BA2A3-6682-9B4E-9534-3C18F3D77A0B}"/>
              </a:ext>
            </a:extLst>
          </p:cNvPr>
          <p:cNvPicPr>
            <a:picLocks noChangeAspect="1"/>
          </p:cNvPicPr>
          <p:nvPr/>
        </p:nvPicPr>
        <p:blipFill>
          <a:blip r:embed="rId2"/>
          <a:srcRect r="-1" b="7634"/>
          <a:stretch>
            <a:fillRect/>
          </a:stretch>
        </p:blipFill>
        <p:spPr>
          <a:xfrm>
            <a:off x="517869" y="970929"/>
            <a:ext cx="3547872" cy="4096268"/>
          </a:xfrm>
          <a:prstGeom prst="rect">
            <a:avLst/>
          </a:prstGeom>
        </p:spPr>
      </p:pic>
      <p:pic>
        <p:nvPicPr>
          <p:cNvPr id="5" name="Picture 4" descr="A loaf of bread on a cutting board&#10;&#10;AI-generated content may be incorrect.">
            <a:extLst>
              <a:ext uri="{FF2B5EF4-FFF2-40B4-BE49-F238E27FC236}">
                <a16:creationId xmlns:a16="http://schemas.microsoft.com/office/drawing/2014/main" id="{4E7AACD0-DBBA-1918-4DEF-A3BE459364B5}"/>
              </a:ext>
            </a:extLst>
          </p:cNvPr>
          <p:cNvPicPr>
            <a:picLocks noChangeAspect="1"/>
          </p:cNvPicPr>
          <p:nvPr/>
        </p:nvPicPr>
        <p:blipFill>
          <a:blip r:embed="rId3"/>
          <a:srcRect t="8119" r="1" b="14814"/>
          <a:stretch>
            <a:fillRect/>
          </a:stretch>
        </p:blipFill>
        <p:spPr>
          <a:xfrm>
            <a:off x="4320540" y="970929"/>
            <a:ext cx="3547872" cy="4096268"/>
          </a:xfrm>
          <a:prstGeom prst="rect">
            <a:avLst/>
          </a:prstGeom>
        </p:spPr>
      </p:pic>
      <p:pic>
        <p:nvPicPr>
          <p:cNvPr id="4" name="Content Placeholder 3" descr="A group of donuts on a cooling rack&#10;&#10;AI-generated content may be incorrect.">
            <a:extLst>
              <a:ext uri="{FF2B5EF4-FFF2-40B4-BE49-F238E27FC236}">
                <a16:creationId xmlns:a16="http://schemas.microsoft.com/office/drawing/2014/main" id="{08FA582A-8610-C86D-790B-9EEBB0F9B4CE}"/>
              </a:ext>
            </a:extLst>
          </p:cNvPr>
          <p:cNvPicPr>
            <a:picLocks noGrp="1" noChangeAspect="1"/>
          </p:cNvPicPr>
          <p:nvPr>
            <p:ph idx="1"/>
          </p:nvPr>
        </p:nvPicPr>
        <p:blipFill>
          <a:blip r:embed="rId4"/>
          <a:srcRect t="9944" r="-3" b="-3"/>
          <a:stretch>
            <a:fillRect/>
          </a:stretch>
        </p:blipFill>
        <p:spPr>
          <a:xfrm>
            <a:off x="8123211" y="970929"/>
            <a:ext cx="3547872" cy="4096268"/>
          </a:xfrm>
          <a:prstGeom prst="rect">
            <a:avLst/>
          </a:prstGeom>
        </p:spPr>
      </p:pic>
      <p:sp>
        <p:nvSpPr>
          <p:cNvPr id="7" name="TextBox 6">
            <a:extLst>
              <a:ext uri="{FF2B5EF4-FFF2-40B4-BE49-F238E27FC236}">
                <a16:creationId xmlns:a16="http://schemas.microsoft.com/office/drawing/2014/main" id="{362D0B91-35B3-0B11-BC96-5A2EA671C227}"/>
              </a:ext>
            </a:extLst>
          </p:cNvPr>
          <p:cNvSpPr txBox="1"/>
          <p:nvPr/>
        </p:nvSpPr>
        <p:spPr>
          <a:xfrm>
            <a:off x="518160" y="665480"/>
            <a:ext cx="69088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800" b="0" i="0" u="none" strike="noStrike" baseline="0">
                <a:solidFill>
                  <a:srgbClr val="000000"/>
                </a:solidFill>
                <a:latin typeface="Bierstadt"/>
                <a:ea typeface="Bierstadt"/>
                <a:cs typeface="Bierstadt"/>
              </a:rPr>
              <a:t>[</a:t>
            </a:r>
            <a:r>
              <a:rPr lang="en-GB">
                <a:solidFill>
                  <a:srgbClr val="000000"/>
                </a:solidFill>
                <a:latin typeface="Bierstadt"/>
                <a:ea typeface="Bierstadt"/>
                <a:cs typeface="Bierstadt"/>
              </a:rPr>
              <a:t>11</a:t>
            </a:r>
            <a:r>
              <a:rPr lang="en-GB" sz="1800" b="0" i="0" u="none" strike="noStrike" baseline="0">
                <a:solidFill>
                  <a:srgbClr val="000000"/>
                </a:solidFill>
                <a:latin typeface="Bierstadt"/>
                <a:ea typeface="Bierstadt"/>
                <a:cs typeface="Bierstadt"/>
              </a:rPr>
              <a:t>] </a:t>
            </a:r>
            <a:endParaRPr lang="en-GB"/>
          </a:p>
          <a:p>
            <a:pPr algn="ctr"/>
            <a:endParaRPr lang="en-GB"/>
          </a:p>
        </p:txBody>
      </p:sp>
      <p:sp>
        <p:nvSpPr>
          <p:cNvPr id="8" name="TextBox 7">
            <a:extLst>
              <a:ext uri="{FF2B5EF4-FFF2-40B4-BE49-F238E27FC236}">
                <a16:creationId xmlns:a16="http://schemas.microsoft.com/office/drawing/2014/main" id="{84C7A265-537A-AACF-2A18-E83F4F752DA0}"/>
              </a:ext>
            </a:extLst>
          </p:cNvPr>
          <p:cNvSpPr txBox="1"/>
          <p:nvPr/>
        </p:nvSpPr>
        <p:spPr>
          <a:xfrm>
            <a:off x="4236720" y="665480"/>
            <a:ext cx="80264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800" b="0" i="0" u="none" strike="noStrike" baseline="0">
                <a:solidFill>
                  <a:srgbClr val="000000"/>
                </a:solidFill>
                <a:latin typeface="Bierstadt"/>
                <a:ea typeface="Bierstadt"/>
                <a:cs typeface="Bierstadt"/>
              </a:rPr>
              <a:t>[</a:t>
            </a:r>
            <a:r>
              <a:rPr lang="en-GB">
                <a:solidFill>
                  <a:srgbClr val="000000"/>
                </a:solidFill>
                <a:latin typeface="Bierstadt"/>
                <a:ea typeface="Bierstadt"/>
                <a:cs typeface="Bierstadt"/>
              </a:rPr>
              <a:t>12</a:t>
            </a:r>
            <a:r>
              <a:rPr lang="en-GB" sz="1800" b="0" i="0" u="none" strike="noStrike" baseline="0">
                <a:solidFill>
                  <a:srgbClr val="000000"/>
                </a:solidFill>
                <a:latin typeface="Bierstadt"/>
                <a:ea typeface="Bierstadt"/>
                <a:cs typeface="Bierstadt"/>
              </a:rPr>
              <a:t>] </a:t>
            </a:r>
            <a:endParaRPr lang="en-GB"/>
          </a:p>
          <a:p>
            <a:pPr algn="ctr"/>
            <a:endParaRPr lang="en-GB"/>
          </a:p>
        </p:txBody>
      </p:sp>
      <p:sp>
        <p:nvSpPr>
          <p:cNvPr id="9" name="TextBox 8">
            <a:extLst>
              <a:ext uri="{FF2B5EF4-FFF2-40B4-BE49-F238E27FC236}">
                <a16:creationId xmlns:a16="http://schemas.microsoft.com/office/drawing/2014/main" id="{D7C7D853-570A-9800-CA53-EBA86169819D}"/>
              </a:ext>
            </a:extLst>
          </p:cNvPr>
          <p:cNvSpPr txBox="1"/>
          <p:nvPr/>
        </p:nvSpPr>
        <p:spPr>
          <a:xfrm>
            <a:off x="8016240" y="655320"/>
            <a:ext cx="85344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800" b="0" i="0" u="none" strike="noStrike" baseline="0">
                <a:solidFill>
                  <a:srgbClr val="000000"/>
                </a:solidFill>
                <a:latin typeface="Bierstadt"/>
                <a:ea typeface="Bierstadt"/>
                <a:cs typeface="Bierstadt"/>
              </a:rPr>
              <a:t>[</a:t>
            </a:r>
            <a:r>
              <a:rPr lang="en-GB">
                <a:solidFill>
                  <a:srgbClr val="000000"/>
                </a:solidFill>
                <a:latin typeface="Bierstadt"/>
                <a:ea typeface="Bierstadt"/>
                <a:cs typeface="Bierstadt"/>
              </a:rPr>
              <a:t>13</a:t>
            </a:r>
            <a:r>
              <a:rPr lang="en-GB" sz="1800" b="0" i="0" u="none" strike="noStrike" baseline="0">
                <a:solidFill>
                  <a:srgbClr val="000000"/>
                </a:solidFill>
                <a:latin typeface="Bierstadt"/>
                <a:ea typeface="Bierstadt"/>
                <a:cs typeface="Bierstadt"/>
              </a:rPr>
              <a:t>] </a:t>
            </a:r>
            <a:endParaRPr lang="en-GB"/>
          </a:p>
          <a:p>
            <a:pPr algn="ctr"/>
            <a:endParaRPr lang="en-GB"/>
          </a:p>
        </p:txBody>
      </p:sp>
    </p:spTree>
    <p:extLst>
      <p:ext uri="{BB962C8B-B14F-4D97-AF65-F5344CB8AC3E}">
        <p14:creationId xmlns:p14="http://schemas.microsoft.com/office/powerpoint/2010/main" val="24605234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F438147-1803-38DE-94E5-B7D30CD2DCE0}"/>
            </a:ext>
          </a:extLst>
        </p:cNvPr>
        <p:cNvGrpSpPr/>
        <p:nvPr/>
      </p:nvGrpSpPr>
      <p:grpSpPr>
        <a:xfrm>
          <a:off x="0" y="0"/>
          <a:ext cx="0" cy="0"/>
          <a:chOff x="0" y="0"/>
          <a:chExt cx="0" cy="0"/>
        </a:xfrm>
      </p:grpSpPr>
      <p:sp>
        <p:nvSpPr>
          <p:cNvPr id="57" name="Rectangle 56">
            <a:extLst>
              <a:ext uri="{FF2B5EF4-FFF2-40B4-BE49-F238E27FC236}">
                <a16:creationId xmlns:a16="http://schemas.microsoft.com/office/drawing/2014/main" id="{5820888B-4EA5-E0E8-6D52-7733E1E774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EB42AE7-526D-DDFB-BCE6-C4969248823B}"/>
              </a:ext>
            </a:extLst>
          </p:cNvPr>
          <p:cNvSpPr>
            <a:spLocks noGrp="1"/>
          </p:cNvSpPr>
          <p:nvPr>
            <p:ph type="ctrTitle"/>
          </p:nvPr>
        </p:nvSpPr>
        <p:spPr>
          <a:xfrm>
            <a:off x="521208" y="968248"/>
            <a:ext cx="3397649" cy="479284"/>
          </a:xfrm>
        </p:spPr>
        <p:txBody>
          <a:bodyPr anchor="t">
            <a:normAutofit/>
          </a:bodyPr>
          <a:lstStyle/>
          <a:p>
            <a:r>
              <a:rPr lang="en-GB" sz="2400"/>
              <a:t>Concept Art</a:t>
            </a:r>
          </a:p>
        </p:txBody>
      </p:sp>
      <p:sp>
        <p:nvSpPr>
          <p:cNvPr id="3" name="Subtitle 2">
            <a:extLst>
              <a:ext uri="{FF2B5EF4-FFF2-40B4-BE49-F238E27FC236}">
                <a16:creationId xmlns:a16="http://schemas.microsoft.com/office/drawing/2014/main" id="{16F4C204-7C29-91CE-3A6D-305791017826}"/>
              </a:ext>
            </a:extLst>
          </p:cNvPr>
          <p:cNvSpPr>
            <a:spLocks noGrp="1"/>
          </p:cNvSpPr>
          <p:nvPr>
            <p:ph type="subTitle" idx="1"/>
          </p:nvPr>
        </p:nvSpPr>
        <p:spPr>
          <a:xfrm>
            <a:off x="94488" y="1448873"/>
            <a:ext cx="3905649" cy="5242213"/>
          </a:xfrm>
        </p:spPr>
        <p:txBody>
          <a:bodyPr anchor="t">
            <a:normAutofit/>
          </a:bodyPr>
          <a:lstStyle/>
          <a:p>
            <a:r>
              <a:rPr lang="en-GB" i="0" dirty="0">
                <a:latin typeface="Aptos"/>
              </a:rPr>
              <a:t>List of progression</a:t>
            </a:r>
          </a:p>
          <a:p>
            <a:pPr marL="342900" indent="-342900">
              <a:buChar char="•"/>
            </a:pPr>
            <a:r>
              <a:rPr lang="en-GB" sz="1800" i="0" dirty="0">
                <a:latin typeface="Aptos"/>
              </a:rPr>
              <a:t>Used Ibis Paint [14] to create concept art inspired by real world imagery as well as 3D games</a:t>
            </a:r>
          </a:p>
          <a:p>
            <a:pPr marL="342900" indent="-342900">
              <a:buChar char="•"/>
            </a:pPr>
            <a:r>
              <a:rPr lang="en-GB" sz="1800" i="0" dirty="0">
                <a:latin typeface="Aptos"/>
              </a:rPr>
              <a:t>Model low-poly assets using Maya 2026 [15] </a:t>
            </a:r>
          </a:p>
          <a:p>
            <a:pPr marL="342900" indent="-342900">
              <a:buChar char="•"/>
            </a:pPr>
            <a:r>
              <a:rPr lang="en-GB" sz="1800" i="0" dirty="0">
                <a:latin typeface="Aptos"/>
              </a:rPr>
              <a:t>UV unwrap the model and import into photo editing software </a:t>
            </a:r>
          </a:p>
          <a:p>
            <a:pPr marL="342900" indent="-342900">
              <a:buChar char="•"/>
            </a:pPr>
            <a:r>
              <a:rPr lang="en-GB" sz="1800" i="0" dirty="0">
                <a:latin typeface="Aptos"/>
              </a:rPr>
              <a:t>(Alternatively, using Adobe substance painter [16] would mean painting textures onto </a:t>
            </a:r>
          </a:p>
          <a:p>
            <a:pPr marL="342900" indent="-342900">
              <a:buChar char="•"/>
            </a:pPr>
            <a:endParaRPr lang="en-GB" sz="1800" i="0">
              <a:latin typeface="Aptos"/>
            </a:endParaRPr>
          </a:p>
          <a:p>
            <a:pPr marL="342900" indent="-342900">
              <a:buChar char="•"/>
            </a:pPr>
            <a:endParaRPr lang="en-GB" sz="1800" i="0">
              <a:latin typeface="Aptos"/>
            </a:endParaRPr>
          </a:p>
          <a:p>
            <a:pPr marL="342900" indent="-342900">
              <a:buChar char="•"/>
            </a:pPr>
            <a:endParaRPr lang="en-GB" sz="1800" i="0">
              <a:latin typeface="Aptos"/>
            </a:endParaRPr>
          </a:p>
          <a:p>
            <a:endParaRPr lang="en-GB"/>
          </a:p>
        </p:txBody>
      </p:sp>
      <p:sp>
        <p:nvSpPr>
          <p:cNvPr id="59" name="Freeform: Shape 58">
            <a:extLst>
              <a:ext uri="{FF2B5EF4-FFF2-40B4-BE49-F238E27FC236}">
                <a16:creationId xmlns:a16="http://schemas.microsoft.com/office/drawing/2014/main" id="{06B5A8BF-0680-F9A7-27B1-3971EC9347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descr="A group of cookies and doughnuts&#10;&#10;AI-generated content may be incorrect.">
            <a:extLst>
              <a:ext uri="{FF2B5EF4-FFF2-40B4-BE49-F238E27FC236}">
                <a16:creationId xmlns:a16="http://schemas.microsoft.com/office/drawing/2014/main" id="{27E8905B-33ED-934D-44E4-D8A4D8B92441}"/>
              </a:ext>
            </a:extLst>
          </p:cNvPr>
          <p:cNvPicPr>
            <a:picLocks noChangeAspect="1"/>
          </p:cNvPicPr>
          <p:nvPr/>
        </p:nvPicPr>
        <p:blipFill>
          <a:blip r:embed="rId2"/>
          <a:stretch>
            <a:fillRect/>
          </a:stretch>
        </p:blipFill>
        <p:spPr>
          <a:xfrm>
            <a:off x="4119154" y="965741"/>
            <a:ext cx="7551931" cy="5342987"/>
          </a:xfrm>
          <a:prstGeom prst="rect">
            <a:avLst/>
          </a:prstGeom>
        </p:spPr>
      </p:pic>
    </p:spTree>
    <p:extLst>
      <p:ext uri="{BB962C8B-B14F-4D97-AF65-F5344CB8AC3E}">
        <p14:creationId xmlns:p14="http://schemas.microsoft.com/office/powerpoint/2010/main" val="34942861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065D9BE-A58D-6E8A-D4A2-5056F3C5E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67B8299-D9CA-348A-4A5E-35442F1A78FD}"/>
              </a:ext>
            </a:extLst>
          </p:cNvPr>
          <p:cNvSpPr>
            <a:spLocks noGrp="1"/>
          </p:cNvSpPr>
          <p:nvPr>
            <p:ph type="title"/>
          </p:nvPr>
        </p:nvSpPr>
        <p:spPr>
          <a:xfrm>
            <a:off x="521208" y="978408"/>
            <a:ext cx="5797296" cy="1463040"/>
          </a:xfrm>
        </p:spPr>
        <p:txBody>
          <a:bodyPr vert="horz" lIns="91440" tIns="45720" rIns="91440" bIns="45720" rtlCol="0">
            <a:normAutofit/>
          </a:bodyPr>
          <a:lstStyle/>
          <a:p>
            <a:r>
              <a:rPr lang="en-US" sz="2400"/>
              <a:t>Loaf Model + Painted textures</a:t>
            </a:r>
          </a:p>
        </p:txBody>
      </p:sp>
      <p:sp>
        <p:nvSpPr>
          <p:cNvPr id="29" name="Freeform: Shape 28">
            <a:extLst>
              <a:ext uri="{FF2B5EF4-FFF2-40B4-BE49-F238E27FC236}">
                <a16:creationId xmlns:a16="http://schemas.microsoft.com/office/drawing/2014/main" id="{A745E793-BC99-8991-71CD-53FFBB6A8F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11156260" cy="149279"/>
          </a:xfrm>
          <a:custGeom>
            <a:avLst/>
            <a:gdLst>
              <a:gd name="connsiteX0" fmla="*/ 0 w 11156260"/>
              <a:gd name="connsiteY0" fmla="*/ 0 h 149279"/>
              <a:gd name="connsiteX1" fmla="*/ 11156260 w 11156260"/>
              <a:gd name="connsiteY1" fmla="*/ 0 h 149279"/>
              <a:gd name="connsiteX2" fmla="*/ 11156260 w 11156260"/>
              <a:gd name="connsiteY2" fmla="*/ 149279 h 149279"/>
              <a:gd name="connsiteX3" fmla="*/ 0 w 11156260"/>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11156260" h="149279">
                <a:moveTo>
                  <a:pt x="0" y="0"/>
                </a:moveTo>
                <a:lnTo>
                  <a:pt x="11156260" y="0"/>
                </a:lnTo>
                <a:lnTo>
                  <a:pt x="11156260"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5" descr="A computer screen shot of a piece of bread&#10;&#10;AI-generated content may be incorrect.">
            <a:extLst>
              <a:ext uri="{FF2B5EF4-FFF2-40B4-BE49-F238E27FC236}">
                <a16:creationId xmlns:a16="http://schemas.microsoft.com/office/drawing/2014/main" id="{B101AEDB-5A86-A1D7-079E-5D07BA9187B9}"/>
              </a:ext>
            </a:extLst>
          </p:cNvPr>
          <p:cNvPicPr>
            <a:picLocks noChangeAspect="1"/>
          </p:cNvPicPr>
          <p:nvPr/>
        </p:nvPicPr>
        <p:blipFill>
          <a:blip r:embed="rId2"/>
          <a:srcRect l="14406" r="29480" b="-3"/>
          <a:stretch>
            <a:fillRect/>
          </a:stretch>
        </p:blipFill>
        <p:spPr>
          <a:xfrm>
            <a:off x="6896559" y="992351"/>
            <a:ext cx="2251748" cy="2588339"/>
          </a:xfrm>
          <a:prstGeom prst="rect">
            <a:avLst/>
          </a:prstGeom>
        </p:spPr>
      </p:pic>
      <p:pic>
        <p:nvPicPr>
          <p:cNvPr id="9" name="Picture 8" descr="A wooden box with a shadow&#10;&#10;AI-generated content may be incorrect.">
            <a:extLst>
              <a:ext uri="{FF2B5EF4-FFF2-40B4-BE49-F238E27FC236}">
                <a16:creationId xmlns:a16="http://schemas.microsoft.com/office/drawing/2014/main" id="{FD01D54A-2939-B80D-9A27-FAA58FA05042}"/>
              </a:ext>
            </a:extLst>
          </p:cNvPr>
          <p:cNvPicPr>
            <a:picLocks noChangeAspect="1"/>
          </p:cNvPicPr>
          <p:nvPr/>
        </p:nvPicPr>
        <p:blipFill>
          <a:blip r:embed="rId3"/>
          <a:srcRect l="16402" r="16931" b="392"/>
          <a:stretch>
            <a:fillRect/>
          </a:stretch>
        </p:blipFill>
        <p:spPr>
          <a:xfrm>
            <a:off x="9297413" y="992351"/>
            <a:ext cx="2556263" cy="2578062"/>
          </a:xfrm>
          <a:prstGeom prst="rect">
            <a:avLst/>
          </a:prstGeom>
        </p:spPr>
      </p:pic>
      <p:pic>
        <p:nvPicPr>
          <p:cNvPr id="4" name="Content Placeholder 3" descr="A bread on a grey surface&#10;&#10;AI-generated content may be incorrect.">
            <a:extLst>
              <a:ext uri="{FF2B5EF4-FFF2-40B4-BE49-F238E27FC236}">
                <a16:creationId xmlns:a16="http://schemas.microsoft.com/office/drawing/2014/main" id="{AF8B3B92-2A61-2158-89D8-47B1A102F7F4}"/>
              </a:ext>
            </a:extLst>
          </p:cNvPr>
          <p:cNvPicPr>
            <a:picLocks noChangeAspect="1"/>
          </p:cNvPicPr>
          <p:nvPr/>
        </p:nvPicPr>
        <p:blipFill>
          <a:blip r:embed="rId4"/>
          <a:srcRect l="23748" r="20763" b="-1"/>
          <a:stretch>
            <a:fillRect/>
          </a:stretch>
        </p:blipFill>
        <p:spPr>
          <a:xfrm>
            <a:off x="6896559" y="3845234"/>
            <a:ext cx="2251748" cy="2505829"/>
          </a:xfrm>
          <a:prstGeom prst="rect">
            <a:avLst/>
          </a:prstGeom>
        </p:spPr>
      </p:pic>
      <p:pic>
        <p:nvPicPr>
          <p:cNvPr id="7" name="Picture 6" descr="A screenshot of a computer&#10;&#10;AI-generated content may be incorrect.">
            <a:extLst>
              <a:ext uri="{FF2B5EF4-FFF2-40B4-BE49-F238E27FC236}">
                <a16:creationId xmlns:a16="http://schemas.microsoft.com/office/drawing/2014/main" id="{040320F4-A215-A4B5-073F-771E386F654E}"/>
              </a:ext>
            </a:extLst>
          </p:cNvPr>
          <p:cNvPicPr>
            <a:picLocks noChangeAspect="1"/>
          </p:cNvPicPr>
          <p:nvPr/>
        </p:nvPicPr>
        <p:blipFill>
          <a:blip r:embed="rId5"/>
          <a:srcRect l="18644" r="10169"/>
          <a:stretch>
            <a:fillRect/>
          </a:stretch>
        </p:blipFill>
        <p:spPr>
          <a:xfrm>
            <a:off x="9297413" y="3845233"/>
            <a:ext cx="2566679" cy="2505906"/>
          </a:xfrm>
          <a:prstGeom prst="rect">
            <a:avLst/>
          </a:prstGeom>
        </p:spPr>
      </p:pic>
      <p:pic>
        <p:nvPicPr>
          <p:cNvPr id="11" name="Picture 10" descr="A bread slices and a piece of bread&#10;&#10;AI-generated content may be incorrect.">
            <a:extLst>
              <a:ext uri="{FF2B5EF4-FFF2-40B4-BE49-F238E27FC236}">
                <a16:creationId xmlns:a16="http://schemas.microsoft.com/office/drawing/2014/main" id="{7B3896A6-50D1-483C-7B00-ECB791430BB6}"/>
              </a:ext>
            </a:extLst>
          </p:cNvPr>
          <p:cNvPicPr>
            <a:picLocks noChangeAspect="1"/>
          </p:cNvPicPr>
          <p:nvPr/>
        </p:nvPicPr>
        <p:blipFill>
          <a:blip r:embed="rId6"/>
          <a:stretch>
            <a:fillRect/>
          </a:stretch>
        </p:blipFill>
        <p:spPr>
          <a:xfrm>
            <a:off x="-5080" y="1869440"/>
            <a:ext cx="4460240" cy="4378960"/>
          </a:xfrm>
          <a:prstGeom prst="rect">
            <a:avLst/>
          </a:prstGeom>
        </p:spPr>
      </p:pic>
      <p:pic>
        <p:nvPicPr>
          <p:cNvPr id="13" name="Picture 12" descr="A yellow square with a black background&#10;&#10;AI-generated content may be incorrect.">
            <a:extLst>
              <a:ext uri="{FF2B5EF4-FFF2-40B4-BE49-F238E27FC236}">
                <a16:creationId xmlns:a16="http://schemas.microsoft.com/office/drawing/2014/main" id="{7879BA64-7D83-AC28-5B54-AF2E23A97F0F}"/>
              </a:ext>
            </a:extLst>
          </p:cNvPr>
          <p:cNvPicPr>
            <a:picLocks noChangeAspect="1"/>
          </p:cNvPicPr>
          <p:nvPr/>
        </p:nvPicPr>
        <p:blipFill>
          <a:blip r:embed="rId7"/>
          <a:stretch>
            <a:fillRect/>
          </a:stretch>
        </p:blipFill>
        <p:spPr>
          <a:xfrm>
            <a:off x="4452620" y="2588260"/>
            <a:ext cx="2448560" cy="2509520"/>
          </a:xfrm>
          <a:prstGeom prst="rect">
            <a:avLst/>
          </a:prstGeom>
        </p:spPr>
      </p:pic>
    </p:spTree>
    <p:extLst>
      <p:ext uri="{BB962C8B-B14F-4D97-AF65-F5344CB8AC3E}">
        <p14:creationId xmlns:p14="http://schemas.microsoft.com/office/powerpoint/2010/main" val="19874915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23FFE66-6434-0C6F-F627-EB069DDC05CA}"/>
            </a:ext>
          </a:extLst>
        </p:cNvPr>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34C0330F-1D4F-4552-B799-615DD237B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E17BD6-1FA6-EA88-BA4A-F047A71B0F2F}"/>
              </a:ext>
            </a:extLst>
          </p:cNvPr>
          <p:cNvSpPr>
            <a:spLocks noGrp="1"/>
          </p:cNvSpPr>
          <p:nvPr>
            <p:ph type="title"/>
          </p:nvPr>
        </p:nvSpPr>
        <p:spPr>
          <a:xfrm>
            <a:off x="521208" y="978408"/>
            <a:ext cx="5029200" cy="1463040"/>
          </a:xfrm>
        </p:spPr>
        <p:txBody>
          <a:bodyPr>
            <a:normAutofit/>
          </a:bodyPr>
          <a:lstStyle/>
          <a:p>
            <a:r>
              <a:rPr lang="en-GB" sz="2400"/>
              <a:t>Cookie Model + Painted Textures</a:t>
            </a:r>
          </a:p>
        </p:txBody>
      </p:sp>
      <p:sp>
        <p:nvSpPr>
          <p:cNvPr id="23" name="Rectangle 22">
            <a:extLst>
              <a:ext uri="{FF2B5EF4-FFF2-40B4-BE49-F238E27FC236}">
                <a16:creationId xmlns:a16="http://schemas.microsoft.com/office/drawing/2014/main" id="{92BE0106-0C20-465B-A1BE-0BAC2737B1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Content Placeholder 7" descr="A pair of cookies with chocolate chips&#10;&#10;AI-generated content may be incorrect.">
            <a:extLst>
              <a:ext uri="{FF2B5EF4-FFF2-40B4-BE49-F238E27FC236}">
                <a16:creationId xmlns:a16="http://schemas.microsoft.com/office/drawing/2014/main" id="{0BD18F3F-0EE3-62EB-933C-386ADE04E176}"/>
              </a:ext>
            </a:extLst>
          </p:cNvPr>
          <p:cNvPicPr>
            <a:picLocks noGrp="1" noChangeAspect="1"/>
          </p:cNvPicPr>
          <p:nvPr>
            <p:ph idx="1"/>
          </p:nvPr>
        </p:nvPicPr>
        <p:blipFill>
          <a:blip r:embed="rId2"/>
          <a:stretch>
            <a:fillRect/>
          </a:stretch>
        </p:blipFill>
        <p:spPr>
          <a:xfrm rot="3000000">
            <a:off x="-741938" y="2001416"/>
            <a:ext cx="4051808" cy="4021328"/>
          </a:xfrm>
          <a:prstGeom prst="rect">
            <a:avLst/>
          </a:prstGeom>
        </p:spPr>
      </p:pic>
      <p:pic>
        <p:nvPicPr>
          <p:cNvPr id="5" name="Picture 4" descr="A screenshot of a computer&#10;&#10;AI-generated content may be incorrect.">
            <a:extLst>
              <a:ext uri="{FF2B5EF4-FFF2-40B4-BE49-F238E27FC236}">
                <a16:creationId xmlns:a16="http://schemas.microsoft.com/office/drawing/2014/main" id="{8659458D-17A9-52D6-FB26-2C528A55C07C}"/>
              </a:ext>
            </a:extLst>
          </p:cNvPr>
          <p:cNvPicPr>
            <a:picLocks noChangeAspect="1"/>
          </p:cNvPicPr>
          <p:nvPr/>
        </p:nvPicPr>
        <p:blipFill>
          <a:blip r:embed="rId3"/>
          <a:srcRect l="2978" r="23077" b="-765"/>
          <a:stretch>
            <a:fillRect/>
          </a:stretch>
        </p:blipFill>
        <p:spPr>
          <a:xfrm>
            <a:off x="5663740" y="508093"/>
            <a:ext cx="3024624" cy="2843972"/>
          </a:xfrm>
          <a:prstGeom prst="rect">
            <a:avLst/>
          </a:prstGeom>
        </p:spPr>
      </p:pic>
      <p:pic>
        <p:nvPicPr>
          <p:cNvPr id="6" name="Picture 5" descr="A screenshot of a computer&#10;&#10;AI-generated content may be incorrect.">
            <a:extLst>
              <a:ext uri="{FF2B5EF4-FFF2-40B4-BE49-F238E27FC236}">
                <a16:creationId xmlns:a16="http://schemas.microsoft.com/office/drawing/2014/main" id="{BB02DF8D-3390-6FFB-5342-3FA85AB72693}"/>
              </a:ext>
            </a:extLst>
          </p:cNvPr>
          <p:cNvPicPr>
            <a:picLocks noChangeAspect="1"/>
          </p:cNvPicPr>
          <p:nvPr/>
        </p:nvPicPr>
        <p:blipFill>
          <a:blip r:embed="rId4"/>
          <a:srcRect l="12000" r="10000" b="-404"/>
          <a:stretch>
            <a:fillRect/>
          </a:stretch>
        </p:blipFill>
        <p:spPr>
          <a:xfrm>
            <a:off x="8889025" y="3515453"/>
            <a:ext cx="3167397" cy="2833670"/>
          </a:xfrm>
          <a:prstGeom prst="rect">
            <a:avLst/>
          </a:prstGeom>
        </p:spPr>
      </p:pic>
      <p:pic>
        <p:nvPicPr>
          <p:cNvPr id="7" name="Picture 6" descr="A screenshot of a computer&#10;&#10;AI-generated content may be incorrect.">
            <a:extLst>
              <a:ext uri="{FF2B5EF4-FFF2-40B4-BE49-F238E27FC236}">
                <a16:creationId xmlns:a16="http://schemas.microsoft.com/office/drawing/2014/main" id="{D3FF3671-916C-3A7B-B826-ECA97FA52FEC}"/>
              </a:ext>
            </a:extLst>
          </p:cNvPr>
          <p:cNvPicPr>
            <a:picLocks noChangeAspect="1"/>
          </p:cNvPicPr>
          <p:nvPr/>
        </p:nvPicPr>
        <p:blipFill>
          <a:blip r:embed="rId5"/>
          <a:srcRect l="8010" r="19794" b="-679"/>
          <a:stretch>
            <a:fillRect/>
          </a:stretch>
        </p:blipFill>
        <p:spPr>
          <a:xfrm>
            <a:off x="5663740" y="3516661"/>
            <a:ext cx="3018676" cy="2841464"/>
          </a:xfrm>
          <a:prstGeom prst="rect">
            <a:avLst/>
          </a:prstGeom>
        </p:spPr>
      </p:pic>
      <p:pic>
        <p:nvPicPr>
          <p:cNvPr id="4" name="Content Placeholder 3" descr="A computer screen shot of a piece of food&#10;&#10;AI-generated content may be incorrect.">
            <a:extLst>
              <a:ext uri="{FF2B5EF4-FFF2-40B4-BE49-F238E27FC236}">
                <a16:creationId xmlns:a16="http://schemas.microsoft.com/office/drawing/2014/main" id="{11AFE531-47B6-7EAB-FEB5-773CBCC76B2C}"/>
              </a:ext>
            </a:extLst>
          </p:cNvPr>
          <p:cNvPicPr>
            <a:picLocks noChangeAspect="1"/>
          </p:cNvPicPr>
          <p:nvPr/>
        </p:nvPicPr>
        <p:blipFill>
          <a:blip r:embed="rId6"/>
          <a:srcRect l="6829" r="15342" b="-361"/>
          <a:stretch>
            <a:fillRect/>
          </a:stretch>
        </p:blipFill>
        <p:spPr>
          <a:xfrm>
            <a:off x="8817905" y="509301"/>
            <a:ext cx="3242037" cy="2832376"/>
          </a:xfrm>
          <a:prstGeom prst="rect">
            <a:avLst/>
          </a:prstGeom>
        </p:spPr>
      </p:pic>
      <p:pic>
        <p:nvPicPr>
          <p:cNvPr id="9" name="Picture 8" descr="A close up of a cookie&#10;&#10;AI-generated content may be incorrect.">
            <a:extLst>
              <a:ext uri="{FF2B5EF4-FFF2-40B4-BE49-F238E27FC236}">
                <a16:creationId xmlns:a16="http://schemas.microsoft.com/office/drawing/2014/main" id="{8489CC34-55BF-9876-FA70-11C486E002A1}"/>
              </a:ext>
            </a:extLst>
          </p:cNvPr>
          <p:cNvPicPr>
            <a:picLocks noChangeAspect="1"/>
          </p:cNvPicPr>
          <p:nvPr/>
        </p:nvPicPr>
        <p:blipFill>
          <a:blip r:embed="rId7"/>
          <a:stretch>
            <a:fillRect/>
          </a:stretch>
        </p:blipFill>
        <p:spPr>
          <a:xfrm>
            <a:off x="2128520" y="2032000"/>
            <a:ext cx="3423920" cy="3423920"/>
          </a:xfrm>
          <a:prstGeom prst="rect">
            <a:avLst/>
          </a:prstGeom>
        </p:spPr>
      </p:pic>
    </p:spTree>
    <p:extLst>
      <p:ext uri="{BB962C8B-B14F-4D97-AF65-F5344CB8AC3E}">
        <p14:creationId xmlns:p14="http://schemas.microsoft.com/office/powerpoint/2010/main" val="37210491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34C0330F-1D4F-4552-B799-615DD237B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D0630F6-0504-1018-C9AD-3F9E495C631D}"/>
              </a:ext>
            </a:extLst>
          </p:cNvPr>
          <p:cNvSpPr>
            <a:spLocks noGrp="1"/>
          </p:cNvSpPr>
          <p:nvPr>
            <p:ph type="title"/>
          </p:nvPr>
        </p:nvSpPr>
        <p:spPr>
          <a:xfrm>
            <a:off x="521208" y="978408"/>
            <a:ext cx="5029200" cy="1463040"/>
          </a:xfrm>
        </p:spPr>
        <p:txBody>
          <a:bodyPr>
            <a:normAutofit/>
          </a:bodyPr>
          <a:lstStyle/>
          <a:p>
            <a:r>
              <a:rPr lang="en-GB" sz="2400"/>
              <a:t>Donut Model + Painted Textures</a:t>
            </a:r>
          </a:p>
        </p:txBody>
      </p:sp>
      <p:sp>
        <p:nvSpPr>
          <p:cNvPr id="16" name="Rectangle 15">
            <a:extLst>
              <a:ext uri="{FF2B5EF4-FFF2-40B4-BE49-F238E27FC236}">
                <a16:creationId xmlns:a16="http://schemas.microsoft.com/office/drawing/2014/main" id="{92BE0106-0C20-465B-A1BE-0BAC2737B1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Content Placeholder 7" descr="A two donuts with chocolate frosting&#10;&#10;AI-generated content may be incorrect.">
            <a:extLst>
              <a:ext uri="{FF2B5EF4-FFF2-40B4-BE49-F238E27FC236}">
                <a16:creationId xmlns:a16="http://schemas.microsoft.com/office/drawing/2014/main" id="{E66BCD9C-C8A1-85F7-5F33-1A3C966A4C59}"/>
              </a:ext>
            </a:extLst>
          </p:cNvPr>
          <p:cNvPicPr>
            <a:picLocks noGrp="1" noChangeAspect="1"/>
          </p:cNvPicPr>
          <p:nvPr>
            <p:ph idx="1"/>
          </p:nvPr>
        </p:nvPicPr>
        <p:blipFill>
          <a:blip r:embed="rId2"/>
          <a:stretch>
            <a:fillRect/>
          </a:stretch>
        </p:blipFill>
        <p:spPr>
          <a:xfrm rot="2580000">
            <a:off x="-613949" y="1902878"/>
            <a:ext cx="3879088" cy="3879088"/>
          </a:xfrm>
          <a:prstGeom prst="rect">
            <a:avLst/>
          </a:prstGeom>
        </p:spPr>
      </p:pic>
      <p:pic>
        <p:nvPicPr>
          <p:cNvPr id="4" name="Content Placeholder 3" descr="A computer screen shot of a donut&#10;&#10;AI-generated content may be incorrect.">
            <a:extLst>
              <a:ext uri="{FF2B5EF4-FFF2-40B4-BE49-F238E27FC236}">
                <a16:creationId xmlns:a16="http://schemas.microsoft.com/office/drawing/2014/main" id="{60AFE497-8B13-C2D1-1573-2612E4389330}"/>
              </a:ext>
            </a:extLst>
          </p:cNvPr>
          <p:cNvPicPr>
            <a:picLocks noChangeAspect="1"/>
          </p:cNvPicPr>
          <p:nvPr/>
        </p:nvPicPr>
        <p:blipFill>
          <a:blip r:embed="rId3"/>
          <a:srcRect l="4936" r="37759" b="2"/>
          <a:stretch>
            <a:fillRect/>
          </a:stretch>
        </p:blipFill>
        <p:spPr>
          <a:xfrm>
            <a:off x="6120940" y="508093"/>
            <a:ext cx="2684411" cy="2822297"/>
          </a:xfrm>
          <a:prstGeom prst="rect">
            <a:avLst/>
          </a:prstGeom>
        </p:spPr>
      </p:pic>
      <p:pic>
        <p:nvPicPr>
          <p:cNvPr id="7" name="Picture 6" descr="A computer screen shot of a gold object&#10;&#10;AI-generated content may be incorrect.">
            <a:extLst>
              <a:ext uri="{FF2B5EF4-FFF2-40B4-BE49-F238E27FC236}">
                <a16:creationId xmlns:a16="http://schemas.microsoft.com/office/drawing/2014/main" id="{C46CB686-054B-C5C5-2356-8CC23C709721}"/>
              </a:ext>
            </a:extLst>
          </p:cNvPr>
          <p:cNvPicPr>
            <a:picLocks noChangeAspect="1"/>
          </p:cNvPicPr>
          <p:nvPr/>
        </p:nvPicPr>
        <p:blipFill>
          <a:blip r:embed="rId4"/>
          <a:srcRect l="18710" r="24516" b="-3787"/>
          <a:stretch>
            <a:fillRect/>
          </a:stretch>
        </p:blipFill>
        <p:spPr>
          <a:xfrm>
            <a:off x="8990625" y="508093"/>
            <a:ext cx="2681781" cy="2929247"/>
          </a:xfrm>
          <a:prstGeom prst="rect">
            <a:avLst/>
          </a:prstGeom>
        </p:spPr>
      </p:pic>
      <p:pic>
        <p:nvPicPr>
          <p:cNvPr id="5" name="Picture 4" descr="A screenshot of a computer&#10;&#10;AI-generated content may be incorrect.">
            <a:extLst>
              <a:ext uri="{FF2B5EF4-FFF2-40B4-BE49-F238E27FC236}">
                <a16:creationId xmlns:a16="http://schemas.microsoft.com/office/drawing/2014/main" id="{BB343BF3-8899-E9E9-E36A-5E315FA7C394}"/>
              </a:ext>
            </a:extLst>
          </p:cNvPr>
          <p:cNvPicPr>
            <a:picLocks noChangeAspect="1"/>
          </p:cNvPicPr>
          <p:nvPr/>
        </p:nvPicPr>
        <p:blipFill>
          <a:blip r:embed="rId5"/>
          <a:srcRect l="5640" r="31108" b="-1"/>
          <a:stretch>
            <a:fillRect/>
          </a:stretch>
        </p:blipFill>
        <p:spPr>
          <a:xfrm>
            <a:off x="6120940" y="3516661"/>
            <a:ext cx="2684411" cy="2822298"/>
          </a:xfrm>
          <a:prstGeom prst="rect">
            <a:avLst/>
          </a:prstGeom>
        </p:spPr>
      </p:pic>
      <p:pic>
        <p:nvPicPr>
          <p:cNvPr id="6" name="Picture 5" descr="A computer screen shot of a donut&#10;&#10;AI-generated content may be incorrect.">
            <a:extLst>
              <a:ext uri="{FF2B5EF4-FFF2-40B4-BE49-F238E27FC236}">
                <a16:creationId xmlns:a16="http://schemas.microsoft.com/office/drawing/2014/main" id="{BBAC1109-FE4A-53C0-1BB2-FD6829C9477F}"/>
              </a:ext>
            </a:extLst>
          </p:cNvPr>
          <p:cNvPicPr>
            <a:picLocks noChangeAspect="1"/>
          </p:cNvPicPr>
          <p:nvPr/>
        </p:nvPicPr>
        <p:blipFill>
          <a:blip r:embed="rId6"/>
          <a:srcRect l="20457" r="15100" b="-4"/>
          <a:stretch>
            <a:fillRect/>
          </a:stretch>
        </p:blipFill>
        <p:spPr>
          <a:xfrm>
            <a:off x="8990625" y="3516661"/>
            <a:ext cx="2684411" cy="2822298"/>
          </a:xfrm>
          <a:prstGeom prst="rect">
            <a:avLst/>
          </a:prstGeom>
        </p:spPr>
      </p:pic>
      <p:pic>
        <p:nvPicPr>
          <p:cNvPr id="9" name="Picture 8">
            <a:extLst>
              <a:ext uri="{FF2B5EF4-FFF2-40B4-BE49-F238E27FC236}">
                <a16:creationId xmlns:a16="http://schemas.microsoft.com/office/drawing/2014/main" id="{B346BAF8-1A27-00C8-97B0-C39E2DA7AC5D}"/>
              </a:ext>
            </a:extLst>
          </p:cNvPr>
          <p:cNvPicPr>
            <a:picLocks noChangeAspect="1"/>
          </p:cNvPicPr>
          <p:nvPr/>
        </p:nvPicPr>
        <p:blipFill>
          <a:blip r:embed="rId7"/>
          <a:stretch>
            <a:fillRect/>
          </a:stretch>
        </p:blipFill>
        <p:spPr>
          <a:xfrm>
            <a:off x="2616200" y="2113280"/>
            <a:ext cx="3474720" cy="3464560"/>
          </a:xfrm>
          <a:prstGeom prst="rect">
            <a:avLst/>
          </a:prstGeom>
        </p:spPr>
      </p:pic>
    </p:spTree>
    <p:extLst>
      <p:ext uri="{BB962C8B-B14F-4D97-AF65-F5344CB8AC3E}">
        <p14:creationId xmlns:p14="http://schemas.microsoft.com/office/powerpoint/2010/main" val="16021118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6209925"/>
            <a:ext cx="11155680" cy="45719"/>
          </a:xfrm>
          <a:custGeom>
            <a:avLst/>
            <a:gdLst/>
            <a:ahLst/>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6" name="Rectangle 15">
            <a:extLst>
              <a:ext uri="{FF2B5EF4-FFF2-40B4-BE49-F238E27FC236}">
                <a16:creationId xmlns:a16="http://schemas.microsoft.com/office/drawing/2014/main" id="{DD1980C8-FD80-43D8-9D6A-0262A4D533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4632C44-22DC-89DE-015B-850597E9A68A}"/>
              </a:ext>
            </a:extLst>
          </p:cNvPr>
          <p:cNvSpPr>
            <a:spLocks noGrp="1"/>
          </p:cNvSpPr>
          <p:nvPr>
            <p:ph type="title"/>
          </p:nvPr>
        </p:nvSpPr>
        <p:spPr>
          <a:xfrm>
            <a:off x="517870" y="978408"/>
            <a:ext cx="11155530" cy="483109"/>
          </a:xfrm>
        </p:spPr>
        <p:txBody>
          <a:bodyPr vert="horz" lIns="91440" tIns="45720" rIns="91440" bIns="45720" rtlCol="0" anchor="b">
            <a:normAutofit/>
          </a:bodyPr>
          <a:lstStyle/>
          <a:p>
            <a:r>
              <a:rPr lang="en-US" sz="2400"/>
              <a:t>Model Wireframes</a:t>
            </a:r>
            <a:endParaRPr lang="en-US"/>
          </a:p>
        </p:txBody>
      </p:sp>
      <p:sp>
        <p:nvSpPr>
          <p:cNvPr id="18" name="Rectangle 17">
            <a:extLst>
              <a:ext uri="{FF2B5EF4-FFF2-40B4-BE49-F238E27FC236}">
                <a16:creationId xmlns:a16="http://schemas.microsoft.com/office/drawing/2014/main" id="{E0429D90-B8AD-D39A-5408-FBDE41C8C3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11164824"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Content Placeholder 20" descr="A screenshot of a computer&#10;&#10;AI-generated content may be incorrect.">
            <a:extLst>
              <a:ext uri="{FF2B5EF4-FFF2-40B4-BE49-F238E27FC236}">
                <a16:creationId xmlns:a16="http://schemas.microsoft.com/office/drawing/2014/main" id="{9A7F11BF-30BD-6A0E-EB60-2CD47DD5FE67}"/>
              </a:ext>
            </a:extLst>
          </p:cNvPr>
          <p:cNvPicPr>
            <a:picLocks noGrp="1" noChangeAspect="1"/>
          </p:cNvPicPr>
          <p:nvPr>
            <p:ph idx="1"/>
          </p:nvPr>
        </p:nvPicPr>
        <p:blipFill>
          <a:blip r:embed="rId2"/>
          <a:srcRect l="8452" t="15130" r="20714" b="16981"/>
          <a:stretch>
            <a:fillRect/>
          </a:stretch>
        </p:blipFill>
        <p:spPr>
          <a:xfrm>
            <a:off x="3439170" y="4256352"/>
            <a:ext cx="3920287" cy="2486482"/>
          </a:xfrm>
          <a:prstGeom prst="rect">
            <a:avLst/>
          </a:prstGeom>
        </p:spPr>
      </p:pic>
      <p:pic>
        <p:nvPicPr>
          <p:cNvPr id="22" name="Picture 21" descr="A screenshot of a computer&#10;&#10;AI-generated content may be incorrect.">
            <a:extLst>
              <a:ext uri="{FF2B5EF4-FFF2-40B4-BE49-F238E27FC236}">
                <a16:creationId xmlns:a16="http://schemas.microsoft.com/office/drawing/2014/main" id="{30382B83-7478-C745-5900-08DDABFF3CC5}"/>
              </a:ext>
            </a:extLst>
          </p:cNvPr>
          <p:cNvPicPr>
            <a:picLocks noChangeAspect="1"/>
          </p:cNvPicPr>
          <p:nvPr/>
        </p:nvPicPr>
        <p:blipFill>
          <a:blip r:embed="rId3"/>
          <a:srcRect l="19909" t="20614" r="29951" b="23960"/>
          <a:stretch>
            <a:fillRect/>
          </a:stretch>
        </p:blipFill>
        <p:spPr>
          <a:xfrm>
            <a:off x="216491" y="4261023"/>
            <a:ext cx="3128090" cy="2480364"/>
          </a:xfrm>
          <a:prstGeom prst="rect">
            <a:avLst/>
          </a:prstGeom>
        </p:spPr>
      </p:pic>
      <p:pic>
        <p:nvPicPr>
          <p:cNvPr id="23" name="Picture 22">
            <a:extLst>
              <a:ext uri="{FF2B5EF4-FFF2-40B4-BE49-F238E27FC236}">
                <a16:creationId xmlns:a16="http://schemas.microsoft.com/office/drawing/2014/main" id="{09AD48F4-B67E-DAE3-AEDF-62D4B2F46D1C}"/>
              </a:ext>
            </a:extLst>
          </p:cNvPr>
          <p:cNvPicPr>
            <a:picLocks noChangeAspect="1"/>
          </p:cNvPicPr>
          <p:nvPr/>
        </p:nvPicPr>
        <p:blipFill>
          <a:blip r:embed="rId4"/>
          <a:srcRect l="21058" t="23488" r="29873" b="14872"/>
          <a:stretch>
            <a:fillRect/>
          </a:stretch>
        </p:blipFill>
        <p:spPr>
          <a:xfrm>
            <a:off x="8829918" y="1462352"/>
            <a:ext cx="2846714" cy="2506784"/>
          </a:xfrm>
          <a:prstGeom prst="rect">
            <a:avLst/>
          </a:prstGeom>
        </p:spPr>
      </p:pic>
      <p:pic>
        <p:nvPicPr>
          <p:cNvPr id="24" name="Picture 23" descr="A green hexagon on a gray background&#10;&#10;AI-generated content may be incorrect.">
            <a:extLst>
              <a:ext uri="{FF2B5EF4-FFF2-40B4-BE49-F238E27FC236}">
                <a16:creationId xmlns:a16="http://schemas.microsoft.com/office/drawing/2014/main" id="{DF5244E8-4E85-A697-1D87-B927CEFB1264}"/>
              </a:ext>
            </a:extLst>
          </p:cNvPr>
          <p:cNvPicPr>
            <a:picLocks noChangeAspect="1"/>
          </p:cNvPicPr>
          <p:nvPr/>
        </p:nvPicPr>
        <p:blipFill>
          <a:blip r:embed="rId5"/>
          <a:srcRect l="19852" t="12121" r="24654" b="11016"/>
          <a:stretch>
            <a:fillRect/>
          </a:stretch>
        </p:blipFill>
        <p:spPr>
          <a:xfrm>
            <a:off x="5806141" y="1462792"/>
            <a:ext cx="2864597" cy="2495728"/>
          </a:xfrm>
          <a:prstGeom prst="rect">
            <a:avLst/>
          </a:prstGeom>
        </p:spPr>
      </p:pic>
      <p:pic>
        <p:nvPicPr>
          <p:cNvPr id="25" name="Picture 24" descr="A screenshot of a computer&#10;&#10;AI-generated content may be incorrect.">
            <a:extLst>
              <a:ext uri="{FF2B5EF4-FFF2-40B4-BE49-F238E27FC236}">
                <a16:creationId xmlns:a16="http://schemas.microsoft.com/office/drawing/2014/main" id="{14816C7E-AAE7-7556-6432-F26290F28C9C}"/>
              </a:ext>
            </a:extLst>
          </p:cNvPr>
          <p:cNvPicPr>
            <a:picLocks noChangeAspect="1"/>
          </p:cNvPicPr>
          <p:nvPr/>
        </p:nvPicPr>
        <p:blipFill>
          <a:blip r:embed="rId6"/>
          <a:srcRect l="21726" t="20867" r="28322" b="12873"/>
          <a:stretch>
            <a:fillRect/>
          </a:stretch>
        </p:blipFill>
        <p:spPr>
          <a:xfrm>
            <a:off x="218450" y="1470164"/>
            <a:ext cx="2672392" cy="2501965"/>
          </a:xfrm>
          <a:prstGeom prst="rect">
            <a:avLst/>
          </a:prstGeom>
        </p:spPr>
      </p:pic>
      <p:pic>
        <p:nvPicPr>
          <p:cNvPr id="26" name="Picture 25" descr="A screenshot of a computer&#10;&#10;AI-generated content may be incorrect.">
            <a:extLst>
              <a:ext uri="{FF2B5EF4-FFF2-40B4-BE49-F238E27FC236}">
                <a16:creationId xmlns:a16="http://schemas.microsoft.com/office/drawing/2014/main" id="{DC222007-6F17-DBDA-DAB5-4EEC9FDDD864}"/>
              </a:ext>
            </a:extLst>
          </p:cNvPr>
          <p:cNvPicPr>
            <a:picLocks noChangeAspect="1"/>
          </p:cNvPicPr>
          <p:nvPr/>
        </p:nvPicPr>
        <p:blipFill>
          <a:blip r:embed="rId7"/>
          <a:srcRect l="27016" t="29216" r="41456" b="20985"/>
          <a:stretch>
            <a:fillRect/>
          </a:stretch>
        </p:blipFill>
        <p:spPr>
          <a:xfrm>
            <a:off x="3048503" y="1475190"/>
            <a:ext cx="2349154" cy="2497505"/>
          </a:xfrm>
          <a:prstGeom prst="rect">
            <a:avLst/>
          </a:prstGeom>
        </p:spPr>
      </p:pic>
      <p:sp>
        <p:nvSpPr>
          <p:cNvPr id="3" name="TextBox 2">
            <a:extLst>
              <a:ext uri="{FF2B5EF4-FFF2-40B4-BE49-F238E27FC236}">
                <a16:creationId xmlns:a16="http://schemas.microsoft.com/office/drawing/2014/main" id="{6E53B2CF-0A34-6BD8-15F6-2E8101A30B94}"/>
              </a:ext>
            </a:extLst>
          </p:cNvPr>
          <p:cNvSpPr txBox="1"/>
          <p:nvPr/>
        </p:nvSpPr>
        <p:spPr>
          <a:xfrm>
            <a:off x="7579360" y="4318000"/>
            <a:ext cx="4216400" cy="4064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4" name="TextBox 3">
            <a:extLst>
              <a:ext uri="{FF2B5EF4-FFF2-40B4-BE49-F238E27FC236}">
                <a16:creationId xmlns:a16="http://schemas.microsoft.com/office/drawing/2014/main" id="{98F4DCF3-E76D-D977-9EC2-54606E7FCC56}"/>
              </a:ext>
            </a:extLst>
          </p:cNvPr>
          <p:cNvSpPr txBox="1"/>
          <p:nvPr/>
        </p:nvSpPr>
        <p:spPr>
          <a:xfrm>
            <a:off x="7650480" y="4358639"/>
            <a:ext cx="3881120"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Utilising simple, low-poly modelling to showcase that textures alone can still influence immersion within a digital space to the user.</a:t>
            </a:r>
          </a:p>
          <a:p>
            <a:endParaRPr lang="en-GB" dirty="0"/>
          </a:p>
          <a:p>
            <a:r>
              <a:rPr lang="en-GB" dirty="0"/>
              <a:t>Does art style truly effect player immersion?</a:t>
            </a:r>
          </a:p>
        </p:txBody>
      </p:sp>
    </p:spTree>
    <p:extLst>
      <p:ext uri="{BB962C8B-B14F-4D97-AF65-F5344CB8AC3E}">
        <p14:creationId xmlns:p14="http://schemas.microsoft.com/office/powerpoint/2010/main" val="1572480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6209925"/>
            <a:ext cx="11155680" cy="45719"/>
          </a:xfrm>
          <a:custGeom>
            <a:avLst/>
            <a:gdLst/>
            <a:ahLst/>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5" name="Rectangle 14">
            <a:extLst>
              <a:ext uri="{FF2B5EF4-FFF2-40B4-BE49-F238E27FC236}">
                <a16:creationId xmlns:a16="http://schemas.microsoft.com/office/drawing/2014/main" id="{FAF3766F-DEF3-4802-BB0D-7A18EDD970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28A93A-176B-CC7D-AB74-40926D00C667}"/>
              </a:ext>
            </a:extLst>
          </p:cNvPr>
          <p:cNvSpPr>
            <a:spLocks noGrp="1"/>
          </p:cNvSpPr>
          <p:nvPr>
            <p:ph type="title"/>
          </p:nvPr>
        </p:nvSpPr>
        <p:spPr>
          <a:xfrm>
            <a:off x="521209" y="978409"/>
            <a:ext cx="11149874" cy="455106"/>
          </a:xfrm>
        </p:spPr>
        <p:txBody>
          <a:bodyPr vert="horz" lIns="91440" tIns="45720" rIns="91440" bIns="45720" rtlCol="0" anchor="t">
            <a:normAutofit fontScale="90000"/>
          </a:bodyPr>
          <a:lstStyle/>
          <a:p>
            <a:r>
              <a:rPr lang="en-US" sz="2400"/>
              <a:t>Asset List + Progress Chart</a:t>
            </a:r>
          </a:p>
        </p:txBody>
      </p:sp>
      <p:sp>
        <p:nvSpPr>
          <p:cNvPr id="17" name="Freeform: Shape 16">
            <a:extLst>
              <a:ext uri="{FF2B5EF4-FFF2-40B4-BE49-F238E27FC236}">
                <a16:creationId xmlns:a16="http://schemas.microsoft.com/office/drawing/2014/main" id="{DCC11005-BC53-5976-9587-FB0B62EF64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9" name="Content Placeholder 8" descr="A screenshot of a computer&#10;&#10;AI-generated content may be incorrect.">
            <a:extLst>
              <a:ext uri="{FF2B5EF4-FFF2-40B4-BE49-F238E27FC236}">
                <a16:creationId xmlns:a16="http://schemas.microsoft.com/office/drawing/2014/main" id="{1E03D96F-A2C1-B9D1-7317-CD18A12B7B9F}"/>
              </a:ext>
            </a:extLst>
          </p:cNvPr>
          <p:cNvPicPr>
            <a:picLocks noGrp="1" noChangeAspect="1"/>
          </p:cNvPicPr>
          <p:nvPr>
            <p:ph idx="1"/>
          </p:nvPr>
        </p:nvPicPr>
        <p:blipFill>
          <a:blip r:embed="rId2"/>
          <a:stretch>
            <a:fillRect/>
          </a:stretch>
        </p:blipFill>
        <p:spPr>
          <a:xfrm>
            <a:off x="110305" y="1440688"/>
            <a:ext cx="5983086" cy="5291328"/>
          </a:xfrm>
          <a:prstGeom prst="rect">
            <a:avLst/>
          </a:prstGeom>
        </p:spPr>
      </p:pic>
      <p:pic>
        <p:nvPicPr>
          <p:cNvPr id="10" name="Picture 9" descr="A table with text on it&#10;&#10;AI-generated content may be incorrect.">
            <a:extLst>
              <a:ext uri="{FF2B5EF4-FFF2-40B4-BE49-F238E27FC236}">
                <a16:creationId xmlns:a16="http://schemas.microsoft.com/office/drawing/2014/main" id="{5C04E355-4823-FFA8-C1FE-7071F69BCCC3}"/>
              </a:ext>
            </a:extLst>
          </p:cNvPr>
          <p:cNvPicPr>
            <a:picLocks noChangeAspect="1"/>
          </p:cNvPicPr>
          <p:nvPr/>
        </p:nvPicPr>
        <p:blipFill>
          <a:blip r:embed="rId3"/>
          <a:stretch>
            <a:fillRect/>
          </a:stretch>
        </p:blipFill>
        <p:spPr>
          <a:xfrm>
            <a:off x="6096952" y="1445578"/>
            <a:ext cx="5982335" cy="1518285"/>
          </a:xfrm>
          <a:prstGeom prst="rect">
            <a:avLst/>
          </a:prstGeom>
        </p:spPr>
      </p:pic>
      <p:sp>
        <p:nvSpPr>
          <p:cNvPr id="5" name="TextBox 4">
            <a:extLst>
              <a:ext uri="{FF2B5EF4-FFF2-40B4-BE49-F238E27FC236}">
                <a16:creationId xmlns:a16="http://schemas.microsoft.com/office/drawing/2014/main" id="{CF8B2B48-D964-75DC-BDED-A3255FA0E074}"/>
              </a:ext>
            </a:extLst>
          </p:cNvPr>
          <p:cNvSpPr txBox="1"/>
          <p:nvPr/>
        </p:nvSpPr>
        <p:spPr>
          <a:xfrm>
            <a:off x="6339840" y="3159760"/>
            <a:ext cx="544576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Current target goal for asset pack</a:t>
            </a:r>
          </a:p>
          <a:p>
            <a:r>
              <a:rPr lang="en-GB" dirty="0"/>
              <a:t>End goal to import and feature assets within Unreal Engine [17] </a:t>
            </a:r>
          </a:p>
        </p:txBody>
      </p:sp>
    </p:spTree>
    <p:extLst>
      <p:ext uri="{BB962C8B-B14F-4D97-AF65-F5344CB8AC3E}">
        <p14:creationId xmlns:p14="http://schemas.microsoft.com/office/powerpoint/2010/main" val="9873921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D05A6B-514A-B3DE-DB99-66DA5547EC8D}"/>
              </a:ext>
            </a:extLst>
          </p:cNvPr>
          <p:cNvSpPr>
            <a:spLocks noGrp="1"/>
          </p:cNvSpPr>
          <p:nvPr>
            <p:ph type="title"/>
          </p:nvPr>
        </p:nvSpPr>
        <p:spPr/>
        <p:txBody>
          <a:bodyPr>
            <a:normAutofit fontScale="90000"/>
          </a:bodyPr>
          <a:lstStyle/>
          <a:p>
            <a:r>
              <a:rPr lang="en-GB" sz="2400" dirty="0"/>
              <a:t>Dissertation Progress</a:t>
            </a:r>
            <a:br>
              <a:rPr lang="en-GB" sz="2400" dirty="0"/>
            </a:br>
            <a:r>
              <a:rPr lang="en-GB" sz="2200" b="0" dirty="0">
                <a:latin typeface="Aptos"/>
              </a:rPr>
              <a:t>How does the difference between stylism and realism in 3D design influence players’ immersion and emotional engagement?</a:t>
            </a:r>
            <a:br>
              <a:rPr lang="en-GB" sz="2200" b="0" dirty="0">
                <a:latin typeface="Aptos"/>
              </a:rPr>
            </a:br>
            <a:br>
              <a:rPr lang="en-GB" sz="2200" b="0" dirty="0">
                <a:latin typeface="Aptos"/>
              </a:rPr>
            </a:br>
            <a:r>
              <a:rPr lang="en-GB" sz="2200" b="0" dirty="0">
                <a:latin typeface="Aptos"/>
              </a:rPr>
              <a:t>Is there a clear decision as to which artistic direction creates the best player immersion within gaming? </a:t>
            </a:r>
            <a:br>
              <a:rPr lang="en-GB" sz="2200" b="0" dirty="0">
                <a:latin typeface="Aptos"/>
              </a:rPr>
            </a:br>
            <a:br>
              <a:rPr lang="en-GB" sz="2200" b="0" dirty="0">
                <a:latin typeface="Aptos"/>
              </a:rPr>
            </a:br>
            <a:br>
              <a:rPr lang="en-GB" dirty="0"/>
            </a:br>
            <a:endParaRPr lang="en-GB" dirty="0"/>
          </a:p>
        </p:txBody>
      </p:sp>
      <p:sp>
        <p:nvSpPr>
          <p:cNvPr id="3" name="Content Placeholder 2">
            <a:extLst>
              <a:ext uri="{FF2B5EF4-FFF2-40B4-BE49-F238E27FC236}">
                <a16:creationId xmlns:a16="http://schemas.microsoft.com/office/drawing/2014/main" id="{D8EFC2CC-DAA0-45D9-7717-445BAA29DBBE}"/>
              </a:ext>
            </a:extLst>
          </p:cNvPr>
          <p:cNvSpPr>
            <a:spLocks noGrp="1"/>
          </p:cNvSpPr>
          <p:nvPr>
            <p:ph idx="1"/>
          </p:nvPr>
        </p:nvSpPr>
        <p:spPr>
          <a:xfrm>
            <a:off x="521208" y="4000388"/>
            <a:ext cx="11155680" cy="2345548"/>
          </a:xfrm>
        </p:spPr>
        <p:txBody>
          <a:bodyPr vert="horz" lIns="91440" tIns="45720" rIns="91440" bIns="45720" rtlCol="0" anchor="t">
            <a:normAutofit/>
          </a:bodyPr>
          <a:lstStyle/>
          <a:p>
            <a:r>
              <a:rPr lang="en-GB" dirty="0"/>
              <a:t>Integrate an introduction within my dissertation </a:t>
            </a:r>
          </a:p>
          <a:p>
            <a:r>
              <a:rPr lang="en-GB" dirty="0"/>
              <a:t>Talk about user surveys that gathered data on player preference and game production sales based on genre, art style and/ or gameplay focus for player immersion. </a:t>
            </a:r>
          </a:p>
          <a:p>
            <a:r>
              <a:rPr lang="en-GB" dirty="0"/>
              <a:t>Using research compiled within the spreadsheets, gather more information on existing titles, focusing on both pros and cons given from players as feedback </a:t>
            </a:r>
          </a:p>
          <a:p>
            <a:r>
              <a:rPr lang="en-GB" dirty="0"/>
              <a:t>Compare research on current methods and techniques used to create realistic or stylistic gameplay visuals.</a:t>
            </a:r>
          </a:p>
          <a:p>
            <a:endParaRPr lang="en-GB"/>
          </a:p>
          <a:p>
            <a:endParaRPr lang="en-GB" dirty="0"/>
          </a:p>
        </p:txBody>
      </p:sp>
    </p:spTree>
    <p:extLst>
      <p:ext uri="{BB962C8B-B14F-4D97-AF65-F5344CB8AC3E}">
        <p14:creationId xmlns:p14="http://schemas.microsoft.com/office/powerpoint/2010/main" val="10479366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66BDFE-1E1E-0E67-6BAA-9D05B108C61C}"/>
              </a:ext>
            </a:extLst>
          </p:cNvPr>
          <p:cNvSpPr>
            <a:spLocks noGrp="1"/>
          </p:cNvSpPr>
          <p:nvPr>
            <p:ph type="title"/>
          </p:nvPr>
        </p:nvSpPr>
        <p:spPr>
          <a:xfrm>
            <a:off x="521208" y="978408"/>
            <a:ext cx="11155680" cy="497840"/>
          </a:xfrm>
        </p:spPr>
        <p:txBody>
          <a:bodyPr>
            <a:normAutofit/>
          </a:bodyPr>
          <a:lstStyle/>
          <a:p>
            <a:r>
              <a:rPr lang="en-GB" sz="2400"/>
              <a:t>Bibliography </a:t>
            </a:r>
          </a:p>
        </p:txBody>
      </p:sp>
      <p:sp>
        <p:nvSpPr>
          <p:cNvPr id="3" name="Content Placeholder 2">
            <a:extLst>
              <a:ext uri="{FF2B5EF4-FFF2-40B4-BE49-F238E27FC236}">
                <a16:creationId xmlns:a16="http://schemas.microsoft.com/office/drawing/2014/main" id="{B76038C0-B67B-E739-8E26-A6EDE161DD3F}"/>
              </a:ext>
            </a:extLst>
          </p:cNvPr>
          <p:cNvSpPr>
            <a:spLocks noGrp="1"/>
          </p:cNvSpPr>
          <p:nvPr>
            <p:ph idx="1"/>
          </p:nvPr>
        </p:nvSpPr>
        <p:spPr>
          <a:xfrm>
            <a:off x="-576" y="1360151"/>
            <a:ext cx="12195265" cy="5495435"/>
          </a:xfrm>
        </p:spPr>
        <p:txBody>
          <a:bodyPr vert="horz" lIns="91440" tIns="45720" rIns="91440" bIns="45720" rtlCol="0" anchor="t">
            <a:normAutofit fontScale="92500" lnSpcReduction="10000"/>
          </a:bodyPr>
          <a:lstStyle/>
          <a:p>
            <a:pPr marL="0" indent="0">
              <a:buNone/>
            </a:pPr>
            <a:r>
              <a:rPr lang="en-GB" sz="1100" dirty="0">
                <a:ea typeface="+mn-lt"/>
                <a:cs typeface="+mn-lt"/>
              </a:rPr>
              <a:t>[1] Microsoft Corp, Microsoft Excel, Version 365. Redmond, WA, USA: Microsoft, 2024. [Software]. </a:t>
            </a:r>
            <a:endParaRPr lang="en-GB" sz="1100" dirty="0"/>
          </a:p>
          <a:p>
            <a:pPr marL="0" indent="0">
              <a:buNone/>
            </a:pPr>
            <a:r>
              <a:rPr lang="en-GB" sz="1100" dirty="0">
                <a:ea typeface="+mn-lt"/>
                <a:cs typeface="+mn-lt"/>
              </a:rPr>
              <a:t>[2] Stubbs, M., “League of Legends’ most iconic map is getting a huge makeover, ridable monsters, and an infestation of gross alien insects,” PC Gamer, 20 Nov. 2023. [Online]. Available: </a:t>
            </a:r>
            <a:r>
              <a:rPr lang="en-GB" sz="1100" dirty="0">
                <a:ea typeface="+mn-lt"/>
                <a:cs typeface="+mn-lt"/>
                <a:hlinkClick r:id="rId2"/>
              </a:rPr>
              <a:t>https://www.pcgamer.com/league-of-legends-summoners-rift-season-14-changes/</a:t>
            </a:r>
            <a:endParaRPr lang="en-GB" sz="1100" dirty="0">
              <a:ea typeface="+mn-lt"/>
              <a:cs typeface="+mn-lt"/>
            </a:endParaRPr>
          </a:p>
          <a:p>
            <a:pPr marL="0" indent="0">
              <a:buNone/>
            </a:pPr>
            <a:r>
              <a:rPr lang="en-GB" sz="1100" dirty="0">
                <a:ea typeface="+mn-lt"/>
                <a:cs typeface="+mn-lt"/>
              </a:rPr>
              <a:t>[3] C. Luke and M. Poskitt, “Fortnite OG map explained: Key points of interest in the old map,” Radio Times, 7 Nov. 2023. [Online]. Available: </a:t>
            </a:r>
            <a:r>
              <a:rPr lang="en-GB" sz="1100" dirty="0">
                <a:ea typeface="+mn-lt"/>
                <a:cs typeface="+mn-lt"/>
                <a:hlinkClick r:id="rId3"/>
              </a:rPr>
              <a:t>https://www.radiotimes.com/technology/gaming/old-fortnite-map-rumours-explained/</a:t>
            </a:r>
            <a:endParaRPr lang="en-GB" sz="1100" dirty="0">
              <a:ea typeface="+mn-lt"/>
              <a:cs typeface="+mn-lt"/>
            </a:endParaRPr>
          </a:p>
          <a:p>
            <a:pPr marL="0" indent="0">
              <a:buNone/>
            </a:pPr>
            <a:r>
              <a:rPr lang="en-GB" sz="1100" dirty="0">
                <a:ea typeface="+mn-lt"/>
                <a:cs typeface="+mn-lt"/>
              </a:rPr>
              <a:t>[4] “Lemoyne National Bank,” Red Dead Wiki (Fandom), Red Dead Redemption 2 Wiki. [Online]. Available: </a:t>
            </a:r>
            <a:r>
              <a:rPr lang="en-GB" sz="1100" dirty="0">
                <a:ea typeface="+mn-lt"/>
                <a:cs typeface="+mn-lt"/>
                <a:hlinkClick r:id="rId4"/>
              </a:rPr>
              <a:t>https://reddead.fandom.com/wiki/Lemoyne_National_Bank</a:t>
            </a:r>
            <a:endParaRPr lang="en-GB" sz="1100" dirty="0"/>
          </a:p>
          <a:p>
            <a:pPr marL="0" indent="0">
              <a:buNone/>
            </a:pPr>
            <a:r>
              <a:rPr lang="en-GB" sz="1100" dirty="0">
                <a:ea typeface="+mn-lt"/>
                <a:cs typeface="+mn-lt"/>
              </a:rPr>
              <a:t>[5] C. Jones, “Last of Us 2: Why level design is its best feature,” Screen Rant, 11 Jul. 2020. [Online]. Available: </a:t>
            </a:r>
            <a:r>
              <a:rPr lang="en-GB" sz="1100" dirty="0">
                <a:ea typeface="+mn-lt"/>
                <a:cs typeface="+mn-lt"/>
                <a:hlinkClick r:id="rId5"/>
              </a:rPr>
              <a:t>https://screenrant.com/last-us-2-level-design-great-best-feature/</a:t>
            </a:r>
            <a:r>
              <a:rPr lang="en-GB" sz="1100" dirty="0">
                <a:ea typeface="+mn-lt"/>
                <a:cs typeface="+mn-lt"/>
              </a:rPr>
              <a:t> </a:t>
            </a:r>
            <a:endParaRPr lang="en-GB" sz="1100" dirty="0"/>
          </a:p>
          <a:p>
            <a:pPr marL="0" indent="0">
              <a:buNone/>
            </a:pPr>
            <a:r>
              <a:rPr lang="en-GB" sz="1100" dirty="0"/>
              <a:t>[6] </a:t>
            </a:r>
            <a:r>
              <a:rPr lang="en-GB" sz="1100" dirty="0">
                <a:ea typeface="+mn-lt"/>
                <a:cs typeface="+mn-lt"/>
              </a:rPr>
              <a:t>“The Art of First Impression: Video Game Art Styles That Win Players Over,” GIANTY, 28 Jul. 2025. [Online]. Available: </a:t>
            </a:r>
            <a:r>
              <a:rPr lang="en-GB" sz="1100" dirty="0">
                <a:ea typeface="+mn-lt"/>
                <a:cs typeface="+mn-lt"/>
                <a:hlinkClick r:id="rId6"/>
              </a:rPr>
              <a:t>https://www.gianty.com/video-game-art-styles-that-win-players-over/</a:t>
            </a:r>
            <a:r>
              <a:rPr lang="en-GB" sz="1100" dirty="0">
                <a:ea typeface="+mn-lt"/>
                <a:cs typeface="+mn-lt"/>
              </a:rPr>
              <a:t> </a:t>
            </a:r>
          </a:p>
          <a:p>
            <a:pPr marL="0" indent="0">
              <a:buNone/>
            </a:pPr>
            <a:r>
              <a:rPr lang="en-GB" sz="1100" dirty="0">
                <a:ea typeface="+mn-lt"/>
                <a:cs typeface="+mn-lt"/>
              </a:rPr>
              <a:t>[7] “Lemon Cake – Nintendo Switch game,” Nintendo, 30 Sep. 2022. [Online]. Available: </a:t>
            </a:r>
            <a:r>
              <a:rPr lang="en-GB" sz="1100" dirty="0">
                <a:ea typeface="+mn-lt"/>
                <a:cs typeface="+mn-lt"/>
                <a:hlinkClick r:id="rId7"/>
              </a:rPr>
              <a:t>https://www.nintendo.com/en-gb/Games/Nintendo-Switch-games/Lemon-Cake-2254788.html</a:t>
            </a:r>
            <a:endParaRPr lang="en-GB" sz="1100" dirty="0">
              <a:ea typeface="+mn-lt"/>
              <a:cs typeface="+mn-lt"/>
            </a:endParaRPr>
          </a:p>
          <a:p>
            <a:pPr>
              <a:buNone/>
            </a:pPr>
            <a:r>
              <a:rPr lang="en-GB" sz="1100" dirty="0"/>
              <a:t>[8] </a:t>
            </a:r>
            <a:r>
              <a:rPr lang="en-GB" sz="1100" dirty="0">
                <a:ea typeface="+mn-lt"/>
                <a:cs typeface="+mn-lt"/>
              </a:rPr>
              <a:t>Nintendo, Animal Crossing: Pocket Camp, iOS/Android mobile game, Nintendo. released 21 Nov. 2017. </a:t>
            </a:r>
          </a:p>
          <a:p>
            <a:pPr>
              <a:buNone/>
            </a:pPr>
            <a:r>
              <a:rPr lang="en-GB" sz="1100" dirty="0"/>
              <a:t>[9]</a:t>
            </a:r>
            <a:r>
              <a:rPr lang="en-GB" sz="1100" dirty="0">
                <a:ea typeface="+mn-lt"/>
                <a:cs typeface="+mn-lt"/>
              </a:rPr>
              <a:t> A. Goto, “Harajuku </a:t>
            </a:r>
            <a:r>
              <a:rPr lang="en-GB" sz="1100" dirty="0" err="1">
                <a:ea typeface="+mn-lt"/>
                <a:cs typeface="+mn-lt"/>
              </a:rPr>
              <a:t>Chiikawa</a:t>
            </a:r>
            <a:r>
              <a:rPr lang="en-GB" sz="1100" dirty="0">
                <a:ea typeface="+mn-lt"/>
                <a:cs typeface="+mn-lt"/>
              </a:rPr>
              <a:t> Bakery experience report: advance tickets, numbered tickets, how to purchase, and a thorough review of limited edition bread and goods,” THISTOKYO, 15 Nov. 2025  [Online]. Available: </a:t>
            </a:r>
            <a:r>
              <a:rPr lang="en-GB" sz="1100" dirty="0">
                <a:ea typeface="+mn-lt"/>
                <a:cs typeface="+mn-lt"/>
                <a:hlinkClick r:id="rId8"/>
              </a:rPr>
              <a:t>https://thistokyo.com/en/shibuya-ku/chiikawabakery/</a:t>
            </a:r>
            <a:endParaRPr lang="en-GB" sz="1100" dirty="0">
              <a:ea typeface="+mn-lt"/>
              <a:cs typeface="+mn-lt"/>
            </a:endParaRPr>
          </a:p>
          <a:p>
            <a:pPr>
              <a:buNone/>
            </a:pPr>
            <a:r>
              <a:rPr lang="en-GB" sz="1100" dirty="0"/>
              <a:t>[10] </a:t>
            </a:r>
            <a:r>
              <a:rPr lang="en-GB" sz="1100" dirty="0">
                <a:ea typeface="+mn-lt"/>
                <a:cs typeface="+mn-lt"/>
              </a:rPr>
              <a:t>E. Bagshaw, “Run For The Hills injects an urban artisan aesthetic into Yeast Bakery’s new East End location,” Material Source, 4 Oct. 2023.  [Online]. Available: </a:t>
            </a:r>
            <a:r>
              <a:rPr lang="en-GB" sz="1100" dirty="0">
                <a:ea typeface="+mn-lt"/>
                <a:cs typeface="+mn-lt"/>
                <a:hlinkClick r:id="rId9"/>
              </a:rPr>
              <a:t>https://www.materialsource.co.uk/run-for-the-hills-injects-an-urban-artisan-aesthetic-into-yeast-bakerys-new-east-end-location-/</a:t>
            </a:r>
            <a:endParaRPr lang="en-GB" sz="1100" dirty="0"/>
          </a:p>
          <a:p>
            <a:pPr>
              <a:buNone/>
            </a:pPr>
            <a:r>
              <a:rPr lang="en-GB" sz="1100" dirty="0"/>
              <a:t>[11] </a:t>
            </a:r>
            <a:r>
              <a:rPr lang="en-GB" sz="1100" dirty="0">
                <a:ea typeface="+mn-lt"/>
                <a:cs typeface="+mn-lt"/>
              </a:rPr>
              <a:t>J. </a:t>
            </a:r>
            <a:r>
              <a:rPr lang="en-GB" sz="1100" dirty="0" err="1">
                <a:ea typeface="+mn-lt"/>
                <a:cs typeface="+mn-lt"/>
              </a:rPr>
              <a:t>Pallian</a:t>
            </a:r>
            <a:r>
              <a:rPr lang="en-GB" sz="1100" dirty="0">
                <a:ea typeface="+mn-lt"/>
                <a:cs typeface="+mn-lt"/>
              </a:rPr>
              <a:t>, “Chewy Chocolate Chip Cookies,” </a:t>
            </a:r>
            <a:r>
              <a:rPr lang="en-GB" sz="1100" dirty="0" err="1">
                <a:ea typeface="+mn-lt"/>
                <a:cs typeface="+mn-lt"/>
              </a:rPr>
              <a:t>Foodess</a:t>
            </a:r>
            <a:r>
              <a:rPr lang="en-GB" sz="1100" dirty="0">
                <a:ea typeface="+mn-lt"/>
                <a:cs typeface="+mn-lt"/>
              </a:rPr>
              <a:t>, 28 Apr. 2023. [Online]. Available: </a:t>
            </a:r>
            <a:r>
              <a:rPr lang="en-GB" sz="1100" dirty="0">
                <a:ea typeface="+mn-lt"/>
                <a:cs typeface="+mn-lt"/>
                <a:hlinkClick r:id="rId10"/>
              </a:rPr>
              <a:t>https://foodess.com/chewy-chocolate-chip-cookies/</a:t>
            </a:r>
            <a:endParaRPr lang="en-GB" sz="1100" dirty="0">
              <a:ea typeface="+mn-lt"/>
              <a:cs typeface="+mn-lt"/>
            </a:endParaRPr>
          </a:p>
          <a:p>
            <a:pPr>
              <a:buNone/>
            </a:pPr>
            <a:r>
              <a:rPr lang="en-GB" sz="1100" dirty="0"/>
              <a:t>[12] </a:t>
            </a:r>
            <a:r>
              <a:rPr lang="en-GB" sz="1100" dirty="0">
                <a:ea typeface="+mn-lt"/>
                <a:cs typeface="+mn-lt"/>
              </a:rPr>
              <a:t>K. Shaw, “Soft Amish White Bread,” Heart’s Content Farmhouse, 5 Jan. 2023. [Online]. Available: </a:t>
            </a:r>
            <a:r>
              <a:rPr lang="en-GB" sz="1100" dirty="0">
                <a:ea typeface="+mn-lt"/>
                <a:cs typeface="+mn-lt"/>
                <a:hlinkClick r:id="rId11"/>
              </a:rPr>
              <a:t>https://heartscontentfarmhouse.com/amish-white-bread/</a:t>
            </a:r>
            <a:endParaRPr lang="en-GB" sz="1100" dirty="0">
              <a:ea typeface="+mn-lt"/>
              <a:cs typeface="+mn-lt"/>
            </a:endParaRPr>
          </a:p>
          <a:p>
            <a:pPr>
              <a:buNone/>
            </a:pPr>
            <a:r>
              <a:rPr lang="en-GB" sz="1100" dirty="0">
                <a:ea typeface="+mn-lt"/>
                <a:cs typeface="+mn-lt"/>
              </a:rPr>
              <a:t>[13] J. Williams, “Easy 15‑Minute Chocolate Glazed Donuts,” Butter With A Side of Bread, 26 Aug. 2022. [Online]. Available: </a:t>
            </a:r>
            <a:r>
              <a:rPr lang="en-GB" sz="1100" dirty="0">
                <a:ea typeface="+mn-lt"/>
                <a:cs typeface="+mn-lt"/>
                <a:hlinkClick r:id="rId12"/>
              </a:rPr>
              <a:t>https://butterwithasideofbread.com/easy-15-minute-chocolate-glazed-donuts/</a:t>
            </a:r>
            <a:endParaRPr lang="en-GB" sz="1100" dirty="0">
              <a:ea typeface="+mn-lt"/>
              <a:cs typeface="+mn-lt"/>
            </a:endParaRPr>
          </a:p>
          <a:p>
            <a:pPr>
              <a:buNone/>
            </a:pPr>
            <a:r>
              <a:rPr lang="en-GB" sz="1100" dirty="0">
                <a:ea typeface="+mn-lt"/>
                <a:cs typeface="+mn-lt"/>
              </a:rPr>
              <a:t>[14] ibis inc., Ibis Paint, PC version, Tokyo, Japan, 2023. [Online]. Available: </a:t>
            </a:r>
            <a:r>
              <a:rPr lang="en-GB" sz="1100" dirty="0">
                <a:ea typeface="+mn-lt"/>
                <a:cs typeface="+mn-lt"/>
                <a:hlinkClick r:id="rId13"/>
              </a:rPr>
              <a:t>https://ibispaint.com/</a:t>
            </a:r>
          </a:p>
          <a:p>
            <a:pPr>
              <a:buNone/>
            </a:pPr>
            <a:r>
              <a:rPr lang="en-GB" sz="1100" dirty="0"/>
              <a:t>[15] </a:t>
            </a:r>
            <a:r>
              <a:rPr lang="en-GB" sz="1100" dirty="0">
                <a:ea typeface="+mn-lt"/>
                <a:cs typeface="+mn-lt"/>
              </a:rPr>
              <a:t>Autodesk, Autodesk Maya 2026, London, UK: Autodesk, 2025. [Software]. Available: </a:t>
            </a:r>
            <a:r>
              <a:rPr lang="en-GB" sz="1100" dirty="0">
                <a:ea typeface="+mn-lt"/>
                <a:cs typeface="+mn-lt"/>
                <a:hlinkClick r:id="rId14"/>
              </a:rPr>
              <a:t>https://help.autodesk.com/view/MAYAUL/2026/ENU/?guid=GUID-BAF59B47-E24F-4F87-9B77-ABE78D3F8268</a:t>
            </a:r>
          </a:p>
          <a:p>
            <a:pPr>
              <a:buNone/>
            </a:pPr>
            <a:r>
              <a:rPr lang="en-GB" sz="1100" dirty="0"/>
              <a:t>[16] </a:t>
            </a:r>
            <a:r>
              <a:rPr lang="en-GB" sz="1100" dirty="0">
                <a:ea typeface="+mn-lt"/>
                <a:cs typeface="+mn-lt"/>
              </a:rPr>
              <a:t> Adobe Inc., Adobe Substance 3D Painter, San Jose, CA, USA. [Software]. Available: </a:t>
            </a:r>
            <a:r>
              <a:rPr lang="en-GB" sz="1100" dirty="0">
                <a:ea typeface="+mn-lt"/>
                <a:cs typeface="+mn-lt"/>
                <a:hlinkClick r:id="rId15"/>
              </a:rPr>
              <a:t>https://www.adobe.com/uk/products/substance3d/apps/painter.html</a:t>
            </a:r>
          </a:p>
          <a:p>
            <a:pPr>
              <a:buNone/>
            </a:pPr>
            <a:r>
              <a:rPr lang="en-GB" sz="1100" dirty="0">
                <a:ea typeface="+mn-lt"/>
                <a:cs typeface="+mn-lt"/>
              </a:rPr>
              <a:t>[17] Epic Games, Unreal Engine, version 5, Epic Games, Cary, NC, USA, 2023. [Online]. Available: </a:t>
            </a:r>
            <a:r>
              <a:rPr lang="en-GB" sz="1100" dirty="0">
                <a:ea typeface="+mn-lt"/>
                <a:cs typeface="+mn-lt"/>
                <a:hlinkClick r:id="rId16"/>
              </a:rPr>
              <a:t>https://www.unrealengine.com/en-US</a:t>
            </a:r>
            <a:endParaRPr lang="en-GB" dirty="0"/>
          </a:p>
          <a:p>
            <a:pPr>
              <a:buNone/>
            </a:pPr>
            <a:endParaRPr lang="en-GB" sz="1100" dirty="0"/>
          </a:p>
          <a:p>
            <a:pPr>
              <a:buNone/>
            </a:pPr>
            <a:endParaRPr lang="en-GB" sz="1100" dirty="0"/>
          </a:p>
          <a:p>
            <a:pPr>
              <a:buNone/>
            </a:pPr>
            <a:endParaRPr lang="en-GB" sz="1100" dirty="0"/>
          </a:p>
          <a:p>
            <a:pPr>
              <a:buNone/>
            </a:pPr>
            <a:endParaRPr lang="en-GB" sz="1100"/>
          </a:p>
          <a:p>
            <a:pPr>
              <a:buNone/>
            </a:pPr>
            <a:endParaRPr lang="en-GB" sz="1400"/>
          </a:p>
          <a:p>
            <a:pPr>
              <a:buNone/>
            </a:pPr>
            <a:endParaRPr lang="en-GB" sz="1400"/>
          </a:p>
          <a:p>
            <a:pPr>
              <a:buNone/>
            </a:pPr>
            <a:endParaRPr lang="en-GB" sz="1400"/>
          </a:p>
          <a:p>
            <a:pPr>
              <a:buNone/>
            </a:pPr>
            <a:endParaRPr lang="en-GB" sz="1600"/>
          </a:p>
          <a:p>
            <a:pPr>
              <a:buNone/>
            </a:pPr>
            <a:endParaRPr lang="en-GB" sz="1600"/>
          </a:p>
          <a:p>
            <a:pPr>
              <a:buNone/>
            </a:pPr>
            <a:endParaRPr lang="en-GB" sz="1600"/>
          </a:p>
          <a:p>
            <a:pPr marL="0" indent="0">
              <a:buNone/>
            </a:pPr>
            <a:endParaRPr lang="en-GB" sz="1600"/>
          </a:p>
          <a:p>
            <a:pPr marL="0" indent="0">
              <a:buNone/>
            </a:pPr>
            <a:endParaRPr lang="en-GB" sz="1600"/>
          </a:p>
          <a:p>
            <a:pPr marL="0" indent="0">
              <a:buNone/>
            </a:pPr>
            <a:endParaRPr lang="en-GB" sz="1600"/>
          </a:p>
          <a:p>
            <a:pPr marL="0" indent="0">
              <a:buNone/>
            </a:pPr>
            <a:endParaRPr lang="en-GB" sz="1600"/>
          </a:p>
          <a:p>
            <a:pPr marL="0" indent="0">
              <a:buNone/>
            </a:pPr>
            <a:endParaRPr lang="en-GB" sz="1600"/>
          </a:p>
          <a:p>
            <a:pPr marL="0" indent="0">
              <a:buNone/>
            </a:pPr>
            <a:endParaRPr lang="en-GB" sz="1600"/>
          </a:p>
        </p:txBody>
      </p:sp>
    </p:spTree>
    <p:extLst>
      <p:ext uri="{BB962C8B-B14F-4D97-AF65-F5344CB8AC3E}">
        <p14:creationId xmlns:p14="http://schemas.microsoft.com/office/powerpoint/2010/main" val="4118892913"/>
      </p:ext>
    </p:extLst>
  </p:cSld>
  <p:clrMapOvr>
    <a:masterClrMapping/>
  </p:clrMapOvr>
</p:sld>
</file>

<file path=ppt/theme/theme1.xml><?xml version="1.0" encoding="utf-8"?>
<a:theme xmlns:a="http://schemas.openxmlformats.org/drawingml/2006/main" name="GestaltVTI">
  <a:themeElements>
    <a:clrScheme name="Gestalt">
      <a:dk1>
        <a:srgbClr val="000000"/>
      </a:dk1>
      <a:lt1>
        <a:sysClr val="window" lastClr="FFFFFF"/>
      </a:lt1>
      <a:dk2>
        <a:srgbClr val="262626"/>
      </a:dk2>
      <a:lt2>
        <a:srgbClr val="F7F7F7"/>
      </a:lt2>
      <a:accent1>
        <a:srgbClr val="EBA000"/>
      </a:accent1>
      <a:accent2>
        <a:srgbClr val="00BAC8"/>
      </a:accent2>
      <a:accent3>
        <a:srgbClr val="E64823"/>
      </a:accent3>
      <a:accent4>
        <a:srgbClr val="4D5AFF"/>
      </a:accent4>
      <a:accent5>
        <a:srgbClr val="FE5D21"/>
      </a:accent5>
      <a:accent6>
        <a:srgbClr val="00C777"/>
      </a:accent6>
      <a:hlink>
        <a:srgbClr val="2998E3"/>
      </a:hlink>
      <a:folHlink>
        <a:srgbClr val="939393"/>
      </a:folHlink>
    </a:clrScheme>
    <a:fontScheme name="Gestalt">
      <a:majorFont>
        <a:latin typeface="Bierstadt"/>
        <a:ea typeface=""/>
        <a:cs typeface=""/>
      </a:majorFont>
      <a:minorFont>
        <a:latin typeface="Bierstad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GestaltVTI" id="{4F87C71D-53D1-4B71-BF97-FD0EA4B25665}" vid="{A110AFC4-8D8A-4C02-8885-7BA370B379B5}"/>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17</Slides>
  <Notes>0</Notes>
  <HiddenSlides>0</HiddenSlide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GestaltVTI</vt:lpstr>
      <vt:lpstr>BA Computer Games Design Interim Viva Paige Hodgson 2305278</vt:lpstr>
      <vt:lpstr>Research Journaling</vt:lpstr>
      <vt:lpstr>Research Journaling</vt:lpstr>
      <vt:lpstr>Representation of stylistic 3D visuals in current gaming environments. </vt:lpstr>
      <vt:lpstr>Representation of realistic 3D visuals in current gaming environments. </vt:lpstr>
      <vt:lpstr>Popular RPG games and it's influences </vt:lpstr>
      <vt:lpstr>Style Inspiration from 3D gaming interiors. </vt:lpstr>
      <vt:lpstr>Real world interior influences</vt:lpstr>
      <vt:lpstr>Real world food products for reference as well as my concept art in my 3D models</vt:lpstr>
      <vt:lpstr>Concept Art</vt:lpstr>
      <vt:lpstr>Loaf Model + Painted textures</vt:lpstr>
      <vt:lpstr>Cookie Model + Painted Textures</vt:lpstr>
      <vt:lpstr>Donut Model + Painted Textures</vt:lpstr>
      <vt:lpstr>Model Wireframes</vt:lpstr>
      <vt:lpstr>Asset List + Progress Chart</vt:lpstr>
      <vt:lpstr>Dissertation Progress How does the difference between stylism and realism in 3D design influence players’ immersion and emotional engagement?  Is there a clear decision as to which artistic direction creates the best player immersion within gaming?    </vt:lpstr>
      <vt:lpstr>Bibliography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188</cp:revision>
  <dcterms:created xsi:type="dcterms:W3CDTF">2026-01-11T18:45:02Z</dcterms:created>
  <dcterms:modified xsi:type="dcterms:W3CDTF">2026-01-14T01:01:58Z</dcterms:modified>
</cp:coreProperties>
</file>