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331" r:id="rId3"/>
    <p:sldId id="341" r:id="rId4"/>
    <p:sldId id="342" r:id="rId5"/>
    <p:sldId id="343" r:id="rId6"/>
    <p:sldId id="344" r:id="rId7"/>
    <p:sldId id="353" r:id="rId8"/>
    <p:sldId id="345" r:id="rId9"/>
    <p:sldId id="354" r:id="rId10"/>
    <p:sldId id="346" r:id="rId11"/>
    <p:sldId id="355" r:id="rId12"/>
    <p:sldId id="347" r:id="rId13"/>
    <p:sldId id="356" r:id="rId14"/>
    <p:sldId id="348" r:id="rId15"/>
    <p:sldId id="349" r:id="rId16"/>
    <p:sldId id="350" r:id="rId17"/>
    <p:sldId id="351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38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advice.milkround.com/10-job-skills-for-cvs-and-cover-letters-and-how-to-write-about-them-without-using-cliches" TargetMode="External"/><Relationship Id="rId2" Type="http://schemas.openxmlformats.org/officeDocument/2006/relationships/hyperlink" Target="https://www.reed.co.uk/career-advice/five-things-you-need-to-stop-doing-on-your-cover-letter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eed.co.uk/career-advice/free-cover-letter-template/" TargetMode="External"/><Relationship Id="rId4" Type="http://schemas.openxmlformats.org/officeDocument/2006/relationships/hyperlink" Target="https://www.livecareer.com/resources/cover-letters/how-to/write/cover-letter-transferable-skil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55576" y="1124744"/>
            <a:ext cx="7746654" cy="4378339"/>
          </a:xfrm>
        </p:spPr>
        <p:txBody>
          <a:bodyPr/>
          <a:lstStyle/>
          <a:p>
            <a:pPr eaLnBrk="1" hangingPunct="1">
              <a:defRPr/>
            </a:pPr>
            <a:endParaRPr lang="en-GB" altLang="en-US" sz="3600" b="1" dirty="0">
              <a:solidFill>
                <a:schemeClr val="bg1"/>
              </a:solidFill>
            </a:endParaRPr>
          </a:p>
          <a:p>
            <a:pPr eaLnBrk="1" hangingPunct="1">
              <a:defRPr/>
            </a:pPr>
            <a:r>
              <a:rPr lang="en-GB" altLang="en-US" sz="3600" b="1" dirty="0">
                <a:solidFill>
                  <a:schemeClr val="bg1"/>
                </a:solidFill>
              </a:rPr>
              <a:t>Employability and Career Development (LCLM4005)</a:t>
            </a:r>
            <a:endParaRPr lang="en-GB" altLang="en-US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Cover letter writing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714487"/>
            <a:ext cx="8507413" cy="3730637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to know what a cover /covering letter is </a:t>
            </a:r>
          </a:p>
          <a:p>
            <a:pPr eaLnBrk="1" hangingPunct="1">
              <a:defRPr/>
            </a:pPr>
            <a:r>
              <a:rPr lang="en-GB" altLang="en-US" dirty="0"/>
              <a:t>to know what elements it should include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F143F-C4A5-4E81-B12E-4E3070B13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What is a Cover Letter?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2AD14-EB3F-4FA8-8B6E-B63647CC8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632848" cy="3052935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“</a:t>
            </a:r>
            <a:r>
              <a:rPr lang="en-GB" sz="2800" i="1" dirty="0"/>
              <a:t>A covering letter is a professional business letter which provides an employer with an introduction to an accompanying CV.”</a:t>
            </a:r>
            <a:br>
              <a:rPr lang="en-GB" i="1" dirty="0"/>
            </a:br>
            <a:br>
              <a:rPr lang="en-GB" i="1" dirty="0"/>
            </a:br>
            <a:br>
              <a:rPr lang="en-GB" i="1" dirty="0"/>
            </a:br>
            <a:br>
              <a:rPr lang="en-GB" i="1" dirty="0"/>
            </a:br>
            <a:r>
              <a:rPr lang="en-GB" sz="1950" dirty="0"/>
              <a:t>(Morgan, 2017: 339)</a:t>
            </a:r>
          </a:p>
        </p:txBody>
      </p:sp>
    </p:spTree>
    <p:extLst>
      <p:ext uri="{BB962C8B-B14F-4D97-AF65-F5344CB8AC3E}">
        <p14:creationId xmlns:p14="http://schemas.microsoft.com/office/powerpoint/2010/main" val="2740290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9C69E57-7C6C-4BF7-95FE-1D47901F7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Covering Letter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67BA37C-BE62-4198-B9DC-295AB49A3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>
            <a:normAutofit/>
          </a:bodyPr>
          <a:lstStyle/>
          <a:p>
            <a:r>
              <a:rPr lang="en-GB" sz="2000" dirty="0"/>
              <a:t>Covering letter introduces you to prospective employers</a:t>
            </a:r>
          </a:p>
          <a:p>
            <a:endParaRPr lang="en-GB" sz="2000" dirty="0"/>
          </a:p>
          <a:p>
            <a:r>
              <a:rPr lang="en-GB" sz="2000" dirty="0"/>
              <a:t>CV is the bones, a cover letter provides the linkage and muscle</a:t>
            </a:r>
          </a:p>
          <a:p>
            <a:endParaRPr lang="en-GB" sz="2000" dirty="0"/>
          </a:p>
          <a:p>
            <a:r>
              <a:rPr lang="en-GB" sz="2000" dirty="0"/>
              <a:t>CV is note style, cover letter is a piece of business writing</a:t>
            </a:r>
          </a:p>
          <a:p>
            <a:endParaRPr lang="en-GB" sz="2000" dirty="0"/>
          </a:p>
          <a:p>
            <a:r>
              <a:rPr lang="en-GB" sz="2000" dirty="0"/>
              <a:t>Cover letter summarises why you are suitable for the job</a:t>
            </a:r>
          </a:p>
          <a:p>
            <a:endParaRPr lang="en-GB" sz="2000" dirty="0"/>
          </a:p>
          <a:p>
            <a:r>
              <a:rPr lang="en-GB" sz="2000" dirty="0"/>
              <a:t>Must not be a list of everything you have done and should supplement rather than repeat the information in the CV</a:t>
            </a:r>
          </a:p>
        </p:txBody>
      </p:sp>
    </p:spTree>
    <p:extLst>
      <p:ext uri="{BB962C8B-B14F-4D97-AF65-F5344CB8AC3E}">
        <p14:creationId xmlns:p14="http://schemas.microsoft.com/office/powerpoint/2010/main" val="4026789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What do I include in a cover letter?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/>
          </a:bodyPr>
          <a:lstStyle/>
          <a:p>
            <a:r>
              <a:rPr lang="en-GB" sz="2400" b="1" dirty="0"/>
              <a:t>Find out to whom you are writing </a:t>
            </a:r>
            <a:r>
              <a:rPr lang="en-GB" sz="2400" dirty="0"/>
              <a:t>(if you don’t know), e.g. look through the company’s website, LinkedIn, give the company a call to ask for the hiring manager’s name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2400" dirty="0"/>
              <a:t>Dear Mr Brown,</a:t>
            </a:r>
          </a:p>
          <a:p>
            <a:pPr>
              <a:buNone/>
            </a:pPr>
            <a:endParaRPr lang="en-GB" sz="1200" dirty="0"/>
          </a:p>
          <a:p>
            <a:pPr>
              <a:buNone/>
            </a:pPr>
            <a:r>
              <a:rPr lang="en-GB" sz="2400" dirty="0"/>
              <a:t>Dear Ms Jones,</a:t>
            </a:r>
          </a:p>
          <a:p>
            <a:pPr>
              <a:buNone/>
            </a:pPr>
            <a:endParaRPr lang="en-GB" sz="1600" dirty="0"/>
          </a:p>
          <a:p>
            <a:r>
              <a:rPr lang="en-GB" sz="2400" b="1" dirty="0"/>
              <a:t>If you don’t know the person’s name </a:t>
            </a:r>
          </a:p>
          <a:p>
            <a:pPr lvl="1"/>
            <a:r>
              <a:rPr lang="en-GB" sz="2400" dirty="0"/>
              <a:t>use Dear Sir/Madam OR Dear Hiring Manager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8865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Introduce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b="1" dirty="0"/>
              <a:t>Begin by telling the employer:</a:t>
            </a:r>
          </a:p>
          <a:p>
            <a:r>
              <a:rPr lang="en-GB" sz="2400" dirty="0"/>
              <a:t> the position you are applying for </a:t>
            </a:r>
          </a:p>
          <a:p>
            <a:r>
              <a:rPr lang="en-GB" sz="2400" dirty="0"/>
              <a:t> how you learned about the opportunity</a:t>
            </a:r>
            <a:endParaRPr lang="en-GB" sz="2400" b="1" dirty="0"/>
          </a:p>
          <a:p>
            <a:endParaRPr lang="en-GB" sz="2400" b="1" dirty="0"/>
          </a:p>
          <a:p>
            <a:pPr>
              <a:buNone/>
            </a:pPr>
            <a:r>
              <a:rPr lang="en-US" sz="2400" b="1" dirty="0"/>
              <a:t>Example: </a:t>
            </a:r>
          </a:p>
          <a:p>
            <a:pPr>
              <a:buNone/>
            </a:pPr>
            <a:r>
              <a:rPr lang="en-US" sz="2400" i="1" dirty="0"/>
              <a:t>	I wish to apply for the role of IT Manager, currently being advertised on reed.co.uk. Please find enclosed my CV for your consideration.</a:t>
            </a:r>
            <a:endParaRPr lang="en-GB" sz="1800" i="1" dirty="0"/>
          </a:p>
          <a:p>
            <a:endParaRPr lang="en-GB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08269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Introduce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b="1" dirty="0"/>
              <a:t>The rest of this paragraph should briefly present:</a:t>
            </a:r>
          </a:p>
          <a:p>
            <a:r>
              <a:rPr lang="en-GB" sz="2400" dirty="0"/>
              <a:t>basic info about yourself, including: degree, area of study/expertise</a:t>
            </a:r>
          </a:p>
          <a:p>
            <a:r>
              <a:rPr lang="en-GB" sz="2400" dirty="0"/>
              <a:t>your career goals in terms of how they align with the goals of the company</a:t>
            </a:r>
          </a:p>
          <a:p>
            <a:endParaRPr lang="en-GB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0315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Sell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second paragraph:</a:t>
            </a:r>
          </a:p>
          <a:p>
            <a:endParaRPr lang="en-GB" sz="2400" dirty="0"/>
          </a:p>
          <a:p>
            <a:r>
              <a:rPr lang="en-GB" sz="2400" b="1" dirty="0"/>
              <a:t>Describe how your previous job experiences, skills, and abilities will allow you to meet the company’s needs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You can (and should) literally include </a:t>
            </a:r>
            <a:r>
              <a:rPr lang="en-GB" sz="2400" u="sng" dirty="0"/>
              <a:t>words and phrases from the job description</a:t>
            </a:r>
            <a:r>
              <a:rPr lang="en-GB" sz="2400" dirty="0"/>
              <a:t> in your cover letters</a:t>
            </a:r>
          </a:p>
          <a:p>
            <a:endParaRPr lang="en-GB" sz="2400" dirty="0"/>
          </a:p>
          <a:p>
            <a:r>
              <a:rPr lang="en-GB" sz="2400" dirty="0"/>
              <a:t>Remember </a:t>
            </a:r>
            <a:r>
              <a:rPr lang="en-GB" sz="2400" b="1" dirty="0"/>
              <a:t>STAR</a:t>
            </a:r>
            <a:r>
              <a:rPr lang="en-GB" sz="2400" dirty="0"/>
              <a:t> method (Situation, Task, Action, Result)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30120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Sell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endParaRPr lang="en-US" sz="2400" b="1" dirty="0"/>
          </a:p>
          <a:p>
            <a:r>
              <a:rPr lang="en-US" sz="2400" b="1" dirty="0"/>
              <a:t>Example:</a:t>
            </a:r>
            <a:br>
              <a:rPr lang="en-US" sz="2400" dirty="0"/>
            </a:br>
            <a:r>
              <a:rPr lang="en-US" sz="2400" i="1" dirty="0"/>
              <a:t>As you can see from my attached CV, I have over three years’ experience in the IT Industry, and I believe the knowledge and skills built up during this time make me the perfect candidate for the role.</a:t>
            </a:r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7425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What you can do for the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28306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The third paragraph:</a:t>
            </a:r>
          </a:p>
          <a:p>
            <a:endParaRPr lang="en-GB" sz="2400" dirty="0"/>
          </a:p>
          <a:p>
            <a:r>
              <a:rPr lang="en-GB" sz="2400" dirty="0"/>
              <a:t>Do some research about the company (e.g. find out what they are doing and why, the current state of their industry)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Explain how you can fit into that schema, and help push the company forward and achieve any goals you suspect they may have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34392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What you can do for the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28306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/>
              <a:t>Example:</a:t>
            </a:r>
            <a:br>
              <a:rPr lang="en-US" sz="1800" dirty="0"/>
            </a:br>
            <a:r>
              <a:rPr lang="en-US" sz="2400" i="1" dirty="0"/>
              <a:t>In my current role as Senior Marketing Executive at Software Company X Ltd, I have been responsible for increasing incoming client enquiries for our B2B product lines by 156% in under 12 months, which helped the business increase its revenue by 55% year-on-year.</a:t>
            </a:r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79422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476672"/>
            <a:ext cx="6172200" cy="651260"/>
          </a:xfrm>
        </p:spPr>
        <p:txBody>
          <a:bodyPr/>
          <a:lstStyle/>
          <a:p>
            <a:r>
              <a:rPr lang="en-GB" sz="3600" b="1" dirty="0"/>
              <a:t>The final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308" y="1412776"/>
            <a:ext cx="5055788" cy="322703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final paragraph is called the “call to action.” 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Inform them that you would love to get interviewed</a:t>
            </a:r>
          </a:p>
          <a:p>
            <a:endParaRPr lang="en-GB" sz="2400" dirty="0"/>
          </a:p>
          <a:p>
            <a:r>
              <a:rPr lang="en-GB" sz="2400" dirty="0"/>
              <a:t>Thank them for spending the time to read your email/ letter</a:t>
            </a:r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6" name="Picture 2" descr="C:\Users\Anita\Desktop\th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68609" y="2062850"/>
            <a:ext cx="2808843" cy="18056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117158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476672"/>
            <a:ext cx="6172200" cy="651260"/>
          </a:xfrm>
        </p:spPr>
        <p:txBody>
          <a:bodyPr/>
          <a:lstStyle/>
          <a:p>
            <a:r>
              <a:rPr lang="en-GB" sz="3600" b="1" dirty="0"/>
              <a:t>The final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308" y="1412776"/>
            <a:ext cx="8440164" cy="3227030"/>
          </a:xfrm>
        </p:spPr>
        <p:txBody>
          <a:bodyPr/>
          <a:lstStyle/>
          <a:p>
            <a:r>
              <a:rPr lang="en-US" sz="2400" b="1" dirty="0"/>
              <a:t>Example: </a:t>
            </a:r>
            <a:br>
              <a:rPr lang="en-US" sz="2400" dirty="0"/>
            </a:br>
            <a:r>
              <a:rPr lang="en-US" sz="2400" i="1" dirty="0"/>
              <a:t>I am confident that I can bring this level of success with me to your company and help IT Company LTD build upon their reputation as one the UK’s fastest-growing software houses. With my previous experience and expertise, I believe I can hit the ground running and start actively contributing to the business as soon as possible.</a:t>
            </a:r>
            <a:endParaRPr lang="en-US" sz="2400" dirty="0"/>
          </a:p>
          <a:p>
            <a:r>
              <a:rPr lang="en-US" sz="2400" i="1" dirty="0"/>
              <a:t>Thank you for your time and consideration. I look forward to meeting with you to discuss my application further.</a:t>
            </a:r>
            <a:endParaRPr lang="en-US" sz="2400" dirty="0"/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12/07/2023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05831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F23A-28F1-4275-84D9-B04A813BD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Writing in a Business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97CC0-5CD2-4B5A-8569-E39CD189C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Keep your sentences short and focused on evidence for the skills that employers are really looking for.</a:t>
            </a:r>
          </a:p>
          <a:p>
            <a:endParaRPr lang="en-GB" sz="2400" dirty="0"/>
          </a:p>
          <a:p>
            <a:r>
              <a:rPr lang="en-GB" sz="2400" dirty="0"/>
              <a:t>Be unemotional and keep your letter factual: words like ‘amazing’ or ‘wonderful’ are not appropriate.</a:t>
            </a:r>
          </a:p>
          <a:p>
            <a:endParaRPr lang="en-GB" sz="2400" dirty="0"/>
          </a:p>
          <a:p>
            <a:r>
              <a:rPr lang="en-GB" sz="2400" dirty="0"/>
              <a:t>Be specific about your contribution to any team activities.</a:t>
            </a:r>
          </a:p>
          <a:p>
            <a:r>
              <a:rPr lang="en-GB" sz="2400" dirty="0"/>
              <a:t>Be polite but try not to overdo things.</a:t>
            </a:r>
          </a:p>
        </p:txBody>
      </p:sp>
    </p:spTree>
    <p:extLst>
      <p:ext uri="{BB962C8B-B14F-4D97-AF65-F5344CB8AC3E}">
        <p14:creationId xmlns:p14="http://schemas.microsoft.com/office/powerpoint/2010/main" val="85520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F23A-28F1-4275-84D9-B04A813BD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Writing in a Business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97CC0-5CD2-4B5A-8569-E39CD189C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553" y="1395012"/>
            <a:ext cx="8229600" cy="3917032"/>
          </a:xfrm>
        </p:spPr>
        <p:txBody>
          <a:bodyPr>
            <a:noAutofit/>
          </a:bodyPr>
          <a:lstStyle/>
          <a:p>
            <a:r>
              <a:rPr lang="en-GB" sz="2400" dirty="0"/>
              <a:t>Do not give employers everything but give them enough about your Knowledge, Skills, Abilities and Other things (KSAOs) to make them interested.</a:t>
            </a:r>
          </a:p>
          <a:p>
            <a:endParaRPr lang="en-GB" sz="1100" dirty="0"/>
          </a:p>
          <a:p>
            <a:r>
              <a:rPr lang="en-GB" sz="2400" dirty="0"/>
              <a:t>Remember that your reader will have lots of letters to read, so make sure yours stand out.</a:t>
            </a:r>
          </a:p>
          <a:p>
            <a:endParaRPr lang="en-GB" sz="1400" dirty="0"/>
          </a:p>
          <a:p>
            <a:r>
              <a:rPr lang="en-GB" sz="2400" b="1" dirty="0"/>
              <a:t>IMPORTANT:</a:t>
            </a:r>
            <a:r>
              <a:rPr lang="en-GB" sz="2400" dirty="0"/>
              <a:t> finish off the letter with:</a:t>
            </a:r>
          </a:p>
          <a:p>
            <a:r>
              <a:rPr lang="en-GB" sz="2400" dirty="0"/>
              <a:t>‘Yours faithfully’ – to someone you do not know</a:t>
            </a:r>
          </a:p>
          <a:p>
            <a:r>
              <a:rPr lang="en-GB" sz="2400" dirty="0"/>
              <a:t>‘Yours sincerely’ – to someone you do know (by name)</a:t>
            </a:r>
          </a:p>
        </p:txBody>
      </p:sp>
    </p:spTree>
    <p:extLst>
      <p:ext uri="{BB962C8B-B14F-4D97-AF65-F5344CB8AC3E}">
        <p14:creationId xmlns:p14="http://schemas.microsoft.com/office/powerpoint/2010/main" val="4186351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30E2B-2F36-49C4-9A8E-9238916BA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Individual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0AB84-AC5C-4158-8ABF-AF58F6C18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pPr marL="385763" indent="-385763">
              <a:buFont typeface="+mj-lt"/>
              <a:buAutoNum type="arabicPeriod"/>
            </a:pPr>
            <a:r>
              <a:rPr lang="en-GB" sz="2400" dirty="0"/>
              <a:t>Find a job advert and look at the key requirements. </a:t>
            </a:r>
          </a:p>
          <a:p>
            <a:pPr marL="385763" indent="-385763">
              <a:buFont typeface="+mj-lt"/>
              <a:buAutoNum type="arabicPeriod"/>
            </a:pPr>
            <a:r>
              <a:rPr lang="en-US" sz="2400" dirty="0"/>
              <a:t>Read the job description carefully </a:t>
            </a:r>
            <a:endParaRPr lang="en-GB" sz="2400" dirty="0"/>
          </a:p>
          <a:p>
            <a:pPr marL="385763" indent="-385763">
              <a:buFont typeface="+mj-lt"/>
              <a:buAutoNum type="arabicPeriod"/>
            </a:pPr>
            <a:r>
              <a:rPr lang="en-GB" sz="2400" dirty="0"/>
              <a:t>Write a covering letter as if you were going to apply for the job.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31121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FD58C-652E-4D48-8E20-D1FE04C7B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80926"/>
          </a:xfrm>
        </p:spPr>
        <p:txBody>
          <a:bodyPr>
            <a:normAutofit/>
          </a:bodyPr>
          <a:lstStyle/>
          <a:p>
            <a:r>
              <a:rPr lang="en-GB" sz="2700" b="1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5BEF6-228F-4918-B181-9335D17B5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836712"/>
            <a:ext cx="8630616" cy="4819674"/>
          </a:xfrm>
        </p:spPr>
        <p:txBody>
          <a:bodyPr>
            <a:normAutofit fontScale="25000" lnSpcReduction="20000"/>
          </a:bodyPr>
          <a:lstStyle/>
          <a:p>
            <a:r>
              <a:rPr lang="en-US" sz="7200" dirty="0"/>
              <a:t>Five things you need to stop doing on your cover letter</a:t>
            </a:r>
            <a:endParaRPr lang="en-GB" sz="7200" dirty="0"/>
          </a:p>
          <a:p>
            <a:pPr marL="0" indent="0">
              <a:buNone/>
            </a:pPr>
            <a:r>
              <a:rPr lang="en-GB" sz="7200" u="sng" dirty="0">
                <a:hlinkClick r:id="rId2"/>
              </a:rPr>
              <a:t>https://www.reed.co.uk/career-advice/five-things-you-need-to-stop-doing-on-your-cover-letter/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  </a:t>
            </a:r>
          </a:p>
          <a:p>
            <a:r>
              <a:rPr lang="en-GB" sz="7200" dirty="0"/>
              <a:t>10 job skills - for CVs and cover letters – and how to write about them without using clichés</a:t>
            </a:r>
          </a:p>
          <a:p>
            <a:pPr marL="0" indent="0">
              <a:buNone/>
            </a:pPr>
            <a:r>
              <a:rPr lang="en-GB" sz="7200" u="sng" dirty="0">
                <a:hlinkClick r:id="rId3"/>
              </a:rPr>
              <a:t>https://advice.milkround.com/10-job-skills-for-cvs-and-cover-letters-and-how-to-write-about-them-without-using-cliches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 </a:t>
            </a:r>
          </a:p>
          <a:p>
            <a:r>
              <a:rPr lang="en-US" sz="7200" dirty="0"/>
              <a:t>How to Show Off Your Transferable Skills in Your Cover Letter</a:t>
            </a:r>
            <a:endParaRPr lang="en-GB" sz="7200" dirty="0"/>
          </a:p>
          <a:p>
            <a:pPr marL="0" indent="0">
              <a:buNone/>
            </a:pPr>
            <a:r>
              <a:rPr lang="en-GB" sz="7200" u="sng" dirty="0">
                <a:hlinkClick r:id="rId4"/>
              </a:rPr>
              <a:t>https://www.livecareer.com/resources/cover-letters/how-to/write/cover-letter-transferable-skills</a:t>
            </a:r>
            <a:endParaRPr lang="en-GB" sz="7200" dirty="0"/>
          </a:p>
          <a:p>
            <a:endParaRPr lang="en-GB" sz="6400" dirty="0"/>
          </a:p>
          <a:p>
            <a:pPr marL="0" indent="0">
              <a:buNone/>
            </a:pPr>
            <a:r>
              <a:rPr lang="en-GB" sz="6400" b="1" dirty="0"/>
              <a:t>		</a:t>
            </a:r>
            <a:r>
              <a:rPr lang="en-GB" sz="11200" b="1" dirty="0"/>
              <a:t>	</a:t>
            </a:r>
            <a:r>
              <a:rPr lang="en-GB" sz="9600" b="1" dirty="0"/>
              <a:t>References</a:t>
            </a:r>
            <a:endParaRPr lang="en-GB" sz="9600" dirty="0"/>
          </a:p>
          <a:p>
            <a:r>
              <a:rPr lang="en-GB" sz="7200" dirty="0"/>
              <a:t>Morgan, P (2017). </a:t>
            </a:r>
            <a:r>
              <a:rPr lang="en-GB" sz="7200" i="1" dirty="0"/>
              <a:t>The Business Student’s Guide to Employability</a:t>
            </a:r>
            <a:r>
              <a:rPr lang="en-GB" sz="7200" dirty="0"/>
              <a:t>. London: Sage. </a:t>
            </a:r>
          </a:p>
          <a:p>
            <a:r>
              <a:rPr lang="en-GB" sz="7200" dirty="0"/>
              <a:t>REED (2019) ‘Free cover letter template’. Available at: </a:t>
            </a:r>
            <a:r>
              <a:rPr lang="en-GB" sz="7200" dirty="0">
                <a:hlinkClick r:id="rId5"/>
              </a:rPr>
              <a:t>https://www.reed.co.uk/career-advice/free-cover-letter-template/</a:t>
            </a:r>
            <a:r>
              <a:rPr lang="en-GB" sz="7200" dirty="0"/>
              <a:t> (accessed 25.10.2019)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77467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1506</TotalTime>
  <Words>981</Words>
  <Application>Microsoft Office PowerPoint</Application>
  <PresentationFormat>On-screen Show (4:3)</PresentationFormat>
  <Paragraphs>121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Myriad Pro</vt:lpstr>
      <vt:lpstr>Verdana</vt:lpstr>
      <vt:lpstr>20140311PresentationUWTSDTemplate</vt:lpstr>
      <vt:lpstr>PowerPoint Presentation</vt:lpstr>
      <vt:lpstr>Lesson Aims</vt:lpstr>
      <vt:lpstr>What is a Cover Letter?</vt:lpstr>
      <vt:lpstr>Covering Letter</vt:lpstr>
      <vt:lpstr>What do I include in a cover letter?</vt:lpstr>
      <vt:lpstr>Introduce yourself</vt:lpstr>
      <vt:lpstr>Introduce yourself</vt:lpstr>
      <vt:lpstr>Sell yourself</vt:lpstr>
      <vt:lpstr>Sell yourself</vt:lpstr>
      <vt:lpstr>What you can do for the company</vt:lpstr>
      <vt:lpstr>What you can do for the company</vt:lpstr>
      <vt:lpstr>The final paragraph</vt:lpstr>
      <vt:lpstr>The final paragraph</vt:lpstr>
      <vt:lpstr>Writing in a Business Style</vt:lpstr>
      <vt:lpstr>Writing in a Business Style</vt:lpstr>
      <vt:lpstr>Individual task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103</cp:revision>
  <cp:lastPrinted>2018-07-09T15:27:01Z</cp:lastPrinted>
  <dcterms:created xsi:type="dcterms:W3CDTF">2002-10-07T19:43:58Z</dcterms:created>
  <dcterms:modified xsi:type="dcterms:W3CDTF">2023-07-12T11:35:53Z</dcterms:modified>
</cp:coreProperties>
</file>