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4" autoAdjust="0"/>
    <p:restoredTop sz="94660"/>
  </p:normalViewPr>
  <p:slideViewPr>
    <p:cSldViewPr snapToGrid="0">
      <p:cViewPr varScale="1">
        <p:scale>
          <a:sx n="66" d="100"/>
          <a:sy n="66" d="100"/>
        </p:scale>
        <p:origin x="6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43C5E-521F-414D-98D2-A5820F236D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28A182-1BA6-42A8-B99F-BCDE7F0B67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F58E01-7E6C-4640-A434-CD7293DCBCA0}"/>
              </a:ext>
            </a:extLst>
          </p:cNvPr>
          <p:cNvSpPr>
            <a:spLocks noGrp="1"/>
          </p:cNvSpPr>
          <p:nvPr>
            <p:ph type="dt" sz="half" idx="10"/>
          </p:nvPr>
        </p:nvSpPr>
        <p:spPr/>
        <p:txBody>
          <a:bodyPr/>
          <a:lstStyle/>
          <a:p>
            <a:fld id="{092597CC-2E88-4995-8902-6CEB72BA032A}" type="datetimeFigureOut">
              <a:rPr lang="en-GB" smtClean="0"/>
              <a:t>07/01/2020</a:t>
            </a:fld>
            <a:endParaRPr lang="en-GB"/>
          </a:p>
        </p:txBody>
      </p:sp>
      <p:sp>
        <p:nvSpPr>
          <p:cNvPr id="5" name="Footer Placeholder 4">
            <a:extLst>
              <a:ext uri="{FF2B5EF4-FFF2-40B4-BE49-F238E27FC236}">
                <a16:creationId xmlns:a16="http://schemas.microsoft.com/office/drawing/2014/main" id="{D160D5C9-E55E-40DE-B895-54D01A026B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77976-73DA-4B57-BD62-1F3FD124536F}"/>
              </a:ext>
            </a:extLst>
          </p:cNvPr>
          <p:cNvSpPr>
            <a:spLocks noGrp="1"/>
          </p:cNvSpPr>
          <p:nvPr>
            <p:ph type="sldNum" sz="quarter" idx="12"/>
          </p:nvPr>
        </p:nvSpPr>
        <p:spPr/>
        <p:txBody>
          <a:bodyPr/>
          <a:lstStyle/>
          <a:p>
            <a:fld id="{870B5D3E-1607-4710-A3C8-56748DFCF692}" type="slidenum">
              <a:rPr lang="en-GB" smtClean="0"/>
              <a:t>‹#›</a:t>
            </a:fld>
            <a:endParaRPr lang="en-GB"/>
          </a:p>
        </p:txBody>
      </p:sp>
    </p:spTree>
    <p:extLst>
      <p:ext uri="{BB962C8B-B14F-4D97-AF65-F5344CB8AC3E}">
        <p14:creationId xmlns:p14="http://schemas.microsoft.com/office/powerpoint/2010/main" val="1701127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50DD8-14BB-44A5-98E2-0F8855E1C1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59FDED-31EA-4551-9989-E7CCE819D0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2119A5-AE50-4873-811C-E16E5D460770}"/>
              </a:ext>
            </a:extLst>
          </p:cNvPr>
          <p:cNvSpPr>
            <a:spLocks noGrp="1"/>
          </p:cNvSpPr>
          <p:nvPr>
            <p:ph type="dt" sz="half" idx="10"/>
          </p:nvPr>
        </p:nvSpPr>
        <p:spPr/>
        <p:txBody>
          <a:bodyPr/>
          <a:lstStyle/>
          <a:p>
            <a:fld id="{092597CC-2E88-4995-8902-6CEB72BA032A}" type="datetimeFigureOut">
              <a:rPr lang="en-GB" smtClean="0"/>
              <a:t>07/01/2020</a:t>
            </a:fld>
            <a:endParaRPr lang="en-GB"/>
          </a:p>
        </p:txBody>
      </p:sp>
      <p:sp>
        <p:nvSpPr>
          <p:cNvPr id="5" name="Footer Placeholder 4">
            <a:extLst>
              <a:ext uri="{FF2B5EF4-FFF2-40B4-BE49-F238E27FC236}">
                <a16:creationId xmlns:a16="http://schemas.microsoft.com/office/drawing/2014/main" id="{01FD903B-1373-40EC-9651-68FBB35F9D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9303D-33AD-4305-A99F-AAB13FD12DC7}"/>
              </a:ext>
            </a:extLst>
          </p:cNvPr>
          <p:cNvSpPr>
            <a:spLocks noGrp="1"/>
          </p:cNvSpPr>
          <p:nvPr>
            <p:ph type="sldNum" sz="quarter" idx="12"/>
          </p:nvPr>
        </p:nvSpPr>
        <p:spPr/>
        <p:txBody>
          <a:bodyPr/>
          <a:lstStyle/>
          <a:p>
            <a:fld id="{870B5D3E-1607-4710-A3C8-56748DFCF692}" type="slidenum">
              <a:rPr lang="en-GB" smtClean="0"/>
              <a:t>‹#›</a:t>
            </a:fld>
            <a:endParaRPr lang="en-GB"/>
          </a:p>
        </p:txBody>
      </p:sp>
    </p:spTree>
    <p:extLst>
      <p:ext uri="{BB962C8B-B14F-4D97-AF65-F5344CB8AC3E}">
        <p14:creationId xmlns:p14="http://schemas.microsoft.com/office/powerpoint/2010/main" val="2124555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AF0E7-D990-4042-9A26-E1A5F09EF9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238C1A-09E7-44BE-BF83-B8317C3F2E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D3F3CA-83C9-4334-803B-F4422343BD0B}"/>
              </a:ext>
            </a:extLst>
          </p:cNvPr>
          <p:cNvSpPr>
            <a:spLocks noGrp="1"/>
          </p:cNvSpPr>
          <p:nvPr>
            <p:ph type="dt" sz="half" idx="10"/>
          </p:nvPr>
        </p:nvSpPr>
        <p:spPr/>
        <p:txBody>
          <a:bodyPr/>
          <a:lstStyle/>
          <a:p>
            <a:fld id="{092597CC-2E88-4995-8902-6CEB72BA032A}" type="datetimeFigureOut">
              <a:rPr lang="en-GB" smtClean="0"/>
              <a:t>07/01/2020</a:t>
            </a:fld>
            <a:endParaRPr lang="en-GB"/>
          </a:p>
        </p:txBody>
      </p:sp>
      <p:sp>
        <p:nvSpPr>
          <p:cNvPr id="5" name="Footer Placeholder 4">
            <a:extLst>
              <a:ext uri="{FF2B5EF4-FFF2-40B4-BE49-F238E27FC236}">
                <a16:creationId xmlns:a16="http://schemas.microsoft.com/office/drawing/2014/main" id="{8CB1E46C-B322-4A1C-95AE-618A129029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190889-A7D4-447E-9BDD-A800B838FE14}"/>
              </a:ext>
            </a:extLst>
          </p:cNvPr>
          <p:cNvSpPr>
            <a:spLocks noGrp="1"/>
          </p:cNvSpPr>
          <p:nvPr>
            <p:ph type="sldNum" sz="quarter" idx="12"/>
          </p:nvPr>
        </p:nvSpPr>
        <p:spPr/>
        <p:txBody>
          <a:bodyPr/>
          <a:lstStyle/>
          <a:p>
            <a:fld id="{870B5D3E-1607-4710-A3C8-56748DFCF692}" type="slidenum">
              <a:rPr lang="en-GB" smtClean="0"/>
              <a:t>‹#›</a:t>
            </a:fld>
            <a:endParaRPr lang="en-GB"/>
          </a:p>
        </p:txBody>
      </p:sp>
    </p:spTree>
    <p:extLst>
      <p:ext uri="{BB962C8B-B14F-4D97-AF65-F5344CB8AC3E}">
        <p14:creationId xmlns:p14="http://schemas.microsoft.com/office/powerpoint/2010/main" val="2680704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81A58-1E32-4743-AEE9-81C91EE92A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123831-8018-48ED-BEA8-A3DE066C07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3D42B9-AE29-4EF6-A29A-ED7621FC69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DAB0C6-BCB0-49BC-B842-71548D8681E5}"/>
              </a:ext>
            </a:extLst>
          </p:cNvPr>
          <p:cNvSpPr>
            <a:spLocks noGrp="1"/>
          </p:cNvSpPr>
          <p:nvPr>
            <p:ph type="dt" sz="half" idx="10"/>
          </p:nvPr>
        </p:nvSpPr>
        <p:spPr/>
        <p:txBody>
          <a:bodyPr/>
          <a:lstStyle/>
          <a:p>
            <a:fld id="{092597CC-2E88-4995-8902-6CEB72BA032A}" type="datetimeFigureOut">
              <a:rPr lang="en-GB" smtClean="0"/>
              <a:t>07/01/2020</a:t>
            </a:fld>
            <a:endParaRPr lang="en-GB"/>
          </a:p>
        </p:txBody>
      </p:sp>
      <p:sp>
        <p:nvSpPr>
          <p:cNvPr id="6" name="Footer Placeholder 5">
            <a:extLst>
              <a:ext uri="{FF2B5EF4-FFF2-40B4-BE49-F238E27FC236}">
                <a16:creationId xmlns:a16="http://schemas.microsoft.com/office/drawing/2014/main" id="{F8C97CAA-94B3-4B3A-AE79-98143EA069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B882F6-5708-4473-B809-07EAC8929361}"/>
              </a:ext>
            </a:extLst>
          </p:cNvPr>
          <p:cNvSpPr>
            <a:spLocks noGrp="1"/>
          </p:cNvSpPr>
          <p:nvPr>
            <p:ph type="sldNum" sz="quarter" idx="12"/>
          </p:nvPr>
        </p:nvSpPr>
        <p:spPr/>
        <p:txBody>
          <a:bodyPr/>
          <a:lstStyle/>
          <a:p>
            <a:fld id="{870B5D3E-1607-4710-A3C8-56748DFCF692}" type="slidenum">
              <a:rPr lang="en-GB" smtClean="0"/>
              <a:t>‹#›</a:t>
            </a:fld>
            <a:endParaRPr lang="en-GB"/>
          </a:p>
        </p:txBody>
      </p:sp>
    </p:spTree>
    <p:extLst>
      <p:ext uri="{BB962C8B-B14F-4D97-AF65-F5344CB8AC3E}">
        <p14:creationId xmlns:p14="http://schemas.microsoft.com/office/powerpoint/2010/main" val="588860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80D2-324B-4A1B-A6D0-734C6D2172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DCD76B-13FA-4E94-B221-8F43C4B920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CDBC1C-9B8D-4A7D-9EED-AE1E6A0699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5C3E62-366C-4CCE-91DA-99F9F027B8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54F65C-6028-4770-A4FC-CDD90D76B3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E58DA5-72D9-4514-A82A-040FEA6757D1}"/>
              </a:ext>
            </a:extLst>
          </p:cNvPr>
          <p:cNvSpPr>
            <a:spLocks noGrp="1"/>
          </p:cNvSpPr>
          <p:nvPr>
            <p:ph type="dt" sz="half" idx="10"/>
          </p:nvPr>
        </p:nvSpPr>
        <p:spPr/>
        <p:txBody>
          <a:bodyPr/>
          <a:lstStyle/>
          <a:p>
            <a:fld id="{092597CC-2E88-4995-8902-6CEB72BA032A}" type="datetimeFigureOut">
              <a:rPr lang="en-GB" smtClean="0"/>
              <a:t>07/01/2020</a:t>
            </a:fld>
            <a:endParaRPr lang="en-GB"/>
          </a:p>
        </p:txBody>
      </p:sp>
      <p:sp>
        <p:nvSpPr>
          <p:cNvPr id="8" name="Footer Placeholder 7">
            <a:extLst>
              <a:ext uri="{FF2B5EF4-FFF2-40B4-BE49-F238E27FC236}">
                <a16:creationId xmlns:a16="http://schemas.microsoft.com/office/drawing/2014/main" id="{436DEEC8-F8B6-429E-89AE-8F404EC8B2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DEB45E-5B11-43F7-A791-B10D94BB8AEA}"/>
              </a:ext>
            </a:extLst>
          </p:cNvPr>
          <p:cNvSpPr>
            <a:spLocks noGrp="1"/>
          </p:cNvSpPr>
          <p:nvPr>
            <p:ph type="sldNum" sz="quarter" idx="12"/>
          </p:nvPr>
        </p:nvSpPr>
        <p:spPr/>
        <p:txBody>
          <a:bodyPr/>
          <a:lstStyle/>
          <a:p>
            <a:fld id="{870B5D3E-1607-4710-A3C8-56748DFCF692}" type="slidenum">
              <a:rPr lang="en-GB" smtClean="0"/>
              <a:t>‹#›</a:t>
            </a:fld>
            <a:endParaRPr lang="en-GB"/>
          </a:p>
        </p:txBody>
      </p:sp>
    </p:spTree>
    <p:extLst>
      <p:ext uri="{BB962C8B-B14F-4D97-AF65-F5344CB8AC3E}">
        <p14:creationId xmlns:p14="http://schemas.microsoft.com/office/powerpoint/2010/main" val="3323916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11C0A-5C90-4C55-9993-B213B48390F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622E5D-971A-4949-B210-9C0B8F95F5CD}"/>
              </a:ext>
            </a:extLst>
          </p:cNvPr>
          <p:cNvSpPr>
            <a:spLocks noGrp="1"/>
          </p:cNvSpPr>
          <p:nvPr>
            <p:ph type="dt" sz="half" idx="10"/>
          </p:nvPr>
        </p:nvSpPr>
        <p:spPr/>
        <p:txBody>
          <a:bodyPr/>
          <a:lstStyle/>
          <a:p>
            <a:fld id="{092597CC-2E88-4995-8902-6CEB72BA032A}" type="datetimeFigureOut">
              <a:rPr lang="en-GB" smtClean="0"/>
              <a:t>07/01/2020</a:t>
            </a:fld>
            <a:endParaRPr lang="en-GB"/>
          </a:p>
        </p:txBody>
      </p:sp>
      <p:sp>
        <p:nvSpPr>
          <p:cNvPr id="4" name="Footer Placeholder 3">
            <a:extLst>
              <a:ext uri="{FF2B5EF4-FFF2-40B4-BE49-F238E27FC236}">
                <a16:creationId xmlns:a16="http://schemas.microsoft.com/office/drawing/2014/main" id="{52B890F8-294B-4C93-9A9C-5AD0CFF89E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0472D0-20E2-467F-B4AF-F51C967F5477}"/>
              </a:ext>
            </a:extLst>
          </p:cNvPr>
          <p:cNvSpPr>
            <a:spLocks noGrp="1"/>
          </p:cNvSpPr>
          <p:nvPr>
            <p:ph type="sldNum" sz="quarter" idx="12"/>
          </p:nvPr>
        </p:nvSpPr>
        <p:spPr/>
        <p:txBody>
          <a:bodyPr/>
          <a:lstStyle/>
          <a:p>
            <a:fld id="{870B5D3E-1607-4710-A3C8-56748DFCF692}" type="slidenum">
              <a:rPr lang="en-GB" smtClean="0"/>
              <a:t>‹#›</a:t>
            </a:fld>
            <a:endParaRPr lang="en-GB"/>
          </a:p>
        </p:txBody>
      </p:sp>
    </p:spTree>
    <p:extLst>
      <p:ext uri="{BB962C8B-B14F-4D97-AF65-F5344CB8AC3E}">
        <p14:creationId xmlns:p14="http://schemas.microsoft.com/office/powerpoint/2010/main" val="2338366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80954A-3541-4685-8E79-AB3C624F56C8}"/>
              </a:ext>
            </a:extLst>
          </p:cNvPr>
          <p:cNvSpPr>
            <a:spLocks noGrp="1"/>
          </p:cNvSpPr>
          <p:nvPr>
            <p:ph type="dt" sz="half" idx="10"/>
          </p:nvPr>
        </p:nvSpPr>
        <p:spPr/>
        <p:txBody>
          <a:bodyPr/>
          <a:lstStyle/>
          <a:p>
            <a:fld id="{092597CC-2E88-4995-8902-6CEB72BA032A}" type="datetimeFigureOut">
              <a:rPr lang="en-GB" smtClean="0"/>
              <a:t>07/01/2020</a:t>
            </a:fld>
            <a:endParaRPr lang="en-GB"/>
          </a:p>
        </p:txBody>
      </p:sp>
      <p:sp>
        <p:nvSpPr>
          <p:cNvPr id="3" name="Footer Placeholder 2">
            <a:extLst>
              <a:ext uri="{FF2B5EF4-FFF2-40B4-BE49-F238E27FC236}">
                <a16:creationId xmlns:a16="http://schemas.microsoft.com/office/drawing/2014/main" id="{2BA6178D-1E97-4B5F-9C8A-0082AC891E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A1B9352-F7BD-4F59-AAA2-9A02E1AE5EE7}"/>
              </a:ext>
            </a:extLst>
          </p:cNvPr>
          <p:cNvSpPr>
            <a:spLocks noGrp="1"/>
          </p:cNvSpPr>
          <p:nvPr>
            <p:ph type="sldNum" sz="quarter" idx="12"/>
          </p:nvPr>
        </p:nvSpPr>
        <p:spPr/>
        <p:txBody>
          <a:bodyPr/>
          <a:lstStyle/>
          <a:p>
            <a:fld id="{870B5D3E-1607-4710-A3C8-56748DFCF692}" type="slidenum">
              <a:rPr lang="en-GB" smtClean="0"/>
              <a:t>‹#›</a:t>
            </a:fld>
            <a:endParaRPr lang="en-GB"/>
          </a:p>
        </p:txBody>
      </p:sp>
    </p:spTree>
    <p:extLst>
      <p:ext uri="{BB962C8B-B14F-4D97-AF65-F5344CB8AC3E}">
        <p14:creationId xmlns:p14="http://schemas.microsoft.com/office/powerpoint/2010/main" val="3448302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A7D2E-A03D-441C-9BF2-04608EC889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900E68-785B-4281-A3F1-44E05F3E31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8EC9617-D5B5-4EF3-A0E6-F5011488E1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58E2B1-B039-4C27-A27D-7C2EEFA8F423}"/>
              </a:ext>
            </a:extLst>
          </p:cNvPr>
          <p:cNvSpPr>
            <a:spLocks noGrp="1"/>
          </p:cNvSpPr>
          <p:nvPr>
            <p:ph type="dt" sz="half" idx="10"/>
          </p:nvPr>
        </p:nvSpPr>
        <p:spPr/>
        <p:txBody>
          <a:bodyPr/>
          <a:lstStyle/>
          <a:p>
            <a:fld id="{092597CC-2E88-4995-8902-6CEB72BA032A}" type="datetimeFigureOut">
              <a:rPr lang="en-GB" smtClean="0"/>
              <a:t>07/01/2020</a:t>
            </a:fld>
            <a:endParaRPr lang="en-GB"/>
          </a:p>
        </p:txBody>
      </p:sp>
      <p:sp>
        <p:nvSpPr>
          <p:cNvPr id="6" name="Footer Placeholder 5">
            <a:extLst>
              <a:ext uri="{FF2B5EF4-FFF2-40B4-BE49-F238E27FC236}">
                <a16:creationId xmlns:a16="http://schemas.microsoft.com/office/drawing/2014/main" id="{295B91EF-9186-42EC-A983-8076C0EE84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402D23-2C72-41B0-8E0F-938F268CB312}"/>
              </a:ext>
            </a:extLst>
          </p:cNvPr>
          <p:cNvSpPr>
            <a:spLocks noGrp="1"/>
          </p:cNvSpPr>
          <p:nvPr>
            <p:ph type="sldNum" sz="quarter" idx="12"/>
          </p:nvPr>
        </p:nvSpPr>
        <p:spPr/>
        <p:txBody>
          <a:bodyPr/>
          <a:lstStyle/>
          <a:p>
            <a:fld id="{870B5D3E-1607-4710-A3C8-56748DFCF692}" type="slidenum">
              <a:rPr lang="en-GB" smtClean="0"/>
              <a:t>‹#›</a:t>
            </a:fld>
            <a:endParaRPr lang="en-GB"/>
          </a:p>
        </p:txBody>
      </p:sp>
    </p:spTree>
    <p:extLst>
      <p:ext uri="{BB962C8B-B14F-4D97-AF65-F5344CB8AC3E}">
        <p14:creationId xmlns:p14="http://schemas.microsoft.com/office/powerpoint/2010/main" val="2706426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DF899-041C-4DEA-BAE3-C9E90E0C24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1960FEC-FD36-49C3-9620-E6B341EBD7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744A64-25E4-46FB-BA20-ECD636502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C22FA2-F623-4B52-BD82-49630CE10E96}"/>
              </a:ext>
            </a:extLst>
          </p:cNvPr>
          <p:cNvSpPr>
            <a:spLocks noGrp="1"/>
          </p:cNvSpPr>
          <p:nvPr>
            <p:ph type="dt" sz="half" idx="10"/>
          </p:nvPr>
        </p:nvSpPr>
        <p:spPr/>
        <p:txBody>
          <a:bodyPr/>
          <a:lstStyle/>
          <a:p>
            <a:fld id="{092597CC-2E88-4995-8902-6CEB72BA032A}" type="datetimeFigureOut">
              <a:rPr lang="en-GB" smtClean="0"/>
              <a:t>07/01/2020</a:t>
            </a:fld>
            <a:endParaRPr lang="en-GB"/>
          </a:p>
        </p:txBody>
      </p:sp>
      <p:sp>
        <p:nvSpPr>
          <p:cNvPr id="6" name="Footer Placeholder 5">
            <a:extLst>
              <a:ext uri="{FF2B5EF4-FFF2-40B4-BE49-F238E27FC236}">
                <a16:creationId xmlns:a16="http://schemas.microsoft.com/office/drawing/2014/main" id="{3A3E5949-1F9F-4EEA-952E-A83A674659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8CE5C6-D796-4BC1-8508-E025A8027910}"/>
              </a:ext>
            </a:extLst>
          </p:cNvPr>
          <p:cNvSpPr>
            <a:spLocks noGrp="1"/>
          </p:cNvSpPr>
          <p:nvPr>
            <p:ph type="sldNum" sz="quarter" idx="12"/>
          </p:nvPr>
        </p:nvSpPr>
        <p:spPr/>
        <p:txBody>
          <a:bodyPr/>
          <a:lstStyle/>
          <a:p>
            <a:fld id="{870B5D3E-1607-4710-A3C8-56748DFCF692}" type="slidenum">
              <a:rPr lang="en-GB" smtClean="0"/>
              <a:t>‹#›</a:t>
            </a:fld>
            <a:endParaRPr lang="en-GB"/>
          </a:p>
        </p:txBody>
      </p:sp>
    </p:spTree>
    <p:extLst>
      <p:ext uri="{BB962C8B-B14F-4D97-AF65-F5344CB8AC3E}">
        <p14:creationId xmlns:p14="http://schemas.microsoft.com/office/powerpoint/2010/main" val="1457752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09766-00B8-4635-8EAC-91FB6308AE0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8A5670-3D7A-4355-9AE1-45B37154D5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6AAD3C-6BDE-4F26-82E2-16CC1A804A30}"/>
              </a:ext>
            </a:extLst>
          </p:cNvPr>
          <p:cNvSpPr>
            <a:spLocks noGrp="1"/>
          </p:cNvSpPr>
          <p:nvPr>
            <p:ph type="dt" sz="half" idx="10"/>
          </p:nvPr>
        </p:nvSpPr>
        <p:spPr/>
        <p:txBody>
          <a:bodyPr/>
          <a:lstStyle/>
          <a:p>
            <a:fld id="{092597CC-2E88-4995-8902-6CEB72BA032A}" type="datetimeFigureOut">
              <a:rPr lang="en-GB" smtClean="0"/>
              <a:t>07/01/2020</a:t>
            </a:fld>
            <a:endParaRPr lang="en-GB"/>
          </a:p>
        </p:txBody>
      </p:sp>
      <p:sp>
        <p:nvSpPr>
          <p:cNvPr id="5" name="Footer Placeholder 4">
            <a:extLst>
              <a:ext uri="{FF2B5EF4-FFF2-40B4-BE49-F238E27FC236}">
                <a16:creationId xmlns:a16="http://schemas.microsoft.com/office/drawing/2014/main" id="{755FDF84-59BF-405A-BB1A-81AE44AD9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160E0F-B968-4F42-B255-192A021442CC}"/>
              </a:ext>
            </a:extLst>
          </p:cNvPr>
          <p:cNvSpPr>
            <a:spLocks noGrp="1"/>
          </p:cNvSpPr>
          <p:nvPr>
            <p:ph type="sldNum" sz="quarter" idx="12"/>
          </p:nvPr>
        </p:nvSpPr>
        <p:spPr/>
        <p:txBody>
          <a:bodyPr/>
          <a:lstStyle/>
          <a:p>
            <a:fld id="{870B5D3E-1607-4710-A3C8-56748DFCF692}" type="slidenum">
              <a:rPr lang="en-GB" smtClean="0"/>
              <a:t>‹#›</a:t>
            </a:fld>
            <a:endParaRPr lang="en-GB"/>
          </a:p>
        </p:txBody>
      </p:sp>
    </p:spTree>
    <p:extLst>
      <p:ext uri="{BB962C8B-B14F-4D97-AF65-F5344CB8AC3E}">
        <p14:creationId xmlns:p14="http://schemas.microsoft.com/office/powerpoint/2010/main" val="1250698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8932E9-1A43-4BCA-9C31-DCF572E7A6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4EFF1E-68EC-468A-9933-57047B31B5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96817D-E69C-4A76-87CB-8E08089AC86B}"/>
              </a:ext>
            </a:extLst>
          </p:cNvPr>
          <p:cNvSpPr>
            <a:spLocks noGrp="1"/>
          </p:cNvSpPr>
          <p:nvPr>
            <p:ph type="dt" sz="half" idx="10"/>
          </p:nvPr>
        </p:nvSpPr>
        <p:spPr/>
        <p:txBody>
          <a:bodyPr/>
          <a:lstStyle/>
          <a:p>
            <a:fld id="{092597CC-2E88-4995-8902-6CEB72BA032A}" type="datetimeFigureOut">
              <a:rPr lang="en-GB" smtClean="0"/>
              <a:t>07/01/2020</a:t>
            </a:fld>
            <a:endParaRPr lang="en-GB"/>
          </a:p>
        </p:txBody>
      </p:sp>
      <p:sp>
        <p:nvSpPr>
          <p:cNvPr id="5" name="Footer Placeholder 4">
            <a:extLst>
              <a:ext uri="{FF2B5EF4-FFF2-40B4-BE49-F238E27FC236}">
                <a16:creationId xmlns:a16="http://schemas.microsoft.com/office/drawing/2014/main" id="{6EB75456-EC3A-4A6F-8527-DBF1474D49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11329A-8DF6-4306-B80F-D7BECC14D55C}"/>
              </a:ext>
            </a:extLst>
          </p:cNvPr>
          <p:cNvSpPr>
            <a:spLocks noGrp="1"/>
          </p:cNvSpPr>
          <p:nvPr>
            <p:ph type="sldNum" sz="quarter" idx="12"/>
          </p:nvPr>
        </p:nvSpPr>
        <p:spPr/>
        <p:txBody>
          <a:bodyPr/>
          <a:lstStyle/>
          <a:p>
            <a:fld id="{870B5D3E-1607-4710-A3C8-56748DFCF692}" type="slidenum">
              <a:rPr lang="en-GB" smtClean="0"/>
              <a:t>‹#›</a:t>
            </a:fld>
            <a:endParaRPr lang="en-GB"/>
          </a:p>
        </p:txBody>
      </p:sp>
    </p:spTree>
    <p:extLst>
      <p:ext uri="{BB962C8B-B14F-4D97-AF65-F5344CB8AC3E}">
        <p14:creationId xmlns:p14="http://schemas.microsoft.com/office/powerpoint/2010/main" val="1151891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5F1D44-BA41-4A47-91BB-650FAABD9E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4CE500-C979-4925-A3CD-A1117AD5E4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BC0478-CBDD-4866-A846-734FFB0F3F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2597CC-2E88-4995-8902-6CEB72BA032A}" type="datetimeFigureOut">
              <a:rPr lang="en-GB" smtClean="0"/>
              <a:t>07/01/2020</a:t>
            </a:fld>
            <a:endParaRPr lang="en-GB"/>
          </a:p>
        </p:txBody>
      </p:sp>
      <p:sp>
        <p:nvSpPr>
          <p:cNvPr id="5" name="Footer Placeholder 4">
            <a:extLst>
              <a:ext uri="{FF2B5EF4-FFF2-40B4-BE49-F238E27FC236}">
                <a16:creationId xmlns:a16="http://schemas.microsoft.com/office/drawing/2014/main" id="{8319D310-2885-4DD2-A4D1-5948F58494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B87381-9B53-40DC-A40C-4B4C94FE7B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0B5D3E-1607-4710-A3C8-56748DFCF692}" type="slidenum">
              <a:rPr lang="en-GB" smtClean="0"/>
              <a:t>‹#›</a:t>
            </a:fld>
            <a:endParaRPr lang="en-GB"/>
          </a:p>
        </p:txBody>
      </p:sp>
    </p:spTree>
    <p:extLst>
      <p:ext uri="{BB962C8B-B14F-4D97-AF65-F5344CB8AC3E}">
        <p14:creationId xmlns:p14="http://schemas.microsoft.com/office/powerpoint/2010/main" val="38691894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3DBC1-270C-4110-A3EB-2C5D2B8B5E6B}"/>
              </a:ext>
            </a:extLst>
          </p:cNvPr>
          <p:cNvSpPr>
            <a:spLocks noGrp="1"/>
          </p:cNvSpPr>
          <p:nvPr>
            <p:ph type="ctrTitle"/>
          </p:nvPr>
        </p:nvSpPr>
        <p:spPr/>
        <p:txBody>
          <a:bodyPr/>
          <a:lstStyle/>
          <a:p>
            <a:r>
              <a:rPr lang="en-GB" dirty="0"/>
              <a:t>The Value of Life</a:t>
            </a:r>
          </a:p>
        </p:txBody>
      </p:sp>
      <p:sp>
        <p:nvSpPr>
          <p:cNvPr id="3" name="Subtitle 2">
            <a:extLst>
              <a:ext uri="{FF2B5EF4-FFF2-40B4-BE49-F238E27FC236}">
                <a16:creationId xmlns:a16="http://schemas.microsoft.com/office/drawing/2014/main" id="{C216BCBE-21A4-4ABD-A81B-82AD3DA407F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584174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2DB1-7576-460E-A0D9-41596DD2ADFF}"/>
              </a:ext>
            </a:extLst>
          </p:cNvPr>
          <p:cNvSpPr>
            <a:spLocks noGrp="1"/>
          </p:cNvSpPr>
          <p:nvPr>
            <p:ph type="title"/>
          </p:nvPr>
        </p:nvSpPr>
        <p:spPr/>
        <p:txBody>
          <a:bodyPr/>
          <a:lstStyle/>
          <a:p>
            <a:r>
              <a:rPr lang="en-GB" dirty="0"/>
              <a:t>Thomas Aquinas (1225-1274)</a:t>
            </a:r>
          </a:p>
        </p:txBody>
      </p:sp>
      <p:sp>
        <p:nvSpPr>
          <p:cNvPr id="3" name="Content Placeholder 2">
            <a:extLst>
              <a:ext uri="{FF2B5EF4-FFF2-40B4-BE49-F238E27FC236}">
                <a16:creationId xmlns:a16="http://schemas.microsoft.com/office/drawing/2014/main" id="{A323575D-753C-4FFA-855B-88548DA9F913}"/>
              </a:ext>
            </a:extLst>
          </p:cNvPr>
          <p:cNvSpPr>
            <a:spLocks noGrp="1"/>
          </p:cNvSpPr>
          <p:nvPr>
            <p:ph idx="1"/>
          </p:nvPr>
        </p:nvSpPr>
        <p:spPr/>
        <p:txBody>
          <a:bodyPr/>
          <a:lstStyle/>
          <a:p>
            <a:pPr marL="514350" indent="-514350">
              <a:buAutoNum type="arabicPeriod"/>
            </a:pPr>
            <a:r>
              <a:rPr lang="en-GB" dirty="0"/>
              <a:t>It is contrary to the natural law</a:t>
            </a:r>
          </a:p>
          <a:p>
            <a:pPr marL="514350" indent="-514350">
              <a:buAutoNum type="arabicPeriod"/>
            </a:pPr>
            <a:r>
              <a:rPr lang="en-GB" dirty="0"/>
              <a:t>It injures the community by depriving it of one of its members</a:t>
            </a:r>
          </a:p>
          <a:p>
            <a:pPr marL="514350" indent="-514350">
              <a:buAutoNum type="arabicPeriod"/>
            </a:pPr>
            <a:r>
              <a:rPr lang="en-GB" dirty="0"/>
              <a:t>Life is God’s gift and only God can pronounce life or death</a:t>
            </a:r>
          </a:p>
          <a:p>
            <a:pPr marL="0" indent="0">
              <a:buNone/>
            </a:pPr>
            <a:endParaRPr lang="en-GB" dirty="0"/>
          </a:p>
          <a:p>
            <a:pPr marL="0" indent="0">
              <a:buNone/>
            </a:pPr>
            <a:r>
              <a:rPr lang="en-GB" dirty="0"/>
              <a:t>- Taking a human life is a sin against God in the same way that killing a slave is a sin against his master</a:t>
            </a:r>
          </a:p>
          <a:p>
            <a:pPr marL="0" indent="0">
              <a:buNone/>
            </a:pPr>
            <a:endParaRPr lang="en-GB" dirty="0"/>
          </a:p>
        </p:txBody>
      </p:sp>
    </p:spTree>
    <p:extLst>
      <p:ext uri="{BB962C8B-B14F-4D97-AF65-F5344CB8AC3E}">
        <p14:creationId xmlns:p14="http://schemas.microsoft.com/office/powerpoint/2010/main" val="4074969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BFF29-8E62-4010-8C0C-4D01EE6FB549}"/>
              </a:ext>
            </a:extLst>
          </p:cNvPr>
          <p:cNvSpPr>
            <a:spLocks noGrp="1"/>
          </p:cNvSpPr>
          <p:nvPr>
            <p:ph type="title"/>
          </p:nvPr>
        </p:nvSpPr>
        <p:spPr/>
        <p:txBody>
          <a:bodyPr/>
          <a:lstStyle/>
          <a:p>
            <a:r>
              <a:rPr lang="en-GB" dirty="0"/>
              <a:t>David Hume (1771-1776)</a:t>
            </a:r>
          </a:p>
        </p:txBody>
      </p:sp>
      <p:sp>
        <p:nvSpPr>
          <p:cNvPr id="3" name="Content Placeholder 2">
            <a:extLst>
              <a:ext uri="{FF2B5EF4-FFF2-40B4-BE49-F238E27FC236}">
                <a16:creationId xmlns:a16="http://schemas.microsoft.com/office/drawing/2014/main" id="{C19238E0-26B5-4F2C-A196-29E363F5CD23}"/>
              </a:ext>
            </a:extLst>
          </p:cNvPr>
          <p:cNvSpPr>
            <a:spLocks noGrp="1"/>
          </p:cNvSpPr>
          <p:nvPr>
            <p:ph idx="1"/>
          </p:nvPr>
        </p:nvSpPr>
        <p:spPr/>
        <p:txBody>
          <a:bodyPr/>
          <a:lstStyle/>
          <a:p>
            <a:pPr marL="0" indent="0">
              <a:buNone/>
            </a:pPr>
            <a:r>
              <a:rPr lang="en-GB" dirty="0"/>
              <a:t>. Is it because human life is of so great importance, that it is a presumption for human prudence to dispose of it? But the life of man is of no greater importance to the universe than that of an oyster. And were it of ever so great importance, the order of nature has actually submitted it to human prudence, and reduced us to a necessity, in every incident, of determining concerning it.’</a:t>
            </a:r>
          </a:p>
          <a:p>
            <a:pPr marL="0" indent="0">
              <a:buNone/>
            </a:pPr>
            <a:r>
              <a:rPr lang="en-GB" dirty="0"/>
              <a:t>	- Hume, David. ‘Of Suicide’</a:t>
            </a:r>
          </a:p>
          <a:p>
            <a:pPr marL="0" indent="0">
              <a:buNone/>
            </a:pPr>
            <a:endParaRPr lang="en-GB" dirty="0"/>
          </a:p>
        </p:txBody>
      </p:sp>
    </p:spTree>
    <p:extLst>
      <p:ext uri="{BB962C8B-B14F-4D97-AF65-F5344CB8AC3E}">
        <p14:creationId xmlns:p14="http://schemas.microsoft.com/office/powerpoint/2010/main" val="1590091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ED465-E86B-4024-BA19-67F139350A15}"/>
              </a:ext>
            </a:extLst>
          </p:cNvPr>
          <p:cNvSpPr>
            <a:spLocks noGrp="1"/>
          </p:cNvSpPr>
          <p:nvPr>
            <p:ph type="title"/>
          </p:nvPr>
        </p:nvSpPr>
        <p:spPr/>
        <p:txBody>
          <a:bodyPr/>
          <a:lstStyle/>
          <a:p>
            <a:r>
              <a:rPr lang="en-GB" dirty="0"/>
              <a:t>Peter Singer (1946-)</a:t>
            </a:r>
          </a:p>
        </p:txBody>
      </p:sp>
      <p:sp>
        <p:nvSpPr>
          <p:cNvPr id="3" name="Content Placeholder 2">
            <a:extLst>
              <a:ext uri="{FF2B5EF4-FFF2-40B4-BE49-F238E27FC236}">
                <a16:creationId xmlns:a16="http://schemas.microsoft.com/office/drawing/2014/main" id="{C9CB540D-30AE-4723-8A1E-AD77789565E0}"/>
              </a:ext>
            </a:extLst>
          </p:cNvPr>
          <p:cNvSpPr>
            <a:spLocks noGrp="1"/>
          </p:cNvSpPr>
          <p:nvPr>
            <p:ph idx="1"/>
          </p:nvPr>
        </p:nvSpPr>
        <p:spPr/>
        <p:txBody>
          <a:bodyPr/>
          <a:lstStyle/>
          <a:p>
            <a:pPr marL="0" indent="0">
              <a:buNone/>
            </a:pPr>
            <a:r>
              <a:rPr lang="en-GB" dirty="0"/>
              <a:t>People often say that life is sacred. They almost never mean what they say. They do not mean, as their words seem to imply, that all life is sacred. If they did, killing a pig or pulling up a cabbage would be as abhorrent to them as the murder of a human being. When people say that life is sacred, it is human life they have in mind. But why should human life have special value? </a:t>
            </a:r>
          </a:p>
          <a:p>
            <a:pPr marL="0" indent="0">
              <a:buNone/>
            </a:pPr>
            <a:endParaRPr lang="en-GB" dirty="0"/>
          </a:p>
          <a:p>
            <a:pPr marL="0" indent="0">
              <a:buNone/>
            </a:pPr>
            <a:r>
              <a:rPr lang="en-GB" sz="1800" dirty="0"/>
              <a:t>Singer, Peter, </a:t>
            </a:r>
            <a:r>
              <a:rPr lang="en-GB" sz="1800" i="1" dirty="0"/>
              <a:t>Practical Ethics,</a:t>
            </a:r>
            <a:r>
              <a:rPr lang="en-GB" sz="1800" dirty="0"/>
              <a:t> 3rd ed. (Cambridge ; New York : Cambridge University Press 2011) p.71</a:t>
            </a:r>
          </a:p>
          <a:p>
            <a:pPr marL="0" indent="0">
              <a:buNone/>
            </a:pPr>
            <a:endParaRPr lang="en-GB" dirty="0"/>
          </a:p>
        </p:txBody>
      </p:sp>
    </p:spTree>
    <p:extLst>
      <p:ext uri="{BB962C8B-B14F-4D97-AF65-F5344CB8AC3E}">
        <p14:creationId xmlns:p14="http://schemas.microsoft.com/office/powerpoint/2010/main" val="3750969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C0F07-87CE-428B-B5E1-9D54EFD37BDD}"/>
              </a:ext>
            </a:extLst>
          </p:cNvPr>
          <p:cNvSpPr>
            <a:spLocks noGrp="1"/>
          </p:cNvSpPr>
          <p:nvPr>
            <p:ph type="title"/>
          </p:nvPr>
        </p:nvSpPr>
        <p:spPr/>
        <p:txBody>
          <a:bodyPr/>
          <a:lstStyle/>
          <a:p>
            <a:r>
              <a:rPr lang="en-GB" dirty="0"/>
              <a:t>Peter Singer (1946-)</a:t>
            </a:r>
          </a:p>
        </p:txBody>
      </p:sp>
      <p:sp>
        <p:nvSpPr>
          <p:cNvPr id="3" name="Content Placeholder 2">
            <a:extLst>
              <a:ext uri="{FF2B5EF4-FFF2-40B4-BE49-F238E27FC236}">
                <a16:creationId xmlns:a16="http://schemas.microsoft.com/office/drawing/2014/main" id="{8369FADC-7E18-497E-8A07-865DF97513B8}"/>
              </a:ext>
            </a:extLst>
          </p:cNvPr>
          <p:cNvSpPr>
            <a:spLocks noGrp="1"/>
          </p:cNvSpPr>
          <p:nvPr>
            <p:ph idx="1"/>
          </p:nvPr>
        </p:nvSpPr>
        <p:spPr/>
        <p:txBody>
          <a:bodyPr/>
          <a:lstStyle/>
          <a:p>
            <a:pPr marL="0" indent="0">
              <a:buNone/>
            </a:pPr>
            <a:r>
              <a:rPr lang="en-GB" dirty="0"/>
              <a:t>The sanctity of life argument indicates that there is something special about human life.</a:t>
            </a:r>
          </a:p>
          <a:p>
            <a:pPr marL="0" indent="0">
              <a:buNone/>
            </a:pPr>
            <a:endParaRPr lang="en-GB" dirty="0"/>
          </a:p>
          <a:p>
            <a:pPr marL="0" indent="0">
              <a:buNone/>
            </a:pPr>
            <a:r>
              <a:rPr lang="en-GB" dirty="0"/>
              <a:t>Killing humans can be justified in certain circumstances (self-defence)</a:t>
            </a:r>
          </a:p>
        </p:txBody>
      </p:sp>
    </p:spTree>
    <p:extLst>
      <p:ext uri="{BB962C8B-B14F-4D97-AF65-F5344CB8AC3E}">
        <p14:creationId xmlns:p14="http://schemas.microsoft.com/office/powerpoint/2010/main" val="3721127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04BBE9-447D-4F56-8C3C-BAA99AE55474}"/>
              </a:ext>
            </a:extLst>
          </p:cNvPr>
          <p:cNvSpPr>
            <a:spLocks noGrp="1"/>
          </p:cNvSpPr>
          <p:nvPr>
            <p:ph idx="1"/>
          </p:nvPr>
        </p:nvSpPr>
        <p:spPr>
          <a:xfrm>
            <a:off x="838200" y="481263"/>
            <a:ext cx="10515600" cy="5695700"/>
          </a:xfrm>
        </p:spPr>
        <p:txBody>
          <a:bodyPr/>
          <a:lstStyle/>
          <a:p>
            <a:pPr marL="0" indent="0">
              <a:buNone/>
            </a:pPr>
            <a:r>
              <a:rPr lang="en-GB" dirty="0"/>
              <a:t>Andrew Stinson example:</a:t>
            </a:r>
          </a:p>
          <a:p>
            <a:pPr marL="0" indent="0">
              <a:buNone/>
            </a:pPr>
            <a:endParaRPr lang="en-GB" dirty="0"/>
          </a:p>
          <a:p>
            <a:r>
              <a:rPr lang="en-GB" dirty="0"/>
              <a:t>Born prematurely and kept alive against his parents’ wishes</a:t>
            </a:r>
          </a:p>
          <a:p>
            <a:r>
              <a:rPr lang="en-GB" dirty="0"/>
              <a:t>Kept alive for 6 months at a cost of £104,000 (in 1977)</a:t>
            </a:r>
          </a:p>
          <a:p>
            <a:r>
              <a:rPr lang="en-GB" dirty="0"/>
              <a:t>Had periodic fits and breathing would have been painful</a:t>
            </a:r>
          </a:p>
          <a:p>
            <a:r>
              <a:rPr lang="en-GB" dirty="0"/>
              <a:t>Even if he survived, he would have been seriously impaired</a:t>
            </a:r>
          </a:p>
          <a:p>
            <a:pPr marL="0" indent="0">
              <a:buNone/>
            </a:pPr>
            <a:endParaRPr lang="en-GB" dirty="0"/>
          </a:p>
          <a:p>
            <a:r>
              <a:rPr lang="en-GB" dirty="0"/>
              <a:t>Contrast this with how we treat animals (stray dogs, animals used in experiments, animals raised for food) </a:t>
            </a:r>
          </a:p>
          <a:p>
            <a:pPr marL="0" indent="0">
              <a:buNone/>
            </a:pPr>
            <a:endParaRPr lang="en-GB" dirty="0"/>
          </a:p>
        </p:txBody>
      </p:sp>
    </p:spTree>
    <p:extLst>
      <p:ext uri="{BB962C8B-B14F-4D97-AF65-F5344CB8AC3E}">
        <p14:creationId xmlns:p14="http://schemas.microsoft.com/office/powerpoint/2010/main" val="3576491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8269-964B-4027-90B5-B82A0778313E}"/>
              </a:ext>
            </a:extLst>
          </p:cNvPr>
          <p:cNvSpPr>
            <a:spLocks noGrp="1"/>
          </p:cNvSpPr>
          <p:nvPr>
            <p:ph type="title"/>
          </p:nvPr>
        </p:nvSpPr>
        <p:spPr/>
        <p:txBody>
          <a:bodyPr/>
          <a:lstStyle/>
          <a:p>
            <a:r>
              <a:rPr lang="en-GB" dirty="0"/>
              <a:t>Peter Singer (1946-)</a:t>
            </a:r>
          </a:p>
        </p:txBody>
      </p:sp>
      <p:sp>
        <p:nvSpPr>
          <p:cNvPr id="3" name="Content Placeholder 2">
            <a:extLst>
              <a:ext uri="{FF2B5EF4-FFF2-40B4-BE49-F238E27FC236}">
                <a16:creationId xmlns:a16="http://schemas.microsoft.com/office/drawing/2014/main" id="{DB2B1965-6F74-495E-8400-906E90068B28}"/>
              </a:ext>
            </a:extLst>
          </p:cNvPr>
          <p:cNvSpPr>
            <a:spLocks noGrp="1"/>
          </p:cNvSpPr>
          <p:nvPr>
            <p:ph idx="1"/>
          </p:nvPr>
        </p:nvSpPr>
        <p:spPr/>
        <p:txBody>
          <a:bodyPr>
            <a:normAutofit lnSpcReduction="10000"/>
          </a:bodyPr>
          <a:lstStyle/>
          <a:p>
            <a:pPr marL="0" indent="0">
              <a:buNone/>
            </a:pPr>
            <a:r>
              <a:rPr lang="en-GB" dirty="0"/>
              <a:t>Draws a distinction between membership of a species - </a:t>
            </a:r>
            <a:r>
              <a:rPr lang="en-GB" i="1" dirty="0"/>
              <a:t>Homo Sapiens – </a:t>
            </a:r>
            <a:r>
              <a:rPr lang="en-GB" dirty="0"/>
              <a:t>and persons </a:t>
            </a:r>
          </a:p>
          <a:p>
            <a:pPr marL="0" indent="0">
              <a:buNone/>
            </a:pPr>
            <a:endParaRPr lang="en-GB" dirty="0"/>
          </a:p>
          <a:p>
            <a:pPr marL="0" indent="0">
              <a:buNone/>
            </a:pPr>
            <a:r>
              <a:rPr lang="en-GB" dirty="0"/>
              <a:t>Four possible reasons for holding that it is especially serious to take a person’s life: the hedonistic utilitarian concern with the effects of the killing on others; the preference utilitarian concern with the frustration of the victim’s desires and plans for the future; the argument that the capacity to conceive of oneself as existing over time is a necessary condition of a right to life; and respect for autonomy. </a:t>
            </a:r>
          </a:p>
          <a:p>
            <a:pPr marL="0" indent="0">
              <a:buNone/>
            </a:pPr>
            <a:r>
              <a:rPr lang="en-GB" sz="2000" dirty="0"/>
              <a:t>Singer, Peter, </a:t>
            </a:r>
            <a:r>
              <a:rPr lang="en-GB" sz="2000" i="1" dirty="0"/>
              <a:t>Practical Ethics,</a:t>
            </a:r>
            <a:r>
              <a:rPr lang="en-GB" sz="2000" dirty="0"/>
              <a:t> 3rd ed. (Cambridge ; New York : Cambridge University Press 2011) p.84</a:t>
            </a:r>
          </a:p>
          <a:p>
            <a:pPr marL="0" indent="0">
              <a:buNone/>
            </a:pPr>
            <a:endParaRPr lang="en-GB" dirty="0"/>
          </a:p>
        </p:txBody>
      </p:sp>
    </p:spTree>
    <p:extLst>
      <p:ext uri="{BB962C8B-B14F-4D97-AF65-F5344CB8AC3E}">
        <p14:creationId xmlns:p14="http://schemas.microsoft.com/office/powerpoint/2010/main" val="19163389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493</Words>
  <Application>Microsoft Office PowerPoint</Application>
  <PresentationFormat>Widescreen</PresentationFormat>
  <Paragraphs>31</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The Value of Life</vt:lpstr>
      <vt:lpstr>Thomas Aquinas (1225-1274)</vt:lpstr>
      <vt:lpstr>David Hume (1771-1776)</vt:lpstr>
      <vt:lpstr>Peter Singer (1946-)</vt:lpstr>
      <vt:lpstr>Peter Singer (1946-)</vt:lpstr>
      <vt:lpstr>PowerPoint Presentation</vt:lpstr>
      <vt:lpstr>Peter Singer (1946-)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Value of Life</dc:title>
  <dc:creator>Tristan Nash</dc:creator>
  <cp:lastModifiedBy>Tristan Nash</cp:lastModifiedBy>
  <cp:revision>3</cp:revision>
  <dcterms:created xsi:type="dcterms:W3CDTF">2020-01-07T02:30:58Z</dcterms:created>
  <dcterms:modified xsi:type="dcterms:W3CDTF">2020-01-07T02:56:01Z</dcterms:modified>
</cp:coreProperties>
</file>