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7" r:id="rId1"/>
  </p:sldMasterIdLst>
  <p:notesMasterIdLst>
    <p:notesMasterId r:id="rId9"/>
  </p:notesMasterIdLst>
  <p:sldIdLst>
    <p:sldId id="256" r:id="rId2"/>
    <p:sldId id="257" r:id="rId3"/>
    <p:sldId id="258" r:id="rId4"/>
    <p:sldId id="259" r:id="rId5"/>
    <p:sldId id="261" r:id="rId6"/>
    <p:sldId id="262" r:id="rId7"/>
    <p:sldId id="260"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473A5E-A556-45C9-A95E-2A1D52DDB725}" v="7" dt="2026-07-17T20:58:06.69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vairia suleman" userId="b70b5b92c5b615f1" providerId="LiveId" clId="{11B32B46-5878-4337-BC38-847CB8B64CB0}"/>
    <pc:docChg chg="custSel addSld modSld">
      <pc:chgData name="javairia suleman" userId="b70b5b92c5b615f1" providerId="LiveId" clId="{11B32B46-5878-4337-BC38-847CB8B64CB0}" dt="2026-07-17T21:09:09.975" v="829" actId="14100"/>
      <pc:docMkLst>
        <pc:docMk/>
      </pc:docMkLst>
      <pc:sldChg chg="addSp delSp modSp new mod">
        <pc:chgData name="javairia suleman" userId="b70b5b92c5b615f1" providerId="LiveId" clId="{11B32B46-5878-4337-BC38-847CB8B64CB0}" dt="2026-07-17T21:09:09.975" v="829" actId="14100"/>
        <pc:sldMkLst>
          <pc:docMk/>
          <pc:sldMk cId="1103103381" sldId="262"/>
        </pc:sldMkLst>
        <pc:spChg chg="mod">
          <ac:chgData name="javairia suleman" userId="b70b5b92c5b615f1" providerId="LiveId" clId="{11B32B46-5878-4337-BC38-847CB8B64CB0}" dt="2026-07-17T20:40:58.762" v="35" actId="207"/>
          <ac:spMkLst>
            <pc:docMk/>
            <pc:sldMk cId="1103103381" sldId="262"/>
            <ac:spMk id="2" creationId="{A760E162-DC23-59BF-3ABB-A4978DFFA50E}"/>
          </ac:spMkLst>
        </pc:spChg>
        <pc:spChg chg="add del mod">
          <ac:chgData name="javairia suleman" userId="b70b5b92c5b615f1" providerId="LiveId" clId="{11B32B46-5878-4337-BC38-847CB8B64CB0}" dt="2026-07-17T20:41:18.822" v="38"/>
          <ac:spMkLst>
            <pc:docMk/>
            <pc:sldMk cId="1103103381" sldId="262"/>
            <ac:spMk id="3" creationId="{54967306-0AEE-6939-F127-BA360BBF5C03}"/>
          </ac:spMkLst>
        </pc:spChg>
        <pc:spChg chg="add mod">
          <ac:chgData name="javairia suleman" userId="b70b5b92c5b615f1" providerId="LiveId" clId="{11B32B46-5878-4337-BC38-847CB8B64CB0}" dt="2026-07-17T20:47:40.108" v="186" actId="1076"/>
          <ac:spMkLst>
            <pc:docMk/>
            <pc:sldMk cId="1103103381" sldId="262"/>
            <ac:spMk id="4" creationId="{F0C53C30-3A68-4990-EFB6-EAAAB79D8DB0}"/>
          </ac:spMkLst>
        </pc:spChg>
        <pc:spChg chg="add mod">
          <ac:chgData name="javairia suleman" userId="b70b5b92c5b615f1" providerId="LiveId" clId="{11B32B46-5878-4337-BC38-847CB8B64CB0}" dt="2026-07-17T20:54:24.633" v="314" actId="20577"/>
          <ac:spMkLst>
            <pc:docMk/>
            <pc:sldMk cId="1103103381" sldId="262"/>
            <ac:spMk id="5" creationId="{741A11F3-2C81-151D-6560-5AB6C13171E8}"/>
          </ac:spMkLst>
        </pc:spChg>
        <pc:spChg chg="add mod">
          <ac:chgData name="javairia suleman" userId="b70b5b92c5b615f1" providerId="LiveId" clId="{11B32B46-5878-4337-BC38-847CB8B64CB0}" dt="2026-07-17T20:55:35.083" v="426" actId="255"/>
          <ac:spMkLst>
            <pc:docMk/>
            <pc:sldMk cId="1103103381" sldId="262"/>
            <ac:spMk id="6" creationId="{456F8E1E-45BB-8A86-84E0-4152E9C8732E}"/>
          </ac:spMkLst>
        </pc:spChg>
        <pc:spChg chg="add mod">
          <ac:chgData name="javairia suleman" userId="b70b5b92c5b615f1" providerId="LiveId" clId="{11B32B46-5878-4337-BC38-847CB8B64CB0}" dt="2026-07-17T20:56:49.154" v="536" actId="255"/>
          <ac:spMkLst>
            <pc:docMk/>
            <pc:sldMk cId="1103103381" sldId="262"/>
            <ac:spMk id="7" creationId="{4AE42747-E241-E2D2-9985-F342AAF54964}"/>
          </ac:spMkLst>
        </pc:spChg>
        <pc:spChg chg="add mod">
          <ac:chgData name="javairia suleman" userId="b70b5b92c5b615f1" providerId="LiveId" clId="{11B32B46-5878-4337-BC38-847CB8B64CB0}" dt="2026-07-17T21:01:53.091" v="816" actId="1076"/>
          <ac:spMkLst>
            <pc:docMk/>
            <pc:sldMk cId="1103103381" sldId="262"/>
            <ac:spMk id="8" creationId="{210C6F09-A2DF-BE4E-01EB-99DE357A8AFF}"/>
          </ac:spMkLst>
        </pc:spChg>
        <pc:spChg chg="add mod">
          <ac:chgData name="javairia suleman" userId="b70b5b92c5b615f1" providerId="LiveId" clId="{11B32B46-5878-4337-BC38-847CB8B64CB0}" dt="2026-07-17T21:01:58.960" v="817" actId="1076"/>
          <ac:spMkLst>
            <pc:docMk/>
            <pc:sldMk cId="1103103381" sldId="262"/>
            <ac:spMk id="9" creationId="{07B664EA-2685-1A82-A049-4B26BC3F9C44}"/>
          </ac:spMkLst>
        </pc:spChg>
        <pc:picChg chg="add mod">
          <ac:chgData name="javairia suleman" userId="b70b5b92c5b615f1" providerId="LiveId" clId="{11B32B46-5878-4337-BC38-847CB8B64CB0}" dt="2026-07-17T21:08:19.949" v="821" actId="1076"/>
          <ac:picMkLst>
            <pc:docMk/>
            <pc:sldMk cId="1103103381" sldId="262"/>
            <ac:picMk id="11" creationId="{7BE545A5-6C31-11D3-13BD-C68EA2CD2ED6}"/>
          </ac:picMkLst>
        </pc:picChg>
        <pc:picChg chg="add mod">
          <ac:chgData name="javairia suleman" userId="b70b5b92c5b615f1" providerId="LiveId" clId="{11B32B46-5878-4337-BC38-847CB8B64CB0}" dt="2026-07-17T21:09:09.975" v="829" actId="14100"/>
          <ac:picMkLst>
            <pc:docMk/>
            <pc:sldMk cId="1103103381" sldId="262"/>
            <ac:picMk id="13" creationId="{B4CF1798-4DF1-09CB-533E-E97C0F3899DE}"/>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7A983A8-6934-452D-93A7-0B6427D6D606}" type="datetimeFigureOut">
              <a:rPr lang="en-GB" smtClean="0"/>
              <a:t>17/07/2026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2B47E8-2BCA-4930-B410-7934D34394E2}" type="slidenum">
              <a:rPr lang="en-GB" smtClean="0"/>
              <a:t>‹#›</a:t>
            </a:fld>
            <a:endParaRPr lang="en-GB"/>
          </a:p>
        </p:txBody>
      </p:sp>
    </p:spTree>
    <p:extLst>
      <p:ext uri="{BB962C8B-B14F-4D97-AF65-F5344CB8AC3E}">
        <p14:creationId xmlns:p14="http://schemas.microsoft.com/office/powerpoint/2010/main" val="38610096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2B47E8-2BCA-4930-B410-7934D34394E2}" type="slidenum">
              <a:rPr lang="en-GB" smtClean="0"/>
              <a:t>4</a:t>
            </a:fld>
            <a:endParaRPr lang="en-GB"/>
          </a:p>
        </p:txBody>
      </p:sp>
    </p:spTree>
    <p:extLst>
      <p:ext uri="{BB962C8B-B14F-4D97-AF65-F5344CB8AC3E}">
        <p14:creationId xmlns:p14="http://schemas.microsoft.com/office/powerpoint/2010/main" val="59947327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Photo 1">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11480"/>
            <a:ext cx="5330952" cy="3739896"/>
          </a:xfrm>
        </p:spPr>
        <p:txBody>
          <a:bodyPr vert="horz" lIns="91440" tIns="45720" rIns="91440" bIns="45720" rtlCol="0" anchor="t">
            <a:normAutofit/>
          </a:bodyPr>
          <a:lstStyle>
            <a:lvl1pPr>
              <a:defRPr lang="en-US" sz="62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873752"/>
            <a:ext cx="4517136" cy="1380744"/>
          </a:xfrm>
        </p:spPr>
        <p:txBody>
          <a:bodyPr vert="horz" lIns="91440" tIns="45720" rIns="91440" bIns="45720" rtlCol="0" anchor="b">
            <a:normAutofit/>
          </a:bodyPr>
          <a:lstStyle>
            <a:lvl1pPr marL="0" indent="0">
              <a:buNone/>
              <a:defRPr lang="en-US" dirty="0">
                <a:solidFill>
                  <a:schemeClr val="tx2"/>
                </a:solidFill>
              </a:defRPr>
            </a:lvl1pPr>
          </a:lstStyle>
          <a:p>
            <a:pPr lvl="0"/>
            <a:r>
              <a:rPr lang="en-US" dirty="0"/>
              <a:t>Click to edit Master subtitle style</a:t>
            </a:r>
          </a:p>
        </p:txBody>
      </p:sp>
      <p:sp>
        <p:nvSpPr>
          <p:cNvPr id="10" name="Picture Placeholder 6">
            <a:extLst>
              <a:ext uri="{FF2B5EF4-FFF2-40B4-BE49-F238E27FC236}">
                <a16:creationId xmlns:a16="http://schemas.microsoft.com/office/drawing/2014/main" id="{DEE3B02A-3B83-3083-3F07-26E25C6C135D}"/>
              </a:ext>
            </a:extLst>
          </p:cNvPr>
          <p:cNvSpPr>
            <a:spLocks noGrp="1"/>
          </p:cNvSpPr>
          <p:nvPr>
            <p:ph type="pic" sz="quarter" idx="13" hasCustomPrompt="1"/>
          </p:nvPr>
        </p:nvSpPr>
        <p:spPr>
          <a:xfrm>
            <a:off x="6517248" y="0"/>
            <a:ext cx="5674753" cy="6399152"/>
          </a:xfrm>
          <a:custGeom>
            <a:avLst/>
            <a:gdLst>
              <a:gd name="connsiteX0" fmla="*/ 0 w 5674753"/>
              <a:gd name="connsiteY0" fmla="*/ 0 h 6399152"/>
              <a:gd name="connsiteX1" fmla="*/ 5674753 w 5674753"/>
              <a:gd name="connsiteY1" fmla="*/ 0 h 6399152"/>
              <a:gd name="connsiteX2" fmla="*/ 5674753 w 5674753"/>
              <a:gd name="connsiteY2" fmla="*/ 6399152 h 6399152"/>
              <a:gd name="connsiteX3" fmla="*/ 601996 w 5674753"/>
              <a:gd name="connsiteY3" fmla="*/ 6399152 h 6399152"/>
              <a:gd name="connsiteX4" fmla="*/ 0 w 5674753"/>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74753" h="6399152">
                <a:moveTo>
                  <a:pt x="0" y="0"/>
                </a:moveTo>
                <a:lnTo>
                  <a:pt x="5674753" y="0"/>
                </a:lnTo>
                <a:lnTo>
                  <a:pt x="5674753" y="6399152"/>
                </a:lnTo>
                <a:lnTo>
                  <a:pt x="601996" y="6399152"/>
                </a:lnTo>
                <a:cubicBezTo>
                  <a:pt x="269523" y="6399152"/>
                  <a:pt x="0" y="6129629"/>
                  <a:pt x="0" y="5797156"/>
                </a:cubicBezTo>
                <a:close/>
              </a:path>
            </a:pathLst>
          </a:custGeom>
          <a:blipFill dpi="0" rotWithShape="1">
            <a:blip r:embed="rId2"/>
            <a:srcRect/>
            <a:stretch>
              <a:fillRect/>
            </a:stretch>
          </a:blipFill>
        </p:spPr>
        <p:txBody>
          <a:bodyPr wrap="square">
            <a:noAutofit/>
          </a:bodyPr>
          <a:lstStyle>
            <a:lvl1pPr marL="0" indent="0">
              <a:buNone/>
              <a:defRPr/>
            </a:lvl1pPr>
          </a:lstStyle>
          <a:p>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EF118477-BA54-4B0E-9EC5-D8568300CAF2}" type="datetime1">
              <a:rPr lang="en-US" smtClean="0"/>
              <a:t>7/17/2026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099772994"/>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Content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78E53AA-13B8-469A-87B0-FF7C74E1EADE}" type="datetime1">
              <a:rPr lang="en-US" smtClean="0"/>
              <a:t>7/17/2026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969359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Photo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269480" y="411480"/>
            <a:ext cx="4361688" cy="3968496"/>
          </a:xfrm>
        </p:spPr>
        <p:txBody>
          <a:bodyPr vert="horz" lIns="91440" tIns="45720" rIns="91440" bIns="45720" rtlCol="0" anchor="t">
            <a:normAutofit/>
          </a:bodyPr>
          <a:lstStyle>
            <a:lvl1pPr>
              <a:defRPr lang="en-US" sz="48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269480" y="4873752"/>
            <a:ext cx="4206240" cy="1380744"/>
          </a:xfrm>
        </p:spPr>
        <p:txBody>
          <a:bodyPr vert="horz" lIns="91440" tIns="45720" rIns="91440" bIns="45720" rtlCol="0" anchor="b">
            <a:normAutofit/>
          </a:bodyPr>
          <a:lstStyle>
            <a:lvl1pPr marL="0" indent="0">
              <a:buNone/>
              <a:defRPr lang="en-US" dirty="0">
                <a:solidFill>
                  <a:schemeClr val="tx2"/>
                </a:solidFill>
              </a:defRPr>
            </a:lvl1pPr>
          </a:lstStyle>
          <a:p>
            <a:pPr lvl="0"/>
            <a:r>
              <a:rPr lang="en-US" dirty="0"/>
              <a:t>Click to edit Master subtitle style</a:t>
            </a:r>
          </a:p>
        </p:txBody>
      </p:sp>
      <p:sp>
        <p:nvSpPr>
          <p:cNvPr id="11" name="Picture Placeholder 6">
            <a:extLst>
              <a:ext uri="{FF2B5EF4-FFF2-40B4-BE49-F238E27FC236}">
                <a16:creationId xmlns:a16="http://schemas.microsoft.com/office/drawing/2014/main" id="{1D6AB98B-BD95-F9FC-BB22-1A89B6EE3246}"/>
              </a:ext>
            </a:extLst>
          </p:cNvPr>
          <p:cNvSpPr>
            <a:spLocks noGrp="1"/>
          </p:cNvSpPr>
          <p:nvPr>
            <p:ph type="pic" sz="quarter" idx="13" hasCustomPrompt="1"/>
          </p:nvPr>
        </p:nvSpPr>
        <p:spPr>
          <a:xfrm>
            <a:off x="0" y="0"/>
            <a:ext cx="6604503" cy="6399152"/>
          </a:xfrm>
          <a:custGeom>
            <a:avLst/>
            <a:gdLst>
              <a:gd name="connsiteX0" fmla="*/ 0 w 6604503"/>
              <a:gd name="connsiteY0" fmla="*/ 0 h 6399152"/>
              <a:gd name="connsiteX1" fmla="*/ 6604503 w 6604503"/>
              <a:gd name="connsiteY1" fmla="*/ 0 h 6399152"/>
              <a:gd name="connsiteX2" fmla="*/ 6604503 w 6604503"/>
              <a:gd name="connsiteY2" fmla="*/ 5797156 h 6399152"/>
              <a:gd name="connsiteX3" fmla="*/ 6002507 w 6604503"/>
              <a:gd name="connsiteY3" fmla="*/ 6399152 h 6399152"/>
              <a:gd name="connsiteX4" fmla="*/ 0 w 6604503"/>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4503" h="6399152">
                <a:moveTo>
                  <a:pt x="0" y="0"/>
                </a:moveTo>
                <a:lnTo>
                  <a:pt x="6604503" y="0"/>
                </a:lnTo>
                <a:lnTo>
                  <a:pt x="6604503" y="5797156"/>
                </a:lnTo>
                <a:cubicBezTo>
                  <a:pt x="6604503" y="6129629"/>
                  <a:pt x="6334980" y="6399152"/>
                  <a:pt x="6002507" y="6399152"/>
                </a:cubicBezTo>
                <a:lnTo>
                  <a:pt x="0" y="6399152"/>
                </a:lnTo>
                <a:close/>
              </a:path>
            </a:pathLst>
          </a:custGeom>
          <a:blipFill dpi="0" rotWithShape="1">
            <a:blip r:embed="rId2">
              <a:alphaModFix amt="75000"/>
            </a:blip>
            <a:srcRect/>
            <a:stretch>
              <a:fillRect/>
            </a:stretch>
          </a:blipFill>
        </p:spPr>
        <p:txBody>
          <a:bodyPr wrap="square">
            <a:noAutofit/>
          </a:bodyPr>
          <a:lstStyle>
            <a:lvl1pPr marL="0" indent="0">
              <a:buNone/>
              <a:defRPr/>
            </a:lvl1pPr>
          </a:lstStyle>
          <a:p>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5B3B0F7F-6AD6-4AF0-8BB1-D49CE0F9F622}" type="datetime1">
              <a:rPr lang="en-US" smtClean="0"/>
              <a:t>7/17/2026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41414021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Photo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11480"/>
            <a:ext cx="4590288" cy="3739896"/>
          </a:xfrm>
        </p:spPr>
        <p:txBody>
          <a:bodyPr vert="horz" lIns="91440" tIns="45720" rIns="91440" bIns="45720" rtlCol="0" anchor="t">
            <a:normAutofit/>
          </a:bodyPr>
          <a:lstStyle>
            <a:lvl1pPr>
              <a:defRPr lang="en-US" sz="50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873752"/>
            <a:ext cx="4206240" cy="1380744"/>
          </a:xfrm>
        </p:spPr>
        <p:txBody>
          <a:bodyPr vert="horz" lIns="91440" tIns="45720" rIns="91440" bIns="45720" rtlCol="0" anchor="b">
            <a:normAutofit/>
          </a:bodyPr>
          <a:lstStyle>
            <a:lvl1pPr marL="0" indent="0">
              <a:buNone/>
              <a:defRPr lang="en-US" dirty="0">
                <a:solidFill>
                  <a:schemeClr val="tx2"/>
                </a:solidFill>
              </a:defRPr>
            </a:lvl1pPr>
          </a:lstStyle>
          <a:p>
            <a:pPr lvl="0"/>
            <a:r>
              <a:rPr lang="en-US" dirty="0"/>
              <a:t>Click to edit Master subtitle style</a:t>
            </a:r>
          </a:p>
        </p:txBody>
      </p:sp>
      <p:sp>
        <p:nvSpPr>
          <p:cNvPr id="15" name="Picture Placeholder 6">
            <a:extLst>
              <a:ext uri="{FF2B5EF4-FFF2-40B4-BE49-F238E27FC236}">
                <a16:creationId xmlns:a16="http://schemas.microsoft.com/office/drawing/2014/main" id="{3D161DAC-42AF-C3D9-37A1-04B90F30DEED}"/>
              </a:ext>
            </a:extLst>
          </p:cNvPr>
          <p:cNvSpPr>
            <a:spLocks noGrp="1"/>
          </p:cNvSpPr>
          <p:nvPr>
            <p:ph type="pic" sz="quarter" idx="13" hasCustomPrompt="1"/>
          </p:nvPr>
        </p:nvSpPr>
        <p:spPr>
          <a:xfrm>
            <a:off x="5586160" y="0"/>
            <a:ext cx="6605841" cy="6399152"/>
          </a:xfrm>
          <a:custGeom>
            <a:avLst/>
            <a:gdLst>
              <a:gd name="connsiteX0" fmla="*/ 0 w 6605841"/>
              <a:gd name="connsiteY0" fmla="*/ 0 h 6399152"/>
              <a:gd name="connsiteX1" fmla="*/ 6605841 w 6605841"/>
              <a:gd name="connsiteY1" fmla="*/ 0 h 6399152"/>
              <a:gd name="connsiteX2" fmla="*/ 6605841 w 6605841"/>
              <a:gd name="connsiteY2" fmla="*/ 6399152 h 6399152"/>
              <a:gd name="connsiteX3" fmla="*/ 601995 w 6605841"/>
              <a:gd name="connsiteY3" fmla="*/ 6399152 h 6399152"/>
              <a:gd name="connsiteX4" fmla="*/ 0 w 6605841"/>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5841" h="6399152">
                <a:moveTo>
                  <a:pt x="0" y="0"/>
                </a:moveTo>
                <a:lnTo>
                  <a:pt x="6605841" y="0"/>
                </a:lnTo>
                <a:lnTo>
                  <a:pt x="6605841" y="6399152"/>
                </a:lnTo>
                <a:lnTo>
                  <a:pt x="601995" y="6399152"/>
                </a:lnTo>
                <a:cubicBezTo>
                  <a:pt x="269522" y="6399152"/>
                  <a:pt x="0" y="6129629"/>
                  <a:pt x="0" y="5797156"/>
                </a:cubicBezTo>
                <a:close/>
              </a:path>
            </a:pathLst>
          </a:custGeom>
          <a:blipFill dpi="0" rotWithShape="1">
            <a:blip r:embed="rId2">
              <a:alphaModFix amt="75000"/>
            </a:blip>
            <a:srcRect/>
            <a:stretch>
              <a:fillRect/>
            </a:stretch>
          </a:blipFill>
        </p:spPr>
        <p:txBody>
          <a:bodyPr wrap="square">
            <a:noAutofit/>
          </a:bodyPr>
          <a:lstStyle>
            <a:lvl1pPr marL="0" indent="0">
              <a:buNone/>
              <a:defRPr/>
            </a:lvl1pPr>
          </a:lstStyle>
          <a:p>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016F69B6-6D5E-4363-B374-18E94027D1E6}" type="datetime1">
              <a:rPr lang="en-US" smtClean="0"/>
              <a:t>7/17/2026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006232552"/>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Photo 4">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5276088"/>
            <a:ext cx="11347704" cy="786384"/>
          </a:xfrm>
        </p:spPr>
        <p:txBody>
          <a:bodyPr vert="horz" lIns="91440" tIns="45720" rIns="91440" bIns="45720" rtlCol="0" anchor="b">
            <a:normAutofit/>
          </a:bodyPr>
          <a:lstStyle>
            <a:lvl1pPr>
              <a:defRPr lang="en-US" sz="44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5980176"/>
            <a:ext cx="11347704" cy="530352"/>
          </a:xfrm>
        </p:spPr>
        <p:txBody>
          <a:bodyPr vert="horz" lIns="91440" tIns="45720" rIns="91440" bIns="45720" rtlCol="0" anchor="ctr">
            <a:normAutofit/>
          </a:bodyPr>
          <a:lstStyle>
            <a:lvl1pPr marL="0" indent="0">
              <a:buNone/>
              <a:defRPr lang="en-US" dirty="0">
                <a:solidFill>
                  <a:schemeClr val="tx2"/>
                </a:solidFill>
              </a:defRPr>
            </a:lvl1pPr>
          </a:lstStyle>
          <a:p>
            <a:pPr lvl="0"/>
            <a:r>
              <a:rPr lang="en-US" dirty="0"/>
              <a:t>Click to edit Master subtitle style</a:t>
            </a:r>
          </a:p>
        </p:txBody>
      </p:sp>
      <p:sp>
        <p:nvSpPr>
          <p:cNvPr id="9" name="Picture Placeholder 8">
            <a:extLst>
              <a:ext uri="{FF2B5EF4-FFF2-40B4-BE49-F238E27FC236}">
                <a16:creationId xmlns:a16="http://schemas.microsoft.com/office/drawing/2014/main" id="{A9E06FED-92D3-C4D6-28D7-600D842F7AC3}"/>
              </a:ext>
            </a:extLst>
          </p:cNvPr>
          <p:cNvSpPr>
            <a:spLocks noGrp="1"/>
          </p:cNvSpPr>
          <p:nvPr>
            <p:ph type="pic" sz="quarter" idx="13" hasCustomPrompt="1"/>
          </p:nvPr>
        </p:nvSpPr>
        <p:spPr>
          <a:xfrm>
            <a:off x="0" y="0"/>
            <a:ext cx="11733150" cy="5135804"/>
          </a:xfrm>
          <a:custGeom>
            <a:avLst/>
            <a:gdLst>
              <a:gd name="connsiteX0" fmla="*/ 0 w 11733150"/>
              <a:gd name="connsiteY0" fmla="*/ 0 h 5135804"/>
              <a:gd name="connsiteX1" fmla="*/ 11733150 w 11733150"/>
              <a:gd name="connsiteY1" fmla="*/ 0 h 5135804"/>
              <a:gd name="connsiteX2" fmla="*/ 11733150 w 11733150"/>
              <a:gd name="connsiteY2" fmla="*/ 4533808 h 5135804"/>
              <a:gd name="connsiteX3" fmla="*/ 11131154 w 11733150"/>
              <a:gd name="connsiteY3" fmla="*/ 5135804 h 5135804"/>
              <a:gd name="connsiteX4" fmla="*/ 0 w 11733150"/>
              <a:gd name="connsiteY4" fmla="*/ 5135804 h 51358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33150" h="5135804">
                <a:moveTo>
                  <a:pt x="0" y="0"/>
                </a:moveTo>
                <a:lnTo>
                  <a:pt x="11733150" y="0"/>
                </a:lnTo>
                <a:lnTo>
                  <a:pt x="11733150" y="4533808"/>
                </a:lnTo>
                <a:cubicBezTo>
                  <a:pt x="11733150" y="4866281"/>
                  <a:pt x="11463627" y="5135804"/>
                  <a:pt x="11131154" y="5135804"/>
                </a:cubicBezTo>
                <a:lnTo>
                  <a:pt x="0" y="5135804"/>
                </a:lnTo>
                <a:close/>
              </a:path>
            </a:pathLst>
          </a:custGeom>
          <a:blipFill dpi="0" rotWithShape="1">
            <a:blip r:embed="rId2">
              <a:alphaModFix amt="75000"/>
            </a:blip>
            <a:srcRect/>
            <a:stretch>
              <a:fillRect/>
            </a:stretch>
          </a:blipFill>
        </p:spPr>
        <p:txBody>
          <a:bodyPr wrap="square">
            <a:noAutofit/>
          </a:bodyPr>
          <a:lstStyle>
            <a:lvl1pPr marL="0" indent="0">
              <a:buNone/>
              <a:defRPr/>
            </a:lvl1pPr>
          </a:lstStyle>
          <a:p>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37160" y="6519672"/>
            <a:ext cx="3494314" cy="365125"/>
          </a:xfrm>
        </p:spPr>
        <p:txBody>
          <a:bodyPr/>
          <a:lstStyle>
            <a:lvl1pPr>
              <a:defRPr>
                <a:solidFill>
                  <a:schemeClr val="tx2"/>
                </a:solidFill>
                <a:effectLst/>
              </a:defRPr>
            </a:lvl1pPr>
          </a:lstStyle>
          <a:p>
            <a:fld id="{4DEE5A9B-1189-4B03-AA34-8ABCB3EDCE59}" type="datetime1">
              <a:rPr lang="en-US" smtClean="0"/>
              <a:t>7/17/2026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876521" y="6519672"/>
            <a:ext cx="2805405" cy="365125"/>
          </a:xfrm>
        </p:spPr>
        <p:txBody>
          <a:bodyPr/>
          <a:lstStyle>
            <a:lvl1pPr>
              <a:defRPr>
                <a:solidFill>
                  <a:schemeClr val="tx2"/>
                </a:solidFill>
                <a:effectLst/>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632162" y="6519672"/>
            <a:ext cx="429207" cy="365125"/>
          </a:xfrm>
        </p:spPr>
        <p:txBody>
          <a:bodyPr/>
          <a:lstStyle>
            <a:lvl1pPr>
              <a:defRPr>
                <a:solidFill>
                  <a:schemeClr val="tx2"/>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363564872"/>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1">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93776"/>
            <a:ext cx="8028432" cy="4325112"/>
          </a:xfrm>
        </p:spPr>
        <p:txBody>
          <a:bodyPr vert="horz" lIns="91440" tIns="45720" rIns="91440" bIns="45720" rtlCol="0" anchor="t">
            <a:normAutofit/>
          </a:bodyPr>
          <a:lstStyle>
            <a:lvl1pPr>
              <a:defRPr lang="en-US" sz="80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5065776"/>
            <a:ext cx="5431536" cy="1188720"/>
          </a:xfrm>
        </p:spPr>
        <p:txBody>
          <a:bodyPr vert="horz" lIns="91440" tIns="45720" rIns="91440" bIns="45720" rtlCol="0" anchor="b">
            <a:normAutofit/>
          </a:bodyPr>
          <a:lstStyle>
            <a:lvl1pPr marL="0" indent="0">
              <a:buNone/>
              <a:defRPr lang="en-US" dirty="0">
                <a:solidFill>
                  <a:schemeClr val="tx2"/>
                </a:solidFill>
              </a:defRPr>
            </a:lvl1pPr>
          </a:lstStyle>
          <a:p>
            <a:pPr lvl="0"/>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FED32A50-3A67-42D0-AFC3-9798A621A2DF}" type="datetime1">
              <a:rPr lang="en-US" smtClean="0"/>
              <a:t>7/17/2026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140703924"/>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408176" y="1536192"/>
            <a:ext cx="9171432" cy="2615184"/>
          </a:xfrm>
        </p:spPr>
        <p:txBody>
          <a:bodyPr anchor="ctr">
            <a:normAutofit/>
          </a:bodyPr>
          <a:lstStyle>
            <a:lvl1pPr algn="ctr">
              <a:defRPr sz="5400">
                <a:solidFill>
                  <a:schemeClr val="tx2"/>
                </a:solidFill>
              </a:defRPr>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408176" y="5111496"/>
            <a:ext cx="9171432" cy="1143000"/>
          </a:xfrm>
        </p:spPr>
        <p:txBody>
          <a:bodyPr anchor="t">
            <a:normAutofit/>
          </a:bodyPr>
          <a:lstStyle>
            <a:lvl1pPr marL="0" indent="0" algn="ctr">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B65698FC-C9DA-44B4-AC6C-01EEA7EAAA4C}" type="datetime1">
              <a:rPr lang="en-US" smtClean="0"/>
              <a:t>7/17/2026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967588584"/>
      </p:ext>
    </p:extLst>
  </p:cSld>
  <p:clrMapOvr>
    <a:overrideClrMapping bg1="dk1" tx1="lt1" bg2="dk2" tx2="lt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38912"/>
            <a:ext cx="11494008" cy="4654296"/>
          </a:xfrm>
        </p:spPr>
        <p:txBody>
          <a:bodyPr vert="horz" lIns="91440" tIns="45720" rIns="91440" bIns="45720" rtlCol="0" anchor="t">
            <a:normAutofit/>
          </a:bodyPr>
          <a:lstStyle>
            <a:lvl1pPr>
              <a:defRPr lang="en-US" sz="125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5170516"/>
            <a:ext cx="4800600" cy="1083980"/>
          </a:xfrm>
        </p:spPr>
        <p:txBody>
          <a:bodyPr vert="horz" lIns="91440" tIns="45720" rIns="91440" bIns="45720" rtlCol="0" anchor="b">
            <a:normAutofit/>
          </a:bodyPr>
          <a:lstStyle>
            <a:lvl1pPr marL="0" indent="0">
              <a:buNone/>
              <a:defRPr lang="en-US" dirty="0">
                <a:solidFill>
                  <a:schemeClr val="tx2"/>
                </a:solidFill>
              </a:defRPr>
            </a:lvl1pPr>
          </a:lstStyle>
          <a:p>
            <a:pPr lvl="0"/>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29ECA0D2-D30D-4484-8941-E31C1541BC59}" type="datetime1">
              <a:rPr lang="en-US" smtClean="0"/>
              <a:t>7/17/2026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639350350"/>
      </p:ext>
    </p:extLst>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27A12A6-507C-2714-2F24-09ADE11584C5}"/>
              </a:ext>
            </a:extLst>
          </p:cNvPr>
          <p:cNvSpPr/>
          <p:nvPr/>
        </p:nvSpPr>
        <p:spPr>
          <a:xfrm>
            <a:off x="0" y="0"/>
            <a:ext cx="12192000" cy="6858000"/>
          </a:xfrm>
          <a:prstGeom prst="rect">
            <a:avLst/>
          </a:prstGeom>
          <a:solidFill>
            <a:schemeClr val="accent3">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429768" y="1810512"/>
            <a:ext cx="8961120" cy="4654296"/>
          </a:xfrm>
        </p:spPr>
        <p:txBody>
          <a:bodyPr anchor="b">
            <a:normAutofit/>
          </a:bodyPr>
          <a:lstStyle>
            <a:lvl1pPr>
              <a:defRPr sz="6000">
                <a:solidFill>
                  <a:schemeClr val="accent1"/>
                </a:solidFill>
              </a:defRPr>
            </a:lvl1pPr>
          </a:lstStyle>
          <a:p>
            <a:r>
              <a:rPr lang="en-US" dirty="0"/>
              <a:t>Click to edit Master title style</a:t>
            </a:r>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p:txBody>
          <a:bodyPr/>
          <a:lstStyle>
            <a:lvl1pPr>
              <a:defRPr>
                <a:solidFill>
                  <a:schemeClr val="accent1"/>
                </a:solidFill>
              </a:defRPr>
            </a:lvl1pPr>
          </a:lstStyle>
          <a:p>
            <a:fld id="{BFA793B8-7270-4493-83ED-C07D34603133}" type="datetime1">
              <a:rPr lang="en-US" smtClean="0"/>
              <a:t>7/17/2026</a:t>
            </a:fld>
            <a:endParaRPr lang="en-US" dirty="0"/>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p:txBody>
          <a:bodyPr/>
          <a:lstStyle>
            <a:lvl1pPr>
              <a:defRPr>
                <a:solidFill>
                  <a:schemeClr val="accent1"/>
                </a:solidFill>
              </a:defRPr>
            </a:lvl1pPr>
          </a:lstStyle>
          <a:p>
            <a:r>
              <a:rPr lang="en-US"/>
              <a:t>Sample Footer Text</a:t>
            </a:r>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p:txBody>
          <a:bodyPr/>
          <a:lstStyle>
            <a:lvl1pPr>
              <a:defRPr>
                <a:solidFill>
                  <a:schemeClr val="accent1"/>
                </a:solidFill>
              </a:defRPr>
            </a:lvl1pPr>
          </a:lstStyle>
          <a:p>
            <a:fld id="{84145AC3-CC88-4C8A-A6CE-8D44921B6A23}" type="slidenum">
              <a:rPr lang="en-US" smtClean="0"/>
              <a:pPr/>
              <a:t>‹#›</a:t>
            </a:fld>
            <a:endParaRPr lang="en-US"/>
          </a:p>
        </p:txBody>
      </p:sp>
    </p:spTree>
    <p:extLst>
      <p:ext uri="{BB962C8B-B14F-4D97-AF65-F5344CB8AC3E}">
        <p14:creationId xmlns:p14="http://schemas.microsoft.com/office/powerpoint/2010/main" val="37512584"/>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Agenda">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29768" y="411480"/>
            <a:ext cx="11045952" cy="1828800"/>
          </a:xfrm>
        </p:spPr>
        <p:txBody>
          <a:bodyPr anchor="t">
            <a:normAutofit/>
          </a:bodyPr>
          <a:lstStyle>
            <a:lvl1pPr>
              <a:defRPr sz="8000">
                <a:solidFill>
                  <a:schemeClr val="accent1"/>
                </a:solidFill>
              </a:defRPr>
            </a:lvl1pPr>
          </a:lstStyle>
          <a:p>
            <a:r>
              <a:rPr lang="en-US" dirty="0"/>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694744" y="2423160"/>
            <a:ext cx="5780976" cy="3858768"/>
          </a:xfrm>
        </p:spPr>
        <p:txBody>
          <a:bodyPr vert="horz" lIns="91440" tIns="45720" rIns="91440" bIns="45720" rtlCol="0">
            <a:normAutofit/>
          </a:bodyPr>
          <a:lstStyle>
            <a:lvl1pPr marL="457200" indent="-457200">
              <a:buFont typeface="+mj-lt"/>
              <a:buAutoNum type="arabicPeriod"/>
              <a:defRPr lang="en-US" dirty="0"/>
            </a:lvl1pPr>
            <a:lvl2pPr marL="571500" indent="-342900">
              <a:buFont typeface="+mj-lt"/>
              <a:buAutoNum type="arabicPeriod"/>
              <a:defRPr lang="en-US" dirty="0"/>
            </a:lvl2pPr>
            <a:lvl3pPr marL="800100" indent="-342900">
              <a:buFont typeface="+mj-lt"/>
              <a:buAutoNum type="arabicPeriod"/>
              <a:defRPr lang="en-US" dirty="0"/>
            </a:lvl3pPr>
            <a:lvl4pPr>
              <a:buFont typeface="+mj-lt"/>
              <a:buAutoNum type="arabicPeriod"/>
              <a:defRPr lang="en-US" dirty="0"/>
            </a:lvl4pPr>
            <a:lvl5pPr>
              <a:buFont typeface="+mj-lt"/>
              <a:buAutoNum type="arabicPeriod"/>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C23AD26B-DEF0-4EC5-90CD-3C7B79EC8572}" type="datetime1">
              <a:rPr lang="en-US" smtClean="0"/>
              <a:t>7/17/2026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89985649"/>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hoto">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91006" y="998230"/>
            <a:ext cx="3951469" cy="1947672"/>
          </a:xfrm>
        </p:spPr>
        <p:txBody>
          <a:bodyPr anchor="b">
            <a:normAutofit/>
          </a:bodyPr>
          <a:lstStyle>
            <a:lvl1pPr>
              <a:defRPr sz="4400">
                <a:solidFill>
                  <a:schemeClr val="accent1"/>
                </a:solidFill>
              </a:defRPr>
            </a:lvl1pPr>
          </a:lstStyle>
          <a:p>
            <a:r>
              <a:rPr lang="en-US" dirty="0"/>
              <a:t>Click to edit Master title style</a:t>
            </a:r>
          </a:p>
        </p:txBody>
      </p:sp>
      <p:sp>
        <p:nvSpPr>
          <p:cNvPr id="9" name="Picture Placeholder 3">
            <a:extLst>
              <a:ext uri="{FF2B5EF4-FFF2-40B4-BE49-F238E27FC236}">
                <a16:creationId xmlns:a16="http://schemas.microsoft.com/office/drawing/2014/main" id="{DD60ACDC-1760-F721-E270-0D2FC4872DF2}"/>
              </a:ext>
            </a:extLst>
          </p:cNvPr>
          <p:cNvSpPr>
            <a:spLocks noGrp="1"/>
          </p:cNvSpPr>
          <p:nvPr>
            <p:ph type="pic" sz="quarter" idx="15" hasCustomPrompt="1"/>
          </p:nvPr>
        </p:nvSpPr>
        <p:spPr>
          <a:xfrm>
            <a:off x="0" y="0"/>
            <a:ext cx="7002464" cy="6399152"/>
          </a:xfrm>
          <a:custGeom>
            <a:avLst/>
            <a:gdLst>
              <a:gd name="connsiteX0" fmla="*/ 0 w 7002464"/>
              <a:gd name="connsiteY0" fmla="*/ 0 h 6399152"/>
              <a:gd name="connsiteX1" fmla="*/ 7002464 w 7002464"/>
              <a:gd name="connsiteY1" fmla="*/ 0 h 6399152"/>
              <a:gd name="connsiteX2" fmla="*/ 7002464 w 7002464"/>
              <a:gd name="connsiteY2" fmla="*/ 5797156 h 6399152"/>
              <a:gd name="connsiteX3" fmla="*/ 6400468 w 7002464"/>
              <a:gd name="connsiteY3" fmla="*/ 6399152 h 6399152"/>
              <a:gd name="connsiteX4" fmla="*/ 0 w 7002464"/>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02464" h="6399152">
                <a:moveTo>
                  <a:pt x="0" y="0"/>
                </a:moveTo>
                <a:lnTo>
                  <a:pt x="7002464" y="0"/>
                </a:lnTo>
                <a:lnTo>
                  <a:pt x="7002464" y="5797156"/>
                </a:lnTo>
                <a:cubicBezTo>
                  <a:pt x="7002464" y="6129629"/>
                  <a:pt x="6732941" y="6399152"/>
                  <a:pt x="6400468" y="6399152"/>
                </a:cubicBezTo>
                <a:lnTo>
                  <a:pt x="0" y="6399152"/>
                </a:lnTo>
                <a:close/>
              </a:path>
            </a:pathLst>
          </a:custGeom>
          <a:blipFill dpi="0" rotWithShape="1">
            <a:blip r:embed="rId2">
              <a:alphaModFix amt="65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691007" y="3099815"/>
            <a:ext cx="3951469" cy="3084599"/>
          </a:xfrm>
        </p:spPr>
        <p:txBody>
          <a:bodyPr>
            <a:normAutofit/>
          </a:bodyPr>
          <a:lstStyle>
            <a:lvl1pPr marL="342900" indent="-342900">
              <a:buFont typeface="+mj-lt"/>
              <a:buAutoNum type="arabicPeriod"/>
              <a:defRPr sz="1800"/>
            </a:lvl1pPr>
            <a:lvl2pPr marL="571500" indent="-342900">
              <a:buFont typeface="+mj-lt"/>
              <a:buAutoNum type="arabicPeriod"/>
              <a:defRPr sz="1600"/>
            </a:lvl2pPr>
            <a:lvl3pPr marL="800100" indent="-342900">
              <a:buFont typeface="+mj-lt"/>
              <a:buAutoNum type="arabicPeriod"/>
              <a:defRPr sz="1400"/>
            </a:lvl3pPr>
            <a:lvl4pPr marL="914400" indent="-228600">
              <a:buFont typeface="+mj-lt"/>
              <a:buAutoNum type="arabicPeriod"/>
              <a:defRPr sz="1400"/>
            </a:lvl4pPr>
            <a:lvl5pPr marL="1143000" indent="-228600">
              <a:buFont typeface="+mj-lt"/>
              <a:buAutoNum type="arabicPeriod"/>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BCA36A28-16B8-4B74-ADBC-086BC21557C6}" type="datetime1">
              <a:rPr lang="en-US" smtClean="0"/>
              <a:t>7/17/2026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920995524"/>
      </p:ext>
    </p:extLst>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itle,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14984" y="2478024"/>
            <a:ext cx="4325112" cy="2454796"/>
          </a:xfrm>
        </p:spPr>
        <p:txBody>
          <a:bodyPr anchor="t">
            <a:normAutofit/>
          </a:bodyPr>
          <a:lstStyle>
            <a:lvl1pPr>
              <a:defRPr sz="4400"/>
            </a:lvl1pPr>
          </a:lstStyle>
          <a:p>
            <a:r>
              <a:rPr lang="en-US" dirty="0"/>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478024"/>
            <a:ext cx="4325112" cy="2454796"/>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27807CC-3A12-4A50-A3BE-C6063551B4A3}" type="datetime1">
              <a:rPr lang="en-US" smtClean="0"/>
              <a:t>7/17/2026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554740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itle,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14984" y="2039112"/>
            <a:ext cx="3813048" cy="3538728"/>
          </a:xfrm>
        </p:spPr>
        <p:txBody>
          <a:bodyPr anchor="t">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422392" y="2039112"/>
            <a:ext cx="5047488" cy="3538728"/>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C7B40E33-4FBE-4166-8E4D-D16E2368EAF9}" type="datetime1">
              <a:rPr lang="en-US" smtClean="0"/>
              <a:t>7/17/2026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029646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1600200"/>
            <a:ext cx="4142232" cy="4636008"/>
          </a:xfrm>
        </p:spPr>
        <p:txBody>
          <a:bodyPr anchor="t">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422392" y="1600200"/>
            <a:ext cx="5788152" cy="463600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87688B5-3E47-407E-A4D5-0E98E41979E9}" type="datetime1">
              <a:rPr lang="en-US" smtClean="0"/>
              <a:t>7/17/2026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43301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itle, 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7" y="640079"/>
            <a:ext cx="4032505" cy="3621024"/>
          </a:xfrm>
        </p:spPr>
        <p:txBody>
          <a:bodyPr anchor="t">
            <a:normAutofit/>
          </a:bodyPr>
          <a:lstStyle>
            <a:lvl1pPr>
              <a:defRPr sz="3600"/>
            </a:lvl1pPr>
          </a:lstStyle>
          <a:p>
            <a:r>
              <a:rPr lang="en-US" dirty="0"/>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5422392" y="640715"/>
            <a:ext cx="5968098" cy="57197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E129CD1-440F-4DE5-9914-1074B1963E64}" type="datetime1">
              <a:rPr lang="en-US" smtClean="0"/>
              <a:t>7/17/2026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855656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itle, 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640080"/>
            <a:ext cx="3493008" cy="3621024"/>
          </a:xfrm>
        </p:spPr>
        <p:txBody>
          <a:bodyPr anchor="t">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425696" y="640080"/>
            <a:ext cx="7159752" cy="572414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9155DF8-55DB-438A-B328-5A22697F5E96}" type="datetime1">
              <a:rPr lang="en-US" smtClean="0"/>
              <a:t>7/17/2026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446821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itle, Content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550408" y="548640"/>
            <a:ext cx="6035040" cy="1143000"/>
          </a:xfrm>
        </p:spPr>
        <p:txBody>
          <a:bodyPr anchor="b"/>
          <a:lstStyle/>
          <a:p>
            <a:r>
              <a:rPr lang="en-US" dirty="0"/>
              <a:t>Click to edit Master title style</a:t>
            </a:r>
          </a:p>
        </p:txBody>
      </p:sp>
      <p:sp>
        <p:nvSpPr>
          <p:cNvPr id="11" name="Picture Placeholder 3">
            <a:extLst>
              <a:ext uri="{FF2B5EF4-FFF2-40B4-BE49-F238E27FC236}">
                <a16:creationId xmlns:a16="http://schemas.microsoft.com/office/drawing/2014/main" id="{C1AB8ED2-AD91-CB22-5624-BD41AB32529E}"/>
              </a:ext>
            </a:extLst>
          </p:cNvPr>
          <p:cNvSpPr>
            <a:spLocks noGrp="1"/>
          </p:cNvSpPr>
          <p:nvPr>
            <p:ph type="pic" sz="quarter" idx="15" hasCustomPrompt="1"/>
          </p:nvPr>
        </p:nvSpPr>
        <p:spPr>
          <a:xfrm>
            <a:off x="0" y="0"/>
            <a:ext cx="4844052" cy="6399152"/>
          </a:xfrm>
          <a:custGeom>
            <a:avLst/>
            <a:gdLst>
              <a:gd name="connsiteX0" fmla="*/ 0 w 4844052"/>
              <a:gd name="connsiteY0" fmla="*/ 0 h 6399152"/>
              <a:gd name="connsiteX1" fmla="*/ 4844052 w 4844052"/>
              <a:gd name="connsiteY1" fmla="*/ 0 h 6399152"/>
              <a:gd name="connsiteX2" fmla="*/ 4844052 w 4844052"/>
              <a:gd name="connsiteY2" fmla="*/ 5795922 h 6399152"/>
              <a:gd name="connsiteX3" fmla="*/ 4240822 w 4844052"/>
              <a:gd name="connsiteY3" fmla="*/ 6399152 h 6399152"/>
              <a:gd name="connsiteX4" fmla="*/ 0 w 4844052"/>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44052" h="6399152">
                <a:moveTo>
                  <a:pt x="0" y="0"/>
                </a:moveTo>
                <a:lnTo>
                  <a:pt x="4844052" y="0"/>
                </a:lnTo>
                <a:lnTo>
                  <a:pt x="4844052" y="5795922"/>
                </a:lnTo>
                <a:cubicBezTo>
                  <a:pt x="4844052" y="6129077"/>
                  <a:pt x="4573977" y="6399152"/>
                  <a:pt x="4240822" y="6399152"/>
                </a:cubicBezTo>
                <a:lnTo>
                  <a:pt x="0" y="6399152"/>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550408" y="1828800"/>
            <a:ext cx="6035040" cy="44897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B9F2D74A-71A1-4609-9BED-C43EBEF2D096}" type="datetime1">
              <a:rPr lang="en-US" smtClean="0"/>
              <a:t>7/17/2026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4441996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Title, Content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48640"/>
            <a:ext cx="6135624" cy="1143000"/>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29768" y="1828800"/>
            <a:ext cx="6135624" cy="44897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3">
            <a:extLst>
              <a:ext uri="{FF2B5EF4-FFF2-40B4-BE49-F238E27FC236}">
                <a16:creationId xmlns:a16="http://schemas.microsoft.com/office/drawing/2014/main" id="{D436AA50-FCF9-9A32-68F8-A124C794908D}"/>
              </a:ext>
            </a:extLst>
          </p:cNvPr>
          <p:cNvSpPr>
            <a:spLocks noGrp="1"/>
          </p:cNvSpPr>
          <p:nvPr>
            <p:ph type="pic" sz="quarter" idx="15" hasCustomPrompt="1"/>
          </p:nvPr>
        </p:nvSpPr>
        <p:spPr>
          <a:xfrm>
            <a:off x="7353304" y="0"/>
            <a:ext cx="4838696" cy="6399152"/>
          </a:xfrm>
          <a:custGeom>
            <a:avLst/>
            <a:gdLst>
              <a:gd name="connsiteX0" fmla="*/ 0 w 4838696"/>
              <a:gd name="connsiteY0" fmla="*/ 0 h 6399152"/>
              <a:gd name="connsiteX1" fmla="*/ 4838696 w 4838696"/>
              <a:gd name="connsiteY1" fmla="*/ 0 h 6399152"/>
              <a:gd name="connsiteX2" fmla="*/ 4838696 w 4838696"/>
              <a:gd name="connsiteY2" fmla="*/ 6399152 h 6399152"/>
              <a:gd name="connsiteX3" fmla="*/ 603230 w 4838696"/>
              <a:gd name="connsiteY3" fmla="*/ 6399152 h 6399152"/>
              <a:gd name="connsiteX4" fmla="*/ 0 w 4838696"/>
              <a:gd name="connsiteY4" fmla="*/ 579592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38696" h="6399152">
                <a:moveTo>
                  <a:pt x="0" y="0"/>
                </a:moveTo>
                <a:lnTo>
                  <a:pt x="4838696" y="0"/>
                </a:lnTo>
                <a:lnTo>
                  <a:pt x="4838696" y="6399152"/>
                </a:lnTo>
                <a:lnTo>
                  <a:pt x="603230" y="6399152"/>
                </a:lnTo>
                <a:cubicBezTo>
                  <a:pt x="270075" y="6399152"/>
                  <a:pt x="0" y="6129077"/>
                  <a:pt x="0" y="5795922"/>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F79B868B-869A-478B-B17A-F3477F1ABEB8}" type="datetime1">
              <a:rPr lang="en-US" smtClean="0"/>
              <a:t>7/17/2026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4339368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Title, Content Photo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820076" y="320040"/>
            <a:ext cx="6766560" cy="932688"/>
          </a:xfrm>
        </p:spPr>
        <p:txBody>
          <a:bodyPr anchor="b"/>
          <a:lstStyle/>
          <a:p>
            <a:r>
              <a:rPr lang="en-US" dirty="0"/>
              <a:t>Click to edit Master title style</a:t>
            </a:r>
          </a:p>
        </p:txBody>
      </p:sp>
      <p:sp>
        <p:nvSpPr>
          <p:cNvPr id="11" name="Picture Placeholder 3">
            <a:extLst>
              <a:ext uri="{FF2B5EF4-FFF2-40B4-BE49-F238E27FC236}">
                <a16:creationId xmlns:a16="http://schemas.microsoft.com/office/drawing/2014/main" id="{1B32E518-8213-A79A-7E36-BA4D782F8ED4}"/>
              </a:ext>
            </a:extLst>
          </p:cNvPr>
          <p:cNvSpPr>
            <a:spLocks noGrp="1"/>
          </p:cNvSpPr>
          <p:nvPr>
            <p:ph type="pic" sz="quarter" idx="15" hasCustomPrompt="1"/>
          </p:nvPr>
        </p:nvSpPr>
        <p:spPr>
          <a:xfrm>
            <a:off x="0" y="0"/>
            <a:ext cx="4147926" cy="6399152"/>
          </a:xfrm>
          <a:custGeom>
            <a:avLst/>
            <a:gdLst>
              <a:gd name="connsiteX0" fmla="*/ 0 w 4147926"/>
              <a:gd name="connsiteY0" fmla="*/ 0 h 6399152"/>
              <a:gd name="connsiteX1" fmla="*/ 4147926 w 4147926"/>
              <a:gd name="connsiteY1" fmla="*/ 0 h 6399152"/>
              <a:gd name="connsiteX2" fmla="*/ 4147926 w 4147926"/>
              <a:gd name="connsiteY2" fmla="*/ 5795922 h 6399152"/>
              <a:gd name="connsiteX3" fmla="*/ 3544696 w 4147926"/>
              <a:gd name="connsiteY3" fmla="*/ 6399152 h 6399152"/>
              <a:gd name="connsiteX4" fmla="*/ 0 w 4147926"/>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47926" h="6399152">
                <a:moveTo>
                  <a:pt x="0" y="0"/>
                </a:moveTo>
                <a:lnTo>
                  <a:pt x="4147926" y="0"/>
                </a:lnTo>
                <a:lnTo>
                  <a:pt x="4147926" y="5795922"/>
                </a:lnTo>
                <a:cubicBezTo>
                  <a:pt x="4147926" y="6129077"/>
                  <a:pt x="3877851" y="6399152"/>
                  <a:pt x="3544696" y="6399152"/>
                </a:cubicBezTo>
                <a:lnTo>
                  <a:pt x="0" y="6399152"/>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820076" y="1380744"/>
            <a:ext cx="6766560"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28CCA563-903D-4707-A09B-73AE7FD9F3E4}" type="datetime1">
              <a:rPr lang="en-US" smtClean="0"/>
              <a:t>7/17/2026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46650903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Title, Content Photo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320040"/>
            <a:ext cx="6858000" cy="932688"/>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29768" y="1380744"/>
            <a:ext cx="6858000"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3">
            <a:extLst>
              <a:ext uri="{FF2B5EF4-FFF2-40B4-BE49-F238E27FC236}">
                <a16:creationId xmlns:a16="http://schemas.microsoft.com/office/drawing/2014/main" id="{22444857-0BC3-ACAE-DBB1-5D530AA35ED8}"/>
              </a:ext>
            </a:extLst>
          </p:cNvPr>
          <p:cNvSpPr>
            <a:spLocks noGrp="1"/>
          </p:cNvSpPr>
          <p:nvPr>
            <p:ph type="pic" sz="quarter" idx="15" hasCustomPrompt="1"/>
          </p:nvPr>
        </p:nvSpPr>
        <p:spPr>
          <a:xfrm>
            <a:off x="8046768" y="0"/>
            <a:ext cx="4145232" cy="6399152"/>
          </a:xfrm>
          <a:custGeom>
            <a:avLst/>
            <a:gdLst>
              <a:gd name="connsiteX0" fmla="*/ 0 w 4145232"/>
              <a:gd name="connsiteY0" fmla="*/ 0 h 6399152"/>
              <a:gd name="connsiteX1" fmla="*/ 4145232 w 4145232"/>
              <a:gd name="connsiteY1" fmla="*/ 0 h 6399152"/>
              <a:gd name="connsiteX2" fmla="*/ 4145232 w 4145232"/>
              <a:gd name="connsiteY2" fmla="*/ 6399152 h 6399152"/>
              <a:gd name="connsiteX3" fmla="*/ 603230 w 4145232"/>
              <a:gd name="connsiteY3" fmla="*/ 6399152 h 6399152"/>
              <a:gd name="connsiteX4" fmla="*/ 0 w 4145232"/>
              <a:gd name="connsiteY4" fmla="*/ 579592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45232" h="6399152">
                <a:moveTo>
                  <a:pt x="0" y="0"/>
                </a:moveTo>
                <a:lnTo>
                  <a:pt x="4145232" y="0"/>
                </a:lnTo>
                <a:lnTo>
                  <a:pt x="4145232" y="6399152"/>
                </a:lnTo>
                <a:lnTo>
                  <a:pt x="603230" y="6399152"/>
                </a:lnTo>
                <a:cubicBezTo>
                  <a:pt x="270075" y="6399152"/>
                  <a:pt x="0" y="6129077"/>
                  <a:pt x="0" y="5795922"/>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5E5F747B-DE86-4C56-A69A-2124AC6051DB}" type="datetime1">
              <a:rPr lang="en-US" smtClean="0"/>
              <a:t>7/17/2026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428449869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Content Photo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601755"/>
            <a:ext cx="4389120" cy="1527048"/>
          </a:xfrm>
        </p:spPr>
        <p:txBody>
          <a:bodyPr anchor="b"/>
          <a:lstStyle/>
          <a:p>
            <a:r>
              <a:rPr lang="en-US" dirty="0"/>
              <a:t>Click to edit Master title style</a:t>
            </a:r>
          </a:p>
        </p:txBody>
      </p:sp>
      <p:sp>
        <p:nvSpPr>
          <p:cNvPr id="11" name="Picture Placeholder 3">
            <a:extLst>
              <a:ext uri="{FF2B5EF4-FFF2-40B4-BE49-F238E27FC236}">
                <a16:creationId xmlns:a16="http://schemas.microsoft.com/office/drawing/2014/main" id="{6F26914B-7405-10AB-A859-8165D7B1A93C}"/>
              </a:ext>
            </a:extLst>
          </p:cNvPr>
          <p:cNvSpPr>
            <a:spLocks noGrp="1"/>
          </p:cNvSpPr>
          <p:nvPr>
            <p:ph type="pic" sz="quarter" idx="15" hasCustomPrompt="1"/>
          </p:nvPr>
        </p:nvSpPr>
        <p:spPr>
          <a:xfrm>
            <a:off x="0" y="1"/>
            <a:ext cx="6591300" cy="6410303"/>
          </a:xfrm>
          <a:custGeom>
            <a:avLst/>
            <a:gdLst>
              <a:gd name="connsiteX0" fmla="*/ 0 w 6591300"/>
              <a:gd name="connsiteY0" fmla="*/ 0 h 6410303"/>
              <a:gd name="connsiteX1" fmla="*/ 6591300 w 6591300"/>
              <a:gd name="connsiteY1" fmla="*/ 0 h 6410303"/>
              <a:gd name="connsiteX2" fmla="*/ 6591300 w 6591300"/>
              <a:gd name="connsiteY2" fmla="*/ 5807073 h 6410303"/>
              <a:gd name="connsiteX3" fmla="*/ 5988070 w 6591300"/>
              <a:gd name="connsiteY3" fmla="*/ 6410303 h 6410303"/>
              <a:gd name="connsiteX4" fmla="*/ 0 w 6591300"/>
              <a:gd name="connsiteY4" fmla="*/ 6410303 h 64103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1300" h="6410303">
                <a:moveTo>
                  <a:pt x="0" y="0"/>
                </a:moveTo>
                <a:lnTo>
                  <a:pt x="6591300" y="0"/>
                </a:lnTo>
                <a:lnTo>
                  <a:pt x="6591300" y="5807073"/>
                </a:lnTo>
                <a:cubicBezTo>
                  <a:pt x="6591300" y="6140228"/>
                  <a:pt x="6321225" y="6410303"/>
                  <a:pt x="5988070" y="6410303"/>
                </a:cubicBezTo>
                <a:lnTo>
                  <a:pt x="0" y="6410303"/>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2276856"/>
            <a:ext cx="4389120" cy="404164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3B5E8E98-97C5-4AE8-8CC9-69C51FF1A0EF}" type="datetime1">
              <a:rPr lang="en-US" smtClean="0"/>
              <a:t>7/17/2026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3725555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Content Photo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4480560" cy="1527048"/>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29767" y="2276856"/>
            <a:ext cx="4480560" cy="404164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3">
            <a:extLst>
              <a:ext uri="{FF2B5EF4-FFF2-40B4-BE49-F238E27FC236}">
                <a16:creationId xmlns:a16="http://schemas.microsoft.com/office/drawing/2014/main" id="{CE823DF8-AABE-3B17-254E-81CD7CA2B5BF}"/>
              </a:ext>
            </a:extLst>
          </p:cNvPr>
          <p:cNvSpPr>
            <a:spLocks noGrp="1"/>
          </p:cNvSpPr>
          <p:nvPr>
            <p:ph type="pic" sz="quarter" idx="15" hasCustomPrompt="1"/>
          </p:nvPr>
        </p:nvSpPr>
        <p:spPr>
          <a:xfrm>
            <a:off x="5737594" y="0"/>
            <a:ext cx="6454406" cy="6399152"/>
          </a:xfrm>
          <a:custGeom>
            <a:avLst/>
            <a:gdLst>
              <a:gd name="connsiteX0" fmla="*/ 0 w 6454406"/>
              <a:gd name="connsiteY0" fmla="*/ 0 h 6399152"/>
              <a:gd name="connsiteX1" fmla="*/ 6454406 w 6454406"/>
              <a:gd name="connsiteY1" fmla="*/ 0 h 6399152"/>
              <a:gd name="connsiteX2" fmla="*/ 6454406 w 6454406"/>
              <a:gd name="connsiteY2" fmla="*/ 6399152 h 6399152"/>
              <a:gd name="connsiteX3" fmla="*/ 601995 w 6454406"/>
              <a:gd name="connsiteY3" fmla="*/ 6399152 h 6399152"/>
              <a:gd name="connsiteX4" fmla="*/ 0 w 6454406"/>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4406" h="6399152">
                <a:moveTo>
                  <a:pt x="0" y="0"/>
                </a:moveTo>
                <a:lnTo>
                  <a:pt x="6454406" y="0"/>
                </a:lnTo>
                <a:lnTo>
                  <a:pt x="6454406" y="6399152"/>
                </a:lnTo>
                <a:lnTo>
                  <a:pt x="601995" y="6399152"/>
                </a:lnTo>
                <a:cubicBezTo>
                  <a:pt x="269522" y="6399152"/>
                  <a:pt x="0" y="6129629"/>
                  <a:pt x="0" y="5797156"/>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7D524F82-DB30-4BD5-9E9D-AD825E313C84}" type="datetime1">
              <a:rPr lang="en-US" smtClean="0"/>
              <a:t>7/17/2026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2028560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Title, Content Photo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320040"/>
            <a:ext cx="4389120" cy="932688"/>
          </a:xfrm>
        </p:spPr>
        <p:txBody>
          <a:bodyPr anchor="b"/>
          <a:lstStyle/>
          <a:p>
            <a:r>
              <a:rPr lang="en-US" dirty="0"/>
              <a:t>Click to edit Master title style</a:t>
            </a:r>
          </a:p>
        </p:txBody>
      </p:sp>
      <p:sp>
        <p:nvSpPr>
          <p:cNvPr id="11" name="Picture Placeholder 9">
            <a:extLst>
              <a:ext uri="{FF2B5EF4-FFF2-40B4-BE49-F238E27FC236}">
                <a16:creationId xmlns:a16="http://schemas.microsoft.com/office/drawing/2014/main" id="{6B8A8E1B-B99E-8C69-154E-2FAADB07D510}"/>
              </a:ext>
            </a:extLst>
          </p:cNvPr>
          <p:cNvSpPr>
            <a:spLocks noGrp="1"/>
          </p:cNvSpPr>
          <p:nvPr>
            <p:ph type="pic" sz="quarter" idx="15" hasCustomPrompt="1"/>
          </p:nvPr>
        </p:nvSpPr>
        <p:spPr>
          <a:xfrm>
            <a:off x="0" y="0"/>
            <a:ext cx="6591300" cy="6399152"/>
          </a:xfrm>
          <a:custGeom>
            <a:avLst/>
            <a:gdLst>
              <a:gd name="connsiteX0" fmla="*/ 0 w 6591300"/>
              <a:gd name="connsiteY0" fmla="*/ 0 h 6399152"/>
              <a:gd name="connsiteX1" fmla="*/ 6591300 w 6591300"/>
              <a:gd name="connsiteY1" fmla="*/ 0 h 6399152"/>
              <a:gd name="connsiteX2" fmla="*/ 6591300 w 6591300"/>
              <a:gd name="connsiteY2" fmla="*/ 5797156 h 6399152"/>
              <a:gd name="connsiteX3" fmla="*/ 5989304 w 6591300"/>
              <a:gd name="connsiteY3" fmla="*/ 6399152 h 6399152"/>
              <a:gd name="connsiteX4" fmla="*/ 0 w 6591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1300" h="6399152">
                <a:moveTo>
                  <a:pt x="0" y="0"/>
                </a:moveTo>
                <a:lnTo>
                  <a:pt x="6591300" y="0"/>
                </a:lnTo>
                <a:lnTo>
                  <a:pt x="6591300" y="5797156"/>
                </a:lnTo>
                <a:cubicBezTo>
                  <a:pt x="6591300" y="6129629"/>
                  <a:pt x="6321777" y="6399152"/>
                  <a:pt x="5989304" y="6399152"/>
                </a:cubicBezTo>
                <a:lnTo>
                  <a:pt x="0" y="6399152"/>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1380744"/>
            <a:ext cx="4389120"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1E7477ED-8564-46ED-8FFC-DE5A509699F3}" type="datetime1">
              <a:rPr lang="en-US" smtClean="0"/>
              <a:t>7/17/2026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5508267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itle, Content Photo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7" y="320040"/>
            <a:ext cx="4573413" cy="932688"/>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29766" y="1380744"/>
            <a:ext cx="4573413"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3">
            <a:extLst>
              <a:ext uri="{FF2B5EF4-FFF2-40B4-BE49-F238E27FC236}">
                <a16:creationId xmlns:a16="http://schemas.microsoft.com/office/drawing/2014/main" id="{2BD82EEA-7278-1A73-C95C-473F75B54048}"/>
              </a:ext>
            </a:extLst>
          </p:cNvPr>
          <p:cNvSpPr>
            <a:spLocks noGrp="1"/>
          </p:cNvSpPr>
          <p:nvPr>
            <p:ph type="pic" sz="quarter" idx="15" hasCustomPrompt="1"/>
          </p:nvPr>
        </p:nvSpPr>
        <p:spPr>
          <a:xfrm>
            <a:off x="5737593" y="0"/>
            <a:ext cx="6454407" cy="6399152"/>
          </a:xfrm>
          <a:custGeom>
            <a:avLst/>
            <a:gdLst>
              <a:gd name="connsiteX0" fmla="*/ 0 w 6454407"/>
              <a:gd name="connsiteY0" fmla="*/ 0 h 6399152"/>
              <a:gd name="connsiteX1" fmla="*/ 6454407 w 6454407"/>
              <a:gd name="connsiteY1" fmla="*/ 0 h 6399152"/>
              <a:gd name="connsiteX2" fmla="*/ 6454407 w 6454407"/>
              <a:gd name="connsiteY2" fmla="*/ 6399152 h 6399152"/>
              <a:gd name="connsiteX3" fmla="*/ 601996 w 6454407"/>
              <a:gd name="connsiteY3" fmla="*/ 6399152 h 6399152"/>
              <a:gd name="connsiteX4" fmla="*/ 0 w 6454407"/>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4407" h="6399152">
                <a:moveTo>
                  <a:pt x="0" y="0"/>
                </a:moveTo>
                <a:lnTo>
                  <a:pt x="6454407" y="0"/>
                </a:lnTo>
                <a:lnTo>
                  <a:pt x="6454407" y="6399152"/>
                </a:lnTo>
                <a:lnTo>
                  <a:pt x="601996" y="6399152"/>
                </a:lnTo>
                <a:cubicBezTo>
                  <a:pt x="269523" y="6399152"/>
                  <a:pt x="0" y="6129629"/>
                  <a:pt x="0" y="5797156"/>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0826781-2293-4754-A74B-94E6E7D7B311}" type="datetime1">
              <a:rPr lang="en-US" smtClean="0"/>
              <a:t>7/17/2026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7037611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itle, Content Photo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21040" y="603504"/>
            <a:ext cx="3401568" cy="1527048"/>
          </a:xfrm>
        </p:spPr>
        <p:txBody>
          <a:bodyPr anchor="b"/>
          <a:lstStyle/>
          <a:p>
            <a:r>
              <a:rPr lang="en-US" dirty="0"/>
              <a:t>Click to edit Master title style</a:t>
            </a:r>
          </a:p>
        </p:txBody>
      </p:sp>
      <p:sp>
        <p:nvSpPr>
          <p:cNvPr id="11" name="Picture Placeholder 3">
            <a:extLst>
              <a:ext uri="{FF2B5EF4-FFF2-40B4-BE49-F238E27FC236}">
                <a16:creationId xmlns:a16="http://schemas.microsoft.com/office/drawing/2014/main" id="{F44EE1A0-D83B-FE6C-4495-F55C5070D5D1}"/>
              </a:ext>
            </a:extLst>
          </p:cNvPr>
          <p:cNvSpPr>
            <a:spLocks noGrp="1"/>
          </p:cNvSpPr>
          <p:nvPr>
            <p:ph type="pic" sz="quarter" idx="15" hasCustomPrompt="1"/>
          </p:nvPr>
        </p:nvSpPr>
        <p:spPr>
          <a:xfrm>
            <a:off x="0" y="0"/>
            <a:ext cx="7734300" cy="6399152"/>
          </a:xfrm>
          <a:custGeom>
            <a:avLst/>
            <a:gdLst>
              <a:gd name="connsiteX0" fmla="*/ 0 w 7734300"/>
              <a:gd name="connsiteY0" fmla="*/ 0 h 6399152"/>
              <a:gd name="connsiteX1" fmla="*/ 7734300 w 7734300"/>
              <a:gd name="connsiteY1" fmla="*/ 0 h 6399152"/>
              <a:gd name="connsiteX2" fmla="*/ 7734300 w 7734300"/>
              <a:gd name="connsiteY2" fmla="*/ 5797156 h 6399152"/>
              <a:gd name="connsiteX3" fmla="*/ 7132304 w 7734300"/>
              <a:gd name="connsiteY3" fmla="*/ 6399152 h 6399152"/>
              <a:gd name="connsiteX4" fmla="*/ 0 w 7734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34300" h="6399152">
                <a:moveTo>
                  <a:pt x="0" y="0"/>
                </a:moveTo>
                <a:lnTo>
                  <a:pt x="7734300" y="0"/>
                </a:lnTo>
                <a:lnTo>
                  <a:pt x="7734300" y="5797156"/>
                </a:lnTo>
                <a:cubicBezTo>
                  <a:pt x="7734300" y="6129629"/>
                  <a:pt x="7464777" y="6399152"/>
                  <a:pt x="7132304" y="6399152"/>
                </a:cubicBezTo>
                <a:lnTo>
                  <a:pt x="0" y="6399152"/>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21040"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CDFBFA6E-9D0B-474A-AFB9-4E0832448570}" type="datetime1">
              <a:rPr lang="en-US" smtClean="0"/>
              <a:t>7/17/2026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3416843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itle, Content Photo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3401568" cy="1527048"/>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29768"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3">
            <a:extLst>
              <a:ext uri="{FF2B5EF4-FFF2-40B4-BE49-F238E27FC236}">
                <a16:creationId xmlns:a16="http://schemas.microsoft.com/office/drawing/2014/main" id="{58FA1BA0-D099-705F-F85E-3FBC782F7651}"/>
              </a:ext>
            </a:extLst>
          </p:cNvPr>
          <p:cNvSpPr>
            <a:spLocks noGrp="1"/>
          </p:cNvSpPr>
          <p:nvPr>
            <p:ph type="pic" sz="quarter" idx="15" hasCustomPrompt="1"/>
          </p:nvPr>
        </p:nvSpPr>
        <p:spPr>
          <a:xfrm>
            <a:off x="4502843" y="2"/>
            <a:ext cx="7689157" cy="6399151"/>
          </a:xfrm>
          <a:custGeom>
            <a:avLst/>
            <a:gdLst>
              <a:gd name="connsiteX0" fmla="*/ 0 w 7689157"/>
              <a:gd name="connsiteY0" fmla="*/ 0 h 6399151"/>
              <a:gd name="connsiteX1" fmla="*/ 7689157 w 7689157"/>
              <a:gd name="connsiteY1" fmla="*/ 0 h 6399151"/>
              <a:gd name="connsiteX2" fmla="*/ 7689157 w 7689157"/>
              <a:gd name="connsiteY2" fmla="*/ 6399151 h 6399151"/>
              <a:gd name="connsiteX3" fmla="*/ 601997 w 7689157"/>
              <a:gd name="connsiteY3" fmla="*/ 6399151 h 6399151"/>
              <a:gd name="connsiteX4" fmla="*/ 0 w 7689157"/>
              <a:gd name="connsiteY4" fmla="*/ 5797155 h 63991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9157" h="6399151">
                <a:moveTo>
                  <a:pt x="0" y="0"/>
                </a:moveTo>
                <a:lnTo>
                  <a:pt x="7689157" y="0"/>
                </a:lnTo>
                <a:lnTo>
                  <a:pt x="7689157" y="6399151"/>
                </a:lnTo>
                <a:lnTo>
                  <a:pt x="601997" y="6399151"/>
                </a:lnTo>
                <a:cubicBezTo>
                  <a:pt x="269523" y="6399151"/>
                  <a:pt x="0" y="6129628"/>
                  <a:pt x="0" y="5797155"/>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EE767648-9FB3-40F4-8072-E80887331DF3}" type="datetime1">
              <a:rPr lang="en-US" smtClean="0"/>
              <a:t>7/17/2026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6094446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itle, Content Photo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11896" y="1078992"/>
            <a:ext cx="3273552" cy="1947672"/>
          </a:xfrm>
        </p:spPr>
        <p:txBody>
          <a:bodyPr anchor="b"/>
          <a:lstStyle/>
          <a:p>
            <a:r>
              <a:rPr lang="en-US" dirty="0"/>
              <a:t>Click to edit Master title style</a:t>
            </a:r>
          </a:p>
        </p:txBody>
      </p:sp>
      <p:sp>
        <p:nvSpPr>
          <p:cNvPr id="11" name="Picture Placeholder 3">
            <a:extLst>
              <a:ext uri="{FF2B5EF4-FFF2-40B4-BE49-F238E27FC236}">
                <a16:creationId xmlns:a16="http://schemas.microsoft.com/office/drawing/2014/main" id="{8073E866-A871-62F7-1E54-F2A44278F834}"/>
              </a:ext>
            </a:extLst>
          </p:cNvPr>
          <p:cNvSpPr>
            <a:spLocks noGrp="1"/>
          </p:cNvSpPr>
          <p:nvPr>
            <p:ph type="pic" sz="quarter" idx="15" hasCustomPrompt="1"/>
          </p:nvPr>
        </p:nvSpPr>
        <p:spPr>
          <a:xfrm>
            <a:off x="0" y="0"/>
            <a:ext cx="7734300" cy="6399152"/>
          </a:xfrm>
          <a:custGeom>
            <a:avLst/>
            <a:gdLst>
              <a:gd name="connsiteX0" fmla="*/ 0 w 7734300"/>
              <a:gd name="connsiteY0" fmla="*/ 0 h 6399152"/>
              <a:gd name="connsiteX1" fmla="*/ 7734300 w 7734300"/>
              <a:gd name="connsiteY1" fmla="*/ 0 h 6399152"/>
              <a:gd name="connsiteX2" fmla="*/ 7734300 w 7734300"/>
              <a:gd name="connsiteY2" fmla="*/ 5797156 h 6399152"/>
              <a:gd name="connsiteX3" fmla="*/ 7132304 w 7734300"/>
              <a:gd name="connsiteY3" fmla="*/ 6399152 h 6399152"/>
              <a:gd name="connsiteX4" fmla="*/ 0 w 7734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34300" h="6399152">
                <a:moveTo>
                  <a:pt x="0" y="0"/>
                </a:moveTo>
                <a:lnTo>
                  <a:pt x="7734300" y="0"/>
                </a:lnTo>
                <a:lnTo>
                  <a:pt x="7734300" y="5797156"/>
                </a:lnTo>
                <a:cubicBezTo>
                  <a:pt x="7734300" y="6129629"/>
                  <a:pt x="7464777" y="6399152"/>
                  <a:pt x="7132304" y="6399152"/>
                </a:cubicBezTo>
                <a:lnTo>
                  <a:pt x="0" y="6399152"/>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11896" y="3099816"/>
            <a:ext cx="3273552" cy="2953512"/>
          </a:xfrm>
        </p:spPr>
        <p:txBody>
          <a:bodyPr>
            <a:normAutofit/>
          </a:bodyPr>
          <a:lstStyle>
            <a:lvl1pPr marL="0" indent="0">
              <a:buNone/>
              <a:defRPr sz="16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7007E99A-2976-4D79-B66C-833B4C12E9C9}" type="datetime1">
              <a:rPr lang="en-US" smtClean="0"/>
              <a:t>7/17/2026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3919078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itle, Content Photo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111854"/>
            <a:ext cx="3945468" cy="1389888"/>
          </a:xfrm>
        </p:spPr>
        <p:txBody>
          <a:bodyPr anchor="t">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584372" y="5111854"/>
            <a:ext cx="6168356" cy="1389888"/>
          </a:xfrm>
        </p:spPr>
        <p:txBody>
          <a:bodyPr>
            <a:norm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Picture Placeholder 8">
            <a:extLst>
              <a:ext uri="{FF2B5EF4-FFF2-40B4-BE49-F238E27FC236}">
                <a16:creationId xmlns:a16="http://schemas.microsoft.com/office/drawing/2014/main" id="{815B30A2-D0D1-DED2-1133-A673CEA16AE9}"/>
              </a:ext>
            </a:extLst>
          </p:cNvPr>
          <p:cNvSpPr>
            <a:spLocks noGrp="1"/>
          </p:cNvSpPr>
          <p:nvPr>
            <p:ph type="pic" sz="quarter" idx="15" hasCustomPrompt="1"/>
          </p:nvPr>
        </p:nvSpPr>
        <p:spPr>
          <a:xfrm>
            <a:off x="0" y="0"/>
            <a:ext cx="11750040" cy="4724868"/>
          </a:xfrm>
          <a:custGeom>
            <a:avLst/>
            <a:gdLst>
              <a:gd name="connsiteX0" fmla="*/ 0 w 11750040"/>
              <a:gd name="connsiteY0" fmla="*/ 0 h 4724868"/>
              <a:gd name="connsiteX1" fmla="*/ 11750040 w 11750040"/>
              <a:gd name="connsiteY1" fmla="*/ 0 h 4724868"/>
              <a:gd name="connsiteX2" fmla="*/ 11750040 w 11750040"/>
              <a:gd name="connsiteY2" fmla="*/ 4122872 h 4724868"/>
              <a:gd name="connsiteX3" fmla="*/ 11148044 w 11750040"/>
              <a:gd name="connsiteY3" fmla="*/ 4724868 h 4724868"/>
              <a:gd name="connsiteX4" fmla="*/ 0 w 11750040"/>
              <a:gd name="connsiteY4" fmla="*/ 4724868 h 4724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50040" h="4724868">
                <a:moveTo>
                  <a:pt x="0" y="0"/>
                </a:moveTo>
                <a:lnTo>
                  <a:pt x="11750040" y="0"/>
                </a:lnTo>
                <a:lnTo>
                  <a:pt x="11750040" y="4122872"/>
                </a:lnTo>
                <a:cubicBezTo>
                  <a:pt x="11750040" y="4455345"/>
                  <a:pt x="11480517" y="4724868"/>
                  <a:pt x="11148044" y="4724868"/>
                </a:cubicBezTo>
                <a:lnTo>
                  <a:pt x="0" y="4724868"/>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49DDD7D-A4A9-4042-8D3D-AF897B76225E}" type="datetime1">
              <a:rPr lang="en-US" smtClean="0"/>
              <a:t>7/17/2026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8474034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itle, Content Photo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4162318"/>
            <a:ext cx="2953618" cy="1892808"/>
          </a:xfrm>
        </p:spPr>
        <p:txBody>
          <a:bodyPr anchor="t">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240280"/>
          </a:xfrm>
        </p:spPr>
        <p:txBody>
          <a:bodyPr>
            <a:norm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400"/>
            </a:lvl4pPr>
            <a:lvl5pPr marL="1085850" indent="-171450">
              <a:buFont typeface="Arial" panose="020B0604020202020204" pitchFamily="34" charset="0"/>
              <a:buChar cha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Picture Placeholder 8">
            <a:extLst>
              <a:ext uri="{FF2B5EF4-FFF2-40B4-BE49-F238E27FC236}">
                <a16:creationId xmlns:a16="http://schemas.microsoft.com/office/drawing/2014/main" id="{0696DEB7-ADC8-3E90-7A63-F11D6535D0E4}"/>
              </a:ext>
            </a:extLst>
          </p:cNvPr>
          <p:cNvSpPr>
            <a:spLocks noGrp="1"/>
          </p:cNvSpPr>
          <p:nvPr>
            <p:ph type="pic" sz="quarter" idx="15" hasCustomPrompt="1"/>
          </p:nvPr>
        </p:nvSpPr>
        <p:spPr>
          <a:xfrm>
            <a:off x="0" y="0"/>
            <a:ext cx="11750040" cy="3806246"/>
          </a:xfrm>
          <a:custGeom>
            <a:avLst/>
            <a:gdLst>
              <a:gd name="connsiteX0" fmla="*/ 0 w 11733150"/>
              <a:gd name="connsiteY0" fmla="*/ 0 h 3806246"/>
              <a:gd name="connsiteX1" fmla="*/ 11733150 w 11733150"/>
              <a:gd name="connsiteY1" fmla="*/ 0 h 3806246"/>
              <a:gd name="connsiteX2" fmla="*/ 11733150 w 11733150"/>
              <a:gd name="connsiteY2" fmla="*/ 3204250 h 3806246"/>
              <a:gd name="connsiteX3" fmla="*/ 11131154 w 11733150"/>
              <a:gd name="connsiteY3" fmla="*/ 3806246 h 3806246"/>
              <a:gd name="connsiteX4" fmla="*/ 0 w 11733150"/>
              <a:gd name="connsiteY4" fmla="*/ 3806246 h 38062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33150" h="3806246">
                <a:moveTo>
                  <a:pt x="0" y="0"/>
                </a:moveTo>
                <a:lnTo>
                  <a:pt x="11733150" y="0"/>
                </a:lnTo>
                <a:lnTo>
                  <a:pt x="11733150" y="3204250"/>
                </a:lnTo>
                <a:cubicBezTo>
                  <a:pt x="11733150" y="3536723"/>
                  <a:pt x="11463627" y="3806246"/>
                  <a:pt x="11131154" y="3806246"/>
                </a:cubicBezTo>
                <a:lnTo>
                  <a:pt x="0" y="3806246"/>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03EA3D79-61FB-48D3-96EC-9D73986E2DB4}" type="datetime1">
              <a:rPr lang="en-US" smtClean="0"/>
              <a:t>7/17/2026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4539982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itle, Content Photo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61425"/>
            <a:ext cx="2953618" cy="1892808"/>
          </a:xfrm>
        </p:spPr>
        <p:txBody>
          <a:bodyPr anchor="t">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61425"/>
            <a:ext cx="7772400" cy="2240280"/>
          </a:xfrm>
        </p:spPr>
        <p:txBody>
          <a:bodyPr>
            <a:norm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400"/>
            </a:lvl4pPr>
            <a:lvl5pPr marL="1085850" indent="-171450">
              <a:buFont typeface="Arial" panose="020B0604020202020204" pitchFamily="34" charset="0"/>
              <a:buChar cha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Picture Placeholder 11">
            <a:extLst>
              <a:ext uri="{FF2B5EF4-FFF2-40B4-BE49-F238E27FC236}">
                <a16:creationId xmlns:a16="http://schemas.microsoft.com/office/drawing/2014/main" id="{20558516-7088-BB33-D6DC-15ED4C60CBAF}"/>
              </a:ext>
            </a:extLst>
          </p:cNvPr>
          <p:cNvSpPr>
            <a:spLocks noGrp="1"/>
          </p:cNvSpPr>
          <p:nvPr>
            <p:ph type="pic" sz="quarter" idx="15" hasCustomPrompt="1"/>
          </p:nvPr>
        </p:nvSpPr>
        <p:spPr>
          <a:xfrm>
            <a:off x="441960" y="3067414"/>
            <a:ext cx="11750040" cy="3790586"/>
          </a:xfrm>
          <a:custGeom>
            <a:avLst/>
            <a:gdLst>
              <a:gd name="connsiteX0" fmla="*/ 603695 w 11750040"/>
              <a:gd name="connsiteY0" fmla="*/ 0 h 3790586"/>
              <a:gd name="connsiteX1" fmla="*/ 11750040 w 11750040"/>
              <a:gd name="connsiteY1" fmla="*/ 0 h 3790586"/>
              <a:gd name="connsiteX2" fmla="*/ 11750040 w 11750040"/>
              <a:gd name="connsiteY2" fmla="*/ 3790586 h 3790586"/>
              <a:gd name="connsiteX3" fmla="*/ 0 w 11750040"/>
              <a:gd name="connsiteY3" fmla="*/ 3790586 h 3790586"/>
              <a:gd name="connsiteX4" fmla="*/ 0 w 11750040"/>
              <a:gd name="connsiteY4" fmla="*/ 603695 h 3790586"/>
              <a:gd name="connsiteX5" fmla="*/ 603695 w 11750040"/>
              <a:gd name="connsiteY5" fmla="*/ 0 h 3790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750040" h="3790586">
                <a:moveTo>
                  <a:pt x="603695" y="0"/>
                </a:moveTo>
                <a:lnTo>
                  <a:pt x="11750040" y="0"/>
                </a:lnTo>
                <a:lnTo>
                  <a:pt x="11750040" y="3790586"/>
                </a:lnTo>
                <a:lnTo>
                  <a:pt x="0" y="3790586"/>
                </a:lnTo>
                <a:lnTo>
                  <a:pt x="0" y="603695"/>
                </a:lnTo>
                <a:cubicBezTo>
                  <a:pt x="0" y="270283"/>
                  <a:pt x="270283" y="0"/>
                  <a:pt x="603695" y="0"/>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40460"/>
            <a:ext cx="3494314" cy="338328"/>
          </a:xfrm>
        </p:spPr>
        <p:txBody>
          <a:bodyPr/>
          <a:lstStyle/>
          <a:p>
            <a:fld id="{5E407E80-9270-4600-9E83-876C054EC0ED}" type="datetime1">
              <a:rPr lang="en-US" smtClean="0"/>
              <a:t>7/17/2026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76521" y="40460"/>
            <a:ext cx="2805405" cy="338328"/>
          </a:xfr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632162" y="40460"/>
            <a:ext cx="429207" cy="338328"/>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45169016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Title, Content Photo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11155680" cy="970463"/>
          </a:xfrm>
        </p:spPr>
        <p:txBody>
          <a:bodyPr anchor="ctr"/>
          <a:lstStyle/>
          <a:p>
            <a:r>
              <a:rPr lang="en-US" dirty="0"/>
              <a:t>Click to edit Master title style</a:t>
            </a:r>
          </a:p>
        </p:txBody>
      </p:sp>
      <p:sp>
        <p:nvSpPr>
          <p:cNvPr id="9" name="Picture Placeholder 8">
            <a:extLst>
              <a:ext uri="{FF2B5EF4-FFF2-40B4-BE49-F238E27FC236}">
                <a16:creationId xmlns:a16="http://schemas.microsoft.com/office/drawing/2014/main" id="{19C22D85-D675-737B-9F54-B9D7FC819199}"/>
              </a:ext>
            </a:extLst>
          </p:cNvPr>
          <p:cNvSpPr>
            <a:spLocks noGrp="1"/>
          </p:cNvSpPr>
          <p:nvPr>
            <p:ph type="pic" sz="quarter" idx="15" hasCustomPrompt="1"/>
          </p:nvPr>
        </p:nvSpPr>
        <p:spPr>
          <a:xfrm>
            <a:off x="0" y="1828800"/>
            <a:ext cx="6707699" cy="5029200"/>
          </a:xfrm>
          <a:custGeom>
            <a:avLst/>
            <a:gdLst>
              <a:gd name="connsiteX0" fmla="*/ 0 w 6707699"/>
              <a:gd name="connsiteY0" fmla="*/ 0 h 5029200"/>
              <a:gd name="connsiteX1" fmla="*/ 6129259 w 6707699"/>
              <a:gd name="connsiteY1" fmla="*/ 0 h 5029200"/>
              <a:gd name="connsiteX2" fmla="*/ 6707699 w 6707699"/>
              <a:gd name="connsiteY2" fmla="*/ 578440 h 5029200"/>
              <a:gd name="connsiteX3" fmla="*/ 6707699 w 6707699"/>
              <a:gd name="connsiteY3" fmla="*/ 5029200 h 5029200"/>
              <a:gd name="connsiteX4" fmla="*/ 0 w 6707699"/>
              <a:gd name="connsiteY4" fmla="*/ 5029200 h 5029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07699" h="5029200">
                <a:moveTo>
                  <a:pt x="0" y="0"/>
                </a:moveTo>
                <a:lnTo>
                  <a:pt x="6129259" y="0"/>
                </a:lnTo>
                <a:cubicBezTo>
                  <a:pt x="6448723" y="0"/>
                  <a:pt x="6707699" y="258976"/>
                  <a:pt x="6707699" y="578440"/>
                </a:cubicBezTo>
                <a:lnTo>
                  <a:pt x="6707699" y="5029200"/>
                </a:lnTo>
                <a:lnTo>
                  <a:pt x="0" y="5029200"/>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389302" y="1828800"/>
            <a:ext cx="4196146" cy="45037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389302" y="6492240"/>
            <a:ext cx="1280160" cy="338328"/>
          </a:xfrm>
        </p:spPr>
        <p:txBody>
          <a:bodyPr/>
          <a:lstStyle/>
          <a:p>
            <a:fld id="{7A043757-40C8-48EB-A459-80D3B00F0BCB}" type="datetime1">
              <a:rPr lang="en-US" smtClean="0"/>
              <a:t>7/17/2026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9462" y="6492240"/>
            <a:ext cx="2888554" cy="338328"/>
          </a:xfr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0713662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itle, Content Photo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48639"/>
            <a:ext cx="4855464" cy="1453896"/>
          </a:xfrm>
        </p:spPr>
        <p:txBody>
          <a:bodyPr anchor="t"/>
          <a:lstStyle/>
          <a:p>
            <a:r>
              <a:rPr lang="en-US" dirty="0"/>
              <a:t>Click to edit Master title style</a:t>
            </a:r>
          </a:p>
        </p:txBody>
      </p:sp>
      <p:sp>
        <p:nvSpPr>
          <p:cNvPr id="11" name="Picture Placeholder 8">
            <a:extLst>
              <a:ext uri="{FF2B5EF4-FFF2-40B4-BE49-F238E27FC236}">
                <a16:creationId xmlns:a16="http://schemas.microsoft.com/office/drawing/2014/main" id="{C202BC3A-8633-9F03-1586-99447DA1CFF3}"/>
              </a:ext>
            </a:extLst>
          </p:cNvPr>
          <p:cNvSpPr>
            <a:spLocks noGrp="1"/>
          </p:cNvSpPr>
          <p:nvPr>
            <p:ph type="pic" sz="quarter" idx="15" hasCustomPrompt="1"/>
          </p:nvPr>
        </p:nvSpPr>
        <p:spPr>
          <a:xfrm>
            <a:off x="0" y="2293496"/>
            <a:ext cx="5285232" cy="4564504"/>
          </a:xfrm>
          <a:custGeom>
            <a:avLst/>
            <a:gdLst>
              <a:gd name="connsiteX0" fmla="*/ 0 w 5285232"/>
              <a:gd name="connsiteY0" fmla="*/ 0 h 4564504"/>
              <a:gd name="connsiteX1" fmla="*/ 4706792 w 5285232"/>
              <a:gd name="connsiteY1" fmla="*/ 0 h 4564504"/>
              <a:gd name="connsiteX2" fmla="*/ 5285232 w 5285232"/>
              <a:gd name="connsiteY2" fmla="*/ 578440 h 4564504"/>
              <a:gd name="connsiteX3" fmla="*/ 5285232 w 5285232"/>
              <a:gd name="connsiteY3" fmla="*/ 4564504 h 4564504"/>
              <a:gd name="connsiteX4" fmla="*/ 0 w 5285232"/>
              <a:gd name="connsiteY4" fmla="*/ 4564504 h 45645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85232" h="4564504">
                <a:moveTo>
                  <a:pt x="0" y="0"/>
                </a:moveTo>
                <a:lnTo>
                  <a:pt x="4706792" y="0"/>
                </a:lnTo>
                <a:cubicBezTo>
                  <a:pt x="5026256" y="0"/>
                  <a:pt x="5285232" y="258976"/>
                  <a:pt x="5285232" y="578440"/>
                </a:cubicBezTo>
                <a:lnTo>
                  <a:pt x="5285232" y="4564504"/>
                </a:lnTo>
                <a:lnTo>
                  <a:pt x="0" y="4564504"/>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49275"/>
            <a:ext cx="5585925" cy="57832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6096000" y="6492240"/>
            <a:ext cx="2651760" cy="338328"/>
          </a:xfrm>
        </p:spPr>
        <p:txBody>
          <a:bodyPr/>
          <a:lstStyle/>
          <a:p>
            <a:fld id="{D0304CB2-AF95-4B6C-81FD-EF29E4F12940}" type="datetime1">
              <a:rPr lang="en-US" smtClean="0"/>
              <a:t>7/17/2026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4877528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itle, Content Photo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50218"/>
            <a:ext cx="3827439" cy="1453896"/>
          </a:xfrm>
        </p:spPr>
        <p:txBody>
          <a:bodyPr anchor="t">
            <a:normAutofit/>
          </a:bodyPr>
          <a:lstStyle>
            <a:lvl1pPr>
              <a:defRPr sz="3200"/>
            </a:lvl1pPr>
          </a:lstStyle>
          <a:p>
            <a:r>
              <a:rPr lang="en-US" dirty="0"/>
              <a:t>Click to edit Master title style</a:t>
            </a:r>
          </a:p>
        </p:txBody>
      </p:sp>
      <p:sp>
        <p:nvSpPr>
          <p:cNvPr id="10" name="Picture Placeholder 8">
            <a:extLst>
              <a:ext uri="{FF2B5EF4-FFF2-40B4-BE49-F238E27FC236}">
                <a16:creationId xmlns:a16="http://schemas.microsoft.com/office/drawing/2014/main" id="{E211327B-3880-6494-1C8F-EEE1BF913B81}"/>
              </a:ext>
            </a:extLst>
          </p:cNvPr>
          <p:cNvSpPr>
            <a:spLocks noGrp="1"/>
          </p:cNvSpPr>
          <p:nvPr>
            <p:ph type="pic" sz="quarter" idx="15" hasCustomPrompt="1"/>
          </p:nvPr>
        </p:nvSpPr>
        <p:spPr>
          <a:xfrm>
            <a:off x="0" y="2293494"/>
            <a:ext cx="4176819" cy="4564506"/>
          </a:xfrm>
          <a:custGeom>
            <a:avLst/>
            <a:gdLst>
              <a:gd name="connsiteX0" fmla="*/ 0 w 4176819"/>
              <a:gd name="connsiteY0" fmla="*/ 0 h 4564506"/>
              <a:gd name="connsiteX1" fmla="*/ 3598379 w 4176819"/>
              <a:gd name="connsiteY1" fmla="*/ 0 h 4564506"/>
              <a:gd name="connsiteX2" fmla="*/ 4176819 w 4176819"/>
              <a:gd name="connsiteY2" fmla="*/ 578440 h 4564506"/>
              <a:gd name="connsiteX3" fmla="*/ 4176819 w 4176819"/>
              <a:gd name="connsiteY3" fmla="*/ 4564506 h 4564506"/>
              <a:gd name="connsiteX4" fmla="*/ 0 w 4176819"/>
              <a:gd name="connsiteY4" fmla="*/ 4564506 h 45645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76819" h="4564506">
                <a:moveTo>
                  <a:pt x="0" y="0"/>
                </a:moveTo>
                <a:lnTo>
                  <a:pt x="3598379" y="0"/>
                </a:lnTo>
                <a:cubicBezTo>
                  <a:pt x="3917843" y="0"/>
                  <a:pt x="4176819" y="258976"/>
                  <a:pt x="4176819" y="578440"/>
                </a:cubicBezTo>
                <a:lnTo>
                  <a:pt x="4176819" y="4564506"/>
                </a:lnTo>
                <a:lnTo>
                  <a:pt x="0" y="4564506"/>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120787" y="549275"/>
            <a:ext cx="6561138" cy="578815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115073" y="6492240"/>
            <a:ext cx="2843784" cy="338328"/>
          </a:xfrm>
        </p:spPr>
        <p:txBody>
          <a:bodyPr/>
          <a:lstStyle/>
          <a:p>
            <a:fld id="{FD636673-28CE-4CCE-80FB-7124C935A31A}" type="datetime1">
              <a:rPr lang="en-US" smtClean="0"/>
              <a:t>7/17/2026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8086212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Big Number">
    <p:bg>
      <p:bgRef idx="1001">
        <a:schemeClr val="bg2"/>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6EF0D11-5ED9-D2C8-48DF-CDDD85CEAC2D}"/>
              </a:ext>
            </a:extLst>
          </p:cNvPr>
          <p:cNvSpPr/>
          <p:nvPr/>
        </p:nvSpPr>
        <p:spPr>
          <a:xfrm>
            <a:off x="0" y="0"/>
            <a:ext cx="12192000" cy="6858000"/>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1389888" y="4809744"/>
            <a:ext cx="9345168" cy="1225296"/>
          </a:xfrm>
        </p:spPr>
        <p:txBody>
          <a:bodyPr anchor="t">
            <a:normAutofit/>
          </a:bodyPr>
          <a:lstStyle>
            <a:lvl1pPr algn="ctr">
              <a:lnSpc>
                <a:spcPct val="120000"/>
              </a:lnSpc>
              <a:defRPr sz="2800">
                <a:solidFill>
                  <a:schemeClr val="tx2"/>
                </a:solidFill>
                <a:latin typeface="+mn-lt"/>
              </a:defRPr>
            </a:lvl1pPr>
          </a:lstStyle>
          <a:p>
            <a:r>
              <a:rPr lang="en-US" dirty="0"/>
              <a:t>Click to edit Master title style</a:t>
            </a:r>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493776" y="603504"/>
            <a:ext cx="11201400" cy="4206240"/>
          </a:xfrm>
        </p:spPr>
        <p:txBody>
          <a:bodyPr anchor="b">
            <a:normAutofit/>
          </a:bodyPr>
          <a:lstStyle>
            <a:lvl1pPr marL="0" indent="0" algn="ctr">
              <a:lnSpc>
                <a:spcPct val="90000"/>
              </a:lnSpc>
              <a:buNone/>
              <a:defRPr sz="27800">
                <a:solidFill>
                  <a:schemeClr val="accent1">
                    <a:lumMod val="75000"/>
                  </a:schemeClr>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0C53913C-4E7F-A6E2-8028-C03CFD32F302}"/>
              </a:ext>
            </a:extLst>
          </p:cNvPr>
          <p:cNvSpPr>
            <a:spLocks noGrp="1"/>
          </p:cNvSpPr>
          <p:nvPr>
            <p:ph type="dt" sz="half" idx="10"/>
          </p:nvPr>
        </p:nvSpPr>
        <p:spPr/>
        <p:txBody>
          <a:bodyPr/>
          <a:lstStyle>
            <a:lvl1pPr>
              <a:defRPr>
                <a:solidFill>
                  <a:schemeClr val="tx2"/>
                </a:solidFill>
              </a:defRPr>
            </a:lvl1pPr>
          </a:lstStyle>
          <a:p>
            <a:fld id="{E8802264-EF96-4074-A671-AB5D99F5E332}" type="datetime1">
              <a:rPr lang="en-US" smtClean="0"/>
              <a:t>7/17/2026</a:t>
            </a:fld>
            <a:endParaRPr lang="en-US" dirty="0"/>
          </a:p>
        </p:txBody>
      </p:sp>
      <p:sp>
        <p:nvSpPr>
          <p:cNvPr id="4" name="Footer Placeholder 3">
            <a:extLst>
              <a:ext uri="{FF2B5EF4-FFF2-40B4-BE49-F238E27FC236}">
                <a16:creationId xmlns:a16="http://schemas.microsoft.com/office/drawing/2014/main" id="{F0225984-1615-5B69-4A65-E3A7E6508DE7}"/>
              </a:ext>
            </a:extLst>
          </p:cNvPr>
          <p:cNvSpPr>
            <a:spLocks noGrp="1"/>
          </p:cNvSpPr>
          <p:nvPr>
            <p:ph type="ftr" sz="quarter" idx="11"/>
          </p:nvPr>
        </p:nvSpPr>
        <p:spPr/>
        <p:txBody>
          <a:bodyPr/>
          <a:lstStyle>
            <a:lvl1pPr>
              <a:defRPr>
                <a:solidFill>
                  <a:schemeClr val="tx2"/>
                </a:solidFill>
              </a:defRPr>
            </a:lvl1pPr>
          </a:lstStyle>
          <a:p>
            <a:r>
              <a:rPr lang="en-US"/>
              <a:t>Sample Footer Text</a:t>
            </a:r>
            <a:endParaRPr lang="en-US" dirty="0"/>
          </a:p>
        </p:txBody>
      </p:sp>
      <p:sp>
        <p:nvSpPr>
          <p:cNvPr id="5" name="Slide Number Placeholder 4">
            <a:extLst>
              <a:ext uri="{FF2B5EF4-FFF2-40B4-BE49-F238E27FC236}">
                <a16:creationId xmlns:a16="http://schemas.microsoft.com/office/drawing/2014/main" id="{26A6A07C-51B6-897B-8C81-FBA62CFE4176}"/>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741151629"/>
      </p:ext>
    </p:extLst>
  </p:cSld>
  <p:clrMapOvr>
    <a:overrideClrMapping bg1="dk1" tx1="lt1" bg2="dk2" tx2="lt2" accent1="accent1" accent2="accent2" accent3="accent3" accent4="accent4" accent5="accent5" accent6="accent6" hlink="hlink" folHlink="folHlink"/>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Big Number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621792" y="4873752"/>
            <a:ext cx="8439912" cy="1490472"/>
          </a:xfrm>
        </p:spPr>
        <p:txBody>
          <a:bodyPr vert="horz" lIns="91440" tIns="45720" rIns="91440" bIns="45720" rtlCol="0" anchor="t">
            <a:normAutofit/>
          </a:bodyPr>
          <a:lstStyle>
            <a:lvl1pPr>
              <a:lnSpc>
                <a:spcPct val="120000"/>
              </a:lnSpc>
              <a:defRPr lang="en-US" sz="2800" dirty="0">
                <a:solidFill>
                  <a:schemeClr val="tx2"/>
                </a:solidFill>
                <a:latin typeface="+mn-lt"/>
              </a:defRPr>
            </a:lvl1pPr>
          </a:lstStyle>
          <a:p>
            <a:pPr lvl="0"/>
            <a:r>
              <a:rPr lang="en-US" dirty="0"/>
              <a:t>Click to edit Master title style</a:t>
            </a:r>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539496" y="420624"/>
            <a:ext cx="11100816" cy="4334256"/>
          </a:xfrm>
        </p:spPr>
        <p:txBody>
          <a:bodyPr vert="horz" lIns="91440" tIns="45720" rIns="91440" bIns="45720" rtlCol="0" anchor="b">
            <a:normAutofit/>
          </a:bodyPr>
          <a:lstStyle>
            <a:lvl1pPr marL="0" indent="0">
              <a:lnSpc>
                <a:spcPct val="90000"/>
              </a:lnSpc>
              <a:buNone/>
              <a:defRPr lang="en-US" sz="27800" dirty="0">
                <a:solidFill>
                  <a:schemeClr val="accent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0C53913C-4E7F-A6E2-8028-C03CFD32F302}"/>
              </a:ext>
            </a:extLst>
          </p:cNvPr>
          <p:cNvSpPr>
            <a:spLocks noGrp="1"/>
          </p:cNvSpPr>
          <p:nvPr>
            <p:ph type="dt" sz="half" idx="10"/>
          </p:nvPr>
        </p:nvSpPr>
        <p:spPr/>
        <p:txBody>
          <a:bodyPr/>
          <a:lstStyle>
            <a:lvl1pPr>
              <a:defRPr>
                <a:solidFill>
                  <a:schemeClr val="tx2"/>
                </a:solidFill>
              </a:defRPr>
            </a:lvl1pPr>
          </a:lstStyle>
          <a:p>
            <a:fld id="{FB84F615-9106-410C-834A-3DBE51A81CC1}" type="datetime1">
              <a:rPr lang="en-US" smtClean="0"/>
              <a:t>7/17/2026</a:t>
            </a:fld>
            <a:endParaRPr lang="en-US" dirty="0"/>
          </a:p>
        </p:txBody>
      </p:sp>
      <p:sp>
        <p:nvSpPr>
          <p:cNvPr id="4" name="Footer Placeholder 3">
            <a:extLst>
              <a:ext uri="{FF2B5EF4-FFF2-40B4-BE49-F238E27FC236}">
                <a16:creationId xmlns:a16="http://schemas.microsoft.com/office/drawing/2014/main" id="{F0225984-1615-5B69-4A65-E3A7E6508DE7}"/>
              </a:ext>
            </a:extLst>
          </p:cNvPr>
          <p:cNvSpPr>
            <a:spLocks noGrp="1"/>
          </p:cNvSpPr>
          <p:nvPr>
            <p:ph type="ftr" sz="quarter" idx="11"/>
          </p:nvPr>
        </p:nvSpPr>
        <p:spPr/>
        <p:txBody>
          <a:bodyPr/>
          <a:lstStyle>
            <a:lvl1pPr>
              <a:defRPr>
                <a:solidFill>
                  <a:schemeClr val="tx2"/>
                </a:solidFill>
              </a:defRPr>
            </a:lvl1pPr>
          </a:lstStyle>
          <a:p>
            <a:r>
              <a:rPr lang="en-US"/>
              <a:t>Sample Footer Text</a:t>
            </a:r>
            <a:endParaRPr lang="en-US" dirty="0"/>
          </a:p>
        </p:txBody>
      </p:sp>
      <p:sp>
        <p:nvSpPr>
          <p:cNvPr id="5" name="Slide Number Placeholder 4">
            <a:extLst>
              <a:ext uri="{FF2B5EF4-FFF2-40B4-BE49-F238E27FC236}">
                <a16:creationId xmlns:a16="http://schemas.microsoft.com/office/drawing/2014/main" id="{26A6A07C-51B6-897B-8C81-FBA62CFE4176}"/>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012788897"/>
      </p:ext>
    </p:extLst>
  </p:cSld>
  <p:clrMapOvr>
    <a:overrideClrMapping bg1="lt1" tx1="dk1" bg2="lt2" tx2="dk2" accent1="accent1" accent2="accent2" accent3="accent3" accent4="accent4" accent5="accent5" accent6="accent6" hlink="hlink" folHlink="folHlink"/>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Big Number 3">
    <p:bg>
      <p:bgRef idx="1001">
        <a:schemeClr val="bg1"/>
      </p:bgRef>
    </p:bg>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0EA1A10B-111C-8469-40F7-C3551BB027D0}"/>
              </a:ext>
            </a:extLst>
          </p:cNvPr>
          <p:cNvSpPr/>
          <p:nvPr/>
        </p:nvSpPr>
        <p:spPr>
          <a:xfrm>
            <a:off x="1" y="4783948"/>
            <a:ext cx="11762231" cy="2074052"/>
          </a:xfrm>
          <a:custGeom>
            <a:avLst/>
            <a:gdLst>
              <a:gd name="connsiteX0" fmla="*/ 0 w 11762231"/>
              <a:gd name="connsiteY0" fmla="*/ 0 h 2074052"/>
              <a:gd name="connsiteX1" fmla="*/ 112775 w 11762231"/>
              <a:gd name="connsiteY1" fmla="*/ 0 h 2074052"/>
              <a:gd name="connsiteX2" fmla="*/ 11102489 w 11762231"/>
              <a:gd name="connsiteY2" fmla="*/ 0 h 2074052"/>
              <a:gd name="connsiteX3" fmla="*/ 11437005 w 11762231"/>
              <a:gd name="connsiteY3" fmla="*/ 0 h 2074052"/>
              <a:gd name="connsiteX4" fmla="*/ 11762231 w 11762231"/>
              <a:gd name="connsiteY4" fmla="*/ 325226 h 2074052"/>
              <a:gd name="connsiteX5" fmla="*/ 11762231 w 11762231"/>
              <a:gd name="connsiteY5" fmla="*/ 2074052 h 2074052"/>
              <a:gd name="connsiteX6" fmla="*/ 11427715 w 11762231"/>
              <a:gd name="connsiteY6" fmla="*/ 2074052 h 2074052"/>
              <a:gd name="connsiteX7" fmla="*/ 112775 w 11762231"/>
              <a:gd name="connsiteY7" fmla="*/ 2074052 h 2074052"/>
              <a:gd name="connsiteX8" fmla="*/ 0 w 11762231"/>
              <a:gd name="connsiteY8" fmla="*/ 2074052 h 2074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762231" h="2074052">
                <a:moveTo>
                  <a:pt x="0" y="0"/>
                </a:moveTo>
                <a:lnTo>
                  <a:pt x="112775" y="0"/>
                </a:lnTo>
                <a:lnTo>
                  <a:pt x="11102489" y="0"/>
                </a:lnTo>
                <a:lnTo>
                  <a:pt x="11437005" y="0"/>
                </a:lnTo>
                <a:cubicBezTo>
                  <a:pt x="11616622" y="0"/>
                  <a:pt x="11762231" y="145609"/>
                  <a:pt x="11762231" y="325226"/>
                </a:cubicBezTo>
                <a:lnTo>
                  <a:pt x="11762231" y="2074052"/>
                </a:lnTo>
                <a:lnTo>
                  <a:pt x="11427715" y="2074052"/>
                </a:lnTo>
                <a:lnTo>
                  <a:pt x="112775" y="2074052"/>
                </a:lnTo>
                <a:lnTo>
                  <a:pt x="0" y="2074052"/>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621792" y="4873752"/>
            <a:ext cx="8439912" cy="1591056"/>
          </a:xfrm>
        </p:spPr>
        <p:txBody>
          <a:bodyPr vert="horz" lIns="91440" tIns="45720" rIns="91440" bIns="45720" rtlCol="0" anchor="ctr">
            <a:normAutofit/>
          </a:bodyPr>
          <a:lstStyle>
            <a:lvl1pPr>
              <a:lnSpc>
                <a:spcPct val="120000"/>
              </a:lnSpc>
              <a:defRPr lang="en-US" sz="2800" dirty="0">
                <a:latin typeface="+mn-lt"/>
              </a:defRPr>
            </a:lvl1pPr>
          </a:lstStyle>
          <a:p>
            <a:pPr lvl="0"/>
            <a:r>
              <a:rPr lang="en-US" dirty="0"/>
              <a:t>Click to edit Master title style</a:t>
            </a:r>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539496" y="420624"/>
            <a:ext cx="11100816" cy="4334256"/>
          </a:xfrm>
        </p:spPr>
        <p:txBody>
          <a:bodyPr vert="horz" lIns="91440" tIns="45720" rIns="91440" bIns="45720" rtlCol="0" anchor="b">
            <a:normAutofit/>
          </a:bodyPr>
          <a:lstStyle>
            <a:lvl1pPr marL="0" indent="0">
              <a:lnSpc>
                <a:spcPct val="90000"/>
              </a:lnSpc>
              <a:buNone/>
              <a:defRPr lang="en-US" sz="27800" dirty="0">
                <a:solidFill>
                  <a:schemeClr val="accent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0C53913C-4E7F-A6E2-8028-C03CFD32F302}"/>
              </a:ext>
            </a:extLst>
          </p:cNvPr>
          <p:cNvSpPr>
            <a:spLocks noGrp="1"/>
          </p:cNvSpPr>
          <p:nvPr>
            <p:ph type="dt" sz="half" idx="10"/>
          </p:nvPr>
        </p:nvSpPr>
        <p:spPr/>
        <p:txBody>
          <a:bodyPr/>
          <a:lstStyle>
            <a:lvl1pPr>
              <a:defRPr>
                <a:solidFill>
                  <a:schemeClr val="tx2"/>
                </a:solidFill>
              </a:defRPr>
            </a:lvl1pPr>
          </a:lstStyle>
          <a:p>
            <a:fld id="{1D5A920F-C91E-4FD9-A8A8-AC96444816EA}" type="datetime1">
              <a:rPr lang="en-US" smtClean="0"/>
              <a:t>7/17/2026</a:t>
            </a:fld>
            <a:endParaRPr lang="en-US" dirty="0"/>
          </a:p>
        </p:txBody>
      </p:sp>
      <p:sp>
        <p:nvSpPr>
          <p:cNvPr id="4" name="Footer Placeholder 3">
            <a:extLst>
              <a:ext uri="{FF2B5EF4-FFF2-40B4-BE49-F238E27FC236}">
                <a16:creationId xmlns:a16="http://schemas.microsoft.com/office/drawing/2014/main" id="{F0225984-1615-5B69-4A65-E3A7E6508DE7}"/>
              </a:ext>
            </a:extLst>
          </p:cNvPr>
          <p:cNvSpPr>
            <a:spLocks noGrp="1"/>
          </p:cNvSpPr>
          <p:nvPr>
            <p:ph type="ftr" sz="quarter" idx="11"/>
          </p:nvPr>
        </p:nvSpPr>
        <p:spPr>
          <a:xfrm>
            <a:off x="8430768" y="6492240"/>
            <a:ext cx="2660904" cy="338328"/>
          </a:xfrm>
        </p:spPr>
        <p:txBody>
          <a:bodyPr/>
          <a:lstStyle>
            <a:lvl1pPr>
              <a:defRPr>
                <a:solidFill>
                  <a:schemeClr val="tx2"/>
                </a:solidFill>
              </a:defRPr>
            </a:lvl1pPr>
          </a:lstStyle>
          <a:p>
            <a:r>
              <a:rPr lang="en-US" dirty="0"/>
              <a:t>Sample Footer Text</a:t>
            </a:r>
          </a:p>
        </p:txBody>
      </p:sp>
      <p:sp>
        <p:nvSpPr>
          <p:cNvPr id="5" name="Slide Number Placeholder 4">
            <a:extLst>
              <a:ext uri="{FF2B5EF4-FFF2-40B4-BE49-F238E27FC236}">
                <a16:creationId xmlns:a16="http://schemas.microsoft.com/office/drawing/2014/main" id="{26A6A07C-51B6-897B-8C81-FBA62CFE4176}"/>
              </a:ext>
            </a:extLst>
          </p:cNvPr>
          <p:cNvSpPr>
            <a:spLocks noGrp="1"/>
          </p:cNvSpPr>
          <p:nvPr>
            <p:ph type="sldNum" sz="quarter" idx="12"/>
          </p:nvPr>
        </p:nvSpPr>
        <p:spPr>
          <a:xfrm>
            <a:off x="11183112" y="6492240"/>
            <a:ext cx="457200" cy="338328"/>
          </a:xfrm>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157138511"/>
      </p:ext>
    </p:extLst>
  </p:cSld>
  <p:clrMapOvr>
    <a:overrideClrMapping bg1="lt1" tx1="dk1" bg2="lt2" tx2="dk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83FF91DA-BC67-4FFF-80B3-6A83720BA580}" type="datetime1">
              <a:rPr lang="en-US" smtClean="0"/>
              <a:t>7/17/2026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29768" y="987552"/>
            <a:ext cx="10149840" cy="4846320"/>
          </a:xfrm>
        </p:spPr>
        <p:txBody>
          <a:bodyPr anchor="ctr">
            <a:normAutofit/>
          </a:bodyPr>
          <a:lstStyle>
            <a:lvl1pPr marL="0" indent="0">
              <a:lnSpc>
                <a:spcPct val="110000"/>
              </a:lnSpc>
              <a:buNone/>
              <a:defRPr sz="4400" b="0" cap="all" baseline="0">
                <a:solidFill>
                  <a:schemeClr val="accent1"/>
                </a:solidFill>
              </a:defRPr>
            </a:lvl1pPr>
            <a:lvl2pPr marL="228600" indent="0">
              <a:lnSpc>
                <a:spcPct val="110000"/>
              </a:lnSpc>
              <a:buNone/>
              <a:defRPr sz="4000" b="0" cap="all" baseline="0">
                <a:solidFill>
                  <a:schemeClr val="accent1"/>
                </a:solidFill>
              </a:defRPr>
            </a:lvl2pPr>
            <a:lvl3pPr marL="457200" indent="0">
              <a:lnSpc>
                <a:spcPct val="110000"/>
              </a:lnSpc>
              <a:buNone/>
              <a:defRPr sz="3600" b="0" cap="all" baseline="0">
                <a:solidFill>
                  <a:schemeClr val="accent1"/>
                </a:solidFill>
              </a:defRPr>
            </a:lvl3pPr>
            <a:lvl4pPr marL="685800" indent="0">
              <a:lnSpc>
                <a:spcPct val="110000"/>
              </a:lnSpc>
              <a:buNone/>
              <a:defRPr sz="3200" b="0" cap="all" baseline="0">
                <a:solidFill>
                  <a:schemeClr val="accent1"/>
                </a:solidFill>
              </a:defRPr>
            </a:lvl4pPr>
            <a:lvl5pPr marL="914400" indent="0">
              <a:lnSpc>
                <a:spcPct val="110000"/>
              </a:lnSpc>
              <a:buNone/>
              <a:defRPr sz="2800" b="0" cap="all" baseline="0">
                <a:solidFill>
                  <a:schemeClr val="accent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97640960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Statement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accent1"/>
                </a:solidFill>
              </a:defRPr>
            </a:lvl1pPr>
          </a:lstStyle>
          <a:p>
            <a:fld id="{15565DD7-EB64-4BFE-B850-4043488A7CD8}" type="datetime1">
              <a:rPr lang="en-US" smtClean="0"/>
              <a:t>7/17/2026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accent1"/>
                </a:solidFill>
              </a:defRPr>
            </a:lvl1pPr>
          </a:lstStyle>
          <a:p>
            <a:r>
              <a:rPr lang="en-US"/>
              <a:t>Sample Footer Text</a:t>
            </a:r>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accent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29768" y="630936"/>
            <a:ext cx="8449056" cy="5605272"/>
          </a:xfrm>
        </p:spPr>
        <p:txBody>
          <a:bodyPr anchor="ctr">
            <a:normAutofit/>
          </a:bodyPr>
          <a:lstStyle>
            <a:lvl1pPr marL="0" indent="0">
              <a:lnSpc>
                <a:spcPct val="110000"/>
              </a:lnSpc>
              <a:buNone/>
              <a:defRPr sz="5400" b="0" cap="none" baseline="0">
                <a:solidFill>
                  <a:schemeClr val="accent1"/>
                </a:solidFill>
              </a:defRPr>
            </a:lvl1pPr>
            <a:lvl2pPr marL="228600" indent="0">
              <a:lnSpc>
                <a:spcPct val="110000"/>
              </a:lnSpc>
              <a:buNone/>
              <a:defRPr sz="4800" b="0" cap="none" baseline="0">
                <a:solidFill>
                  <a:schemeClr val="accent1"/>
                </a:solidFill>
              </a:defRPr>
            </a:lvl2pPr>
            <a:lvl3pPr marL="457200" indent="0">
              <a:lnSpc>
                <a:spcPct val="110000"/>
              </a:lnSpc>
              <a:buNone/>
              <a:defRPr sz="4400" b="0" cap="none" baseline="0">
                <a:solidFill>
                  <a:schemeClr val="accent1"/>
                </a:solidFill>
              </a:defRPr>
            </a:lvl3pPr>
            <a:lvl4pPr marL="685800" indent="0">
              <a:lnSpc>
                <a:spcPct val="110000"/>
              </a:lnSpc>
              <a:buNone/>
              <a:defRPr sz="4000" b="0" cap="none" baseline="0">
                <a:solidFill>
                  <a:schemeClr val="accent1"/>
                </a:solidFill>
              </a:defRPr>
            </a:lvl4pPr>
            <a:lvl5pPr marL="914400" indent="0">
              <a:lnSpc>
                <a:spcPct val="110000"/>
              </a:lnSpc>
              <a:buNone/>
              <a:defRPr sz="3600" b="0" cap="none" baseline="0">
                <a:solidFill>
                  <a:schemeClr val="accent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66720530"/>
      </p:ext>
    </p:extLst>
  </p:cSld>
  <p:clrMapOvr>
    <a:overrideClrMapping bg1="lt1" tx1="dk1" bg2="lt2" tx2="dk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16" name="Freeform: Shape 15">
            <a:extLst>
              <a:ext uri="{FF2B5EF4-FFF2-40B4-BE49-F238E27FC236}">
                <a16:creationId xmlns:a16="http://schemas.microsoft.com/office/drawing/2014/main" id="{860B29AE-EBEF-71CC-AE38-3B2CD14FCA19}"/>
              </a:ext>
            </a:extLst>
          </p:cNvPr>
          <p:cNvSpPr/>
          <p:nvPr/>
        </p:nvSpPr>
        <p:spPr>
          <a:xfrm rot="5400000" flipV="1">
            <a:off x="-2566724" y="2566724"/>
            <a:ext cx="6399213" cy="1265765"/>
          </a:xfrm>
          <a:custGeom>
            <a:avLst/>
            <a:gdLst>
              <a:gd name="connsiteX0" fmla="*/ 0 w 6399213"/>
              <a:gd name="connsiteY0" fmla="*/ 0 h 1265765"/>
              <a:gd name="connsiteX1" fmla="*/ 0 w 6399213"/>
              <a:gd name="connsiteY1" fmla="*/ 1265765 h 1265765"/>
              <a:gd name="connsiteX2" fmla="*/ 5982881 w 6399213"/>
              <a:gd name="connsiteY2" fmla="*/ 1265765 h 1265765"/>
              <a:gd name="connsiteX3" fmla="*/ 6399213 w 6399213"/>
              <a:gd name="connsiteY3" fmla="*/ 849433 h 1265765"/>
              <a:gd name="connsiteX4" fmla="*/ 6399213 w 6399213"/>
              <a:gd name="connsiteY4" fmla="*/ 0 h 12657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99213" h="1265765">
                <a:moveTo>
                  <a:pt x="0" y="0"/>
                </a:moveTo>
                <a:lnTo>
                  <a:pt x="0" y="1265765"/>
                </a:lnTo>
                <a:lnTo>
                  <a:pt x="5982881" y="1265765"/>
                </a:lnTo>
                <a:cubicBezTo>
                  <a:pt x="6212815" y="1265765"/>
                  <a:pt x="6399213" y="1079367"/>
                  <a:pt x="6399213" y="849433"/>
                </a:cubicBezTo>
                <a:lnTo>
                  <a:pt x="6399213" y="0"/>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6BE2C979-2DBB-4FF5-B773-BBC906FD5969}" type="datetime1">
              <a:rPr lang="en-US" smtClean="0"/>
              <a:t>7/17/2026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798217" y="877824"/>
            <a:ext cx="8046720" cy="5065776"/>
          </a:xfrm>
        </p:spPr>
        <p:txBody>
          <a:bodyPr anchor="ctr">
            <a:normAutofit/>
          </a:bodyPr>
          <a:lstStyle>
            <a:lvl1pPr marL="0" indent="0">
              <a:lnSpc>
                <a:spcPct val="110000"/>
              </a:lnSpc>
              <a:buNone/>
              <a:defRPr sz="5400" b="0"/>
            </a:lvl1pPr>
            <a:lvl2pPr marL="228600" indent="0">
              <a:lnSpc>
                <a:spcPct val="110000"/>
              </a:lnSpc>
              <a:buNone/>
              <a:defRPr sz="4800" b="0"/>
            </a:lvl2pPr>
            <a:lvl3pPr marL="457200" indent="0">
              <a:lnSpc>
                <a:spcPct val="110000"/>
              </a:lnSpc>
              <a:buNone/>
              <a:defRPr sz="4400" b="0"/>
            </a:lvl3pPr>
            <a:lvl4pPr marL="685800" indent="0">
              <a:lnSpc>
                <a:spcPct val="110000"/>
              </a:lnSpc>
              <a:buNone/>
              <a:defRPr sz="4000" b="0"/>
            </a:lvl4pPr>
            <a:lvl5pPr marL="914400" indent="0">
              <a:lnSpc>
                <a:spcPct val="110000"/>
              </a:lnSpc>
              <a:buNone/>
              <a:defRPr sz="3600" b="0"/>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9099963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Statement 4">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1CEC059F-651D-D540-DF60-D6361D9C716B}"/>
              </a:ext>
            </a:extLst>
          </p:cNvPr>
          <p:cNvSpPr/>
          <p:nvPr/>
        </p:nvSpPr>
        <p:spPr>
          <a:xfrm flipV="1">
            <a:off x="1" y="6099048"/>
            <a:ext cx="10487111" cy="758952"/>
          </a:xfrm>
          <a:custGeom>
            <a:avLst/>
            <a:gdLst>
              <a:gd name="connsiteX0" fmla="*/ 0 w 10487111"/>
              <a:gd name="connsiteY0" fmla="*/ 758952 h 758952"/>
              <a:gd name="connsiteX1" fmla="*/ 10070779 w 10487111"/>
              <a:gd name="connsiteY1" fmla="*/ 758952 h 758952"/>
              <a:gd name="connsiteX2" fmla="*/ 10487111 w 10487111"/>
              <a:gd name="connsiteY2" fmla="*/ 342620 h 758952"/>
              <a:gd name="connsiteX3" fmla="*/ 10487111 w 10487111"/>
              <a:gd name="connsiteY3" fmla="*/ 0 h 758952"/>
              <a:gd name="connsiteX4" fmla="*/ 0 w 10487111"/>
              <a:gd name="connsiteY4" fmla="*/ 0 h 7589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87111" h="758952">
                <a:moveTo>
                  <a:pt x="0" y="758952"/>
                </a:moveTo>
                <a:lnTo>
                  <a:pt x="10070779" y="758952"/>
                </a:lnTo>
                <a:cubicBezTo>
                  <a:pt x="10300713" y="758952"/>
                  <a:pt x="10487111" y="572554"/>
                  <a:pt x="10487111" y="342620"/>
                </a:cubicBezTo>
                <a:lnTo>
                  <a:pt x="10487111" y="0"/>
                </a:lnTo>
                <a:lnTo>
                  <a:pt x="0" y="0"/>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4F5984F2-69E3-42EA-A769-C3221255F524}" type="datetime1">
              <a:rPr lang="en-US" smtClean="0"/>
              <a:t>7/17/2026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7068312" y="6492240"/>
            <a:ext cx="2660904" cy="338328"/>
          </a:xfrm>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9820656" y="6492240"/>
            <a:ext cx="457200" cy="338328"/>
          </a:xfrm>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29768" y="1596767"/>
            <a:ext cx="9848088" cy="3767328"/>
          </a:xfrm>
        </p:spPr>
        <p:txBody>
          <a:bodyPr anchor="b">
            <a:normAutofit/>
          </a:bodyPr>
          <a:lstStyle>
            <a:lvl1pPr marL="0" indent="0">
              <a:lnSpc>
                <a:spcPct val="110000"/>
              </a:lnSpc>
              <a:buNone/>
              <a:defRPr sz="6000" b="0">
                <a:solidFill>
                  <a:schemeClr val="accent1"/>
                </a:solidFill>
              </a:defRPr>
            </a:lvl1pPr>
            <a:lvl2pPr marL="228600" indent="0">
              <a:lnSpc>
                <a:spcPct val="110000"/>
              </a:lnSpc>
              <a:buNone/>
              <a:defRPr sz="5400" b="0">
                <a:solidFill>
                  <a:schemeClr val="accent1"/>
                </a:solidFill>
              </a:defRPr>
            </a:lvl2pPr>
            <a:lvl3pPr marL="457200" indent="0">
              <a:lnSpc>
                <a:spcPct val="110000"/>
              </a:lnSpc>
              <a:buNone/>
              <a:defRPr sz="4800" b="0">
                <a:solidFill>
                  <a:schemeClr val="accent1"/>
                </a:solidFill>
              </a:defRPr>
            </a:lvl3pPr>
            <a:lvl4pPr marL="685800" indent="0">
              <a:lnSpc>
                <a:spcPct val="110000"/>
              </a:lnSpc>
              <a:buNone/>
              <a:defRPr sz="4400" b="0">
                <a:solidFill>
                  <a:schemeClr val="accent1"/>
                </a:solidFill>
              </a:defRPr>
            </a:lvl4pPr>
            <a:lvl5pPr marL="914400" indent="0">
              <a:lnSpc>
                <a:spcPct val="110000"/>
              </a:lnSpc>
              <a:buNone/>
              <a:defRPr sz="4000" b="0">
                <a:solidFill>
                  <a:schemeClr val="accent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51808699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1618488" y="5376672"/>
            <a:ext cx="9079992" cy="466344"/>
          </a:xfrm>
        </p:spPr>
        <p:txBody>
          <a:bodyPr anchor="t">
            <a:normAutofit/>
          </a:bodyPr>
          <a:lstStyle>
            <a:lvl1pPr>
              <a:lnSpc>
                <a:spcPct val="120000"/>
              </a:lnSpc>
              <a:defRPr sz="2200">
                <a:latin typeface="+mn-lt"/>
              </a:defRPr>
            </a:lvl1pPr>
          </a:lstStyle>
          <a:p>
            <a:r>
              <a:rPr lang="en-US" dirty="0"/>
              <a:t>Quote Author</a:t>
            </a:r>
          </a:p>
        </p:txBody>
      </p:sp>
      <p:sp>
        <p:nvSpPr>
          <p:cNvPr id="3" name="Date Placeholder 2">
            <a:extLst>
              <a:ext uri="{FF2B5EF4-FFF2-40B4-BE49-F238E27FC236}">
                <a16:creationId xmlns:a16="http://schemas.microsoft.com/office/drawing/2014/main" id="{7450CCE4-9136-9EA6-8630-92DA75F38F3D}"/>
              </a:ext>
            </a:extLst>
          </p:cNvPr>
          <p:cNvSpPr>
            <a:spLocks noGrp="1"/>
          </p:cNvSpPr>
          <p:nvPr>
            <p:ph type="dt" sz="half" idx="10"/>
          </p:nvPr>
        </p:nvSpPr>
        <p:spPr/>
        <p:txBody>
          <a:bodyPr/>
          <a:lstStyle/>
          <a:p>
            <a:fld id="{A3621600-2F49-4BDF-9F00-79A81477383F}" type="datetime1">
              <a:rPr lang="en-US" smtClean="0"/>
              <a:t>7/17/2026</a:t>
            </a:fld>
            <a:endParaRPr lang="en-US" dirty="0"/>
          </a:p>
        </p:txBody>
      </p:sp>
      <p:sp>
        <p:nvSpPr>
          <p:cNvPr id="4" name="Footer Placeholder 3">
            <a:extLst>
              <a:ext uri="{FF2B5EF4-FFF2-40B4-BE49-F238E27FC236}">
                <a16:creationId xmlns:a16="http://schemas.microsoft.com/office/drawing/2014/main" id="{CB66F519-3A11-8ACC-F11B-0C5B8388C6E7}"/>
              </a:ext>
            </a:extLst>
          </p:cNvPr>
          <p:cNvSpPr>
            <a:spLocks noGrp="1"/>
          </p:cNvSpPr>
          <p:nvPr>
            <p:ph type="ftr" sz="quarter" idx="11"/>
          </p:nvPr>
        </p:nvSpPr>
        <p:spPr/>
        <p:txBody>
          <a:bodyPr/>
          <a:lstStyle/>
          <a:p>
            <a:r>
              <a:rPr lang="en-US"/>
              <a:t>Sample Footer Text</a:t>
            </a:r>
            <a:endParaRPr lang="en-US" dirty="0"/>
          </a:p>
        </p:txBody>
      </p:sp>
      <p:sp>
        <p:nvSpPr>
          <p:cNvPr id="5" name="Slide Number Placeholder 4">
            <a:extLst>
              <a:ext uri="{FF2B5EF4-FFF2-40B4-BE49-F238E27FC236}">
                <a16:creationId xmlns:a16="http://schemas.microsoft.com/office/drawing/2014/main" id="{3B677173-46BB-8B19-DE87-86D46A98F540}"/>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1499616" y="1527048"/>
            <a:ext cx="9198864" cy="2871216"/>
          </a:xfrm>
        </p:spPr>
        <p:txBody>
          <a:bodyPr anchor="ctr">
            <a:normAutofit/>
          </a:bodyPr>
          <a:lstStyle>
            <a:lvl1pPr marL="137160" indent="-137160">
              <a:lnSpc>
                <a:spcPct val="110000"/>
              </a:lnSpc>
              <a:spcBef>
                <a:spcPts val="0"/>
              </a:spcBef>
              <a:buNone/>
              <a:defRPr sz="4000">
                <a:solidFill>
                  <a:schemeClr val="accent1"/>
                </a:solidFill>
                <a:latin typeface="+mj-lt"/>
              </a:defRPr>
            </a:lvl1pPr>
          </a:lstStyle>
          <a:p>
            <a:pPr lvl="0"/>
            <a:r>
              <a:rPr lang="en-US" dirty="0"/>
              <a:t>Click to edit Quote</a:t>
            </a:r>
          </a:p>
        </p:txBody>
      </p:sp>
    </p:spTree>
    <p:extLst>
      <p:ext uri="{BB962C8B-B14F-4D97-AF65-F5344CB8AC3E}">
        <p14:creationId xmlns:p14="http://schemas.microsoft.com/office/powerpoint/2010/main" val="135818532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Quote 2">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3AF1DAFD-6C43-776A-EDEF-047653131661}"/>
              </a:ext>
            </a:extLst>
          </p:cNvPr>
          <p:cNvSpPr/>
          <p:nvPr/>
        </p:nvSpPr>
        <p:spPr>
          <a:xfrm flipV="1">
            <a:off x="0" y="823828"/>
            <a:ext cx="11385608" cy="6034172"/>
          </a:xfrm>
          <a:custGeom>
            <a:avLst/>
            <a:gdLst>
              <a:gd name="connsiteX0" fmla="*/ 0 w 11385608"/>
              <a:gd name="connsiteY0" fmla="*/ 6034172 h 6034172"/>
              <a:gd name="connsiteX1" fmla="*/ 10969276 w 11385608"/>
              <a:gd name="connsiteY1" fmla="*/ 6034172 h 6034172"/>
              <a:gd name="connsiteX2" fmla="*/ 11385608 w 11385608"/>
              <a:gd name="connsiteY2" fmla="*/ 5617840 h 6034172"/>
              <a:gd name="connsiteX3" fmla="*/ 11385608 w 11385608"/>
              <a:gd name="connsiteY3" fmla="*/ 0 h 6034172"/>
              <a:gd name="connsiteX4" fmla="*/ 0 w 11385608"/>
              <a:gd name="connsiteY4" fmla="*/ 0 h 60341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85608" h="6034172">
                <a:moveTo>
                  <a:pt x="0" y="6034172"/>
                </a:moveTo>
                <a:lnTo>
                  <a:pt x="10969276" y="6034172"/>
                </a:lnTo>
                <a:cubicBezTo>
                  <a:pt x="11199210" y="6034172"/>
                  <a:pt x="11385608" y="5847774"/>
                  <a:pt x="11385608" y="5617840"/>
                </a:cubicBezTo>
                <a:lnTo>
                  <a:pt x="11385608" y="0"/>
                </a:lnTo>
                <a:lnTo>
                  <a:pt x="0" y="0"/>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566928" y="5148072"/>
            <a:ext cx="8366760" cy="1188720"/>
          </a:xfrm>
        </p:spPr>
        <p:txBody>
          <a:bodyPr anchor="ctr">
            <a:normAutofit/>
          </a:bodyPr>
          <a:lstStyle>
            <a:lvl1pPr>
              <a:lnSpc>
                <a:spcPct val="120000"/>
              </a:lnSpc>
              <a:defRPr sz="1800" b="1">
                <a:latin typeface="+mn-lt"/>
              </a:defRPr>
            </a:lvl1pPr>
          </a:lstStyle>
          <a:p>
            <a:r>
              <a:rPr lang="en-US" dirty="0"/>
              <a:t>Quote Author</a:t>
            </a:r>
          </a:p>
        </p:txBody>
      </p:sp>
      <p:sp>
        <p:nvSpPr>
          <p:cNvPr id="3" name="Date Placeholder 2">
            <a:extLst>
              <a:ext uri="{FF2B5EF4-FFF2-40B4-BE49-F238E27FC236}">
                <a16:creationId xmlns:a16="http://schemas.microsoft.com/office/drawing/2014/main" id="{7450CCE4-9136-9EA6-8630-92DA75F38F3D}"/>
              </a:ext>
            </a:extLst>
          </p:cNvPr>
          <p:cNvSpPr>
            <a:spLocks noGrp="1"/>
          </p:cNvSpPr>
          <p:nvPr>
            <p:ph type="dt" sz="half" idx="10"/>
          </p:nvPr>
        </p:nvSpPr>
        <p:spPr/>
        <p:txBody>
          <a:bodyPr/>
          <a:lstStyle/>
          <a:p>
            <a:fld id="{A2123558-A89A-4F39-900D-C4A4FDA1B2E7}" type="datetime1">
              <a:rPr lang="en-US" smtClean="0"/>
              <a:t>7/17/2026</a:t>
            </a:fld>
            <a:endParaRPr lang="en-US" dirty="0"/>
          </a:p>
        </p:txBody>
      </p:sp>
      <p:sp>
        <p:nvSpPr>
          <p:cNvPr id="4" name="Footer Placeholder 3">
            <a:extLst>
              <a:ext uri="{FF2B5EF4-FFF2-40B4-BE49-F238E27FC236}">
                <a16:creationId xmlns:a16="http://schemas.microsoft.com/office/drawing/2014/main" id="{CB66F519-3A11-8ACC-F11B-0C5B8388C6E7}"/>
              </a:ext>
            </a:extLst>
          </p:cNvPr>
          <p:cNvSpPr>
            <a:spLocks noGrp="1"/>
          </p:cNvSpPr>
          <p:nvPr>
            <p:ph type="ftr" sz="quarter" idx="11"/>
          </p:nvPr>
        </p:nvSpPr>
        <p:spPr>
          <a:xfrm>
            <a:off x="8668512" y="6492240"/>
            <a:ext cx="2660904" cy="338328"/>
          </a:xfrm>
        </p:spPr>
        <p:txBody>
          <a:bodyPr/>
          <a:lstStyle/>
          <a:p>
            <a:r>
              <a:rPr lang="en-US" dirty="0"/>
              <a:t>Sample Footer Text</a:t>
            </a:r>
          </a:p>
        </p:txBody>
      </p:sp>
      <p:sp>
        <p:nvSpPr>
          <p:cNvPr id="5" name="Slide Number Placeholder 4">
            <a:extLst>
              <a:ext uri="{FF2B5EF4-FFF2-40B4-BE49-F238E27FC236}">
                <a16:creationId xmlns:a16="http://schemas.microsoft.com/office/drawing/2014/main" id="{3B677173-46BB-8B19-DE87-86D46A98F540}"/>
              </a:ext>
            </a:extLst>
          </p:cNvPr>
          <p:cNvSpPr>
            <a:spLocks noGrp="1"/>
          </p:cNvSpPr>
          <p:nvPr>
            <p:ph type="sldNum" sz="quarter" idx="12"/>
          </p:nvPr>
        </p:nvSpPr>
        <p:spPr>
          <a:xfrm>
            <a:off x="11420856" y="6492240"/>
            <a:ext cx="457200" cy="338328"/>
          </a:xfrm>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429768" y="1783080"/>
            <a:ext cx="8503920" cy="3209544"/>
          </a:xfrm>
        </p:spPr>
        <p:txBody>
          <a:bodyPr anchor="t">
            <a:normAutofit/>
          </a:bodyPr>
          <a:lstStyle>
            <a:lvl1pPr marL="137160" indent="-137160">
              <a:lnSpc>
                <a:spcPct val="100000"/>
              </a:lnSpc>
              <a:spcBef>
                <a:spcPts val="0"/>
              </a:spcBef>
              <a:buNone/>
              <a:defRPr sz="4000">
                <a:solidFill>
                  <a:schemeClr val="accent1"/>
                </a:solidFill>
                <a:latin typeface="+mj-lt"/>
              </a:defRPr>
            </a:lvl1pPr>
          </a:lstStyle>
          <a:p>
            <a:pPr lvl="0"/>
            <a:r>
              <a:rPr lang="en-US" dirty="0"/>
              <a:t>Click to edit Quote</a:t>
            </a:r>
          </a:p>
        </p:txBody>
      </p:sp>
    </p:spTree>
    <p:extLst>
      <p:ext uri="{BB962C8B-B14F-4D97-AF65-F5344CB8AC3E}">
        <p14:creationId xmlns:p14="http://schemas.microsoft.com/office/powerpoint/2010/main" val="263513967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B25BDAC2-53C5-6F8B-7446-54D1152EB91B}"/>
              </a:ext>
            </a:extLst>
          </p:cNvPr>
          <p:cNvSpPr/>
          <p:nvPr/>
        </p:nvSpPr>
        <p:spPr>
          <a:xfrm>
            <a:off x="0" y="0"/>
            <a:ext cx="11385608" cy="5084064"/>
          </a:xfrm>
          <a:custGeom>
            <a:avLst/>
            <a:gdLst>
              <a:gd name="connsiteX0" fmla="*/ 0 w 11385608"/>
              <a:gd name="connsiteY0" fmla="*/ 0 h 5084064"/>
              <a:gd name="connsiteX1" fmla="*/ 11385608 w 11385608"/>
              <a:gd name="connsiteY1" fmla="*/ 0 h 5084064"/>
              <a:gd name="connsiteX2" fmla="*/ 11385608 w 11385608"/>
              <a:gd name="connsiteY2" fmla="*/ 4562110 h 5084064"/>
              <a:gd name="connsiteX3" fmla="*/ 10863655 w 11385608"/>
              <a:gd name="connsiteY3" fmla="*/ 5084064 h 5084064"/>
              <a:gd name="connsiteX4" fmla="*/ 0 w 11385608"/>
              <a:gd name="connsiteY4" fmla="*/ 5084064 h 50840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85608" h="5084064">
                <a:moveTo>
                  <a:pt x="0" y="0"/>
                </a:moveTo>
                <a:lnTo>
                  <a:pt x="11385608" y="0"/>
                </a:lnTo>
                <a:lnTo>
                  <a:pt x="11385608" y="4562110"/>
                </a:lnTo>
                <a:cubicBezTo>
                  <a:pt x="11385608" y="4850377"/>
                  <a:pt x="11151922" y="5084064"/>
                  <a:pt x="10863655" y="5084064"/>
                </a:cubicBezTo>
                <a:lnTo>
                  <a:pt x="0" y="5084064"/>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566928" y="5449824"/>
            <a:ext cx="9546336" cy="905256"/>
          </a:xfrm>
        </p:spPr>
        <p:txBody>
          <a:bodyPr anchor="ctr">
            <a:normAutofit/>
          </a:bodyPr>
          <a:lstStyle>
            <a:lvl1pPr>
              <a:lnSpc>
                <a:spcPct val="120000"/>
              </a:lnSpc>
              <a:defRPr sz="1800" b="1">
                <a:latin typeface="+mn-lt"/>
              </a:defRPr>
            </a:lvl1pPr>
          </a:lstStyle>
          <a:p>
            <a:r>
              <a:rPr lang="en-US" dirty="0"/>
              <a:t>Quote Author</a:t>
            </a:r>
          </a:p>
        </p:txBody>
      </p:sp>
      <p:sp>
        <p:nvSpPr>
          <p:cNvPr id="3" name="Date Placeholder 2">
            <a:extLst>
              <a:ext uri="{FF2B5EF4-FFF2-40B4-BE49-F238E27FC236}">
                <a16:creationId xmlns:a16="http://schemas.microsoft.com/office/drawing/2014/main" id="{7450CCE4-9136-9EA6-8630-92DA75F38F3D}"/>
              </a:ext>
            </a:extLst>
          </p:cNvPr>
          <p:cNvSpPr>
            <a:spLocks noGrp="1"/>
          </p:cNvSpPr>
          <p:nvPr>
            <p:ph type="dt" sz="half" idx="10"/>
          </p:nvPr>
        </p:nvSpPr>
        <p:spPr/>
        <p:txBody>
          <a:bodyPr/>
          <a:lstStyle/>
          <a:p>
            <a:fld id="{5342020B-CB60-4281-A570-6300974B7A2E}" type="datetime1">
              <a:rPr lang="en-US" smtClean="0"/>
              <a:t>7/17/2026</a:t>
            </a:fld>
            <a:endParaRPr lang="en-US" dirty="0"/>
          </a:p>
        </p:txBody>
      </p:sp>
      <p:sp>
        <p:nvSpPr>
          <p:cNvPr id="4" name="Footer Placeholder 3">
            <a:extLst>
              <a:ext uri="{FF2B5EF4-FFF2-40B4-BE49-F238E27FC236}">
                <a16:creationId xmlns:a16="http://schemas.microsoft.com/office/drawing/2014/main" id="{CB66F519-3A11-8ACC-F11B-0C5B8388C6E7}"/>
              </a:ext>
            </a:extLst>
          </p:cNvPr>
          <p:cNvSpPr>
            <a:spLocks noGrp="1"/>
          </p:cNvSpPr>
          <p:nvPr>
            <p:ph type="ftr" sz="quarter" idx="11"/>
          </p:nvPr>
        </p:nvSpPr>
        <p:spPr>
          <a:xfrm>
            <a:off x="8668512" y="6492240"/>
            <a:ext cx="2660904" cy="338328"/>
          </a:xfrm>
        </p:spPr>
        <p:txBody>
          <a:bodyPr/>
          <a:lstStyle/>
          <a:p>
            <a:r>
              <a:rPr lang="en-US" dirty="0"/>
              <a:t>Sample Footer Text</a:t>
            </a:r>
          </a:p>
        </p:txBody>
      </p:sp>
      <p:sp>
        <p:nvSpPr>
          <p:cNvPr id="5" name="Slide Number Placeholder 4">
            <a:extLst>
              <a:ext uri="{FF2B5EF4-FFF2-40B4-BE49-F238E27FC236}">
                <a16:creationId xmlns:a16="http://schemas.microsoft.com/office/drawing/2014/main" id="{3B677173-46BB-8B19-DE87-86D46A98F540}"/>
              </a:ext>
            </a:extLst>
          </p:cNvPr>
          <p:cNvSpPr>
            <a:spLocks noGrp="1"/>
          </p:cNvSpPr>
          <p:nvPr>
            <p:ph type="sldNum" sz="quarter" idx="12"/>
          </p:nvPr>
        </p:nvSpPr>
        <p:spPr>
          <a:xfrm>
            <a:off x="11420856" y="6492240"/>
            <a:ext cx="457200" cy="338328"/>
          </a:xfrm>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429768" y="530352"/>
            <a:ext cx="9683496" cy="3950208"/>
          </a:xfrm>
        </p:spPr>
        <p:txBody>
          <a:bodyPr anchor="ctr">
            <a:normAutofit/>
          </a:bodyPr>
          <a:lstStyle>
            <a:lvl1pPr marL="137160" indent="-137160">
              <a:lnSpc>
                <a:spcPct val="110000"/>
              </a:lnSpc>
              <a:spcBef>
                <a:spcPts val="0"/>
              </a:spcBef>
              <a:buNone/>
              <a:defRPr sz="4400">
                <a:solidFill>
                  <a:schemeClr val="accent1"/>
                </a:solidFill>
                <a:latin typeface="+mj-lt"/>
              </a:defRPr>
            </a:lvl1pPr>
          </a:lstStyle>
          <a:p>
            <a:pPr lvl="0"/>
            <a:r>
              <a:rPr lang="en-US" dirty="0"/>
              <a:t>Click to edit Quote</a:t>
            </a:r>
          </a:p>
        </p:txBody>
      </p:sp>
    </p:spTree>
    <p:extLst>
      <p:ext uri="{BB962C8B-B14F-4D97-AF65-F5344CB8AC3E}">
        <p14:creationId xmlns:p14="http://schemas.microsoft.com/office/powerpoint/2010/main" val="327217191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Quote 4">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557784" y="4965192"/>
            <a:ext cx="8339328" cy="1289304"/>
          </a:xfrm>
        </p:spPr>
        <p:txBody>
          <a:bodyPr anchor="ctr">
            <a:normAutofit/>
          </a:bodyPr>
          <a:lstStyle>
            <a:lvl1pPr>
              <a:lnSpc>
                <a:spcPct val="120000"/>
              </a:lnSpc>
              <a:defRPr sz="1800" b="0">
                <a:latin typeface="+mn-lt"/>
              </a:defRPr>
            </a:lvl1pPr>
          </a:lstStyle>
          <a:p>
            <a:r>
              <a:rPr lang="en-US" dirty="0"/>
              <a:t>Quote Author</a:t>
            </a:r>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429768" y="1033272"/>
            <a:ext cx="8467344" cy="3931920"/>
          </a:xfrm>
        </p:spPr>
        <p:txBody>
          <a:bodyPr anchor="b">
            <a:normAutofit/>
          </a:bodyPr>
          <a:lstStyle>
            <a:lvl1pPr marL="137160" indent="-137160">
              <a:lnSpc>
                <a:spcPct val="110000"/>
              </a:lnSpc>
              <a:spcBef>
                <a:spcPts val="0"/>
              </a:spcBef>
              <a:buNone/>
              <a:defRPr sz="4400">
                <a:solidFill>
                  <a:schemeClr val="accent1"/>
                </a:solidFill>
                <a:latin typeface="+mj-lt"/>
              </a:defRPr>
            </a:lvl1pPr>
          </a:lstStyle>
          <a:p>
            <a:pPr lvl="0"/>
            <a:r>
              <a:rPr lang="en-US" dirty="0"/>
              <a:t>Click to edit Quote</a:t>
            </a:r>
          </a:p>
        </p:txBody>
      </p:sp>
      <p:sp>
        <p:nvSpPr>
          <p:cNvPr id="6" name="Date Placeholder 5">
            <a:extLst>
              <a:ext uri="{FF2B5EF4-FFF2-40B4-BE49-F238E27FC236}">
                <a16:creationId xmlns:a16="http://schemas.microsoft.com/office/drawing/2014/main" id="{1554EA42-18F1-82AE-02C3-B2B2A57AD709}"/>
              </a:ext>
            </a:extLst>
          </p:cNvPr>
          <p:cNvSpPr>
            <a:spLocks noGrp="1"/>
          </p:cNvSpPr>
          <p:nvPr>
            <p:ph type="dt" sz="half" idx="14"/>
          </p:nvPr>
        </p:nvSpPr>
        <p:spPr/>
        <p:txBody>
          <a:bodyPr/>
          <a:lstStyle/>
          <a:p>
            <a:fld id="{F55215D8-97AA-4B85-B7A0-A02F39368DA3}" type="datetime1">
              <a:rPr lang="en-US" smtClean="0"/>
              <a:t>7/17/2026</a:t>
            </a:fld>
            <a:endParaRPr lang="en-US" dirty="0"/>
          </a:p>
        </p:txBody>
      </p:sp>
      <p:sp>
        <p:nvSpPr>
          <p:cNvPr id="9" name="Footer Placeholder 8">
            <a:extLst>
              <a:ext uri="{FF2B5EF4-FFF2-40B4-BE49-F238E27FC236}">
                <a16:creationId xmlns:a16="http://schemas.microsoft.com/office/drawing/2014/main" id="{A8AE5996-C1E5-AFF0-1C20-EFDC8711799D}"/>
              </a:ext>
            </a:extLst>
          </p:cNvPr>
          <p:cNvSpPr>
            <a:spLocks noGrp="1"/>
          </p:cNvSpPr>
          <p:nvPr>
            <p:ph type="ftr" sz="quarter" idx="15"/>
          </p:nvPr>
        </p:nvSpPr>
        <p:spPr/>
        <p:txBody>
          <a:bodyPr/>
          <a:lstStyle/>
          <a:p>
            <a:r>
              <a:rPr lang="en-US"/>
              <a:t>Sample Footer Text</a:t>
            </a:r>
            <a:endParaRPr lang="en-US" dirty="0"/>
          </a:p>
        </p:txBody>
      </p:sp>
      <p:sp>
        <p:nvSpPr>
          <p:cNvPr id="10" name="Slide Number Placeholder 9">
            <a:extLst>
              <a:ext uri="{FF2B5EF4-FFF2-40B4-BE49-F238E27FC236}">
                <a16:creationId xmlns:a16="http://schemas.microsoft.com/office/drawing/2014/main" id="{4A8ACF18-7D60-FEE3-1B8D-6E5F51611A84}"/>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659121198"/>
      </p:ext>
    </p:extLst>
  </p:cSld>
  <p:clrMapOvr>
    <a:overrideClrMapping bg1="lt1" tx1="dk1" bg2="lt2" tx2="dk2" accent1="accent1" accent2="accent2" accent3="accent3" accent4="accent4" accent5="accent5" accent6="accent6" hlink="hlink" folHlink="folHlink"/>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7" y="294248"/>
            <a:ext cx="11164825" cy="958480"/>
          </a:xfrm>
        </p:spPr>
        <p:txBody>
          <a:bodyPr/>
          <a:lstStyle/>
          <a:p>
            <a:r>
              <a:rPr lang="en-US" dirty="0"/>
              <a:t>Click to edit Master title style</a:t>
            </a:r>
          </a:p>
        </p:txBody>
      </p:sp>
      <p:sp>
        <p:nvSpPr>
          <p:cNvPr id="9" name="Text Placeholder 8">
            <a:extLst>
              <a:ext uri="{FF2B5EF4-FFF2-40B4-BE49-F238E27FC236}">
                <a16:creationId xmlns:a16="http://schemas.microsoft.com/office/drawing/2014/main" id="{778C515B-8D5A-0268-9044-7B2013C87E02}"/>
              </a:ext>
            </a:extLst>
          </p:cNvPr>
          <p:cNvSpPr>
            <a:spLocks noGrp="1"/>
          </p:cNvSpPr>
          <p:nvPr>
            <p:ph type="body" sz="quarter" idx="13"/>
          </p:nvPr>
        </p:nvSpPr>
        <p:spPr>
          <a:xfrm>
            <a:off x="429767" y="2020825"/>
            <a:ext cx="5212208" cy="428472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Text Placeholder 10">
            <a:extLst>
              <a:ext uri="{FF2B5EF4-FFF2-40B4-BE49-F238E27FC236}">
                <a16:creationId xmlns:a16="http://schemas.microsoft.com/office/drawing/2014/main" id="{13C7061A-8ED7-8B72-BD2B-2DF67F8C7A75}"/>
              </a:ext>
            </a:extLst>
          </p:cNvPr>
          <p:cNvSpPr>
            <a:spLocks noGrp="1"/>
          </p:cNvSpPr>
          <p:nvPr>
            <p:ph type="body" sz="quarter" idx="14"/>
          </p:nvPr>
        </p:nvSpPr>
        <p:spPr>
          <a:xfrm>
            <a:off x="6381622" y="2020822"/>
            <a:ext cx="5212208" cy="428472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5B15CE14-1FF6-4074-BE8F-BABA3B0759C8}" type="datetime1">
              <a:rPr lang="en-US" smtClean="0"/>
              <a:t>7/17/2026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8394541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429768" y="276166"/>
            <a:ext cx="11164824" cy="97656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29767" y="1380744"/>
            <a:ext cx="521208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1" name="Text Placeholder 10">
            <a:extLst>
              <a:ext uri="{FF2B5EF4-FFF2-40B4-BE49-F238E27FC236}">
                <a16:creationId xmlns:a16="http://schemas.microsoft.com/office/drawing/2014/main" id="{A211279F-0D05-3637-19CD-29468F4DD2F3}"/>
              </a:ext>
            </a:extLst>
          </p:cNvPr>
          <p:cNvSpPr>
            <a:spLocks noGrp="1"/>
          </p:cNvSpPr>
          <p:nvPr>
            <p:ph type="body" sz="quarter" idx="13"/>
          </p:nvPr>
        </p:nvSpPr>
        <p:spPr>
          <a:xfrm>
            <a:off x="430213" y="2021134"/>
            <a:ext cx="5211762" cy="434315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82512" y="1380744"/>
            <a:ext cx="521208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3" name="Text Placeholder 12">
            <a:extLst>
              <a:ext uri="{FF2B5EF4-FFF2-40B4-BE49-F238E27FC236}">
                <a16:creationId xmlns:a16="http://schemas.microsoft.com/office/drawing/2014/main" id="{F1B170DE-636A-B1A9-2EAB-C426DBFB3E51}"/>
              </a:ext>
            </a:extLst>
          </p:cNvPr>
          <p:cNvSpPr>
            <a:spLocks noGrp="1"/>
          </p:cNvSpPr>
          <p:nvPr>
            <p:ph type="body" sz="quarter" idx="14"/>
          </p:nvPr>
        </p:nvSpPr>
        <p:spPr>
          <a:xfrm>
            <a:off x="6381750" y="2020888"/>
            <a:ext cx="5213350" cy="43434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68971389-0C57-4856-A530-D0CC79ABF97F}" type="datetime1">
              <a:rPr lang="en-US" smtClean="0"/>
              <a:t>7/17/2026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8600980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3B13EFD-DF71-4A7D-9C47-1BBDB138B295}" type="datetime1">
              <a:rPr lang="en-US" smtClean="0"/>
              <a:t>7/17/2026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4888259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766BE319-9B1C-4A02-A60F-55C05B841F00}" type="datetime1">
              <a:rPr lang="en-US" smtClean="0"/>
              <a:t>7/17/2026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7693197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429768" y="553616"/>
            <a:ext cx="3595634" cy="1757505"/>
          </a:xfrm>
        </p:spPr>
        <p:txBody>
          <a:bodyPr anchor="t">
            <a:normAutofit/>
          </a:bodyPr>
          <a:lstStyle>
            <a:lvl1pPr>
              <a:defRPr sz="2800"/>
            </a:lvl1pPr>
          </a:lstStyle>
          <a:p>
            <a:r>
              <a:rPr lang="en-US" dirty="0"/>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429769" y="2311121"/>
            <a:ext cx="3309608" cy="3993263"/>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6995" y="553616"/>
            <a:ext cx="6466741" cy="5752566"/>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60EF397E-666B-470F-A253-6BE6BC97EEBE}" type="datetime1">
              <a:rPr lang="en-US" smtClean="0"/>
              <a:t>7/17/2026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3081936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29768" y="557784"/>
            <a:ext cx="3713996" cy="2212313"/>
          </a:xfrm>
        </p:spPr>
        <p:txBody>
          <a:bodyPr anchor="t">
            <a:normAutofit/>
          </a:bodyPr>
          <a:lstStyle>
            <a:lvl1pPr>
              <a:defRPr sz="3200"/>
            </a:lvl1pPr>
          </a:lstStyle>
          <a:p>
            <a:r>
              <a:rPr lang="en-US" dirty="0"/>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429767" y="2826137"/>
            <a:ext cx="3310128"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13" name="Picture Placeholder 8">
            <a:extLst>
              <a:ext uri="{FF2B5EF4-FFF2-40B4-BE49-F238E27FC236}">
                <a16:creationId xmlns:a16="http://schemas.microsoft.com/office/drawing/2014/main" id="{FA23F0E6-EDAF-3A7F-5EC8-F911E9AE48EF}"/>
              </a:ext>
            </a:extLst>
          </p:cNvPr>
          <p:cNvSpPr>
            <a:spLocks noGrp="1"/>
          </p:cNvSpPr>
          <p:nvPr>
            <p:ph type="pic" sz="quarter" idx="13" hasCustomPrompt="1"/>
          </p:nvPr>
        </p:nvSpPr>
        <p:spPr>
          <a:xfrm>
            <a:off x="4502843" y="0"/>
            <a:ext cx="7689157" cy="6399152"/>
          </a:xfrm>
          <a:custGeom>
            <a:avLst/>
            <a:gdLst>
              <a:gd name="connsiteX0" fmla="*/ 0 w 7689157"/>
              <a:gd name="connsiteY0" fmla="*/ 0 h 6399152"/>
              <a:gd name="connsiteX1" fmla="*/ 7689157 w 7689157"/>
              <a:gd name="connsiteY1" fmla="*/ 0 h 6399152"/>
              <a:gd name="connsiteX2" fmla="*/ 7689157 w 7689157"/>
              <a:gd name="connsiteY2" fmla="*/ 6399152 h 6399152"/>
              <a:gd name="connsiteX3" fmla="*/ 578440 w 7689157"/>
              <a:gd name="connsiteY3" fmla="*/ 6399152 h 6399152"/>
              <a:gd name="connsiteX4" fmla="*/ 0 w 7689157"/>
              <a:gd name="connsiteY4" fmla="*/ 582071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9157" h="6399152">
                <a:moveTo>
                  <a:pt x="0" y="0"/>
                </a:moveTo>
                <a:lnTo>
                  <a:pt x="7689157" y="0"/>
                </a:lnTo>
                <a:lnTo>
                  <a:pt x="7689157" y="6399152"/>
                </a:lnTo>
                <a:lnTo>
                  <a:pt x="578440" y="6399152"/>
                </a:lnTo>
                <a:cubicBezTo>
                  <a:pt x="258976" y="6399152"/>
                  <a:pt x="0" y="6140176"/>
                  <a:pt x="0" y="5820712"/>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EB2249CC-ABEB-43E4-956A-E3EA25785381}" type="datetime1">
              <a:rPr lang="en-US" smtClean="0"/>
              <a:t>7/17/2026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9966443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429768"/>
            <a:ext cx="10890374" cy="1627632"/>
          </a:xfrm>
        </p:spPr>
        <p:txBody>
          <a:bodyPr anchor="t">
            <a:normAutofit/>
          </a:bodyPr>
          <a:lstStyle>
            <a:lvl1pPr>
              <a:defRPr sz="6600">
                <a:solidFill>
                  <a:schemeClr val="accent1"/>
                </a:soli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29768" y="3264408"/>
            <a:ext cx="10890374" cy="28346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1FE689B-95F7-4D9F-8FA3-5EAD5F062125}" type="datetime1">
              <a:rPr lang="en-US" smtClean="0"/>
              <a:t>7/17/2026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54113682"/>
      </p:ext>
    </p:extLst>
  </p:cSld>
  <p:clrMapOvr>
    <a:overrideClrMapping bg1="lt1" tx1="dk1" bg2="lt2" tx2="dk2" accent1="accent1" accent2="accent2" accent3="accent3" accent4="accent4" accent5="accent5" accent6="accent6" hlink="hlink" folHlink="folHlink"/>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1627318"/>
            <a:ext cx="8430768" cy="1842020"/>
          </a:xfrm>
        </p:spPr>
        <p:txBody>
          <a:bodyPr anchor="b">
            <a:normAutofit/>
          </a:bodyPr>
          <a:lstStyle>
            <a:lvl1pPr>
              <a:defRPr sz="6000">
                <a:solidFill>
                  <a:schemeClr val="accent1"/>
                </a:solidFill>
              </a:defRPr>
            </a:lvl1pPr>
          </a:lstStyle>
          <a:p>
            <a:r>
              <a:rPr lang="en-US" dirty="0"/>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29768" y="3622673"/>
            <a:ext cx="8430768" cy="182880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3B9EC20F-E1D8-4943-B054-6F2B6C10D630}" type="datetime1">
              <a:rPr lang="en-US" smtClean="0"/>
              <a:t>7/17/2026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77741331"/>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29768" y="283464"/>
            <a:ext cx="10652760" cy="969264"/>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29768" y="1380744"/>
            <a:ext cx="10652760" cy="490118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429768" y="6492240"/>
            <a:ext cx="2843784" cy="338328"/>
          </a:xfrm>
          <a:prstGeom prst="rect">
            <a:avLst/>
          </a:prstGeom>
        </p:spPr>
        <p:txBody>
          <a:bodyPr vert="horz" lIns="91440" tIns="45720" rIns="91440" bIns="45720" rtlCol="0" anchor="ctr"/>
          <a:lstStyle>
            <a:lvl1pPr algn="l">
              <a:defRPr sz="800">
                <a:solidFill>
                  <a:schemeClr val="tx1"/>
                </a:solidFill>
              </a:defRPr>
            </a:lvl1pPr>
          </a:lstStyle>
          <a:p>
            <a:fld id="{F7F99000-8DC5-4FAA-962C-D38BB4F2BF7D}" type="datetime1">
              <a:rPr lang="en-US" smtClean="0"/>
              <a:t>7/17/2026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97112" y="6492240"/>
            <a:ext cx="2660904" cy="338328"/>
          </a:xfrm>
          <a:prstGeom prst="rect">
            <a:avLst/>
          </a:prstGeom>
        </p:spPr>
        <p:txBody>
          <a:bodyPr vert="horz" lIns="91440" tIns="45720" rIns="91440" bIns="45720" rtlCol="0" anchor="ctr"/>
          <a:lstStyle>
            <a:lvl1pPr algn="r">
              <a:defRPr sz="800">
                <a:solidFill>
                  <a:schemeClr val="tx1"/>
                </a:solidFill>
              </a:defRPr>
            </a:lvl1pPr>
          </a:lstStyle>
          <a:p>
            <a:r>
              <a:rPr lang="en-US"/>
              <a:t>Sample Footer Text</a:t>
            </a:r>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49456" y="6492240"/>
            <a:ext cx="457200" cy="338328"/>
          </a:xfrm>
          <a:prstGeom prst="rect">
            <a:avLst/>
          </a:prstGeom>
        </p:spPr>
        <p:txBody>
          <a:bodyPr vert="horz" lIns="91440" tIns="45720" rIns="91440" bIns="45720" rtlCol="0" anchor="ctr"/>
          <a:lstStyle>
            <a:lvl1pPr algn="r">
              <a:defRPr sz="800">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640475364"/>
      </p:ext>
    </p:extLst>
  </p:cSld>
  <p:clrMap bg1="lt1" tx1="dk1" bg2="lt2" tx2="dk2" accent1="accent1" accent2="accent2" accent3="accent3" accent4="accent4" accent5="accent5" accent6="accent6" hlink="hlink" folHlink="folHlink"/>
  <p:sldLayoutIdLst>
    <p:sldLayoutId id="2147483815" r:id="rId1"/>
    <p:sldLayoutId id="2147483814" r:id="rId2"/>
    <p:sldLayoutId id="2147483816" r:id="rId3"/>
    <p:sldLayoutId id="2147483765" r:id="rId4"/>
    <p:sldLayoutId id="2147483766" r:id="rId5"/>
    <p:sldLayoutId id="2147483767" r:id="rId6"/>
    <p:sldLayoutId id="2147483768" r:id="rId7"/>
    <p:sldLayoutId id="2147483769" r:id="rId8"/>
    <p:sldLayoutId id="2147483770" r:id="rId9"/>
    <p:sldLayoutId id="2147483771" r:id="rId10"/>
    <p:sldLayoutId id="2147483772" r:id="rId11"/>
    <p:sldLayoutId id="2147483773" r:id="rId12"/>
    <p:sldLayoutId id="2147483774" r:id="rId13"/>
    <p:sldLayoutId id="2147483775" r:id="rId14"/>
    <p:sldLayoutId id="2147483776" r:id="rId15"/>
    <p:sldLayoutId id="2147483777" r:id="rId16"/>
    <p:sldLayoutId id="2147483778" r:id="rId17"/>
    <p:sldLayoutId id="2147483779" r:id="rId18"/>
    <p:sldLayoutId id="2147483780" r:id="rId19"/>
    <p:sldLayoutId id="2147483781" r:id="rId20"/>
    <p:sldLayoutId id="2147483782" r:id="rId21"/>
    <p:sldLayoutId id="2147483783" r:id="rId22"/>
    <p:sldLayoutId id="2147483784" r:id="rId23"/>
    <p:sldLayoutId id="2147483785" r:id="rId24"/>
    <p:sldLayoutId id="2147483786" r:id="rId25"/>
    <p:sldLayoutId id="2147483787" r:id="rId26"/>
    <p:sldLayoutId id="2147483788" r:id="rId27"/>
    <p:sldLayoutId id="2147483789" r:id="rId28"/>
    <p:sldLayoutId id="2147483790" r:id="rId29"/>
    <p:sldLayoutId id="2147483791" r:id="rId30"/>
    <p:sldLayoutId id="2147483792" r:id="rId31"/>
    <p:sldLayoutId id="2147483793" r:id="rId32"/>
    <p:sldLayoutId id="2147483794" r:id="rId33"/>
    <p:sldLayoutId id="2147483795" r:id="rId34"/>
    <p:sldLayoutId id="2147483796" r:id="rId35"/>
    <p:sldLayoutId id="2147483797" r:id="rId36"/>
    <p:sldLayoutId id="2147483798" r:id="rId37"/>
    <p:sldLayoutId id="2147483799" r:id="rId38"/>
    <p:sldLayoutId id="2147483800" r:id="rId39"/>
    <p:sldLayoutId id="2147483801" r:id="rId40"/>
    <p:sldLayoutId id="2147483802" r:id="rId41"/>
    <p:sldLayoutId id="2147483803" r:id="rId42"/>
    <p:sldLayoutId id="2147483804" r:id="rId43"/>
    <p:sldLayoutId id="2147483805" r:id="rId44"/>
    <p:sldLayoutId id="2147483806" r:id="rId45"/>
    <p:sldLayoutId id="2147483807" r:id="rId46"/>
    <p:sldLayoutId id="2147483808" r:id="rId47"/>
    <p:sldLayoutId id="2147483809" r:id="rId48"/>
    <p:sldLayoutId id="2147483810" r:id="rId49"/>
    <p:sldLayoutId id="2147483811" r:id="rId50"/>
    <p:sldLayoutId id="2147483812" r:id="rId51"/>
    <p:sldLayoutId id="2147483813" r:id="rId52"/>
  </p:sldLayoutIdLst>
  <p:hf sldNum="0" hdr="0" ftr="0" dt="0"/>
  <p:txStyles>
    <p:titleStyle>
      <a:lvl1pPr algn="l" defTabSz="914400" rtl="0" eaLnBrk="1" latinLnBrk="0" hangingPunct="1">
        <a:lnSpc>
          <a:spcPct val="90000"/>
        </a:lnSpc>
        <a:spcBef>
          <a:spcPct val="0"/>
        </a:spcBef>
        <a:buNone/>
        <a:defRPr sz="3200" b="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bioedge.org/medical-practice/female-doctors-patients-may-have-lower-mortality-and-hospital-readmission-rates/" TargetMode="External"/><Relationship Id="rId2" Type="http://schemas.openxmlformats.org/officeDocument/2006/relationships/image" Target="../media/image9.jpg"/><Relationship Id="rId1" Type="http://schemas.openxmlformats.org/officeDocument/2006/relationships/slideLayout" Target="../slideLayouts/slideLayout1.xml"/><Relationship Id="rId4" Type="http://schemas.openxmlformats.org/officeDocument/2006/relationships/hyperlink" Target="https://creativecommons.org/licenses/by/3.0/"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xml"/><Relationship Id="rId1" Type="http://schemas.openxmlformats.org/officeDocument/2006/relationships/slideLayout" Target="../slideLayouts/slideLayout9.xml"/><Relationship Id="rId4" Type="http://schemas.openxmlformats.org/officeDocument/2006/relationships/image" Target="../media/image15.png"/></Relationships>
</file>

<file path=ppt/slides/_rels/slide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hyperlink" Target="https://www.future-skills.org/skills/skills-required-to-be-doctor/" TargetMode="External"/><Relationship Id="rId2" Type="http://schemas.openxmlformats.org/officeDocument/2006/relationships/hyperlink" Target="https://www.healthcareers.nhs.uk/explore-roles/doctors/roles-doctors" TargetMode="External"/><Relationship Id="rId1" Type="http://schemas.openxmlformats.org/officeDocument/2006/relationships/slideLayout" Target="../slideLayouts/slideLayout9.xml"/><Relationship Id="rId4" Type="http://schemas.openxmlformats.org/officeDocument/2006/relationships/hyperlink" Target="https://www.bma.org.uk/media/fx2kzkh1/20250152-doctors-titles-explained-updated-2025.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B9C7E-DD8E-45D3-F29A-2114F432607C}"/>
              </a:ext>
            </a:extLst>
          </p:cNvPr>
          <p:cNvSpPr>
            <a:spLocks noGrp="1"/>
          </p:cNvSpPr>
          <p:nvPr>
            <p:ph type="ctrTitle"/>
          </p:nvPr>
        </p:nvSpPr>
        <p:spPr>
          <a:xfrm>
            <a:off x="429768" y="411480"/>
            <a:ext cx="5330952" cy="3739896"/>
          </a:xfrm>
        </p:spPr>
        <p:txBody>
          <a:bodyPr anchor="t">
            <a:normAutofit/>
          </a:bodyPr>
          <a:lstStyle/>
          <a:p>
            <a:r>
              <a:rPr lang="en-GB" sz="4400" b="1" u="sng" dirty="0"/>
              <a:t>Doctors in the health care sector</a:t>
            </a:r>
          </a:p>
        </p:txBody>
      </p:sp>
      <p:sp>
        <p:nvSpPr>
          <p:cNvPr id="3" name="Subtitle 2">
            <a:extLst>
              <a:ext uri="{FF2B5EF4-FFF2-40B4-BE49-F238E27FC236}">
                <a16:creationId xmlns:a16="http://schemas.microsoft.com/office/drawing/2014/main" id="{E4DE7256-EB9A-DEA2-B361-47D938E450A0}"/>
              </a:ext>
            </a:extLst>
          </p:cNvPr>
          <p:cNvSpPr>
            <a:spLocks noGrp="1"/>
          </p:cNvSpPr>
          <p:nvPr>
            <p:ph type="subTitle" idx="1"/>
          </p:nvPr>
        </p:nvSpPr>
        <p:spPr>
          <a:xfrm>
            <a:off x="429768" y="4818354"/>
            <a:ext cx="4517136" cy="1380744"/>
          </a:xfrm>
        </p:spPr>
        <p:txBody>
          <a:bodyPr anchor="b">
            <a:normAutofit/>
          </a:bodyPr>
          <a:lstStyle/>
          <a:p>
            <a:r>
              <a:rPr lang="en-GB" dirty="0"/>
              <a:t>2522371 javairia suleman </a:t>
            </a:r>
          </a:p>
          <a:p>
            <a:r>
              <a:rPr lang="en-GB" dirty="0"/>
              <a:t>Abdullah Sodique  Academic and Employability skills</a:t>
            </a:r>
          </a:p>
        </p:txBody>
      </p:sp>
      <p:pic>
        <p:nvPicPr>
          <p:cNvPr id="5" name="Picture Placeholder 4">
            <a:extLst>
              <a:ext uri="{FF2B5EF4-FFF2-40B4-BE49-F238E27FC236}">
                <a16:creationId xmlns:a16="http://schemas.microsoft.com/office/drawing/2014/main" id="{152D85AA-AE76-1849-41B7-B5B2321DF78E}"/>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7981" r="49231" b="-1"/>
          <a:stretch>
            <a:fillRect/>
          </a:stretch>
        </p:blipFill>
        <p:spPr>
          <a:xfrm>
            <a:off x="6096000" y="10"/>
            <a:ext cx="6096001" cy="6874162"/>
          </a:xfrm>
          <a:noFill/>
        </p:spPr>
      </p:pic>
      <p:sp>
        <p:nvSpPr>
          <p:cNvPr id="6" name="TextBox 5">
            <a:extLst>
              <a:ext uri="{FF2B5EF4-FFF2-40B4-BE49-F238E27FC236}">
                <a16:creationId xmlns:a16="http://schemas.microsoft.com/office/drawing/2014/main" id="{0CAAB974-7725-BF22-F909-B70B1BF37D04}"/>
              </a:ext>
            </a:extLst>
          </p:cNvPr>
          <p:cNvSpPr txBox="1"/>
          <p:nvPr/>
        </p:nvSpPr>
        <p:spPr>
          <a:xfrm>
            <a:off x="9697796" y="6199098"/>
            <a:ext cx="2494206" cy="200055"/>
          </a:xfrm>
          <a:prstGeom prst="rect">
            <a:avLst/>
          </a:prstGeom>
          <a:solidFill>
            <a:srgbClr val="000000"/>
          </a:solidFill>
        </p:spPr>
        <p:txBody>
          <a:bodyPr wrap="square" rtlCol="0">
            <a:spAutoFit/>
          </a:bodyPr>
          <a:lstStyle/>
          <a:p>
            <a:pPr algn="r">
              <a:spcAft>
                <a:spcPts val="600"/>
              </a:spcAft>
            </a:pPr>
            <a:r>
              <a:rPr lang="en-GB" sz="700">
                <a:solidFill>
                  <a:srgbClr val="FFFFFF"/>
                </a:solidFill>
                <a:hlinkClick r:id="rId3" tooltip="https://bioedge.org/medical-practice/female-doctors-patients-may-have-lower-mortality-and-hospital-readmission-rate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32495408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E524D-E517-FA95-C3F4-87673680B1E2}"/>
              </a:ext>
            </a:extLst>
          </p:cNvPr>
          <p:cNvSpPr>
            <a:spLocks noGrp="1"/>
          </p:cNvSpPr>
          <p:nvPr>
            <p:ph type="title"/>
          </p:nvPr>
        </p:nvSpPr>
        <p:spPr>
          <a:xfrm>
            <a:off x="2969342" y="481781"/>
            <a:ext cx="7639664" cy="688258"/>
          </a:xfrm>
        </p:spPr>
        <p:txBody>
          <a:bodyPr anchor="b">
            <a:normAutofit/>
          </a:bodyPr>
          <a:lstStyle/>
          <a:p>
            <a:r>
              <a:rPr lang="en-GB" sz="4000" b="1" u="sng" dirty="0">
                <a:solidFill>
                  <a:schemeClr val="bg2">
                    <a:lumMod val="10000"/>
                  </a:schemeClr>
                </a:solidFill>
              </a:rPr>
              <a:t>What is a Doctor?</a:t>
            </a:r>
          </a:p>
        </p:txBody>
      </p:sp>
      <p:sp>
        <p:nvSpPr>
          <p:cNvPr id="5" name="TextBox 4">
            <a:extLst>
              <a:ext uri="{FF2B5EF4-FFF2-40B4-BE49-F238E27FC236}">
                <a16:creationId xmlns:a16="http://schemas.microsoft.com/office/drawing/2014/main" id="{B535D973-BA82-8CF7-1CFF-5096336E1095}"/>
              </a:ext>
            </a:extLst>
          </p:cNvPr>
          <p:cNvSpPr txBox="1"/>
          <p:nvPr/>
        </p:nvSpPr>
        <p:spPr>
          <a:xfrm>
            <a:off x="98320" y="1465007"/>
            <a:ext cx="3913240" cy="1169551"/>
          </a:xfrm>
          <a:prstGeom prst="rect">
            <a:avLst/>
          </a:prstGeom>
          <a:noFill/>
        </p:spPr>
        <p:txBody>
          <a:bodyPr wrap="square" rtlCol="0">
            <a:spAutoFit/>
          </a:bodyPr>
          <a:lstStyle/>
          <a:p>
            <a:r>
              <a:rPr lang="en-GB" sz="1400" dirty="0"/>
              <a:t>A doctor's role is to assess patients by asking questions about symptoms, carrying out medical examinations, arranging any tests to help identify the patient's health issue.</a:t>
            </a:r>
          </a:p>
        </p:txBody>
      </p:sp>
      <p:sp>
        <p:nvSpPr>
          <p:cNvPr id="6" name="TextBox 5">
            <a:extLst>
              <a:ext uri="{FF2B5EF4-FFF2-40B4-BE49-F238E27FC236}">
                <a16:creationId xmlns:a16="http://schemas.microsoft.com/office/drawing/2014/main" id="{097A58B8-550F-919E-B6C9-DC224C226A4C}"/>
              </a:ext>
            </a:extLst>
          </p:cNvPr>
          <p:cNvSpPr txBox="1"/>
          <p:nvPr/>
        </p:nvSpPr>
        <p:spPr>
          <a:xfrm>
            <a:off x="8573729" y="1465007"/>
            <a:ext cx="3451123" cy="1169551"/>
          </a:xfrm>
          <a:prstGeom prst="rect">
            <a:avLst/>
          </a:prstGeom>
          <a:noFill/>
        </p:spPr>
        <p:txBody>
          <a:bodyPr wrap="square" rtlCol="0">
            <a:spAutoFit/>
          </a:bodyPr>
          <a:lstStyle/>
          <a:p>
            <a:r>
              <a:rPr lang="en-GB" sz="1400" dirty="0"/>
              <a:t>Doctors help support patients with their long- term conditions by closely monitoring their health and making any changes in treatment if needed to improve quality of life.</a:t>
            </a:r>
          </a:p>
        </p:txBody>
      </p:sp>
      <p:sp>
        <p:nvSpPr>
          <p:cNvPr id="7" name="TextBox 6">
            <a:extLst>
              <a:ext uri="{FF2B5EF4-FFF2-40B4-BE49-F238E27FC236}">
                <a16:creationId xmlns:a16="http://schemas.microsoft.com/office/drawing/2014/main" id="{D37EEF80-538D-76A1-6D04-B8ED9D031130}"/>
              </a:ext>
            </a:extLst>
          </p:cNvPr>
          <p:cNvSpPr txBox="1"/>
          <p:nvPr/>
        </p:nvSpPr>
        <p:spPr>
          <a:xfrm>
            <a:off x="4222954" y="1465007"/>
            <a:ext cx="4139381" cy="1169551"/>
          </a:xfrm>
          <a:prstGeom prst="rect">
            <a:avLst/>
          </a:prstGeom>
          <a:noFill/>
        </p:spPr>
        <p:txBody>
          <a:bodyPr wrap="square" rtlCol="0">
            <a:spAutoFit/>
          </a:bodyPr>
          <a:lstStyle/>
          <a:p>
            <a:r>
              <a:rPr lang="en-GB" sz="1400" dirty="0"/>
              <a:t>They help to diagnose a person's illness and provide them with treatment, which includes prescribing medication, carrying out procedures, and referring patients when needed.</a:t>
            </a:r>
          </a:p>
        </p:txBody>
      </p:sp>
      <p:sp>
        <p:nvSpPr>
          <p:cNvPr id="8" name="TextBox 7">
            <a:extLst>
              <a:ext uri="{FF2B5EF4-FFF2-40B4-BE49-F238E27FC236}">
                <a16:creationId xmlns:a16="http://schemas.microsoft.com/office/drawing/2014/main" id="{8A37709F-0E80-A7E9-C988-00FD3A91A08E}"/>
              </a:ext>
            </a:extLst>
          </p:cNvPr>
          <p:cNvSpPr txBox="1"/>
          <p:nvPr/>
        </p:nvSpPr>
        <p:spPr>
          <a:xfrm>
            <a:off x="0" y="2949190"/>
            <a:ext cx="4080387" cy="954107"/>
          </a:xfrm>
          <a:prstGeom prst="rect">
            <a:avLst/>
          </a:prstGeom>
          <a:noFill/>
        </p:spPr>
        <p:txBody>
          <a:bodyPr wrap="square" rtlCol="0">
            <a:spAutoFit/>
          </a:bodyPr>
          <a:lstStyle/>
          <a:p>
            <a:r>
              <a:rPr lang="en-GB" sz="1400" dirty="0"/>
              <a:t>Doctors work as part of a team which includes nurses, pharmacists, therapists, and other healthcare professionals to ensure they all provide the best possible care. </a:t>
            </a:r>
          </a:p>
        </p:txBody>
      </p:sp>
      <p:sp>
        <p:nvSpPr>
          <p:cNvPr id="9" name="TextBox 8">
            <a:extLst>
              <a:ext uri="{FF2B5EF4-FFF2-40B4-BE49-F238E27FC236}">
                <a16:creationId xmlns:a16="http://schemas.microsoft.com/office/drawing/2014/main" id="{06AF24D6-1797-FDCF-7E08-9648EAFF7AF6}"/>
              </a:ext>
            </a:extLst>
          </p:cNvPr>
          <p:cNvSpPr txBox="1"/>
          <p:nvPr/>
        </p:nvSpPr>
        <p:spPr>
          <a:xfrm>
            <a:off x="4434348" y="2958642"/>
            <a:ext cx="3903405" cy="738664"/>
          </a:xfrm>
          <a:prstGeom prst="rect">
            <a:avLst/>
          </a:prstGeom>
          <a:noFill/>
        </p:spPr>
        <p:txBody>
          <a:bodyPr wrap="square" rtlCol="0">
            <a:spAutoFit/>
          </a:bodyPr>
          <a:lstStyle/>
          <a:p>
            <a:r>
              <a:rPr lang="en-GB" sz="1400" dirty="0"/>
              <a:t>They help to educate people about correct lifestyle choices, preventing risk of disease, regular checkups, vaccinations.</a:t>
            </a:r>
          </a:p>
        </p:txBody>
      </p:sp>
      <p:sp>
        <p:nvSpPr>
          <p:cNvPr id="10" name="TextBox 9">
            <a:extLst>
              <a:ext uri="{FF2B5EF4-FFF2-40B4-BE49-F238E27FC236}">
                <a16:creationId xmlns:a16="http://schemas.microsoft.com/office/drawing/2014/main" id="{2F9D45DE-B6BA-F29E-ABAC-A62A5DF9DAA0}"/>
              </a:ext>
            </a:extLst>
          </p:cNvPr>
          <p:cNvSpPr txBox="1"/>
          <p:nvPr/>
        </p:nvSpPr>
        <p:spPr>
          <a:xfrm>
            <a:off x="8691714" y="2949190"/>
            <a:ext cx="3333138" cy="954107"/>
          </a:xfrm>
          <a:prstGeom prst="rect">
            <a:avLst/>
          </a:prstGeom>
          <a:noFill/>
        </p:spPr>
        <p:txBody>
          <a:bodyPr wrap="square" rtlCol="0">
            <a:spAutoFit/>
          </a:bodyPr>
          <a:lstStyle/>
          <a:p>
            <a:r>
              <a:rPr lang="en-GB" sz="1400" dirty="0"/>
              <a:t>They help  manage patient records, protect confidentiality, and make sure to follow professional standards to ensure safe, quality healthcare.</a:t>
            </a:r>
          </a:p>
        </p:txBody>
      </p:sp>
      <p:pic>
        <p:nvPicPr>
          <p:cNvPr id="12" name="Picture 11">
            <a:extLst>
              <a:ext uri="{FF2B5EF4-FFF2-40B4-BE49-F238E27FC236}">
                <a16:creationId xmlns:a16="http://schemas.microsoft.com/office/drawing/2014/main" id="{614D96AE-95A9-D3F4-79E0-6DBF567BA2FD}"/>
              </a:ext>
            </a:extLst>
          </p:cNvPr>
          <p:cNvPicPr>
            <a:picLocks noChangeAspect="1"/>
          </p:cNvPicPr>
          <p:nvPr/>
        </p:nvPicPr>
        <p:blipFill>
          <a:blip r:embed="rId2"/>
          <a:stretch>
            <a:fillRect/>
          </a:stretch>
        </p:blipFill>
        <p:spPr>
          <a:xfrm>
            <a:off x="0" y="4021392"/>
            <a:ext cx="5270090" cy="2836607"/>
          </a:xfrm>
          <a:prstGeom prst="rect">
            <a:avLst/>
          </a:prstGeom>
        </p:spPr>
      </p:pic>
      <p:pic>
        <p:nvPicPr>
          <p:cNvPr id="14" name="Picture 13">
            <a:extLst>
              <a:ext uri="{FF2B5EF4-FFF2-40B4-BE49-F238E27FC236}">
                <a16:creationId xmlns:a16="http://schemas.microsoft.com/office/drawing/2014/main" id="{8C678F5E-2471-FD18-5530-A513B753C100}"/>
              </a:ext>
            </a:extLst>
          </p:cNvPr>
          <p:cNvPicPr>
            <a:picLocks noChangeAspect="1"/>
          </p:cNvPicPr>
          <p:nvPr/>
        </p:nvPicPr>
        <p:blipFill>
          <a:blip r:embed="rId3"/>
          <a:stretch>
            <a:fillRect/>
          </a:stretch>
        </p:blipFill>
        <p:spPr>
          <a:xfrm>
            <a:off x="6853084" y="4021390"/>
            <a:ext cx="5338916" cy="2836607"/>
          </a:xfrm>
          <a:prstGeom prst="rect">
            <a:avLst/>
          </a:prstGeom>
        </p:spPr>
      </p:pic>
    </p:spTree>
    <p:extLst>
      <p:ext uri="{BB962C8B-B14F-4D97-AF65-F5344CB8AC3E}">
        <p14:creationId xmlns:p14="http://schemas.microsoft.com/office/powerpoint/2010/main" val="11202605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D37CCE-5C76-651F-BB73-450630EFCAA3}"/>
              </a:ext>
            </a:extLst>
          </p:cNvPr>
          <p:cNvSpPr>
            <a:spLocks noGrp="1"/>
          </p:cNvSpPr>
          <p:nvPr>
            <p:ph type="title"/>
          </p:nvPr>
        </p:nvSpPr>
        <p:spPr>
          <a:xfrm>
            <a:off x="1792421" y="383456"/>
            <a:ext cx="8961120" cy="762097"/>
          </a:xfrm>
        </p:spPr>
        <p:txBody>
          <a:bodyPr>
            <a:normAutofit/>
          </a:bodyPr>
          <a:lstStyle/>
          <a:p>
            <a:r>
              <a:rPr lang="en-GB" sz="4000" b="1" u="sng" dirty="0">
                <a:solidFill>
                  <a:schemeClr val="bg2">
                    <a:lumMod val="10000"/>
                  </a:schemeClr>
                </a:solidFill>
              </a:rPr>
              <a:t>Specific skills of a doctor</a:t>
            </a:r>
          </a:p>
        </p:txBody>
      </p:sp>
      <p:sp>
        <p:nvSpPr>
          <p:cNvPr id="5" name="TextBox 4">
            <a:extLst>
              <a:ext uri="{FF2B5EF4-FFF2-40B4-BE49-F238E27FC236}">
                <a16:creationId xmlns:a16="http://schemas.microsoft.com/office/drawing/2014/main" id="{BFF74866-9B34-AF88-53CA-39295E1DC958}"/>
              </a:ext>
            </a:extLst>
          </p:cNvPr>
          <p:cNvSpPr txBox="1"/>
          <p:nvPr/>
        </p:nvSpPr>
        <p:spPr>
          <a:xfrm>
            <a:off x="383458" y="1435510"/>
            <a:ext cx="3470787" cy="738664"/>
          </a:xfrm>
          <a:prstGeom prst="rect">
            <a:avLst/>
          </a:prstGeom>
          <a:noFill/>
        </p:spPr>
        <p:txBody>
          <a:bodyPr wrap="square" rtlCol="0">
            <a:spAutoFit/>
          </a:bodyPr>
          <a:lstStyle/>
          <a:p>
            <a:r>
              <a:rPr lang="en-GB" sz="1400" dirty="0"/>
              <a:t>Understanding the human body, illnesses, and the best possible treatments for different conditions.</a:t>
            </a:r>
          </a:p>
        </p:txBody>
      </p:sp>
      <p:sp>
        <p:nvSpPr>
          <p:cNvPr id="6" name="TextBox 5">
            <a:extLst>
              <a:ext uri="{FF2B5EF4-FFF2-40B4-BE49-F238E27FC236}">
                <a16:creationId xmlns:a16="http://schemas.microsoft.com/office/drawing/2014/main" id="{F6B00947-0915-FDA3-BDA5-585F6C67CE9D}"/>
              </a:ext>
            </a:extLst>
          </p:cNvPr>
          <p:cNvSpPr txBox="1"/>
          <p:nvPr/>
        </p:nvSpPr>
        <p:spPr>
          <a:xfrm>
            <a:off x="4434348" y="1435510"/>
            <a:ext cx="2890684" cy="954107"/>
          </a:xfrm>
          <a:prstGeom prst="rect">
            <a:avLst/>
          </a:prstGeom>
          <a:noFill/>
        </p:spPr>
        <p:txBody>
          <a:bodyPr wrap="square" rtlCol="0">
            <a:spAutoFit/>
          </a:bodyPr>
          <a:lstStyle/>
          <a:p>
            <a:r>
              <a:rPr lang="en-GB" sz="1400" dirty="0"/>
              <a:t>They carry out procedures such as taking bloods, administering injections, treating wounds, and performing CPR.</a:t>
            </a:r>
          </a:p>
        </p:txBody>
      </p:sp>
      <p:sp>
        <p:nvSpPr>
          <p:cNvPr id="7" name="TextBox 6">
            <a:extLst>
              <a:ext uri="{FF2B5EF4-FFF2-40B4-BE49-F238E27FC236}">
                <a16:creationId xmlns:a16="http://schemas.microsoft.com/office/drawing/2014/main" id="{9EAB613C-F542-D180-756C-F272C3079BF9}"/>
              </a:ext>
            </a:extLst>
          </p:cNvPr>
          <p:cNvSpPr txBox="1"/>
          <p:nvPr/>
        </p:nvSpPr>
        <p:spPr>
          <a:xfrm>
            <a:off x="8180439" y="1465007"/>
            <a:ext cx="3156155" cy="954107"/>
          </a:xfrm>
          <a:prstGeom prst="rect">
            <a:avLst/>
          </a:prstGeom>
          <a:noFill/>
        </p:spPr>
        <p:txBody>
          <a:bodyPr wrap="square" rtlCol="0">
            <a:spAutoFit/>
          </a:bodyPr>
          <a:lstStyle/>
          <a:p>
            <a:r>
              <a:rPr lang="en-GB" sz="1400" dirty="0"/>
              <a:t>They make sure to listen carefully to patients, explain treatments correctly, and provide advice in a more understandable way.</a:t>
            </a:r>
          </a:p>
        </p:txBody>
      </p:sp>
      <p:sp>
        <p:nvSpPr>
          <p:cNvPr id="8" name="TextBox 7">
            <a:extLst>
              <a:ext uri="{FF2B5EF4-FFF2-40B4-BE49-F238E27FC236}">
                <a16:creationId xmlns:a16="http://schemas.microsoft.com/office/drawing/2014/main" id="{9878A175-B8E4-585D-96C5-DE05A78F0BE5}"/>
              </a:ext>
            </a:extLst>
          </p:cNvPr>
          <p:cNvSpPr txBox="1"/>
          <p:nvPr/>
        </p:nvSpPr>
        <p:spPr>
          <a:xfrm>
            <a:off x="383458" y="2772697"/>
            <a:ext cx="2969342" cy="954107"/>
          </a:xfrm>
          <a:prstGeom prst="rect">
            <a:avLst/>
          </a:prstGeom>
          <a:noFill/>
        </p:spPr>
        <p:txBody>
          <a:bodyPr wrap="square" rtlCol="0">
            <a:spAutoFit/>
          </a:bodyPr>
          <a:lstStyle/>
          <a:p>
            <a:r>
              <a:rPr lang="en-GB" sz="1400" dirty="0"/>
              <a:t>Doctors keep patient information safe, they treat everyone with respect, all whilst continuing to improve their medical knowledge.</a:t>
            </a:r>
          </a:p>
        </p:txBody>
      </p:sp>
      <p:sp>
        <p:nvSpPr>
          <p:cNvPr id="9" name="TextBox 8">
            <a:extLst>
              <a:ext uri="{FF2B5EF4-FFF2-40B4-BE49-F238E27FC236}">
                <a16:creationId xmlns:a16="http://schemas.microsoft.com/office/drawing/2014/main" id="{D28949CE-96CD-AC11-1991-6D9B88D359B0}"/>
              </a:ext>
            </a:extLst>
          </p:cNvPr>
          <p:cNvSpPr txBox="1"/>
          <p:nvPr/>
        </p:nvSpPr>
        <p:spPr>
          <a:xfrm>
            <a:off x="4517922" y="2772697"/>
            <a:ext cx="2969342" cy="954107"/>
          </a:xfrm>
          <a:prstGeom prst="rect">
            <a:avLst/>
          </a:prstGeom>
          <a:noFill/>
        </p:spPr>
        <p:txBody>
          <a:bodyPr wrap="square" rtlCol="0">
            <a:spAutoFit/>
          </a:bodyPr>
          <a:lstStyle/>
          <a:p>
            <a:r>
              <a:rPr lang="en-GB" sz="1400" dirty="0"/>
              <a:t>Having a clear and understanding way of communication when explaining illnesses, treatment plans. </a:t>
            </a:r>
          </a:p>
        </p:txBody>
      </p:sp>
      <p:sp>
        <p:nvSpPr>
          <p:cNvPr id="10" name="TextBox 9">
            <a:extLst>
              <a:ext uri="{FF2B5EF4-FFF2-40B4-BE49-F238E27FC236}">
                <a16:creationId xmlns:a16="http://schemas.microsoft.com/office/drawing/2014/main" id="{319B6DE7-4BC2-5837-66EC-7ABA7F8653F1}"/>
              </a:ext>
            </a:extLst>
          </p:cNvPr>
          <p:cNvSpPr txBox="1"/>
          <p:nvPr/>
        </p:nvSpPr>
        <p:spPr>
          <a:xfrm>
            <a:off x="8327922" y="2772697"/>
            <a:ext cx="3156155" cy="738664"/>
          </a:xfrm>
          <a:prstGeom prst="rect">
            <a:avLst/>
          </a:prstGeom>
          <a:noFill/>
        </p:spPr>
        <p:txBody>
          <a:bodyPr wrap="square" rtlCol="0">
            <a:spAutoFit/>
          </a:bodyPr>
          <a:lstStyle/>
          <a:p>
            <a:r>
              <a:rPr lang="en-GB" sz="1400" dirty="0"/>
              <a:t>Understanding how patients feel and treat them with kindness, respect, and compassion.</a:t>
            </a:r>
          </a:p>
        </p:txBody>
      </p:sp>
      <p:pic>
        <p:nvPicPr>
          <p:cNvPr id="12" name="Picture 11">
            <a:extLst>
              <a:ext uri="{FF2B5EF4-FFF2-40B4-BE49-F238E27FC236}">
                <a16:creationId xmlns:a16="http://schemas.microsoft.com/office/drawing/2014/main" id="{F851A62E-C598-7B48-ACFD-B2D66D3BB94A}"/>
              </a:ext>
            </a:extLst>
          </p:cNvPr>
          <p:cNvPicPr>
            <a:picLocks noChangeAspect="1"/>
          </p:cNvPicPr>
          <p:nvPr/>
        </p:nvPicPr>
        <p:blipFill>
          <a:blip r:embed="rId2"/>
          <a:stretch>
            <a:fillRect/>
          </a:stretch>
        </p:blipFill>
        <p:spPr>
          <a:xfrm>
            <a:off x="42279" y="4038752"/>
            <a:ext cx="4662457" cy="2819248"/>
          </a:xfrm>
          <a:prstGeom prst="rect">
            <a:avLst/>
          </a:prstGeom>
        </p:spPr>
      </p:pic>
      <p:pic>
        <p:nvPicPr>
          <p:cNvPr id="14" name="Picture 13">
            <a:extLst>
              <a:ext uri="{FF2B5EF4-FFF2-40B4-BE49-F238E27FC236}">
                <a16:creationId xmlns:a16="http://schemas.microsoft.com/office/drawing/2014/main" id="{89400954-49E4-9521-3C0F-F4D01F284CE3}"/>
              </a:ext>
            </a:extLst>
          </p:cNvPr>
          <p:cNvPicPr>
            <a:picLocks noChangeAspect="1"/>
          </p:cNvPicPr>
          <p:nvPr/>
        </p:nvPicPr>
        <p:blipFill>
          <a:blip r:embed="rId3"/>
          <a:stretch>
            <a:fillRect/>
          </a:stretch>
        </p:blipFill>
        <p:spPr>
          <a:xfrm>
            <a:off x="7487263" y="4016761"/>
            <a:ext cx="4662457" cy="2819248"/>
          </a:xfrm>
          <a:prstGeom prst="rect">
            <a:avLst/>
          </a:prstGeom>
        </p:spPr>
      </p:pic>
      <p:cxnSp>
        <p:nvCxnSpPr>
          <p:cNvPr id="16" name="Straight Arrow Connector 15">
            <a:extLst>
              <a:ext uri="{FF2B5EF4-FFF2-40B4-BE49-F238E27FC236}">
                <a16:creationId xmlns:a16="http://schemas.microsoft.com/office/drawing/2014/main" id="{F52FCC0D-E398-54E1-3168-A87E1B788825}"/>
              </a:ext>
            </a:extLst>
          </p:cNvPr>
          <p:cNvCxnSpPr>
            <a:cxnSpLocks/>
          </p:cNvCxnSpPr>
          <p:nvPr/>
        </p:nvCxnSpPr>
        <p:spPr>
          <a:xfrm>
            <a:off x="5009535" y="5230761"/>
            <a:ext cx="2172929" cy="0"/>
          </a:xfrm>
          <a:prstGeom prst="straightConnector1">
            <a:avLst/>
          </a:prstGeom>
          <a:ln>
            <a:solidFill>
              <a:schemeClr val="bg2">
                <a:lumMod val="1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E67EC9C1-56BD-F851-D756-533592EA453E}"/>
              </a:ext>
            </a:extLst>
          </p:cNvPr>
          <p:cNvCxnSpPr>
            <a:cxnSpLocks/>
          </p:cNvCxnSpPr>
          <p:nvPr/>
        </p:nvCxnSpPr>
        <p:spPr>
          <a:xfrm>
            <a:off x="5009535" y="6017342"/>
            <a:ext cx="2172929" cy="0"/>
          </a:xfrm>
          <a:prstGeom prst="straightConnector1">
            <a:avLst/>
          </a:prstGeom>
          <a:ln>
            <a:solidFill>
              <a:schemeClr val="bg2">
                <a:lumMod val="10000"/>
              </a:schemeClr>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830337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074E0-D72B-3F9D-1644-B57C10031A33}"/>
              </a:ext>
            </a:extLst>
          </p:cNvPr>
          <p:cNvSpPr>
            <a:spLocks noGrp="1"/>
          </p:cNvSpPr>
          <p:nvPr>
            <p:ph type="title"/>
          </p:nvPr>
        </p:nvSpPr>
        <p:spPr>
          <a:xfrm>
            <a:off x="2081588" y="275303"/>
            <a:ext cx="8961120" cy="1440524"/>
          </a:xfrm>
        </p:spPr>
        <p:txBody>
          <a:bodyPr>
            <a:normAutofit/>
          </a:bodyPr>
          <a:lstStyle/>
          <a:p>
            <a:r>
              <a:rPr lang="en-GB" sz="4000" b="1" u="sng" dirty="0">
                <a:solidFill>
                  <a:schemeClr val="bg2">
                    <a:lumMod val="10000"/>
                  </a:schemeClr>
                </a:solidFill>
              </a:rPr>
              <a:t>Why are these skills essential for a doctor?</a:t>
            </a:r>
          </a:p>
        </p:txBody>
      </p:sp>
      <p:sp>
        <p:nvSpPr>
          <p:cNvPr id="3" name="TextBox 2">
            <a:extLst>
              <a:ext uri="{FF2B5EF4-FFF2-40B4-BE49-F238E27FC236}">
                <a16:creationId xmlns:a16="http://schemas.microsoft.com/office/drawing/2014/main" id="{BB51F54D-E5D2-1FB0-5B0E-936FCF4AE877}"/>
              </a:ext>
            </a:extLst>
          </p:cNvPr>
          <p:cNvSpPr txBox="1"/>
          <p:nvPr/>
        </p:nvSpPr>
        <p:spPr>
          <a:xfrm>
            <a:off x="294968" y="2005780"/>
            <a:ext cx="5506064" cy="1169551"/>
          </a:xfrm>
          <a:prstGeom prst="rect">
            <a:avLst/>
          </a:prstGeom>
          <a:noFill/>
        </p:spPr>
        <p:txBody>
          <a:bodyPr wrap="square" rtlCol="0">
            <a:spAutoFit/>
          </a:bodyPr>
          <a:lstStyle/>
          <a:p>
            <a:r>
              <a:rPr lang="en-GB" sz="1400" dirty="0"/>
              <a:t>Doctors need these skills to make sure patients receive safe and effective care. Communication helps doctors to build trust with patients and make sure they understand their health. Empathy allows doctors to support patients during their difficult time and show care.</a:t>
            </a:r>
          </a:p>
        </p:txBody>
      </p:sp>
      <p:sp>
        <p:nvSpPr>
          <p:cNvPr id="4" name="TextBox 3">
            <a:extLst>
              <a:ext uri="{FF2B5EF4-FFF2-40B4-BE49-F238E27FC236}">
                <a16:creationId xmlns:a16="http://schemas.microsoft.com/office/drawing/2014/main" id="{20AD0286-B852-278F-1A77-F7C5524C70A0}"/>
              </a:ext>
            </a:extLst>
          </p:cNvPr>
          <p:cNvSpPr txBox="1"/>
          <p:nvPr/>
        </p:nvSpPr>
        <p:spPr>
          <a:xfrm>
            <a:off x="6282813" y="2005780"/>
            <a:ext cx="5329084" cy="954107"/>
          </a:xfrm>
          <a:prstGeom prst="rect">
            <a:avLst/>
          </a:prstGeom>
          <a:noFill/>
        </p:spPr>
        <p:txBody>
          <a:bodyPr wrap="square" rtlCol="0">
            <a:spAutoFit/>
          </a:bodyPr>
          <a:lstStyle/>
          <a:p>
            <a:r>
              <a:rPr lang="en-GB" sz="1400" dirty="0"/>
              <a:t>Problem solving and decision-making skills helps doctors to identify health problems and choose the best, appropriate treatment. Attention to detail helps them notice changes in a patients condition an help reduce risk of mistakes. </a:t>
            </a:r>
          </a:p>
        </p:txBody>
      </p:sp>
      <p:sp>
        <p:nvSpPr>
          <p:cNvPr id="5" name="TextBox 4">
            <a:extLst>
              <a:ext uri="{FF2B5EF4-FFF2-40B4-BE49-F238E27FC236}">
                <a16:creationId xmlns:a16="http://schemas.microsoft.com/office/drawing/2014/main" id="{2AB3AC2A-1779-E90A-1F48-25A788E2C586}"/>
              </a:ext>
            </a:extLst>
          </p:cNvPr>
          <p:cNvSpPr txBox="1"/>
          <p:nvPr/>
        </p:nvSpPr>
        <p:spPr>
          <a:xfrm>
            <a:off x="3451123" y="3421060"/>
            <a:ext cx="4906296" cy="954107"/>
          </a:xfrm>
          <a:prstGeom prst="rect">
            <a:avLst/>
          </a:prstGeom>
          <a:noFill/>
        </p:spPr>
        <p:txBody>
          <a:bodyPr wrap="square" rtlCol="0">
            <a:spAutoFit/>
          </a:bodyPr>
          <a:lstStyle/>
          <a:p>
            <a:r>
              <a:rPr lang="en-GB" sz="1400" dirty="0"/>
              <a:t>Teamwork is important because doctors work alongside other healthcare professionals to help provide the right support. Being adaptable and continuing to learn helps doctors keep their knowledge updated.</a:t>
            </a:r>
          </a:p>
        </p:txBody>
      </p:sp>
      <p:pic>
        <p:nvPicPr>
          <p:cNvPr id="7" name="Picture 6">
            <a:extLst>
              <a:ext uri="{FF2B5EF4-FFF2-40B4-BE49-F238E27FC236}">
                <a16:creationId xmlns:a16="http://schemas.microsoft.com/office/drawing/2014/main" id="{07976A88-F112-0A65-73FE-3E244F430D69}"/>
              </a:ext>
            </a:extLst>
          </p:cNvPr>
          <p:cNvPicPr>
            <a:picLocks noChangeAspect="1"/>
          </p:cNvPicPr>
          <p:nvPr/>
        </p:nvPicPr>
        <p:blipFill>
          <a:blip r:embed="rId3"/>
          <a:stretch>
            <a:fillRect/>
          </a:stretch>
        </p:blipFill>
        <p:spPr>
          <a:xfrm>
            <a:off x="0" y="4473676"/>
            <a:ext cx="5319252" cy="2384323"/>
          </a:xfrm>
          <a:prstGeom prst="rect">
            <a:avLst/>
          </a:prstGeom>
        </p:spPr>
      </p:pic>
      <p:pic>
        <p:nvPicPr>
          <p:cNvPr id="9" name="Picture 8">
            <a:extLst>
              <a:ext uri="{FF2B5EF4-FFF2-40B4-BE49-F238E27FC236}">
                <a16:creationId xmlns:a16="http://schemas.microsoft.com/office/drawing/2014/main" id="{CB8205CB-BBE7-AAC0-49B3-FB4880488DAA}"/>
              </a:ext>
            </a:extLst>
          </p:cNvPr>
          <p:cNvPicPr>
            <a:picLocks noChangeAspect="1"/>
          </p:cNvPicPr>
          <p:nvPr/>
        </p:nvPicPr>
        <p:blipFill>
          <a:blip r:embed="rId4"/>
          <a:stretch>
            <a:fillRect/>
          </a:stretch>
        </p:blipFill>
        <p:spPr>
          <a:xfrm>
            <a:off x="6944352" y="4473675"/>
            <a:ext cx="5247647" cy="2384323"/>
          </a:xfrm>
          <a:prstGeom prst="rect">
            <a:avLst/>
          </a:prstGeom>
        </p:spPr>
      </p:pic>
    </p:spTree>
    <p:extLst>
      <p:ext uri="{BB962C8B-B14F-4D97-AF65-F5344CB8AC3E}">
        <p14:creationId xmlns:p14="http://schemas.microsoft.com/office/powerpoint/2010/main" val="7715080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5A628-A12E-7A50-954D-57BB35BABE98}"/>
              </a:ext>
            </a:extLst>
          </p:cNvPr>
          <p:cNvSpPr>
            <a:spLocks noGrp="1"/>
          </p:cNvSpPr>
          <p:nvPr>
            <p:ph type="title"/>
          </p:nvPr>
        </p:nvSpPr>
        <p:spPr>
          <a:xfrm>
            <a:off x="1816116" y="255638"/>
            <a:ext cx="8961120" cy="830923"/>
          </a:xfrm>
        </p:spPr>
        <p:txBody>
          <a:bodyPr>
            <a:normAutofit/>
          </a:bodyPr>
          <a:lstStyle/>
          <a:p>
            <a:r>
              <a:rPr lang="en-GB" sz="4000" b="1" u="sng" dirty="0">
                <a:solidFill>
                  <a:schemeClr val="bg2">
                    <a:lumMod val="10000"/>
                  </a:schemeClr>
                </a:solidFill>
              </a:rPr>
              <a:t>Different types of doctors</a:t>
            </a:r>
          </a:p>
        </p:txBody>
      </p:sp>
      <p:sp>
        <p:nvSpPr>
          <p:cNvPr id="3" name="TextBox 2">
            <a:extLst>
              <a:ext uri="{FF2B5EF4-FFF2-40B4-BE49-F238E27FC236}">
                <a16:creationId xmlns:a16="http://schemas.microsoft.com/office/drawing/2014/main" id="{2D065556-C73C-E770-80FF-38B8952CA0B9}"/>
              </a:ext>
            </a:extLst>
          </p:cNvPr>
          <p:cNvSpPr txBox="1"/>
          <p:nvPr/>
        </p:nvSpPr>
        <p:spPr>
          <a:xfrm>
            <a:off x="344130" y="1356852"/>
            <a:ext cx="4906296" cy="1169551"/>
          </a:xfrm>
          <a:prstGeom prst="rect">
            <a:avLst/>
          </a:prstGeom>
          <a:noFill/>
        </p:spPr>
        <p:txBody>
          <a:bodyPr wrap="square" rtlCol="0">
            <a:spAutoFit/>
          </a:bodyPr>
          <a:lstStyle/>
          <a:p>
            <a:r>
              <a:rPr lang="en-GB" sz="1400" dirty="0"/>
              <a:t>After completing medical school, most students then qualify on to become foundation doctors. In the UK, all doctors spend the first few years becoming familiar with the wide range of areas, helping them choose what type of doctor they would want to become.</a:t>
            </a:r>
          </a:p>
        </p:txBody>
      </p:sp>
      <p:sp>
        <p:nvSpPr>
          <p:cNvPr id="5" name="TextBox 4">
            <a:extLst>
              <a:ext uri="{FF2B5EF4-FFF2-40B4-BE49-F238E27FC236}">
                <a16:creationId xmlns:a16="http://schemas.microsoft.com/office/drawing/2014/main" id="{2510619A-8BE1-6457-81E1-4DE5C9ABF4B3}"/>
              </a:ext>
            </a:extLst>
          </p:cNvPr>
          <p:cNvSpPr txBox="1"/>
          <p:nvPr/>
        </p:nvSpPr>
        <p:spPr>
          <a:xfrm>
            <a:off x="6853084" y="1356852"/>
            <a:ext cx="4788309" cy="1384995"/>
          </a:xfrm>
          <a:prstGeom prst="rect">
            <a:avLst/>
          </a:prstGeom>
          <a:noFill/>
        </p:spPr>
        <p:txBody>
          <a:bodyPr wrap="square" rtlCol="0">
            <a:spAutoFit/>
          </a:bodyPr>
          <a:lstStyle/>
          <a:p>
            <a:r>
              <a:rPr lang="en-GB" sz="1400" dirty="0"/>
              <a:t>Some doctors become highly qualified in emergency medicine, which allows them to be confident working in busy emergency departments supporting patients with serious or life- threatening illnesses. These type of doctors have t generally work fast on their feet, ready for anything.</a:t>
            </a:r>
          </a:p>
        </p:txBody>
      </p:sp>
      <p:sp>
        <p:nvSpPr>
          <p:cNvPr id="6" name="TextBox 5">
            <a:extLst>
              <a:ext uri="{FF2B5EF4-FFF2-40B4-BE49-F238E27FC236}">
                <a16:creationId xmlns:a16="http://schemas.microsoft.com/office/drawing/2014/main" id="{2C4E8589-74A5-948C-A837-9CA4B72ABD71}"/>
              </a:ext>
            </a:extLst>
          </p:cNvPr>
          <p:cNvSpPr txBox="1"/>
          <p:nvPr/>
        </p:nvSpPr>
        <p:spPr>
          <a:xfrm>
            <a:off x="344130" y="2851111"/>
            <a:ext cx="5024283" cy="1600438"/>
          </a:xfrm>
          <a:prstGeom prst="rect">
            <a:avLst/>
          </a:prstGeom>
          <a:noFill/>
        </p:spPr>
        <p:txBody>
          <a:bodyPr wrap="square" rtlCol="0">
            <a:spAutoFit/>
          </a:bodyPr>
          <a:lstStyle/>
          <a:p>
            <a:r>
              <a:rPr lang="en-GB" sz="1400" dirty="0"/>
              <a:t>GP’S are doctors who look after peoples physical and mental health, from the moment they are born to when they die. They work in GP practices, health surgeries, and are usually someone's first call whenever they are unwell. As a GP, if a patient is very unwell you would normally refer them to the hospital, but any minor or life illnesses are seen by them.</a:t>
            </a:r>
          </a:p>
        </p:txBody>
      </p:sp>
      <p:sp>
        <p:nvSpPr>
          <p:cNvPr id="7" name="TextBox 6">
            <a:extLst>
              <a:ext uri="{FF2B5EF4-FFF2-40B4-BE49-F238E27FC236}">
                <a16:creationId xmlns:a16="http://schemas.microsoft.com/office/drawing/2014/main" id="{ECE821DC-BCC3-4189-E342-E644456FD6B4}"/>
              </a:ext>
            </a:extLst>
          </p:cNvPr>
          <p:cNvSpPr txBox="1"/>
          <p:nvPr/>
        </p:nvSpPr>
        <p:spPr>
          <a:xfrm>
            <a:off x="6951406" y="3156155"/>
            <a:ext cx="4689987" cy="1384995"/>
          </a:xfrm>
          <a:prstGeom prst="rect">
            <a:avLst/>
          </a:prstGeom>
          <a:noFill/>
        </p:spPr>
        <p:txBody>
          <a:bodyPr wrap="square" rtlCol="0">
            <a:spAutoFit/>
          </a:bodyPr>
          <a:lstStyle/>
          <a:p>
            <a:r>
              <a:rPr lang="en-GB" sz="1400" dirty="0"/>
              <a:t>There are also doctors who work in the intensive care units inside hospitals. These professionals handle very ill patients who are at risk of or recovering from life- threatening conditions. Alongside providing care for patients, these doctors also help support families during these hard times. </a:t>
            </a:r>
          </a:p>
        </p:txBody>
      </p:sp>
      <p:pic>
        <p:nvPicPr>
          <p:cNvPr id="9" name="Picture 8">
            <a:extLst>
              <a:ext uri="{FF2B5EF4-FFF2-40B4-BE49-F238E27FC236}">
                <a16:creationId xmlns:a16="http://schemas.microsoft.com/office/drawing/2014/main" id="{63A353C2-238B-CE70-06EF-F81E4531D1CB}"/>
              </a:ext>
            </a:extLst>
          </p:cNvPr>
          <p:cNvPicPr>
            <a:picLocks noChangeAspect="1"/>
          </p:cNvPicPr>
          <p:nvPr/>
        </p:nvPicPr>
        <p:blipFill>
          <a:blip r:embed="rId2"/>
          <a:stretch>
            <a:fillRect/>
          </a:stretch>
        </p:blipFill>
        <p:spPr>
          <a:xfrm>
            <a:off x="0" y="4776257"/>
            <a:ext cx="5584723" cy="2155486"/>
          </a:xfrm>
          <a:prstGeom prst="rect">
            <a:avLst/>
          </a:prstGeom>
        </p:spPr>
      </p:pic>
      <p:pic>
        <p:nvPicPr>
          <p:cNvPr id="11" name="Picture 10">
            <a:extLst>
              <a:ext uri="{FF2B5EF4-FFF2-40B4-BE49-F238E27FC236}">
                <a16:creationId xmlns:a16="http://schemas.microsoft.com/office/drawing/2014/main" id="{37675A39-E2D8-0043-C905-1498B5BDDFFA}"/>
              </a:ext>
            </a:extLst>
          </p:cNvPr>
          <p:cNvPicPr>
            <a:picLocks noChangeAspect="1"/>
          </p:cNvPicPr>
          <p:nvPr/>
        </p:nvPicPr>
        <p:blipFill>
          <a:blip r:embed="rId3"/>
          <a:stretch>
            <a:fillRect/>
          </a:stretch>
        </p:blipFill>
        <p:spPr>
          <a:xfrm>
            <a:off x="6951407" y="4776256"/>
            <a:ext cx="5240594" cy="2081743"/>
          </a:xfrm>
          <a:prstGeom prst="rect">
            <a:avLst/>
          </a:prstGeom>
        </p:spPr>
      </p:pic>
    </p:spTree>
    <p:extLst>
      <p:ext uri="{BB962C8B-B14F-4D97-AF65-F5344CB8AC3E}">
        <p14:creationId xmlns:p14="http://schemas.microsoft.com/office/powerpoint/2010/main" val="24252153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0E162-DC23-59BF-3ABB-A4978DFFA50E}"/>
              </a:ext>
            </a:extLst>
          </p:cNvPr>
          <p:cNvSpPr>
            <a:spLocks noGrp="1"/>
          </p:cNvSpPr>
          <p:nvPr>
            <p:ph type="title"/>
          </p:nvPr>
        </p:nvSpPr>
        <p:spPr>
          <a:xfrm>
            <a:off x="2087389" y="196645"/>
            <a:ext cx="8961120" cy="880086"/>
          </a:xfrm>
        </p:spPr>
        <p:txBody>
          <a:bodyPr>
            <a:normAutofit/>
          </a:bodyPr>
          <a:lstStyle/>
          <a:p>
            <a:r>
              <a:rPr lang="en-GB" sz="4000" b="1" u="sng" dirty="0">
                <a:solidFill>
                  <a:schemeClr val="bg2">
                    <a:lumMod val="10000"/>
                  </a:schemeClr>
                </a:solidFill>
              </a:rPr>
              <a:t>Ways to improve skills</a:t>
            </a:r>
          </a:p>
        </p:txBody>
      </p:sp>
      <p:sp>
        <p:nvSpPr>
          <p:cNvPr id="4" name="TextBox 3">
            <a:extLst>
              <a:ext uri="{FF2B5EF4-FFF2-40B4-BE49-F238E27FC236}">
                <a16:creationId xmlns:a16="http://schemas.microsoft.com/office/drawing/2014/main" id="{F0C53C30-3A68-4990-EFB6-EAAAB79D8DB0}"/>
              </a:ext>
            </a:extLst>
          </p:cNvPr>
          <p:cNvSpPr txBox="1"/>
          <p:nvPr/>
        </p:nvSpPr>
        <p:spPr>
          <a:xfrm>
            <a:off x="0" y="1317522"/>
            <a:ext cx="3775587" cy="738664"/>
          </a:xfrm>
          <a:prstGeom prst="rect">
            <a:avLst/>
          </a:prstGeom>
          <a:noFill/>
        </p:spPr>
        <p:txBody>
          <a:bodyPr wrap="square" rtlCol="0">
            <a:spAutoFit/>
          </a:bodyPr>
          <a:lstStyle/>
          <a:p>
            <a:r>
              <a:rPr lang="en-GB" sz="1400" dirty="0"/>
              <a:t>Treat all patients with respect by making sure to be kind, patient, and understanding of every situation.</a:t>
            </a:r>
          </a:p>
        </p:txBody>
      </p:sp>
      <p:sp>
        <p:nvSpPr>
          <p:cNvPr id="5" name="TextBox 4">
            <a:extLst>
              <a:ext uri="{FF2B5EF4-FFF2-40B4-BE49-F238E27FC236}">
                <a16:creationId xmlns:a16="http://schemas.microsoft.com/office/drawing/2014/main" id="{741A11F3-2C81-151D-6560-5AB6C13171E8}"/>
              </a:ext>
            </a:extLst>
          </p:cNvPr>
          <p:cNvSpPr txBox="1"/>
          <p:nvPr/>
        </p:nvSpPr>
        <p:spPr>
          <a:xfrm>
            <a:off x="4483511" y="1317522"/>
            <a:ext cx="3490451" cy="738664"/>
          </a:xfrm>
          <a:prstGeom prst="rect">
            <a:avLst/>
          </a:prstGeom>
          <a:noFill/>
        </p:spPr>
        <p:txBody>
          <a:bodyPr wrap="square" rtlCol="0">
            <a:spAutoFit/>
          </a:bodyPr>
          <a:lstStyle/>
          <a:p>
            <a:r>
              <a:rPr lang="en-GB" sz="1400" dirty="0"/>
              <a:t>Encouraging patients by involving them in choices made about their care and including them all the way. </a:t>
            </a:r>
          </a:p>
        </p:txBody>
      </p:sp>
      <p:sp>
        <p:nvSpPr>
          <p:cNvPr id="6" name="TextBox 5">
            <a:extLst>
              <a:ext uri="{FF2B5EF4-FFF2-40B4-BE49-F238E27FC236}">
                <a16:creationId xmlns:a16="http://schemas.microsoft.com/office/drawing/2014/main" id="{456F8E1E-45BB-8A86-84E0-4152E9C8732E}"/>
              </a:ext>
            </a:extLst>
          </p:cNvPr>
          <p:cNvSpPr txBox="1"/>
          <p:nvPr/>
        </p:nvSpPr>
        <p:spPr>
          <a:xfrm>
            <a:off x="8544232" y="1317522"/>
            <a:ext cx="3106994" cy="738664"/>
          </a:xfrm>
          <a:prstGeom prst="rect">
            <a:avLst/>
          </a:prstGeom>
          <a:noFill/>
        </p:spPr>
        <p:txBody>
          <a:bodyPr wrap="square" rtlCol="0">
            <a:spAutoFit/>
          </a:bodyPr>
          <a:lstStyle/>
          <a:p>
            <a:r>
              <a:rPr lang="en-GB" sz="1400" dirty="0"/>
              <a:t>Ensuring to keep informed by regularly updating medical knowledge and skills. </a:t>
            </a:r>
          </a:p>
        </p:txBody>
      </p:sp>
      <p:sp>
        <p:nvSpPr>
          <p:cNvPr id="7" name="TextBox 6">
            <a:extLst>
              <a:ext uri="{FF2B5EF4-FFF2-40B4-BE49-F238E27FC236}">
                <a16:creationId xmlns:a16="http://schemas.microsoft.com/office/drawing/2014/main" id="{4AE42747-E241-E2D2-9985-F342AAF54964}"/>
              </a:ext>
            </a:extLst>
          </p:cNvPr>
          <p:cNvSpPr txBox="1"/>
          <p:nvPr/>
        </p:nvSpPr>
        <p:spPr>
          <a:xfrm>
            <a:off x="471948" y="2615381"/>
            <a:ext cx="3303639" cy="738664"/>
          </a:xfrm>
          <a:prstGeom prst="rect">
            <a:avLst/>
          </a:prstGeom>
          <a:noFill/>
        </p:spPr>
        <p:txBody>
          <a:bodyPr wrap="square" rtlCol="0">
            <a:spAutoFit/>
          </a:bodyPr>
          <a:lstStyle/>
          <a:p>
            <a:r>
              <a:rPr lang="en-GB" sz="1400" dirty="0"/>
              <a:t>Use new and improved healthcare technology to help improve communication and efficiency.</a:t>
            </a:r>
          </a:p>
        </p:txBody>
      </p:sp>
      <p:sp>
        <p:nvSpPr>
          <p:cNvPr id="8" name="TextBox 7">
            <a:extLst>
              <a:ext uri="{FF2B5EF4-FFF2-40B4-BE49-F238E27FC236}">
                <a16:creationId xmlns:a16="http://schemas.microsoft.com/office/drawing/2014/main" id="{210C6F09-A2DF-BE4E-01EB-99DE357A8AFF}"/>
              </a:ext>
            </a:extLst>
          </p:cNvPr>
          <p:cNvSpPr txBox="1"/>
          <p:nvPr/>
        </p:nvSpPr>
        <p:spPr>
          <a:xfrm>
            <a:off x="4483511" y="2690336"/>
            <a:ext cx="3215148" cy="738664"/>
          </a:xfrm>
          <a:prstGeom prst="rect">
            <a:avLst/>
          </a:prstGeom>
          <a:noFill/>
        </p:spPr>
        <p:txBody>
          <a:bodyPr wrap="square" rtlCol="0">
            <a:spAutoFit/>
          </a:bodyPr>
          <a:lstStyle/>
          <a:p>
            <a:r>
              <a:rPr lang="en-GB" sz="1400" dirty="0"/>
              <a:t>Providing consistent, high-quality care by making sure to always improve services. </a:t>
            </a:r>
          </a:p>
        </p:txBody>
      </p:sp>
      <p:sp>
        <p:nvSpPr>
          <p:cNvPr id="9" name="TextBox 8">
            <a:extLst>
              <a:ext uri="{FF2B5EF4-FFF2-40B4-BE49-F238E27FC236}">
                <a16:creationId xmlns:a16="http://schemas.microsoft.com/office/drawing/2014/main" id="{07B664EA-2685-1A82-A049-4B26BC3F9C44}"/>
              </a:ext>
            </a:extLst>
          </p:cNvPr>
          <p:cNvSpPr txBox="1"/>
          <p:nvPr/>
        </p:nvSpPr>
        <p:spPr>
          <a:xfrm>
            <a:off x="8544232" y="2615381"/>
            <a:ext cx="2998839" cy="954107"/>
          </a:xfrm>
          <a:prstGeom prst="rect">
            <a:avLst/>
          </a:prstGeom>
          <a:noFill/>
        </p:spPr>
        <p:txBody>
          <a:bodyPr wrap="square" rtlCol="0">
            <a:spAutoFit/>
          </a:bodyPr>
          <a:lstStyle/>
          <a:p>
            <a:r>
              <a:rPr lang="en-GB" sz="1400" dirty="0"/>
              <a:t>Supporting patients throughout their journeys by offering patient care before, during, and after treatment.</a:t>
            </a:r>
          </a:p>
        </p:txBody>
      </p:sp>
      <p:pic>
        <p:nvPicPr>
          <p:cNvPr id="11" name="Picture 10">
            <a:extLst>
              <a:ext uri="{FF2B5EF4-FFF2-40B4-BE49-F238E27FC236}">
                <a16:creationId xmlns:a16="http://schemas.microsoft.com/office/drawing/2014/main" id="{7BE545A5-6C31-11D3-13BD-C68EA2CD2ED6}"/>
              </a:ext>
            </a:extLst>
          </p:cNvPr>
          <p:cNvPicPr>
            <a:picLocks noChangeAspect="1"/>
          </p:cNvPicPr>
          <p:nvPr/>
        </p:nvPicPr>
        <p:blipFill>
          <a:blip r:embed="rId2"/>
          <a:stretch>
            <a:fillRect/>
          </a:stretch>
        </p:blipFill>
        <p:spPr>
          <a:xfrm>
            <a:off x="0" y="3988195"/>
            <a:ext cx="5273497" cy="2834886"/>
          </a:xfrm>
          <a:prstGeom prst="rect">
            <a:avLst/>
          </a:prstGeom>
        </p:spPr>
      </p:pic>
      <p:pic>
        <p:nvPicPr>
          <p:cNvPr id="13" name="Picture 12">
            <a:extLst>
              <a:ext uri="{FF2B5EF4-FFF2-40B4-BE49-F238E27FC236}">
                <a16:creationId xmlns:a16="http://schemas.microsoft.com/office/drawing/2014/main" id="{B4CF1798-4DF1-09CB-533E-E97C0F3899DE}"/>
              </a:ext>
            </a:extLst>
          </p:cNvPr>
          <p:cNvPicPr>
            <a:picLocks noChangeAspect="1"/>
          </p:cNvPicPr>
          <p:nvPr/>
        </p:nvPicPr>
        <p:blipFill>
          <a:blip r:embed="rId3"/>
          <a:stretch>
            <a:fillRect/>
          </a:stretch>
        </p:blipFill>
        <p:spPr>
          <a:xfrm>
            <a:off x="6918503" y="3988195"/>
            <a:ext cx="5273497" cy="2834886"/>
          </a:xfrm>
          <a:prstGeom prst="rect">
            <a:avLst/>
          </a:prstGeom>
        </p:spPr>
      </p:pic>
    </p:spTree>
    <p:extLst>
      <p:ext uri="{BB962C8B-B14F-4D97-AF65-F5344CB8AC3E}">
        <p14:creationId xmlns:p14="http://schemas.microsoft.com/office/powerpoint/2010/main" val="11031033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E2E7894-EC77-9464-13FE-D09EA66DF65E}"/>
              </a:ext>
            </a:extLst>
          </p:cNvPr>
          <p:cNvSpPr txBox="1"/>
          <p:nvPr/>
        </p:nvSpPr>
        <p:spPr>
          <a:xfrm>
            <a:off x="383458" y="732503"/>
            <a:ext cx="9945329" cy="1477328"/>
          </a:xfrm>
          <a:prstGeom prst="rect">
            <a:avLst/>
          </a:prstGeom>
          <a:noFill/>
        </p:spPr>
        <p:txBody>
          <a:bodyPr wrap="square" rtlCol="0">
            <a:spAutoFit/>
          </a:bodyPr>
          <a:lstStyle/>
          <a:p>
            <a:pPr marL="342900" indent="-342900">
              <a:buAutoNum type="arabicPeriod"/>
            </a:pPr>
            <a:r>
              <a:rPr lang="en-GB" dirty="0">
                <a:hlinkClick r:id="rId2"/>
              </a:rPr>
              <a:t>Roles for doctors | Health Careers</a:t>
            </a:r>
            <a:endParaRPr lang="en-GB" dirty="0"/>
          </a:p>
          <a:p>
            <a:pPr marL="342900" indent="-342900">
              <a:buAutoNum type="arabicPeriod"/>
            </a:pPr>
            <a:r>
              <a:rPr lang="en-GB" dirty="0">
                <a:hlinkClick r:id="rId3"/>
              </a:rPr>
              <a:t>What Are the Top 10 Skills Required to Pursue a Medical Career as a Doctor? - Future Skills</a:t>
            </a:r>
            <a:endParaRPr lang="en-GB" dirty="0"/>
          </a:p>
          <a:p>
            <a:pPr marL="342900" indent="-342900">
              <a:buAutoNum type="arabicPeriod"/>
            </a:pPr>
            <a:r>
              <a:rPr lang="en-GB" dirty="0">
                <a:hlinkClick r:id="rId4"/>
              </a:rPr>
              <a:t>20250152-doctors-titles-explained-updated-2025.pdf</a:t>
            </a:r>
            <a:endParaRPr lang="en-GB" dirty="0"/>
          </a:p>
          <a:p>
            <a:pPr marL="342900" indent="-342900">
              <a:buAutoNum type="arabicPeriod"/>
            </a:pPr>
            <a:endParaRPr lang="en-GB" dirty="0"/>
          </a:p>
        </p:txBody>
      </p:sp>
    </p:spTree>
    <p:extLst>
      <p:ext uri="{BB962C8B-B14F-4D97-AF65-F5344CB8AC3E}">
        <p14:creationId xmlns:p14="http://schemas.microsoft.com/office/powerpoint/2010/main" val="3263778649"/>
      </p:ext>
    </p:extLst>
  </p:cSld>
  <p:clrMapOvr>
    <a:masterClrMapping/>
  </p:clrMapOvr>
</p:sld>
</file>

<file path=ppt/theme/theme1.xml><?xml version="1.0" encoding="utf-8"?>
<a:theme xmlns:a="http://schemas.openxmlformats.org/drawingml/2006/main" name="Oasis">
  <a:themeElements>
    <a:clrScheme name="Oasis">
      <a:dk1>
        <a:srgbClr val="131313"/>
      </a:dk1>
      <a:lt1>
        <a:sysClr val="window" lastClr="FFFFFF"/>
      </a:lt1>
      <a:dk2>
        <a:srgbClr val="2D2A27"/>
      </a:dk2>
      <a:lt2>
        <a:srgbClr val="F0EBE6"/>
      </a:lt2>
      <a:accent1>
        <a:srgbClr val="9F7667"/>
      </a:accent1>
      <a:accent2>
        <a:srgbClr val="BE8856"/>
      </a:accent2>
      <a:accent3>
        <a:srgbClr val="BD9075"/>
      </a:accent3>
      <a:accent4>
        <a:srgbClr val="939081"/>
      </a:accent4>
      <a:accent5>
        <a:srgbClr val="A16D4C"/>
      </a:accent5>
      <a:accent6>
        <a:srgbClr val="8C8662"/>
      </a:accent6>
      <a:hlink>
        <a:srgbClr val="A57361"/>
      </a:hlink>
      <a:folHlink>
        <a:srgbClr val="8C8662"/>
      </a:folHlink>
    </a:clrScheme>
    <a:fontScheme name="Oasis Font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asis" id="{F87D57D1-6595-40EA-BD1E-F0C34D0EF910}" vid="{ECA7DBCD-4BC8-40F2-8EF4-7A6D942FA19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TM03457496[[fn=Parallax]]</Template>
  <TotalTime>139</TotalTime>
  <Words>766</Words>
  <Application>Microsoft Office PowerPoint</Application>
  <PresentationFormat>Widescreen</PresentationFormat>
  <Paragraphs>38</Paragraphs>
  <Slides>7</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Aptos</vt:lpstr>
      <vt:lpstr>Arial</vt:lpstr>
      <vt:lpstr>Neue Haas Grotesk Text Pro</vt:lpstr>
      <vt:lpstr>Oasis</vt:lpstr>
      <vt:lpstr>Doctors in the health care sector</vt:lpstr>
      <vt:lpstr>What is a Doctor?</vt:lpstr>
      <vt:lpstr>Specific skills of a doctor</vt:lpstr>
      <vt:lpstr>Why are these skills essential for a doctor?</vt:lpstr>
      <vt:lpstr>Different types of doctors</vt:lpstr>
      <vt:lpstr>Ways to improve skills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javairia suleman</dc:creator>
  <cp:lastModifiedBy>javairia suleman</cp:lastModifiedBy>
  <cp:revision>1</cp:revision>
  <dcterms:created xsi:type="dcterms:W3CDTF">2026-07-13T20:02:57Z</dcterms:created>
  <dcterms:modified xsi:type="dcterms:W3CDTF">2026-07-17T21:09:15Z</dcterms:modified>
</cp:coreProperties>
</file>