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249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838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1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64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87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374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782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2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349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0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7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EE5E0-DFCD-462F-A3B3-0E4E3CE66DD0}" type="datetimeFigureOut">
              <a:rPr lang="en-GB" smtClean="0"/>
              <a:t>04/07/2018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65FE1-69DB-46E6-85C0-CC826BD9C2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77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7237" y="99897"/>
            <a:ext cx="8041178" cy="66487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Koyrul Meah, Khalil Miah and Abdul </a:t>
            </a:r>
            <a:r>
              <a:rPr lang="en-GB" sz="2800" dirty="0" err="1" smtClean="0"/>
              <a:t>Khalique</a:t>
            </a:r>
            <a:endParaRPr lang="en-GB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55" y="1070525"/>
            <a:ext cx="9904640" cy="557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88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832146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087880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025322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285961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541145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75304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Widescreen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Koyrul Meah, Khalil Miah and Abdul Khalique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Koyrul Meah, Khalil Miah and Abdul Khalique</dc:title>
  <dc:creator>Koyrul Meah (1705602)</dc:creator>
  <cp:lastModifiedBy>Khalil Miah (1705465)</cp:lastModifiedBy>
  <cp:revision>1</cp:revision>
  <dcterms:created xsi:type="dcterms:W3CDTF">2018-07-04T13:15:19Z</dcterms:created>
  <dcterms:modified xsi:type="dcterms:W3CDTF">2018-07-04T13:23:50Z</dcterms:modified>
</cp:coreProperties>
</file>