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1" r:id="rId5"/>
    <p:sldId id="260" r:id="rId6"/>
    <p:sldId id="262" r:id="rId7"/>
    <p:sldId id="259" r:id="rId8"/>
    <p:sldId id="263" r:id="rId9"/>
    <p:sldId id="264" r:id="rId10"/>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92D8EA-2EFC-034A-BD96-B499DD3D9B58}" v="13" dt="2020-12-11T19:42:12.581"/>
    <p1510:client id="{1D2B29C0-B9E2-BCA6-F114-3E9E12614B1A}" v="40" dt="2020-12-11T20:11:18.125"/>
    <p1510:client id="{2AF9FAA8-7D12-F2E1-28BE-7746FEDF44CE}" v="3" dt="2020-12-11T21:33:19.993"/>
    <p1510:client id="{6F6FECEA-31B0-FA1D-E603-78CC212A04EE}" v="3851" dt="2020-12-12T11:10:51.960"/>
    <p1510:client id="{927D29A6-DAA2-61D6-5E5E-6C1F1330AB50}" v="2221" dt="2020-12-11T21:20:01.051"/>
    <p1510:client id="{DA76D71B-1271-4F11-9FE2-EABEF8710A1D}" v="3378" dt="2020-12-11T19:49:25.7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nuta Stefan (1912289)" userId="S::1912289@student.uwtsd.ac.uk::115750c1-8626-400e-bc48-01085d39083d" providerId="AD" clId="Web-{DA76D71B-1271-4F11-9FE2-EABEF8710A1D}"/>
    <pc:docChg chg="mod addSld modSld modMainMaster">
      <pc:chgData name="Lenuta Stefan (1912289)" userId="S::1912289@student.uwtsd.ac.uk::115750c1-8626-400e-bc48-01085d39083d" providerId="AD" clId="Web-{DA76D71B-1271-4F11-9FE2-EABEF8710A1D}" dt="2020-12-11T19:49:25.752" v="3386" actId="20577"/>
      <pc:docMkLst>
        <pc:docMk/>
      </pc:docMkLst>
      <pc:sldChg chg="addSp modSp mod setBg">
        <pc:chgData name="Lenuta Stefan (1912289)" userId="S::1912289@student.uwtsd.ac.uk::115750c1-8626-400e-bc48-01085d39083d" providerId="AD" clId="Web-{DA76D71B-1271-4F11-9FE2-EABEF8710A1D}" dt="2020-12-11T18:41:40.305" v="3062"/>
        <pc:sldMkLst>
          <pc:docMk/>
          <pc:sldMk cId="109857222" sldId="256"/>
        </pc:sldMkLst>
        <pc:spChg chg="mod ord">
          <ac:chgData name="Lenuta Stefan (1912289)" userId="S::1912289@student.uwtsd.ac.uk::115750c1-8626-400e-bc48-01085d39083d" providerId="AD" clId="Web-{DA76D71B-1271-4F11-9FE2-EABEF8710A1D}" dt="2020-12-11T16:20:29.368" v="525"/>
          <ac:spMkLst>
            <pc:docMk/>
            <pc:sldMk cId="109857222" sldId="256"/>
            <ac:spMk id="2" creationId="{00000000-0000-0000-0000-000000000000}"/>
          </ac:spMkLst>
        </pc:spChg>
        <pc:spChg chg="mod">
          <ac:chgData name="Lenuta Stefan (1912289)" userId="S::1912289@student.uwtsd.ac.uk::115750c1-8626-400e-bc48-01085d39083d" providerId="AD" clId="Web-{DA76D71B-1271-4F11-9FE2-EABEF8710A1D}" dt="2020-12-11T16:20:29.368" v="525"/>
          <ac:spMkLst>
            <pc:docMk/>
            <pc:sldMk cId="109857222" sldId="256"/>
            <ac:spMk id="3" creationId="{00000000-0000-0000-0000-000000000000}"/>
          </ac:spMkLst>
        </pc:spChg>
        <pc:spChg chg="add mod">
          <ac:chgData name="Lenuta Stefan (1912289)" userId="S::1912289@student.uwtsd.ac.uk::115750c1-8626-400e-bc48-01085d39083d" providerId="AD" clId="Web-{DA76D71B-1271-4F11-9FE2-EABEF8710A1D}" dt="2020-12-11T18:41:40.305" v="3062"/>
          <ac:spMkLst>
            <pc:docMk/>
            <pc:sldMk cId="109857222" sldId="256"/>
            <ac:spMk id="4" creationId="{E9590F6D-BB83-4BDB-A7B5-E97DF84FD9D3}"/>
          </ac:spMkLst>
        </pc:spChg>
        <pc:spChg chg="add">
          <ac:chgData name="Lenuta Stefan (1912289)" userId="S::1912289@student.uwtsd.ac.uk::115750c1-8626-400e-bc48-01085d39083d" providerId="AD" clId="Web-{DA76D71B-1271-4F11-9FE2-EABEF8710A1D}" dt="2020-12-11T16:20:29.368" v="525"/>
          <ac:spMkLst>
            <pc:docMk/>
            <pc:sldMk cId="109857222" sldId="256"/>
            <ac:spMk id="8" creationId="{88294908-8B00-4F58-BBBA-20F71A40AA9E}"/>
          </ac:spMkLst>
        </pc:spChg>
        <pc:spChg chg="add">
          <ac:chgData name="Lenuta Stefan (1912289)" userId="S::1912289@student.uwtsd.ac.uk::115750c1-8626-400e-bc48-01085d39083d" providerId="AD" clId="Web-{DA76D71B-1271-4F11-9FE2-EABEF8710A1D}" dt="2020-12-11T16:20:29.368" v="525"/>
          <ac:spMkLst>
            <pc:docMk/>
            <pc:sldMk cId="109857222" sldId="256"/>
            <ac:spMk id="10" creationId="{4364C879-1404-4203-8E9D-CC5DE0A621A2}"/>
          </ac:spMkLst>
        </pc:spChg>
        <pc:spChg chg="add">
          <ac:chgData name="Lenuta Stefan (1912289)" userId="S::1912289@student.uwtsd.ac.uk::115750c1-8626-400e-bc48-01085d39083d" providerId="AD" clId="Web-{DA76D71B-1271-4F11-9FE2-EABEF8710A1D}" dt="2020-12-11T16:20:29.368" v="525"/>
          <ac:spMkLst>
            <pc:docMk/>
            <pc:sldMk cId="109857222" sldId="256"/>
            <ac:spMk id="12" creationId="{84617302-4B0D-4351-A6BB-6F0930D943AC}"/>
          </ac:spMkLst>
        </pc:spChg>
        <pc:spChg chg="add">
          <ac:chgData name="Lenuta Stefan (1912289)" userId="S::1912289@student.uwtsd.ac.uk::115750c1-8626-400e-bc48-01085d39083d" providerId="AD" clId="Web-{DA76D71B-1271-4F11-9FE2-EABEF8710A1D}" dt="2020-12-11T16:20:29.368" v="525"/>
          <ac:spMkLst>
            <pc:docMk/>
            <pc:sldMk cId="109857222" sldId="256"/>
            <ac:spMk id="14" creationId="{DA2C7802-C2E0-4218-8F89-8DD7CCD2CD1C}"/>
          </ac:spMkLst>
        </pc:spChg>
        <pc:spChg chg="add">
          <ac:chgData name="Lenuta Stefan (1912289)" userId="S::1912289@student.uwtsd.ac.uk::115750c1-8626-400e-bc48-01085d39083d" providerId="AD" clId="Web-{DA76D71B-1271-4F11-9FE2-EABEF8710A1D}" dt="2020-12-11T16:20:29.368" v="525"/>
          <ac:spMkLst>
            <pc:docMk/>
            <pc:sldMk cId="109857222" sldId="256"/>
            <ac:spMk id="16" creationId="{A6D7111A-21E5-4EE9-8A78-10E5530F0116}"/>
          </ac:spMkLst>
        </pc:spChg>
        <pc:spChg chg="add">
          <ac:chgData name="Lenuta Stefan (1912289)" userId="S::1912289@student.uwtsd.ac.uk::115750c1-8626-400e-bc48-01085d39083d" providerId="AD" clId="Web-{DA76D71B-1271-4F11-9FE2-EABEF8710A1D}" dt="2020-12-11T16:20:29.368" v="525"/>
          <ac:spMkLst>
            <pc:docMk/>
            <pc:sldMk cId="109857222" sldId="256"/>
            <ac:spMk id="18" creationId="{A3969E80-A77B-49FC-9122-D89AFD5EE118}"/>
          </ac:spMkLst>
        </pc:spChg>
        <pc:spChg chg="add">
          <ac:chgData name="Lenuta Stefan (1912289)" userId="S::1912289@student.uwtsd.ac.uk::115750c1-8626-400e-bc48-01085d39083d" providerId="AD" clId="Web-{DA76D71B-1271-4F11-9FE2-EABEF8710A1D}" dt="2020-12-11T16:20:29.368" v="525"/>
          <ac:spMkLst>
            <pc:docMk/>
            <pc:sldMk cId="109857222" sldId="256"/>
            <ac:spMk id="20" creationId="{1849CA57-76BD-4CF2-80BA-D7A46A01B7B1}"/>
          </ac:spMkLst>
        </pc:spChg>
        <pc:spChg chg="add">
          <ac:chgData name="Lenuta Stefan (1912289)" userId="S::1912289@student.uwtsd.ac.uk::115750c1-8626-400e-bc48-01085d39083d" providerId="AD" clId="Web-{DA76D71B-1271-4F11-9FE2-EABEF8710A1D}" dt="2020-12-11T16:20:29.368" v="525"/>
          <ac:spMkLst>
            <pc:docMk/>
            <pc:sldMk cId="109857222" sldId="256"/>
            <ac:spMk id="22" creationId="{35E9085E-E730-4768-83D4-6CB7E9897153}"/>
          </ac:spMkLst>
        </pc:spChg>
        <pc:spChg chg="add">
          <ac:chgData name="Lenuta Stefan (1912289)" userId="S::1912289@student.uwtsd.ac.uk::115750c1-8626-400e-bc48-01085d39083d" providerId="AD" clId="Web-{DA76D71B-1271-4F11-9FE2-EABEF8710A1D}" dt="2020-12-11T16:20:29.368" v="525"/>
          <ac:spMkLst>
            <pc:docMk/>
            <pc:sldMk cId="109857222" sldId="256"/>
            <ac:spMk id="24" creationId="{973272FE-A474-4CAE-8CA2-BCC8B476C3F4}"/>
          </ac:spMkLst>
        </pc:spChg>
        <pc:spChg chg="add">
          <ac:chgData name="Lenuta Stefan (1912289)" userId="S::1912289@student.uwtsd.ac.uk::115750c1-8626-400e-bc48-01085d39083d" providerId="AD" clId="Web-{DA76D71B-1271-4F11-9FE2-EABEF8710A1D}" dt="2020-12-11T16:20:29.368" v="525"/>
          <ac:spMkLst>
            <pc:docMk/>
            <pc:sldMk cId="109857222" sldId="256"/>
            <ac:spMk id="26" creationId="{E07981EA-05A6-437C-88D7-B377B92B031D}"/>
          </ac:spMkLst>
        </pc:spChg>
        <pc:spChg chg="add">
          <ac:chgData name="Lenuta Stefan (1912289)" userId="S::1912289@student.uwtsd.ac.uk::115750c1-8626-400e-bc48-01085d39083d" providerId="AD" clId="Web-{DA76D71B-1271-4F11-9FE2-EABEF8710A1D}" dt="2020-12-11T16:20:29.368" v="525"/>
          <ac:spMkLst>
            <pc:docMk/>
            <pc:sldMk cId="109857222" sldId="256"/>
            <ac:spMk id="28" creationId="{15E3C750-986E-4769-B1AE-49289FBEE757}"/>
          </ac:spMkLst>
        </pc:spChg>
      </pc:sldChg>
      <pc:sldChg chg="addSp modSp new mod setBg">
        <pc:chgData name="Lenuta Stefan (1912289)" userId="S::1912289@student.uwtsd.ac.uk::115750c1-8626-400e-bc48-01085d39083d" providerId="AD" clId="Web-{DA76D71B-1271-4F11-9FE2-EABEF8710A1D}" dt="2020-12-11T18:41:40.305" v="3062"/>
        <pc:sldMkLst>
          <pc:docMk/>
          <pc:sldMk cId="124738310" sldId="257"/>
        </pc:sldMkLst>
        <pc:spChg chg="mod">
          <ac:chgData name="Lenuta Stefan (1912289)" userId="S::1912289@student.uwtsd.ac.uk::115750c1-8626-400e-bc48-01085d39083d" providerId="AD" clId="Web-{DA76D71B-1271-4F11-9FE2-EABEF8710A1D}" dt="2020-12-11T16:59:44.112" v="586" actId="20577"/>
          <ac:spMkLst>
            <pc:docMk/>
            <pc:sldMk cId="124738310" sldId="257"/>
            <ac:spMk id="2" creationId="{387D226B-90BF-4B3A-BEA8-5F23E596025F}"/>
          </ac:spMkLst>
        </pc:spChg>
        <pc:spChg chg="mod">
          <ac:chgData name="Lenuta Stefan (1912289)" userId="S::1912289@student.uwtsd.ac.uk::115750c1-8626-400e-bc48-01085d39083d" providerId="AD" clId="Web-{DA76D71B-1271-4F11-9FE2-EABEF8710A1D}" dt="2020-12-11T17:37:17.321" v="1700" actId="20577"/>
          <ac:spMkLst>
            <pc:docMk/>
            <pc:sldMk cId="124738310" sldId="257"/>
            <ac:spMk id="3" creationId="{826D2BA9-D025-4150-ABD5-E54131CBB13D}"/>
          </ac:spMkLst>
        </pc:spChg>
        <pc:spChg chg="add mod">
          <ac:chgData name="Lenuta Stefan (1912289)" userId="S::1912289@student.uwtsd.ac.uk::115750c1-8626-400e-bc48-01085d39083d" providerId="AD" clId="Web-{DA76D71B-1271-4F11-9FE2-EABEF8710A1D}" dt="2020-12-11T18:41:40.305" v="3062"/>
          <ac:spMkLst>
            <pc:docMk/>
            <pc:sldMk cId="124738310" sldId="257"/>
            <ac:spMk id="4" creationId="{4FFDEDCC-405A-48C0-9EB7-3B758DF4D781}"/>
          </ac:spMkLst>
        </pc:spChg>
        <pc:spChg chg="add">
          <ac:chgData name="Lenuta Stefan (1912289)" userId="S::1912289@student.uwtsd.ac.uk::115750c1-8626-400e-bc48-01085d39083d" providerId="AD" clId="Web-{DA76D71B-1271-4F11-9FE2-EABEF8710A1D}" dt="2020-12-11T16:21:54.462" v="526"/>
          <ac:spMkLst>
            <pc:docMk/>
            <pc:sldMk cId="124738310" sldId="257"/>
            <ac:spMk id="8" creationId="{7CB4857B-ED7C-444D-9F04-2F885114A1C2}"/>
          </ac:spMkLst>
        </pc:spChg>
        <pc:spChg chg="add">
          <ac:chgData name="Lenuta Stefan (1912289)" userId="S::1912289@student.uwtsd.ac.uk::115750c1-8626-400e-bc48-01085d39083d" providerId="AD" clId="Web-{DA76D71B-1271-4F11-9FE2-EABEF8710A1D}" dt="2020-12-11T16:21:54.462" v="526"/>
          <ac:spMkLst>
            <pc:docMk/>
            <pc:sldMk cId="124738310" sldId="257"/>
            <ac:spMk id="10" creationId="{D18046FB-44EA-4FD8-A585-EA09A319B2D0}"/>
          </ac:spMkLst>
        </pc:spChg>
        <pc:spChg chg="add">
          <ac:chgData name="Lenuta Stefan (1912289)" userId="S::1912289@student.uwtsd.ac.uk::115750c1-8626-400e-bc48-01085d39083d" providerId="AD" clId="Web-{DA76D71B-1271-4F11-9FE2-EABEF8710A1D}" dt="2020-12-11T16:21:54.462" v="526"/>
          <ac:spMkLst>
            <pc:docMk/>
            <pc:sldMk cId="124738310" sldId="257"/>
            <ac:spMk id="12" creationId="{479F5F2B-8B58-4140-AE6A-51F6C67B18D9}"/>
          </ac:spMkLst>
        </pc:spChg>
      </pc:sldChg>
      <pc:sldChg chg="addSp delSp modSp new mod modTransition modClrScheme modShow chgLayout">
        <pc:chgData name="Lenuta Stefan (1912289)" userId="S::1912289@student.uwtsd.ac.uk::115750c1-8626-400e-bc48-01085d39083d" providerId="AD" clId="Web-{DA76D71B-1271-4F11-9FE2-EABEF8710A1D}" dt="2020-12-11T19:49:22.861" v="3384" actId="20577"/>
        <pc:sldMkLst>
          <pc:docMk/>
          <pc:sldMk cId="114025442" sldId="258"/>
        </pc:sldMkLst>
        <pc:spChg chg="add del mod">
          <ac:chgData name="Lenuta Stefan (1912289)" userId="S::1912289@student.uwtsd.ac.uk::115750c1-8626-400e-bc48-01085d39083d" providerId="AD" clId="Web-{DA76D71B-1271-4F11-9FE2-EABEF8710A1D}" dt="2020-12-11T18:42:21.773" v="3065"/>
          <ac:spMkLst>
            <pc:docMk/>
            <pc:sldMk cId="114025442" sldId="258"/>
            <ac:spMk id="2" creationId="{19D09715-9779-4049-BB45-C1E45A54B775}"/>
          </ac:spMkLst>
        </pc:spChg>
        <pc:spChg chg="add mod">
          <ac:chgData name="Lenuta Stefan (1912289)" userId="S::1912289@student.uwtsd.ac.uk::115750c1-8626-400e-bc48-01085d39083d" providerId="AD" clId="Web-{DA76D71B-1271-4F11-9FE2-EABEF8710A1D}" dt="2020-12-11T19:46:54.263" v="3367" actId="20577"/>
          <ac:spMkLst>
            <pc:docMk/>
            <pc:sldMk cId="114025442" sldId="258"/>
            <ac:spMk id="3" creationId="{E7C88A28-E1E5-4667-BFD6-B723AB7D6F2D}"/>
          </ac:spMkLst>
        </pc:spChg>
        <pc:spChg chg="add mod">
          <ac:chgData name="Lenuta Stefan (1912289)" userId="S::1912289@student.uwtsd.ac.uk::115750c1-8626-400e-bc48-01085d39083d" providerId="AD" clId="Web-{DA76D71B-1271-4F11-9FE2-EABEF8710A1D}" dt="2020-12-11T19:47:36.872" v="3373" actId="14100"/>
          <ac:spMkLst>
            <pc:docMk/>
            <pc:sldMk cId="114025442" sldId="258"/>
            <ac:spMk id="4" creationId="{39803F0A-0FC1-4C1A-827F-B634438741DE}"/>
          </ac:spMkLst>
        </pc:spChg>
        <pc:spChg chg="add del mod">
          <ac:chgData name="Lenuta Stefan (1912289)" userId="S::1912289@student.uwtsd.ac.uk::115750c1-8626-400e-bc48-01085d39083d" providerId="AD" clId="Web-{DA76D71B-1271-4F11-9FE2-EABEF8710A1D}" dt="2020-12-11T18:42:28.664" v="3067"/>
          <ac:spMkLst>
            <pc:docMk/>
            <pc:sldMk cId="114025442" sldId="258"/>
            <ac:spMk id="5" creationId="{26B3DAB2-E99C-44C9-AC48-88F18F2234B0}"/>
          </ac:spMkLst>
        </pc:spChg>
        <pc:spChg chg="add mod">
          <ac:chgData name="Lenuta Stefan (1912289)" userId="S::1912289@student.uwtsd.ac.uk::115750c1-8626-400e-bc48-01085d39083d" providerId="AD" clId="Web-{DA76D71B-1271-4F11-9FE2-EABEF8710A1D}" dt="2020-12-11T18:43:51.804" v="3071" actId="20577"/>
          <ac:spMkLst>
            <pc:docMk/>
            <pc:sldMk cId="114025442" sldId="258"/>
            <ac:spMk id="6" creationId="{1ABBCD2D-062D-4F29-9574-03D81364DF52}"/>
          </ac:spMkLst>
        </pc:spChg>
        <pc:spChg chg="add">
          <ac:chgData name="Lenuta Stefan (1912289)" userId="S::1912289@student.uwtsd.ac.uk::115750c1-8626-400e-bc48-01085d39083d" providerId="AD" clId="Web-{DA76D71B-1271-4F11-9FE2-EABEF8710A1D}" dt="2020-12-11T18:48:07.763" v="3080"/>
          <ac:spMkLst>
            <pc:docMk/>
            <pc:sldMk cId="114025442" sldId="258"/>
            <ac:spMk id="7" creationId="{4D4694E3-1C11-4D3D-987C-692F8C5D9B55}"/>
          </ac:spMkLst>
        </pc:spChg>
        <pc:spChg chg="add mod ord">
          <ac:chgData name="Lenuta Stefan (1912289)" userId="S::1912289@student.uwtsd.ac.uk::115750c1-8626-400e-bc48-01085d39083d" providerId="AD" clId="Web-{DA76D71B-1271-4F11-9FE2-EABEF8710A1D}" dt="2020-12-11T19:48:40.799" v="3383" actId="1076"/>
          <ac:spMkLst>
            <pc:docMk/>
            <pc:sldMk cId="114025442" sldId="258"/>
            <ac:spMk id="8" creationId="{7C7592C5-B227-4B28-92D5-DC7CF7D4D59A}"/>
          </ac:spMkLst>
        </pc:spChg>
        <pc:spChg chg="add del mod ord">
          <ac:chgData name="Lenuta Stefan (1912289)" userId="S::1912289@student.uwtsd.ac.uk::115750c1-8626-400e-bc48-01085d39083d" providerId="AD" clId="Web-{DA76D71B-1271-4F11-9FE2-EABEF8710A1D}" dt="2020-12-11T19:11:32.244" v="3261"/>
          <ac:spMkLst>
            <pc:docMk/>
            <pc:sldMk cId="114025442" sldId="258"/>
            <ac:spMk id="9" creationId="{42A9E22A-43A4-4C64-BB5F-676A61E91E5E}"/>
          </ac:spMkLst>
        </pc:spChg>
        <pc:spChg chg="add mod">
          <ac:chgData name="Lenuta Stefan (1912289)" userId="S::1912289@student.uwtsd.ac.uk::115750c1-8626-400e-bc48-01085d39083d" providerId="AD" clId="Web-{DA76D71B-1271-4F11-9FE2-EABEF8710A1D}" dt="2020-12-11T19:49:22.861" v="3384" actId="20577"/>
          <ac:spMkLst>
            <pc:docMk/>
            <pc:sldMk cId="114025442" sldId="258"/>
            <ac:spMk id="166" creationId="{E7A1350E-CB51-492C-B5FE-9060A06984F5}"/>
          </ac:spMkLst>
        </pc:spChg>
        <pc:graphicFrameChg chg="add mod ord modGraphic">
          <ac:chgData name="Lenuta Stefan (1912289)" userId="S::1912289@student.uwtsd.ac.uk::115750c1-8626-400e-bc48-01085d39083d" providerId="AD" clId="Web-{DA76D71B-1271-4F11-9FE2-EABEF8710A1D}" dt="2020-12-11T19:23:03.091" v="3283" actId="1076"/>
          <ac:graphicFrameMkLst>
            <pc:docMk/>
            <pc:sldMk cId="114025442" sldId="258"/>
            <ac:graphicFrameMk id="10" creationId="{8E84A8BE-4302-47FA-BD42-C2C190A99F8A}"/>
          </ac:graphicFrameMkLst>
        </pc:graphicFrameChg>
      </pc:sldChg>
      <pc:sldChg chg="addSp modSp new mod modClrScheme chgLayout">
        <pc:chgData name="Lenuta Stefan (1912289)" userId="S::1912289@student.uwtsd.ac.uk::115750c1-8626-400e-bc48-01085d39083d" providerId="AD" clId="Web-{DA76D71B-1271-4F11-9FE2-EABEF8710A1D}" dt="2020-12-11T19:02:49.690" v="3255" actId="20577"/>
        <pc:sldMkLst>
          <pc:docMk/>
          <pc:sldMk cId="981716241" sldId="259"/>
        </pc:sldMkLst>
        <pc:spChg chg="add mod ord">
          <ac:chgData name="Lenuta Stefan (1912289)" userId="S::1912289@student.uwtsd.ac.uk::115750c1-8626-400e-bc48-01085d39083d" providerId="AD" clId="Web-{DA76D71B-1271-4F11-9FE2-EABEF8710A1D}" dt="2020-12-11T18:56:56.890" v="3095"/>
          <ac:spMkLst>
            <pc:docMk/>
            <pc:sldMk cId="981716241" sldId="259"/>
            <ac:spMk id="2" creationId="{DA4E2931-0F8F-4622-ABF5-F7BEA017D1BB}"/>
          </ac:spMkLst>
        </pc:spChg>
        <pc:spChg chg="add mod">
          <ac:chgData name="Lenuta Stefan (1912289)" userId="S::1912289@student.uwtsd.ac.uk::115750c1-8626-400e-bc48-01085d39083d" providerId="AD" clId="Web-{DA76D71B-1271-4F11-9FE2-EABEF8710A1D}" dt="2020-12-11T18:55:59.812" v="3094"/>
          <ac:spMkLst>
            <pc:docMk/>
            <pc:sldMk cId="981716241" sldId="259"/>
            <ac:spMk id="3" creationId="{6DBC5B41-B085-4820-883C-A63FCA2E1CEA}"/>
          </ac:spMkLst>
        </pc:spChg>
        <pc:spChg chg="add mod ord">
          <ac:chgData name="Lenuta Stefan (1912289)" userId="S::1912289@student.uwtsd.ac.uk::115750c1-8626-400e-bc48-01085d39083d" providerId="AD" clId="Web-{DA76D71B-1271-4F11-9FE2-EABEF8710A1D}" dt="2020-12-11T18:58:25.530" v="3118" actId="20577"/>
          <ac:spMkLst>
            <pc:docMk/>
            <pc:sldMk cId="981716241" sldId="259"/>
            <ac:spMk id="4" creationId="{07E83D7D-CAA4-461A-BCCE-5347516D9826}"/>
          </ac:spMkLst>
        </pc:spChg>
        <pc:spChg chg="add mod ord">
          <ac:chgData name="Lenuta Stefan (1912289)" userId="S::1912289@student.uwtsd.ac.uk::115750c1-8626-400e-bc48-01085d39083d" providerId="AD" clId="Web-{DA76D71B-1271-4F11-9FE2-EABEF8710A1D}" dt="2020-12-11T19:02:49.690" v="3255" actId="20577"/>
          <ac:spMkLst>
            <pc:docMk/>
            <pc:sldMk cId="981716241" sldId="259"/>
            <ac:spMk id="5" creationId="{435EF207-8A1F-4C27-8ECF-18CC3A9B0926}"/>
          </ac:spMkLst>
        </pc:spChg>
      </pc:sldChg>
      <pc:sldChg chg="addSp modSp new modTransition">
        <pc:chgData name="Lenuta Stefan (1912289)" userId="S::1912289@student.uwtsd.ac.uk::115750c1-8626-400e-bc48-01085d39083d" providerId="AD" clId="Web-{DA76D71B-1271-4F11-9FE2-EABEF8710A1D}" dt="2020-12-11T19:09:30.119" v="3259"/>
        <pc:sldMkLst>
          <pc:docMk/>
          <pc:sldMk cId="1186520921" sldId="260"/>
        </pc:sldMkLst>
        <pc:spChg chg="mod">
          <ac:chgData name="Lenuta Stefan (1912289)" userId="S::1912289@student.uwtsd.ac.uk::115750c1-8626-400e-bc48-01085d39083d" providerId="AD" clId="Web-{DA76D71B-1271-4F11-9FE2-EABEF8710A1D}" dt="2020-12-11T17:48:32.011" v="1751" actId="20577"/>
          <ac:spMkLst>
            <pc:docMk/>
            <pc:sldMk cId="1186520921" sldId="260"/>
            <ac:spMk id="2" creationId="{8291464C-48CD-4E4E-B331-7C71E966EBE7}"/>
          </ac:spMkLst>
        </pc:spChg>
        <pc:spChg chg="mod">
          <ac:chgData name="Lenuta Stefan (1912289)" userId="S::1912289@student.uwtsd.ac.uk::115750c1-8626-400e-bc48-01085d39083d" providerId="AD" clId="Web-{DA76D71B-1271-4F11-9FE2-EABEF8710A1D}" dt="2020-12-11T18:29:02.153" v="3056" actId="20577"/>
          <ac:spMkLst>
            <pc:docMk/>
            <pc:sldMk cId="1186520921" sldId="260"/>
            <ac:spMk id="3" creationId="{0A9672F4-9F6A-41F8-BBD4-C8BBA1802482}"/>
          </ac:spMkLst>
        </pc:spChg>
        <pc:spChg chg="add">
          <ac:chgData name="Lenuta Stefan (1912289)" userId="S::1912289@student.uwtsd.ac.uk::115750c1-8626-400e-bc48-01085d39083d" providerId="AD" clId="Web-{DA76D71B-1271-4F11-9FE2-EABEF8710A1D}" dt="2020-12-11T18:07:53.301" v="2270"/>
          <ac:spMkLst>
            <pc:docMk/>
            <pc:sldMk cId="1186520921" sldId="260"/>
            <ac:spMk id="4" creationId="{54613E38-4801-48FB-AF90-B457E984D011}"/>
          </ac:spMkLst>
        </pc:spChg>
        <pc:spChg chg="add mod">
          <ac:chgData name="Lenuta Stefan (1912289)" userId="S::1912289@student.uwtsd.ac.uk::115750c1-8626-400e-bc48-01085d39083d" providerId="AD" clId="Web-{DA76D71B-1271-4F11-9FE2-EABEF8710A1D}" dt="2020-12-11T18:41:40.305" v="3062"/>
          <ac:spMkLst>
            <pc:docMk/>
            <pc:sldMk cId="1186520921" sldId="260"/>
            <ac:spMk id="5" creationId="{ED5B3A26-906E-4FA0-AA93-8678297D4460}"/>
          </ac:spMkLst>
        </pc:spChg>
      </pc:sldChg>
      <pc:sldMasterChg chg="mod modSldLayout">
        <pc:chgData name="Lenuta Stefan (1912289)" userId="S::1912289@student.uwtsd.ac.uk::115750c1-8626-400e-bc48-01085d39083d" providerId="AD" clId="Web-{DA76D71B-1271-4F11-9FE2-EABEF8710A1D}" dt="2020-12-11T18:41:40.305" v="3062"/>
        <pc:sldMasterMkLst>
          <pc:docMk/>
          <pc:sldMasterMk cId="2460954070" sldId="2147483660"/>
        </pc:sldMasterMkLst>
        <pc:sldLayoutChg chg="mod">
          <pc:chgData name="Lenuta Stefan (1912289)" userId="S::1912289@student.uwtsd.ac.uk::115750c1-8626-400e-bc48-01085d39083d" providerId="AD" clId="Web-{DA76D71B-1271-4F11-9FE2-EABEF8710A1D}" dt="2020-12-11T18:41:40.305" v="3062"/>
          <pc:sldLayoutMkLst>
            <pc:docMk/>
            <pc:sldMasterMk cId="2460954070" sldId="2147483660"/>
            <pc:sldLayoutMk cId="2385387890" sldId="2147483661"/>
          </pc:sldLayoutMkLst>
        </pc:sldLayoutChg>
        <pc:sldLayoutChg chg="mod">
          <pc:chgData name="Lenuta Stefan (1912289)" userId="S::1912289@student.uwtsd.ac.uk::115750c1-8626-400e-bc48-01085d39083d" providerId="AD" clId="Web-{DA76D71B-1271-4F11-9FE2-EABEF8710A1D}" dt="2020-12-11T18:41:40.305" v="3062"/>
          <pc:sldLayoutMkLst>
            <pc:docMk/>
            <pc:sldMasterMk cId="2460954070" sldId="2147483660"/>
            <pc:sldLayoutMk cId="949138452" sldId="2147483662"/>
          </pc:sldLayoutMkLst>
        </pc:sldLayoutChg>
        <pc:sldLayoutChg chg="mod">
          <pc:chgData name="Lenuta Stefan (1912289)" userId="S::1912289@student.uwtsd.ac.uk::115750c1-8626-400e-bc48-01085d39083d" providerId="AD" clId="Web-{DA76D71B-1271-4F11-9FE2-EABEF8710A1D}" dt="2020-12-11T18:41:40.305" v="3062"/>
          <pc:sldLayoutMkLst>
            <pc:docMk/>
            <pc:sldMasterMk cId="2460954070" sldId="2147483660"/>
            <pc:sldLayoutMk cId="2591524520" sldId="2147483663"/>
          </pc:sldLayoutMkLst>
        </pc:sldLayoutChg>
        <pc:sldLayoutChg chg="mod">
          <pc:chgData name="Lenuta Stefan (1912289)" userId="S::1912289@student.uwtsd.ac.uk::115750c1-8626-400e-bc48-01085d39083d" providerId="AD" clId="Web-{DA76D71B-1271-4F11-9FE2-EABEF8710A1D}" dt="2020-12-11T18:41:40.305" v="3062"/>
          <pc:sldLayoutMkLst>
            <pc:docMk/>
            <pc:sldMasterMk cId="2460954070" sldId="2147483660"/>
            <pc:sldLayoutMk cId="1203092039" sldId="2147483664"/>
          </pc:sldLayoutMkLst>
        </pc:sldLayoutChg>
        <pc:sldLayoutChg chg="mod">
          <pc:chgData name="Lenuta Stefan (1912289)" userId="S::1912289@student.uwtsd.ac.uk::115750c1-8626-400e-bc48-01085d39083d" providerId="AD" clId="Web-{DA76D71B-1271-4F11-9FE2-EABEF8710A1D}" dt="2020-12-11T18:41:40.305" v="3062"/>
          <pc:sldLayoutMkLst>
            <pc:docMk/>
            <pc:sldMasterMk cId="2460954070" sldId="2147483660"/>
            <pc:sldLayoutMk cId="3733172339" sldId="2147483665"/>
          </pc:sldLayoutMkLst>
        </pc:sldLayoutChg>
        <pc:sldLayoutChg chg="mod">
          <pc:chgData name="Lenuta Stefan (1912289)" userId="S::1912289@student.uwtsd.ac.uk::115750c1-8626-400e-bc48-01085d39083d" providerId="AD" clId="Web-{DA76D71B-1271-4F11-9FE2-EABEF8710A1D}" dt="2020-12-11T18:41:40.305" v="3062"/>
          <pc:sldLayoutMkLst>
            <pc:docMk/>
            <pc:sldMasterMk cId="2460954070" sldId="2147483660"/>
            <pc:sldLayoutMk cId="3210312558" sldId="2147483666"/>
          </pc:sldLayoutMkLst>
        </pc:sldLayoutChg>
        <pc:sldLayoutChg chg="mod">
          <pc:chgData name="Lenuta Stefan (1912289)" userId="S::1912289@student.uwtsd.ac.uk::115750c1-8626-400e-bc48-01085d39083d" providerId="AD" clId="Web-{DA76D71B-1271-4F11-9FE2-EABEF8710A1D}" dt="2020-12-11T18:41:40.305" v="3062"/>
          <pc:sldLayoutMkLst>
            <pc:docMk/>
            <pc:sldMasterMk cId="2460954070" sldId="2147483660"/>
            <pc:sldLayoutMk cId="3146388984" sldId="2147483667"/>
          </pc:sldLayoutMkLst>
        </pc:sldLayoutChg>
        <pc:sldLayoutChg chg="mod">
          <pc:chgData name="Lenuta Stefan (1912289)" userId="S::1912289@student.uwtsd.ac.uk::115750c1-8626-400e-bc48-01085d39083d" providerId="AD" clId="Web-{DA76D71B-1271-4F11-9FE2-EABEF8710A1D}" dt="2020-12-11T18:41:40.305" v="3062"/>
          <pc:sldLayoutMkLst>
            <pc:docMk/>
            <pc:sldMasterMk cId="2460954070" sldId="2147483660"/>
            <pc:sldLayoutMk cId="3171841454" sldId="2147483668"/>
          </pc:sldLayoutMkLst>
        </pc:sldLayoutChg>
        <pc:sldLayoutChg chg="mod">
          <pc:chgData name="Lenuta Stefan (1912289)" userId="S::1912289@student.uwtsd.ac.uk::115750c1-8626-400e-bc48-01085d39083d" providerId="AD" clId="Web-{DA76D71B-1271-4F11-9FE2-EABEF8710A1D}" dt="2020-12-11T18:41:40.305" v="3062"/>
          <pc:sldLayoutMkLst>
            <pc:docMk/>
            <pc:sldMasterMk cId="2460954070" sldId="2147483660"/>
            <pc:sldLayoutMk cId="1718958274" sldId="2147483669"/>
          </pc:sldLayoutMkLst>
        </pc:sldLayoutChg>
        <pc:sldLayoutChg chg="mod">
          <pc:chgData name="Lenuta Stefan (1912289)" userId="S::1912289@student.uwtsd.ac.uk::115750c1-8626-400e-bc48-01085d39083d" providerId="AD" clId="Web-{DA76D71B-1271-4F11-9FE2-EABEF8710A1D}" dt="2020-12-11T18:41:40.305" v="3062"/>
          <pc:sldLayoutMkLst>
            <pc:docMk/>
            <pc:sldMasterMk cId="2460954070" sldId="2147483660"/>
            <pc:sldLayoutMk cId="2202905451" sldId="2147483670"/>
          </pc:sldLayoutMkLst>
        </pc:sldLayoutChg>
        <pc:sldLayoutChg chg="mod">
          <pc:chgData name="Lenuta Stefan (1912289)" userId="S::1912289@student.uwtsd.ac.uk::115750c1-8626-400e-bc48-01085d39083d" providerId="AD" clId="Web-{DA76D71B-1271-4F11-9FE2-EABEF8710A1D}" dt="2020-12-11T18:41:40.305" v="3062"/>
          <pc:sldLayoutMkLst>
            <pc:docMk/>
            <pc:sldMasterMk cId="2460954070" sldId="2147483660"/>
            <pc:sldLayoutMk cId="3479445657" sldId="2147483671"/>
          </pc:sldLayoutMkLst>
        </pc:sldLayoutChg>
      </pc:sldMasterChg>
    </pc:docChg>
  </pc:docChgLst>
  <pc:docChgLst>
    <pc:chgData name="Lenuta Stefan" userId="115750c1-8626-400e-bc48-01085d39083d" providerId="ADAL" clId="{1B92D8EA-2EFC-034A-BD96-B499DD3D9B58}"/>
    <pc:docChg chg="custSel modSld">
      <pc:chgData name="Lenuta Stefan" userId="115750c1-8626-400e-bc48-01085d39083d" providerId="ADAL" clId="{1B92D8EA-2EFC-034A-BD96-B499DD3D9B58}" dt="2020-12-11T19:42:12.581" v="12" actId="478"/>
      <pc:docMkLst>
        <pc:docMk/>
      </pc:docMkLst>
      <pc:sldChg chg="addSp delSp modSp">
        <pc:chgData name="Lenuta Stefan" userId="115750c1-8626-400e-bc48-01085d39083d" providerId="ADAL" clId="{1B92D8EA-2EFC-034A-BD96-B499DD3D9B58}" dt="2020-12-11T19:42:12.581" v="12" actId="478"/>
        <pc:sldMkLst>
          <pc:docMk/>
          <pc:sldMk cId="114025442" sldId="258"/>
        </pc:sldMkLst>
        <pc:spChg chg="add del mod">
          <ac:chgData name="Lenuta Stefan" userId="115750c1-8626-400e-bc48-01085d39083d" providerId="ADAL" clId="{1B92D8EA-2EFC-034A-BD96-B499DD3D9B58}" dt="2020-12-11T19:42:04.016" v="10" actId="478"/>
          <ac:spMkLst>
            <pc:docMk/>
            <pc:sldMk cId="114025442" sldId="258"/>
            <ac:spMk id="5" creationId="{9DFE5213-FD68-FB44-B558-EF1D18D0F40E}"/>
          </ac:spMkLst>
        </pc:spChg>
        <pc:spChg chg="del">
          <ac:chgData name="Lenuta Stefan" userId="115750c1-8626-400e-bc48-01085d39083d" providerId="ADAL" clId="{1B92D8EA-2EFC-034A-BD96-B499DD3D9B58}" dt="2020-12-11T19:42:08.141" v="11" actId="478"/>
          <ac:spMkLst>
            <pc:docMk/>
            <pc:sldMk cId="114025442" sldId="258"/>
            <ac:spMk id="6" creationId="{1ABBCD2D-062D-4F29-9574-03D81364DF52}"/>
          </ac:spMkLst>
        </pc:spChg>
        <pc:spChg chg="del">
          <ac:chgData name="Lenuta Stefan" userId="115750c1-8626-400e-bc48-01085d39083d" providerId="ADAL" clId="{1B92D8EA-2EFC-034A-BD96-B499DD3D9B58}" dt="2020-12-11T19:42:12.581" v="12" actId="478"/>
          <ac:spMkLst>
            <pc:docMk/>
            <pc:sldMk cId="114025442" sldId="258"/>
            <ac:spMk id="7" creationId="{4D4694E3-1C11-4D3D-987C-692F8C5D9B55}"/>
          </ac:spMkLst>
        </pc:spChg>
        <pc:graphicFrameChg chg="del mod modGraphic">
          <ac:chgData name="Lenuta Stefan" userId="115750c1-8626-400e-bc48-01085d39083d" providerId="ADAL" clId="{1B92D8EA-2EFC-034A-BD96-B499DD3D9B58}" dt="2020-12-11T19:42:00.762" v="9" actId="478"/>
          <ac:graphicFrameMkLst>
            <pc:docMk/>
            <pc:sldMk cId="114025442" sldId="258"/>
            <ac:graphicFrameMk id="10" creationId="{8E84A8BE-4302-47FA-BD42-C2C190A99F8A}"/>
          </ac:graphicFrameMkLst>
        </pc:graphicFrameChg>
      </pc:sldChg>
    </pc:docChg>
  </pc:docChgLst>
  <pc:docChgLst>
    <pc:chgData name="Lenuta Stefan (1912289)" userId="S::1912289@student.uwtsd.ac.uk::115750c1-8626-400e-bc48-01085d39083d" providerId="AD" clId="Web-{1D2B29C0-B9E2-BCA6-F114-3E9E12614B1A}"/>
    <pc:docChg chg="modSld">
      <pc:chgData name="Lenuta Stefan (1912289)" userId="S::1912289@student.uwtsd.ac.uk::115750c1-8626-400e-bc48-01085d39083d" providerId="AD" clId="Web-{1D2B29C0-B9E2-BCA6-F114-3E9E12614B1A}" dt="2020-12-11T20:11:18.125" v="39" actId="20577"/>
      <pc:docMkLst>
        <pc:docMk/>
      </pc:docMkLst>
      <pc:sldChg chg="modSp">
        <pc:chgData name="Lenuta Stefan (1912289)" userId="S::1912289@student.uwtsd.ac.uk::115750c1-8626-400e-bc48-01085d39083d" providerId="AD" clId="Web-{1D2B29C0-B9E2-BCA6-F114-3E9E12614B1A}" dt="2020-12-11T20:11:18.109" v="38" actId="20577"/>
        <pc:sldMkLst>
          <pc:docMk/>
          <pc:sldMk cId="981716241" sldId="259"/>
        </pc:sldMkLst>
        <pc:spChg chg="mod">
          <ac:chgData name="Lenuta Stefan (1912289)" userId="S::1912289@student.uwtsd.ac.uk::115750c1-8626-400e-bc48-01085d39083d" providerId="AD" clId="Web-{1D2B29C0-B9E2-BCA6-F114-3E9E12614B1A}" dt="2020-12-11T20:11:18.109" v="38" actId="20577"/>
          <ac:spMkLst>
            <pc:docMk/>
            <pc:sldMk cId="981716241" sldId="259"/>
            <ac:spMk id="5" creationId="{435EF207-8A1F-4C27-8ECF-18CC3A9B0926}"/>
          </ac:spMkLst>
        </pc:spChg>
      </pc:sldChg>
    </pc:docChg>
  </pc:docChgLst>
  <pc:docChgLst>
    <pc:chgData name="Lenuta Stefan (1912289)" userId="S::1912289@student.uwtsd.ac.uk::115750c1-8626-400e-bc48-01085d39083d" providerId="AD" clId="Web-{6F6FECEA-31B0-FA1D-E603-78CC212A04EE}"/>
    <pc:docChg chg="addSld modSld">
      <pc:chgData name="Lenuta Stefan (1912289)" userId="S::1912289@student.uwtsd.ac.uk::115750c1-8626-400e-bc48-01085d39083d" providerId="AD" clId="Web-{6F6FECEA-31B0-FA1D-E603-78CC212A04EE}" dt="2020-12-12T11:10:51.960" v="3855" actId="20577"/>
      <pc:docMkLst>
        <pc:docMk/>
      </pc:docMkLst>
      <pc:sldChg chg="addSp delSp modSp mod setBg modClrScheme chgLayout">
        <pc:chgData name="Lenuta Stefan (1912289)" userId="S::1912289@student.uwtsd.ac.uk::115750c1-8626-400e-bc48-01085d39083d" providerId="AD" clId="Web-{6F6FECEA-31B0-FA1D-E603-78CC212A04EE}" dt="2020-12-11T22:29:17.721" v="1303"/>
        <pc:sldMkLst>
          <pc:docMk/>
          <pc:sldMk cId="134869294" sldId="262"/>
        </pc:sldMkLst>
        <pc:spChg chg="mod ord">
          <ac:chgData name="Lenuta Stefan (1912289)" userId="S::1912289@student.uwtsd.ac.uk::115750c1-8626-400e-bc48-01085d39083d" providerId="AD" clId="Web-{6F6FECEA-31B0-FA1D-E603-78CC212A04EE}" dt="2020-12-11T22:03:15.038" v="190"/>
          <ac:spMkLst>
            <pc:docMk/>
            <pc:sldMk cId="134869294" sldId="262"/>
            <ac:spMk id="2" creationId="{F5F89BF5-CF90-4F2D-8407-F90018AF0554}"/>
          </ac:spMkLst>
        </pc:spChg>
        <pc:spChg chg="mod ord">
          <ac:chgData name="Lenuta Stefan (1912289)" userId="S::1912289@student.uwtsd.ac.uk::115750c1-8626-400e-bc48-01085d39083d" providerId="AD" clId="Web-{6F6FECEA-31B0-FA1D-E603-78CC212A04EE}" dt="2020-12-11T22:29:17.721" v="1303"/>
          <ac:spMkLst>
            <pc:docMk/>
            <pc:sldMk cId="134869294" sldId="262"/>
            <ac:spMk id="3" creationId="{3BEC0CFE-117D-456B-A006-DAB289ADD0E5}"/>
          </ac:spMkLst>
        </pc:spChg>
        <pc:spChg chg="add del mod">
          <ac:chgData name="Lenuta Stefan (1912289)" userId="S::1912289@student.uwtsd.ac.uk::115750c1-8626-400e-bc48-01085d39083d" providerId="AD" clId="Web-{6F6FECEA-31B0-FA1D-E603-78CC212A04EE}" dt="2020-12-11T22:03:15.038" v="190"/>
          <ac:spMkLst>
            <pc:docMk/>
            <pc:sldMk cId="134869294" sldId="262"/>
            <ac:spMk id="4" creationId="{40417395-B8DD-4ACF-8B50-FB34A1BDBFD7}"/>
          </ac:spMkLst>
        </pc:spChg>
        <pc:spChg chg="add mod ord">
          <ac:chgData name="Lenuta Stefan (1912289)" userId="S::1912289@student.uwtsd.ac.uk::115750c1-8626-400e-bc48-01085d39083d" providerId="AD" clId="Web-{6F6FECEA-31B0-FA1D-E603-78CC212A04EE}" dt="2020-12-11T22:29:17.721" v="1303"/>
          <ac:spMkLst>
            <pc:docMk/>
            <pc:sldMk cId="134869294" sldId="262"/>
            <ac:spMk id="5" creationId="{D120A5B4-0546-45BF-A134-CAE9D96C55FD}"/>
          </ac:spMkLst>
        </pc:spChg>
        <pc:spChg chg="add mod ord">
          <ac:chgData name="Lenuta Stefan (1912289)" userId="S::1912289@student.uwtsd.ac.uk::115750c1-8626-400e-bc48-01085d39083d" providerId="AD" clId="Web-{6F6FECEA-31B0-FA1D-E603-78CC212A04EE}" dt="2020-12-11T22:29:17.721" v="1303"/>
          <ac:spMkLst>
            <pc:docMk/>
            <pc:sldMk cId="134869294" sldId="262"/>
            <ac:spMk id="6" creationId="{96B08223-C1E6-4118-AE02-920F387165B3}"/>
          </ac:spMkLst>
        </pc:spChg>
        <pc:spChg chg="add del">
          <ac:chgData name="Lenuta Stefan (1912289)" userId="S::1912289@student.uwtsd.ac.uk::115750c1-8626-400e-bc48-01085d39083d" providerId="AD" clId="Web-{6F6FECEA-31B0-FA1D-E603-78CC212A04EE}" dt="2020-12-11T22:17:24.379" v="762"/>
          <ac:spMkLst>
            <pc:docMk/>
            <pc:sldMk cId="134869294" sldId="262"/>
            <ac:spMk id="11" creationId="{4351DFE5-F63D-4BE0-BDA9-E3EB88F01AA5}"/>
          </ac:spMkLst>
        </pc:spChg>
        <pc:spChg chg="add del">
          <ac:chgData name="Lenuta Stefan (1912289)" userId="S::1912289@student.uwtsd.ac.uk::115750c1-8626-400e-bc48-01085d39083d" providerId="AD" clId="Web-{6F6FECEA-31B0-FA1D-E603-78CC212A04EE}" dt="2020-12-11T22:29:17.721" v="1303"/>
          <ac:spMkLst>
            <pc:docMk/>
            <pc:sldMk cId="134869294" sldId="262"/>
            <ac:spMk id="15" creationId="{3B854194-185D-494D-905C-7C7CB2E30F6E}"/>
          </ac:spMkLst>
        </pc:spChg>
        <pc:spChg chg="add del">
          <ac:chgData name="Lenuta Stefan (1912289)" userId="S::1912289@student.uwtsd.ac.uk::115750c1-8626-400e-bc48-01085d39083d" providerId="AD" clId="Web-{6F6FECEA-31B0-FA1D-E603-78CC212A04EE}" dt="2020-12-11T22:29:17.721" v="1303"/>
          <ac:spMkLst>
            <pc:docMk/>
            <pc:sldMk cId="134869294" sldId="262"/>
            <ac:spMk id="16" creationId="{B4F5FA0D-0104-4987-8241-EFF7C85B88DE}"/>
          </ac:spMkLst>
        </pc:spChg>
        <pc:spChg chg="add del">
          <ac:chgData name="Lenuta Stefan (1912289)" userId="S::1912289@student.uwtsd.ac.uk::115750c1-8626-400e-bc48-01085d39083d" providerId="AD" clId="Web-{6F6FECEA-31B0-FA1D-E603-78CC212A04EE}" dt="2020-12-11T22:17:24.348" v="761"/>
          <ac:spMkLst>
            <pc:docMk/>
            <pc:sldMk cId="134869294" sldId="262"/>
            <ac:spMk id="18" creationId="{4351DFE5-F63D-4BE0-BDA9-E3EB88F01AA5}"/>
          </ac:spMkLst>
        </pc:spChg>
        <pc:spChg chg="add">
          <ac:chgData name="Lenuta Stefan (1912289)" userId="S::1912289@student.uwtsd.ac.uk::115750c1-8626-400e-bc48-01085d39083d" providerId="AD" clId="Web-{6F6FECEA-31B0-FA1D-E603-78CC212A04EE}" dt="2020-12-11T22:29:17.721" v="1303"/>
          <ac:spMkLst>
            <pc:docMk/>
            <pc:sldMk cId="134869294" sldId="262"/>
            <ac:spMk id="27" creationId="{4351DFE5-F63D-4BE0-BDA9-E3EB88F01AA5}"/>
          </ac:spMkLst>
        </pc:spChg>
        <pc:picChg chg="add del">
          <ac:chgData name="Lenuta Stefan (1912289)" userId="S::1912289@student.uwtsd.ac.uk::115750c1-8626-400e-bc48-01085d39083d" providerId="AD" clId="Web-{6F6FECEA-31B0-FA1D-E603-78CC212A04EE}" dt="2020-12-11T22:17:24.379" v="762"/>
          <ac:picMkLst>
            <pc:docMk/>
            <pc:sldMk cId="134869294" sldId="262"/>
            <ac:picMk id="13" creationId="{3AA16612-ACD2-4A16-8F2B-4514FD6BF28F}"/>
          </ac:picMkLst>
        </pc:picChg>
        <pc:picChg chg="add del">
          <ac:chgData name="Lenuta Stefan (1912289)" userId="S::1912289@student.uwtsd.ac.uk::115750c1-8626-400e-bc48-01085d39083d" providerId="AD" clId="Web-{6F6FECEA-31B0-FA1D-E603-78CC212A04EE}" dt="2020-12-11T22:17:24.348" v="761"/>
          <ac:picMkLst>
            <pc:docMk/>
            <pc:sldMk cId="134869294" sldId="262"/>
            <ac:picMk id="20" creationId="{3AA16612-ACD2-4A16-8F2B-4514FD6BF28F}"/>
          </ac:picMkLst>
        </pc:picChg>
        <pc:picChg chg="add del">
          <ac:chgData name="Lenuta Stefan (1912289)" userId="S::1912289@student.uwtsd.ac.uk::115750c1-8626-400e-bc48-01085d39083d" providerId="AD" clId="Web-{6F6FECEA-31B0-FA1D-E603-78CC212A04EE}" dt="2020-12-11T22:29:17.721" v="1303"/>
          <ac:picMkLst>
            <pc:docMk/>
            <pc:sldMk cId="134869294" sldId="262"/>
            <ac:picMk id="22" creationId="{2897127E-6CEF-446C-BE87-93B7C46E49D1}"/>
          </ac:picMkLst>
        </pc:picChg>
        <pc:picChg chg="add">
          <ac:chgData name="Lenuta Stefan (1912289)" userId="S::1912289@student.uwtsd.ac.uk::115750c1-8626-400e-bc48-01085d39083d" providerId="AD" clId="Web-{6F6FECEA-31B0-FA1D-E603-78CC212A04EE}" dt="2020-12-11T22:29:17.721" v="1303"/>
          <ac:picMkLst>
            <pc:docMk/>
            <pc:sldMk cId="134869294" sldId="262"/>
            <ac:picMk id="29" creationId="{3AA16612-ACD2-4A16-8F2B-4514FD6BF28F}"/>
          </ac:picMkLst>
        </pc:picChg>
      </pc:sldChg>
      <pc:sldChg chg="addSp modSp new mod setBg">
        <pc:chgData name="Lenuta Stefan (1912289)" userId="S::1912289@student.uwtsd.ac.uk::115750c1-8626-400e-bc48-01085d39083d" providerId="AD" clId="Web-{6F6FECEA-31B0-FA1D-E603-78CC212A04EE}" dt="2020-12-12T10:43:07.845" v="2682" actId="20577"/>
        <pc:sldMkLst>
          <pc:docMk/>
          <pc:sldMk cId="593985936" sldId="263"/>
        </pc:sldMkLst>
        <pc:spChg chg="mod">
          <ac:chgData name="Lenuta Stefan (1912289)" userId="S::1912289@student.uwtsd.ac.uk::115750c1-8626-400e-bc48-01085d39083d" providerId="AD" clId="Web-{6F6FECEA-31B0-FA1D-E603-78CC212A04EE}" dt="2020-12-11T22:35:30.333" v="1335"/>
          <ac:spMkLst>
            <pc:docMk/>
            <pc:sldMk cId="593985936" sldId="263"/>
            <ac:spMk id="2" creationId="{BD99B7B3-7727-46A9-8B58-5ADAEF42B531}"/>
          </ac:spMkLst>
        </pc:spChg>
        <pc:spChg chg="mod">
          <ac:chgData name="Lenuta Stefan (1912289)" userId="S::1912289@student.uwtsd.ac.uk::115750c1-8626-400e-bc48-01085d39083d" providerId="AD" clId="Web-{6F6FECEA-31B0-FA1D-E603-78CC212A04EE}" dt="2020-12-12T10:43:07.845" v="2682" actId="20577"/>
          <ac:spMkLst>
            <pc:docMk/>
            <pc:sldMk cId="593985936" sldId="263"/>
            <ac:spMk id="3" creationId="{E19E8276-7405-473C-BB43-A4502A6627EA}"/>
          </ac:spMkLst>
        </pc:spChg>
        <pc:spChg chg="add">
          <ac:chgData name="Lenuta Stefan (1912289)" userId="S::1912289@student.uwtsd.ac.uk::115750c1-8626-400e-bc48-01085d39083d" providerId="AD" clId="Web-{6F6FECEA-31B0-FA1D-E603-78CC212A04EE}" dt="2020-12-11T22:35:30.333" v="1335"/>
          <ac:spMkLst>
            <pc:docMk/>
            <pc:sldMk cId="593985936" sldId="263"/>
            <ac:spMk id="8" creationId="{4351DFE5-F63D-4BE0-BDA9-E3EB88F01AA5}"/>
          </ac:spMkLst>
        </pc:spChg>
        <pc:picChg chg="add">
          <ac:chgData name="Lenuta Stefan (1912289)" userId="S::1912289@student.uwtsd.ac.uk::115750c1-8626-400e-bc48-01085d39083d" providerId="AD" clId="Web-{6F6FECEA-31B0-FA1D-E603-78CC212A04EE}" dt="2020-12-11T22:35:30.333" v="1335"/>
          <ac:picMkLst>
            <pc:docMk/>
            <pc:sldMk cId="593985936" sldId="263"/>
            <ac:picMk id="10" creationId="{3AA16612-ACD2-4A16-8F2B-4514FD6BF28F}"/>
          </ac:picMkLst>
        </pc:picChg>
      </pc:sldChg>
      <pc:sldChg chg="modSp new">
        <pc:chgData name="Lenuta Stefan (1912289)" userId="S::1912289@student.uwtsd.ac.uk::115750c1-8626-400e-bc48-01085d39083d" providerId="AD" clId="Web-{6F6FECEA-31B0-FA1D-E603-78CC212A04EE}" dt="2020-12-12T11:10:32.351" v="3853" actId="20577"/>
        <pc:sldMkLst>
          <pc:docMk/>
          <pc:sldMk cId="1512914959" sldId="264"/>
        </pc:sldMkLst>
        <pc:spChg chg="mod">
          <ac:chgData name="Lenuta Stefan (1912289)" userId="S::1912289@student.uwtsd.ac.uk::115750c1-8626-400e-bc48-01085d39083d" providerId="AD" clId="Web-{6F6FECEA-31B0-FA1D-E603-78CC212A04EE}" dt="2020-12-12T10:46:12.828" v="2701" actId="20577"/>
          <ac:spMkLst>
            <pc:docMk/>
            <pc:sldMk cId="1512914959" sldId="264"/>
            <ac:spMk id="2" creationId="{C85040E7-1940-438B-A683-5E989FC16A06}"/>
          </ac:spMkLst>
        </pc:spChg>
        <pc:spChg chg="mod">
          <ac:chgData name="Lenuta Stefan (1912289)" userId="S::1912289@student.uwtsd.ac.uk::115750c1-8626-400e-bc48-01085d39083d" providerId="AD" clId="Web-{6F6FECEA-31B0-FA1D-E603-78CC212A04EE}" dt="2020-12-12T11:10:32.351" v="3853" actId="20577"/>
          <ac:spMkLst>
            <pc:docMk/>
            <pc:sldMk cId="1512914959" sldId="264"/>
            <ac:spMk id="3" creationId="{76C9C134-11FB-4F67-BF0C-43AA7BAA90A7}"/>
          </ac:spMkLst>
        </pc:spChg>
      </pc:sldChg>
    </pc:docChg>
  </pc:docChgLst>
  <pc:docChgLst>
    <pc:chgData name="Lenuta Stefan (1912289)" userId="S::1912289@student.uwtsd.ac.uk::115750c1-8626-400e-bc48-01085d39083d" providerId="AD" clId="Web-{927D29A6-DAA2-61D6-5E5E-6C1F1330AB50}"/>
    <pc:docChg chg="addSld modSld">
      <pc:chgData name="Lenuta Stefan (1912289)" userId="S::1912289@student.uwtsd.ac.uk::115750c1-8626-400e-bc48-01085d39083d" providerId="AD" clId="Web-{927D29A6-DAA2-61D6-5E5E-6C1F1330AB50}" dt="2020-12-11T21:20:01.051" v="2229"/>
      <pc:docMkLst>
        <pc:docMk/>
      </pc:docMkLst>
      <pc:sldChg chg="addSp delSp modSp">
        <pc:chgData name="Lenuta Stefan (1912289)" userId="S::1912289@student.uwtsd.ac.uk::115750c1-8626-400e-bc48-01085d39083d" providerId="AD" clId="Web-{927D29A6-DAA2-61D6-5E5E-6C1F1330AB50}" dt="2020-12-11T21:16:13.206" v="2228"/>
        <pc:sldMkLst>
          <pc:docMk/>
          <pc:sldMk cId="124738310" sldId="257"/>
        </pc:sldMkLst>
        <pc:spChg chg="mod">
          <ac:chgData name="Lenuta Stefan (1912289)" userId="S::1912289@student.uwtsd.ac.uk::115750c1-8626-400e-bc48-01085d39083d" providerId="AD" clId="Web-{927D29A6-DAA2-61D6-5E5E-6C1F1330AB50}" dt="2020-12-11T21:16:13.206" v="2228"/>
          <ac:spMkLst>
            <pc:docMk/>
            <pc:sldMk cId="124738310" sldId="257"/>
            <ac:spMk id="2" creationId="{387D226B-90BF-4B3A-BEA8-5F23E596025F}"/>
          </ac:spMkLst>
        </pc:spChg>
        <pc:spChg chg="mod">
          <ac:chgData name="Lenuta Stefan (1912289)" userId="S::1912289@student.uwtsd.ac.uk::115750c1-8626-400e-bc48-01085d39083d" providerId="AD" clId="Web-{927D29A6-DAA2-61D6-5E5E-6C1F1330AB50}" dt="2020-12-11T21:16:13.206" v="2228"/>
          <ac:spMkLst>
            <pc:docMk/>
            <pc:sldMk cId="124738310" sldId="257"/>
            <ac:spMk id="3" creationId="{826D2BA9-D025-4150-ABD5-E54131CBB13D}"/>
          </ac:spMkLst>
        </pc:spChg>
        <pc:spChg chg="mod">
          <ac:chgData name="Lenuta Stefan (1912289)" userId="S::1912289@student.uwtsd.ac.uk::115750c1-8626-400e-bc48-01085d39083d" providerId="AD" clId="Web-{927D29A6-DAA2-61D6-5E5E-6C1F1330AB50}" dt="2020-12-11T21:16:13.206" v="2228"/>
          <ac:spMkLst>
            <pc:docMk/>
            <pc:sldMk cId="124738310" sldId="257"/>
            <ac:spMk id="4" creationId="{4FFDEDCC-405A-48C0-9EB7-3B758DF4D781}"/>
          </ac:spMkLst>
        </pc:spChg>
        <pc:spChg chg="del">
          <ac:chgData name="Lenuta Stefan (1912289)" userId="S::1912289@student.uwtsd.ac.uk::115750c1-8626-400e-bc48-01085d39083d" providerId="AD" clId="Web-{927D29A6-DAA2-61D6-5E5E-6C1F1330AB50}" dt="2020-12-11T21:16:13.206" v="2228"/>
          <ac:spMkLst>
            <pc:docMk/>
            <pc:sldMk cId="124738310" sldId="257"/>
            <ac:spMk id="8" creationId="{7CB4857B-ED7C-444D-9F04-2F885114A1C2}"/>
          </ac:spMkLst>
        </pc:spChg>
        <pc:spChg chg="del">
          <ac:chgData name="Lenuta Stefan (1912289)" userId="S::1912289@student.uwtsd.ac.uk::115750c1-8626-400e-bc48-01085d39083d" providerId="AD" clId="Web-{927D29A6-DAA2-61D6-5E5E-6C1F1330AB50}" dt="2020-12-11T21:16:13.206" v="2228"/>
          <ac:spMkLst>
            <pc:docMk/>
            <pc:sldMk cId="124738310" sldId="257"/>
            <ac:spMk id="10" creationId="{D18046FB-44EA-4FD8-A585-EA09A319B2D0}"/>
          </ac:spMkLst>
        </pc:spChg>
        <pc:spChg chg="del">
          <ac:chgData name="Lenuta Stefan (1912289)" userId="S::1912289@student.uwtsd.ac.uk::115750c1-8626-400e-bc48-01085d39083d" providerId="AD" clId="Web-{927D29A6-DAA2-61D6-5E5E-6C1F1330AB50}" dt="2020-12-11T21:16:13.206" v="2228"/>
          <ac:spMkLst>
            <pc:docMk/>
            <pc:sldMk cId="124738310" sldId="257"/>
            <ac:spMk id="12" creationId="{479F5F2B-8B58-4140-AE6A-51F6C67B18D9}"/>
          </ac:spMkLst>
        </pc:spChg>
        <pc:spChg chg="add">
          <ac:chgData name="Lenuta Stefan (1912289)" userId="S::1912289@student.uwtsd.ac.uk::115750c1-8626-400e-bc48-01085d39083d" providerId="AD" clId="Web-{927D29A6-DAA2-61D6-5E5E-6C1F1330AB50}" dt="2020-12-11T21:16:13.206" v="2228"/>
          <ac:spMkLst>
            <pc:docMk/>
            <pc:sldMk cId="124738310" sldId="257"/>
            <ac:spMk id="17" creationId="{3B854194-185D-494D-905C-7C7CB2E30F6E}"/>
          </ac:spMkLst>
        </pc:spChg>
        <pc:spChg chg="add">
          <ac:chgData name="Lenuta Stefan (1912289)" userId="S::1912289@student.uwtsd.ac.uk::115750c1-8626-400e-bc48-01085d39083d" providerId="AD" clId="Web-{927D29A6-DAA2-61D6-5E5E-6C1F1330AB50}" dt="2020-12-11T21:16:13.206" v="2228"/>
          <ac:spMkLst>
            <pc:docMk/>
            <pc:sldMk cId="124738310" sldId="257"/>
            <ac:spMk id="19" creationId="{B4F5FA0D-0104-4987-8241-EFF7C85B88DE}"/>
          </ac:spMkLst>
        </pc:spChg>
        <pc:picChg chg="add">
          <ac:chgData name="Lenuta Stefan (1912289)" userId="S::1912289@student.uwtsd.ac.uk::115750c1-8626-400e-bc48-01085d39083d" providerId="AD" clId="Web-{927D29A6-DAA2-61D6-5E5E-6C1F1330AB50}" dt="2020-12-11T21:16:13.206" v="2228"/>
          <ac:picMkLst>
            <pc:docMk/>
            <pc:sldMk cId="124738310" sldId="257"/>
            <ac:picMk id="21" creationId="{2897127E-6CEF-446C-BE87-93B7C46E49D1}"/>
          </ac:picMkLst>
        </pc:picChg>
      </pc:sldChg>
      <pc:sldChg chg="addSp delSp modSp mod setBg modClrScheme chgLayout">
        <pc:chgData name="Lenuta Stefan (1912289)" userId="S::1912289@student.uwtsd.ac.uk::115750c1-8626-400e-bc48-01085d39083d" providerId="AD" clId="Web-{927D29A6-DAA2-61D6-5E5E-6C1F1330AB50}" dt="2020-12-11T21:14:53.081" v="2227"/>
        <pc:sldMkLst>
          <pc:docMk/>
          <pc:sldMk cId="114025442" sldId="258"/>
        </pc:sldMkLst>
        <pc:spChg chg="mod ord">
          <ac:chgData name="Lenuta Stefan (1912289)" userId="S::1912289@student.uwtsd.ac.uk::115750c1-8626-400e-bc48-01085d39083d" providerId="AD" clId="Web-{927D29A6-DAA2-61D6-5E5E-6C1F1330AB50}" dt="2020-12-11T21:14:53.081" v="2227"/>
          <ac:spMkLst>
            <pc:docMk/>
            <pc:sldMk cId="114025442" sldId="258"/>
            <ac:spMk id="8" creationId="{7C7592C5-B227-4B28-92D5-DC7CF7D4D59A}"/>
          </ac:spMkLst>
        </pc:spChg>
        <pc:spChg chg="add del">
          <ac:chgData name="Lenuta Stefan (1912289)" userId="S::1912289@student.uwtsd.ac.uk::115750c1-8626-400e-bc48-01085d39083d" providerId="AD" clId="Web-{927D29A6-DAA2-61D6-5E5E-6C1F1330AB50}" dt="2020-12-11T20:42:51.682" v="1095"/>
          <ac:spMkLst>
            <pc:docMk/>
            <pc:sldMk cId="114025442" sldId="258"/>
            <ac:spMk id="107" creationId="{23962611-DFD5-4092-AAFD-559E3DFCE2C9}"/>
          </ac:spMkLst>
        </pc:spChg>
        <pc:spChg chg="add">
          <ac:chgData name="Lenuta Stefan (1912289)" userId="S::1912289@student.uwtsd.ac.uk::115750c1-8626-400e-bc48-01085d39083d" providerId="AD" clId="Web-{927D29A6-DAA2-61D6-5E5E-6C1F1330AB50}" dt="2020-12-11T21:14:53.081" v="2227"/>
          <ac:spMkLst>
            <pc:docMk/>
            <pc:sldMk cId="114025442" sldId="258"/>
            <ac:spMk id="124" creationId="{23962611-DFD5-4092-AAFD-559E3DFCE2C9}"/>
          </ac:spMkLst>
        </pc:spChg>
        <pc:spChg chg="add del">
          <ac:chgData name="Lenuta Stefan (1912289)" userId="S::1912289@student.uwtsd.ac.uk::115750c1-8626-400e-bc48-01085d39083d" providerId="AD" clId="Web-{927D29A6-DAA2-61D6-5E5E-6C1F1330AB50}" dt="2020-12-11T20:42:10.603" v="1092"/>
          <ac:spMkLst>
            <pc:docMk/>
            <pc:sldMk cId="114025442" sldId="258"/>
            <ac:spMk id="168" creationId="{23962611-DFD5-4092-AAFD-559E3DFCE2C9}"/>
          </ac:spMkLst>
        </pc:spChg>
        <pc:spChg chg="add del">
          <ac:chgData name="Lenuta Stefan (1912289)" userId="S::1912289@student.uwtsd.ac.uk::115750c1-8626-400e-bc48-01085d39083d" providerId="AD" clId="Web-{927D29A6-DAA2-61D6-5E5E-6C1F1330AB50}" dt="2020-12-11T20:42:51.666" v="1094"/>
          <ac:spMkLst>
            <pc:docMk/>
            <pc:sldMk cId="114025442" sldId="258"/>
            <ac:spMk id="170" creationId="{F4AC6C68-F125-48AD-A5B4-89AD5E7972D1}"/>
          </ac:spMkLst>
        </pc:spChg>
        <pc:spChg chg="add del">
          <ac:chgData name="Lenuta Stefan (1912289)" userId="S::1912289@student.uwtsd.ac.uk::115750c1-8626-400e-bc48-01085d39083d" providerId="AD" clId="Web-{927D29A6-DAA2-61D6-5E5E-6C1F1330AB50}" dt="2020-12-11T20:41:10.757" v="1090"/>
          <ac:spMkLst>
            <pc:docMk/>
            <pc:sldMk cId="114025442" sldId="258"/>
            <ac:spMk id="171" creationId="{01C9CC24-B375-4226-BF2B-61FADBBA696A}"/>
          </ac:spMkLst>
        </pc:spChg>
        <pc:spChg chg="add del">
          <ac:chgData name="Lenuta Stefan (1912289)" userId="S::1912289@student.uwtsd.ac.uk::115750c1-8626-400e-bc48-01085d39083d" providerId="AD" clId="Web-{927D29A6-DAA2-61D6-5E5E-6C1F1330AB50}" dt="2020-12-11T20:42:51.666" v="1094"/>
          <ac:spMkLst>
            <pc:docMk/>
            <pc:sldMk cId="114025442" sldId="258"/>
            <ac:spMk id="172" creationId="{04C0E5DA-5624-49BC-AC1E-30229AA5B937}"/>
          </ac:spMkLst>
        </pc:spChg>
        <pc:spChg chg="add del">
          <ac:chgData name="Lenuta Stefan (1912289)" userId="S::1912289@student.uwtsd.ac.uk::115750c1-8626-400e-bc48-01085d39083d" providerId="AD" clId="Web-{927D29A6-DAA2-61D6-5E5E-6C1F1330AB50}" dt="2020-12-11T20:41:10.757" v="1090"/>
          <ac:spMkLst>
            <pc:docMk/>
            <pc:sldMk cId="114025442" sldId="258"/>
            <ac:spMk id="173" creationId="{CD70A28E-4FD8-4474-A206-E15B5EBB303F}"/>
          </ac:spMkLst>
        </pc:spChg>
        <pc:spChg chg="add del">
          <ac:chgData name="Lenuta Stefan (1912289)" userId="S::1912289@student.uwtsd.ac.uk::115750c1-8626-400e-bc48-01085d39083d" providerId="AD" clId="Web-{927D29A6-DAA2-61D6-5E5E-6C1F1330AB50}" dt="2020-12-11T20:42:51.666" v="1094"/>
          <ac:spMkLst>
            <pc:docMk/>
            <pc:sldMk cId="114025442" sldId="258"/>
            <ac:spMk id="174" creationId="{25E157ED-E992-43F3-9A84-96C30A5C4A61}"/>
          </ac:spMkLst>
        </pc:spChg>
        <pc:spChg chg="add del">
          <ac:chgData name="Lenuta Stefan (1912289)" userId="S::1912289@student.uwtsd.ac.uk::115750c1-8626-400e-bc48-01085d39083d" providerId="AD" clId="Web-{927D29A6-DAA2-61D6-5E5E-6C1F1330AB50}" dt="2020-12-11T21:14:53.081" v="2227"/>
          <ac:spMkLst>
            <pc:docMk/>
            <pc:sldMk cId="114025442" sldId="258"/>
            <ac:spMk id="176" creationId="{C475749F-F487-4EFB-ABC7-C1359590EB76}"/>
          </ac:spMkLst>
        </pc:spChg>
        <pc:spChg chg="add del">
          <ac:chgData name="Lenuta Stefan (1912289)" userId="S::1912289@student.uwtsd.ac.uk::115750c1-8626-400e-bc48-01085d39083d" providerId="AD" clId="Web-{927D29A6-DAA2-61D6-5E5E-6C1F1330AB50}" dt="2020-12-11T20:42:51.666" v="1094"/>
          <ac:spMkLst>
            <pc:docMk/>
            <pc:sldMk cId="114025442" sldId="258"/>
            <ac:spMk id="177" creationId="{AEFD253A-9BCA-430B-979A-AA2F8445D761}"/>
          </ac:spMkLst>
        </pc:spChg>
        <pc:spChg chg="add del">
          <ac:chgData name="Lenuta Stefan (1912289)" userId="S::1912289@student.uwtsd.ac.uk::115750c1-8626-400e-bc48-01085d39083d" providerId="AD" clId="Web-{927D29A6-DAA2-61D6-5E5E-6C1F1330AB50}" dt="2020-12-11T21:14:53.081" v="2227"/>
          <ac:spMkLst>
            <pc:docMk/>
            <pc:sldMk cId="114025442" sldId="258"/>
            <ac:spMk id="178" creationId="{F6285A5F-6712-47A0-8A11-F0DFF60D0D20}"/>
          </ac:spMkLst>
        </pc:spChg>
        <pc:spChg chg="add del">
          <ac:chgData name="Lenuta Stefan (1912289)" userId="S::1912289@student.uwtsd.ac.uk::115750c1-8626-400e-bc48-01085d39083d" providerId="AD" clId="Web-{927D29A6-DAA2-61D6-5E5E-6C1F1330AB50}" dt="2020-12-11T21:14:53.081" v="2227"/>
          <ac:spMkLst>
            <pc:docMk/>
            <pc:sldMk cId="114025442" sldId="258"/>
            <ac:spMk id="182" creationId="{FA6F8ABB-6C5D-4349-9E1B-198D1ABFA804}"/>
          </ac:spMkLst>
        </pc:spChg>
        <pc:spChg chg="add del">
          <ac:chgData name="Lenuta Stefan (1912289)" userId="S::1912289@student.uwtsd.ac.uk::115750c1-8626-400e-bc48-01085d39083d" providerId="AD" clId="Web-{927D29A6-DAA2-61D6-5E5E-6C1F1330AB50}" dt="2020-12-11T21:14:53.081" v="2227"/>
          <ac:spMkLst>
            <pc:docMk/>
            <pc:sldMk cId="114025442" sldId="258"/>
            <ac:spMk id="183" creationId="{B971ABA8-4CDB-4EEE-8C48-AA4FDB650782}"/>
          </ac:spMkLst>
        </pc:spChg>
        <pc:grpChg chg="add del">
          <ac:chgData name="Lenuta Stefan (1912289)" userId="S::1912289@student.uwtsd.ac.uk::115750c1-8626-400e-bc48-01085d39083d" providerId="AD" clId="Web-{927D29A6-DAA2-61D6-5E5E-6C1F1330AB50}" dt="2020-12-11T21:14:53.081" v="2227"/>
          <ac:grpSpMkLst>
            <pc:docMk/>
            <pc:sldMk cId="114025442" sldId="258"/>
            <ac:grpSpMk id="179" creationId="{DAD463E1-6621-44B4-A995-C70A4631D388}"/>
          </ac:grpSpMkLst>
        </pc:grpChg>
        <pc:picChg chg="add del">
          <ac:chgData name="Lenuta Stefan (1912289)" userId="S::1912289@student.uwtsd.ac.uk::115750c1-8626-400e-bc48-01085d39083d" providerId="AD" clId="Web-{927D29A6-DAA2-61D6-5E5E-6C1F1330AB50}" dt="2020-12-11T20:42:51.682" v="1095"/>
          <ac:picMkLst>
            <pc:docMk/>
            <pc:sldMk cId="114025442" sldId="258"/>
            <ac:picMk id="109" creationId="{2270F1FA-0425-408F-9861-80BF5AFB276D}"/>
          </ac:picMkLst>
        </pc:picChg>
        <pc:picChg chg="add">
          <ac:chgData name="Lenuta Stefan (1912289)" userId="S::1912289@student.uwtsd.ac.uk::115750c1-8626-400e-bc48-01085d39083d" providerId="AD" clId="Web-{927D29A6-DAA2-61D6-5E5E-6C1F1330AB50}" dt="2020-12-11T21:14:53.081" v="2227"/>
          <ac:picMkLst>
            <pc:docMk/>
            <pc:sldMk cId="114025442" sldId="258"/>
            <ac:picMk id="126" creationId="{2270F1FA-0425-408F-9861-80BF5AFB276D}"/>
          </ac:picMkLst>
        </pc:picChg>
        <pc:picChg chg="add del">
          <ac:chgData name="Lenuta Stefan (1912289)" userId="S::1912289@student.uwtsd.ac.uk::115750c1-8626-400e-bc48-01085d39083d" providerId="AD" clId="Web-{927D29A6-DAA2-61D6-5E5E-6C1F1330AB50}" dt="2020-12-11T20:42:10.603" v="1092"/>
          <ac:picMkLst>
            <pc:docMk/>
            <pc:sldMk cId="114025442" sldId="258"/>
            <ac:picMk id="169" creationId="{2270F1FA-0425-408F-9861-80BF5AFB276D}"/>
          </ac:picMkLst>
        </pc:picChg>
        <pc:picChg chg="add del">
          <ac:chgData name="Lenuta Stefan (1912289)" userId="S::1912289@student.uwtsd.ac.uk::115750c1-8626-400e-bc48-01085d39083d" providerId="AD" clId="Web-{927D29A6-DAA2-61D6-5E5E-6C1F1330AB50}" dt="2020-12-11T20:41:10.757" v="1090"/>
          <ac:picMkLst>
            <pc:docMk/>
            <pc:sldMk cId="114025442" sldId="258"/>
            <ac:picMk id="175" creationId="{39647E21-5366-4638-AC97-D8CD4111EB57}"/>
          </ac:picMkLst>
        </pc:picChg>
      </pc:sldChg>
      <pc:sldChg chg="modSp">
        <pc:chgData name="Lenuta Stefan (1912289)" userId="S::1912289@student.uwtsd.ac.uk::115750c1-8626-400e-bc48-01085d39083d" providerId="AD" clId="Web-{927D29A6-DAA2-61D6-5E5E-6C1F1330AB50}" dt="2020-12-11T20:36:47.240" v="1085" actId="20577"/>
        <pc:sldMkLst>
          <pc:docMk/>
          <pc:sldMk cId="981716241" sldId="259"/>
        </pc:sldMkLst>
        <pc:spChg chg="mod">
          <ac:chgData name="Lenuta Stefan (1912289)" userId="S::1912289@student.uwtsd.ac.uk::115750c1-8626-400e-bc48-01085d39083d" providerId="AD" clId="Web-{927D29A6-DAA2-61D6-5E5E-6C1F1330AB50}" dt="2020-12-11T20:36:47.240" v="1085" actId="20577"/>
          <ac:spMkLst>
            <pc:docMk/>
            <pc:sldMk cId="981716241" sldId="259"/>
            <ac:spMk id="5" creationId="{435EF207-8A1F-4C27-8ECF-18CC3A9B0926}"/>
          </ac:spMkLst>
        </pc:spChg>
      </pc:sldChg>
      <pc:sldChg chg="addSp modSp new mod setBg">
        <pc:chgData name="Lenuta Stefan (1912289)" userId="S::1912289@student.uwtsd.ac.uk::115750c1-8626-400e-bc48-01085d39083d" providerId="AD" clId="Web-{927D29A6-DAA2-61D6-5E5E-6C1F1330AB50}" dt="2020-12-11T21:14:19.122" v="2226"/>
        <pc:sldMkLst>
          <pc:docMk/>
          <pc:sldMk cId="4143885347" sldId="261"/>
        </pc:sldMkLst>
        <pc:spChg chg="mod">
          <ac:chgData name="Lenuta Stefan (1912289)" userId="S::1912289@student.uwtsd.ac.uk::115750c1-8626-400e-bc48-01085d39083d" providerId="AD" clId="Web-{927D29A6-DAA2-61D6-5E5E-6C1F1330AB50}" dt="2020-12-11T21:14:19.122" v="2226"/>
          <ac:spMkLst>
            <pc:docMk/>
            <pc:sldMk cId="4143885347" sldId="261"/>
            <ac:spMk id="2" creationId="{B0EE9CBA-BD85-4B29-B745-3D041F2CD2B5}"/>
          </ac:spMkLst>
        </pc:spChg>
        <pc:spChg chg="mod">
          <ac:chgData name="Lenuta Stefan (1912289)" userId="S::1912289@student.uwtsd.ac.uk::115750c1-8626-400e-bc48-01085d39083d" providerId="AD" clId="Web-{927D29A6-DAA2-61D6-5E5E-6C1F1330AB50}" dt="2020-12-11T21:14:19.122" v="2226"/>
          <ac:spMkLst>
            <pc:docMk/>
            <pc:sldMk cId="4143885347" sldId="261"/>
            <ac:spMk id="3" creationId="{435AC7A7-85EE-498B-9B28-65CA7D34723C}"/>
          </ac:spMkLst>
        </pc:spChg>
        <pc:spChg chg="mod">
          <ac:chgData name="Lenuta Stefan (1912289)" userId="S::1912289@student.uwtsd.ac.uk::115750c1-8626-400e-bc48-01085d39083d" providerId="AD" clId="Web-{927D29A6-DAA2-61D6-5E5E-6C1F1330AB50}" dt="2020-12-11T21:14:19.122" v="2226"/>
          <ac:spMkLst>
            <pc:docMk/>
            <pc:sldMk cId="4143885347" sldId="261"/>
            <ac:spMk id="4" creationId="{940589E8-5D2F-4C63-ACA1-8B342F6A979E}"/>
          </ac:spMkLst>
        </pc:spChg>
        <pc:spChg chg="add">
          <ac:chgData name="Lenuta Stefan (1912289)" userId="S::1912289@student.uwtsd.ac.uk::115750c1-8626-400e-bc48-01085d39083d" providerId="AD" clId="Web-{927D29A6-DAA2-61D6-5E5E-6C1F1330AB50}" dt="2020-12-11T21:14:19.122" v="2226"/>
          <ac:spMkLst>
            <pc:docMk/>
            <pc:sldMk cId="4143885347" sldId="261"/>
            <ac:spMk id="9" creationId="{3B854194-185D-494D-905C-7C7CB2E30F6E}"/>
          </ac:spMkLst>
        </pc:spChg>
        <pc:spChg chg="add">
          <ac:chgData name="Lenuta Stefan (1912289)" userId="S::1912289@student.uwtsd.ac.uk::115750c1-8626-400e-bc48-01085d39083d" providerId="AD" clId="Web-{927D29A6-DAA2-61D6-5E5E-6C1F1330AB50}" dt="2020-12-11T21:14:19.122" v="2226"/>
          <ac:spMkLst>
            <pc:docMk/>
            <pc:sldMk cId="4143885347" sldId="261"/>
            <ac:spMk id="11" creationId="{B4F5FA0D-0104-4987-8241-EFF7C85B88DE}"/>
          </ac:spMkLst>
        </pc:spChg>
        <pc:picChg chg="add">
          <ac:chgData name="Lenuta Stefan (1912289)" userId="S::1912289@student.uwtsd.ac.uk::115750c1-8626-400e-bc48-01085d39083d" providerId="AD" clId="Web-{927D29A6-DAA2-61D6-5E5E-6C1F1330AB50}" dt="2020-12-11T21:14:19.122" v="2226"/>
          <ac:picMkLst>
            <pc:docMk/>
            <pc:sldMk cId="4143885347" sldId="261"/>
            <ac:picMk id="13" creationId="{2897127E-6CEF-446C-BE87-93B7C46E49D1}"/>
          </ac:picMkLst>
        </pc:picChg>
      </pc:sldChg>
      <pc:sldChg chg="new">
        <pc:chgData name="Lenuta Stefan (1912289)" userId="S::1912289@student.uwtsd.ac.uk::115750c1-8626-400e-bc48-01085d39083d" providerId="AD" clId="Web-{927D29A6-DAA2-61D6-5E5E-6C1F1330AB50}" dt="2020-12-11T21:20:01.051" v="2229"/>
        <pc:sldMkLst>
          <pc:docMk/>
          <pc:sldMk cId="134869294" sldId="262"/>
        </pc:sldMkLst>
      </pc:sldChg>
    </pc:docChg>
  </pc:docChgLst>
  <pc:docChgLst>
    <pc:chgData name="Lenuta Stefan (1912289)" userId="S::1912289@student.uwtsd.ac.uk::115750c1-8626-400e-bc48-01085d39083d" providerId="AD" clId="Web-{2AF9FAA8-7D12-F2E1-28BE-7746FEDF44CE}"/>
    <pc:docChg chg="mod modSld addMainMaster delMainMaster modMainMaster setSldSz">
      <pc:chgData name="Lenuta Stefan (1912289)" userId="S::1912289@student.uwtsd.ac.uk::115750c1-8626-400e-bc48-01085d39083d" providerId="AD" clId="Web-{2AF9FAA8-7D12-F2E1-28BE-7746FEDF44CE}" dt="2020-12-11T21:33:19.993" v="2"/>
      <pc:docMkLst>
        <pc:docMk/>
      </pc:docMkLst>
      <pc:sldChg chg="modSp mod modClrScheme chgLayout">
        <pc:chgData name="Lenuta Stefan (1912289)" userId="S::1912289@student.uwtsd.ac.uk::115750c1-8626-400e-bc48-01085d39083d" providerId="AD" clId="Web-{2AF9FAA8-7D12-F2E1-28BE-7746FEDF44CE}" dt="2020-12-11T21:33:19.993" v="2"/>
        <pc:sldMkLst>
          <pc:docMk/>
          <pc:sldMk cId="109857222" sldId="256"/>
        </pc:sldMkLst>
        <pc:spChg chg="mod ord">
          <ac:chgData name="Lenuta Stefan (1912289)" userId="S::1912289@student.uwtsd.ac.uk::115750c1-8626-400e-bc48-01085d39083d" providerId="AD" clId="Web-{2AF9FAA8-7D12-F2E1-28BE-7746FEDF44CE}" dt="2020-12-11T21:33:19.993" v="2"/>
          <ac:spMkLst>
            <pc:docMk/>
            <pc:sldMk cId="109857222" sldId="256"/>
            <ac:spMk id="2" creationId="{00000000-0000-0000-0000-000000000000}"/>
          </ac:spMkLst>
        </pc:spChg>
        <pc:spChg chg="mod ord">
          <ac:chgData name="Lenuta Stefan (1912289)" userId="S::1912289@student.uwtsd.ac.uk::115750c1-8626-400e-bc48-01085d39083d" providerId="AD" clId="Web-{2AF9FAA8-7D12-F2E1-28BE-7746FEDF44CE}" dt="2020-12-11T21:33:19.993" v="2"/>
          <ac:spMkLst>
            <pc:docMk/>
            <pc:sldMk cId="109857222" sldId="256"/>
            <ac:spMk id="3" creationId="{00000000-0000-0000-0000-000000000000}"/>
          </ac:spMkLst>
        </pc:spChg>
        <pc:spChg chg="mod ord">
          <ac:chgData name="Lenuta Stefan (1912289)" userId="S::1912289@student.uwtsd.ac.uk::115750c1-8626-400e-bc48-01085d39083d" providerId="AD" clId="Web-{2AF9FAA8-7D12-F2E1-28BE-7746FEDF44CE}" dt="2020-12-11T21:33:19.993" v="2"/>
          <ac:spMkLst>
            <pc:docMk/>
            <pc:sldMk cId="109857222" sldId="256"/>
            <ac:spMk id="4" creationId="{E9590F6D-BB83-4BDB-A7B5-E97DF84FD9D3}"/>
          </ac:spMkLst>
        </pc:spChg>
        <pc:spChg chg="mod">
          <ac:chgData name="Lenuta Stefan (1912289)" userId="S::1912289@student.uwtsd.ac.uk::115750c1-8626-400e-bc48-01085d39083d" providerId="AD" clId="Web-{2AF9FAA8-7D12-F2E1-28BE-7746FEDF44CE}" dt="2020-12-11T21:33:19.665" v="1"/>
          <ac:spMkLst>
            <pc:docMk/>
            <pc:sldMk cId="109857222" sldId="256"/>
            <ac:spMk id="8" creationId="{88294908-8B00-4F58-BBBA-20F71A40AA9E}"/>
          </ac:spMkLst>
        </pc:spChg>
        <pc:spChg chg="mod">
          <ac:chgData name="Lenuta Stefan (1912289)" userId="S::1912289@student.uwtsd.ac.uk::115750c1-8626-400e-bc48-01085d39083d" providerId="AD" clId="Web-{2AF9FAA8-7D12-F2E1-28BE-7746FEDF44CE}" dt="2020-12-11T21:33:19.665" v="1"/>
          <ac:spMkLst>
            <pc:docMk/>
            <pc:sldMk cId="109857222" sldId="256"/>
            <ac:spMk id="10" creationId="{4364C879-1404-4203-8E9D-CC5DE0A621A2}"/>
          </ac:spMkLst>
        </pc:spChg>
        <pc:spChg chg="mod">
          <ac:chgData name="Lenuta Stefan (1912289)" userId="S::1912289@student.uwtsd.ac.uk::115750c1-8626-400e-bc48-01085d39083d" providerId="AD" clId="Web-{2AF9FAA8-7D12-F2E1-28BE-7746FEDF44CE}" dt="2020-12-11T21:33:19.665" v="1"/>
          <ac:spMkLst>
            <pc:docMk/>
            <pc:sldMk cId="109857222" sldId="256"/>
            <ac:spMk id="12" creationId="{84617302-4B0D-4351-A6BB-6F0930D943AC}"/>
          </ac:spMkLst>
        </pc:spChg>
        <pc:spChg chg="mod">
          <ac:chgData name="Lenuta Stefan (1912289)" userId="S::1912289@student.uwtsd.ac.uk::115750c1-8626-400e-bc48-01085d39083d" providerId="AD" clId="Web-{2AF9FAA8-7D12-F2E1-28BE-7746FEDF44CE}" dt="2020-12-11T21:33:19.665" v="1"/>
          <ac:spMkLst>
            <pc:docMk/>
            <pc:sldMk cId="109857222" sldId="256"/>
            <ac:spMk id="14" creationId="{DA2C7802-C2E0-4218-8F89-8DD7CCD2CD1C}"/>
          </ac:spMkLst>
        </pc:spChg>
        <pc:spChg chg="mod">
          <ac:chgData name="Lenuta Stefan (1912289)" userId="S::1912289@student.uwtsd.ac.uk::115750c1-8626-400e-bc48-01085d39083d" providerId="AD" clId="Web-{2AF9FAA8-7D12-F2E1-28BE-7746FEDF44CE}" dt="2020-12-11T21:33:19.665" v="1"/>
          <ac:spMkLst>
            <pc:docMk/>
            <pc:sldMk cId="109857222" sldId="256"/>
            <ac:spMk id="16" creationId="{A6D7111A-21E5-4EE9-8A78-10E5530F0116}"/>
          </ac:spMkLst>
        </pc:spChg>
        <pc:spChg chg="mod">
          <ac:chgData name="Lenuta Stefan (1912289)" userId="S::1912289@student.uwtsd.ac.uk::115750c1-8626-400e-bc48-01085d39083d" providerId="AD" clId="Web-{2AF9FAA8-7D12-F2E1-28BE-7746FEDF44CE}" dt="2020-12-11T21:33:19.665" v="1"/>
          <ac:spMkLst>
            <pc:docMk/>
            <pc:sldMk cId="109857222" sldId="256"/>
            <ac:spMk id="18" creationId="{A3969E80-A77B-49FC-9122-D89AFD5EE118}"/>
          </ac:spMkLst>
        </pc:spChg>
        <pc:spChg chg="mod">
          <ac:chgData name="Lenuta Stefan (1912289)" userId="S::1912289@student.uwtsd.ac.uk::115750c1-8626-400e-bc48-01085d39083d" providerId="AD" clId="Web-{2AF9FAA8-7D12-F2E1-28BE-7746FEDF44CE}" dt="2020-12-11T21:33:19.665" v="1"/>
          <ac:spMkLst>
            <pc:docMk/>
            <pc:sldMk cId="109857222" sldId="256"/>
            <ac:spMk id="20" creationId="{1849CA57-76BD-4CF2-80BA-D7A46A01B7B1}"/>
          </ac:spMkLst>
        </pc:spChg>
        <pc:spChg chg="mod">
          <ac:chgData name="Lenuta Stefan (1912289)" userId="S::1912289@student.uwtsd.ac.uk::115750c1-8626-400e-bc48-01085d39083d" providerId="AD" clId="Web-{2AF9FAA8-7D12-F2E1-28BE-7746FEDF44CE}" dt="2020-12-11T21:33:19.665" v="1"/>
          <ac:spMkLst>
            <pc:docMk/>
            <pc:sldMk cId="109857222" sldId="256"/>
            <ac:spMk id="22" creationId="{35E9085E-E730-4768-83D4-6CB7E9897153}"/>
          </ac:spMkLst>
        </pc:spChg>
        <pc:spChg chg="mod">
          <ac:chgData name="Lenuta Stefan (1912289)" userId="S::1912289@student.uwtsd.ac.uk::115750c1-8626-400e-bc48-01085d39083d" providerId="AD" clId="Web-{2AF9FAA8-7D12-F2E1-28BE-7746FEDF44CE}" dt="2020-12-11T21:33:19.665" v="1"/>
          <ac:spMkLst>
            <pc:docMk/>
            <pc:sldMk cId="109857222" sldId="256"/>
            <ac:spMk id="24" creationId="{973272FE-A474-4CAE-8CA2-BCC8B476C3F4}"/>
          </ac:spMkLst>
        </pc:spChg>
        <pc:spChg chg="mod">
          <ac:chgData name="Lenuta Stefan (1912289)" userId="S::1912289@student.uwtsd.ac.uk::115750c1-8626-400e-bc48-01085d39083d" providerId="AD" clId="Web-{2AF9FAA8-7D12-F2E1-28BE-7746FEDF44CE}" dt="2020-12-11T21:33:19.665" v="1"/>
          <ac:spMkLst>
            <pc:docMk/>
            <pc:sldMk cId="109857222" sldId="256"/>
            <ac:spMk id="26" creationId="{E07981EA-05A6-437C-88D7-B377B92B031D}"/>
          </ac:spMkLst>
        </pc:spChg>
        <pc:spChg chg="mod">
          <ac:chgData name="Lenuta Stefan (1912289)" userId="S::1912289@student.uwtsd.ac.uk::115750c1-8626-400e-bc48-01085d39083d" providerId="AD" clId="Web-{2AF9FAA8-7D12-F2E1-28BE-7746FEDF44CE}" dt="2020-12-11T21:33:19.665" v="1"/>
          <ac:spMkLst>
            <pc:docMk/>
            <pc:sldMk cId="109857222" sldId="256"/>
            <ac:spMk id="28" creationId="{15E3C750-986E-4769-B1AE-49289FBEE757}"/>
          </ac:spMkLst>
        </pc:spChg>
      </pc:sldChg>
      <pc:sldChg chg="modSp mod modClrScheme chgLayout">
        <pc:chgData name="Lenuta Stefan (1912289)" userId="S::1912289@student.uwtsd.ac.uk::115750c1-8626-400e-bc48-01085d39083d" providerId="AD" clId="Web-{2AF9FAA8-7D12-F2E1-28BE-7746FEDF44CE}" dt="2020-12-11T21:33:19.993" v="2"/>
        <pc:sldMkLst>
          <pc:docMk/>
          <pc:sldMk cId="124738310" sldId="257"/>
        </pc:sldMkLst>
        <pc:spChg chg="mod ord">
          <ac:chgData name="Lenuta Stefan (1912289)" userId="S::1912289@student.uwtsd.ac.uk::115750c1-8626-400e-bc48-01085d39083d" providerId="AD" clId="Web-{2AF9FAA8-7D12-F2E1-28BE-7746FEDF44CE}" dt="2020-12-11T21:33:19.993" v="2"/>
          <ac:spMkLst>
            <pc:docMk/>
            <pc:sldMk cId="124738310" sldId="257"/>
            <ac:spMk id="2" creationId="{387D226B-90BF-4B3A-BEA8-5F23E596025F}"/>
          </ac:spMkLst>
        </pc:spChg>
        <pc:spChg chg="mod ord">
          <ac:chgData name="Lenuta Stefan (1912289)" userId="S::1912289@student.uwtsd.ac.uk::115750c1-8626-400e-bc48-01085d39083d" providerId="AD" clId="Web-{2AF9FAA8-7D12-F2E1-28BE-7746FEDF44CE}" dt="2020-12-11T21:33:19.993" v="2"/>
          <ac:spMkLst>
            <pc:docMk/>
            <pc:sldMk cId="124738310" sldId="257"/>
            <ac:spMk id="3" creationId="{826D2BA9-D025-4150-ABD5-E54131CBB13D}"/>
          </ac:spMkLst>
        </pc:spChg>
        <pc:spChg chg="mod ord">
          <ac:chgData name="Lenuta Stefan (1912289)" userId="S::1912289@student.uwtsd.ac.uk::115750c1-8626-400e-bc48-01085d39083d" providerId="AD" clId="Web-{2AF9FAA8-7D12-F2E1-28BE-7746FEDF44CE}" dt="2020-12-11T21:33:19.993" v="2"/>
          <ac:spMkLst>
            <pc:docMk/>
            <pc:sldMk cId="124738310" sldId="257"/>
            <ac:spMk id="4" creationId="{4FFDEDCC-405A-48C0-9EB7-3B758DF4D781}"/>
          </ac:spMkLst>
        </pc:spChg>
        <pc:spChg chg="mod">
          <ac:chgData name="Lenuta Stefan (1912289)" userId="S::1912289@student.uwtsd.ac.uk::115750c1-8626-400e-bc48-01085d39083d" providerId="AD" clId="Web-{2AF9FAA8-7D12-F2E1-28BE-7746FEDF44CE}" dt="2020-12-11T21:33:19.665" v="1"/>
          <ac:spMkLst>
            <pc:docMk/>
            <pc:sldMk cId="124738310" sldId="257"/>
            <ac:spMk id="17" creationId="{3B854194-185D-494D-905C-7C7CB2E30F6E}"/>
          </ac:spMkLst>
        </pc:spChg>
        <pc:spChg chg="mod">
          <ac:chgData name="Lenuta Stefan (1912289)" userId="S::1912289@student.uwtsd.ac.uk::115750c1-8626-400e-bc48-01085d39083d" providerId="AD" clId="Web-{2AF9FAA8-7D12-F2E1-28BE-7746FEDF44CE}" dt="2020-12-11T21:33:19.665" v="1"/>
          <ac:spMkLst>
            <pc:docMk/>
            <pc:sldMk cId="124738310" sldId="257"/>
            <ac:spMk id="19" creationId="{B4F5FA0D-0104-4987-8241-EFF7C85B88DE}"/>
          </ac:spMkLst>
        </pc:spChg>
        <pc:picChg chg="mod">
          <ac:chgData name="Lenuta Stefan (1912289)" userId="S::1912289@student.uwtsd.ac.uk::115750c1-8626-400e-bc48-01085d39083d" providerId="AD" clId="Web-{2AF9FAA8-7D12-F2E1-28BE-7746FEDF44CE}" dt="2020-12-11T21:33:19.665" v="1"/>
          <ac:picMkLst>
            <pc:docMk/>
            <pc:sldMk cId="124738310" sldId="257"/>
            <ac:picMk id="21" creationId="{2897127E-6CEF-446C-BE87-93B7C46E49D1}"/>
          </ac:picMkLst>
        </pc:picChg>
      </pc:sldChg>
      <pc:sldChg chg="modSp mod modClrScheme chgLayout">
        <pc:chgData name="Lenuta Stefan (1912289)" userId="S::1912289@student.uwtsd.ac.uk::115750c1-8626-400e-bc48-01085d39083d" providerId="AD" clId="Web-{2AF9FAA8-7D12-F2E1-28BE-7746FEDF44CE}" dt="2020-12-11T21:33:19.993" v="2"/>
        <pc:sldMkLst>
          <pc:docMk/>
          <pc:sldMk cId="114025442" sldId="258"/>
        </pc:sldMkLst>
        <pc:spChg chg="mod">
          <ac:chgData name="Lenuta Stefan (1912289)" userId="S::1912289@student.uwtsd.ac.uk::115750c1-8626-400e-bc48-01085d39083d" providerId="AD" clId="Web-{2AF9FAA8-7D12-F2E1-28BE-7746FEDF44CE}" dt="2020-12-11T21:33:19.665" v="1"/>
          <ac:spMkLst>
            <pc:docMk/>
            <pc:sldMk cId="114025442" sldId="258"/>
            <ac:spMk id="3" creationId="{E7C88A28-E1E5-4667-BFD6-B723AB7D6F2D}"/>
          </ac:spMkLst>
        </pc:spChg>
        <pc:spChg chg="mod">
          <ac:chgData name="Lenuta Stefan (1912289)" userId="S::1912289@student.uwtsd.ac.uk::115750c1-8626-400e-bc48-01085d39083d" providerId="AD" clId="Web-{2AF9FAA8-7D12-F2E1-28BE-7746FEDF44CE}" dt="2020-12-11T21:33:19.665" v="1"/>
          <ac:spMkLst>
            <pc:docMk/>
            <pc:sldMk cId="114025442" sldId="258"/>
            <ac:spMk id="4" creationId="{39803F0A-0FC1-4C1A-827F-B634438741DE}"/>
          </ac:spMkLst>
        </pc:spChg>
        <pc:spChg chg="mod ord">
          <ac:chgData name="Lenuta Stefan (1912289)" userId="S::1912289@student.uwtsd.ac.uk::115750c1-8626-400e-bc48-01085d39083d" providerId="AD" clId="Web-{2AF9FAA8-7D12-F2E1-28BE-7746FEDF44CE}" dt="2020-12-11T21:33:19.993" v="2"/>
          <ac:spMkLst>
            <pc:docMk/>
            <pc:sldMk cId="114025442" sldId="258"/>
            <ac:spMk id="8" creationId="{7C7592C5-B227-4B28-92D5-DC7CF7D4D59A}"/>
          </ac:spMkLst>
        </pc:spChg>
        <pc:spChg chg="mod">
          <ac:chgData name="Lenuta Stefan (1912289)" userId="S::1912289@student.uwtsd.ac.uk::115750c1-8626-400e-bc48-01085d39083d" providerId="AD" clId="Web-{2AF9FAA8-7D12-F2E1-28BE-7746FEDF44CE}" dt="2020-12-11T21:33:19.665" v="1"/>
          <ac:spMkLst>
            <pc:docMk/>
            <pc:sldMk cId="114025442" sldId="258"/>
            <ac:spMk id="124" creationId="{23962611-DFD5-4092-AAFD-559E3DFCE2C9}"/>
          </ac:spMkLst>
        </pc:spChg>
        <pc:spChg chg="mod">
          <ac:chgData name="Lenuta Stefan (1912289)" userId="S::1912289@student.uwtsd.ac.uk::115750c1-8626-400e-bc48-01085d39083d" providerId="AD" clId="Web-{2AF9FAA8-7D12-F2E1-28BE-7746FEDF44CE}" dt="2020-12-11T21:33:19.665" v="1"/>
          <ac:spMkLst>
            <pc:docMk/>
            <pc:sldMk cId="114025442" sldId="258"/>
            <ac:spMk id="166" creationId="{E7A1350E-CB51-492C-B5FE-9060A06984F5}"/>
          </ac:spMkLst>
        </pc:spChg>
        <pc:picChg chg="mod">
          <ac:chgData name="Lenuta Stefan (1912289)" userId="S::1912289@student.uwtsd.ac.uk::115750c1-8626-400e-bc48-01085d39083d" providerId="AD" clId="Web-{2AF9FAA8-7D12-F2E1-28BE-7746FEDF44CE}" dt="2020-12-11T21:33:19.665" v="1"/>
          <ac:picMkLst>
            <pc:docMk/>
            <pc:sldMk cId="114025442" sldId="258"/>
            <ac:picMk id="126" creationId="{2270F1FA-0425-408F-9861-80BF5AFB276D}"/>
          </ac:picMkLst>
        </pc:picChg>
      </pc:sldChg>
      <pc:sldChg chg="modSp mod modClrScheme chgLayout">
        <pc:chgData name="Lenuta Stefan (1912289)" userId="S::1912289@student.uwtsd.ac.uk::115750c1-8626-400e-bc48-01085d39083d" providerId="AD" clId="Web-{2AF9FAA8-7D12-F2E1-28BE-7746FEDF44CE}" dt="2020-12-11T21:33:19.993" v="2"/>
        <pc:sldMkLst>
          <pc:docMk/>
          <pc:sldMk cId="981716241" sldId="259"/>
        </pc:sldMkLst>
        <pc:spChg chg="mod ord">
          <ac:chgData name="Lenuta Stefan (1912289)" userId="S::1912289@student.uwtsd.ac.uk::115750c1-8626-400e-bc48-01085d39083d" providerId="AD" clId="Web-{2AF9FAA8-7D12-F2E1-28BE-7746FEDF44CE}" dt="2020-12-11T21:33:19.993" v="2"/>
          <ac:spMkLst>
            <pc:docMk/>
            <pc:sldMk cId="981716241" sldId="259"/>
            <ac:spMk id="2" creationId="{DA4E2931-0F8F-4622-ABF5-F7BEA017D1BB}"/>
          </ac:spMkLst>
        </pc:spChg>
        <pc:spChg chg="mod">
          <ac:chgData name="Lenuta Stefan (1912289)" userId="S::1912289@student.uwtsd.ac.uk::115750c1-8626-400e-bc48-01085d39083d" providerId="AD" clId="Web-{2AF9FAA8-7D12-F2E1-28BE-7746FEDF44CE}" dt="2020-12-11T21:33:19.665" v="1"/>
          <ac:spMkLst>
            <pc:docMk/>
            <pc:sldMk cId="981716241" sldId="259"/>
            <ac:spMk id="3" creationId="{6DBC5B41-B085-4820-883C-A63FCA2E1CEA}"/>
          </ac:spMkLst>
        </pc:spChg>
        <pc:spChg chg="mod ord">
          <ac:chgData name="Lenuta Stefan (1912289)" userId="S::1912289@student.uwtsd.ac.uk::115750c1-8626-400e-bc48-01085d39083d" providerId="AD" clId="Web-{2AF9FAA8-7D12-F2E1-28BE-7746FEDF44CE}" dt="2020-12-11T21:33:19.993" v="2"/>
          <ac:spMkLst>
            <pc:docMk/>
            <pc:sldMk cId="981716241" sldId="259"/>
            <ac:spMk id="4" creationId="{07E83D7D-CAA4-461A-BCCE-5347516D9826}"/>
          </ac:spMkLst>
        </pc:spChg>
        <pc:spChg chg="mod ord">
          <ac:chgData name="Lenuta Stefan (1912289)" userId="S::1912289@student.uwtsd.ac.uk::115750c1-8626-400e-bc48-01085d39083d" providerId="AD" clId="Web-{2AF9FAA8-7D12-F2E1-28BE-7746FEDF44CE}" dt="2020-12-11T21:33:19.993" v="2"/>
          <ac:spMkLst>
            <pc:docMk/>
            <pc:sldMk cId="981716241" sldId="259"/>
            <ac:spMk id="5" creationId="{435EF207-8A1F-4C27-8ECF-18CC3A9B0926}"/>
          </ac:spMkLst>
        </pc:spChg>
      </pc:sldChg>
      <pc:sldChg chg="modSp mod modClrScheme chgLayout">
        <pc:chgData name="Lenuta Stefan (1912289)" userId="S::1912289@student.uwtsd.ac.uk::115750c1-8626-400e-bc48-01085d39083d" providerId="AD" clId="Web-{2AF9FAA8-7D12-F2E1-28BE-7746FEDF44CE}" dt="2020-12-11T21:33:19.993" v="2"/>
        <pc:sldMkLst>
          <pc:docMk/>
          <pc:sldMk cId="1186520921" sldId="260"/>
        </pc:sldMkLst>
        <pc:spChg chg="mod ord">
          <ac:chgData name="Lenuta Stefan (1912289)" userId="S::1912289@student.uwtsd.ac.uk::115750c1-8626-400e-bc48-01085d39083d" providerId="AD" clId="Web-{2AF9FAA8-7D12-F2E1-28BE-7746FEDF44CE}" dt="2020-12-11T21:33:19.993" v="2"/>
          <ac:spMkLst>
            <pc:docMk/>
            <pc:sldMk cId="1186520921" sldId="260"/>
            <ac:spMk id="2" creationId="{8291464C-48CD-4E4E-B331-7C71E966EBE7}"/>
          </ac:spMkLst>
        </pc:spChg>
        <pc:spChg chg="mod ord">
          <ac:chgData name="Lenuta Stefan (1912289)" userId="S::1912289@student.uwtsd.ac.uk::115750c1-8626-400e-bc48-01085d39083d" providerId="AD" clId="Web-{2AF9FAA8-7D12-F2E1-28BE-7746FEDF44CE}" dt="2020-12-11T21:33:19.993" v="2"/>
          <ac:spMkLst>
            <pc:docMk/>
            <pc:sldMk cId="1186520921" sldId="260"/>
            <ac:spMk id="3" creationId="{0A9672F4-9F6A-41F8-BBD4-C8BBA1802482}"/>
          </ac:spMkLst>
        </pc:spChg>
        <pc:spChg chg="mod">
          <ac:chgData name="Lenuta Stefan (1912289)" userId="S::1912289@student.uwtsd.ac.uk::115750c1-8626-400e-bc48-01085d39083d" providerId="AD" clId="Web-{2AF9FAA8-7D12-F2E1-28BE-7746FEDF44CE}" dt="2020-12-11T21:33:19.665" v="1"/>
          <ac:spMkLst>
            <pc:docMk/>
            <pc:sldMk cId="1186520921" sldId="260"/>
            <ac:spMk id="4" creationId="{54613E38-4801-48FB-AF90-B457E984D011}"/>
          </ac:spMkLst>
        </pc:spChg>
        <pc:spChg chg="mod ord">
          <ac:chgData name="Lenuta Stefan (1912289)" userId="S::1912289@student.uwtsd.ac.uk::115750c1-8626-400e-bc48-01085d39083d" providerId="AD" clId="Web-{2AF9FAA8-7D12-F2E1-28BE-7746FEDF44CE}" dt="2020-12-11T21:33:19.993" v="2"/>
          <ac:spMkLst>
            <pc:docMk/>
            <pc:sldMk cId="1186520921" sldId="260"/>
            <ac:spMk id="5" creationId="{ED5B3A26-906E-4FA0-AA93-8678297D4460}"/>
          </ac:spMkLst>
        </pc:spChg>
      </pc:sldChg>
      <pc:sldChg chg="modSp mod modClrScheme chgLayout">
        <pc:chgData name="Lenuta Stefan (1912289)" userId="S::1912289@student.uwtsd.ac.uk::115750c1-8626-400e-bc48-01085d39083d" providerId="AD" clId="Web-{2AF9FAA8-7D12-F2E1-28BE-7746FEDF44CE}" dt="2020-12-11T21:33:19.993" v="2"/>
        <pc:sldMkLst>
          <pc:docMk/>
          <pc:sldMk cId="4143885347" sldId="261"/>
        </pc:sldMkLst>
        <pc:spChg chg="mod ord">
          <ac:chgData name="Lenuta Stefan (1912289)" userId="S::1912289@student.uwtsd.ac.uk::115750c1-8626-400e-bc48-01085d39083d" providerId="AD" clId="Web-{2AF9FAA8-7D12-F2E1-28BE-7746FEDF44CE}" dt="2020-12-11T21:33:19.993" v="2"/>
          <ac:spMkLst>
            <pc:docMk/>
            <pc:sldMk cId="4143885347" sldId="261"/>
            <ac:spMk id="2" creationId="{B0EE9CBA-BD85-4B29-B745-3D041F2CD2B5}"/>
          </ac:spMkLst>
        </pc:spChg>
        <pc:spChg chg="mod ord">
          <ac:chgData name="Lenuta Stefan (1912289)" userId="S::1912289@student.uwtsd.ac.uk::115750c1-8626-400e-bc48-01085d39083d" providerId="AD" clId="Web-{2AF9FAA8-7D12-F2E1-28BE-7746FEDF44CE}" dt="2020-12-11T21:33:19.993" v="2"/>
          <ac:spMkLst>
            <pc:docMk/>
            <pc:sldMk cId="4143885347" sldId="261"/>
            <ac:spMk id="3" creationId="{435AC7A7-85EE-498B-9B28-65CA7D34723C}"/>
          </ac:spMkLst>
        </pc:spChg>
        <pc:spChg chg="mod ord">
          <ac:chgData name="Lenuta Stefan (1912289)" userId="S::1912289@student.uwtsd.ac.uk::115750c1-8626-400e-bc48-01085d39083d" providerId="AD" clId="Web-{2AF9FAA8-7D12-F2E1-28BE-7746FEDF44CE}" dt="2020-12-11T21:33:19.993" v="2"/>
          <ac:spMkLst>
            <pc:docMk/>
            <pc:sldMk cId="4143885347" sldId="261"/>
            <ac:spMk id="4" creationId="{940589E8-5D2F-4C63-ACA1-8B342F6A979E}"/>
          </ac:spMkLst>
        </pc:spChg>
        <pc:spChg chg="mod">
          <ac:chgData name="Lenuta Stefan (1912289)" userId="S::1912289@student.uwtsd.ac.uk::115750c1-8626-400e-bc48-01085d39083d" providerId="AD" clId="Web-{2AF9FAA8-7D12-F2E1-28BE-7746FEDF44CE}" dt="2020-12-11T21:33:19.665" v="1"/>
          <ac:spMkLst>
            <pc:docMk/>
            <pc:sldMk cId="4143885347" sldId="261"/>
            <ac:spMk id="9" creationId="{3B854194-185D-494D-905C-7C7CB2E30F6E}"/>
          </ac:spMkLst>
        </pc:spChg>
        <pc:spChg chg="mod">
          <ac:chgData name="Lenuta Stefan (1912289)" userId="S::1912289@student.uwtsd.ac.uk::115750c1-8626-400e-bc48-01085d39083d" providerId="AD" clId="Web-{2AF9FAA8-7D12-F2E1-28BE-7746FEDF44CE}" dt="2020-12-11T21:33:19.665" v="1"/>
          <ac:spMkLst>
            <pc:docMk/>
            <pc:sldMk cId="4143885347" sldId="261"/>
            <ac:spMk id="11" creationId="{B4F5FA0D-0104-4987-8241-EFF7C85B88DE}"/>
          </ac:spMkLst>
        </pc:spChg>
        <pc:picChg chg="mod">
          <ac:chgData name="Lenuta Stefan (1912289)" userId="S::1912289@student.uwtsd.ac.uk::115750c1-8626-400e-bc48-01085d39083d" providerId="AD" clId="Web-{2AF9FAA8-7D12-F2E1-28BE-7746FEDF44CE}" dt="2020-12-11T21:33:19.665" v="1"/>
          <ac:picMkLst>
            <pc:docMk/>
            <pc:sldMk cId="4143885347" sldId="261"/>
            <ac:picMk id="13" creationId="{2897127E-6CEF-446C-BE87-93B7C46E49D1}"/>
          </ac:picMkLst>
        </pc:picChg>
      </pc:sldChg>
      <pc:sldChg chg="addSp modSp mod modClrScheme chgLayout">
        <pc:chgData name="Lenuta Stefan (1912289)" userId="S::1912289@student.uwtsd.ac.uk::115750c1-8626-400e-bc48-01085d39083d" providerId="AD" clId="Web-{2AF9FAA8-7D12-F2E1-28BE-7746FEDF44CE}" dt="2020-12-11T21:33:19.993" v="2"/>
        <pc:sldMkLst>
          <pc:docMk/>
          <pc:sldMk cId="134869294" sldId="262"/>
        </pc:sldMkLst>
        <pc:spChg chg="mod ord">
          <ac:chgData name="Lenuta Stefan (1912289)" userId="S::1912289@student.uwtsd.ac.uk::115750c1-8626-400e-bc48-01085d39083d" providerId="AD" clId="Web-{2AF9FAA8-7D12-F2E1-28BE-7746FEDF44CE}" dt="2020-12-11T21:33:19.993" v="2"/>
          <ac:spMkLst>
            <pc:docMk/>
            <pc:sldMk cId="134869294" sldId="262"/>
            <ac:spMk id="2" creationId="{F5F89BF5-CF90-4F2D-8407-F90018AF0554}"/>
          </ac:spMkLst>
        </pc:spChg>
        <pc:spChg chg="add mod ord">
          <ac:chgData name="Lenuta Stefan (1912289)" userId="S::1912289@student.uwtsd.ac.uk::115750c1-8626-400e-bc48-01085d39083d" providerId="AD" clId="Web-{2AF9FAA8-7D12-F2E1-28BE-7746FEDF44CE}" dt="2020-12-11T21:33:19.993" v="2"/>
          <ac:spMkLst>
            <pc:docMk/>
            <pc:sldMk cId="134869294" sldId="262"/>
            <ac:spMk id="3" creationId="{3BEC0CFE-117D-456B-A006-DAB289ADD0E5}"/>
          </ac:spMkLst>
        </pc:spChg>
      </pc:sldChg>
      <pc:sldMasterChg chg="modSp del delSldLayout modSldLayout">
        <pc:chgData name="Lenuta Stefan (1912289)" userId="S::1912289@student.uwtsd.ac.uk::115750c1-8626-400e-bc48-01085d39083d" providerId="AD" clId="Web-{2AF9FAA8-7D12-F2E1-28BE-7746FEDF44CE}" dt="2020-12-11T21:33:19.993" v="2"/>
        <pc:sldMasterMkLst>
          <pc:docMk/>
          <pc:sldMasterMk cId="2460954070" sldId="2147483660"/>
        </pc:sldMasterMkLst>
        <pc:spChg chg="mod">
          <ac:chgData name="Lenuta Stefan (1912289)" userId="S::1912289@student.uwtsd.ac.uk::115750c1-8626-400e-bc48-01085d39083d" providerId="AD" clId="Web-{2AF9FAA8-7D12-F2E1-28BE-7746FEDF44CE}" dt="2020-12-11T21:33:19.665" v="1"/>
          <ac:spMkLst>
            <pc:docMk/>
            <pc:sldMasterMk cId="2460954070" sldId="2147483660"/>
            <ac:spMk id="2"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ac:spMk id="3"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ac:spMk id="4"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ac:spMk id="5"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ac:spMk id="6" creationId="{00000000-0000-0000-0000-000000000000}"/>
          </ac:spMkLst>
        </pc:spChg>
        <pc:sldLayoutChg chg="modSp del">
          <pc:chgData name="Lenuta Stefan (1912289)" userId="S::1912289@student.uwtsd.ac.uk::115750c1-8626-400e-bc48-01085d39083d" providerId="AD" clId="Web-{2AF9FAA8-7D12-F2E1-28BE-7746FEDF44CE}" dt="2020-12-11T21:33:19.993" v="2"/>
          <pc:sldLayoutMkLst>
            <pc:docMk/>
            <pc:sldMasterMk cId="2460954070" sldId="2147483660"/>
            <pc:sldLayoutMk cId="2385387890" sldId="2147483661"/>
          </pc:sldLayoutMkLst>
          <pc:spChg chg="mod">
            <ac:chgData name="Lenuta Stefan (1912289)" userId="S::1912289@student.uwtsd.ac.uk::115750c1-8626-400e-bc48-01085d39083d" providerId="AD" clId="Web-{2AF9FAA8-7D12-F2E1-28BE-7746FEDF44CE}" dt="2020-12-11T21:33:19.665" v="1"/>
            <ac:spMkLst>
              <pc:docMk/>
              <pc:sldMasterMk cId="2460954070" sldId="2147483660"/>
              <pc:sldLayoutMk cId="2385387890" sldId="2147483661"/>
              <ac:spMk id="2"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2385387890" sldId="2147483661"/>
              <ac:spMk id="3" creationId="{00000000-0000-0000-0000-000000000000}"/>
            </ac:spMkLst>
          </pc:spChg>
        </pc:sldLayoutChg>
        <pc:sldLayoutChg chg="del">
          <pc:chgData name="Lenuta Stefan (1912289)" userId="S::1912289@student.uwtsd.ac.uk::115750c1-8626-400e-bc48-01085d39083d" providerId="AD" clId="Web-{2AF9FAA8-7D12-F2E1-28BE-7746FEDF44CE}" dt="2020-12-11T21:33:19.993" v="2"/>
          <pc:sldLayoutMkLst>
            <pc:docMk/>
            <pc:sldMasterMk cId="2460954070" sldId="2147483660"/>
            <pc:sldLayoutMk cId="949138452" sldId="2147483662"/>
          </pc:sldLayoutMkLst>
        </pc:sldLayoutChg>
        <pc:sldLayoutChg chg="modSp del">
          <pc:chgData name="Lenuta Stefan (1912289)" userId="S::1912289@student.uwtsd.ac.uk::115750c1-8626-400e-bc48-01085d39083d" providerId="AD" clId="Web-{2AF9FAA8-7D12-F2E1-28BE-7746FEDF44CE}" dt="2020-12-11T21:33:19.993" v="2"/>
          <pc:sldLayoutMkLst>
            <pc:docMk/>
            <pc:sldMasterMk cId="2460954070" sldId="2147483660"/>
            <pc:sldLayoutMk cId="2591524520" sldId="2147483663"/>
          </pc:sldLayoutMkLst>
          <pc:spChg chg="mod">
            <ac:chgData name="Lenuta Stefan (1912289)" userId="S::1912289@student.uwtsd.ac.uk::115750c1-8626-400e-bc48-01085d39083d" providerId="AD" clId="Web-{2AF9FAA8-7D12-F2E1-28BE-7746FEDF44CE}" dt="2020-12-11T21:33:19.665" v="1"/>
            <ac:spMkLst>
              <pc:docMk/>
              <pc:sldMasterMk cId="2460954070" sldId="2147483660"/>
              <pc:sldLayoutMk cId="2591524520" sldId="2147483663"/>
              <ac:spMk id="2"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2591524520" sldId="2147483663"/>
              <ac:spMk id="3" creationId="{00000000-0000-0000-0000-000000000000}"/>
            </ac:spMkLst>
          </pc:spChg>
        </pc:sldLayoutChg>
        <pc:sldLayoutChg chg="modSp del">
          <pc:chgData name="Lenuta Stefan (1912289)" userId="S::1912289@student.uwtsd.ac.uk::115750c1-8626-400e-bc48-01085d39083d" providerId="AD" clId="Web-{2AF9FAA8-7D12-F2E1-28BE-7746FEDF44CE}" dt="2020-12-11T21:33:19.993" v="2"/>
          <pc:sldLayoutMkLst>
            <pc:docMk/>
            <pc:sldMasterMk cId="2460954070" sldId="2147483660"/>
            <pc:sldLayoutMk cId="1203092039" sldId="2147483664"/>
          </pc:sldLayoutMkLst>
          <pc:spChg chg="mod">
            <ac:chgData name="Lenuta Stefan (1912289)" userId="S::1912289@student.uwtsd.ac.uk::115750c1-8626-400e-bc48-01085d39083d" providerId="AD" clId="Web-{2AF9FAA8-7D12-F2E1-28BE-7746FEDF44CE}" dt="2020-12-11T21:33:19.665" v="1"/>
            <ac:spMkLst>
              <pc:docMk/>
              <pc:sldMasterMk cId="2460954070" sldId="2147483660"/>
              <pc:sldLayoutMk cId="1203092039" sldId="2147483664"/>
              <ac:spMk id="3"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1203092039" sldId="2147483664"/>
              <ac:spMk id="4" creationId="{00000000-0000-0000-0000-000000000000}"/>
            </ac:spMkLst>
          </pc:spChg>
        </pc:sldLayoutChg>
        <pc:sldLayoutChg chg="modSp del">
          <pc:chgData name="Lenuta Stefan (1912289)" userId="S::1912289@student.uwtsd.ac.uk::115750c1-8626-400e-bc48-01085d39083d" providerId="AD" clId="Web-{2AF9FAA8-7D12-F2E1-28BE-7746FEDF44CE}" dt="2020-12-11T21:33:19.993" v="2"/>
          <pc:sldLayoutMkLst>
            <pc:docMk/>
            <pc:sldMasterMk cId="2460954070" sldId="2147483660"/>
            <pc:sldLayoutMk cId="3733172339" sldId="2147483665"/>
          </pc:sldLayoutMkLst>
          <pc:spChg chg="mod">
            <ac:chgData name="Lenuta Stefan (1912289)" userId="S::1912289@student.uwtsd.ac.uk::115750c1-8626-400e-bc48-01085d39083d" providerId="AD" clId="Web-{2AF9FAA8-7D12-F2E1-28BE-7746FEDF44CE}" dt="2020-12-11T21:33:19.665" v="1"/>
            <ac:spMkLst>
              <pc:docMk/>
              <pc:sldMasterMk cId="2460954070" sldId="2147483660"/>
              <pc:sldLayoutMk cId="3733172339" sldId="2147483665"/>
              <ac:spMk id="2"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3733172339" sldId="2147483665"/>
              <ac:spMk id="3"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3733172339" sldId="2147483665"/>
              <ac:spMk id="4"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3733172339" sldId="2147483665"/>
              <ac:spMk id="5"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3733172339" sldId="2147483665"/>
              <ac:spMk id="6" creationId="{00000000-0000-0000-0000-000000000000}"/>
            </ac:spMkLst>
          </pc:spChg>
        </pc:sldLayoutChg>
        <pc:sldLayoutChg chg="del">
          <pc:chgData name="Lenuta Stefan (1912289)" userId="S::1912289@student.uwtsd.ac.uk::115750c1-8626-400e-bc48-01085d39083d" providerId="AD" clId="Web-{2AF9FAA8-7D12-F2E1-28BE-7746FEDF44CE}" dt="2020-12-11T21:33:19.993" v="2"/>
          <pc:sldLayoutMkLst>
            <pc:docMk/>
            <pc:sldMasterMk cId="2460954070" sldId="2147483660"/>
            <pc:sldLayoutMk cId="3210312558" sldId="2147483666"/>
          </pc:sldLayoutMkLst>
        </pc:sldLayoutChg>
        <pc:sldLayoutChg chg="del">
          <pc:chgData name="Lenuta Stefan (1912289)" userId="S::1912289@student.uwtsd.ac.uk::115750c1-8626-400e-bc48-01085d39083d" providerId="AD" clId="Web-{2AF9FAA8-7D12-F2E1-28BE-7746FEDF44CE}" dt="2020-12-11T21:33:19.993" v="2"/>
          <pc:sldLayoutMkLst>
            <pc:docMk/>
            <pc:sldMasterMk cId="2460954070" sldId="2147483660"/>
            <pc:sldLayoutMk cId="3146388984" sldId="2147483667"/>
          </pc:sldLayoutMkLst>
        </pc:sldLayoutChg>
        <pc:sldLayoutChg chg="modSp del">
          <pc:chgData name="Lenuta Stefan (1912289)" userId="S::1912289@student.uwtsd.ac.uk::115750c1-8626-400e-bc48-01085d39083d" providerId="AD" clId="Web-{2AF9FAA8-7D12-F2E1-28BE-7746FEDF44CE}" dt="2020-12-11T21:33:19.993" v="2"/>
          <pc:sldLayoutMkLst>
            <pc:docMk/>
            <pc:sldMasterMk cId="2460954070" sldId="2147483660"/>
            <pc:sldLayoutMk cId="3171841454" sldId="2147483668"/>
          </pc:sldLayoutMkLst>
          <pc:spChg chg="mod">
            <ac:chgData name="Lenuta Stefan (1912289)" userId="S::1912289@student.uwtsd.ac.uk::115750c1-8626-400e-bc48-01085d39083d" providerId="AD" clId="Web-{2AF9FAA8-7D12-F2E1-28BE-7746FEDF44CE}" dt="2020-12-11T21:33:19.665" v="1"/>
            <ac:spMkLst>
              <pc:docMk/>
              <pc:sldMasterMk cId="2460954070" sldId="2147483660"/>
              <pc:sldLayoutMk cId="3171841454" sldId="2147483668"/>
              <ac:spMk id="2"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3171841454" sldId="2147483668"/>
              <ac:spMk id="3"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3171841454" sldId="2147483668"/>
              <ac:spMk id="4" creationId="{00000000-0000-0000-0000-000000000000}"/>
            </ac:spMkLst>
          </pc:spChg>
        </pc:sldLayoutChg>
        <pc:sldLayoutChg chg="modSp del">
          <pc:chgData name="Lenuta Stefan (1912289)" userId="S::1912289@student.uwtsd.ac.uk::115750c1-8626-400e-bc48-01085d39083d" providerId="AD" clId="Web-{2AF9FAA8-7D12-F2E1-28BE-7746FEDF44CE}" dt="2020-12-11T21:33:19.993" v="2"/>
          <pc:sldLayoutMkLst>
            <pc:docMk/>
            <pc:sldMasterMk cId="2460954070" sldId="2147483660"/>
            <pc:sldLayoutMk cId="1718958274" sldId="2147483669"/>
          </pc:sldLayoutMkLst>
          <pc:spChg chg="mod">
            <ac:chgData name="Lenuta Stefan (1912289)" userId="S::1912289@student.uwtsd.ac.uk::115750c1-8626-400e-bc48-01085d39083d" providerId="AD" clId="Web-{2AF9FAA8-7D12-F2E1-28BE-7746FEDF44CE}" dt="2020-12-11T21:33:19.665" v="1"/>
            <ac:spMkLst>
              <pc:docMk/>
              <pc:sldMasterMk cId="2460954070" sldId="2147483660"/>
              <pc:sldLayoutMk cId="1718958274" sldId="2147483669"/>
              <ac:spMk id="2"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1718958274" sldId="2147483669"/>
              <ac:spMk id="3"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1718958274" sldId="2147483669"/>
              <ac:spMk id="4" creationId="{00000000-0000-0000-0000-000000000000}"/>
            </ac:spMkLst>
          </pc:spChg>
        </pc:sldLayoutChg>
        <pc:sldLayoutChg chg="del">
          <pc:chgData name="Lenuta Stefan (1912289)" userId="S::1912289@student.uwtsd.ac.uk::115750c1-8626-400e-bc48-01085d39083d" providerId="AD" clId="Web-{2AF9FAA8-7D12-F2E1-28BE-7746FEDF44CE}" dt="2020-12-11T21:33:19.993" v="2"/>
          <pc:sldLayoutMkLst>
            <pc:docMk/>
            <pc:sldMasterMk cId="2460954070" sldId="2147483660"/>
            <pc:sldLayoutMk cId="2202905451" sldId="2147483670"/>
          </pc:sldLayoutMkLst>
        </pc:sldLayoutChg>
        <pc:sldLayoutChg chg="modSp del">
          <pc:chgData name="Lenuta Stefan (1912289)" userId="S::1912289@student.uwtsd.ac.uk::115750c1-8626-400e-bc48-01085d39083d" providerId="AD" clId="Web-{2AF9FAA8-7D12-F2E1-28BE-7746FEDF44CE}" dt="2020-12-11T21:33:19.993" v="2"/>
          <pc:sldLayoutMkLst>
            <pc:docMk/>
            <pc:sldMasterMk cId="2460954070" sldId="2147483660"/>
            <pc:sldLayoutMk cId="3479445657" sldId="2147483671"/>
          </pc:sldLayoutMkLst>
          <pc:spChg chg="mod">
            <ac:chgData name="Lenuta Stefan (1912289)" userId="S::1912289@student.uwtsd.ac.uk::115750c1-8626-400e-bc48-01085d39083d" providerId="AD" clId="Web-{2AF9FAA8-7D12-F2E1-28BE-7746FEDF44CE}" dt="2020-12-11T21:33:19.665" v="1"/>
            <ac:spMkLst>
              <pc:docMk/>
              <pc:sldMasterMk cId="2460954070" sldId="2147483660"/>
              <pc:sldLayoutMk cId="3479445657" sldId="2147483671"/>
              <ac:spMk id="2" creationId="{00000000-0000-0000-0000-000000000000}"/>
            </ac:spMkLst>
          </pc:spChg>
          <pc:spChg chg="mod">
            <ac:chgData name="Lenuta Stefan (1912289)" userId="S::1912289@student.uwtsd.ac.uk::115750c1-8626-400e-bc48-01085d39083d" providerId="AD" clId="Web-{2AF9FAA8-7D12-F2E1-28BE-7746FEDF44CE}" dt="2020-12-11T21:33:19.665" v="1"/>
            <ac:spMkLst>
              <pc:docMk/>
              <pc:sldMasterMk cId="2460954070" sldId="2147483660"/>
              <pc:sldLayoutMk cId="3479445657" sldId="2147483671"/>
              <ac:spMk id="3" creationId="{00000000-0000-0000-0000-000000000000}"/>
            </ac:spMkLst>
          </pc:spChg>
        </pc:sldLayoutChg>
      </pc:sldMasterChg>
      <pc:sldMasterChg chg="add addSldLayout modSldLayout">
        <pc:chgData name="Lenuta Stefan (1912289)" userId="S::1912289@student.uwtsd.ac.uk::115750c1-8626-400e-bc48-01085d39083d" providerId="AD" clId="Web-{2AF9FAA8-7D12-F2E1-28BE-7746FEDF44CE}" dt="2020-12-11T21:33:19.993" v="2"/>
        <pc:sldMasterMkLst>
          <pc:docMk/>
          <pc:sldMasterMk cId="66165204" sldId="2147483672"/>
        </pc:sldMasterMkLst>
        <pc:sldLayoutChg chg="add mod replId">
          <pc:chgData name="Lenuta Stefan (1912289)" userId="S::1912289@student.uwtsd.ac.uk::115750c1-8626-400e-bc48-01085d39083d" providerId="AD" clId="Web-{2AF9FAA8-7D12-F2E1-28BE-7746FEDF44CE}" dt="2020-12-11T21:33:19.993" v="2"/>
          <pc:sldLayoutMkLst>
            <pc:docMk/>
            <pc:sldMasterMk cId="66165204" sldId="2147483672"/>
            <pc:sldLayoutMk cId="3674406165" sldId="2147483673"/>
          </pc:sldLayoutMkLst>
        </pc:sldLayoutChg>
        <pc:sldLayoutChg chg="add mod replId">
          <pc:chgData name="Lenuta Stefan (1912289)" userId="S::1912289@student.uwtsd.ac.uk::115750c1-8626-400e-bc48-01085d39083d" providerId="AD" clId="Web-{2AF9FAA8-7D12-F2E1-28BE-7746FEDF44CE}" dt="2020-12-11T21:33:19.993" v="2"/>
          <pc:sldLayoutMkLst>
            <pc:docMk/>
            <pc:sldMasterMk cId="66165204" sldId="2147483672"/>
            <pc:sldLayoutMk cId="863952802" sldId="2147483674"/>
          </pc:sldLayoutMkLst>
        </pc:sldLayoutChg>
        <pc:sldLayoutChg chg="add mod replId">
          <pc:chgData name="Lenuta Stefan (1912289)" userId="S::1912289@student.uwtsd.ac.uk::115750c1-8626-400e-bc48-01085d39083d" providerId="AD" clId="Web-{2AF9FAA8-7D12-F2E1-28BE-7746FEDF44CE}" dt="2020-12-11T21:33:19.993" v="2"/>
          <pc:sldLayoutMkLst>
            <pc:docMk/>
            <pc:sldMasterMk cId="66165204" sldId="2147483672"/>
            <pc:sldLayoutMk cId="3951265211" sldId="2147483675"/>
          </pc:sldLayoutMkLst>
        </pc:sldLayoutChg>
        <pc:sldLayoutChg chg="add mod replId">
          <pc:chgData name="Lenuta Stefan (1912289)" userId="S::1912289@student.uwtsd.ac.uk::115750c1-8626-400e-bc48-01085d39083d" providerId="AD" clId="Web-{2AF9FAA8-7D12-F2E1-28BE-7746FEDF44CE}" dt="2020-12-11T21:33:19.993" v="2"/>
          <pc:sldLayoutMkLst>
            <pc:docMk/>
            <pc:sldMasterMk cId="66165204" sldId="2147483672"/>
            <pc:sldLayoutMk cId="2779450058" sldId="2147483676"/>
          </pc:sldLayoutMkLst>
        </pc:sldLayoutChg>
        <pc:sldLayoutChg chg="add mod replId">
          <pc:chgData name="Lenuta Stefan (1912289)" userId="S::1912289@student.uwtsd.ac.uk::115750c1-8626-400e-bc48-01085d39083d" providerId="AD" clId="Web-{2AF9FAA8-7D12-F2E1-28BE-7746FEDF44CE}" dt="2020-12-11T21:33:19.993" v="2"/>
          <pc:sldLayoutMkLst>
            <pc:docMk/>
            <pc:sldMasterMk cId="66165204" sldId="2147483672"/>
            <pc:sldLayoutMk cId="219501500" sldId="2147483677"/>
          </pc:sldLayoutMkLst>
        </pc:sldLayoutChg>
        <pc:sldLayoutChg chg="add mod replId">
          <pc:chgData name="Lenuta Stefan (1912289)" userId="S::1912289@student.uwtsd.ac.uk::115750c1-8626-400e-bc48-01085d39083d" providerId="AD" clId="Web-{2AF9FAA8-7D12-F2E1-28BE-7746FEDF44CE}" dt="2020-12-11T21:33:19.993" v="2"/>
          <pc:sldLayoutMkLst>
            <pc:docMk/>
            <pc:sldMasterMk cId="66165204" sldId="2147483672"/>
            <pc:sldLayoutMk cId="4226701305" sldId="2147483678"/>
          </pc:sldLayoutMkLst>
        </pc:sldLayoutChg>
        <pc:sldLayoutChg chg="add mod replId">
          <pc:chgData name="Lenuta Stefan (1912289)" userId="S::1912289@student.uwtsd.ac.uk::115750c1-8626-400e-bc48-01085d39083d" providerId="AD" clId="Web-{2AF9FAA8-7D12-F2E1-28BE-7746FEDF44CE}" dt="2020-12-11T21:33:19.993" v="2"/>
          <pc:sldLayoutMkLst>
            <pc:docMk/>
            <pc:sldMasterMk cId="66165204" sldId="2147483672"/>
            <pc:sldLayoutMk cId="4192560806" sldId="2147483679"/>
          </pc:sldLayoutMkLst>
        </pc:sldLayoutChg>
        <pc:sldLayoutChg chg="add mod replId">
          <pc:chgData name="Lenuta Stefan (1912289)" userId="S::1912289@student.uwtsd.ac.uk::115750c1-8626-400e-bc48-01085d39083d" providerId="AD" clId="Web-{2AF9FAA8-7D12-F2E1-28BE-7746FEDF44CE}" dt="2020-12-11T21:33:19.993" v="2"/>
          <pc:sldLayoutMkLst>
            <pc:docMk/>
            <pc:sldMasterMk cId="66165204" sldId="2147483672"/>
            <pc:sldLayoutMk cId="3386812166" sldId="2147483680"/>
          </pc:sldLayoutMkLst>
        </pc:sldLayoutChg>
        <pc:sldLayoutChg chg="add mod replId">
          <pc:chgData name="Lenuta Stefan (1912289)" userId="S::1912289@student.uwtsd.ac.uk::115750c1-8626-400e-bc48-01085d39083d" providerId="AD" clId="Web-{2AF9FAA8-7D12-F2E1-28BE-7746FEDF44CE}" dt="2020-12-11T21:33:19.993" v="2"/>
          <pc:sldLayoutMkLst>
            <pc:docMk/>
            <pc:sldMasterMk cId="66165204" sldId="2147483672"/>
            <pc:sldLayoutMk cId="4023251741" sldId="2147483681"/>
          </pc:sldLayoutMkLst>
        </pc:sldLayoutChg>
        <pc:sldLayoutChg chg="add mod replId">
          <pc:chgData name="Lenuta Stefan (1912289)" userId="S::1912289@student.uwtsd.ac.uk::115750c1-8626-400e-bc48-01085d39083d" providerId="AD" clId="Web-{2AF9FAA8-7D12-F2E1-28BE-7746FEDF44CE}" dt="2020-12-11T21:33:19.993" v="2"/>
          <pc:sldLayoutMkLst>
            <pc:docMk/>
            <pc:sldMasterMk cId="66165204" sldId="2147483672"/>
            <pc:sldLayoutMk cId="861375189" sldId="2147483682"/>
          </pc:sldLayoutMkLst>
        </pc:sldLayoutChg>
        <pc:sldLayoutChg chg="add mod replId">
          <pc:chgData name="Lenuta Stefan (1912289)" userId="S::1912289@student.uwtsd.ac.uk::115750c1-8626-400e-bc48-01085d39083d" providerId="AD" clId="Web-{2AF9FAA8-7D12-F2E1-28BE-7746FEDF44CE}" dt="2020-12-11T21:33:19.993" v="2"/>
          <pc:sldLayoutMkLst>
            <pc:docMk/>
            <pc:sldMasterMk cId="66165204" sldId="2147483672"/>
            <pc:sldLayoutMk cId="22404409"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74406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63952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51265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79450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9501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267013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9256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6812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23251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61375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04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12/12/2020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661652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2087" y="-182376"/>
            <a:ext cx="1818655" cy="2708393"/>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78251" y="603314"/>
            <a:ext cx="1226966" cy="1226966"/>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220989" y="852309"/>
            <a:ext cx="3044545" cy="1911083"/>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697193" y="1956585"/>
            <a:ext cx="889281" cy="889281"/>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2167" y="4756307"/>
            <a:ext cx="1833680" cy="1774587"/>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327341" y="4937170"/>
            <a:ext cx="696350" cy="696350"/>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550984" y="1407984"/>
            <a:ext cx="4042034" cy="4042034"/>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025213" y="882213"/>
            <a:ext cx="5093576" cy="5093576"/>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tx1"/>
              </a:solidFill>
            </a:endParaRPr>
          </a:p>
        </p:txBody>
      </p:sp>
      <p:sp>
        <p:nvSpPr>
          <p:cNvPr id="2" name="Title 1"/>
          <p:cNvSpPr>
            <a:spLocks noGrp="1"/>
          </p:cNvSpPr>
          <p:nvPr>
            <p:ph type="ctrTitle"/>
          </p:nvPr>
        </p:nvSpPr>
        <p:spPr>
          <a:xfrm>
            <a:off x="2403482" y="2622481"/>
            <a:ext cx="4337037" cy="1613039"/>
          </a:xfrm>
          <a:noFill/>
        </p:spPr>
        <p:txBody>
          <a:bodyPr anchor="ctr">
            <a:normAutofit/>
          </a:bodyPr>
          <a:lstStyle/>
          <a:p>
            <a:r>
              <a:rPr lang="en-GB" sz="1875">
                <a:solidFill>
                  <a:srgbClr val="080808"/>
                </a:solidFill>
                <a:latin typeface="Arial Black"/>
                <a:cs typeface="Calibri Light"/>
              </a:rPr>
              <a:t>BMSW 4004       LECTURER ADESEWA AJAYI    1912289 LENUTA STEFAN                                                                                                             </a:t>
            </a:r>
          </a:p>
        </p:txBody>
      </p:sp>
      <p:sp>
        <p:nvSpPr>
          <p:cNvPr id="3" name="Subtitle 2"/>
          <p:cNvSpPr>
            <a:spLocks noGrp="1"/>
          </p:cNvSpPr>
          <p:nvPr>
            <p:ph type="subTitle" idx="1"/>
          </p:nvPr>
        </p:nvSpPr>
        <p:spPr>
          <a:xfrm>
            <a:off x="3329725" y="4246443"/>
            <a:ext cx="2484551" cy="856388"/>
          </a:xfrm>
          <a:noFill/>
        </p:spPr>
        <p:txBody>
          <a:bodyPr vert="horz" lIns="68580" tIns="34290" rIns="68580" bIns="34290" rtlCol="0">
            <a:normAutofit/>
          </a:bodyPr>
          <a:lstStyle/>
          <a:p>
            <a:r>
              <a:rPr lang="en-GB" sz="1500">
                <a:solidFill>
                  <a:srgbClr val="080808"/>
                </a:solidFill>
                <a:cs typeface="Calibri"/>
              </a:rPr>
              <a:t>PROBLEM SOLVING AND DECISION MAKING</a:t>
            </a:r>
            <a:endParaRPr lang="en-GB" sz="1500">
              <a:solidFill>
                <a:srgbClr val="080808"/>
              </a:solidFill>
            </a:endParaRPr>
          </a:p>
        </p:txBody>
      </p:sp>
      <p:sp>
        <p:nvSpPr>
          <p:cNvPr id="4" name="Slide Number Placeholder 3">
            <a:extLst>
              <a:ext uri="{FF2B5EF4-FFF2-40B4-BE49-F238E27FC236}">
                <a16:creationId xmlns:a16="http://schemas.microsoft.com/office/drawing/2014/main" id="{E9590F6D-BB83-4BDB-A7B5-E97DF84FD9D3}"/>
              </a:ext>
            </a:extLst>
          </p:cNvPr>
          <p:cNvSpPr>
            <a:spLocks noGrp="1"/>
          </p:cNvSpPr>
          <p:nvPr>
            <p:ph type="sldNum" sz="quarter" idx="12"/>
          </p:nvPr>
        </p:nvSpPr>
        <p:spPr/>
        <p:txBody>
          <a:bodyPr/>
          <a:lstStyle/>
          <a:p>
            <a:fld id="{330EA680-D336-4FF7-8B7A-9848BB0A1C32}" type="slidenum">
              <a:rPr lang="en-GB" smtClean="0"/>
              <a:t>1</a:t>
            </a:fld>
            <a:endParaRPr lang="en-GB"/>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222367" y="4950444"/>
            <a:ext cx="1673846" cy="1926608"/>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290045" y="4789909"/>
            <a:ext cx="719989" cy="719989"/>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456158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3999" cy="51435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a:extLst>
              <a:ext uri="{FF2B5EF4-FFF2-40B4-BE49-F238E27FC236}">
                <a16:creationId xmlns:a16="http://schemas.microsoft.com/office/drawing/2014/main" id="{387D226B-90BF-4B3A-BEA8-5F23E596025F}"/>
              </a:ext>
            </a:extLst>
          </p:cNvPr>
          <p:cNvSpPr>
            <a:spLocks noGrp="1"/>
          </p:cNvSpPr>
          <p:nvPr>
            <p:ph type="title"/>
          </p:nvPr>
        </p:nvSpPr>
        <p:spPr>
          <a:xfrm>
            <a:off x="480060" y="2397481"/>
            <a:ext cx="2751871" cy="2070074"/>
          </a:xfrm>
        </p:spPr>
        <p:txBody>
          <a:bodyPr>
            <a:normAutofit/>
          </a:bodyPr>
          <a:lstStyle/>
          <a:p>
            <a:r>
              <a:rPr lang="en-GB">
                <a:solidFill>
                  <a:srgbClr val="FFFFFF"/>
                </a:solidFill>
                <a:cs typeface="Calibri Light"/>
              </a:rPr>
              <a:t>ASSESMENT PRS BMSW 4004</a:t>
            </a:r>
          </a:p>
        </p:txBody>
      </p:sp>
      <p:sp>
        <p:nvSpPr>
          <p:cNvPr id="3" name="Content Placeholder 2">
            <a:extLst>
              <a:ext uri="{FF2B5EF4-FFF2-40B4-BE49-F238E27FC236}">
                <a16:creationId xmlns:a16="http://schemas.microsoft.com/office/drawing/2014/main" id="{826D2BA9-D025-4150-ABD5-E54131CBB13D}"/>
              </a:ext>
            </a:extLst>
          </p:cNvPr>
          <p:cNvSpPr>
            <a:spLocks noGrp="1"/>
          </p:cNvSpPr>
          <p:nvPr>
            <p:ph idx="1"/>
          </p:nvPr>
        </p:nvSpPr>
        <p:spPr>
          <a:xfrm>
            <a:off x="4567931" y="1458649"/>
            <a:ext cx="3979563" cy="3922976"/>
          </a:xfrm>
        </p:spPr>
        <p:txBody>
          <a:bodyPr anchor="ctr">
            <a:normAutofit/>
          </a:bodyPr>
          <a:lstStyle/>
          <a:p>
            <a:r>
              <a:rPr lang="en-GB" sz="1500">
                <a:solidFill>
                  <a:srgbClr val="000000"/>
                </a:solidFill>
                <a:cs typeface="Calibri" panose="020F0502020204030204"/>
              </a:rPr>
              <a:t>In this report I will speak about a issued that most of the keyworkers faced due to coronavirus at the workplace.One of our employee,said that ;I,m feel unsafe as a HCAssistant ,unprotected ,working in care home.As a Manager,I,m happy that the carer rase this issue,talking about the fear that can get infected in the care home.We all known that during the Coronavirus  is very hard for the carers to cope with,dealing with the residents which can be positive for covid 19. Our Company it giving the reasurance ,there is in place PPI,washing hands at all time, As well the care home have weekly covid 19 tests for staff and residents as well.wearing masks at the work place ,keeping  distance 2 meters appart it is give to the staff ,a safe environment.</a:t>
            </a:r>
          </a:p>
        </p:txBody>
      </p:sp>
      <p:sp>
        <p:nvSpPr>
          <p:cNvPr id="4" name="Slide Number Placeholder 3">
            <a:extLst>
              <a:ext uri="{FF2B5EF4-FFF2-40B4-BE49-F238E27FC236}">
                <a16:creationId xmlns:a16="http://schemas.microsoft.com/office/drawing/2014/main" id="{4FFDEDCC-405A-48C0-9EB7-3B758DF4D781}"/>
              </a:ext>
            </a:extLst>
          </p:cNvPr>
          <p:cNvSpPr>
            <a:spLocks noGrp="1"/>
          </p:cNvSpPr>
          <p:nvPr>
            <p:ph type="sldNum" sz="quarter" idx="12"/>
          </p:nvPr>
        </p:nvSpPr>
        <p:spPr>
          <a:xfrm>
            <a:off x="8119448" y="5525027"/>
            <a:ext cx="428046" cy="235550"/>
          </a:xfrm>
        </p:spPr>
        <p:txBody>
          <a:bodyPr>
            <a:normAutofit/>
          </a:bodyPr>
          <a:lstStyle/>
          <a:p>
            <a:pPr>
              <a:spcAft>
                <a:spcPts val="450"/>
              </a:spcAft>
            </a:pPr>
            <a:fld id="{330EA680-D336-4FF7-8B7A-9848BB0A1C32}" type="slidenum">
              <a:rPr lang="en-GB" sz="750">
                <a:solidFill>
                  <a:srgbClr val="898989"/>
                </a:solidFill>
              </a:rPr>
              <a:pPr>
                <a:spcAft>
                  <a:spcPts val="450"/>
                </a:spcAft>
              </a:pPr>
              <a:t>2</a:t>
            </a:fld>
            <a:endParaRPr lang="en-GB" sz="750">
              <a:solidFill>
                <a:srgbClr val="898989"/>
              </a:solidFill>
            </a:endParaRPr>
          </a:p>
        </p:txBody>
      </p:sp>
    </p:spTree>
    <p:extLst>
      <p:ext uri="{BB962C8B-B14F-4D97-AF65-F5344CB8AC3E}">
        <p14:creationId xmlns:p14="http://schemas.microsoft.com/office/powerpoint/2010/main" val="124738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 name="Rectangle 123">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857250"/>
            <a:ext cx="8182719" cy="51435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26" name="Picture 125">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8" name="Title 7">
            <a:extLst>
              <a:ext uri="{FF2B5EF4-FFF2-40B4-BE49-F238E27FC236}">
                <a16:creationId xmlns:a16="http://schemas.microsoft.com/office/drawing/2014/main" id="{7C7592C5-B227-4B28-92D5-DC7CF7D4D59A}"/>
              </a:ext>
            </a:extLst>
          </p:cNvPr>
          <p:cNvSpPr>
            <a:spLocks noGrp="1"/>
          </p:cNvSpPr>
          <p:nvPr>
            <p:ph type="title" idx="4294967295"/>
          </p:nvPr>
        </p:nvSpPr>
        <p:spPr>
          <a:xfrm>
            <a:off x="4565650" y="2390775"/>
            <a:ext cx="4578350" cy="1522413"/>
          </a:xfrm>
        </p:spPr>
        <p:txBody>
          <a:bodyPr vert="horz" lIns="68580" tIns="34290" rIns="68580" bIns="34290" rtlCol="0" anchor="b">
            <a:normAutofit/>
          </a:bodyPr>
          <a:lstStyle/>
          <a:p>
            <a:pPr algn="ctr"/>
            <a:r>
              <a:rPr lang="en-US" sz="4500" kern="1200">
                <a:solidFill>
                  <a:srgbClr val="FFFFFF"/>
                </a:solidFill>
                <a:latin typeface="+mj-lt"/>
                <a:ea typeface="+mj-ea"/>
                <a:cs typeface="+mj-cs"/>
              </a:rPr>
              <a:t>HOW DOES THE VIRUS  SPREAD ?</a:t>
            </a:r>
          </a:p>
        </p:txBody>
      </p:sp>
      <p:sp>
        <p:nvSpPr>
          <p:cNvPr id="3" name="TextBox 2">
            <a:extLst>
              <a:ext uri="{FF2B5EF4-FFF2-40B4-BE49-F238E27FC236}">
                <a16:creationId xmlns:a16="http://schemas.microsoft.com/office/drawing/2014/main" id="{E7C88A28-E1E5-4667-BFD6-B723AB7D6F2D}"/>
              </a:ext>
            </a:extLst>
          </p:cNvPr>
          <p:cNvSpPr txBox="1"/>
          <p:nvPr/>
        </p:nvSpPr>
        <p:spPr>
          <a:xfrm>
            <a:off x="3543300" y="3257550"/>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endParaRPr lang="en-GB" sz="1350">
              <a:cs typeface="Calibri"/>
            </a:endParaRPr>
          </a:p>
        </p:txBody>
      </p:sp>
      <p:sp>
        <p:nvSpPr>
          <p:cNvPr id="4" name="TextBox 3">
            <a:extLst>
              <a:ext uri="{FF2B5EF4-FFF2-40B4-BE49-F238E27FC236}">
                <a16:creationId xmlns:a16="http://schemas.microsoft.com/office/drawing/2014/main" id="{39803F0A-0FC1-4C1A-827F-B634438741DE}"/>
              </a:ext>
            </a:extLst>
          </p:cNvPr>
          <p:cNvSpPr txBox="1"/>
          <p:nvPr/>
        </p:nvSpPr>
        <p:spPr>
          <a:xfrm rot="780000">
            <a:off x="2227772" y="3257550"/>
            <a:ext cx="2348541" cy="276999"/>
          </a:xfrm>
          <a:prstGeom prst="rect">
            <a:avLst/>
          </a:prstGeom>
          <a:noFill/>
          <a:ln>
            <a:solidFill>
              <a:srgbClr val="4472C4"/>
            </a:solid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endParaRPr lang="en-GB" sz="1350">
              <a:cs typeface="Calibri"/>
            </a:endParaRPr>
          </a:p>
        </p:txBody>
      </p:sp>
      <p:sp>
        <p:nvSpPr>
          <p:cNvPr id="166" name="TextBox 165">
            <a:extLst>
              <a:ext uri="{FF2B5EF4-FFF2-40B4-BE49-F238E27FC236}">
                <a16:creationId xmlns:a16="http://schemas.microsoft.com/office/drawing/2014/main" id="{E7A1350E-CB51-492C-B5FE-9060A06984F5}"/>
              </a:ext>
            </a:extLst>
          </p:cNvPr>
          <p:cNvSpPr txBox="1"/>
          <p:nvPr/>
        </p:nvSpPr>
        <p:spPr>
          <a:xfrm>
            <a:off x="3543300" y="3257550"/>
            <a:ext cx="2057400" cy="276999"/>
          </a:xfrm>
          <a:prstGeom prst="rect">
            <a:avLst/>
          </a:prstGeom>
          <a:noFill/>
          <a:ln>
            <a:solidFill>
              <a:srgbClr val="4472C4"/>
            </a:solid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lgn="l">
              <a:buFont typeface="Arial"/>
              <a:buChar char="•"/>
            </a:pPr>
            <a:endParaRPr lang="en-GB" sz="1350">
              <a:cs typeface="Calibri"/>
            </a:endParaRPr>
          </a:p>
        </p:txBody>
      </p:sp>
    </p:spTree>
    <p:extLst>
      <p:ext uri="{BB962C8B-B14F-4D97-AF65-F5344CB8AC3E}">
        <p14:creationId xmlns:p14="http://schemas.microsoft.com/office/powerpoint/2010/main" val="11402544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456158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Rectangle 1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57250"/>
            <a:ext cx="9143999" cy="51435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3" name="Picture 1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a:extLst>
              <a:ext uri="{FF2B5EF4-FFF2-40B4-BE49-F238E27FC236}">
                <a16:creationId xmlns:a16="http://schemas.microsoft.com/office/drawing/2014/main" id="{B0EE9CBA-BD85-4B29-B745-3D041F2CD2B5}"/>
              </a:ext>
            </a:extLst>
          </p:cNvPr>
          <p:cNvSpPr>
            <a:spLocks noGrp="1"/>
          </p:cNvSpPr>
          <p:nvPr>
            <p:ph type="title"/>
          </p:nvPr>
        </p:nvSpPr>
        <p:spPr>
          <a:xfrm>
            <a:off x="480060" y="2397481"/>
            <a:ext cx="2751871" cy="2070074"/>
          </a:xfrm>
        </p:spPr>
        <p:txBody>
          <a:bodyPr>
            <a:normAutofit/>
          </a:bodyPr>
          <a:lstStyle/>
          <a:p>
            <a:r>
              <a:rPr lang="en-GB">
                <a:solidFill>
                  <a:srgbClr val="FFFFFF"/>
                </a:solidFill>
                <a:cs typeface="Calibri Light"/>
              </a:rPr>
              <a:t>What happens when people become infected </a:t>
            </a:r>
          </a:p>
        </p:txBody>
      </p:sp>
      <p:sp>
        <p:nvSpPr>
          <p:cNvPr id="3" name="Content Placeholder 2">
            <a:extLst>
              <a:ext uri="{FF2B5EF4-FFF2-40B4-BE49-F238E27FC236}">
                <a16:creationId xmlns:a16="http://schemas.microsoft.com/office/drawing/2014/main" id="{435AC7A7-85EE-498B-9B28-65CA7D34723C}"/>
              </a:ext>
            </a:extLst>
          </p:cNvPr>
          <p:cNvSpPr>
            <a:spLocks noGrp="1"/>
          </p:cNvSpPr>
          <p:nvPr>
            <p:ph idx="1"/>
          </p:nvPr>
        </p:nvSpPr>
        <p:spPr>
          <a:xfrm>
            <a:off x="4567931" y="1458649"/>
            <a:ext cx="3979563" cy="3922976"/>
          </a:xfrm>
        </p:spPr>
        <p:txBody>
          <a:bodyPr vert="horz" lIns="68580" tIns="34290" rIns="68580" bIns="34290" rtlCol="0" anchor="ctr">
            <a:normAutofit/>
          </a:bodyPr>
          <a:lstStyle/>
          <a:p>
            <a:r>
              <a:rPr lang="en-GB" sz="1275">
                <a:solidFill>
                  <a:srgbClr val="000000"/>
                </a:solidFill>
                <a:cs typeface="Calibri"/>
              </a:rPr>
              <a:t>People become infected by Aerosols and Droplets,in about 2 minutes.The inhaled virus sticks in the troath and nose ,from where it travels to the lungs ,and it start replicated itself .In the process of replicating itself it can damage the lungs ,which makes harder for some people to breath;it causes the body ,s own imune system to go into overdrive wear itself out and can cause some damageto to your own cells and organs;Because it wears itself out ,your imun system is less able to fight any subsequent bacyerial infection .and these can be the cause of making some people very ill.The virus is still very new ,so we are learning att all time.People develop a raised temperature ,above 37.8C;A cough that not produce any sputum;A loss of taste and smell,and some people complaining about sore throath,rash,fatigue,confusion,diarrhoea,sudden,severe headache.</a:t>
            </a:r>
          </a:p>
        </p:txBody>
      </p:sp>
      <p:sp>
        <p:nvSpPr>
          <p:cNvPr id="4" name="Slide Number Placeholder 3">
            <a:extLst>
              <a:ext uri="{FF2B5EF4-FFF2-40B4-BE49-F238E27FC236}">
                <a16:creationId xmlns:a16="http://schemas.microsoft.com/office/drawing/2014/main" id="{940589E8-5D2F-4C63-ACA1-8B342F6A979E}"/>
              </a:ext>
            </a:extLst>
          </p:cNvPr>
          <p:cNvSpPr>
            <a:spLocks noGrp="1"/>
          </p:cNvSpPr>
          <p:nvPr>
            <p:ph type="sldNum" sz="quarter" idx="12"/>
          </p:nvPr>
        </p:nvSpPr>
        <p:spPr>
          <a:xfrm>
            <a:off x="8119448" y="5525027"/>
            <a:ext cx="428046" cy="235550"/>
          </a:xfrm>
        </p:spPr>
        <p:txBody>
          <a:bodyPr>
            <a:normAutofit/>
          </a:bodyPr>
          <a:lstStyle/>
          <a:p>
            <a:pPr>
              <a:spcAft>
                <a:spcPts val="450"/>
              </a:spcAft>
            </a:pPr>
            <a:fld id="{330EA680-D336-4FF7-8B7A-9848BB0A1C32}" type="slidenum">
              <a:rPr lang="en-GB" sz="750">
                <a:solidFill>
                  <a:srgbClr val="898989"/>
                </a:solidFill>
              </a:rPr>
              <a:pPr>
                <a:spcAft>
                  <a:spcPts val="450"/>
                </a:spcAft>
              </a:pPr>
              <a:t>4</a:t>
            </a:fld>
            <a:endParaRPr lang="en-GB" sz="750">
              <a:solidFill>
                <a:srgbClr val="898989"/>
              </a:solidFill>
            </a:endParaRPr>
          </a:p>
        </p:txBody>
      </p:sp>
    </p:spTree>
    <p:extLst>
      <p:ext uri="{BB962C8B-B14F-4D97-AF65-F5344CB8AC3E}">
        <p14:creationId xmlns:p14="http://schemas.microsoft.com/office/powerpoint/2010/main" val="4143885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464C-48CD-4E4E-B331-7C71E966EBE7}"/>
              </a:ext>
            </a:extLst>
          </p:cNvPr>
          <p:cNvSpPr>
            <a:spLocks noGrp="1"/>
          </p:cNvSpPr>
          <p:nvPr>
            <p:ph type="title"/>
          </p:nvPr>
        </p:nvSpPr>
        <p:spPr/>
        <p:txBody>
          <a:bodyPr/>
          <a:lstStyle/>
          <a:p>
            <a:r>
              <a:rPr lang="en-GB">
                <a:cs typeface="Calibri Light"/>
              </a:rPr>
              <a:t>What is Coronavirus and COVID-19?</a:t>
            </a:r>
            <a:endParaRPr lang="en-GB"/>
          </a:p>
        </p:txBody>
      </p:sp>
      <p:sp>
        <p:nvSpPr>
          <p:cNvPr id="3" name="Content Placeholder 2">
            <a:extLst>
              <a:ext uri="{FF2B5EF4-FFF2-40B4-BE49-F238E27FC236}">
                <a16:creationId xmlns:a16="http://schemas.microsoft.com/office/drawing/2014/main" id="{0A9672F4-9F6A-41F8-BBD4-C8BBA1802482}"/>
              </a:ext>
            </a:extLst>
          </p:cNvPr>
          <p:cNvSpPr>
            <a:spLocks noGrp="1"/>
          </p:cNvSpPr>
          <p:nvPr>
            <p:ph idx="1"/>
          </p:nvPr>
        </p:nvSpPr>
        <p:spPr/>
        <p:txBody>
          <a:bodyPr vert="horz" lIns="68580" tIns="34290" rIns="68580" bIns="34290" rtlCol="0" anchor="t">
            <a:normAutofit fontScale="92500" lnSpcReduction="10000"/>
          </a:bodyPr>
          <a:lstStyle/>
          <a:p>
            <a:r>
              <a:rPr lang="en-GB">
                <a:cs typeface="Calibri"/>
              </a:rPr>
              <a:t>Severe ACUTE Respiratory  Sindrome-Related  Coronavirus 2 .SARS-CoV-2 is the scientific name for the virus more commonly reffered to as CORONAVIRUS.The disease that the virus causes is known as ;COVID 19;.Corona is the Latin for crown and it refers to the virus shape .First case reported in December 2019,in Wuhan provence in China.People developed a fever and breathing difficulties,and hospitals reported a number of deaths.It is suggested that it came from a food market possibly wild animal meat contaminated by the virus.The exact origins of all Coronavirus,are unknown,but it is suspected to have come from tropical bat population,where a large number of viruses are known to exist.Other Coronavirus outbreaks are thout to have originated frim bats mixing with human food chains –Swine flu,Bird [aka Avian flu],MERS,[Middle East respiratory syndrome],SARS[severe acute respiratory syndrome]. </a:t>
            </a:r>
          </a:p>
        </p:txBody>
      </p:sp>
      <p:sp>
        <p:nvSpPr>
          <p:cNvPr id="5" name="Slide Number Placeholder 4">
            <a:extLst>
              <a:ext uri="{FF2B5EF4-FFF2-40B4-BE49-F238E27FC236}">
                <a16:creationId xmlns:a16="http://schemas.microsoft.com/office/drawing/2014/main" id="{ED5B3A26-906E-4FA0-AA93-8678297D4460}"/>
              </a:ext>
            </a:extLst>
          </p:cNvPr>
          <p:cNvSpPr>
            <a:spLocks noGrp="1"/>
          </p:cNvSpPr>
          <p:nvPr>
            <p:ph type="sldNum" sz="quarter" idx="12"/>
          </p:nvPr>
        </p:nvSpPr>
        <p:spPr/>
        <p:txBody>
          <a:bodyPr/>
          <a:lstStyle/>
          <a:p>
            <a:fld id="{330EA680-D336-4FF7-8B7A-9848BB0A1C32}" type="slidenum">
              <a:rPr lang="en-GB" smtClean="0"/>
              <a:t>5</a:t>
            </a:fld>
            <a:endParaRPr lang="en-GB"/>
          </a:p>
        </p:txBody>
      </p:sp>
      <p:sp>
        <p:nvSpPr>
          <p:cNvPr id="4" name="TextBox 3">
            <a:extLst>
              <a:ext uri="{FF2B5EF4-FFF2-40B4-BE49-F238E27FC236}">
                <a16:creationId xmlns:a16="http://schemas.microsoft.com/office/drawing/2014/main" id="{54613E38-4801-48FB-AF90-B457E984D011}"/>
              </a:ext>
            </a:extLst>
          </p:cNvPr>
          <p:cNvSpPr txBox="1"/>
          <p:nvPr/>
        </p:nvSpPr>
        <p:spPr>
          <a:xfrm>
            <a:off x="3543300" y="3257550"/>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GB" sz="1350"/>
              <a:t>Click to add text</a:t>
            </a:r>
          </a:p>
        </p:txBody>
      </p:sp>
    </p:spTree>
    <p:extLst>
      <p:ext uri="{BB962C8B-B14F-4D97-AF65-F5344CB8AC3E}">
        <p14:creationId xmlns:p14="http://schemas.microsoft.com/office/powerpoint/2010/main" val="118652092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itle 4">
            <a:extLst>
              <a:ext uri="{FF2B5EF4-FFF2-40B4-BE49-F238E27FC236}">
                <a16:creationId xmlns:a16="http://schemas.microsoft.com/office/drawing/2014/main" id="{D120A5B4-0546-45BF-A134-CAE9D96C55FD}"/>
              </a:ext>
            </a:extLst>
          </p:cNvPr>
          <p:cNvSpPr>
            <a:spLocks noGrp="1"/>
          </p:cNvSpPr>
          <p:nvPr>
            <p:ph type="title"/>
          </p:nvPr>
        </p:nvSpPr>
        <p:spPr>
          <a:xfrm>
            <a:off x="884419" y="826680"/>
            <a:ext cx="7375161" cy="1325563"/>
          </a:xfrm>
        </p:spPr>
        <p:txBody>
          <a:bodyPr>
            <a:normAutofit/>
          </a:bodyPr>
          <a:lstStyle/>
          <a:p>
            <a:pPr algn="ctr"/>
            <a:r>
              <a:rPr lang="en-GB" sz="3500">
                <a:solidFill>
                  <a:srgbClr val="FFFFFF"/>
                </a:solidFill>
                <a:cs typeface="Calibri Light"/>
              </a:rPr>
              <a:t>Which people are most at risk from the virus ?</a:t>
            </a:r>
          </a:p>
        </p:txBody>
      </p:sp>
      <p:sp>
        <p:nvSpPr>
          <p:cNvPr id="6" name="Content Placeholder 5">
            <a:extLst>
              <a:ext uri="{FF2B5EF4-FFF2-40B4-BE49-F238E27FC236}">
                <a16:creationId xmlns:a16="http://schemas.microsoft.com/office/drawing/2014/main" id="{96B08223-C1E6-4118-AE02-920F387165B3}"/>
              </a:ext>
            </a:extLst>
          </p:cNvPr>
          <p:cNvSpPr>
            <a:spLocks noGrp="1"/>
          </p:cNvSpPr>
          <p:nvPr>
            <p:ph idx="1"/>
          </p:nvPr>
        </p:nvSpPr>
        <p:spPr>
          <a:xfrm>
            <a:off x="884419" y="3092970"/>
            <a:ext cx="7375161" cy="2693976"/>
          </a:xfrm>
        </p:spPr>
        <p:txBody>
          <a:bodyPr vert="horz" lIns="91440" tIns="45720" rIns="91440" bIns="45720" rtlCol="0">
            <a:normAutofit/>
          </a:bodyPr>
          <a:lstStyle/>
          <a:p>
            <a:r>
              <a:rPr lang="en-GB" sz="1600">
                <a:solidFill>
                  <a:srgbClr val="000000"/>
                </a:solidFill>
              </a:rPr>
              <a:t>People over 70 years of age,frailer,often have an existing health condition;people with diabetes,high blood pressure ,lung condition,,over weight;reduced immune system-organ transplant ,dyalysis,cancer treatments;,people from BAEM groups,in particular of southern Asian origin,appear to be affected more.How do we stop spreading?Follow Public Health and DOH Guidelines,and Company Policy.At work  we need to keep social distancing,face mask and PPI;,extra clining schedules,doors handle,surface,testing;,monitoring residents well-being;,isolation of actual /suspected /high risk cases .At home;follow government guidance in you area;,stay at home as far as possible;,limit social contact;,promote good handwashing amongst household;,role model for others;,if suspected or confirmed COVID19.INFORM WORK IMMEDIATELLY.</a:t>
            </a:r>
            <a:endParaRPr lang="en-GB" sz="1600">
              <a:solidFill>
                <a:srgbClr val="000000"/>
              </a:solidFill>
              <a:cs typeface="Calibri"/>
            </a:endParaRPr>
          </a:p>
        </p:txBody>
      </p:sp>
      <p:sp>
        <p:nvSpPr>
          <p:cNvPr id="3" name="Footer Placeholder 2">
            <a:extLst>
              <a:ext uri="{FF2B5EF4-FFF2-40B4-BE49-F238E27FC236}">
                <a16:creationId xmlns:a16="http://schemas.microsoft.com/office/drawing/2014/main" id="{3BEC0CFE-117D-456B-A006-DAB289ADD0E5}"/>
              </a:ext>
            </a:extLst>
          </p:cNvPr>
          <p:cNvSpPr>
            <a:spLocks noGrp="1"/>
          </p:cNvSpPr>
          <p:nvPr>
            <p:ph type="ftr" sz="quarter" idx="11"/>
          </p:nvPr>
        </p:nvSpPr>
        <p:spPr>
          <a:xfrm>
            <a:off x="604245" y="6223702"/>
            <a:ext cx="4938563" cy="314067"/>
          </a:xfrm>
        </p:spPr>
        <p:txBody>
          <a:bodyPr>
            <a:normAutofit/>
          </a:bodyPr>
          <a:lstStyle/>
          <a:p>
            <a:pPr algn="l"/>
            <a:endParaRPr lang="en-GB" sz="900">
              <a:solidFill>
                <a:srgbClr val="898989"/>
              </a:solidFill>
            </a:endParaRPr>
          </a:p>
        </p:txBody>
      </p:sp>
      <p:sp>
        <p:nvSpPr>
          <p:cNvPr id="2" name="Slide Number Placeholder 1">
            <a:extLst>
              <a:ext uri="{FF2B5EF4-FFF2-40B4-BE49-F238E27FC236}">
                <a16:creationId xmlns:a16="http://schemas.microsoft.com/office/drawing/2014/main" id="{F5F89BF5-CF90-4F2D-8407-F90018AF0554}"/>
              </a:ext>
            </a:extLst>
          </p:cNvPr>
          <p:cNvSpPr>
            <a:spLocks noGrp="1"/>
          </p:cNvSpPr>
          <p:nvPr>
            <p:ph type="sldNum" sz="quarter" idx="12"/>
          </p:nvPr>
        </p:nvSpPr>
        <p:spPr>
          <a:xfrm>
            <a:off x="8119447" y="6223702"/>
            <a:ext cx="428046" cy="314067"/>
          </a:xfrm>
        </p:spPr>
        <p:txBody>
          <a:bodyPr>
            <a:normAutofit/>
          </a:bodyPr>
          <a:lstStyle/>
          <a:p>
            <a:pPr>
              <a:spcAft>
                <a:spcPts val="600"/>
              </a:spcAft>
            </a:pPr>
            <a:fld id="{330EA680-D336-4FF7-8B7A-9848BB0A1C32}" type="slidenum">
              <a:rPr lang="en-GB" sz="900">
                <a:solidFill>
                  <a:srgbClr val="898989"/>
                </a:solidFill>
              </a:rPr>
              <a:pPr>
                <a:spcAft>
                  <a:spcPts val="600"/>
                </a:spcAft>
              </a:pPr>
              <a:t>6</a:t>
            </a:fld>
            <a:endParaRPr lang="en-GB" sz="900">
              <a:solidFill>
                <a:srgbClr val="898989"/>
              </a:solidFill>
            </a:endParaRPr>
          </a:p>
        </p:txBody>
      </p:sp>
    </p:spTree>
    <p:extLst>
      <p:ext uri="{BB962C8B-B14F-4D97-AF65-F5344CB8AC3E}">
        <p14:creationId xmlns:p14="http://schemas.microsoft.com/office/powerpoint/2010/main" val="134869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E83D7D-CAA4-461A-BCCE-5347516D9826}"/>
              </a:ext>
            </a:extLst>
          </p:cNvPr>
          <p:cNvSpPr>
            <a:spLocks noGrp="1"/>
          </p:cNvSpPr>
          <p:nvPr>
            <p:ph type="title"/>
          </p:nvPr>
        </p:nvSpPr>
        <p:spPr/>
        <p:txBody>
          <a:bodyPr/>
          <a:lstStyle/>
          <a:p>
            <a:r>
              <a:rPr lang="en-GB">
                <a:cs typeface="Calibri Light"/>
              </a:rPr>
              <a:t>What is a virus?</a:t>
            </a:r>
          </a:p>
        </p:txBody>
      </p:sp>
      <p:sp>
        <p:nvSpPr>
          <p:cNvPr id="5" name="Content Placeholder 4">
            <a:extLst>
              <a:ext uri="{FF2B5EF4-FFF2-40B4-BE49-F238E27FC236}">
                <a16:creationId xmlns:a16="http://schemas.microsoft.com/office/drawing/2014/main" id="{435EF207-8A1F-4C27-8ECF-18CC3A9B0926}"/>
              </a:ext>
            </a:extLst>
          </p:cNvPr>
          <p:cNvSpPr>
            <a:spLocks noGrp="1"/>
          </p:cNvSpPr>
          <p:nvPr>
            <p:ph idx="1"/>
          </p:nvPr>
        </p:nvSpPr>
        <p:spPr/>
        <p:txBody>
          <a:bodyPr vert="horz" lIns="68580" tIns="34290" rIns="68580" bIns="34290" rtlCol="0" anchor="t">
            <a:normAutofit fontScale="92500" lnSpcReduction="10000"/>
          </a:bodyPr>
          <a:lstStyle/>
          <a:p>
            <a:r>
              <a:rPr lang="en-GB" dirty="0">
                <a:cs typeface="Calibri"/>
              </a:rPr>
              <a:t>Virus is a </a:t>
            </a:r>
            <a:r>
              <a:rPr lang="en-GB" dirty="0" err="1">
                <a:cs typeface="Calibri"/>
              </a:rPr>
              <a:t>microorgsnism</a:t>
            </a:r>
            <a:r>
              <a:rPr lang="en-GB" dirty="0">
                <a:cs typeface="Calibri"/>
              </a:rPr>
              <a:t> that is smaller than a bacterium that cannot    reproduce itself alone ,or with other </a:t>
            </a:r>
            <a:r>
              <a:rPr lang="en-GB" dirty="0" err="1">
                <a:cs typeface="Calibri"/>
              </a:rPr>
              <a:t>virus.A</a:t>
            </a:r>
            <a:r>
              <a:rPr lang="en-GB" dirty="0">
                <a:cs typeface="Calibri"/>
              </a:rPr>
              <a:t> virus invades living cells and uses their chemical machinery to replicate itself ,making more virus to infect more </a:t>
            </a:r>
            <a:r>
              <a:rPr lang="en-GB" dirty="0" err="1">
                <a:cs typeface="Calibri"/>
              </a:rPr>
              <a:t>hosts.This</a:t>
            </a:r>
            <a:r>
              <a:rPr lang="en-GB" dirty="0">
                <a:cs typeface="Calibri"/>
              </a:rPr>
              <a:t> </a:t>
            </a:r>
            <a:r>
              <a:rPr lang="en-GB" dirty="0" err="1">
                <a:cs typeface="Calibri"/>
              </a:rPr>
              <a:t>proces</a:t>
            </a:r>
            <a:r>
              <a:rPr lang="en-GB" dirty="0">
                <a:cs typeface="Calibri"/>
              </a:rPr>
              <a:t> of replication damages cells and causes the signs and symptoms we see in infected </a:t>
            </a:r>
            <a:r>
              <a:rPr lang="en-GB" dirty="0" err="1">
                <a:cs typeface="Calibri"/>
              </a:rPr>
              <a:t>people.A</a:t>
            </a:r>
            <a:r>
              <a:rPr lang="en-GB" dirty="0">
                <a:cs typeface="Calibri"/>
              </a:rPr>
              <a:t> virus has no </a:t>
            </a:r>
            <a:r>
              <a:rPr lang="en-GB" dirty="0" err="1">
                <a:cs typeface="Calibri"/>
              </a:rPr>
              <a:t>porpouse</a:t>
            </a:r>
            <a:r>
              <a:rPr lang="en-GB" dirty="0">
                <a:cs typeface="Calibri"/>
              </a:rPr>
              <a:t> other than to make more </a:t>
            </a:r>
            <a:r>
              <a:rPr lang="en-GB" dirty="0" err="1">
                <a:cs typeface="Calibri"/>
              </a:rPr>
              <a:t>virus.In</a:t>
            </a:r>
            <a:r>
              <a:rPr lang="en-GB" dirty="0">
                <a:cs typeface="Calibri"/>
              </a:rPr>
              <a:t> people infected with COVID-19,the virus lives and replicated in body fluids –especially in the </a:t>
            </a:r>
            <a:r>
              <a:rPr lang="en-GB" dirty="0" err="1">
                <a:cs typeface="Calibri"/>
              </a:rPr>
              <a:t>throath</a:t>
            </a:r>
            <a:r>
              <a:rPr lang="en-GB" dirty="0">
                <a:cs typeface="Calibri"/>
              </a:rPr>
              <a:t> and </a:t>
            </a:r>
            <a:r>
              <a:rPr lang="en-GB" dirty="0" err="1">
                <a:cs typeface="Calibri"/>
              </a:rPr>
              <a:t>lungs.The</a:t>
            </a:r>
            <a:r>
              <a:rPr lang="en-GB" dirty="0">
                <a:cs typeface="Calibri"/>
              </a:rPr>
              <a:t> </a:t>
            </a:r>
            <a:r>
              <a:rPr lang="en-GB" dirty="0" err="1">
                <a:cs typeface="Calibri"/>
              </a:rPr>
              <a:t>body;s</a:t>
            </a:r>
            <a:r>
              <a:rPr lang="en-GB" dirty="0">
                <a:cs typeface="Calibri"/>
              </a:rPr>
              <a:t> reaction to finding that it is infected is to raise body temperature in an </a:t>
            </a:r>
            <a:r>
              <a:rPr lang="en-GB" dirty="0" err="1">
                <a:cs typeface="Calibri"/>
              </a:rPr>
              <a:t>attemp</a:t>
            </a:r>
            <a:r>
              <a:rPr lang="en-GB" dirty="0">
                <a:cs typeface="Calibri"/>
              </a:rPr>
              <a:t> to be less inviting for the bacteria or virus to live </a:t>
            </a:r>
            <a:r>
              <a:rPr lang="en-GB" dirty="0" err="1">
                <a:cs typeface="Calibri"/>
              </a:rPr>
              <a:t>in.This</a:t>
            </a:r>
            <a:r>
              <a:rPr lang="en-GB" dirty="0">
                <a:cs typeface="Calibri"/>
              </a:rPr>
              <a:t> is why people develop </a:t>
            </a:r>
            <a:r>
              <a:rPr lang="en-GB" dirty="0" err="1">
                <a:cs typeface="Calibri"/>
              </a:rPr>
              <a:t>araised</a:t>
            </a:r>
            <a:r>
              <a:rPr lang="en-GB" dirty="0">
                <a:cs typeface="Calibri"/>
              </a:rPr>
              <a:t> temperature when initially infected with the </a:t>
            </a:r>
            <a:r>
              <a:rPr lang="en-GB" dirty="0" err="1">
                <a:cs typeface="Calibri"/>
              </a:rPr>
              <a:t>coronavirus.The</a:t>
            </a:r>
            <a:r>
              <a:rPr lang="en-GB" dirty="0">
                <a:cs typeface="Calibri"/>
              </a:rPr>
              <a:t> body will also develop a cough [or sneeze],in an </a:t>
            </a:r>
            <a:r>
              <a:rPr lang="en-GB" dirty="0" err="1">
                <a:cs typeface="Calibri"/>
              </a:rPr>
              <a:t>attemp</a:t>
            </a:r>
            <a:r>
              <a:rPr lang="en-GB" dirty="0">
                <a:cs typeface="Calibri"/>
              </a:rPr>
              <a:t> to rid itself or the infecting virus ,again we see this as one of the initial symptoms of infection.</a:t>
            </a:r>
          </a:p>
        </p:txBody>
      </p:sp>
      <p:sp>
        <p:nvSpPr>
          <p:cNvPr id="2" name="Slide Number Placeholder 1">
            <a:extLst>
              <a:ext uri="{FF2B5EF4-FFF2-40B4-BE49-F238E27FC236}">
                <a16:creationId xmlns:a16="http://schemas.microsoft.com/office/drawing/2014/main" id="{DA4E2931-0F8F-4622-ABF5-F7BEA017D1BB}"/>
              </a:ext>
            </a:extLst>
          </p:cNvPr>
          <p:cNvSpPr>
            <a:spLocks noGrp="1"/>
          </p:cNvSpPr>
          <p:nvPr>
            <p:ph type="sldNum" sz="quarter" idx="12"/>
          </p:nvPr>
        </p:nvSpPr>
        <p:spPr/>
        <p:txBody>
          <a:bodyPr/>
          <a:lstStyle/>
          <a:p>
            <a:fld id="{330EA680-D336-4FF7-8B7A-9848BB0A1C32}" type="slidenum">
              <a:rPr lang="en-GB" smtClean="0"/>
              <a:t>7</a:t>
            </a:fld>
            <a:endParaRPr lang="en-GB"/>
          </a:p>
        </p:txBody>
      </p:sp>
      <p:sp>
        <p:nvSpPr>
          <p:cNvPr id="3" name="TextBox 2">
            <a:extLst>
              <a:ext uri="{FF2B5EF4-FFF2-40B4-BE49-F238E27FC236}">
                <a16:creationId xmlns:a16="http://schemas.microsoft.com/office/drawing/2014/main" id="{6DBC5B41-B085-4820-883C-A63FCA2E1CEA}"/>
              </a:ext>
            </a:extLst>
          </p:cNvPr>
          <p:cNvSpPr txBox="1"/>
          <p:nvPr/>
        </p:nvSpPr>
        <p:spPr>
          <a:xfrm>
            <a:off x="3543300" y="3257550"/>
            <a:ext cx="2057400" cy="276999"/>
          </a:xfrm>
          <a:prstGeom prst="rect">
            <a:avLst/>
          </a:prstGeom>
          <a:noFill/>
          <a:ln>
            <a:solidFill>
              <a:srgbClr val="4472C4"/>
            </a:solid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GB" sz="1350"/>
              <a:t>Click to add text</a:t>
            </a:r>
          </a:p>
        </p:txBody>
      </p:sp>
    </p:spTree>
    <p:extLst>
      <p:ext uri="{BB962C8B-B14F-4D97-AF65-F5344CB8AC3E}">
        <p14:creationId xmlns:p14="http://schemas.microsoft.com/office/powerpoint/2010/main" val="981716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BD99B7B3-7727-46A9-8B58-5ADAEF42B531}"/>
              </a:ext>
            </a:extLst>
          </p:cNvPr>
          <p:cNvSpPr>
            <a:spLocks noGrp="1"/>
          </p:cNvSpPr>
          <p:nvPr>
            <p:ph type="title"/>
          </p:nvPr>
        </p:nvSpPr>
        <p:spPr>
          <a:xfrm>
            <a:off x="884419" y="826680"/>
            <a:ext cx="7375161" cy="1325563"/>
          </a:xfrm>
        </p:spPr>
        <p:txBody>
          <a:bodyPr>
            <a:normAutofit/>
          </a:bodyPr>
          <a:lstStyle/>
          <a:p>
            <a:pPr algn="ctr"/>
            <a:r>
              <a:rPr lang="en-GB" sz="3500">
                <a:solidFill>
                  <a:srgbClr val="FFFFFF"/>
                </a:solidFill>
                <a:cs typeface="Calibri Light"/>
              </a:rPr>
              <a:t>How do we stop spreading ?</a:t>
            </a:r>
          </a:p>
        </p:txBody>
      </p:sp>
      <p:sp>
        <p:nvSpPr>
          <p:cNvPr id="3" name="Content Placeholder 2">
            <a:extLst>
              <a:ext uri="{FF2B5EF4-FFF2-40B4-BE49-F238E27FC236}">
                <a16:creationId xmlns:a16="http://schemas.microsoft.com/office/drawing/2014/main" id="{E19E8276-7405-473C-BB43-A4502A6627EA}"/>
              </a:ext>
            </a:extLst>
          </p:cNvPr>
          <p:cNvSpPr>
            <a:spLocks noGrp="1"/>
          </p:cNvSpPr>
          <p:nvPr>
            <p:ph idx="1"/>
          </p:nvPr>
        </p:nvSpPr>
        <p:spPr>
          <a:xfrm>
            <a:off x="884419" y="3092970"/>
            <a:ext cx="7375161" cy="2693976"/>
          </a:xfrm>
        </p:spPr>
        <p:txBody>
          <a:bodyPr vert="horz" lIns="91440" tIns="45720" rIns="91440" bIns="45720" rtlCol="0" anchor="t">
            <a:normAutofit fontScale="92500" lnSpcReduction="20000"/>
          </a:bodyPr>
          <a:lstStyle/>
          <a:p>
            <a:r>
              <a:rPr lang="en-GB" sz="1700" dirty="0">
                <a:solidFill>
                  <a:srgbClr val="000000"/>
                </a:solidFill>
                <a:cs typeface="Calibri"/>
              </a:rPr>
              <a:t>Between work and home ,we follow government guidance ;,if possible avoid transport </a:t>
            </a:r>
            <a:r>
              <a:rPr lang="en-GB" sz="1700" err="1">
                <a:solidFill>
                  <a:srgbClr val="000000"/>
                </a:solidFill>
                <a:cs typeface="Calibri"/>
              </a:rPr>
              <a:t>public;,cover</a:t>
            </a:r>
            <a:r>
              <a:rPr lang="en-GB" sz="1700" dirty="0">
                <a:solidFill>
                  <a:srgbClr val="000000"/>
                </a:solidFill>
                <a:cs typeface="Calibri"/>
              </a:rPr>
              <a:t> face when coughing/</a:t>
            </a:r>
            <a:r>
              <a:rPr lang="en-GB" sz="1700" err="1">
                <a:solidFill>
                  <a:srgbClr val="000000"/>
                </a:solidFill>
                <a:cs typeface="Calibri"/>
              </a:rPr>
              <a:t>sneezing;,wearing</a:t>
            </a:r>
            <a:r>
              <a:rPr lang="en-GB" sz="1700" dirty="0">
                <a:solidFill>
                  <a:srgbClr val="000000"/>
                </a:solidFill>
                <a:cs typeface="Calibri"/>
              </a:rPr>
              <a:t> of face mask /</a:t>
            </a:r>
            <a:r>
              <a:rPr lang="en-GB" sz="1700" err="1">
                <a:solidFill>
                  <a:srgbClr val="000000"/>
                </a:solidFill>
                <a:cs typeface="Calibri"/>
              </a:rPr>
              <a:t>covering;,short</a:t>
            </a:r>
            <a:r>
              <a:rPr lang="en-GB" sz="1700" dirty="0">
                <a:solidFill>
                  <a:srgbClr val="000000"/>
                </a:solidFill>
                <a:cs typeface="Calibri"/>
              </a:rPr>
              <a:t> </a:t>
            </a:r>
            <a:r>
              <a:rPr lang="en-GB" sz="1700" err="1">
                <a:solidFill>
                  <a:srgbClr val="000000"/>
                </a:solidFill>
                <a:cs typeface="Calibri"/>
              </a:rPr>
              <a:t>sleevs</a:t>
            </a:r>
            <a:r>
              <a:rPr lang="en-GB" sz="1700" dirty="0">
                <a:solidFill>
                  <a:srgbClr val="000000"/>
                </a:solidFill>
                <a:cs typeface="Calibri"/>
              </a:rPr>
              <a:t>;,social </a:t>
            </a:r>
            <a:r>
              <a:rPr lang="en-GB" sz="1700" err="1">
                <a:solidFill>
                  <a:srgbClr val="000000"/>
                </a:solidFill>
                <a:cs typeface="Calibri"/>
              </a:rPr>
              <a:t>distancing;,don’t</a:t>
            </a:r>
            <a:r>
              <a:rPr lang="en-GB" sz="1700" dirty="0">
                <a:solidFill>
                  <a:srgbClr val="000000"/>
                </a:solidFill>
                <a:cs typeface="Calibri"/>
              </a:rPr>
              <a:t> make </a:t>
            </a:r>
            <a:r>
              <a:rPr lang="en-GB" sz="1700" err="1">
                <a:solidFill>
                  <a:srgbClr val="000000"/>
                </a:solidFill>
                <a:cs typeface="Calibri"/>
              </a:rPr>
              <a:t>unnecesarystops</a:t>
            </a:r>
            <a:r>
              <a:rPr lang="en-GB" sz="1700" dirty="0">
                <a:solidFill>
                  <a:srgbClr val="000000"/>
                </a:solidFill>
                <a:cs typeface="Calibri"/>
              </a:rPr>
              <a:t> on way to work –</a:t>
            </a:r>
            <a:r>
              <a:rPr lang="en-GB" sz="1700" err="1">
                <a:solidFill>
                  <a:srgbClr val="000000"/>
                </a:solidFill>
                <a:cs typeface="Calibri"/>
              </a:rPr>
              <a:t>shops;,wash</a:t>
            </a:r>
            <a:r>
              <a:rPr lang="en-GB" sz="1700" dirty="0">
                <a:solidFill>
                  <a:srgbClr val="000000"/>
                </a:solidFill>
                <a:cs typeface="Calibri"/>
              </a:rPr>
              <a:t> hands on arrival and when leaving </a:t>
            </a:r>
            <a:r>
              <a:rPr lang="en-GB" sz="1700" err="1">
                <a:solidFill>
                  <a:srgbClr val="000000"/>
                </a:solidFill>
                <a:cs typeface="Calibri"/>
              </a:rPr>
              <a:t>work;,change</a:t>
            </a:r>
            <a:r>
              <a:rPr lang="en-GB" sz="1700" dirty="0">
                <a:solidFill>
                  <a:srgbClr val="000000"/>
                </a:solidFill>
                <a:cs typeface="Calibri"/>
              </a:rPr>
              <a:t> clothes on arrival and when leaving </a:t>
            </a:r>
            <a:r>
              <a:rPr lang="en-GB" sz="1700" err="1">
                <a:solidFill>
                  <a:srgbClr val="000000"/>
                </a:solidFill>
                <a:cs typeface="Calibri"/>
              </a:rPr>
              <a:t>work;,wash</a:t>
            </a:r>
            <a:r>
              <a:rPr lang="en-GB" sz="1700">
                <a:solidFill>
                  <a:srgbClr val="000000"/>
                </a:solidFill>
                <a:cs typeface="Calibri"/>
              </a:rPr>
              <a:t> uniform/clothes as often as possible.Usual behaviour ,smail .reasure ,talk ,engage,good comunication.Remaind all residents about social distancing,residents risk social isolation with visiting still limited,so use the technologies ,phones ,tablets for virtual hugs.Handwashing removes bacteria and the virus from your hands,so good handwashing technique destroys more virus and removes it  from the skin.Washing hands should be done when entering and leaving a residents room,before undertaking medical procedure ,before and after fluid body exposure,touching the resident,after using the toilet ;,when you arrive at work;,after handing money;,after handing post;,before and after eating;,after handling chemicals;,befpre and after preparing food;,on entering or exiting the premises.</a:t>
            </a:r>
            <a:endParaRPr lang="en-GB" sz="1700">
              <a:solidFill>
                <a:srgbClr val="000000"/>
              </a:solidFill>
            </a:endParaRPr>
          </a:p>
        </p:txBody>
      </p:sp>
    </p:spTree>
    <p:extLst>
      <p:ext uri="{BB962C8B-B14F-4D97-AF65-F5344CB8AC3E}">
        <p14:creationId xmlns:p14="http://schemas.microsoft.com/office/powerpoint/2010/main" val="593985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40E7-1940-438B-A683-5E989FC16A06}"/>
              </a:ext>
            </a:extLst>
          </p:cNvPr>
          <p:cNvSpPr>
            <a:spLocks noGrp="1"/>
          </p:cNvSpPr>
          <p:nvPr>
            <p:ph type="title"/>
          </p:nvPr>
        </p:nvSpPr>
        <p:spPr/>
        <p:txBody>
          <a:bodyPr/>
          <a:lstStyle/>
          <a:p>
            <a:r>
              <a:rPr lang="en-GB">
                <a:cs typeface="Calibri Light"/>
              </a:rPr>
              <a:t>conclusions</a:t>
            </a:r>
            <a:endParaRPr lang="en-GB"/>
          </a:p>
        </p:txBody>
      </p:sp>
      <p:sp>
        <p:nvSpPr>
          <p:cNvPr id="3" name="Content Placeholder 2">
            <a:extLst>
              <a:ext uri="{FF2B5EF4-FFF2-40B4-BE49-F238E27FC236}">
                <a16:creationId xmlns:a16="http://schemas.microsoft.com/office/drawing/2014/main" id="{76C9C134-11FB-4F67-BF0C-43AA7BAA90A7}"/>
              </a:ext>
            </a:extLst>
          </p:cNvPr>
          <p:cNvSpPr>
            <a:spLocks noGrp="1"/>
          </p:cNvSpPr>
          <p:nvPr>
            <p:ph idx="1"/>
          </p:nvPr>
        </p:nvSpPr>
        <p:spPr/>
        <p:txBody>
          <a:bodyPr vert="horz" lIns="91440" tIns="45720" rIns="91440" bIns="45720" rtlCol="0" anchor="t">
            <a:normAutofit/>
          </a:bodyPr>
          <a:lstStyle/>
          <a:p>
            <a:r>
              <a:rPr lang="en-GB" sz="1800">
                <a:cs typeface="Calibri"/>
              </a:rPr>
              <a:t>As an individuals ,and as organisation we most not tolerate abuse of any kind.IF you suspect someoane is threatening a r esident with reference to COVID-19,or is refusing them care or treatment and using COVID-19 as a reason,you must ensure the resident safety and report the event to senior on duty ,the home manager or regional suport team.The same external agencies are operating in regard to the reporting of abuse ,safeguarding team and the CQC.Due to swot and pesttle analysys ,I was able to demonstrate that if the staff respect all this esentials policies,we all are more safety .REFERENCES;,PUBLIC HEALTH ENGLAND;,GOVERNMENT DEARTAMENT OF HEALTH;,[Gov];,THE WORLD HEALTH ORGANISATION;,NURSING AND MIDWIFERY COUNCIL;,GENERAL MEDICAL COUNCIL;,CQC;.</a:t>
            </a:r>
            <a:endParaRPr lang="en-GB" dirty="0">
              <a:cs typeface="Calibri"/>
            </a:endParaRPr>
          </a:p>
        </p:txBody>
      </p:sp>
    </p:spTree>
    <p:extLst>
      <p:ext uri="{BB962C8B-B14F-4D97-AF65-F5344CB8AC3E}">
        <p14:creationId xmlns:p14="http://schemas.microsoft.com/office/powerpoint/2010/main" val="15129149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BMSW 4004       LECTURER ADESEWA AJAYI    1912289 LENUTA STEFAN                                                                                                             </vt:lpstr>
      <vt:lpstr>ASSESMENT PRS BMSW 4004</vt:lpstr>
      <vt:lpstr>HOW DOES THE VIRUS  SPREAD ?</vt:lpstr>
      <vt:lpstr>What happens when people become infected </vt:lpstr>
      <vt:lpstr>What is Coronavirus and COVID-19?</vt:lpstr>
      <vt:lpstr>Which people are most at risk from the virus ?</vt:lpstr>
      <vt:lpstr>What is a virus?</vt:lpstr>
      <vt:lpstr>How do we stop spreading ?</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779</cp:revision>
  <dcterms:created xsi:type="dcterms:W3CDTF">2020-12-11T15:57:40Z</dcterms:created>
  <dcterms:modified xsi:type="dcterms:W3CDTF">2020-12-12T11:10:52Z</dcterms:modified>
</cp:coreProperties>
</file>