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4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0" r:id="rId1"/>
  </p:sldMasterIdLst>
  <p:notesMasterIdLst>
    <p:notesMasterId r:id="rId68"/>
  </p:notesMasterIdLst>
  <p:sldIdLst>
    <p:sldId id="256" r:id="rId2"/>
    <p:sldId id="267" r:id="rId3"/>
    <p:sldId id="270" r:id="rId4"/>
    <p:sldId id="1918" r:id="rId5"/>
    <p:sldId id="304" r:id="rId6"/>
    <p:sldId id="305" r:id="rId7"/>
    <p:sldId id="306" r:id="rId8"/>
    <p:sldId id="307" r:id="rId9"/>
    <p:sldId id="359" r:id="rId10"/>
    <p:sldId id="274" r:id="rId11"/>
    <p:sldId id="2784" r:id="rId12"/>
    <p:sldId id="2648" r:id="rId13"/>
    <p:sldId id="2763" r:id="rId14"/>
    <p:sldId id="410" r:id="rId15"/>
    <p:sldId id="361" r:id="rId16"/>
    <p:sldId id="362" r:id="rId17"/>
    <p:sldId id="404" r:id="rId18"/>
    <p:sldId id="1922" r:id="rId19"/>
    <p:sldId id="2417" r:id="rId20"/>
    <p:sldId id="261" r:id="rId21"/>
    <p:sldId id="2139" r:id="rId22"/>
    <p:sldId id="2860" r:id="rId23"/>
    <p:sldId id="2141" r:id="rId24"/>
    <p:sldId id="2108" r:id="rId25"/>
    <p:sldId id="2111" r:id="rId26"/>
    <p:sldId id="2109" r:id="rId27"/>
    <p:sldId id="2110" r:id="rId28"/>
    <p:sldId id="2420" r:id="rId29"/>
    <p:sldId id="1920" r:id="rId30"/>
    <p:sldId id="1928" r:id="rId31"/>
    <p:sldId id="280" r:id="rId32"/>
    <p:sldId id="344" r:id="rId33"/>
    <p:sldId id="279" r:id="rId34"/>
    <p:sldId id="398" r:id="rId35"/>
    <p:sldId id="2767" r:id="rId36"/>
    <p:sldId id="412" r:id="rId37"/>
    <p:sldId id="388" r:id="rId38"/>
    <p:sldId id="393" r:id="rId39"/>
    <p:sldId id="1930" r:id="rId40"/>
    <p:sldId id="414" r:id="rId41"/>
    <p:sldId id="354" r:id="rId42"/>
    <p:sldId id="330" r:id="rId43"/>
    <p:sldId id="292" r:id="rId44"/>
    <p:sldId id="2777" r:id="rId45"/>
    <p:sldId id="2778" r:id="rId46"/>
    <p:sldId id="2448" r:id="rId47"/>
    <p:sldId id="2779" r:id="rId48"/>
    <p:sldId id="2776" r:id="rId49"/>
    <p:sldId id="2780" r:id="rId50"/>
    <p:sldId id="332" r:id="rId51"/>
    <p:sldId id="333" r:id="rId52"/>
    <p:sldId id="1931" r:id="rId53"/>
    <p:sldId id="2781" r:id="rId54"/>
    <p:sldId id="1924" r:id="rId55"/>
    <p:sldId id="385" r:id="rId56"/>
    <p:sldId id="386" r:id="rId57"/>
    <p:sldId id="387" r:id="rId58"/>
    <p:sldId id="331" r:id="rId59"/>
    <p:sldId id="1926" r:id="rId60"/>
    <p:sldId id="335" r:id="rId61"/>
    <p:sldId id="381" r:id="rId62"/>
    <p:sldId id="347" r:id="rId63"/>
    <p:sldId id="334" r:id="rId64"/>
    <p:sldId id="411" r:id="rId65"/>
    <p:sldId id="265" r:id="rId66"/>
    <p:sldId id="1845" r:id="rId67"/>
  </p:sldIdLst>
  <p:sldSz cx="12192000" cy="6858000"/>
  <p:notesSz cx="7315200" cy="96012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28640E-AE80-4C73-AF03-4F215F653EBC}" v="1" dt="2025-03-06T12:30:26.4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33960" autoAdjust="0"/>
    <p:restoredTop sz="78829" autoAdjust="0"/>
  </p:normalViewPr>
  <p:slideViewPr>
    <p:cSldViewPr snapToGrid="0">
      <p:cViewPr varScale="1">
        <p:scale>
          <a:sx n="62" d="100"/>
          <a:sy n="62" d="100"/>
        </p:scale>
        <p:origin x="542" y="43"/>
      </p:cViewPr>
      <p:guideLst/>
    </p:cSldViewPr>
  </p:slideViewPr>
  <p:notesTextViewPr>
    <p:cViewPr>
      <p:scale>
        <a:sx n="3" d="2"/>
        <a:sy n="3" d="2"/>
      </p:scale>
      <p:origin x="0" y="0"/>
    </p:cViewPr>
  </p:notesTextViewPr>
  <p:sorterViewPr>
    <p:cViewPr>
      <p:scale>
        <a:sx n="79" d="100"/>
        <a:sy n="79" d="100"/>
      </p:scale>
      <p:origin x="0" y="-109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microsoft.com/office/2015/10/relationships/revisionInfo" Target="revisionInfo.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 Morandi" userId="34274367-04aa-4efd-a282-25ff1bf54341" providerId="ADAL" clId="{6C28640E-AE80-4C73-AF03-4F215F653EBC}"/>
    <pc:docChg chg="custSel delSld modSld modMainMaster">
      <pc:chgData name="Mat Morandi" userId="34274367-04aa-4efd-a282-25ff1bf54341" providerId="ADAL" clId="{6C28640E-AE80-4C73-AF03-4F215F653EBC}" dt="2025-03-06T12:31:02.308" v="24" actId="47"/>
      <pc:docMkLst>
        <pc:docMk/>
      </pc:docMkLst>
      <pc:sldChg chg="addSp delSp modSp mod">
        <pc:chgData name="Mat Morandi" userId="34274367-04aa-4efd-a282-25ff1bf54341" providerId="ADAL" clId="{6C28640E-AE80-4C73-AF03-4F215F653EBC}" dt="2025-03-06T12:30:37.685" v="21" actId="1076"/>
        <pc:sldMkLst>
          <pc:docMk/>
          <pc:sldMk cId="2828040156" sldId="256"/>
        </pc:sldMkLst>
        <pc:spChg chg="mod">
          <ac:chgData name="Mat Morandi" userId="34274367-04aa-4efd-a282-25ff1bf54341" providerId="ADAL" clId="{6C28640E-AE80-4C73-AF03-4F215F653EBC}" dt="2025-03-06T12:30:37.685" v="21" actId="1076"/>
          <ac:spMkLst>
            <pc:docMk/>
            <pc:sldMk cId="2828040156" sldId="256"/>
            <ac:spMk id="2" creationId="{2B752954-EDDD-BB1E-2BE8-773686B97376}"/>
          </ac:spMkLst>
        </pc:spChg>
        <pc:spChg chg="add del mod">
          <ac:chgData name="Mat Morandi" userId="34274367-04aa-4efd-a282-25ff1bf54341" providerId="ADAL" clId="{6C28640E-AE80-4C73-AF03-4F215F653EBC}" dt="2025-03-06T12:30:33.644" v="19" actId="478"/>
          <ac:spMkLst>
            <pc:docMk/>
            <pc:sldMk cId="2828040156" sldId="256"/>
            <ac:spMk id="4" creationId="{F19D32BF-FCB1-AD61-7136-A646D489CF5D}"/>
          </ac:spMkLst>
        </pc:spChg>
        <pc:spChg chg="del">
          <ac:chgData name="Mat Morandi" userId="34274367-04aa-4efd-a282-25ff1bf54341" providerId="ADAL" clId="{6C28640E-AE80-4C73-AF03-4F215F653EBC}" dt="2025-03-06T12:30:35.257" v="20" actId="478"/>
          <ac:spMkLst>
            <pc:docMk/>
            <pc:sldMk cId="2828040156" sldId="256"/>
            <ac:spMk id="5" creationId="{A95801F2-27C8-7E6A-D937-B08E3F273BA0}"/>
          </ac:spMkLst>
        </pc:spChg>
        <pc:spChg chg="del">
          <ac:chgData name="Mat Morandi" userId="34274367-04aa-4efd-a282-25ff1bf54341" providerId="ADAL" clId="{6C28640E-AE80-4C73-AF03-4F215F653EBC}" dt="2025-03-06T12:30:32.033" v="18" actId="478"/>
          <ac:spMkLst>
            <pc:docMk/>
            <pc:sldMk cId="2828040156" sldId="256"/>
            <ac:spMk id="7" creationId="{A236EEEE-259E-031A-465A-8FF7D5FB47F8}"/>
          </ac:spMkLst>
        </pc:spChg>
      </pc:sldChg>
      <pc:sldChg chg="del">
        <pc:chgData name="Mat Morandi" userId="34274367-04aa-4efd-a282-25ff1bf54341" providerId="ADAL" clId="{6C28640E-AE80-4C73-AF03-4F215F653EBC}" dt="2025-03-06T12:30:49.802" v="22" actId="47"/>
        <pc:sldMkLst>
          <pc:docMk/>
          <pc:sldMk cId="4234831670" sldId="257"/>
        </pc:sldMkLst>
      </pc:sldChg>
      <pc:sldChg chg="del">
        <pc:chgData name="Mat Morandi" userId="34274367-04aa-4efd-a282-25ff1bf54341" providerId="ADAL" clId="{6C28640E-AE80-4C73-AF03-4F215F653EBC}" dt="2025-03-06T12:30:49.802" v="22" actId="47"/>
        <pc:sldMkLst>
          <pc:docMk/>
          <pc:sldMk cId="3846054005" sldId="259"/>
        </pc:sldMkLst>
      </pc:sldChg>
      <pc:sldChg chg="del">
        <pc:chgData name="Mat Morandi" userId="34274367-04aa-4efd-a282-25ff1bf54341" providerId="ADAL" clId="{6C28640E-AE80-4C73-AF03-4F215F653EBC}" dt="2025-03-06T12:30:49.802" v="22" actId="47"/>
        <pc:sldMkLst>
          <pc:docMk/>
          <pc:sldMk cId="3325040600" sldId="260"/>
        </pc:sldMkLst>
      </pc:sldChg>
      <pc:sldChg chg="modSp">
        <pc:chgData name="Mat Morandi" userId="34274367-04aa-4efd-a282-25ff1bf54341" providerId="ADAL" clId="{6C28640E-AE80-4C73-AF03-4F215F653EBC}" dt="2025-03-06T12:30:26.496" v="0"/>
        <pc:sldMkLst>
          <pc:docMk/>
          <pc:sldMk cId="2483883816" sldId="265"/>
        </pc:sldMkLst>
        <pc:picChg chg="mod">
          <ac:chgData name="Mat Morandi" userId="34274367-04aa-4efd-a282-25ff1bf54341" providerId="ADAL" clId="{6C28640E-AE80-4C73-AF03-4F215F653EBC}" dt="2025-03-06T12:30:26.496" v="0"/>
          <ac:picMkLst>
            <pc:docMk/>
            <pc:sldMk cId="2483883816" sldId="265"/>
            <ac:picMk id="5" creationId="{422BE354-56D9-0569-7DA9-93FE93A083D7}"/>
          </ac:picMkLst>
        </pc:picChg>
      </pc:sldChg>
      <pc:sldChg chg="modSp mod">
        <pc:chgData name="Mat Morandi" userId="34274367-04aa-4efd-a282-25ff1bf54341" providerId="ADAL" clId="{6C28640E-AE80-4C73-AF03-4F215F653EBC}" dt="2025-03-06T12:30:26.725" v="2" actId="27636"/>
        <pc:sldMkLst>
          <pc:docMk/>
          <pc:sldMk cId="459580144" sldId="267"/>
        </pc:sldMkLst>
        <pc:spChg chg="mod">
          <ac:chgData name="Mat Morandi" userId="34274367-04aa-4efd-a282-25ff1bf54341" providerId="ADAL" clId="{6C28640E-AE80-4C73-AF03-4F215F653EBC}" dt="2025-03-06T12:30:26.725" v="2" actId="27636"/>
          <ac:spMkLst>
            <pc:docMk/>
            <pc:sldMk cId="459580144" sldId="267"/>
            <ac:spMk id="5" creationId="{4686FA70-BF85-E8C1-420E-6B4ADD6C324C}"/>
          </ac:spMkLst>
        </pc:spChg>
      </pc:sldChg>
      <pc:sldChg chg="modSp del">
        <pc:chgData name="Mat Morandi" userId="34274367-04aa-4efd-a282-25ff1bf54341" providerId="ADAL" clId="{6C28640E-AE80-4C73-AF03-4F215F653EBC}" dt="2025-03-06T12:30:53.794" v="23" actId="47"/>
        <pc:sldMkLst>
          <pc:docMk/>
          <pc:sldMk cId="652622426" sldId="268"/>
        </pc:sldMkLst>
        <pc:picChg chg="mod">
          <ac:chgData name="Mat Morandi" userId="34274367-04aa-4efd-a282-25ff1bf54341" providerId="ADAL" clId="{6C28640E-AE80-4C73-AF03-4F215F653EBC}" dt="2025-03-06T12:30:26.496" v="0"/>
          <ac:picMkLst>
            <pc:docMk/>
            <pc:sldMk cId="652622426" sldId="268"/>
            <ac:picMk id="6" creationId="{DBA87108-022D-5BCE-CB55-2AE30DBF2705}"/>
          </ac:picMkLst>
        </pc:picChg>
      </pc:sldChg>
      <pc:sldChg chg="modSp">
        <pc:chgData name="Mat Morandi" userId="34274367-04aa-4efd-a282-25ff1bf54341" providerId="ADAL" clId="{6C28640E-AE80-4C73-AF03-4F215F653EBC}" dt="2025-03-06T12:30:26.496" v="0"/>
        <pc:sldMkLst>
          <pc:docMk/>
          <pc:sldMk cId="2697579027" sldId="270"/>
        </pc:sldMkLst>
        <pc:picChg chg="mod">
          <ac:chgData name="Mat Morandi" userId="34274367-04aa-4efd-a282-25ff1bf54341" providerId="ADAL" clId="{6C28640E-AE80-4C73-AF03-4F215F653EBC}" dt="2025-03-06T12:30:26.496" v="0"/>
          <ac:picMkLst>
            <pc:docMk/>
            <pc:sldMk cId="2697579027" sldId="270"/>
            <ac:picMk id="5" creationId="{39890EA5-915E-C34C-4F6D-F65C99CD51D2}"/>
          </ac:picMkLst>
        </pc:picChg>
      </pc:sldChg>
      <pc:sldChg chg="modSp">
        <pc:chgData name="Mat Morandi" userId="34274367-04aa-4efd-a282-25ff1bf54341" providerId="ADAL" clId="{6C28640E-AE80-4C73-AF03-4F215F653EBC}" dt="2025-03-06T12:30:26.496" v="0"/>
        <pc:sldMkLst>
          <pc:docMk/>
          <pc:sldMk cId="1414162604" sldId="274"/>
        </pc:sldMkLst>
        <pc:spChg chg="mod">
          <ac:chgData name="Mat Morandi" userId="34274367-04aa-4efd-a282-25ff1bf54341" providerId="ADAL" clId="{6C28640E-AE80-4C73-AF03-4F215F653EBC}" dt="2025-03-06T12:30:26.496" v="0"/>
          <ac:spMkLst>
            <pc:docMk/>
            <pc:sldMk cId="1414162604" sldId="274"/>
            <ac:spMk id="2" creationId="{6AE79D81-F03C-659E-6BFA-1178E114D31A}"/>
          </ac:spMkLst>
        </pc:spChg>
        <pc:picChg chg="mod">
          <ac:chgData name="Mat Morandi" userId="34274367-04aa-4efd-a282-25ff1bf54341" providerId="ADAL" clId="{6C28640E-AE80-4C73-AF03-4F215F653EBC}" dt="2025-03-06T12:30:26.496" v="0"/>
          <ac:picMkLst>
            <pc:docMk/>
            <pc:sldMk cId="1414162604" sldId="274"/>
            <ac:picMk id="7" creationId="{FAA4F87D-371C-0DE7-6DFE-DA95215764F2}"/>
          </ac:picMkLst>
        </pc:picChg>
      </pc:sldChg>
      <pc:sldChg chg="modSp mod">
        <pc:chgData name="Mat Morandi" userId="34274367-04aa-4efd-a282-25ff1bf54341" providerId="ADAL" clId="{6C28640E-AE80-4C73-AF03-4F215F653EBC}" dt="2025-03-06T12:30:26.846" v="8" actId="27636"/>
        <pc:sldMkLst>
          <pc:docMk/>
          <pc:sldMk cId="0" sldId="279"/>
        </pc:sldMkLst>
        <pc:spChg chg="mod">
          <ac:chgData name="Mat Morandi" userId="34274367-04aa-4efd-a282-25ff1bf54341" providerId="ADAL" clId="{6C28640E-AE80-4C73-AF03-4F215F653EBC}" dt="2025-03-06T12:30:26.846" v="8" actId="27636"/>
          <ac:spMkLst>
            <pc:docMk/>
            <pc:sldMk cId="0" sldId="279"/>
            <ac:spMk id="2" creationId="{00000000-0000-0000-0000-000000000000}"/>
          </ac:spMkLst>
        </pc:spChg>
        <pc:spChg chg="mod">
          <ac:chgData name="Mat Morandi" userId="34274367-04aa-4efd-a282-25ff1bf54341" providerId="ADAL" clId="{6C28640E-AE80-4C73-AF03-4F215F653EBC}" dt="2025-03-06T12:30:26.496" v="0"/>
          <ac:spMkLst>
            <pc:docMk/>
            <pc:sldMk cId="0" sldId="279"/>
            <ac:spMk id="3" creationId="{00000000-0000-0000-0000-000000000000}"/>
          </ac:spMkLst>
        </pc:spChg>
      </pc:sldChg>
      <pc:sldChg chg="modSp">
        <pc:chgData name="Mat Morandi" userId="34274367-04aa-4efd-a282-25ff1bf54341" providerId="ADAL" clId="{6C28640E-AE80-4C73-AF03-4F215F653EBC}" dt="2025-03-06T12:30:26.496" v="0"/>
        <pc:sldMkLst>
          <pc:docMk/>
          <pc:sldMk cId="0" sldId="280"/>
        </pc:sldMkLst>
        <pc:spChg chg="mod">
          <ac:chgData name="Mat Morandi" userId="34274367-04aa-4efd-a282-25ff1bf54341" providerId="ADAL" clId="{6C28640E-AE80-4C73-AF03-4F215F653EBC}" dt="2025-03-06T12:30:26.496" v="0"/>
          <ac:spMkLst>
            <pc:docMk/>
            <pc:sldMk cId="0" sldId="280"/>
            <ac:spMk id="3" creationId="{00000000-0000-0000-0000-000000000000}"/>
          </ac:spMkLst>
        </pc:spChg>
      </pc:sldChg>
      <pc:sldChg chg="modSp">
        <pc:chgData name="Mat Morandi" userId="34274367-04aa-4efd-a282-25ff1bf54341" providerId="ADAL" clId="{6C28640E-AE80-4C73-AF03-4F215F653EBC}" dt="2025-03-06T12:30:26.496" v="0"/>
        <pc:sldMkLst>
          <pc:docMk/>
          <pc:sldMk cId="2779478737" sldId="304"/>
        </pc:sldMkLst>
        <pc:spChg chg="mod">
          <ac:chgData name="Mat Morandi" userId="34274367-04aa-4efd-a282-25ff1bf54341" providerId="ADAL" clId="{6C28640E-AE80-4C73-AF03-4F215F653EBC}" dt="2025-03-06T12:30:26.496" v="0"/>
          <ac:spMkLst>
            <pc:docMk/>
            <pc:sldMk cId="2779478737" sldId="304"/>
            <ac:spMk id="3" creationId="{00000000-0000-0000-0000-000000000000}"/>
          </ac:spMkLst>
        </pc:spChg>
      </pc:sldChg>
      <pc:sldChg chg="modSp">
        <pc:chgData name="Mat Morandi" userId="34274367-04aa-4efd-a282-25ff1bf54341" providerId="ADAL" clId="{6C28640E-AE80-4C73-AF03-4F215F653EBC}" dt="2025-03-06T12:30:26.496" v="0"/>
        <pc:sldMkLst>
          <pc:docMk/>
          <pc:sldMk cId="2355501158" sldId="305"/>
        </pc:sldMkLst>
        <pc:spChg chg="mod">
          <ac:chgData name="Mat Morandi" userId="34274367-04aa-4efd-a282-25ff1bf54341" providerId="ADAL" clId="{6C28640E-AE80-4C73-AF03-4F215F653EBC}" dt="2025-03-06T12:30:26.496" v="0"/>
          <ac:spMkLst>
            <pc:docMk/>
            <pc:sldMk cId="2355501158" sldId="305"/>
            <ac:spMk id="3" creationId="{00000000-0000-0000-0000-000000000000}"/>
          </ac:spMkLst>
        </pc:spChg>
      </pc:sldChg>
      <pc:sldChg chg="modSp">
        <pc:chgData name="Mat Morandi" userId="34274367-04aa-4efd-a282-25ff1bf54341" providerId="ADAL" clId="{6C28640E-AE80-4C73-AF03-4F215F653EBC}" dt="2025-03-06T12:30:26.496" v="0"/>
        <pc:sldMkLst>
          <pc:docMk/>
          <pc:sldMk cId="3640701906" sldId="306"/>
        </pc:sldMkLst>
        <pc:spChg chg="mod">
          <ac:chgData name="Mat Morandi" userId="34274367-04aa-4efd-a282-25ff1bf54341" providerId="ADAL" clId="{6C28640E-AE80-4C73-AF03-4F215F653EBC}" dt="2025-03-06T12:30:26.496" v="0"/>
          <ac:spMkLst>
            <pc:docMk/>
            <pc:sldMk cId="3640701906" sldId="306"/>
            <ac:spMk id="3" creationId="{00000000-0000-0000-0000-000000000000}"/>
          </ac:spMkLst>
        </pc:spChg>
      </pc:sldChg>
      <pc:sldChg chg="modSp">
        <pc:chgData name="Mat Morandi" userId="34274367-04aa-4efd-a282-25ff1bf54341" providerId="ADAL" clId="{6C28640E-AE80-4C73-AF03-4F215F653EBC}" dt="2025-03-06T12:30:26.496" v="0"/>
        <pc:sldMkLst>
          <pc:docMk/>
          <pc:sldMk cId="1549695504" sldId="307"/>
        </pc:sldMkLst>
        <pc:spChg chg="mod">
          <ac:chgData name="Mat Morandi" userId="34274367-04aa-4efd-a282-25ff1bf54341" providerId="ADAL" clId="{6C28640E-AE80-4C73-AF03-4F215F653EBC}" dt="2025-03-06T12:30:26.496" v="0"/>
          <ac:spMkLst>
            <pc:docMk/>
            <pc:sldMk cId="1549695504" sldId="307"/>
            <ac:spMk id="3" creationId="{00000000-0000-0000-0000-000000000000}"/>
          </ac:spMkLst>
        </pc:spChg>
      </pc:sldChg>
      <pc:sldChg chg="modSp">
        <pc:chgData name="Mat Morandi" userId="34274367-04aa-4efd-a282-25ff1bf54341" providerId="ADAL" clId="{6C28640E-AE80-4C73-AF03-4F215F653EBC}" dt="2025-03-06T12:30:26.496" v="0"/>
        <pc:sldMkLst>
          <pc:docMk/>
          <pc:sldMk cId="2950750223" sldId="330"/>
        </pc:sldMkLst>
        <pc:spChg chg="mod">
          <ac:chgData name="Mat Morandi" userId="34274367-04aa-4efd-a282-25ff1bf54341" providerId="ADAL" clId="{6C28640E-AE80-4C73-AF03-4F215F653EBC}" dt="2025-03-06T12:30:26.496" v="0"/>
          <ac:spMkLst>
            <pc:docMk/>
            <pc:sldMk cId="2950750223" sldId="330"/>
            <ac:spMk id="5" creationId="{8B0623BC-4265-4BB9-BB4C-1F373B3C797E}"/>
          </ac:spMkLst>
        </pc:spChg>
      </pc:sldChg>
      <pc:sldChg chg="modSp">
        <pc:chgData name="Mat Morandi" userId="34274367-04aa-4efd-a282-25ff1bf54341" providerId="ADAL" clId="{6C28640E-AE80-4C73-AF03-4F215F653EBC}" dt="2025-03-06T12:30:26.496" v="0"/>
        <pc:sldMkLst>
          <pc:docMk/>
          <pc:sldMk cId="537982048" sldId="332"/>
        </pc:sldMkLst>
        <pc:spChg chg="mod">
          <ac:chgData name="Mat Morandi" userId="34274367-04aa-4efd-a282-25ff1bf54341" providerId="ADAL" clId="{6C28640E-AE80-4C73-AF03-4F215F653EBC}" dt="2025-03-06T12:30:26.496" v="0"/>
          <ac:spMkLst>
            <pc:docMk/>
            <pc:sldMk cId="537982048" sldId="332"/>
            <ac:spMk id="3" creationId="{00000000-0000-0000-0000-000000000000}"/>
          </ac:spMkLst>
        </pc:spChg>
      </pc:sldChg>
      <pc:sldChg chg="modSp mod">
        <pc:chgData name="Mat Morandi" userId="34274367-04aa-4efd-a282-25ff1bf54341" providerId="ADAL" clId="{6C28640E-AE80-4C73-AF03-4F215F653EBC}" dt="2025-03-06T12:30:26.988" v="17" actId="27636"/>
        <pc:sldMkLst>
          <pc:docMk/>
          <pc:sldMk cId="3018249022" sldId="334"/>
        </pc:sldMkLst>
        <pc:spChg chg="mod">
          <ac:chgData name="Mat Morandi" userId="34274367-04aa-4efd-a282-25ff1bf54341" providerId="ADAL" clId="{6C28640E-AE80-4C73-AF03-4F215F653EBC}" dt="2025-03-06T12:30:26.988" v="17" actId="27636"/>
          <ac:spMkLst>
            <pc:docMk/>
            <pc:sldMk cId="3018249022" sldId="334"/>
            <ac:spMk id="2" creationId="{00000000-0000-0000-0000-000000000000}"/>
          </ac:spMkLst>
        </pc:spChg>
        <pc:spChg chg="mod">
          <ac:chgData name="Mat Morandi" userId="34274367-04aa-4efd-a282-25ff1bf54341" providerId="ADAL" clId="{6C28640E-AE80-4C73-AF03-4F215F653EBC}" dt="2025-03-06T12:30:26.987" v="16" actId="27636"/>
          <ac:spMkLst>
            <pc:docMk/>
            <pc:sldMk cId="3018249022" sldId="334"/>
            <ac:spMk id="3" creationId="{00000000-0000-0000-0000-000000000000}"/>
          </ac:spMkLst>
        </pc:spChg>
      </pc:sldChg>
      <pc:sldChg chg="modSp">
        <pc:chgData name="Mat Morandi" userId="34274367-04aa-4efd-a282-25ff1bf54341" providerId="ADAL" clId="{6C28640E-AE80-4C73-AF03-4F215F653EBC}" dt="2025-03-06T12:30:26.496" v="0"/>
        <pc:sldMkLst>
          <pc:docMk/>
          <pc:sldMk cId="1382999869" sldId="344"/>
        </pc:sldMkLst>
        <pc:spChg chg="mod">
          <ac:chgData name="Mat Morandi" userId="34274367-04aa-4efd-a282-25ff1bf54341" providerId="ADAL" clId="{6C28640E-AE80-4C73-AF03-4F215F653EBC}" dt="2025-03-06T12:30:26.496" v="0"/>
          <ac:spMkLst>
            <pc:docMk/>
            <pc:sldMk cId="1382999869" sldId="344"/>
            <ac:spMk id="3" creationId="{449B84D5-93C3-40DC-A5BE-9F1B5919508E}"/>
          </ac:spMkLst>
        </pc:spChg>
      </pc:sldChg>
      <pc:sldChg chg="modSp del mod">
        <pc:chgData name="Mat Morandi" userId="34274367-04aa-4efd-a282-25ff1bf54341" providerId="ADAL" clId="{6C28640E-AE80-4C73-AF03-4F215F653EBC}" dt="2025-03-06T12:31:02.308" v="24" actId="47"/>
        <pc:sldMkLst>
          <pc:docMk/>
          <pc:sldMk cId="249468915" sldId="346"/>
        </pc:sldMkLst>
        <pc:spChg chg="mod">
          <ac:chgData name="Mat Morandi" userId="34274367-04aa-4efd-a282-25ff1bf54341" providerId="ADAL" clId="{6C28640E-AE80-4C73-AF03-4F215F653EBC}" dt="2025-03-06T12:30:26.496" v="0"/>
          <ac:spMkLst>
            <pc:docMk/>
            <pc:sldMk cId="249468915" sldId="346"/>
            <ac:spMk id="2" creationId="{00000000-0000-0000-0000-000000000000}"/>
          </ac:spMkLst>
        </pc:spChg>
        <pc:spChg chg="mod">
          <ac:chgData name="Mat Morandi" userId="34274367-04aa-4efd-a282-25ff1bf54341" providerId="ADAL" clId="{6C28640E-AE80-4C73-AF03-4F215F653EBC}" dt="2025-03-06T12:30:26.766" v="5" actId="27636"/>
          <ac:spMkLst>
            <pc:docMk/>
            <pc:sldMk cId="249468915" sldId="346"/>
            <ac:spMk id="39" creationId="{00000000-0000-0000-0000-000000000000}"/>
          </ac:spMkLst>
        </pc:spChg>
      </pc:sldChg>
      <pc:sldChg chg="del">
        <pc:chgData name="Mat Morandi" userId="34274367-04aa-4efd-a282-25ff1bf54341" providerId="ADAL" clId="{6C28640E-AE80-4C73-AF03-4F215F653EBC}" dt="2025-03-06T12:31:02.308" v="24" actId="47"/>
        <pc:sldMkLst>
          <pc:docMk/>
          <pc:sldMk cId="1390486905" sldId="358"/>
        </pc:sldMkLst>
      </pc:sldChg>
      <pc:sldChg chg="modSp mod">
        <pc:chgData name="Mat Morandi" userId="34274367-04aa-4efd-a282-25ff1bf54341" providerId="ADAL" clId="{6C28640E-AE80-4C73-AF03-4F215F653EBC}" dt="2025-03-06T12:30:26.780" v="6" actId="27636"/>
        <pc:sldMkLst>
          <pc:docMk/>
          <pc:sldMk cId="432733429" sldId="362"/>
        </pc:sldMkLst>
        <pc:spChg chg="mod">
          <ac:chgData name="Mat Morandi" userId="34274367-04aa-4efd-a282-25ff1bf54341" providerId="ADAL" clId="{6C28640E-AE80-4C73-AF03-4F215F653EBC}" dt="2025-03-06T12:30:26.780" v="6" actId="27636"/>
          <ac:spMkLst>
            <pc:docMk/>
            <pc:sldMk cId="432733429" sldId="362"/>
            <ac:spMk id="3" creationId="{E7453FB9-C1A6-3512-03A4-D70990B5A9FC}"/>
          </ac:spMkLst>
        </pc:spChg>
      </pc:sldChg>
      <pc:sldChg chg="del">
        <pc:chgData name="Mat Morandi" userId="34274367-04aa-4efd-a282-25ff1bf54341" providerId="ADAL" clId="{6C28640E-AE80-4C73-AF03-4F215F653EBC}" dt="2025-03-06T12:31:02.308" v="24" actId="47"/>
        <pc:sldMkLst>
          <pc:docMk/>
          <pc:sldMk cId="1751695450" sldId="372"/>
        </pc:sldMkLst>
      </pc:sldChg>
      <pc:sldChg chg="modSp mod">
        <pc:chgData name="Mat Morandi" userId="34274367-04aa-4efd-a282-25ff1bf54341" providerId="ADAL" clId="{6C28640E-AE80-4C73-AF03-4F215F653EBC}" dt="2025-03-06T12:30:26.960" v="14" actId="27636"/>
        <pc:sldMkLst>
          <pc:docMk/>
          <pc:sldMk cId="397778189" sldId="386"/>
        </pc:sldMkLst>
        <pc:spChg chg="mod">
          <ac:chgData name="Mat Morandi" userId="34274367-04aa-4efd-a282-25ff1bf54341" providerId="ADAL" clId="{6C28640E-AE80-4C73-AF03-4F215F653EBC}" dt="2025-03-06T12:30:26.953" v="13" actId="27636"/>
          <ac:spMkLst>
            <pc:docMk/>
            <pc:sldMk cId="397778189" sldId="386"/>
            <ac:spMk id="2" creationId="{281EE192-FB1B-4D6E-9C79-1A17FF6227C0}"/>
          </ac:spMkLst>
        </pc:spChg>
        <pc:spChg chg="mod">
          <ac:chgData name="Mat Morandi" userId="34274367-04aa-4efd-a282-25ff1bf54341" providerId="ADAL" clId="{6C28640E-AE80-4C73-AF03-4F215F653EBC}" dt="2025-03-06T12:30:26.960" v="14" actId="27636"/>
          <ac:spMkLst>
            <pc:docMk/>
            <pc:sldMk cId="397778189" sldId="386"/>
            <ac:spMk id="3" creationId="{C693DC23-9262-4277-887C-320682306EE1}"/>
          </ac:spMkLst>
        </pc:spChg>
      </pc:sldChg>
      <pc:sldChg chg="modSp mod">
        <pc:chgData name="Mat Morandi" userId="34274367-04aa-4efd-a282-25ff1bf54341" providerId="ADAL" clId="{6C28640E-AE80-4C73-AF03-4F215F653EBC}" dt="2025-03-06T12:30:26.965" v="15" actId="27636"/>
        <pc:sldMkLst>
          <pc:docMk/>
          <pc:sldMk cId="177707192" sldId="387"/>
        </pc:sldMkLst>
        <pc:spChg chg="mod">
          <ac:chgData name="Mat Morandi" userId="34274367-04aa-4efd-a282-25ff1bf54341" providerId="ADAL" clId="{6C28640E-AE80-4C73-AF03-4F215F653EBC}" dt="2025-03-06T12:30:26.965" v="15" actId="27636"/>
          <ac:spMkLst>
            <pc:docMk/>
            <pc:sldMk cId="177707192" sldId="387"/>
            <ac:spMk id="2" creationId="{6CCF221F-E840-4919-9A5A-40C5D8147B29}"/>
          </ac:spMkLst>
        </pc:spChg>
      </pc:sldChg>
      <pc:sldChg chg="modSp">
        <pc:chgData name="Mat Morandi" userId="34274367-04aa-4efd-a282-25ff1bf54341" providerId="ADAL" clId="{6C28640E-AE80-4C73-AF03-4F215F653EBC}" dt="2025-03-06T12:30:26.496" v="0"/>
        <pc:sldMkLst>
          <pc:docMk/>
          <pc:sldMk cId="38252763" sldId="388"/>
        </pc:sldMkLst>
        <pc:spChg chg="mod">
          <ac:chgData name="Mat Morandi" userId="34274367-04aa-4efd-a282-25ff1bf54341" providerId="ADAL" clId="{6C28640E-AE80-4C73-AF03-4F215F653EBC}" dt="2025-03-06T12:30:26.496" v="0"/>
          <ac:spMkLst>
            <pc:docMk/>
            <pc:sldMk cId="38252763" sldId="388"/>
            <ac:spMk id="2" creationId="{5C59B2A4-83C3-4922-B2B7-2DFCA879D377}"/>
          </ac:spMkLst>
        </pc:spChg>
      </pc:sldChg>
      <pc:sldChg chg="del">
        <pc:chgData name="Mat Morandi" userId="34274367-04aa-4efd-a282-25ff1bf54341" providerId="ADAL" clId="{6C28640E-AE80-4C73-AF03-4F215F653EBC}" dt="2025-03-06T12:31:02.308" v="24" actId="47"/>
        <pc:sldMkLst>
          <pc:docMk/>
          <pc:sldMk cId="968618524" sldId="391"/>
        </pc:sldMkLst>
      </pc:sldChg>
      <pc:sldChg chg="modSp">
        <pc:chgData name="Mat Morandi" userId="34274367-04aa-4efd-a282-25ff1bf54341" providerId="ADAL" clId="{6C28640E-AE80-4C73-AF03-4F215F653EBC}" dt="2025-03-06T12:30:26.496" v="0"/>
        <pc:sldMkLst>
          <pc:docMk/>
          <pc:sldMk cId="3750107679" sldId="393"/>
        </pc:sldMkLst>
        <pc:spChg chg="mod">
          <ac:chgData name="Mat Morandi" userId="34274367-04aa-4efd-a282-25ff1bf54341" providerId="ADAL" clId="{6C28640E-AE80-4C73-AF03-4F215F653EBC}" dt="2025-03-06T12:30:26.496" v="0"/>
          <ac:spMkLst>
            <pc:docMk/>
            <pc:sldMk cId="3750107679" sldId="393"/>
            <ac:spMk id="2" creationId="{9EA57789-3759-4315-8AAB-5FECCF38A645}"/>
          </ac:spMkLst>
        </pc:spChg>
      </pc:sldChg>
      <pc:sldChg chg="modSp">
        <pc:chgData name="Mat Morandi" userId="34274367-04aa-4efd-a282-25ff1bf54341" providerId="ADAL" clId="{6C28640E-AE80-4C73-AF03-4F215F653EBC}" dt="2025-03-06T12:30:26.496" v="0"/>
        <pc:sldMkLst>
          <pc:docMk/>
          <pc:sldMk cId="5944561" sldId="410"/>
        </pc:sldMkLst>
        <pc:spChg chg="mod">
          <ac:chgData name="Mat Morandi" userId="34274367-04aa-4efd-a282-25ff1bf54341" providerId="ADAL" clId="{6C28640E-AE80-4C73-AF03-4F215F653EBC}" dt="2025-03-06T12:30:26.496" v="0"/>
          <ac:spMkLst>
            <pc:docMk/>
            <pc:sldMk cId="5944561" sldId="410"/>
            <ac:spMk id="2" creationId="{00000000-0000-0000-0000-000000000000}"/>
          </ac:spMkLst>
        </pc:spChg>
      </pc:sldChg>
      <pc:sldChg chg="modSp">
        <pc:chgData name="Mat Morandi" userId="34274367-04aa-4efd-a282-25ff1bf54341" providerId="ADAL" clId="{6C28640E-AE80-4C73-AF03-4F215F653EBC}" dt="2025-03-06T12:30:26.496" v="0"/>
        <pc:sldMkLst>
          <pc:docMk/>
          <pc:sldMk cId="3833358501" sldId="411"/>
        </pc:sldMkLst>
        <pc:spChg chg="mod">
          <ac:chgData name="Mat Morandi" userId="34274367-04aa-4efd-a282-25ff1bf54341" providerId="ADAL" clId="{6C28640E-AE80-4C73-AF03-4F215F653EBC}" dt="2025-03-06T12:30:26.496" v="0"/>
          <ac:spMkLst>
            <pc:docMk/>
            <pc:sldMk cId="3833358501" sldId="411"/>
            <ac:spMk id="2" creationId="{A27BD7C8-58F6-47E2-9C91-726A6A668F28}"/>
          </ac:spMkLst>
        </pc:spChg>
      </pc:sldChg>
      <pc:sldChg chg="modSp">
        <pc:chgData name="Mat Morandi" userId="34274367-04aa-4efd-a282-25ff1bf54341" providerId="ADAL" clId="{6C28640E-AE80-4C73-AF03-4F215F653EBC}" dt="2025-03-06T12:30:26.496" v="0"/>
        <pc:sldMkLst>
          <pc:docMk/>
          <pc:sldMk cId="2368391057" sldId="414"/>
        </pc:sldMkLst>
        <pc:spChg chg="mod">
          <ac:chgData name="Mat Morandi" userId="34274367-04aa-4efd-a282-25ff1bf54341" providerId="ADAL" clId="{6C28640E-AE80-4C73-AF03-4F215F653EBC}" dt="2025-03-06T12:30:26.496" v="0"/>
          <ac:spMkLst>
            <pc:docMk/>
            <pc:sldMk cId="2368391057" sldId="414"/>
            <ac:spMk id="2" creationId="{09A77A64-2E18-4A52-A7B6-DF98B95BB034}"/>
          </ac:spMkLst>
        </pc:spChg>
      </pc:sldChg>
      <pc:sldChg chg="del">
        <pc:chgData name="Mat Morandi" userId="34274367-04aa-4efd-a282-25ff1bf54341" providerId="ADAL" clId="{6C28640E-AE80-4C73-AF03-4F215F653EBC}" dt="2025-03-06T12:31:02.308" v="24" actId="47"/>
        <pc:sldMkLst>
          <pc:docMk/>
          <pc:sldMk cId="884575134" sldId="1909"/>
        </pc:sldMkLst>
      </pc:sldChg>
      <pc:sldChg chg="modSp mod">
        <pc:chgData name="Mat Morandi" userId="34274367-04aa-4efd-a282-25ff1bf54341" providerId="ADAL" clId="{6C28640E-AE80-4C73-AF03-4F215F653EBC}" dt="2025-03-06T12:30:26.734" v="3" actId="27636"/>
        <pc:sldMkLst>
          <pc:docMk/>
          <pc:sldMk cId="2170673237" sldId="1918"/>
        </pc:sldMkLst>
        <pc:spChg chg="mod">
          <ac:chgData name="Mat Morandi" userId="34274367-04aa-4efd-a282-25ff1bf54341" providerId="ADAL" clId="{6C28640E-AE80-4C73-AF03-4F215F653EBC}" dt="2025-03-06T12:30:26.734" v="3" actId="27636"/>
          <ac:spMkLst>
            <pc:docMk/>
            <pc:sldMk cId="2170673237" sldId="1918"/>
            <ac:spMk id="3" creationId="{00000000-0000-0000-0000-000000000000}"/>
          </ac:spMkLst>
        </pc:spChg>
      </pc:sldChg>
      <pc:sldChg chg="modSp mod">
        <pc:chgData name="Mat Morandi" userId="34274367-04aa-4efd-a282-25ff1bf54341" providerId="ADAL" clId="{6C28640E-AE80-4C73-AF03-4F215F653EBC}" dt="2025-03-06T12:30:26.832" v="7" actId="27636"/>
        <pc:sldMkLst>
          <pc:docMk/>
          <pc:sldMk cId="721343814" sldId="1920"/>
        </pc:sldMkLst>
        <pc:spChg chg="mod">
          <ac:chgData name="Mat Morandi" userId="34274367-04aa-4efd-a282-25ff1bf54341" providerId="ADAL" clId="{6C28640E-AE80-4C73-AF03-4F215F653EBC}" dt="2025-03-06T12:30:26.832" v="7" actId="27636"/>
          <ac:spMkLst>
            <pc:docMk/>
            <pc:sldMk cId="721343814" sldId="1920"/>
            <ac:spMk id="2" creationId="{D50A3D36-F33D-413C-A223-8E9AB6940D0B}"/>
          </ac:spMkLst>
        </pc:spChg>
      </pc:sldChg>
      <pc:sldChg chg="modSp">
        <pc:chgData name="Mat Morandi" userId="34274367-04aa-4efd-a282-25ff1bf54341" providerId="ADAL" clId="{6C28640E-AE80-4C73-AF03-4F215F653EBC}" dt="2025-03-06T12:30:26.496" v="0"/>
        <pc:sldMkLst>
          <pc:docMk/>
          <pc:sldMk cId="0" sldId="1928"/>
        </pc:sldMkLst>
        <pc:spChg chg="mod">
          <ac:chgData name="Mat Morandi" userId="34274367-04aa-4efd-a282-25ff1bf54341" providerId="ADAL" clId="{6C28640E-AE80-4C73-AF03-4F215F653EBC}" dt="2025-03-06T12:30:26.496" v="0"/>
          <ac:spMkLst>
            <pc:docMk/>
            <pc:sldMk cId="0" sldId="1928"/>
            <ac:spMk id="3" creationId="{449B84D5-93C3-40DC-A5BE-9F1B5919508E}"/>
          </ac:spMkLst>
        </pc:spChg>
      </pc:sldChg>
      <pc:sldChg chg="modSp mod">
        <pc:chgData name="Mat Morandi" userId="34274367-04aa-4efd-a282-25ff1bf54341" providerId="ADAL" clId="{6C28640E-AE80-4C73-AF03-4F215F653EBC}" dt="2025-03-06T12:30:26.941" v="11" actId="27636"/>
        <pc:sldMkLst>
          <pc:docMk/>
          <pc:sldMk cId="3288989078" sldId="1931"/>
        </pc:sldMkLst>
        <pc:spChg chg="mod">
          <ac:chgData name="Mat Morandi" userId="34274367-04aa-4efd-a282-25ff1bf54341" providerId="ADAL" clId="{6C28640E-AE80-4C73-AF03-4F215F653EBC}" dt="2025-03-06T12:30:26.935" v="10" actId="27636"/>
          <ac:spMkLst>
            <pc:docMk/>
            <pc:sldMk cId="3288989078" sldId="1931"/>
            <ac:spMk id="2" creationId="{BAA371FB-F83F-4068-AFAF-F326930B8AF5}"/>
          </ac:spMkLst>
        </pc:spChg>
        <pc:spChg chg="mod">
          <ac:chgData name="Mat Morandi" userId="34274367-04aa-4efd-a282-25ff1bf54341" providerId="ADAL" clId="{6C28640E-AE80-4C73-AF03-4F215F653EBC}" dt="2025-03-06T12:30:26.941" v="11" actId="27636"/>
          <ac:spMkLst>
            <pc:docMk/>
            <pc:sldMk cId="3288989078" sldId="1931"/>
            <ac:spMk id="3" creationId="{0B7EE6A9-09FE-4A3B-8CC3-C9F7F69D2650}"/>
          </ac:spMkLst>
        </pc:spChg>
      </pc:sldChg>
      <pc:sldChg chg="modSp">
        <pc:chgData name="Mat Morandi" userId="34274367-04aa-4efd-a282-25ff1bf54341" providerId="ADAL" clId="{6C28640E-AE80-4C73-AF03-4F215F653EBC}" dt="2025-03-06T12:30:26.496" v="0"/>
        <pc:sldMkLst>
          <pc:docMk/>
          <pc:sldMk cId="3984121550" sldId="2448"/>
        </pc:sldMkLst>
        <pc:spChg chg="mod">
          <ac:chgData name="Mat Morandi" userId="34274367-04aa-4efd-a282-25ff1bf54341" providerId="ADAL" clId="{6C28640E-AE80-4C73-AF03-4F215F653EBC}" dt="2025-03-06T12:30:26.496" v="0"/>
          <ac:spMkLst>
            <pc:docMk/>
            <pc:sldMk cId="3984121550" sldId="2448"/>
            <ac:spMk id="3" creationId="{00000000-0000-0000-0000-000000000000}"/>
          </ac:spMkLst>
        </pc:spChg>
      </pc:sldChg>
      <pc:sldChg chg="modSp">
        <pc:chgData name="Mat Morandi" userId="34274367-04aa-4efd-a282-25ff1bf54341" providerId="ADAL" clId="{6C28640E-AE80-4C73-AF03-4F215F653EBC}" dt="2025-03-06T12:30:26.496" v="0"/>
        <pc:sldMkLst>
          <pc:docMk/>
          <pc:sldMk cId="2643826196" sldId="2763"/>
        </pc:sldMkLst>
        <pc:spChg chg="mod">
          <ac:chgData name="Mat Morandi" userId="34274367-04aa-4efd-a282-25ff1bf54341" providerId="ADAL" clId="{6C28640E-AE80-4C73-AF03-4F215F653EBC}" dt="2025-03-06T12:30:26.496" v="0"/>
          <ac:spMkLst>
            <pc:docMk/>
            <pc:sldMk cId="2643826196" sldId="2763"/>
            <ac:spMk id="2" creationId="{00000000-0000-0000-0000-000000000000}"/>
          </ac:spMkLst>
        </pc:spChg>
      </pc:sldChg>
      <pc:sldChg chg="modSp mod">
        <pc:chgData name="Mat Morandi" userId="34274367-04aa-4efd-a282-25ff1bf54341" providerId="ADAL" clId="{6C28640E-AE80-4C73-AF03-4F215F653EBC}" dt="2025-03-06T12:30:26.898" v="9" actId="27636"/>
        <pc:sldMkLst>
          <pc:docMk/>
          <pc:sldMk cId="0" sldId="2776"/>
        </pc:sldMkLst>
        <pc:spChg chg="mod">
          <ac:chgData name="Mat Morandi" userId="34274367-04aa-4efd-a282-25ff1bf54341" providerId="ADAL" clId="{6C28640E-AE80-4C73-AF03-4F215F653EBC}" dt="2025-03-06T12:30:26.898" v="9" actId="27636"/>
          <ac:spMkLst>
            <pc:docMk/>
            <pc:sldMk cId="0" sldId="2776"/>
            <ac:spMk id="2" creationId="{00000000-0000-0000-0000-000000000000}"/>
          </ac:spMkLst>
        </pc:spChg>
      </pc:sldChg>
      <pc:sldChg chg="modSp">
        <pc:chgData name="Mat Morandi" userId="34274367-04aa-4efd-a282-25ff1bf54341" providerId="ADAL" clId="{6C28640E-AE80-4C73-AF03-4F215F653EBC}" dt="2025-03-06T12:30:26.496" v="0"/>
        <pc:sldMkLst>
          <pc:docMk/>
          <pc:sldMk cId="2471855582" sldId="2777"/>
        </pc:sldMkLst>
        <pc:spChg chg="mod">
          <ac:chgData name="Mat Morandi" userId="34274367-04aa-4efd-a282-25ff1bf54341" providerId="ADAL" clId="{6C28640E-AE80-4C73-AF03-4F215F653EBC}" dt="2025-03-06T12:30:26.496" v="0"/>
          <ac:spMkLst>
            <pc:docMk/>
            <pc:sldMk cId="2471855582" sldId="2777"/>
            <ac:spMk id="2" creationId="{A5C90B63-7E42-43BA-B6C3-3479A8FE49B5}"/>
          </ac:spMkLst>
        </pc:spChg>
        <pc:picChg chg="mod">
          <ac:chgData name="Mat Morandi" userId="34274367-04aa-4efd-a282-25ff1bf54341" providerId="ADAL" clId="{6C28640E-AE80-4C73-AF03-4F215F653EBC}" dt="2025-03-06T12:30:26.496" v="0"/>
          <ac:picMkLst>
            <pc:docMk/>
            <pc:sldMk cId="2471855582" sldId="2777"/>
            <ac:picMk id="4" creationId="{7AE21918-7C5F-B00C-F057-880F10B203DC}"/>
          </ac:picMkLst>
        </pc:picChg>
      </pc:sldChg>
      <pc:sldChg chg="modSp">
        <pc:chgData name="Mat Morandi" userId="34274367-04aa-4efd-a282-25ff1bf54341" providerId="ADAL" clId="{6C28640E-AE80-4C73-AF03-4F215F653EBC}" dt="2025-03-06T12:30:26.496" v="0"/>
        <pc:sldMkLst>
          <pc:docMk/>
          <pc:sldMk cId="2501095827" sldId="2778"/>
        </pc:sldMkLst>
        <pc:spChg chg="mod">
          <ac:chgData name="Mat Morandi" userId="34274367-04aa-4efd-a282-25ff1bf54341" providerId="ADAL" clId="{6C28640E-AE80-4C73-AF03-4F215F653EBC}" dt="2025-03-06T12:30:26.496" v="0"/>
          <ac:spMkLst>
            <pc:docMk/>
            <pc:sldMk cId="2501095827" sldId="2778"/>
            <ac:spMk id="2" creationId="{7BC2FA06-C8C1-4312-A42B-1F2C41F27528}"/>
          </ac:spMkLst>
        </pc:spChg>
        <pc:picChg chg="mod">
          <ac:chgData name="Mat Morandi" userId="34274367-04aa-4efd-a282-25ff1bf54341" providerId="ADAL" clId="{6C28640E-AE80-4C73-AF03-4F215F653EBC}" dt="2025-03-06T12:30:26.496" v="0"/>
          <ac:picMkLst>
            <pc:docMk/>
            <pc:sldMk cId="2501095827" sldId="2778"/>
            <ac:picMk id="4" creationId="{CC0D0B61-982D-3737-8467-C7E9A0EB95CC}"/>
          </ac:picMkLst>
        </pc:picChg>
      </pc:sldChg>
      <pc:sldChg chg="modSp">
        <pc:chgData name="Mat Morandi" userId="34274367-04aa-4efd-a282-25ff1bf54341" providerId="ADAL" clId="{6C28640E-AE80-4C73-AF03-4F215F653EBC}" dt="2025-03-06T12:30:26.496" v="0"/>
        <pc:sldMkLst>
          <pc:docMk/>
          <pc:sldMk cId="3995247198" sldId="2780"/>
        </pc:sldMkLst>
        <pc:spChg chg="mod">
          <ac:chgData name="Mat Morandi" userId="34274367-04aa-4efd-a282-25ff1bf54341" providerId="ADAL" clId="{6C28640E-AE80-4C73-AF03-4F215F653EBC}" dt="2025-03-06T12:30:26.496" v="0"/>
          <ac:spMkLst>
            <pc:docMk/>
            <pc:sldMk cId="3995247198" sldId="2780"/>
            <ac:spMk id="2" creationId="{D65BC06B-4893-48E2-AFC1-E7C29A4575B2}"/>
          </ac:spMkLst>
        </pc:spChg>
        <pc:picChg chg="mod">
          <ac:chgData name="Mat Morandi" userId="34274367-04aa-4efd-a282-25ff1bf54341" providerId="ADAL" clId="{6C28640E-AE80-4C73-AF03-4F215F653EBC}" dt="2025-03-06T12:30:26.496" v="0"/>
          <ac:picMkLst>
            <pc:docMk/>
            <pc:sldMk cId="3995247198" sldId="2780"/>
            <ac:picMk id="7" creationId="{9C43A367-7F5E-E500-FB04-68F4998FF6C3}"/>
          </ac:picMkLst>
        </pc:picChg>
      </pc:sldChg>
      <pc:sldChg chg="modSp mod">
        <pc:chgData name="Mat Morandi" userId="34274367-04aa-4efd-a282-25ff1bf54341" providerId="ADAL" clId="{6C28640E-AE80-4C73-AF03-4F215F653EBC}" dt="2025-03-06T12:30:26.946" v="12" actId="27636"/>
        <pc:sldMkLst>
          <pc:docMk/>
          <pc:sldMk cId="3017742272" sldId="2781"/>
        </pc:sldMkLst>
        <pc:spChg chg="mod">
          <ac:chgData name="Mat Morandi" userId="34274367-04aa-4efd-a282-25ff1bf54341" providerId="ADAL" clId="{6C28640E-AE80-4C73-AF03-4F215F653EBC}" dt="2025-03-06T12:30:26.946" v="12" actId="27636"/>
          <ac:spMkLst>
            <pc:docMk/>
            <pc:sldMk cId="3017742272" sldId="2781"/>
            <ac:spMk id="2" creationId="{8385B884-45C3-4170-BCA0-B5EC88CEBACE}"/>
          </ac:spMkLst>
        </pc:spChg>
      </pc:sldChg>
      <pc:sldChg chg="modSp del mod">
        <pc:chgData name="Mat Morandi" userId="34274367-04aa-4efd-a282-25ff1bf54341" providerId="ADAL" clId="{6C28640E-AE80-4C73-AF03-4F215F653EBC}" dt="2025-03-06T12:31:02.308" v="24" actId="47"/>
        <pc:sldMkLst>
          <pc:docMk/>
          <pc:sldMk cId="140943805" sldId="2859"/>
        </pc:sldMkLst>
        <pc:spChg chg="mod">
          <ac:chgData name="Mat Morandi" userId="34274367-04aa-4efd-a282-25ff1bf54341" providerId="ADAL" clId="{6C28640E-AE80-4C73-AF03-4F215F653EBC}" dt="2025-03-06T12:30:26.496" v="0"/>
          <ac:spMkLst>
            <pc:docMk/>
            <pc:sldMk cId="140943805" sldId="2859"/>
            <ac:spMk id="3" creationId="{FCD348B6-C995-7889-E3CF-C93A18FFF3A3}"/>
          </ac:spMkLst>
        </pc:spChg>
        <pc:spChg chg="mod">
          <ac:chgData name="Mat Morandi" userId="34274367-04aa-4efd-a282-25ff1bf54341" providerId="ADAL" clId="{6C28640E-AE80-4C73-AF03-4F215F653EBC}" dt="2025-03-06T12:30:26.759" v="4" actId="27636"/>
          <ac:spMkLst>
            <pc:docMk/>
            <pc:sldMk cId="140943805" sldId="2859"/>
            <ac:spMk id="4" creationId="{7444DA73-24A4-28C1-7011-500C7909DCED}"/>
          </ac:spMkLst>
        </pc:spChg>
      </pc:sldChg>
      <pc:sldMasterChg chg="delSldLayout modSldLayout">
        <pc:chgData name="Mat Morandi" userId="34274367-04aa-4efd-a282-25ff1bf54341" providerId="ADAL" clId="{6C28640E-AE80-4C73-AF03-4F215F653EBC}" dt="2025-03-06T12:31:02.308" v="24" actId="47"/>
        <pc:sldMasterMkLst>
          <pc:docMk/>
          <pc:sldMasterMk cId="1475927811" sldId="2147483670"/>
        </pc:sldMasterMkLst>
        <pc:sldLayoutChg chg="delSp del">
          <pc:chgData name="Mat Morandi" userId="34274367-04aa-4efd-a282-25ff1bf54341" providerId="ADAL" clId="{6C28640E-AE80-4C73-AF03-4F215F653EBC}" dt="2025-03-06T12:30:49.802" v="22" actId="47"/>
          <pc:sldLayoutMkLst>
            <pc:docMk/>
            <pc:sldMasterMk cId="1475927811" sldId="2147483670"/>
            <pc:sldLayoutMk cId="2426706377" sldId="2147483682"/>
          </pc:sldLayoutMkLst>
          <pc:spChg chg="del">
            <ac:chgData name="Mat Morandi" userId="34274367-04aa-4efd-a282-25ff1bf54341" providerId="ADAL" clId="{6C28640E-AE80-4C73-AF03-4F215F653EBC}" dt="2025-03-06T12:30:26.496" v="0"/>
            <ac:spMkLst>
              <pc:docMk/>
              <pc:sldMasterMk cId="1475927811" sldId="2147483670"/>
              <pc:sldLayoutMk cId="2426706377" sldId="2147483682"/>
              <ac:spMk id="5" creationId="{EE2E7DEB-98B8-05F5-19C1-9995B22ADDB0}"/>
            </ac:spMkLst>
          </pc:spChg>
          <pc:spChg chg="del">
            <ac:chgData name="Mat Morandi" userId="34274367-04aa-4efd-a282-25ff1bf54341" providerId="ADAL" clId="{6C28640E-AE80-4C73-AF03-4F215F653EBC}" dt="2025-03-06T12:30:26.496" v="0"/>
            <ac:spMkLst>
              <pc:docMk/>
              <pc:sldMasterMk cId="1475927811" sldId="2147483670"/>
              <pc:sldLayoutMk cId="2426706377" sldId="2147483682"/>
              <ac:spMk id="10" creationId="{4095A504-AEEE-4644-D928-20D19B36CE31}"/>
            </ac:spMkLst>
          </pc:spChg>
          <pc:picChg chg="del">
            <ac:chgData name="Mat Morandi" userId="34274367-04aa-4efd-a282-25ff1bf54341" providerId="ADAL" clId="{6C28640E-AE80-4C73-AF03-4F215F653EBC}" dt="2025-03-06T12:30:26.496" v="0"/>
            <ac:picMkLst>
              <pc:docMk/>
              <pc:sldMasterMk cId="1475927811" sldId="2147483670"/>
              <pc:sldLayoutMk cId="2426706377" sldId="2147483682"/>
              <ac:picMk id="7" creationId="{EED3EB49-8C89-E1EC-1CE3-76A770577BC2}"/>
            </ac:picMkLst>
          </pc:picChg>
          <pc:picChg chg="del">
            <ac:chgData name="Mat Morandi" userId="34274367-04aa-4efd-a282-25ff1bf54341" providerId="ADAL" clId="{6C28640E-AE80-4C73-AF03-4F215F653EBC}" dt="2025-03-06T12:30:26.496" v="0"/>
            <ac:picMkLst>
              <pc:docMk/>
              <pc:sldMasterMk cId="1475927811" sldId="2147483670"/>
              <pc:sldLayoutMk cId="2426706377" sldId="2147483682"/>
              <ac:picMk id="11" creationId="{98DE2160-F0D6-42E9-5460-E034FAEB1287}"/>
            </ac:picMkLst>
          </pc:picChg>
        </pc:sldLayoutChg>
        <pc:sldLayoutChg chg="delSp del">
          <pc:chgData name="Mat Morandi" userId="34274367-04aa-4efd-a282-25ff1bf54341" providerId="ADAL" clId="{6C28640E-AE80-4C73-AF03-4F215F653EBC}" dt="2025-03-06T12:30:49.802" v="22" actId="47"/>
          <pc:sldLayoutMkLst>
            <pc:docMk/>
            <pc:sldMasterMk cId="1475927811" sldId="2147483670"/>
            <pc:sldLayoutMk cId="945298187" sldId="2147483683"/>
          </pc:sldLayoutMkLst>
          <pc:spChg chg="del">
            <ac:chgData name="Mat Morandi" userId="34274367-04aa-4efd-a282-25ff1bf54341" providerId="ADAL" clId="{6C28640E-AE80-4C73-AF03-4F215F653EBC}" dt="2025-03-06T12:30:26.496" v="0"/>
            <ac:spMkLst>
              <pc:docMk/>
              <pc:sldMasterMk cId="1475927811" sldId="2147483670"/>
              <pc:sldLayoutMk cId="945298187" sldId="2147483683"/>
              <ac:spMk id="5" creationId="{EE2E7DEB-98B8-05F5-19C1-9995B22ADDB0}"/>
            </ac:spMkLst>
          </pc:spChg>
          <pc:spChg chg="del">
            <ac:chgData name="Mat Morandi" userId="34274367-04aa-4efd-a282-25ff1bf54341" providerId="ADAL" clId="{6C28640E-AE80-4C73-AF03-4F215F653EBC}" dt="2025-03-06T12:30:26.496" v="0"/>
            <ac:spMkLst>
              <pc:docMk/>
              <pc:sldMasterMk cId="1475927811" sldId="2147483670"/>
              <pc:sldLayoutMk cId="945298187" sldId="2147483683"/>
              <ac:spMk id="10" creationId="{4095A504-AEEE-4644-D928-20D19B36CE31}"/>
            </ac:spMkLst>
          </pc:spChg>
          <pc:picChg chg="del">
            <ac:chgData name="Mat Morandi" userId="34274367-04aa-4efd-a282-25ff1bf54341" providerId="ADAL" clId="{6C28640E-AE80-4C73-AF03-4F215F653EBC}" dt="2025-03-06T12:30:26.496" v="0"/>
            <ac:picMkLst>
              <pc:docMk/>
              <pc:sldMasterMk cId="1475927811" sldId="2147483670"/>
              <pc:sldLayoutMk cId="945298187" sldId="2147483683"/>
              <ac:picMk id="2" creationId="{7D70E70D-472D-E6F5-4D4D-E875E2BD443A}"/>
            </ac:picMkLst>
          </pc:picChg>
          <pc:picChg chg="del">
            <ac:chgData name="Mat Morandi" userId="34274367-04aa-4efd-a282-25ff1bf54341" providerId="ADAL" clId="{6C28640E-AE80-4C73-AF03-4F215F653EBC}" dt="2025-03-06T12:30:26.496" v="0"/>
            <ac:picMkLst>
              <pc:docMk/>
              <pc:sldMasterMk cId="1475927811" sldId="2147483670"/>
              <pc:sldLayoutMk cId="945298187" sldId="2147483683"/>
              <ac:picMk id="4" creationId="{685E1353-59E0-7C22-FEDF-8527AC67995F}"/>
            </ac:picMkLst>
          </pc:picChg>
        </pc:sldLayoutChg>
        <pc:sldLayoutChg chg="delSp del">
          <pc:chgData name="Mat Morandi" userId="34274367-04aa-4efd-a282-25ff1bf54341" providerId="ADAL" clId="{6C28640E-AE80-4C73-AF03-4F215F653EBC}" dt="2025-03-06T12:30:49.802" v="22" actId="47"/>
          <pc:sldLayoutMkLst>
            <pc:docMk/>
            <pc:sldMasterMk cId="1475927811" sldId="2147483670"/>
            <pc:sldLayoutMk cId="4289979137" sldId="2147483684"/>
          </pc:sldLayoutMkLst>
          <pc:spChg chg="del">
            <ac:chgData name="Mat Morandi" userId="34274367-04aa-4efd-a282-25ff1bf54341" providerId="ADAL" clId="{6C28640E-AE80-4C73-AF03-4F215F653EBC}" dt="2025-03-06T12:30:26.496" v="0"/>
            <ac:spMkLst>
              <pc:docMk/>
              <pc:sldMasterMk cId="1475927811" sldId="2147483670"/>
              <pc:sldLayoutMk cId="4289979137" sldId="2147483684"/>
              <ac:spMk id="5" creationId="{EE2E7DEB-98B8-05F5-19C1-9995B22ADDB0}"/>
            </ac:spMkLst>
          </pc:spChg>
          <pc:spChg chg="del">
            <ac:chgData name="Mat Morandi" userId="34274367-04aa-4efd-a282-25ff1bf54341" providerId="ADAL" clId="{6C28640E-AE80-4C73-AF03-4F215F653EBC}" dt="2025-03-06T12:30:26.496" v="0"/>
            <ac:spMkLst>
              <pc:docMk/>
              <pc:sldMasterMk cId="1475927811" sldId="2147483670"/>
              <pc:sldLayoutMk cId="4289979137" sldId="2147483684"/>
              <ac:spMk id="10" creationId="{4095A504-AEEE-4644-D928-20D19B36CE31}"/>
            </ac:spMkLst>
          </pc:spChg>
          <pc:picChg chg="del">
            <ac:chgData name="Mat Morandi" userId="34274367-04aa-4efd-a282-25ff1bf54341" providerId="ADAL" clId="{6C28640E-AE80-4C73-AF03-4F215F653EBC}" dt="2025-03-06T12:30:26.496" v="0"/>
            <ac:picMkLst>
              <pc:docMk/>
              <pc:sldMasterMk cId="1475927811" sldId="2147483670"/>
              <pc:sldLayoutMk cId="4289979137" sldId="2147483684"/>
              <ac:picMk id="2" creationId="{7D70E70D-472D-E6F5-4D4D-E875E2BD443A}"/>
            </ac:picMkLst>
          </pc:picChg>
          <pc:picChg chg="del">
            <ac:chgData name="Mat Morandi" userId="34274367-04aa-4efd-a282-25ff1bf54341" providerId="ADAL" clId="{6C28640E-AE80-4C73-AF03-4F215F653EBC}" dt="2025-03-06T12:30:26.496" v="0"/>
            <ac:picMkLst>
              <pc:docMk/>
              <pc:sldMasterMk cId="1475927811" sldId="2147483670"/>
              <pc:sldLayoutMk cId="4289979137" sldId="2147483684"/>
              <ac:picMk id="7" creationId="{EED3EB49-8C89-E1EC-1CE3-76A770577BC2}"/>
            </ac:picMkLst>
          </pc:picChg>
        </pc:sldLayoutChg>
        <pc:sldLayoutChg chg="delSp">
          <pc:chgData name="Mat Morandi" userId="34274367-04aa-4efd-a282-25ff1bf54341" providerId="ADAL" clId="{6C28640E-AE80-4C73-AF03-4F215F653EBC}" dt="2025-03-06T12:30:26.496" v="0"/>
          <pc:sldLayoutMkLst>
            <pc:docMk/>
            <pc:sldMasterMk cId="1475927811" sldId="2147483670"/>
            <pc:sldLayoutMk cId="543838711" sldId="2147483685"/>
          </pc:sldLayoutMkLst>
          <pc:spChg chg="del">
            <ac:chgData name="Mat Morandi" userId="34274367-04aa-4efd-a282-25ff1bf54341" providerId="ADAL" clId="{6C28640E-AE80-4C73-AF03-4F215F653EBC}" dt="2025-03-06T12:30:26.496" v="0"/>
            <ac:spMkLst>
              <pc:docMk/>
              <pc:sldMasterMk cId="1475927811" sldId="2147483670"/>
              <pc:sldLayoutMk cId="543838711" sldId="2147483685"/>
              <ac:spMk id="5" creationId="{EE2E7DEB-98B8-05F5-19C1-9995B22ADDB0}"/>
            </ac:spMkLst>
          </pc:spChg>
          <pc:picChg chg="del">
            <ac:chgData name="Mat Morandi" userId="34274367-04aa-4efd-a282-25ff1bf54341" providerId="ADAL" clId="{6C28640E-AE80-4C73-AF03-4F215F653EBC}" dt="2025-03-06T12:30:26.496" v="0"/>
            <ac:picMkLst>
              <pc:docMk/>
              <pc:sldMasterMk cId="1475927811" sldId="2147483670"/>
              <pc:sldLayoutMk cId="543838711" sldId="2147483685"/>
              <ac:picMk id="2" creationId="{7D70E70D-472D-E6F5-4D4D-E875E2BD443A}"/>
            </ac:picMkLst>
          </pc:picChg>
        </pc:sldLayoutChg>
        <pc:sldLayoutChg chg="delSp">
          <pc:chgData name="Mat Morandi" userId="34274367-04aa-4efd-a282-25ff1bf54341" providerId="ADAL" clId="{6C28640E-AE80-4C73-AF03-4F215F653EBC}" dt="2025-03-06T12:30:26.496" v="0"/>
          <pc:sldLayoutMkLst>
            <pc:docMk/>
            <pc:sldMasterMk cId="1475927811" sldId="2147483670"/>
            <pc:sldLayoutMk cId="183829465" sldId="2147483686"/>
          </pc:sldLayoutMkLst>
          <pc:spChg chg="del">
            <ac:chgData name="Mat Morandi" userId="34274367-04aa-4efd-a282-25ff1bf54341" providerId="ADAL" clId="{6C28640E-AE80-4C73-AF03-4F215F653EBC}" dt="2025-03-06T12:30:26.496" v="0"/>
            <ac:spMkLst>
              <pc:docMk/>
              <pc:sldMasterMk cId="1475927811" sldId="2147483670"/>
              <pc:sldLayoutMk cId="183829465" sldId="2147483686"/>
              <ac:spMk id="3" creationId="{6EBE6B2A-089B-7454-BD34-009FB6716DC4}"/>
            </ac:spMkLst>
          </pc:spChg>
          <pc:picChg chg="del">
            <ac:chgData name="Mat Morandi" userId="34274367-04aa-4efd-a282-25ff1bf54341" providerId="ADAL" clId="{6C28640E-AE80-4C73-AF03-4F215F653EBC}" dt="2025-03-06T12:30:26.496" v="0"/>
            <ac:picMkLst>
              <pc:docMk/>
              <pc:sldMasterMk cId="1475927811" sldId="2147483670"/>
              <pc:sldLayoutMk cId="183829465" sldId="2147483686"/>
              <ac:picMk id="6" creationId="{D68558BF-B5A6-4F6D-511E-2B948BED8703}"/>
            </ac:picMkLst>
          </pc:picChg>
        </pc:sldLayoutChg>
        <pc:sldLayoutChg chg="delSp del">
          <pc:chgData name="Mat Morandi" userId="34274367-04aa-4efd-a282-25ff1bf54341" providerId="ADAL" clId="{6C28640E-AE80-4C73-AF03-4F215F653EBC}" dt="2025-03-06T12:30:53.794" v="23" actId="47"/>
          <pc:sldLayoutMkLst>
            <pc:docMk/>
            <pc:sldMasterMk cId="1475927811" sldId="2147483670"/>
            <pc:sldLayoutMk cId="3239962308" sldId="2147483687"/>
          </pc:sldLayoutMkLst>
          <pc:spChg chg="del">
            <ac:chgData name="Mat Morandi" userId="34274367-04aa-4efd-a282-25ff1bf54341" providerId="ADAL" clId="{6C28640E-AE80-4C73-AF03-4F215F653EBC}" dt="2025-03-06T12:30:26.496" v="0"/>
            <ac:spMkLst>
              <pc:docMk/>
              <pc:sldMasterMk cId="1475927811" sldId="2147483670"/>
              <pc:sldLayoutMk cId="3239962308" sldId="2147483687"/>
              <ac:spMk id="3" creationId="{6EBE6B2A-089B-7454-BD34-009FB6716DC4}"/>
            </ac:spMkLst>
          </pc:spChg>
          <pc:picChg chg="del">
            <ac:chgData name="Mat Morandi" userId="34274367-04aa-4efd-a282-25ff1bf54341" providerId="ADAL" clId="{6C28640E-AE80-4C73-AF03-4F215F653EBC}" dt="2025-03-06T12:30:26.496" v="0"/>
            <ac:picMkLst>
              <pc:docMk/>
              <pc:sldMasterMk cId="1475927811" sldId="2147483670"/>
              <pc:sldLayoutMk cId="3239962308" sldId="2147483687"/>
              <ac:picMk id="6" creationId="{D68558BF-B5A6-4F6D-511E-2B948BED8703}"/>
            </ac:picMkLst>
          </pc:picChg>
        </pc:sldLayoutChg>
        <pc:sldLayoutChg chg="del">
          <pc:chgData name="Mat Morandi" userId="34274367-04aa-4efd-a282-25ff1bf54341" providerId="ADAL" clId="{6C28640E-AE80-4C73-AF03-4F215F653EBC}" dt="2025-03-06T12:31:02.308" v="24" actId="47"/>
          <pc:sldLayoutMkLst>
            <pc:docMk/>
            <pc:sldMasterMk cId="1475927811" sldId="2147483670"/>
            <pc:sldLayoutMk cId="2966276700" sldId="2147483688"/>
          </pc:sldLayoutMkLst>
        </pc:sldLayoutChg>
        <pc:sldLayoutChg chg="delSp">
          <pc:chgData name="Mat Morandi" userId="34274367-04aa-4efd-a282-25ff1bf54341" providerId="ADAL" clId="{6C28640E-AE80-4C73-AF03-4F215F653EBC}" dt="2025-03-06T12:30:26.496" v="0"/>
          <pc:sldLayoutMkLst>
            <pc:docMk/>
            <pc:sldMasterMk cId="1475927811" sldId="2147483670"/>
            <pc:sldLayoutMk cId="3587873203" sldId="2147483689"/>
          </pc:sldLayoutMkLst>
          <pc:picChg chg="del">
            <ac:chgData name="Mat Morandi" userId="34274367-04aa-4efd-a282-25ff1bf54341" providerId="ADAL" clId="{6C28640E-AE80-4C73-AF03-4F215F653EBC}" dt="2025-03-06T12:30:26.496" v="0"/>
            <ac:picMkLst>
              <pc:docMk/>
              <pc:sldMasterMk cId="1475927811" sldId="2147483670"/>
              <pc:sldLayoutMk cId="3587873203" sldId="2147483689"/>
              <ac:picMk id="6" creationId="{D68558BF-B5A6-4F6D-511E-2B948BED8703}"/>
            </ac:picMkLst>
          </pc:picChg>
        </pc:sldLayoutChg>
        <pc:sldLayoutChg chg="delSp">
          <pc:chgData name="Mat Morandi" userId="34274367-04aa-4efd-a282-25ff1bf54341" providerId="ADAL" clId="{6C28640E-AE80-4C73-AF03-4F215F653EBC}" dt="2025-03-06T12:30:26.496" v="0"/>
          <pc:sldLayoutMkLst>
            <pc:docMk/>
            <pc:sldMasterMk cId="1475927811" sldId="2147483670"/>
            <pc:sldLayoutMk cId="1434180168" sldId="2147483693"/>
          </pc:sldLayoutMkLst>
          <pc:spChg chg="del">
            <ac:chgData name="Mat Morandi" userId="34274367-04aa-4efd-a282-25ff1bf54341" providerId="ADAL" clId="{6C28640E-AE80-4C73-AF03-4F215F653EBC}" dt="2025-03-06T12:30:26.496" v="0"/>
            <ac:spMkLst>
              <pc:docMk/>
              <pc:sldMasterMk cId="1475927811" sldId="2147483670"/>
              <pc:sldLayoutMk cId="1434180168" sldId="2147483693"/>
              <ac:spMk id="3" creationId="{6EBE6B2A-089B-7454-BD34-009FB6716DC4}"/>
            </ac:spMkLst>
          </pc:spChg>
          <pc:picChg chg="del">
            <ac:chgData name="Mat Morandi" userId="34274367-04aa-4efd-a282-25ff1bf54341" providerId="ADAL" clId="{6C28640E-AE80-4C73-AF03-4F215F653EBC}" dt="2025-03-06T12:30:26.496" v="0"/>
            <ac:picMkLst>
              <pc:docMk/>
              <pc:sldMasterMk cId="1475927811" sldId="2147483670"/>
              <pc:sldLayoutMk cId="1434180168" sldId="2147483693"/>
              <ac:picMk id="6" creationId="{D68558BF-B5A6-4F6D-511E-2B948BED8703}"/>
            </ac:picMkLst>
          </pc:picChg>
        </pc:sldLayoutChg>
      </pc:sldMasterChg>
    </pc:docChg>
  </pc:docChgLst>
  <pc:docChgLst>
    <pc:chgData name="Mat Morandi" userId="34274367-04aa-4efd-a282-25ff1bf54341" providerId="ADAL" clId="{B93A065B-0291-4B6C-9D2D-51E654270924}"/>
    <pc:docChg chg="custSel addSld delSld modSld">
      <pc:chgData name="Mat Morandi" userId="34274367-04aa-4efd-a282-25ff1bf54341" providerId="ADAL" clId="{B93A065B-0291-4B6C-9D2D-51E654270924}" dt="2024-12-12T13:56:38.947" v="34" actId="47"/>
      <pc:docMkLst>
        <pc:docMk/>
      </pc:docMkLst>
      <pc:sldChg chg="modSp mod">
        <pc:chgData name="Mat Morandi" userId="34274367-04aa-4efd-a282-25ff1bf54341" providerId="ADAL" clId="{B93A065B-0291-4B6C-9D2D-51E654270924}" dt="2024-12-12T08:22:32.328" v="6" actId="20577"/>
        <pc:sldMkLst>
          <pc:docMk/>
          <pc:sldMk cId="2828040156" sldId="256"/>
        </pc:sldMkLst>
      </pc:sldChg>
      <pc:sldChg chg="mod modShow">
        <pc:chgData name="Mat Morandi" userId="34274367-04aa-4efd-a282-25ff1bf54341" providerId="ADAL" clId="{B93A065B-0291-4B6C-9D2D-51E654270924}" dt="2024-12-12T08:24:16.358" v="8" actId="729"/>
        <pc:sldMkLst>
          <pc:docMk/>
          <pc:sldMk cId="3598114802" sldId="359"/>
        </pc:sldMkLst>
      </pc:sldChg>
      <pc:sldChg chg="del">
        <pc:chgData name="Mat Morandi" userId="34274367-04aa-4efd-a282-25ff1bf54341" providerId="ADAL" clId="{B93A065B-0291-4B6C-9D2D-51E654270924}" dt="2024-12-12T08:27:24.970" v="21" actId="2696"/>
        <pc:sldMkLst>
          <pc:docMk/>
          <pc:sldMk cId="1979575542" sldId="1931"/>
        </pc:sldMkLst>
      </pc:sldChg>
      <pc:sldChg chg="add">
        <pc:chgData name="Mat Morandi" userId="34274367-04aa-4efd-a282-25ff1bf54341" providerId="ADAL" clId="{B93A065B-0291-4B6C-9D2D-51E654270924}" dt="2024-12-12T08:27:40.355" v="22"/>
        <pc:sldMkLst>
          <pc:docMk/>
          <pc:sldMk cId="3288989078" sldId="1931"/>
        </pc:sldMkLst>
      </pc:sldChg>
      <pc:sldChg chg="del">
        <pc:chgData name="Mat Morandi" userId="34274367-04aa-4efd-a282-25ff1bf54341" providerId="ADAL" clId="{B93A065B-0291-4B6C-9D2D-51E654270924}" dt="2024-12-12T08:22:50.148" v="7" actId="47"/>
        <pc:sldMkLst>
          <pc:docMk/>
          <pc:sldMk cId="1683183116" sldId="2433"/>
        </pc:sldMkLst>
      </pc:sldChg>
      <pc:sldChg chg="modSp del mod">
        <pc:chgData name="Mat Morandi" userId="34274367-04aa-4efd-a282-25ff1bf54341" providerId="ADAL" clId="{B93A065B-0291-4B6C-9D2D-51E654270924}" dt="2024-12-12T08:24:35.365" v="19" actId="2696"/>
        <pc:sldMkLst>
          <pc:docMk/>
          <pc:sldMk cId="2821571586" sldId="2745"/>
        </pc:sldMkLst>
      </pc:sldChg>
      <pc:sldChg chg="add del">
        <pc:chgData name="Mat Morandi" userId="34274367-04aa-4efd-a282-25ff1bf54341" providerId="ADAL" clId="{B93A065B-0291-4B6C-9D2D-51E654270924}" dt="2024-12-12T13:56:38.947" v="34" actId="47"/>
        <pc:sldMkLst>
          <pc:docMk/>
          <pc:sldMk cId="3183131297" sldId="2745"/>
        </pc:sldMkLst>
      </pc:sldChg>
      <pc:sldChg chg="modSp add mod">
        <pc:chgData name="Mat Morandi" userId="34274367-04aa-4efd-a282-25ff1bf54341" providerId="ADAL" clId="{B93A065B-0291-4B6C-9D2D-51E654270924}" dt="2024-12-12T11:21:40.235" v="33" actId="20577"/>
        <pc:sldMkLst>
          <pc:docMk/>
          <pc:sldMk cId="546839639" sldId="2860"/>
        </pc:sldMkLst>
      </pc:sldChg>
    </pc:docChg>
  </pc:docChgLst>
  <pc:docChgLst>
    <pc:chgData name="Mat Morandi" userId="34274367-04aa-4efd-a282-25ff1bf54341" providerId="ADAL" clId="{9DE9A621-2AA5-4118-B177-17F275B373FF}"/>
    <pc:docChg chg="custSel addSld delSld modSld">
      <pc:chgData name="Mat Morandi" userId="34274367-04aa-4efd-a282-25ff1bf54341" providerId="ADAL" clId="{9DE9A621-2AA5-4118-B177-17F275B373FF}" dt="2025-03-04T10:52:32.994" v="25"/>
      <pc:docMkLst>
        <pc:docMk/>
      </pc:docMkLst>
      <pc:sldChg chg="mod modShow">
        <pc:chgData name="Mat Morandi" userId="34274367-04aa-4efd-a282-25ff1bf54341" providerId="ADAL" clId="{9DE9A621-2AA5-4118-B177-17F275B373FF}" dt="2025-03-04T08:45:29.148" v="10" actId="729"/>
        <pc:sldMkLst>
          <pc:docMk/>
          <pc:sldMk cId="3598114802" sldId="359"/>
        </pc:sldMkLst>
      </pc:sldChg>
      <pc:sldChg chg="del">
        <pc:chgData name="Mat Morandi" userId="34274367-04aa-4efd-a282-25ff1bf54341" providerId="ADAL" clId="{9DE9A621-2AA5-4118-B177-17F275B373FF}" dt="2025-03-04T08:35:50.188" v="9" actId="47"/>
        <pc:sldMkLst>
          <pc:docMk/>
          <pc:sldMk cId="813554312" sldId="374"/>
        </pc:sldMkLst>
      </pc:sldChg>
      <pc:sldChg chg="delSp modSp mod">
        <pc:chgData name="Mat Morandi" userId="34274367-04aa-4efd-a282-25ff1bf54341" providerId="ADAL" clId="{9DE9A621-2AA5-4118-B177-17F275B373FF}" dt="2025-03-04T08:45:46.770" v="12" actId="1076"/>
        <pc:sldMkLst>
          <pc:docMk/>
          <pc:sldMk cId="2097522398" sldId="2139"/>
        </pc:sldMkLst>
        <pc:picChg chg="mod">
          <ac:chgData name="Mat Morandi" userId="34274367-04aa-4efd-a282-25ff1bf54341" providerId="ADAL" clId="{9DE9A621-2AA5-4118-B177-17F275B373FF}" dt="2025-03-04T08:45:46.770" v="12" actId="1076"/>
          <ac:picMkLst>
            <pc:docMk/>
            <pc:sldMk cId="2097522398" sldId="2139"/>
            <ac:picMk id="5" creationId="{10AAF620-C793-4271-9672-4B61110F7E82}"/>
          </ac:picMkLst>
        </pc:picChg>
      </pc:sldChg>
      <pc:sldChg chg="modSp del mod">
        <pc:chgData name="Mat Morandi" userId="34274367-04aa-4efd-a282-25ff1bf54341" providerId="ADAL" clId="{9DE9A621-2AA5-4118-B177-17F275B373FF}" dt="2025-03-04T10:52:26.970" v="24" actId="2696"/>
        <pc:sldMkLst>
          <pc:docMk/>
          <pc:sldMk cId="546839639" sldId="2860"/>
        </pc:sldMkLst>
      </pc:sldChg>
      <pc:sldChg chg="add">
        <pc:chgData name="Mat Morandi" userId="34274367-04aa-4efd-a282-25ff1bf54341" providerId="ADAL" clId="{9DE9A621-2AA5-4118-B177-17F275B373FF}" dt="2025-03-04T10:52:32.994" v="25"/>
        <pc:sldMkLst>
          <pc:docMk/>
          <pc:sldMk cId="3910500737" sldId="2860"/>
        </pc:sldMkLst>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9315D2-6C46-4247-BA48-2A267895111F}" type="doc">
      <dgm:prSet loTypeId="urn:microsoft.com/office/officeart/2005/8/layout/matrix3" loCatId="matrix" qsTypeId="urn:microsoft.com/office/officeart/2005/8/quickstyle/simple4" qsCatId="simple" csTypeId="urn:microsoft.com/office/officeart/2005/8/colors/colorful1" csCatId="colorful" phldr="1"/>
      <dgm:spPr/>
      <dgm:t>
        <a:bodyPr/>
        <a:lstStyle/>
        <a:p>
          <a:endParaRPr lang="en-US"/>
        </a:p>
      </dgm:t>
    </dgm:pt>
    <dgm:pt modelId="{F08F3F18-E4C4-4F1A-807E-6BC318285CC0}">
      <dgm:prSet custT="1"/>
      <dgm:spPr/>
      <dgm:t>
        <a:bodyPr/>
        <a:lstStyle/>
        <a:p>
          <a:r>
            <a:rPr lang="en-GB" sz="2400" b="1" dirty="0"/>
            <a:t>Burnout</a:t>
          </a:r>
          <a:endParaRPr lang="en-US" sz="2400" b="1" dirty="0"/>
        </a:p>
      </dgm:t>
    </dgm:pt>
    <dgm:pt modelId="{27DD5FB3-F741-4640-BC10-D0901631F69E}" type="parTrans" cxnId="{5C7160AB-3779-4773-9303-88DF25FC7E17}">
      <dgm:prSet/>
      <dgm:spPr/>
      <dgm:t>
        <a:bodyPr/>
        <a:lstStyle/>
        <a:p>
          <a:endParaRPr lang="en-US"/>
        </a:p>
      </dgm:t>
    </dgm:pt>
    <dgm:pt modelId="{C58D1A26-740E-4A20-B94C-52213BD20C7E}" type="sibTrans" cxnId="{5C7160AB-3779-4773-9303-88DF25FC7E17}">
      <dgm:prSet/>
      <dgm:spPr/>
      <dgm:t>
        <a:bodyPr/>
        <a:lstStyle/>
        <a:p>
          <a:endParaRPr lang="en-US"/>
        </a:p>
      </dgm:t>
    </dgm:pt>
    <dgm:pt modelId="{F6750B49-039A-4BDD-A884-098F44F361B9}">
      <dgm:prSet custT="1"/>
      <dgm:spPr/>
      <dgm:t>
        <a:bodyPr/>
        <a:lstStyle/>
        <a:p>
          <a:pPr marL="0" lvl="0" indent="0" algn="ctr" defTabSz="1244600">
            <a:lnSpc>
              <a:spcPct val="90000"/>
            </a:lnSpc>
            <a:spcBef>
              <a:spcPct val="0"/>
            </a:spcBef>
            <a:spcAft>
              <a:spcPct val="35000"/>
            </a:spcAft>
            <a:buNone/>
          </a:pPr>
          <a:r>
            <a:rPr lang="en-GB" sz="2400" b="1" kern="1200" dirty="0">
              <a:solidFill>
                <a:prstClr val="white"/>
              </a:solidFill>
              <a:latin typeface="Calibri" panose="020F0502020204030204"/>
              <a:ea typeface="+mn-ea"/>
              <a:cs typeface="+mn-cs"/>
            </a:rPr>
            <a:t>Compassion </a:t>
          </a:r>
          <a:br>
            <a:rPr lang="en-GB" sz="2400" b="1" kern="1200" dirty="0">
              <a:solidFill>
                <a:prstClr val="white"/>
              </a:solidFill>
              <a:latin typeface="Calibri" panose="020F0502020204030204"/>
              <a:ea typeface="+mn-ea"/>
              <a:cs typeface="+mn-cs"/>
            </a:rPr>
          </a:br>
          <a:r>
            <a:rPr lang="en-GB" sz="2400" b="1" kern="1200" dirty="0">
              <a:solidFill>
                <a:prstClr val="white"/>
              </a:solidFill>
              <a:latin typeface="Calibri" panose="020F0502020204030204"/>
              <a:ea typeface="+mn-ea"/>
              <a:cs typeface="+mn-cs"/>
            </a:rPr>
            <a:t>fatigue</a:t>
          </a:r>
          <a:endParaRPr lang="en-US" sz="2400" b="1" kern="1200" dirty="0">
            <a:solidFill>
              <a:prstClr val="white"/>
            </a:solidFill>
            <a:latin typeface="Calibri" panose="020F0502020204030204"/>
            <a:ea typeface="+mn-ea"/>
            <a:cs typeface="+mn-cs"/>
          </a:endParaRPr>
        </a:p>
      </dgm:t>
    </dgm:pt>
    <dgm:pt modelId="{7B36A105-4087-4800-A947-F7EBD112778C}" type="parTrans" cxnId="{D693087D-9466-4932-BE74-C0CE621944D5}">
      <dgm:prSet/>
      <dgm:spPr/>
      <dgm:t>
        <a:bodyPr/>
        <a:lstStyle/>
        <a:p>
          <a:endParaRPr lang="en-US"/>
        </a:p>
      </dgm:t>
    </dgm:pt>
    <dgm:pt modelId="{A1791FC9-ECC7-4457-8C4B-8873622081C8}" type="sibTrans" cxnId="{D693087D-9466-4932-BE74-C0CE621944D5}">
      <dgm:prSet/>
      <dgm:spPr/>
      <dgm:t>
        <a:bodyPr/>
        <a:lstStyle/>
        <a:p>
          <a:endParaRPr lang="en-US"/>
        </a:p>
      </dgm:t>
    </dgm:pt>
    <dgm:pt modelId="{38015865-E761-4992-A8B8-4444FC7D8DC0}">
      <dgm:prSet custT="1"/>
      <dgm:spPr/>
      <dgm:t>
        <a:bodyPr/>
        <a:lstStyle/>
        <a:p>
          <a:r>
            <a:rPr lang="en-GB" sz="2400" b="1" dirty="0"/>
            <a:t>Secondary </a:t>
          </a:r>
          <a:br>
            <a:rPr lang="en-GB" sz="2400" b="1" dirty="0"/>
          </a:br>
          <a:r>
            <a:rPr lang="en-GB" sz="2400" b="1" dirty="0"/>
            <a:t>traumatisation</a:t>
          </a:r>
          <a:endParaRPr lang="en-US" sz="2400" b="1" dirty="0"/>
        </a:p>
      </dgm:t>
    </dgm:pt>
    <dgm:pt modelId="{011B3E0C-3CEA-4378-8640-0A6043235397}" type="parTrans" cxnId="{CD227690-91AD-4C65-9C0D-A5F3A8802DE8}">
      <dgm:prSet/>
      <dgm:spPr/>
      <dgm:t>
        <a:bodyPr/>
        <a:lstStyle/>
        <a:p>
          <a:endParaRPr lang="en-US"/>
        </a:p>
      </dgm:t>
    </dgm:pt>
    <dgm:pt modelId="{5593227E-166A-4902-986B-90F222DEB412}" type="sibTrans" cxnId="{CD227690-91AD-4C65-9C0D-A5F3A8802DE8}">
      <dgm:prSet/>
      <dgm:spPr/>
      <dgm:t>
        <a:bodyPr/>
        <a:lstStyle/>
        <a:p>
          <a:endParaRPr lang="en-US"/>
        </a:p>
      </dgm:t>
    </dgm:pt>
    <dgm:pt modelId="{879E0839-60A4-4FC4-8C9B-5CC41C50D818}">
      <dgm:prSet/>
      <dgm:spPr/>
      <dgm:t>
        <a:bodyPr/>
        <a:lstStyle/>
        <a:p>
          <a:r>
            <a:rPr lang="en-GB" b="1" dirty="0"/>
            <a:t>Vicarious </a:t>
          </a:r>
          <a:br>
            <a:rPr lang="en-GB" b="1" dirty="0"/>
          </a:br>
          <a:r>
            <a:rPr lang="en-GB" b="1" dirty="0"/>
            <a:t>traumatisation</a:t>
          </a:r>
          <a:endParaRPr lang="en-US" b="1" dirty="0"/>
        </a:p>
      </dgm:t>
    </dgm:pt>
    <dgm:pt modelId="{ECFC8647-5406-4399-984E-632F32946DCF}" type="parTrans" cxnId="{F5137FA3-A081-43C3-A882-434BA3B8CEC5}">
      <dgm:prSet/>
      <dgm:spPr/>
      <dgm:t>
        <a:bodyPr/>
        <a:lstStyle/>
        <a:p>
          <a:endParaRPr lang="en-US"/>
        </a:p>
      </dgm:t>
    </dgm:pt>
    <dgm:pt modelId="{3410DC98-73D6-4097-91D9-4E527C612188}" type="sibTrans" cxnId="{F5137FA3-A081-43C3-A882-434BA3B8CEC5}">
      <dgm:prSet/>
      <dgm:spPr/>
      <dgm:t>
        <a:bodyPr/>
        <a:lstStyle/>
        <a:p>
          <a:endParaRPr lang="en-US"/>
        </a:p>
      </dgm:t>
    </dgm:pt>
    <dgm:pt modelId="{508C3E14-7E81-43AF-B27B-9C255D236CCF}" type="pres">
      <dgm:prSet presAssocID="{C99315D2-6C46-4247-BA48-2A267895111F}" presName="matrix" presStyleCnt="0">
        <dgm:presLayoutVars>
          <dgm:chMax val="1"/>
          <dgm:dir/>
          <dgm:resizeHandles val="exact"/>
        </dgm:presLayoutVars>
      </dgm:prSet>
      <dgm:spPr/>
    </dgm:pt>
    <dgm:pt modelId="{996F5932-68B6-4F1E-A073-924AB5885761}" type="pres">
      <dgm:prSet presAssocID="{C99315D2-6C46-4247-BA48-2A267895111F}" presName="diamond" presStyleLbl="bgShp" presStyleIdx="0" presStyleCnt="1"/>
      <dgm:spPr/>
    </dgm:pt>
    <dgm:pt modelId="{F04DB1C7-6818-4C87-A62E-1BEA82CDD18A}" type="pres">
      <dgm:prSet presAssocID="{C99315D2-6C46-4247-BA48-2A267895111F}" presName="quad1" presStyleLbl="node1" presStyleIdx="0" presStyleCnt="4" custScaleX="116161" custScaleY="102740" custLinFactNeighborX="1339" custLinFactNeighborY="-1393">
        <dgm:presLayoutVars>
          <dgm:chMax val="0"/>
          <dgm:chPref val="0"/>
          <dgm:bulletEnabled val="1"/>
        </dgm:presLayoutVars>
      </dgm:prSet>
      <dgm:spPr/>
    </dgm:pt>
    <dgm:pt modelId="{2745E56F-4262-4325-AFCC-0E9467013DF9}" type="pres">
      <dgm:prSet presAssocID="{C99315D2-6C46-4247-BA48-2A267895111F}" presName="quad2" presStyleLbl="node1" presStyleIdx="1" presStyleCnt="4" custScaleX="111873" custScaleY="103338" custLinFactNeighborX="14832" custLinFactNeighborY="-697">
        <dgm:presLayoutVars>
          <dgm:chMax val="0"/>
          <dgm:chPref val="0"/>
          <dgm:bulletEnabled val="1"/>
        </dgm:presLayoutVars>
      </dgm:prSet>
      <dgm:spPr/>
    </dgm:pt>
    <dgm:pt modelId="{0D2C57EF-1A1C-408D-9A43-E7FBA124B6F8}" type="pres">
      <dgm:prSet presAssocID="{C99315D2-6C46-4247-BA48-2A267895111F}" presName="quad3" presStyleLbl="node1" presStyleIdx="2" presStyleCnt="4" custScaleX="124521" custScaleY="102645" custLinFactNeighborX="697" custLinFactNeighborY="-2090">
        <dgm:presLayoutVars>
          <dgm:chMax val="0"/>
          <dgm:chPref val="0"/>
          <dgm:bulletEnabled val="1"/>
        </dgm:presLayoutVars>
      </dgm:prSet>
      <dgm:spPr/>
    </dgm:pt>
    <dgm:pt modelId="{59A19653-E55C-42C4-83AD-5DC28C9463C2}" type="pres">
      <dgm:prSet presAssocID="{C99315D2-6C46-4247-BA48-2A267895111F}" presName="quad4" presStyleLbl="node1" presStyleIdx="3" presStyleCnt="4" custScaleX="112539" custScaleY="91621" custLinFactNeighborX="22132" custLinFactNeighborY="1333">
        <dgm:presLayoutVars>
          <dgm:chMax val="0"/>
          <dgm:chPref val="0"/>
          <dgm:bulletEnabled val="1"/>
        </dgm:presLayoutVars>
      </dgm:prSet>
      <dgm:spPr/>
    </dgm:pt>
  </dgm:ptLst>
  <dgm:cxnLst>
    <dgm:cxn modelId="{5DCC7D08-110D-44D1-A11A-3D09C164B289}" type="presOf" srcId="{F08F3F18-E4C4-4F1A-807E-6BC318285CC0}" destId="{F04DB1C7-6818-4C87-A62E-1BEA82CDD18A}" srcOrd="0" destOrd="0" presId="urn:microsoft.com/office/officeart/2005/8/layout/matrix3"/>
    <dgm:cxn modelId="{F508E61D-0692-434B-9BEF-927624AFB892}" type="presOf" srcId="{C99315D2-6C46-4247-BA48-2A267895111F}" destId="{508C3E14-7E81-43AF-B27B-9C255D236CCF}" srcOrd="0" destOrd="0" presId="urn:microsoft.com/office/officeart/2005/8/layout/matrix3"/>
    <dgm:cxn modelId="{418EFC22-9FD2-47A1-AA3B-9A974D6449EF}" type="presOf" srcId="{879E0839-60A4-4FC4-8C9B-5CC41C50D818}" destId="{59A19653-E55C-42C4-83AD-5DC28C9463C2}" srcOrd="0" destOrd="0" presId="urn:microsoft.com/office/officeart/2005/8/layout/matrix3"/>
    <dgm:cxn modelId="{8F71062E-AE09-42AB-8C46-2AAC50973FC9}" type="presOf" srcId="{F6750B49-039A-4BDD-A884-098F44F361B9}" destId="{2745E56F-4262-4325-AFCC-0E9467013DF9}" srcOrd="0" destOrd="0" presId="urn:microsoft.com/office/officeart/2005/8/layout/matrix3"/>
    <dgm:cxn modelId="{D693087D-9466-4932-BE74-C0CE621944D5}" srcId="{C99315D2-6C46-4247-BA48-2A267895111F}" destId="{F6750B49-039A-4BDD-A884-098F44F361B9}" srcOrd="1" destOrd="0" parTransId="{7B36A105-4087-4800-A947-F7EBD112778C}" sibTransId="{A1791FC9-ECC7-4457-8C4B-8873622081C8}"/>
    <dgm:cxn modelId="{CD227690-91AD-4C65-9C0D-A5F3A8802DE8}" srcId="{C99315D2-6C46-4247-BA48-2A267895111F}" destId="{38015865-E761-4992-A8B8-4444FC7D8DC0}" srcOrd="2" destOrd="0" parTransId="{011B3E0C-3CEA-4378-8640-0A6043235397}" sibTransId="{5593227E-166A-4902-986B-90F222DEB412}"/>
    <dgm:cxn modelId="{F5137FA3-A081-43C3-A882-434BA3B8CEC5}" srcId="{C99315D2-6C46-4247-BA48-2A267895111F}" destId="{879E0839-60A4-4FC4-8C9B-5CC41C50D818}" srcOrd="3" destOrd="0" parTransId="{ECFC8647-5406-4399-984E-632F32946DCF}" sibTransId="{3410DC98-73D6-4097-91D9-4E527C612188}"/>
    <dgm:cxn modelId="{5C7160AB-3779-4773-9303-88DF25FC7E17}" srcId="{C99315D2-6C46-4247-BA48-2A267895111F}" destId="{F08F3F18-E4C4-4F1A-807E-6BC318285CC0}" srcOrd="0" destOrd="0" parTransId="{27DD5FB3-F741-4640-BC10-D0901631F69E}" sibTransId="{C58D1A26-740E-4A20-B94C-52213BD20C7E}"/>
    <dgm:cxn modelId="{476B17C7-A19C-44C4-98D4-D1014F2DD10C}" type="presOf" srcId="{38015865-E761-4992-A8B8-4444FC7D8DC0}" destId="{0D2C57EF-1A1C-408D-9A43-E7FBA124B6F8}" srcOrd="0" destOrd="0" presId="urn:microsoft.com/office/officeart/2005/8/layout/matrix3"/>
    <dgm:cxn modelId="{3FCEE843-74F8-437D-94D4-D09A18D8F329}" type="presParOf" srcId="{508C3E14-7E81-43AF-B27B-9C255D236CCF}" destId="{996F5932-68B6-4F1E-A073-924AB5885761}" srcOrd="0" destOrd="0" presId="urn:microsoft.com/office/officeart/2005/8/layout/matrix3"/>
    <dgm:cxn modelId="{9E10AB63-914F-4BE2-8BC4-3311BE59788A}" type="presParOf" srcId="{508C3E14-7E81-43AF-B27B-9C255D236CCF}" destId="{F04DB1C7-6818-4C87-A62E-1BEA82CDD18A}" srcOrd="1" destOrd="0" presId="urn:microsoft.com/office/officeart/2005/8/layout/matrix3"/>
    <dgm:cxn modelId="{61391A2F-88C0-4727-87F4-A7A9670E42E2}" type="presParOf" srcId="{508C3E14-7E81-43AF-B27B-9C255D236CCF}" destId="{2745E56F-4262-4325-AFCC-0E9467013DF9}" srcOrd="2" destOrd="0" presId="urn:microsoft.com/office/officeart/2005/8/layout/matrix3"/>
    <dgm:cxn modelId="{573D27DB-9F15-4F94-8D00-397F13B8FBCF}" type="presParOf" srcId="{508C3E14-7E81-43AF-B27B-9C255D236CCF}" destId="{0D2C57EF-1A1C-408D-9A43-E7FBA124B6F8}" srcOrd="3" destOrd="0" presId="urn:microsoft.com/office/officeart/2005/8/layout/matrix3"/>
    <dgm:cxn modelId="{F045E665-9C87-49BE-A135-BD040C1AF83A}" type="presParOf" srcId="{508C3E14-7E81-43AF-B27B-9C255D236CCF}" destId="{59A19653-E55C-42C4-83AD-5DC28C9463C2}"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A0E001-C3EF-4C26-AFE9-CD0CBE0F10EB}" type="doc">
      <dgm:prSet loTypeId="urn:microsoft.com/office/officeart/2005/8/layout/hierarchy1" loCatId="hierarchy" qsTypeId="urn:microsoft.com/office/officeart/2005/8/quickstyle/simple1" qsCatId="simple" csTypeId="urn:microsoft.com/office/officeart/2005/8/colors/accent4_2" csCatId="accent4"/>
      <dgm:spPr/>
      <dgm:t>
        <a:bodyPr/>
        <a:lstStyle/>
        <a:p>
          <a:endParaRPr lang="en-US"/>
        </a:p>
      </dgm:t>
    </dgm:pt>
    <dgm:pt modelId="{A57855E4-66FB-4740-A42C-3F3ECCABD66C}">
      <dgm:prSet/>
      <dgm:spPr/>
      <dgm:t>
        <a:bodyPr/>
        <a:lstStyle/>
        <a:p>
          <a:r>
            <a:rPr lang="en-GB" dirty="0"/>
            <a:t>Our service users often have experienced multiple traumas</a:t>
          </a:r>
          <a:endParaRPr lang="en-US" dirty="0"/>
        </a:p>
      </dgm:t>
    </dgm:pt>
    <dgm:pt modelId="{468FB0DB-DF04-45B4-8219-C4DBF8AE1F25}" type="parTrans" cxnId="{FB0A9820-AF09-430C-8C7C-931D73402073}">
      <dgm:prSet/>
      <dgm:spPr/>
      <dgm:t>
        <a:bodyPr/>
        <a:lstStyle/>
        <a:p>
          <a:endParaRPr lang="en-US"/>
        </a:p>
      </dgm:t>
    </dgm:pt>
    <dgm:pt modelId="{EF00838F-0435-4456-A916-0A1AC7530D8D}" type="sibTrans" cxnId="{FB0A9820-AF09-430C-8C7C-931D73402073}">
      <dgm:prSet/>
      <dgm:spPr/>
      <dgm:t>
        <a:bodyPr/>
        <a:lstStyle/>
        <a:p>
          <a:endParaRPr lang="en-US"/>
        </a:p>
      </dgm:t>
    </dgm:pt>
    <dgm:pt modelId="{8FCA064A-1AA7-44BB-8098-897A30B2C8CB}">
      <dgm:prSet/>
      <dgm:spPr/>
      <dgm:t>
        <a:bodyPr/>
        <a:lstStyle/>
        <a:p>
          <a:r>
            <a:rPr lang="en-GB" dirty="0"/>
            <a:t>We might be hearing about these on a daily basis</a:t>
          </a:r>
          <a:endParaRPr lang="en-US" dirty="0"/>
        </a:p>
      </dgm:t>
    </dgm:pt>
    <dgm:pt modelId="{F064D5AE-580B-404D-BACF-6C85F9264A5E}" type="parTrans" cxnId="{B0160E27-C091-434A-9D6C-8FD76DBDD62C}">
      <dgm:prSet/>
      <dgm:spPr/>
      <dgm:t>
        <a:bodyPr/>
        <a:lstStyle/>
        <a:p>
          <a:endParaRPr lang="en-US"/>
        </a:p>
      </dgm:t>
    </dgm:pt>
    <dgm:pt modelId="{B20D9C29-1DF0-4907-9479-559CFC602539}" type="sibTrans" cxnId="{B0160E27-C091-434A-9D6C-8FD76DBDD62C}">
      <dgm:prSet/>
      <dgm:spPr/>
      <dgm:t>
        <a:bodyPr/>
        <a:lstStyle/>
        <a:p>
          <a:endParaRPr lang="en-US"/>
        </a:p>
      </dgm:t>
    </dgm:pt>
    <dgm:pt modelId="{50CCE343-C998-45EF-B9A5-63C600938779}">
      <dgm:prSet/>
      <dgm:spPr/>
      <dgm:t>
        <a:bodyPr/>
        <a:lstStyle/>
        <a:p>
          <a:r>
            <a:rPr lang="en-GB" dirty="0"/>
            <a:t>We might feel powerless to help or even feel our interventions make things worse</a:t>
          </a:r>
          <a:endParaRPr lang="en-US" dirty="0"/>
        </a:p>
      </dgm:t>
    </dgm:pt>
    <dgm:pt modelId="{C5C06B35-0A70-492E-8154-97C8DFA33B44}" type="parTrans" cxnId="{E4227766-22A4-4B2E-9F23-4A8258F9433E}">
      <dgm:prSet/>
      <dgm:spPr/>
      <dgm:t>
        <a:bodyPr/>
        <a:lstStyle/>
        <a:p>
          <a:endParaRPr lang="en-US"/>
        </a:p>
      </dgm:t>
    </dgm:pt>
    <dgm:pt modelId="{F27E05DB-F3EE-4917-9E89-4C0B5E750AE1}" type="sibTrans" cxnId="{E4227766-22A4-4B2E-9F23-4A8258F9433E}">
      <dgm:prSet/>
      <dgm:spPr/>
      <dgm:t>
        <a:bodyPr/>
        <a:lstStyle/>
        <a:p>
          <a:endParaRPr lang="en-US"/>
        </a:p>
      </dgm:t>
    </dgm:pt>
    <dgm:pt modelId="{DFA25D9C-59FB-4CC4-9DE3-3577BCB7E1E6}" type="pres">
      <dgm:prSet presAssocID="{4DA0E001-C3EF-4C26-AFE9-CD0CBE0F10EB}" presName="hierChild1" presStyleCnt="0">
        <dgm:presLayoutVars>
          <dgm:chPref val="1"/>
          <dgm:dir/>
          <dgm:animOne val="branch"/>
          <dgm:animLvl val="lvl"/>
          <dgm:resizeHandles/>
        </dgm:presLayoutVars>
      </dgm:prSet>
      <dgm:spPr/>
    </dgm:pt>
    <dgm:pt modelId="{D409C4AB-2141-4839-8DE9-49E8F08B0AF0}" type="pres">
      <dgm:prSet presAssocID="{A57855E4-66FB-4740-A42C-3F3ECCABD66C}" presName="hierRoot1" presStyleCnt="0"/>
      <dgm:spPr/>
    </dgm:pt>
    <dgm:pt modelId="{FD1D3125-A76C-4171-8054-9D817484056D}" type="pres">
      <dgm:prSet presAssocID="{A57855E4-66FB-4740-A42C-3F3ECCABD66C}" presName="composite" presStyleCnt="0"/>
      <dgm:spPr/>
    </dgm:pt>
    <dgm:pt modelId="{21477664-B468-4ADD-AA31-785212B6E1B4}" type="pres">
      <dgm:prSet presAssocID="{A57855E4-66FB-4740-A42C-3F3ECCABD66C}" presName="background" presStyleLbl="node0" presStyleIdx="0" presStyleCnt="3"/>
      <dgm:spPr/>
    </dgm:pt>
    <dgm:pt modelId="{2F0A9B53-D869-48A5-8280-5D1E2C6ADA72}" type="pres">
      <dgm:prSet presAssocID="{A57855E4-66FB-4740-A42C-3F3ECCABD66C}" presName="text" presStyleLbl="fgAcc0" presStyleIdx="0" presStyleCnt="3">
        <dgm:presLayoutVars>
          <dgm:chPref val="3"/>
        </dgm:presLayoutVars>
      </dgm:prSet>
      <dgm:spPr/>
    </dgm:pt>
    <dgm:pt modelId="{30179A50-A4D5-4387-A7A1-6EF0BD9D9FFE}" type="pres">
      <dgm:prSet presAssocID="{A57855E4-66FB-4740-A42C-3F3ECCABD66C}" presName="hierChild2" presStyleCnt="0"/>
      <dgm:spPr/>
    </dgm:pt>
    <dgm:pt modelId="{6F7BE063-A758-4114-AE8F-7F8F975DBFE6}" type="pres">
      <dgm:prSet presAssocID="{8FCA064A-1AA7-44BB-8098-897A30B2C8CB}" presName="hierRoot1" presStyleCnt="0"/>
      <dgm:spPr/>
    </dgm:pt>
    <dgm:pt modelId="{AB24C488-2747-4B3C-B815-D77D476DC301}" type="pres">
      <dgm:prSet presAssocID="{8FCA064A-1AA7-44BB-8098-897A30B2C8CB}" presName="composite" presStyleCnt="0"/>
      <dgm:spPr/>
    </dgm:pt>
    <dgm:pt modelId="{B7965DF8-7160-4DC0-83EB-EEDE2A265BFE}" type="pres">
      <dgm:prSet presAssocID="{8FCA064A-1AA7-44BB-8098-897A30B2C8CB}" presName="background" presStyleLbl="node0" presStyleIdx="1" presStyleCnt="3"/>
      <dgm:spPr/>
    </dgm:pt>
    <dgm:pt modelId="{81F70BCF-C6B4-47E3-B40F-9B037FC95CD9}" type="pres">
      <dgm:prSet presAssocID="{8FCA064A-1AA7-44BB-8098-897A30B2C8CB}" presName="text" presStyleLbl="fgAcc0" presStyleIdx="1" presStyleCnt="3">
        <dgm:presLayoutVars>
          <dgm:chPref val="3"/>
        </dgm:presLayoutVars>
      </dgm:prSet>
      <dgm:spPr/>
    </dgm:pt>
    <dgm:pt modelId="{8BF2E88F-276B-47CF-B1D4-025E39A3D13E}" type="pres">
      <dgm:prSet presAssocID="{8FCA064A-1AA7-44BB-8098-897A30B2C8CB}" presName="hierChild2" presStyleCnt="0"/>
      <dgm:spPr/>
    </dgm:pt>
    <dgm:pt modelId="{3A590D96-D5D6-4D23-AEEE-A551299C08EA}" type="pres">
      <dgm:prSet presAssocID="{50CCE343-C998-45EF-B9A5-63C600938779}" presName="hierRoot1" presStyleCnt="0"/>
      <dgm:spPr/>
    </dgm:pt>
    <dgm:pt modelId="{793CC0B1-8262-41E9-9ECF-9E2071AC5AB3}" type="pres">
      <dgm:prSet presAssocID="{50CCE343-C998-45EF-B9A5-63C600938779}" presName="composite" presStyleCnt="0"/>
      <dgm:spPr/>
    </dgm:pt>
    <dgm:pt modelId="{A044A85B-36A3-475C-A1BB-0262DA287CD1}" type="pres">
      <dgm:prSet presAssocID="{50CCE343-C998-45EF-B9A5-63C600938779}" presName="background" presStyleLbl="node0" presStyleIdx="2" presStyleCnt="3"/>
      <dgm:spPr/>
    </dgm:pt>
    <dgm:pt modelId="{BA22922A-D468-415B-88A9-A6381F770325}" type="pres">
      <dgm:prSet presAssocID="{50CCE343-C998-45EF-B9A5-63C600938779}" presName="text" presStyleLbl="fgAcc0" presStyleIdx="2" presStyleCnt="3">
        <dgm:presLayoutVars>
          <dgm:chPref val="3"/>
        </dgm:presLayoutVars>
      </dgm:prSet>
      <dgm:spPr/>
    </dgm:pt>
    <dgm:pt modelId="{833A9B49-5814-4E35-BC73-8D345103EABE}" type="pres">
      <dgm:prSet presAssocID="{50CCE343-C998-45EF-B9A5-63C600938779}" presName="hierChild2" presStyleCnt="0"/>
      <dgm:spPr/>
    </dgm:pt>
  </dgm:ptLst>
  <dgm:cxnLst>
    <dgm:cxn modelId="{FD31AA1C-48B2-41AF-A79C-F6836CF484E1}" type="presOf" srcId="{A57855E4-66FB-4740-A42C-3F3ECCABD66C}" destId="{2F0A9B53-D869-48A5-8280-5D1E2C6ADA72}" srcOrd="0" destOrd="0" presId="urn:microsoft.com/office/officeart/2005/8/layout/hierarchy1"/>
    <dgm:cxn modelId="{FB0A9820-AF09-430C-8C7C-931D73402073}" srcId="{4DA0E001-C3EF-4C26-AFE9-CD0CBE0F10EB}" destId="{A57855E4-66FB-4740-A42C-3F3ECCABD66C}" srcOrd="0" destOrd="0" parTransId="{468FB0DB-DF04-45B4-8219-C4DBF8AE1F25}" sibTransId="{EF00838F-0435-4456-A916-0A1AC7530D8D}"/>
    <dgm:cxn modelId="{B0160E27-C091-434A-9D6C-8FD76DBDD62C}" srcId="{4DA0E001-C3EF-4C26-AFE9-CD0CBE0F10EB}" destId="{8FCA064A-1AA7-44BB-8098-897A30B2C8CB}" srcOrd="1" destOrd="0" parTransId="{F064D5AE-580B-404D-BACF-6C85F9264A5E}" sibTransId="{B20D9C29-1DF0-4907-9479-559CFC602539}"/>
    <dgm:cxn modelId="{3C08DB2E-3F47-44B3-A27A-0417C48A7EA6}" type="presOf" srcId="{4DA0E001-C3EF-4C26-AFE9-CD0CBE0F10EB}" destId="{DFA25D9C-59FB-4CC4-9DE3-3577BCB7E1E6}" srcOrd="0" destOrd="0" presId="urn:microsoft.com/office/officeart/2005/8/layout/hierarchy1"/>
    <dgm:cxn modelId="{E4227766-22A4-4B2E-9F23-4A8258F9433E}" srcId="{4DA0E001-C3EF-4C26-AFE9-CD0CBE0F10EB}" destId="{50CCE343-C998-45EF-B9A5-63C600938779}" srcOrd="2" destOrd="0" parTransId="{C5C06B35-0A70-492E-8154-97C8DFA33B44}" sibTransId="{F27E05DB-F3EE-4917-9E89-4C0B5E750AE1}"/>
    <dgm:cxn modelId="{E055AE6D-C3FA-484F-8EC6-3617AD231C2C}" type="presOf" srcId="{8FCA064A-1AA7-44BB-8098-897A30B2C8CB}" destId="{81F70BCF-C6B4-47E3-B40F-9B037FC95CD9}" srcOrd="0" destOrd="0" presId="urn:microsoft.com/office/officeart/2005/8/layout/hierarchy1"/>
    <dgm:cxn modelId="{075DAFEC-686E-49FB-B20A-6AC88558F417}" type="presOf" srcId="{50CCE343-C998-45EF-B9A5-63C600938779}" destId="{BA22922A-D468-415B-88A9-A6381F770325}" srcOrd="0" destOrd="0" presId="urn:microsoft.com/office/officeart/2005/8/layout/hierarchy1"/>
    <dgm:cxn modelId="{667A4A3E-4F36-4F2F-80C8-9F2593E520B0}" type="presParOf" srcId="{DFA25D9C-59FB-4CC4-9DE3-3577BCB7E1E6}" destId="{D409C4AB-2141-4839-8DE9-49E8F08B0AF0}" srcOrd="0" destOrd="0" presId="urn:microsoft.com/office/officeart/2005/8/layout/hierarchy1"/>
    <dgm:cxn modelId="{39D55849-A01E-4EC0-9E92-7ADA7126DAE9}" type="presParOf" srcId="{D409C4AB-2141-4839-8DE9-49E8F08B0AF0}" destId="{FD1D3125-A76C-4171-8054-9D817484056D}" srcOrd="0" destOrd="0" presId="urn:microsoft.com/office/officeart/2005/8/layout/hierarchy1"/>
    <dgm:cxn modelId="{BA162509-2567-4B0F-A2FD-11605FA604EC}" type="presParOf" srcId="{FD1D3125-A76C-4171-8054-9D817484056D}" destId="{21477664-B468-4ADD-AA31-785212B6E1B4}" srcOrd="0" destOrd="0" presId="urn:microsoft.com/office/officeart/2005/8/layout/hierarchy1"/>
    <dgm:cxn modelId="{23204598-9A24-44F1-9487-6898E6A090CA}" type="presParOf" srcId="{FD1D3125-A76C-4171-8054-9D817484056D}" destId="{2F0A9B53-D869-48A5-8280-5D1E2C6ADA72}" srcOrd="1" destOrd="0" presId="urn:microsoft.com/office/officeart/2005/8/layout/hierarchy1"/>
    <dgm:cxn modelId="{02C49188-AC62-4967-ABF5-63BB083F109B}" type="presParOf" srcId="{D409C4AB-2141-4839-8DE9-49E8F08B0AF0}" destId="{30179A50-A4D5-4387-A7A1-6EF0BD9D9FFE}" srcOrd="1" destOrd="0" presId="urn:microsoft.com/office/officeart/2005/8/layout/hierarchy1"/>
    <dgm:cxn modelId="{CC1172A0-A7B7-4FC7-AD86-C10EACF2FDAD}" type="presParOf" srcId="{DFA25D9C-59FB-4CC4-9DE3-3577BCB7E1E6}" destId="{6F7BE063-A758-4114-AE8F-7F8F975DBFE6}" srcOrd="1" destOrd="0" presId="urn:microsoft.com/office/officeart/2005/8/layout/hierarchy1"/>
    <dgm:cxn modelId="{2C299A28-A573-4778-BA4E-A7707F3878C8}" type="presParOf" srcId="{6F7BE063-A758-4114-AE8F-7F8F975DBFE6}" destId="{AB24C488-2747-4B3C-B815-D77D476DC301}" srcOrd="0" destOrd="0" presId="urn:microsoft.com/office/officeart/2005/8/layout/hierarchy1"/>
    <dgm:cxn modelId="{C785DCB7-8208-4870-B164-22782A29443B}" type="presParOf" srcId="{AB24C488-2747-4B3C-B815-D77D476DC301}" destId="{B7965DF8-7160-4DC0-83EB-EEDE2A265BFE}" srcOrd="0" destOrd="0" presId="urn:microsoft.com/office/officeart/2005/8/layout/hierarchy1"/>
    <dgm:cxn modelId="{37400E48-0DBF-4DF4-9943-514AAEA1AEE1}" type="presParOf" srcId="{AB24C488-2747-4B3C-B815-D77D476DC301}" destId="{81F70BCF-C6B4-47E3-B40F-9B037FC95CD9}" srcOrd="1" destOrd="0" presId="urn:microsoft.com/office/officeart/2005/8/layout/hierarchy1"/>
    <dgm:cxn modelId="{E3F6BF3A-986E-4383-8F58-2741A7DD208A}" type="presParOf" srcId="{6F7BE063-A758-4114-AE8F-7F8F975DBFE6}" destId="{8BF2E88F-276B-47CF-B1D4-025E39A3D13E}" srcOrd="1" destOrd="0" presId="urn:microsoft.com/office/officeart/2005/8/layout/hierarchy1"/>
    <dgm:cxn modelId="{D6581683-5872-48F3-BC65-4D9BCDDF7D60}" type="presParOf" srcId="{DFA25D9C-59FB-4CC4-9DE3-3577BCB7E1E6}" destId="{3A590D96-D5D6-4D23-AEEE-A551299C08EA}" srcOrd="2" destOrd="0" presId="urn:microsoft.com/office/officeart/2005/8/layout/hierarchy1"/>
    <dgm:cxn modelId="{05BB3C2C-112D-4CE3-84B9-2FD06DDE637F}" type="presParOf" srcId="{3A590D96-D5D6-4D23-AEEE-A551299C08EA}" destId="{793CC0B1-8262-41E9-9ECF-9E2071AC5AB3}" srcOrd="0" destOrd="0" presId="urn:microsoft.com/office/officeart/2005/8/layout/hierarchy1"/>
    <dgm:cxn modelId="{4EB8B898-63AD-465F-89B7-02000989FA61}" type="presParOf" srcId="{793CC0B1-8262-41E9-9ECF-9E2071AC5AB3}" destId="{A044A85B-36A3-475C-A1BB-0262DA287CD1}" srcOrd="0" destOrd="0" presId="urn:microsoft.com/office/officeart/2005/8/layout/hierarchy1"/>
    <dgm:cxn modelId="{CBB09A93-E86B-44CD-9178-D83C11A9655E}" type="presParOf" srcId="{793CC0B1-8262-41E9-9ECF-9E2071AC5AB3}" destId="{BA22922A-D468-415B-88A9-A6381F770325}" srcOrd="1" destOrd="0" presId="urn:microsoft.com/office/officeart/2005/8/layout/hierarchy1"/>
    <dgm:cxn modelId="{3E25D79F-A0F7-49AC-98B2-463ACE9DE040}" type="presParOf" srcId="{3A590D96-D5D6-4D23-AEEE-A551299C08EA}" destId="{833A9B49-5814-4E35-BC73-8D345103EAB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1667F4B-52F3-4355-AB64-34B0AE338A5C}"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025DA9E-D8FA-4336-945F-975554436AA5}">
      <dgm:prSet custT="1"/>
      <dgm:spPr/>
      <dgm:t>
        <a:bodyPr/>
        <a:lstStyle/>
        <a:p>
          <a:pPr>
            <a:defRPr cap="all"/>
          </a:pPr>
          <a:r>
            <a:rPr lang="en-GB" sz="2800" dirty="0">
              <a:latin typeface="+mn-lt"/>
              <a:cs typeface="Calibri" panose="020F0502020204030204" pitchFamily="34" charset="0"/>
            </a:rPr>
            <a:t>A major difference now is that SOME of us are working at home</a:t>
          </a:r>
          <a:endParaRPr lang="en-US" sz="2800" dirty="0">
            <a:latin typeface="+mn-lt"/>
            <a:cs typeface="Calibri" panose="020F0502020204030204" pitchFamily="34" charset="0"/>
          </a:endParaRPr>
        </a:p>
      </dgm:t>
    </dgm:pt>
    <dgm:pt modelId="{4E9312C6-AB2A-4CCB-B589-FD38FE6E5064}" type="parTrans" cxnId="{FF9839E7-7BCA-4399-B069-B97DDBFBA4A9}">
      <dgm:prSet/>
      <dgm:spPr/>
      <dgm:t>
        <a:bodyPr/>
        <a:lstStyle/>
        <a:p>
          <a:endParaRPr lang="en-US"/>
        </a:p>
      </dgm:t>
    </dgm:pt>
    <dgm:pt modelId="{72E5858F-A580-4C0C-BCFA-26A39C956BE0}" type="sibTrans" cxnId="{FF9839E7-7BCA-4399-B069-B97DDBFBA4A9}">
      <dgm:prSet/>
      <dgm:spPr/>
      <dgm:t>
        <a:bodyPr/>
        <a:lstStyle/>
        <a:p>
          <a:endParaRPr lang="en-US"/>
        </a:p>
      </dgm:t>
    </dgm:pt>
    <dgm:pt modelId="{9BE3EAB8-4D8C-45C4-A90A-28C1E9264C21}">
      <dgm:prSet/>
      <dgm:spPr/>
      <dgm:t>
        <a:bodyPr/>
        <a:lstStyle/>
        <a:p>
          <a:pPr>
            <a:defRPr cap="all"/>
          </a:pPr>
          <a:r>
            <a:rPr lang="en-GB" dirty="0"/>
            <a:t>This brings trauma into our homes and makes the essential boundary between trauma and personal life harder</a:t>
          </a:r>
          <a:endParaRPr lang="en-US" dirty="0"/>
        </a:p>
      </dgm:t>
    </dgm:pt>
    <dgm:pt modelId="{F917BF0B-2EC8-4D99-94F5-2DE80B637629}" type="parTrans" cxnId="{25B7DB77-7AAA-4515-90EF-BF3C4C8F4E83}">
      <dgm:prSet/>
      <dgm:spPr/>
      <dgm:t>
        <a:bodyPr/>
        <a:lstStyle/>
        <a:p>
          <a:endParaRPr lang="en-US"/>
        </a:p>
      </dgm:t>
    </dgm:pt>
    <dgm:pt modelId="{0622CF38-9393-4F5A-8759-2B154F3DDD57}" type="sibTrans" cxnId="{25B7DB77-7AAA-4515-90EF-BF3C4C8F4E83}">
      <dgm:prSet/>
      <dgm:spPr/>
      <dgm:t>
        <a:bodyPr/>
        <a:lstStyle/>
        <a:p>
          <a:endParaRPr lang="en-US"/>
        </a:p>
      </dgm:t>
    </dgm:pt>
    <dgm:pt modelId="{A50D56E1-903D-453F-8669-8C663BB7E642}">
      <dgm:prSet/>
      <dgm:spPr/>
      <dgm:t>
        <a:bodyPr/>
        <a:lstStyle/>
        <a:p>
          <a:pPr>
            <a:defRPr cap="all"/>
          </a:pPr>
          <a:r>
            <a:rPr lang="en-GB" dirty="0"/>
            <a:t>It also reduces the protecting influence of peer support and social bonding</a:t>
          </a:r>
          <a:endParaRPr lang="en-US" dirty="0"/>
        </a:p>
      </dgm:t>
    </dgm:pt>
    <dgm:pt modelId="{AC1E49CE-F437-412C-8CE7-E6BF126FEC56}" type="parTrans" cxnId="{AFB3013E-CC0E-46A3-A146-9BE1A39156C3}">
      <dgm:prSet/>
      <dgm:spPr/>
      <dgm:t>
        <a:bodyPr/>
        <a:lstStyle/>
        <a:p>
          <a:endParaRPr lang="en-US"/>
        </a:p>
      </dgm:t>
    </dgm:pt>
    <dgm:pt modelId="{72B0E82A-486A-4CFE-9BC6-8658DE8507E9}" type="sibTrans" cxnId="{AFB3013E-CC0E-46A3-A146-9BE1A39156C3}">
      <dgm:prSet/>
      <dgm:spPr/>
      <dgm:t>
        <a:bodyPr/>
        <a:lstStyle/>
        <a:p>
          <a:endParaRPr lang="en-US"/>
        </a:p>
      </dgm:t>
    </dgm:pt>
    <dgm:pt modelId="{D6053714-4336-4BB5-9007-9EC8FCF74D2F}" type="pres">
      <dgm:prSet presAssocID="{A1667F4B-52F3-4355-AB64-34B0AE338A5C}" presName="root" presStyleCnt="0">
        <dgm:presLayoutVars>
          <dgm:dir/>
          <dgm:resizeHandles val="exact"/>
        </dgm:presLayoutVars>
      </dgm:prSet>
      <dgm:spPr/>
    </dgm:pt>
    <dgm:pt modelId="{817B6B76-4704-4059-8D40-1EC4F04530F2}" type="pres">
      <dgm:prSet presAssocID="{0025DA9E-D8FA-4336-945F-975554436AA5}" presName="compNode" presStyleCnt="0"/>
      <dgm:spPr/>
    </dgm:pt>
    <dgm:pt modelId="{CF6D4430-E4AD-4518-91CF-EBD5E1B83CA0}" type="pres">
      <dgm:prSet presAssocID="{0025DA9E-D8FA-4336-945F-975554436AA5}" presName="iconBgRect" presStyleLbl="bgShp" presStyleIdx="0" presStyleCnt="3"/>
      <dgm:spPr/>
    </dgm:pt>
    <dgm:pt modelId="{60B7B2DA-45AD-437A-8752-171A65338C02}" type="pres">
      <dgm:prSet presAssocID="{0025DA9E-D8FA-4336-945F-975554436AA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use"/>
        </a:ext>
      </dgm:extLst>
    </dgm:pt>
    <dgm:pt modelId="{D146997D-928B-48E7-BE19-9D2958E4EBA2}" type="pres">
      <dgm:prSet presAssocID="{0025DA9E-D8FA-4336-945F-975554436AA5}" presName="spaceRect" presStyleCnt="0"/>
      <dgm:spPr/>
    </dgm:pt>
    <dgm:pt modelId="{8AE46D39-1BB7-415D-B314-0DF12A8C1CEB}" type="pres">
      <dgm:prSet presAssocID="{0025DA9E-D8FA-4336-945F-975554436AA5}" presName="textRect" presStyleLbl="revTx" presStyleIdx="0" presStyleCnt="3">
        <dgm:presLayoutVars>
          <dgm:chMax val="1"/>
          <dgm:chPref val="1"/>
        </dgm:presLayoutVars>
      </dgm:prSet>
      <dgm:spPr/>
    </dgm:pt>
    <dgm:pt modelId="{BDD4F00D-14BF-40A5-998A-F0FDC4F97985}" type="pres">
      <dgm:prSet presAssocID="{72E5858F-A580-4C0C-BCFA-26A39C956BE0}" presName="sibTrans" presStyleCnt="0"/>
      <dgm:spPr/>
    </dgm:pt>
    <dgm:pt modelId="{55C4AD9C-E41E-4177-B852-F3D1C1A7DD86}" type="pres">
      <dgm:prSet presAssocID="{9BE3EAB8-4D8C-45C4-A90A-28C1E9264C21}" presName="compNode" presStyleCnt="0"/>
      <dgm:spPr/>
    </dgm:pt>
    <dgm:pt modelId="{6B13494F-56DE-4068-8FBA-D3A27707FF15}" type="pres">
      <dgm:prSet presAssocID="{9BE3EAB8-4D8C-45C4-A90A-28C1E9264C21}" presName="iconBgRect" presStyleLbl="bgShp" presStyleIdx="1" presStyleCnt="3"/>
      <dgm:spPr>
        <a:solidFill>
          <a:schemeClr val="accent6">
            <a:lumMod val="20000"/>
            <a:lumOff val="80000"/>
          </a:schemeClr>
        </a:solidFill>
      </dgm:spPr>
    </dgm:pt>
    <dgm:pt modelId="{64FFF8D4-5326-4E2B-90BE-1D575D927718}" type="pres">
      <dgm:prSet presAssocID="{9BE3EAB8-4D8C-45C4-A90A-28C1E9264C2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Full Brick Wall"/>
        </a:ext>
      </dgm:extLst>
    </dgm:pt>
    <dgm:pt modelId="{9CABD0C3-769E-4ADA-BC87-1C73D4DF4059}" type="pres">
      <dgm:prSet presAssocID="{9BE3EAB8-4D8C-45C4-A90A-28C1E9264C21}" presName="spaceRect" presStyleCnt="0"/>
      <dgm:spPr/>
    </dgm:pt>
    <dgm:pt modelId="{BEEC1A10-483D-4687-BB2D-9B0DBB08699F}" type="pres">
      <dgm:prSet presAssocID="{9BE3EAB8-4D8C-45C4-A90A-28C1E9264C21}" presName="textRect" presStyleLbl="revTx" presStyleIdx="1" presStyleCnt="3">
        <dgm:presLayoutVars>
          <dgm:chMax val="1"/>
          <dgm:chPref val="1"/>
        </dgm:presLayoutVars>
      </dgm:prSet>
      <dgm:spPr/>
    </dgm:pt>
    <dgm:pt modelId="{5A9EAB38-ACD6-41A0-9996-999E97298A64}" type="pres">
      <dgm:prSet presAssocID="{0622CF38-9393-4F5A-8759-2B154F3DDD57}" presName="sibTrans" presStyleCnt="0"/>
      <dgm:spPr/>
    </dgm:pt>
    <dgm:pt modelId="{D6091DBB-90F4-41C7-9308-B6181FDDB240}" type="pres">
      <dgm:prSet presAssocID="{A50D56E1-903D-453F-8669-8C663BB7E642}" presName="compNode" presStyleCnt="0"/>
      <dgm:spPr/>
    </dgm:pt>
    <dgm:pt modelId="{125E7125-50F4-4BE1-B166-6BB44691225D}" type="pres">
      <dgm:prSet presAssocID="{A50D56E1-903D-453F-8669-8C663BB7E642}" presName="iconBgRect" presStyleLbl="bgShp" presStyleIdx="2" presStyleCnt="3"/>
      <dgm:spPr/>
    </dgm:pt>
    <dgm:pt modelId="{62FC0373-0D46-4B2F-9AF8-72B6F447FF4C}" type="pres">
      <dgm:prSet presAssocID="{A50D56E1-903D-453F-8669-8C663BB7E64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D13D2BC7-E033-464D-BB23-88EB59629780}" type="pres">
      <dgm:prSet presAssocID="{A50D56E1-903D-453F-8669-8C663BB7E642}" presName="spaceRect" presStyleCnt="0"/>
      <dgm:spPr/>
    </dgm:pt>
    <dgm:pt modelId="{DF8778B4-B3C4-4809-B18B-326EEBEB8952}" type="pres">
      <dgm:prSet presAssocID="{A50D56E1-903D-453F-8669-8C663BB7E642}" presName="textRect" presStyleLbl="revTx" presStyleIdx="2" presStyleCnt="3">
        <dgm:presLayoutVars>
          <dgm:chMax val="1"/>
          <dgm:chPref val="1"/>
        </dgm:presLayoutVars>
      </dgm:prSet>
      <dgm:spPr/>
    </dgm:pt>
  </dgm:ptLst>
  <dgm:cxnLst>
    <dgm:cxn modelId="{79A4620B-A482-467A-8C92-71BEA1D49C2F}" type="presOf" srcId="{9BE3EAB8-4D8C-45C4-A90A-28C1E9264C21}" destId="{BEEC1A10-483D-4687-BB2D-9B0DBB08699F}" srcOrd="0" destOrd="0" presId="urn:microsoft.com/office/officeart/2018/5/layout/IconCircleLabelList"/>
    <dgm:cxn modelId="{2C8BF933-90BD-4F74-9B39-58ACF5FEECDE}" type="presOf" srcId="{A50D56E1-903D-453F-8669-8C663BB7E642}" destId="{DF8778B4-B3C4-4809-B18B-326EEBEB8952}" srcOrd="0" destOrd="0" presId="urn:microsoft.com/office/officeart/2018/5/layout/IconCircleLabelList"/>
    <dgm:cxn modelId="{8125C53C-8AD5-443F-9E0B-67F846D4062E}" type="presOf" srcId="{0025DA9E-D8FA-4336-945F-975554436AA5}" destId="{8AE46D39-1BB7-415D-B314-0DF12A8C1CEB}" srcOrd="0" destOrd="0" presId="urn:microsoft.com/office/officeart/2018/5/layout/IconCircleLabelList"/>
    <dgm:cxn modelId="{AFB3013E-CC0E-46A3-A146-9BE1A39156C3}" srcId="{A1667F4B-52F3-4355-AB64-34B0AE338A5C}" destId="{A50D56E1-903D-453F-8669-8C663BB7E642}" srcOrd="2" destOrd="0" parTransId="{AC1E49CE-F437-412C-8CE7-E6BF126FEC56}" sibTransId="{72B0E82A-486A-4CFE-9BC6-8658DE8507E9}"/>
    <dgm:cxn modelId="{C8343C72-9093-4105-9CFC-8E6E4C1419CE}" type="presOf" srcId="{A1667F4B-52F3-4355-AB64-34B0AE338A5C}" destId="{D6053714-4336-4BB5-9007-9EC8FCF74D2F}" srcOrd="0" destOrd="0" presId="urn:microsoft.com/office/officeart/2018/5/layout/IconCircleLabelList"/>
    <dgm:cxn modelId="{25B7DB77-7AAA-4515-90EF-BF3C4C8F4E83}" srcId="{A1667F4B-52F3-4355-AB64-34B0AE338A5C}" destId="{9BE3EAB8-4D8C-45C4-A90A-28C1E9264C21}" srcOrd="1" destOrd="0" parTransId="{F917BF0B-2EC8-4D99-94F5-2DE80B637629}" sibTransId="{0622CF38-9393-4F5A-8759-2B154F3DDD57}"/>
    <dgm:cxn modelId="{FF9839E7-7BCA-4399-B069-B97DDBFBA4A9}" srcId="{A1667F4B-52F3-4355-AB64-34B0AE338A5C}" destId="{0025DA9E-D8FA-4336-945F-975554436AA5}" srcOrd="0" destOrd="0" parTransId="{4E9312C6-AB2A-4CCB-B589-FD38FE6E5064}" sibTransId="{72E5858F-A580-4C0C-BCFA-26A39C956BE0}"/>
    <dgm:cxn modelId="{E85763CE-C94E-4FAC-9907-60BB584539D4}" type="presParOf" srcId="{D6053714-4336-4BB5-9007-9EC8FCF74D2F}" destId="{817B6B76-4704-4059-8D40-1EC4F04530F2}" srcOrd="0" destOrd="0" presId="urn:microsoft.com/office/officeart/2018/5/layout/IconCircleLabelList"/>
    <dgm:cxn modelId="{BC2E07E6-FED3-4228-AEA0-95FEB54B9593}" type="presParOf" srcId="{817B6B76-4704-4059-8D40-1EC4F04530F2}" destId="{CF6D4430-E4AD-4518-91CF-EBD5E1B83CA0}" srcOrd="0" destOrd="0" presId="urn:microsoft.com/office/officeart/2018/5/layout/IconCircleLabelList"/>
    <dgm:cxn modelId="{1AF47475-7EA8-42F2-97CF-55174E2CD320}" type="presParOf" srcId="{817B6B76-4704-4059-8D40-1EC4F04530F2}" destId="{60B7B2DA-45AD-437A-8752-171A65338C02}" srcOrd="1" destOrd="0" presId="urn:microsoft.com/office/officeart/2018/5/layout/IconCircleLabelList"/>
    <dgm:cxn modelId="{AFC422A0-E8DC-4B84-8B9F-A28885E94C0E}" type="presParOf" srcId="{817B6B76-4704-4059-8D40-1EC4F04530F2}" destId="{D146997D-928B-48E7-BE19-9D2958E4EBA2}" srcOrd="2" destOrd="0" presId="urn:microsoft.com/office/officeart/2018/5/layout/IconCircleLabelList"/>
    <dgm:cxn modelId="{849A07DE-2DC5-4EEC-8986-2B7691252BAF}" type="presParOf" srcId="{817B6B76-4704-4059-8D40-1EC4F04530F2}" destId="{8AE46D39-1BB7-415D-B314-0DF12A8C1CEB}" srcOrd="3" destOrd="0" presId="urn:microsoft.com/office/officeart/2018/5/layout/IconCircleLabelList"/>
    <dgm:cxn modelId="{2C0FEA4E-62EE-44B9-8E79-BDAA8920E938}" type="presParOf" srcId="{D6053714-4336-4BB5-9007-9EC8FCF74D2F}" destId="{BDD4F00D-14BF-40A5-998A-F0FDC4F97985}" srcOrd="1" destOrd="0" presId="urn:microsoft.com/office/officeart/2018/5/layout/IconCircleLabelList"/>
    <dgm:cxn modelId="{A05BD8B7-EB72-4150-BB4B-F35504050DEB}" type="presParOf" srcId="{D6053714-4336-4BB5-9007-9EC8FCF74D2F}" destId="{55C4AD9C-E41E-4177-B852-F3D1C1A7DD86}" srcOrd="2" destOrd="0" presId="urn:microsoft.com/office/officeart/2018/5/layout/IconCircleLabelList"/>
    <dgm:cxn modelId="{BF7CAD23-17AC-4061-9A61-8962C3D4E433}" type="presParOf" srcId="{55C4AD9C-E41E-4177-B852-F3D1C1A7DD86}" destId="{6B13494F-56DE-4068-8FBA-D3A27707FF15}" srcOrd="0" destOrd="0" presId="urn:microsoft.com/office/officeart/2018/5/layout/IconCircleLabelList"/>
    <dgm:cxn modelId="{D12D9D50-9D95-4683-A38B-EB6328479EE9}" type="presParOf" srcId="{55C4AD9C-E41E-4177-B852-F3D1C1A7DD86}" destId="{64FFF8D4-5326-4E2B-90BE-1D575D927718}" srcOrd="1" destOrd="0" presId="urn:microsoft.com/office/officeart/2018/5/layout/IconCircleLabelList"/>
    <dgm:cxn modelId="{24D45075-768B-4204-A929-265DEC8907F0}" type="presParOf" srcId="{55C4AD9C-E41E-4177-B852-F3D1C1A7DD86}" destId="{9CABD0C3-769E-4ADA-BC87-1C73D4DF4059}" srcOrd="2" destOrd="0" presId="urn:microsoft.com/office/officeart/2018/5/layout/IconCircleLabelList"/>
    <dgm:cxn modelId="{4D263C28-A0C7-4243-8C7F-AB8DAC360A3C}" type="presParOf" srcId="{55C4AD9C-E41E-4177-B852-F3D1C1A7DD86}" destId="{BEEC1A10-483D-4687-BB2D-9B0DBB08699F}" srcOrd="3" destOrd="0" presId="urn:microsoft.com/office/officeart/2018/5/layout/IconCircleLabelList"/>
    <dgm:cxn modelId="{19F3EF5C-0162-4B95-B9FA-43C82A89B303}" type="presParOf" srcId="{D6053714-4336-4BB5-9007-9EC8FCF74D2F}" destId="{5A9EAB38-ACD6-41A0-9996-999E97298A64}" srcOrd="3" destOrd="0" presId="urn:microsoft.com/office/officeart/2018/5/layout/IconCircleLabelList"/>
    <dgm:cxn modelId="{B50647A2-48E8-441C-9E13-87B1E19A7266}" type="presParOf" srcId="{D6053714-4336-4BB5-9007-9EC8FCF74D2F}" destId="{D6091DBB-90F4-41C7-9308-B6181FDDB240}" srcOrd="4" destOrd="0" presId="urn:microsoft.com/office/officeart/2018/5/layout/IconCircleLabelList"/>
    <dgm:cxn modelId="{BF95243D-70DC-4BF5-916B-563E2E25879B}" type="presParOf" srcId="{D6091DBB-90F4-41C7-9308-B6181FDDB240}" destId="{125E7125-50F4-4BE1-B166-6BB44691225D}" srcOrd="0" destOrd="0" presId="urn:microsoft.com/office/officeart/2018/5/layout/IconCircleLabelList"/>
    <dgm:cxn modelId="{0E510679-E4F4-4965-B896-ED5B518C706E}" type="presParOf" srcId="{D6091DBB-90F4-41C7-9308-B6181FDDB240}" destId="{62FC0373-0D46-4B2F-9AF8-72B6F447FF4C}" srcOrd="1" destOrd="0" presId="urn:microsoft.com/office/officeart/2018/5/layout/IconCircleLabelList"/>
    <dgm:cxn modelId="{DB9384E9-E5EA-46FB-9030-81D3E2DC0048}" type="presParOf" srcId="{D6091DBB-90F4-41C7-9308-B6181FDDB240}" destId="{D13D2BC7-E033-464D-BB23-88EB59629780}" srcOrd="2" destOrd="0" presId="urn:microsoft.com/office/officeart/2018/5/layout/IconCircleLabelList"/>
    <dgm:cxn modelId="{E788A8F8-1E67-4EA7-8BA0-F1FEB63A391C}" type="presParOf" srcId="{D6091DBB-90F4-41C7-9308-B6181FDDB240}" destId="{DF8778B4-B3C4-4809-B18B-326EEBEB8952}"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60EF119-B9FD-46C0-AFF8-A00696B76C44}"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C95A1FD2-845D-4934-BC69-49B466E892E2}">
      <dgm:prSet/>
      <dgm:spPr/>
      <dgm:t>
        <a:bodyPr/>
        <a:lstStyle/>
        <a:p>
          <a:r>
            <a:rPr lang="en-GB" dirty="0"/>
            <a:t>Alone: List 3 of your own protective factors and 3 of your own risk factors</a:t>
          </a:r>
          <a:endParaRPr lang="en-US" dirty="0"/>
        </a:p>
      </dgm:t>
    </dgm:pt>
    <dgm:pt modelId="{B55818E6-C925-4C75-BE18-166E8DEEF823}" type="parTrans" cxnId="{59036E1E-8E4A-4430-9887-3B58B8F4968D}">
      <dgm:prSet/>
      <dgm:spPr/>
      <dgm:t>
        <a:bodyPr/>
        <a:lstStyle/>
        <a:p>
          <a:endParaRPr lang="en-US"/>
        </a:p>
      </dgm:t>
    </dgm:pt>
    <dgm:pt modelId="{73FA7544-6F11-4252-8985-711E25AFBF66}" type="sibTrans" cxnId="{59036E1E-8E4A-4430-9887-3B58B8F4968D}">
      <dgm:prSet/>
      <dgm:spPr/>
      <dgm:t>
        <a:bodyPr/>
        <a:lstStyle/>
        <a:p>
          <a:endParaRPr lang="en-US"/>
        </a:p>
      </dgm:t>
    </dgm:pt>
    <dgm:pt modelId="{1F400FD6-FBD0-45E0-BDD9-A818096D4CC0}">
      <dgm:prSet/>
      <dgm:spPr/>
      <dgm:t>
        <a:bodyPr/>
        <a:lstStyle/>
        <a:p>
          <a:r>
            <a:rPr lang="en-GB" dirty="0"/>
            <a:t>Can you think of ways to strengthen or increase protective factors and decrease or lessen your risk factors?</a:t>
          </a:r>
          <a:endParaRPr lang="en-US" dirty="0"/>
        </a:p>
      </dgm:t>
    </dgm:pt>
    <dgm:pt modelId="{42EE8D01-5D65-49EB-8174-9D530462BE5D}" type="parTrans" cxnId="{79C9DE4E-2E63-49EE-B078-696FDE31D993}">
      <dgm:prSet/>
      <dgm:spPr/>
      <dgm:t>
        <a:bodyPr/>
        <a:lstStyle/>
        <a:p>
          <a:endParaRPr lang="en-US"/>
        </a:p>
      </dgm:t>
    </dgm:pt>
    <dgm:pt modelId="{1C04599A-8F68-4C84-8055-AE04A851480A}" type="sibTrans" cxnId="{79C9DE4E-2E63-49EE-B078-696FDE31D993}">
      <dgm:prSet/>
      <dgm:spPr/>
      <dgm:t>
        <a:bodyPr/>
        <a:lstStyle/>
        <a:p>
          <a:endParaRPr lang="en-US"/>
        </a:p>
      </dgm:t>
    </dgm:pt>
    <dgm:pt modelId="{DA26A6A9-DC79-4BB7-9EC1-D9DC0E7C758F}">
      <dgm:prSet/>
      <dgm:spPr/>
      <dgm:t>
        <a:bodyPr/>
        <a:lstStyle/>
        <a:p>
          <a:r>
            <a:rPr lang="en-GB" dirty="0"/>
            <a:t>Managers – this could be a supervision exercise</a:t>
          </a:r>
          <a:endParaRPr lang="en-US" dirty="0"/>
        </a:p>
      </dgm:t>
    </dgm:pt>
    <dgm:pt modelId="{6212A4BD-6C9B-438D-9018-466D0740EECB}" type="parTrans" cxnId="{12D8EA5A-E819-4782-92E3-994A8E6EC62D}">
      <dgm:prSet/>
      <dgm:spPr/>
      <dgm:t>
        <a:bodyPr/>
        <a:lstStyle/>
        <a:p>
          <a:endParaRPr lang="en-US"/>
        </a:p>
      </dgm:t>
    </dgm:pt>
    <dgm:pt modelId="{3B639740-B540-4D50-85FD-1A15D92A00A0}" type="sibTrans" cxnId="{12D8EA5A-E819-4782-92E3-994A8E6EC62D}">
      <dgm:prSet/>
      <dgm:spPr/>
      <dgm:t>
        <a:bodyPr/>
        <a:lstStyle/>
        <a:p>
          <a:endParaRPr lang="en-US"/>
        </a:p>
      </dgm:t>
    </dgm:pt>
    <dgm:pt modelId="{53F0D060-6A4A-41BF-A23E-B0C2C9842B68}">
      <dgm:prSet/>
      <dgm:spPr/>
      <dgm:t>
        <a:bodyPr/>
        <a:lstStyle/>
        <a:p>
          <a:r>
            <a:rPr lang="en-GB" dirty="0"/>
            <a:t>Organisationally – what might need to change to help this</a:t>
          </a:r>
          <a:endParaRPr lang="en-US" dirty="0"/>
        </a:p>
      </dgm:t>
    </dgm:pt>
    <dgm:pt modelId="{9AB9D52A-471D-496F-9EF1-104F5FEFC2D7}" type="parTrans" cxnId="{348413F4-28D5-4FF7-BC8A-741B0CDE94D3}">
      <dgm:prSet/>
      <dgm:spPr/>
      <dgm:t>
        <a:bodyPr/>
        <a:lstStyle/>
        <a:p>
          <a:endParaRPr lang="en-US"/>
        </a:p>
      </dgm:t>
    </dgm:pt>
    <dgm:pt modelId="{47716988-54E7-42C6-8F40-BDD1D4138B6A}" type="sibTrans" cxnId="{348413F4-28D5-4FF7-BC8A-741B0CDE94D3}">
      <dgm:prSet/>
      <dgm:spPr/>
      <dgm:t>
        <a:bodyPr/>
        <a:lstStyle/>
        <a:p>
          <a:endParaRPr lang="en-US"/>
        </a:p>
      </dgm:t>
    </dgm:pt>
    <dgm:pt modelId="{4A2C31FA-B042-4601-B641-C6F4C46C97A5}" type="pres">
      <dgm:prSet presAssocID="{E60EF119-B9FD-46C0-AFF8-A00696B76C44}" presName="vert0" presStyleCnt="0">
        <dgm:presLayoutVars>
          <dgm:dir/>
          <dgm:animOne val="branch"/>
          <dgm:animLvl val="lvl"/>
        </dgm:presLayoutVars>
      </dgm:prSet>
      <dgm:spPr/>
    </dgm:pt>
    <dgm:pt modelId="{14A4D481-3301-4342-9615-54D5E41DDCCF}" type="pres">
      <dgm:prSet presAssocID="{C95A1FD2-845D-4934-BC69-49B466E892E2}" presName="thickLine" presStyleLbl="alignNode1" presStyleIdx="0" presStyleCnt="4"/>
      <dgm:spPr/>
    </dgm:pt>
    <dgm:pt modelId="{AA7090ED-89A4-47B6-90BE-6B582E51348A}" type="pres">
      <dgm:prSet presAssocID="{C95A1FD2-845D-4934-BC69-49B466E892E2}" presName="horz1" presStyleCnt="0"/>
      <dgm:spPr/>
    </dgm:pt>
    <dgm:pt modelId="{46C0C5A2-9C60-4EEA-88C7-4A370AC1DC6E}" type="pres">
      <dgm:prSet presAssocID="{C95A1FD2-845D-4934-BC69-49B466E892E2}" presName="tx1" presStyleLbl="revTx" presStyleIdx="0" presStyleCnt="4"/>
      <dgm:spPr/>
    </dgm:pt>
    <dgm:pt modelId="{35F10249-A6BF-4E1B-BF63-DA3206364432}" type="pres">
      <dgm:prSet presAssocID="{C95A1FD2-845D-4934-BC69-49B466E892E2}" presName="vert1" presStyleCnt="0"/>
      <dgm:spPr/>
    </dgm:pt>
    <dgm:pt modelId="{F1822CEF-5B24-45DF-94BB-45D7E430E8ED}" type="pres">
      <dgm:prSet presAssocID="{1F400FD6-FBD0-45E0-BDD9-A818096D4CC0}" presName="thickLine" presStyleLbl="alignNode1" presStyleIdx="1" presStyleCnt="4"/>
      <dgm:spPr/>
    </dgm:pt>
    <dgm:pt modelId="{3174012F-4C55-4F1F-A6B4-C8334395C332}" type="pres">
      <dgm:prSet presAssocID="{1F400FD6-FBD0-45E0-BDD9-A818096D4CC0}" presName="horz1" presStyleCnt="0"/>
      <dgm:spPr/>
    </dgm:pt>
    <dgm:pt modelId="{FDD3A54C-1FEB-4227-B7B7-AB661286CCA1}" type="pres">
      <dgm:prSet presAssocID="{1F400FD6-FBD0-45E0-BDD9-A818096D4CC0}" presName="tx1" presStyleLbl="revTx" presStyleIdx="1" presStyleCnt="4"/>
      <dgm:spPr/>
    </dgm:pt>
    <dgm:pt modelId="{A55C4656-F1F5-4352-9326-07E5D162F6C4}" type="pres">
      <dgm:prSet presAssocID="{1F400FD6-FBD0-45E0-BDD9-A818096D4CC0}" presName="vert1" presStyleCnt="0"/>
      <dgm:spPr/>
    </dgm:pt>
    <dgm:pt modelId="{674E403B-5285-4AAC-8F87-00DC1E52B486}" type="pres">
      <dgm:prSet presAssocID="{DA26A6A9-DC79-4BB7-9EC1-D9DC0E7C758F}" presName="thickLine" presStyleLbl="alignNode1" presStyleIdx="2" presStyleCnt="4"/>
      <dgm:spPr/>
    </dgm:pt>
    <dgm:pt modelId="{CC73DB96-FF12-4856-B68D-A76C36C90F33}" type="pres">
      <dgm:prSet presAssocID="{DA26A6A9-DC79-4BB7-9EC1-D9DC0E7C758F}" presName="horz1" presStyleCnt="0"/>
      <dgm:spPr/>
    </dgm:pt>
    <dgm:pt modelId="{6C8EFFF1-2317-4197-B53B-97C26E407450}" type="pres">
      <dgm:prSet presAssocID="{DA26A6A9-DC79-4BB7-9EC1-D9DC0E7C758F}" presName="tx1" presStyleLbl="revTx" presStyleIdx="2" presStyleCnt="4"/>
      <dgm:spPr/>
    </dgm:pt>
    <dgm:pt modelId="{0A4A08AF-F1CC-42BF-8CAF-48CA6DE6969D}" type="pres">
      <dgm:prSet presAssocID="{DA26A6A9-DC79-4BB7-9EC1-D9DC0E7C758F}" presName="vert1" presStyleCnt="0"/>
      <dgm:spPr/>
    </dgm:pt>
    <dgm:pt modelId="{66FD88E0-1537-4C5C-B35B-30E1E1D53EE5}" type="pres">
      <dgm:prSet presAssocID="{53F0D060-6A4A-41BF-A23E-B0C2C9842B68}" presName="thickLine" presStyleLbl="alignNode1" presStyleIdx="3" presStyleCnt="4"/>
      <dgm:spPr/>
    </dgm:pt>
    <dgm:pt modelId="{7F0C4E3E-D0BE-4D02-B3A7-7F08E02B848E}" type="pres">
      <dgm:prSet presAssocID="{53F0D060-6A4A-41BF-A23E-B0C2C9842B68}" presName="horz1" presStyleCnt="0"/>
      <dgm:spPr/>
    </dgm:pt>
    <dgm:pt modelId="{7A1AE738-AF00-40D4-BABC-72282454F3B9}" type="pres">
      <dgm:prSet presAssocID="{53F0D060-6A4A-41BF-A23E-B0C2C9842B68}" presName="tx1" presStyleLbl="revTx" presStyleIdx="3" presStyleCnt="4"/>
      <dgm:spPr/>
    </dgm:pt>
    <dgm:pt modelId="{BAADFAC0-A0E8-471C-B804-7FFECB247248}" type="pres">
      <dgm:prSet presAssocID="{53F0D060-6A4A-41BF-A23E-B0C2C9842B68}" presName="vert1" presStyleCnt="0"/>
      <dgm:spPr/>
    </dgm:pt>
  </dgm:ptLst>
  <dgm:cxnLst>
    <dgm:cxn modelId="{E921FA01-F60D-4922-A7C4-D4900302DFE5}" type="presOf" srcId="{DA26A6A9-DC79-4BB7-9EC1-D9DC0E7C758F}" destId="{6C8EFFF1-2317-4197-B53B-97C26E407450}" srcOrd="0" destOrd="0" presId="urn:microsoft.com/office/officeart/2008/layout/LinedList"/>
    <dgm:cxn modelId="{59036E1E-8E4A-4430-9887-3B58B8F4968D}" srcId="{E60EF119-B9FD-46C0-AFF8-A00696B76C44}" destId="{C95A1FD2-845D-4934-BC69-49B466E892E2}" srcOrd="0" destOrd="0" parTransId="{B55818E6-C925-4C75-BE18-166E8DEEF823}" sibTransId="{73FA7544-6F11-4252-8985-711E25AFBF66}"/>
    <dgm:cxn modelId="{74224443-CEA4-442A-B97D-DF0BB89A56AE}" type="presOf" srcId="{1F400FD6-FBD0-45E0-BDD9-A818096D4CC0}" destId="{FDD3A54C-1FEB-4227-B7B7-AB661286CCA1}" srcOrd="0" destOrd="0" presId="urn:microsoft.com/office/officeart/2008/layout/LinedList"/>
    <dgm:cxn modelId="{79C9DE4E-2E63-49EE-B078-696FDE31D993}" srcId="{E60EF119-B9FD-46C0-AFF8-A00696B76C44}" destId="{1F400FD6-FBD0-45E0-BDD9-A818096D4CC0}" srcOrd="1" destOrd="0" parTransId="{42EE8D01-5D65-49EB-8174-9D530462BE5D}" sibTransId="{1C04599A-8F68-4C84-8055-AE04A851480A}"/>
    <dgm:cxn modelId="{12D8EA5A-E819-4782-92E3-994A8E6EC62D}" srcId="{E60EF119-B9FD-46C0-AFF8-A00696B76C44}" destId="{DA26A6A9-DC79-4BB7-9EC1-D9DC0E7C758F}" srcOrd="2" destOrd="0" parTransId="{6212A4BD-6C9B-438D-9018-466D0740EECB}" sibTransId="{3B639740-B540-4D50-85FD-1A15D92A00A0}"/>
    <dgm:cxn modelId="{F7692483-5D39-4F09-BC31-D6D2CC579724}" type="presOf" srcId="{C95A1FD2-845D-4934-BC69-49B466E892E2}" destId="{46C0C5A2-9C60-4EEA-88C7-4A370AC1DC6E}" srcOrd="0" destOrd="0" presId="urn:microsoft.com/office/officeart/2008/layout/LinedList"/>
    <dgm:cxn modelId="{9A9943BB-9E67-412C-989E-652693B10077}" type="presOf" srcId="{E60EF119-B9FD-46C0-AFF8-A00696B76C44}" destId="{4A2C31FA-B042-4601-B641-C6F4C46C97A5}" srcOrd="0" destOrd="0" presId="urn:microsoft.com/office/officeart/2008/layout/LinedList"/>
    <dgm:cxn modelId="{5CECE6C0-E4A3-4AC3-9737-82916C517A3B}" type="presOf" srcId="{53F0D060-6A4A-41BF-A23E-B0C2C9842B68}" destId="{7A1AE738-AF00-40D4-BABC-72282454F3B9}" srcOrd="0" destOrd="0" presId="urn:microsoft.com/office/officeart/2008/layout/LinedList"/>
    <dgm:cxn modelId="{348413F4-28D5-4FF7-BC8A-741B0CDE94D3}" srcId="{E60EF119-B9FD-46C0-AFF8-A00696B76C44}" destId="{53F0D060-6A4A-41BF-A23E-B0C2C9842B68}" srcOrd="3" destOrd="0" parTransId="{9AB9D52A-471D-496F-9EF1-104F5FEFC2D7}" sibTransId="{47716988-54E7-42C6-8F40-BDD1D4138B6A}"/>
    <dgm:cxn modelId="{6A58DA75-9813-44FF-ADFF-8B70CCBAE860}" type="presParOf" srcId="{4A2C31FA-B042-4601-B641-C6F4C46C97A5}" destId="{14A4D481-3301-4342-9615-54D5E41DDCCF}" srcOrd="0" destOrd="0" presId="urn:microsoft.com/office/officeart/2008/layout/LinedList"/>
    <dgm:cxn modelId="{47BD5998-83B9-4A34-958A-71F03107B367}" type="presParOf" srcId="{4A2C31FA-B042-4601-B641-C6F4C46C97A5}" destId="{AA7090ED-89A4-47B6-90BE-6B582E51348A}" srcOrd="1" destOrd="0" presId="urn:microsoft.com/office/officeart/2008/layout/LinedList"/>
    <dgm:cxn modelId="{5EABF743-AF82-4704-A3D6-B077EF9155F2}" type="presParOf" srcId="{AA7090ED-89A4-47B6-90BE-6B582E51348A}" destId="{46C0C5A2-9C60-4EEA-88C7-4A370AC1DC6E}" srcOrd="0" destOrd="0" presId="urn:microsoft.com/office/officeart/2008/layout/LinedList"/>
    <dgm:cxn modelId="{761590CC-BCE3-471D-B9EC-9967FBDD7AC1}" type="presParOf" srcId="{AA7090ED-89A4-47B6-90BE-6B582E51348A}" destId="{35F10249-A6BF-4E1B-BF63-DA3206364432}" srcOrd="1" destOrd="0" presId="urn:microsoft.com/office/officeart/2008/layout/LinedList"/>
    <dgm:cxn modelId="{5F878426-EA98-495C-A975-EA023C918355}" type="presParOf" srcId="{4A2C31FA-B042-4601-B641-C6F4C46C97A5}" destId="{F1822CEF-5B24-45DF-94BB-45D7E430E8ED}" srcOrd="2" destOrd="0" presId="urn:microsoft.com/office/officeart/2008/layout/LinedList"/>
    <dgm:cxn modelId="{DFE26DCD-2585-46A6-8944-B63D4BE4B1F1}" type="presParOf" srcId="{4A2C31FA-B042-4601-B641-C6F4C46C97A5}" destId="{3174012F-4C55-4F1F-A6B4-C8334395C332}" srcOrd="3" destOrd="0" presId="urn:microsoft.com/office/officeart/2008/layout/LinedList"/>
    <dgm:cxn modelId="{81C3ADED-01DE-4415-847B-0D16CAC462E6}" type="presParOf" srcId="{3174012F-4C55-4F1F-A6B4-C8334395C332}" destId="{FDD3A54C-1FEB-4227-B7B7-AB661286CCA1}" srcOrd="0" destOrd="0" presId="urn:microsoft.com/office/officeart/2008/layout/LinedList"/>
    <dgm:cxn modelId="{2D67D454-38EA-4342-B6CE-17C7F6ACC045}" type="presParOf" srcId="{3174012F-4C55-4F1F-A6B4-C8334395C332}" destId="{A55C4656-F1F5-4352-9326-07E5D162F6C4}" srcOrd="1" destOrd="0" presId="urn:microsoft.com/office/officeart/2008/layout/LinedList"/>
    <dgm:cxn modelId="{06EDDAA5-0337-4462-8324-C8124A781784}" type="presParOf" srcId="{4A2C31FA-B042-4601-B641-C6F4C46C97A5}" destId="{674E403B-5285-4AAC-8F87-00DC1E52B486}" srcOrd="4" destOrd="0" presId="urn:microsoft.com/office/officeart/2008/layout/LinedList"/>
    <dgm:cxn modelId="{4741CA36-3E6E-499A-B230-399DE4ED2284}" type="presParOf" srcId="{4A2C31FA-B042-4601-B641-C6F4C46C97A5}" destId="{CC73DB96-FF12-4856-B68D-A76C36C90F33}" srcOrd="5" destOrd="0" presId="urn:microsoft.com/office/officeart/2008/layout/LinedList"/>
    <dgm:cxn modelId="{2408A69E-6AF9-4D6E-8D0B-A334F9256E44}" type="presParOf" srcId="{CC73DB96-FF12-4856-B68D-A76C36C90F33}" destId="{6C8EFFF1-2317-4197-B53B-97C26E407450}" srcOrd="0" destOrd="0" presId="urn:microsoft.com/office/officeart/2008/layout/LinedList"/>
    <dgm:cxn modelId="{D59C9A98-16DC-4C41-A71D-3D49E5011E82}" type="presParOf" srcId="{CC73DB96-FF12-4856-B68D-A76C36C90F33}" destId="{0A4A08AF-F1CC-42BF-8CAF-48CA6DE6969D}" srcOrd="1" destOrd="0" presId="urn:microsoft.com/office/officeart/2008/layout/LinedList"/>
    <dgm:cxn modelId="{ADC7BBA9-4E29-4F16-8FD6-478D6360CAA9}" type="presParOf" srcId="{4A2C31FA-B042-4601-B641-C6F4C46C97A5}" destId="{66FD88E0-1537-4C5C-B35B-30E1E1D53EE5}" srcOrd="6" destOrd="0" presId="urn:microsoft.com/office/officeart/2008/layout/LinedList"/>
    <dgm:cxn modelId="{7380C070-5EB7-4557-8A13-81247E9899AA}" type="presParOf" srcId="{4A2C31FA-B042-4601-B641-C6F4C46C97A5}" destId="{7F0C4E3E-D0BE-4D02-B3A7-7F08E02B848E}" srcOrd="7" destOrd="0" presId="urn:microsoft.com/office/officeart/2008/layout/LinedList"/>
    <dgm:cxn modelId="{59E23E9D-F339-4B92-8555-9C3987FCA990}" type="presParOf" srcId="{7F0C4E3E-D0BE-4D02-B3A7-7F08E02B848E}" destId="{7A1AE738-AF00-40D4-BABC-72282454F3B9}" srcOrd="0" destOrd="0" presId="urn:microsoft.com/office/officeart/2008/layout/LinedList"/>
    <dgm:cxn modelId="{0EC411D8-3FB5-49AD-B96F-F1713D02E9FB}" type="presParOf" srcId="{7F0C4E3E-D0BE-4D02-B3A7-7F08E02B848E}" destId="{BAADFAC0-A0E8-471C-B804-7FFECB24724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60EF119-B9FD-46C0-AFF8-A00696B76C44}"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C95A1FD2-845D-4934-BC69-49B466E892E2}">
      <dgm:prSet/>
      <dgm:spPr/>
      <dgm:t>
        <a:bodyPr/>
        <a:lstStyle/>
        <a:p>
          <a:r>
            <a:rPr lang="en-GB" dirty="0"/>
            <a:t>Do you discuss vicarious trauma in supervision?</a:t>
          </a:r>
          <a:endParaRPr lang="en-US" dirty="0"/>
        </a:p>
      </dgm:t>
    </dgm:pt>
    <dgm:pt modelId="{B55818E6-C925-4C75-BE18-166E8DEEF823}" type="parTrans" cxnId="{59036E1E-8E4A-4430-9887-3B58B8F4968D}">
      <dgm:prSet/>
      <dgm:spPr/>
      <dgm:t>
        <a:bodyPr/>
        <a:lstStyle/>
        <a:p>
          <a:endParaRPr lang="en-US"/>
        </a:p>
      </dgm:t>
    </dgm:pt>
    <dgm:pt modelId="{73FA7544-6F11-4252-8985-711E25AFBF66}" type="sibTrans" cxnId="{59036E1E-8E4A-4430-9887-3B58B8F4968D}">
      <dgm:prSet/>
      <dgm:spPr/>
      <dgm:t>
        <a:bodyPr/>
        <a:lstStyle/>
        <a:p>
          <a:endParaRPr lang="en-US"/>
        </a:p>
      </dgm:t>
    </dgm:pt>
    <dgm:pt modelId="{1F400FD6-FBD0-45E0-BDD9-A818096D4CC0}">
      <dgm:prSet/>
      <dgm:spPr/>
      <dgm:t>
        <a:bodyPr/>
        <a:lstStyle/>
        <a:p>
          <a:r>
            <a:rPr lang="en-GB" dirty="0"/>
            <a:t>Can you think of ways to strengthen or increase protective factors and decrease or lessen staff risk factors?</a:t>
          </a:r>
          <a:endParaRPr lang="en-US" dirty="0"/>
        </a:p>
      </dgm:t>
    </dgm:pt>
    <dgm:pt modelId="{42EE8D01-5D65-49EB-8174-9D530462BE5D}" type="parTrans" cxnId="{79C9DE4E-2E63-49EE-B078-696FDE31D993}">
      <dgm:prSet/>
      <dgm:spPr/>
      <dgm:t>
        <a:bodyPr/>
        <a:lstStyle/>
        <a:p>
          <a:endParaRPr lang="en-US"/>
        </a:p>
      </dgm:t>
    </dgm:pt>
    <dgm:pt modelId="{1C04599A-8F68-4C84-8055-AE04A851480A}" type="sibTrans" cxnId="{79C9DE4E-2E63-49EE-B078-696FDE31D993}">
      <dgm:prSet/>
      <dgm:spPr/>
      <dgm:t>
        <a:bodyPr/>
        <a:lstStyle/>
        <a:p>
          <a:endParaRPr lang="en-US"/>
        </a:p>
      </dgm:t>
    </dgm:pt>
    <dgm:pt modelId="{DA26A6A9-DC79-4BB7-9EC1-D9DC0E7C758F}">
      <dgm:prSet/>
      <dgm:spPr/>
      <dgm:t>
        <a:bodyPr/>
        <a:lstStyle/>
        <a:p>
          <a:r>
            <a:rPr lang="en-GB"/>
            <a:t>Managers – this could be a supervision exercise</a:t>
          </a:r>
          <a:endParaRPr lang="en-US"/>
        </a:p>
      </dgm:t>
    </dgm:pt>
    <dgm:pt modelId="{6212A4BD-6C9B-438D-9018-466D0740EECB}" type="parTrans" cxnId="{12D8EA5A-E819-4782-92E3-994A8E6EC62D}">
      <dgm:prSet/>
      <dgm:spPr/>
      <dgm:t>
        <a:bodyPr/>
        <a:lstStyle/>
        <a:p>
          <a:endParaRPr lang="en-US"/>
        </a:p>
      </dgm:t>
    </dgm:pt>
    <dgm:pt modelId="{3B639740-B540-4D50-85FD-1A15D92A00A0}" type="sibTrans" cxnId="{12D8EA5A-E819-4782-92E3-994A8E6EC62D}">
      <dgm:prSet/>
      <dgm:spPr/>
      <dgm:t>
        <a:bodyPr/>
        <a:lstStyle/>
        <a:p>
          <a:endParaRPr lang="en-US"/>
        </a:p>
      </dgm:t>
    </dgm:pt>
    <dgm:pt modelId="{53F0D060-6A4A-41BF-A23E-B0C2C9842B68}">
      <dgm:prSet/>
      <dgm:spPr/>
      <dgm:t>
        <a:bodyPr/>
        <a:lstStyle/>
        <a:p>
          <a:r>
            <a:rPr lang="en-GB"/>
            <a:t>Organisationally – what might need to change to help this</a:t>
          </a:r>
          <a:endParaRPr lang="en-US"/>
        </a:p>
      </dgm:t>
    </dgm:pt>
    <dgm:pt modelId="{9AB9D52A-471D-496F-9EF1-104F5FEFC2D7}" type="parTrans" cxnId="{348413F4-28D5-4FF7-BC8A-741B0CDE94D3}">
      <dgm:prSet/>
      <dgm:spPr/>
      <dgm:t>
        <a:bodyPr/>
        <a:lstStyle/>
        <a:p>
          <a:endParaRPr lang="en-US"/>
        </a:p>
      </dgm:t>
    </dgm:pt>
    <dgm:pt modelId="{47716988-54E7-42C6-8F40-BDD1D4138B6A}" type="sibTrans" cxnId="{348413F4-28D5-4FF7-BC8A-741B0CDE94D3}">
      <dgm:prSet/>
      <dgm:spPr/>
      <dgm:t>
        <a:bodyPr/>
        <a:lstStyle/>
        <a:p>
          <a:endParaRPr lang="en-US"/>
        </a:p>
      </dgm:t>
    </dgm:pt>
    <dgm:pt modelId="{BB5E59E4-7D98-4988-AE30-FFFF5BCAD994}" type="pres">
      <dgm:prSet presAssocID="{E60EF119-B9FD-46C0-AFF8-A00696B76C44}" presName="outerComposite" presStyleCnt="0">
        <dgm:presLayoutVars>
          <dgm:chMax val="5"/>
          <dgm:dir/>
          <dgm:resizeHandles val="exact"/>
        </dgm:presLayoutVars>
      </dgm:prSet>
      <dgm:spPr/>
    </dgm:pt>
    <dgm:pt modelId="{98A6AB56-889F-4209-B3E0-403ACA77762F}" type="pres">
      <dgm:prSet presAssocID="{E60EF119-B9FD-46C0-AFF8-A00696B76C44}" presName="dummyMaxCanvas" presStyleCnt="0">
        <dgm:presLayoutVars/>
      </dgm:prSet>
      <dgm:spPr/>
    </dgm:pt>
    <dgm:pt modelId="{166A17A4-5391-4277-B59D-C5EC2E574FFA}" type="pres">
      <dgm:prSet presAssocID="{E60EF119-B9FD-46C0-AFF8-A00696B76C44}" presName="FourNodes_1" presStyleLbl="node1" presStyleIdx="0" presStyleCnt="4" custLinFactNeighborX="57" custLinFactNeighborY="0">
        <dgm:presLayoutVars>
          <dgm:bulletEnabled val="1"/>
        </dgm:presLayoutVars>
      </dgm:prSet>
      <dgm:spPr/>
    </dgm:pt>
    <dgm:pt modelId="{7E1B5BD8-A07F-424E-AA07-436007144786}" type="pres">
      <dgm:prSet presAssocID="{E60EF119-B9FD-46C0-AFF8-A00696B76C44}" presName="FourNodes_2" presStyleLbl="node1" presStyleIdx="1" presStyleCnt="4">
        <dgm:presLayoutVars>
          <dgm:bulletEnabled val="1"/>
        </dgm:presLayoutVars>
      </dgm:prSet>
      <dgm:spPr/>
    </dgm:pt>
    <dgm:pt modelId="{14CCFF68-85C8-470A-A1AA-28E9BE75E870}" type="pres">
      <dgm:prSet presAssocID="{E60EF119-B9FD-46C0-AFF8-A00696B76C44}" presName="FourNodes_3" presStyleLbl="node1" presStyleIdx="2" presStyleCnt="4">
        <dgm:presLayoutVars>
          <dgm:bulletEnabled val="1"/>
        </dgm:presLayoutVars>
      </dgm:prSet>
      <dgm:spPr/>
    </dgm:pt>
    <dgm:pt modelId="{35F0BBAE-E61B-4640-B4CC-B65D6B4F0C0F}" type="pres">
      <dgm:prSet presAssocID="{E60EF119-B9FD-46C0-AFF8-A00696B76C44}" presName="FourNodes_4" presStyleLbl="node1" presStyleIdx="3" presStyleCnt="4">
        <dgm:presLayoutVars>
          <dgm:bulletEnabled val="1"/>
        </dgm:presLayoutVars>
      </dgm:prSet>
      <dgm:spPr/>
    </dgm:pt>
    <dgm:pt modelId="{3A6F8C42-26B4-429F-9016-0A42D9696E28}" type="pres">
      <dgm:prSet presAssocID="{E60EF119-B9FD-46C0-AFF8-A00696B76C44}" presName="FourConn_1-2" presStyleLbl="fgAccFollowNode1" presStyleIdx="0" presStyleCnt="3">
        <dgm:presLayoutVars>
          <dgm:bulletEnabled val="1"/>
        </dgm:presLayoutVars>
      </dgm:prSet>
      <dgm:spPr/>
    </dgm:pt>
    <dgm:pt modelId="{605F1041-618C-46D1-B7B9-9D30DEAE0343}" type="pres">
      <dgm:prSet presAssocID="{E60EF119-B9FD-46C0-AFF8-A00696B76C44}" presName="FourConn_2-3" presStyleLbl="fgAccFollowNode1" presStyleIdx="1" presStyleCnt="3">
        <dgm:presLayoutVars>
          <dgm:bulletEnabled val="1"/>
        </dgm:presLayoutVars>
      </dgm:prSet>
      <dgm:spPr/>
    </dgm:pt>
    <dgm:pt modelId="{B5262EE3-71A8-49E3-94E5-9CC39336CC00}" type="pres">
      <dgm:prSet presAssocID="{E60EF119-B9FD-46C0-AFF8-A00696B76C44}" presName="FourConn_3-4" presStyleLbl="fgAccFollowNode1" presStyleIdx="2" presStyleCnt="3">
        <dgm:presLayoutVars>
          <dgm:bulletEnabled val="1"/>
        </dgm:presLayoutVars>
      </dgm:prSet>
      <dgm:spPr/>
    </dgm:pt>
    <dgm:pt modelId="{832DBAA7-FA83-4E08-8C6A-FE49392A8D76}" type="pres">
      <dgm:prSet presAssocID="{E60EF119-B9FD-46C0-AFF8-A00696B76C44}" presName="FourNodes_1_text" presStyleLbl="node1" presStyleIdx="3" presStyleCnt="4">
        <dgm:presLayoutVars>
          <dgm:bulletEnabled val="1"/>
        </dgm:presLayoutVars>
      </dgm:prSet>
      <dgm:spPr/>
    </dgm:pt>
    <dgm:pt modelId="{51F338D3-D5FF-479B-8A51-A20286E3F724}" type="pres">
      <dgm:prSet presAssocID="{E60EF119-B9FD-46C0-AFF8-A00696B76C44}" presName="FourNodes_2_text" presStyleLbl="node1" presStyleIdx="3" presStyleCnt="4">
        <dgm:presLayoutVars>
          <dgm:bulletEnabled val="1"/>
        </dgm:presLayoutVars>
      </dgm:prSet>
      <dgm:spPr/>
    </dgm:pt>
    <dgm:pt modelId="{C3F927C2-8446-421F-B889-089B0657F76C}" type="pres">
      <dgm:prSet presAssocID="{E60EF119-B9FD-46C0-AFF8-A00696B76C44}" presName="FourNodes_3_text" presStyleLbl="node1" presStyleIdx="3" presStyleCnt="4">
        <dgm:presLayoutVars>
          <dgm:bulletEnabled val="1"/>
        </dgm:presLayoutVars>
      </dgm:prSet>
      <dgm:spPr/>
    </dgm:pt>
    <dgm:pt modelId="{E87275DF-F9C2-4A4E-9522-45005E62AB36}" type="pres">
      <dgm:prSet presAssocID="{E60EF119-B9FD-46C0-AFF8-A00696B76C44}" presName="FourNodes_4_text" presStyleLbl="node1" presStyleIdx="3" presStyleCnt="4">
        <dgm:presLayoutVars>
          <dgm:bulletEnabled val="1"/>
        </dgm:presLayoutVars>
      </dgm:prSet>
      <dgm:spPr/>
    </dgm:pt>
  </dgm:ptLst>
  <dgm:cxnLst>
    <dgm:cxn modelId="{277B3F04-C23F-4429-AE8B-320B7847D4B3}" type="presOf" srcId="{C95A1FD2-845D-4934-BC69-49B466E892E2}" destId="{832DBAA7-FA83-4E08-8C6A-FE49392A8D76}" srcOrd="1" destOrd="0" presId="urn:microsoft.com/office/officeart/2005/8/layout/vProcess5"/>
    <dgm:cxn modelId="{86E8D31B-4F01-47C4-86A1-CCE342342699}" type="presOf" srcId="{53F0D060-6A4A-41BF-A23E-B0C2C9842B68}" destId="{35F0BBAE-E61B-4640-B4CC-B65D6B4F0C0F}" srcOrd="0" destOrd="0" presId="urn:microsoft.com/office/officeart/2005/8/layout/vProcess5"/>
    <dgm:cxn modelId="{59036E1E-8E4A-4430-9887-3B58B8F4968D}" srcId="{E60EF119-B9FD-46C0-AFF8-A00696B76C44}" destId="{C95A1FD2-845D-4934-BC69-49B466E892E2}" srcOrd="0" destOrd="0" parTransId="{B55818E6-C925-4C75-BE18-166E8DEEF823}" sibTransId="{73FA7544-6F11-4252-8985-711E25AFBF66}"/>
    <dgm:cxn modelId="{E5DAEE5E-1E0E-46B9-80B1-6665D48D50E7}" type="presOf" srcId="{DA26A6A9-DC79-4BB7-9EC1-D9DC0E7C758F}" destId="{14CCFF68-85C8-470A-A1AA-28E9BE75E870}" srcOrd="0" destOrd="0" presId="urn:microsoft.com/office/officeart/2005/8/layout/vProcess5"/>
    <dgm:cxn modelId="{F2D8BE4C-F17C-4D93-8BFF-92B3BCFDC1FB}" type="presOf" srcId="{3B639740-B540-4D50-85FD-1A15D92A00A0}" destId="{B5262EE3-71A8-49E3-94E5-9CC39336CC00}" srcOrd="0" destOrd="0" presId="urn:microsoft.com/office/officeart/2005/8/layout/vProcess5"/>
    <dgm:cxn modelId="{79C9DE4E-2E63-49EE-B078-696FDE31D993}" srcId="{E60EF119-B9FD-46C0-AFF8-A00696B76C44}" destId="{1F400FD6-FBD0-45E0-BDD9-A818096D4CC0}" srcOrd="1" destOrd="0" parTransId="{42EE8D01-5D65-49EB-8174-9D530462BE5D}" sibTransId="{1C04599A-8F68-4C84-8055-AE04A851480A}"/>
    <dgm:cxn modelId="{131C626F-D7AD-460E-8F07-4F25D5CEF038}" type="presOf" srcId="{1F400FD6-FBD0-45E0-BDD9-A818096D4CC0}" destId="{51F338D3-D5FF-479B-8A51-A20286E3F724}" srcOrd="1" destOrd="0" presId="urn:microsoft.com/office/officeart/2005/8/layout/vProcess5"/>
    <dgm:cxn modelId="{1CF03E57-BAD1-4C4C-957A-78C095B65559}" type="presOf" srcId="{1F400FD6-FBD0-45E0-BDD9-A818096D4CC0}" destId="{7E1B5BD8-A07F-424E-AA07-436007144786}" srcOrd="0" destOrd="0" presId="urn:microsoft.com/office/officeart/2005/8/layout/vProcess5"/>
    <dgm:cxn modelId="{12D8EA5A-E819-4782-92E3-994A8E6EC62D}" srcId="{E60EF119-B9FD-46C0-AFF8-A00696B76C44}" destId="{DA26A6A9-DC79-4BB7-9EC1-D9DC0E7C758F}" srcOrd="2" destOrd="0" parTransId="{6212A4BD-6C9B-438D-9018-466D0740EECB}" sibTransId="{3B639740-B540-4D50-85FD-1A15D92A00A0}"/>
    <dgm:cxn modelId="{83CFCE7D-F648-4615-9100-6D86DA995730}" type="presOf" srcId="{DA26A6A9-DC79-4BB7-9EC1-D9DC0E7C758F}" destId="{C3F927C2-8446-421F-B889-089B0657F76C}" srcOrd="1" destOrd="0" presId="urn:microsoft.com/office/officeart/2005/8/layout/vProcess5"/>
    <dgm:cxn modelId="{D38E73A3-2033-4E24-BE36-949559AE7AD4}" type="presOf" srcId="{73FA7544-6F11-4252-8985-711E25AFBF66}" destId="{3A6F8C42-26B4-429F-9016-0A42D9696E28}" srcOrd="0" destOrd="0" presId="urn:microsoft.com/office/officeart/2005/8/layout/vProcess5"/>
    <dgm:cxn modelId="{FA5695AA-F7A8-4AD9-923F-1ECCD839C1D3}" type="presOf" srcId="{E60EF119-B9FD-46C0-AFF8-A00696B76C44}" destId="{BB5E59E4-7D98-4988-AE30-FFFF5BCAD994}" srcOrd="0" destOrd="0" presId="urn:microsoft.com/office/officeart/2005/8/layout/vProcess5"/>
    <dgm:cxn modelId="{EAD100CA-48CD-46B0-AACA-C97755E08F72}" type="presOf" srcId="{C95A1FD2-845D-4934-BC69-49B466E892E2}" destId="{166A17A4-5391-4277-B59D-C5EC2E574FFA}" srcOrd="0" destOrd="0" presId="urn:microsoft.com/office/officeart/2005/8/layout/vProcess5"/>
    <dgm:cxn modelId="{B0EF3DE4-C440-4ABF-9E89-BA482B14D4F8}" type="presOf" srcId="{53F0D060-6A4A-41BF-A23E-B0C2C9842B68}" destId="{E87275DF-F9C2-4A4E-9522-45005E62AB36}" srcOrd="1" destOrd="0" presId="urn:microsoft.com/office/officeart/2005/8/layout/vProcess5"/>
    <dgm:cxn modelId="{348413F4-28D5-4FF7-BC8A-741B0CDE94D3}" srcId="{E60EF119-B9FD-46C0-AFF8-A00696B76C44}" destId="{53F0D060-6A4A-41BF-A23E-B0C2C9842B68}" srcOrd="3" destOrd="0" parTransId="{9AB9D52A-471D-496F-9EF1-104F5FEFC2D7}" sibTransId="{47716988-54E7-42C6-8F40-BDD1D4138B6A}"/>
    <dgm:cxn modelId="{4101B9F6-A5F8-4D85-98BA-D9533FD80F84}" type="presOf" srcId="{1C04599A-8F68-4C84-8055-AE04A851480A}" destId="{605F1041-618C-46D1-B7B9-9D30DEAE0343}" srcOrd="0" destOrd="0" presId="urn:microsoft.com/office/officeart/2005/8/layout/vProcess5"/>
    <dgm:cxn modelId="{07D7059F-C244-49B5-B044-0B1C93F2CCF8}" type="presParOf" srcId="{BB5E59E4-7D98-4988-AE30-FFFF5BCAD994}" destId="{98A6AB56-889F-4209-B3E0-403ACA77762F}" srcOrd="0" destOrd="0" presId="urn:microsoft.com/office/officeart/2005/8/layout/vProcess5"/>
    <dgm:cxn modelId="{D7CA692B-0484-4414-8430-F429087791AA}" type="presParOf" srcId="{BB5E59E4-7D98-4988-AE30-FFFF5BCAD994}" destId="{166A17A4-5391-4277-B59D-C5EC2E574FFA}" srcOrd="1" destOrd="0" presId="urn:microsoft.com/office/officeart/2005/8/layout/vProcess5"/>
    <dgm:cxn modelId="{791C2937-C355-4101-ACDF-DF0A25C7A94B}" type="presParOf" srcId="{BB5E59E4-7D98-4988-AE30-FFFF5BCAD994}" destId="{7E1B5BD8-A07F-424E-AA07-436007144786}" srcOrd="2" destOrd="0" presId="urn:microsoft.com/office/officeart/2005/8/layout/vProcess5"/>
    <dgm:cxn modelId="{69E9A384-577A-451B-AD89-5B6E84E7AC4E}" type="presParOf" srcId="{BB5E59E4-7D98-4988-AE30-FFFF5BCAD994}" destId="{14CCFF68-85C8-470A-A1AA-28E9BE75E870}" srcOrd="3" destOrd="0" presId="urn:microsoft.com/office/officeart/2005/8/layout/vProcess5"/>
    <dgm:cxn modelId="{3A744C04-65B7-4DD1-9B74-B330C286C013}" type="presParOf" srcId="{BB5E59E4-7D98-4988-AE30-FFFF5BCAD994}" destId="{35F0BBAE-E61B-4640-B4CC-B65D6B4F0C0F}" srcOrd="4" destOrd="0" presId="urn:microsoft.com/office/officeart/2005/8/layout/vProcess5"/>
    <dgm:cxn modelId="{C722546C-483C-49CE-B89B-A69A4013F38A}" type="presParOf" srcId="{BB5E59E4-7D98-4988-AE30-FFFF5BCAD994}" destId="{3A6F8C42-26B4-429F-9016-0A42D9696E28}" srcOrd="5" destOrd="0" presId="urn:microsoft.com/office/officeart/2005/8/layout/vProcess5"/>
    <dgm:cxn modelId="{F786D0F2-178D-477C-A32A-3D566C3FE283}" type="presParOf" srcId="{BB5E59E4-7D98-4988-AE30-FFFF5BCAD994}" destId="{605F1041-618C-46D1-B7B9-9D30DEAE0343}" srcOrd="6" destOrd="0" presId="urn:microsoft.com/office/officeart/2005/8/layout/vProcess5"/>
    <dgm:cxn modelId="{76D1381D-24F0-4AB4-A52A-792E14E9D50F}" type="presParOf" srcId="{BB5E59E4-7D98-4988-AE30-FFFF5BCAD994}" destId="{B5262EE3-71A8-49E3-94E5-9CC39336CC00}" srcOrd="7" destOrd="0" presId="urn:microsoft.com/office/officeart/2005/8/layout/vProcess5"/>
    <dgm:cxn modelId="{BF92E43A-D986-469D-B690-7A0BFBE73577}" type="presParOf" srcId="{BB5E59E4-7D98-4988-AE30-FFFF5BCAD994}" destId="{832DBAA7-FA83-4E08-8C6A-FE49392A8D76}" srcOrd="8" destOrd="0" presId="urn:microsoft.com/office/officeart/2005/8/layout/vProcess5"/>
    <dgm:cxn modelId="{998C10CC-E21A-4897-838F-1F8BA9877EFE}" type="presParOf" srcId="{BB5E59E4-7D98-4988-AE30-FFFF5BCAD994}" destId="{51F338D3-D5FF-479B-8A51-A20286E3F724}" srcOrd="9" destOrd="0" presId="urn:microsoft.com/office/officeart/2005/8/layout/vProcess5"/>
    <dgm:cxn modelId="{36B65975-B6B4-4D7F-9325-F8BC2FE79886}" type="presParOf" srcId="{BB5E59E4-7D98-4988-AE30-FFFF5BCAD994}" destId="{C3F927C2-8446-421F-B889-089B0657F76C}" srcOrd="10" destOrd="0" presId="urn:microsoft.com/office/officeart/2005/8/layout/vProcess5"/>
    <dgm:cxn modelId="{E996105D-0D29-4A9D-AA80-F236438085EB}" type="presParOf" srcId="{BB5E59E4-7D98-4988-AE30-FFFF5BCAD994}" destId="{E87275DF-F9C2-4A4E-9522-45005E62AB36}"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B48EE92-4651-4336-9754-71BEF34D8409}" type="doc">
      <dgm:prSet loTypeId="urn:microsoft.com/office/officeart/2005/8/layout/vList5" loCatId="list" qsTypeId="urn:microsoft.com/office/officeart/2005/8/quickstyle/simple1" qsCatId="simple" csTypeId="urn:microsoft.com/office/officeart/2005/8/colors/accent2_2" csCatId="accent2" phldr="1"/>
      <dgm:spPr/>
      <dgm:t>
        <a:bodyPr/>
        <a:lstStyle/>
        <a:p>
          <a:endParaRPr lang="en-US"/>
        </a:p>
      </dgm:t>
    </dgm:pt>
    <dgm:pt modelId="{1B9FE625-B43F-4022-A57E-25386CA0ADA7}">
      <dgm:prSet/>
      <dgm:spPr/>
      <dgm:t>
        <a:bodyPr/>
        <a:lstStyle/>
        <a:p>
          <a:r>
            <a:rPr lang="en-GB" dirty="0"/>
            <a:t>Your Physical Position / Environment</a:t>
          </a:r>
          <a:endParaRPr lang="en-US" dirty="0"/>
        </a:p>
      </dgm:t>
    </dgm:pt>
    <dgm:pt modelId="{548792B8-DE68-429B-9BDD-08B4CCECB99B}" type="parTrans" cxnId="{45747BF5-9B47-421F-BC9B-4DB1676946DC}">
      <dgm:prSet/>
      <dgm:spPr/>
      <dgm:t>
        <a:bodyPr/>
        <a:lstStyle/>
        <a:p>
          <a:endParaRPr lang="en-US"/>
        </a:p>
      </dgm:t>
    </dgm:pt>
    <dgm:pt modelId="{3AB0B803-D667-4A84-A17D-5E8C67320691}" type="sibTrans" cxnId="{45747BF5-9B47-421F-BC9B-4DB1676946DC}">
      <dgm:prSet/>
      <dgm:spPr/>
      <dgm:t>
        <a:bodyPr/>
        <a:lstStyle/>
        <a:p>
          <a:endParaRPr lang="en-US"/>
        </a:p>
      </dgm:t>
    </dgm:pt>
    <dgm:pt modelId="{ABB6342D-F74B-472E-A4AE-A3FC162D70B6}">
      <dgm:prSet custT="1"/>
      <dgm:spPr/>
      <dgm:t>
        <a:bodyPr/>
        <a:lstStyle/>
        <a:p>
          <a:r>
            <a:rPr lang="en-GB" sz="2800" dirty="0">
              <a:latin typeface="Calibri" panose="020F0502020204030204" pitchFamily="34" charset="0"/>
              <a:cs typeface="Calibri" panose="020F0502020204030204" pitchFamily="34" charset="0"/>
            </a:rPr>
            <a:t>How / where are you both sitting?</a:t>
          </a:r>
          <a:endParaRPr lang="en-US" sz="2800" dirty="0">
            <a:latin typeface="Calibri" panose="020F0502020204030204" pitchFamily="34" charset="0"/>
            <a:cs typeface="Calibri" panose="020F0502020204030204" pitchFamily="34" charset="0"/>
          </a:endParaRPr>
        </a:p>
      </dgm:t>
    </dgm:pt>
    <dgm:pt modelId="{5E286D7E-16DA-484E-B3A4-E988DD2C63FD}" type="parTrans" cxnId="{D92B9BE7-6DDD-461D-9734-9BD9BA550DAB}">
      <dgm:prSet/>
      <dgm:spPr/>
      <dgm:t>
        <a:bodyPr/>
        <a:lstStyle/>
        <a:p>
          <a:endParaRPr lang="en-US"/>
        </a:p>
      </dgm:t>
    </dgm:pt>
    <dgm:pt modelId="{C9632BD2-2BEE-4B0C-9493-FD476447741A}" type="sibTrans" cxnId="{D92B9BE7-6DDD-461D-9734-9BD9BA550DAB}">
      <dgm:prSet/>
      <dgm:spPr/>
      <dgm:t>
        <a:bodyPr/>
        <a:lstStyle/>
        <a:p>
          <a:endParaRPr lang="en-US"/>
        </a:p>
      </dgm:t>
    </dgm:pt>
    <dgm:pt modelId="{33CDE0F3-8D1E-4C07-944F-6B4E06002541}">
      <dgm:prSet custT="1"/>
      <dgm:spPr/>
      <dgm:t>
        <a:bodyPr/>
        <a:lstStyle/>
        <a:p>
          <a:r>
            <a:rPr lang="en-GB" sz="2800" dirty="0">
              <a:latin typeface="Calibri" panose="020F0502020204030204" pitchFamily="34" charset="0"/>
              <a:cs typeface="Calibri" panose="020F0502020204030204" pitchFamily="34" charset="0"/>
            </a:rPr>
            <a:t>How is your room set-up? ( Enough space?)</a:t>
          </a:r>
          <a:endParaRPr lang="en-US" sz="2800" dirty="0">
            <a:latin typeface="Calibri" panose="020F0502020204030204" pitchFamily="34" charset="0"/>
            <a:cs typeface="Calibri" panose="020F0502020204030204" pitchFamily="34" charset="0"/>
          </a:endParaRPr>
        </a:p>
      </dgm:t>
    </dgm:pt>
    <dgm:pt modelId="{F97C6884-E0C3-4F6F-8638-AE6AAE2C4101}" type="parTrans" cxnId="{D4D9FA41-6E85-4DBB-85B1-6D8D996E6C97}">
      <dgm:prSet/>
      <dgm:spPr/>
      <dgm:t>
        <a:bodyPr/>
        <a:lstStyle/>
        <a:p>
          <a:endParaRPr lang="en-US"/>
        </a:p>
      </dgm:t>
    </dgm:pt>
    <dgm:pt modelId="{7EC72FDE-405F-4539-B2B3-F66175C2A3AA}" type="sibTrans" cxnId="{D4D9FA41-6E85-4DBB-85B1-6D8D996E6C97}">
      <dgm:prSet/>
      <dgm:spPr/>
      <dgm:t>
        <a:bodyPr/>
        <a:lstStyle/>
        <a:p>
          <a:endParaRPr lang="en-US"/>
        </a:p>
      </dgm:t>
    </dgm:pt>
    <dgm:pt modelId="{BD241A28-1260-4B2E-9DE4-1387C6578EAB}">
      <dgm:prSet custT="1"/>
      <dgm:spPr/>
      <dgm:t>
        <a:bodyPr/>
        <a:lstStyle/>
        <a:p>
          <a:r>
            <a:rPr lang="en-GB" sz="2800" dirty="0">
              <a:latin typeface="Calibri" panose="020F0502020204030204" pitchFamily="34" charset="0"/>
              <a:cs typeface="Calibri" panose="020F0502020204030204" pitchFamily="34" charset="0"/>
            </a:rPr>
            <a:t>Shields and armour (clothes / jewellery / furniture)?</a:t>
          </a:r>
          <a:endParaRPr lang="en-US" sz="2800" dirty="0">
            <a:latin typeface="Calibri" panose="020F0502020204030204" pitchFamily="34" charset="0"/>
            <a:cs typeface="Calibri" panose="020F0502020204030204" pitchFamily="34" charset="0"/>
          </a:endParaRPr>
        </a:p>
      </dgm:t>
    </dgm:pt>
    <dgm:pt modelId="{2E2075A7-F91B-40BA-A20B-C6615498DA75}" type="parTrans" cxnId="{8E10C32B-C726-405F-A58C-58A2814A1667}">
      <dgm:prSet/>
      <dgm:spPr/>
      <dgm:t>
        <a:bodyPr/>
        <a:lstStyle/>
        <a:p>
          <a:endParaRPr lang="en-US"/>
        </a:p>
      </dgm:t>
    </dgm:pt>
    <dgm:pt modelId="{E3D6D8C4-C56E-4073-8EDB-1CB3113FFD20}" type="sibTrans" cxnId="{8E10C32B-C726-405F-A58C-58A2814A1667}">
      <dgm:prSet/>
      <dgm:spPr/>
      <dgm:t>
        <a:bodyPr/>
        <a:lstStyle/>
        <a:p>
          <a:endParaRPr lang="en-US"/>
        </a:p>
      </dgm:t>
    </dgm:pt>
    <dgm:pt modelId="{116FD2DA-F7E6-4911-A054-298C2A3F336C}">
      <dgm:prSet custT="1"/>
      <dgm:spPr/>
      <dgm:t>
        <a:bodyPr/>
        <a:lstStyle/>
        <a:p>
          <a:r>
            <a:rPr lang="en-GB" sz="2800" dirty="0">
              <a:latin typeface="Calibri" panose="020F0502020204030204" pitchFamily="34" charset="0"/>
              <a:cs typeface="Calibri" panose="020F0502020204030204" pitchFamily="34" charset="0"/>
            </a:rPr>
            <a:t>Safety</a:t>
          </a:r>
          <a:endParaRPr lang="en-US" sz="2800" dirty="0">
            <a:latin typeface="Calibri" panose="020F0502020204030204" pitchFamily="34" charset="0"/>
            <a:cs typeface="Calibri" panose="020F0502020204030204" pitchFamily="34" charset="0"/>
          </a:endParaRPr>
        </a:p>
      </dgm:t>
    </dgm:pt>
    <dgm:pt modelId="{C7BBF97E-D4B6-4A82-8C7F-6A5FBC8E3E4C}" type="parTrans" cxnId="{275C79E2-3793-4F66-83C7-FF604A0151A2}">
      <dgm:prSet/>
      <dgm:spPr/>
      <dgm:t>
        <a:bodyPr/>
        <a:lstStyle/>
        <a:p>
          <a:endParaRPr lang="en-US"/>
        </a:p>
      </dgm:t>
    </dgm:pt>
    <dgm:pt modelId="{8284001A-4A85-4FEB-BEE2-0B79C717A16A}" type="sibTrans" cxnId="{275C79E2-3793-4F66-83C7-FF604A0151A2}">
      <dgm:prSet/>
      <dgm:spPr/>
      <dgm:t>
        <a:bodyPr/>
        <a:lstStyle/>
        <a:p>
          <a:endParaRPr lang="en-US"/>
        </a:p>
      </dgm:t>
    </dgm:pt>
    <dgm:pt modelId="{4984D874-DEAA-484D-9BC1-892A8D888BB9}">
      <dgm:prSet custT="1"/>
      <dgm:spPr/>
      <dgm:t>
        <a:bodyPr/>
        <a:lstStyle/>
        <a:p>
          <a:r>
            <a:rPr lang="en-GB" sz="2800" dirty="0">
              <a:latin typeface="Calibri" panose="020F0502020204030204" pitchFamily="34" charset="0"/>
              <a:cs typeface="Calibri" panose="020F0502020204030204" pitchFamily="34" charset="0"/>
            </a:rPr>
            <a:t>Which room are you in, if home working</a:t>
          </a:r>
          <a:endParaRPr lang="en-US" sz="2800" dirty="0">
            <a:latin typeface="Calibri" panose="020F0502020204030204" pitchFamily="34" charset="0"/>
            <a:cs typeface="Calibri" panose="020F0502020204030204" pitchFamily="34" charset="0"/>
          </a:endParaRPr>
        </a:p>
      </dgm:t>
    </dgm:pt>
    <dgm:pt modelId="{086D9E6A-F71D-41EA-85D0-78B4A42A3554}" type="parTrans" cxnId="{77CEC7AB-84BA-4DDE-8F8A-7524831C7B2F}">
      <dgm:prSet/>
      <dgm:spPr/>
      <dgm:t>
        <a:bodyPr/>
        <a:lstStyle/>
        <a:p>
          <a:endParaRPr lang="en-US"/>
        </a:p>
      </dgm:t>
    </dgm:pt>
    <dgm:pt modelId="{AA4F9449-BA9F-4DEA-A1FA-3ED12C7208D3}" type="sibTrans" cxnId="{77CEC7AB-84BA-4DDE-8F8A-7524831C7B2F}">
      <dgm:prSet/>
      <dgm:spPr/>
      <dgm:t>
        <a:bodyPr/>
        <a:lstStyle/>
        <a:p>
          <a:endParaRPr lang="en-US"/>
        </a:p>
      </dgm:t>
    </dgm:pt>
    <dgm:pt modelId="{532AECB3-E0DE-4A1D-8B51-5DF4B2330E24}">
      <dgm:prSet custT="1"/>
      <dgm:spPr/>
      <dgm:t>
        <a:bodyPr/>
        <a:lstStyle/>
        <a:p>
          <a:r>
            <a:rPr lang="en-GB" sz="2800" dirty="0">
              <a:latin typeface="Calibri" panose="020F0502020204030204" pitchFamily="34" charset="0"/>
              <a:cs typeface="Calibri" panose="020F0502020204030204" pitchFamily="34" charset="0"/>
            </a:rPr>
            <a:t>Manage your background if using video</a:t>
          </a:r>
          <a:endParaRPr lang="en-US" sz="2800" dirty="0">
            <a:latin typeface="Calibri" panose="020F0502020204030204" pitchFamily="34" charset="0"/>
            <a:cs typeface="Calibri" panose="020F0502020204030204" pitchFamily="34" charset="0"/>
          </a:endParaRPr>
        </a:p>
      </dgm:t>
    </dgm:pt>
    <dgm:pt modelId="{86EA37A9-8AD8-467C-88EE-74C518CB3BA4}" type="parTrans" cxnId="{936B8204-BB17-4164-9ECD-5E13DCBDCACB}">
      <dgm:prSet/>
      <dgm:spPr/>
      <dgm:t>
        <a:bodyPr/>
        <a:lstStyle/>
        <a:p>
          <a:endParaRPr lang="en-US"/>
        </a:p>
      </dgm:t>
    </dgm:pt>
    <dgm:pt modelId="{8108C36D-CA10-4BA9-AC3A-074CE0F40323}" type="sibTrans" cxnId="{936B8204-BB17-4164-9ECD-5E13DCBDCACB}">
      <dgm:prSet/>
      <dgm:spPr/>
      <dgm:t>
        <a:bodyPr/>
        <a:lstStyle/>
        <a:p>
          <a:endParaRPr lang="en-US"/>
        </a:p>
      </dgm:t>
    </dgm:pt>
    <dgm:pt modelId="{60468118-D9F0-4CDD-BEA5-06C97AD836B2}" type="pres">
      <dgm:prSet presAssocID="{BB48EE92-4651-4336-9754-71BEF34D8409}" presName="Name0" presStyleCnt="0">
        <dgm:presLayoutVars>
          <dgm:dir/>
          <dgm:animLvl val="lvl"/>
          <dgm:resizeHandles val="exact"/>
        </dgm:presLayoutVars>
      </dgm:prSet>
      <dgm:spPr/>
    </dgm:pt>
    <dgm:pt modelId="{D5AB9E8E-E4D1-4E9C-9122-C9029CBC1987}" type="pres">
      <dgm:prSet presAssocID="{1B9FE625-B43F-4022-A57E-25386CA0ADA7}" presName="linNode" presStyleCnt="0"/>
      <dgm:spPr/>
    </dgm:pt>
    <dgm:pt modelId="{FF5171F2-2E3B-4A1F-BD5C-F7D3C8D31B04}" type="pres">
      <dgm:prSet presAssocID="{1B9FE625-B43F-4022-A57E-25386CA0ADA7}" presName="parentText" presStyleLbl="node1" presStyleIdx="0" presStyleCnt="1" custLinFactNeighborX="-1844" custLinFactNeighborY="-11571">
        <dgm:presLayoutVars>
          <dgm:chMax val="1"/>
          <dgm:bulletEnabled val="1"/>
        </dgm:presLayoutVars>
      </dgm:prSet>
      <dgm:spPr/>
    </dgm:pt>
    <dgm:pt modelId="{446A961A-873D-48ED-8871-FB326FC8083A}" type="pres">
      <dgm:prSet presAssocID="{1B9FE625-B43F-4022-A57E-25386CA0ADA7}" presName="descendantText" presStyleLbl="alignAccFollowNode1" presStyleIdx="0" presStyleCnt="1" custScaleY="125122">
        <dgm:presLayoutVars>
          <dgm:bulletEnabled val="1"/>
        </dgm:presLayoutVars>
      </dgm:prSet>
      <dgm:spPr/>
    </dgm:pt>
  </dgm:ptLst>
  <dgm:cxnLst>
    <dgm:cxn modelId="{936B8204-BB17-4164-9ECD-5E13DCBDCACB}" srcId="{1B9FE625-B43F-4022-A57E-25386CA0ADA7}" destId="{532AECB3-E0DE-4A1D-8B51-5DF4B2330E24}" srcOrd="5" destOrd="0" parTransId="{86EA37A9-8AD8-467C-88EE-74C518CB3BA4}" sibTransId="{8108C36D-CA10-4BA9-AC3A-074CE0F40323}"/>
    <dgm:cxn modelId="{8E10C32B-C726-405F-A58C-58A2814A1667}" srcId="{1B9FE625-B43F-4022-A57E-25386CA0ADA7}" destId="{BD241A28-1260-4B2E-9DE4-1387C6578EAB}" srcOrd="2" destOrd="0" parTransId="{2E2075A7-F91B-40BA-A20B-C6615498DA75}" sibTransId="{E3D6D8C4-C56E-4073-8EDB-1CB3113FFD20}"/>
    <dgm:cxn modelId="{07BD4233-FCDB-4F1D-A9CE-2FC8D7CEAD0B}" type="presOf" srcId="{BB48EE92-4651-4336-9754-71BEF34D8409}" destId="{60468118-D9F0-4CDD-BEA5-06C97AD836B2}" srcOrd="0" destOrd="0" presId="urn:microsoft.com/office/officeart/2005/8/layout/vList5"/>
    <dgm:cxn modelId="{D4D9FA41-6E85-4DBB-85B1-6D8D996E6C97}" srcId="{1B9FE625-B43F-4022-A57E-25386CA0ADA7}" destId="{33CDE0F3-8D1E-4C07-944F-6B4E06002541}" srcOrd="1" destOrd="0" parTransId="{F97C6884-E0C3-4F6F-8638-AE6AAE2C4101}" sibTransId="{7EC72FDE-405F-4539-B2B3-F66175C2A3AA}"/>
    <dgm:cxn modelId="{F8C83148-61FC-49D0-8B8C-1ADA0EE48802}" type="presOf" srcId="{1B9FE625-B43F-4022-A57E-25386CA0ADA7}" destId="{FF5171F2-2E3B-4A1F-BD5C-F7D3C8D31B04}" srcOrd="0" destOrd="0" presId="urn:microsoft.com/office/officeart/2005/8/layout/vList5"/>
    <dgm:cxn modelId="{3D08D984-11C5-4D1E-977F-97E70FED24DE}" type="presOf" srcId="{116FD2DA-F7E6-4911-A054-298C2A3F336C}" destId="{446A961A-873D-48ED-8871-FB326FC8083A}" srcOrd="0" destOrd="3" presId="urn:microsoft.com/office/officeart/2005/8/layout/vList5"/>
    <dgm:cxn modelId="{D163ED9E-3415-44EA-8574-8B43DADD3C0A}" type="presOf" srcId="{4984D874-DEAA-484D-9BC1-892A8D888BB9}" destId="{446A961A-873D-48ED-8871-FB326FC8083A}" srcOrd="0" destOrd="4" presId="urn:microsoft.com/office/officeart/2005/8/layout/vList5"/>
    <dgm:cxn modelId="{8CCC16A6-3483-4AC5-9148-319CAAFB8A7C}" type="presOf" srcId="{BD241A28-1260-4B2E-9DE4-1387C6578EAB}" destId="{446A961A-873D-48ED-8871-FB326FC8083A}" srcOrd="0" destOrd="2" presId="urn:microsoft.com/office/officeart/2005/8/layout/vList5"/>
    <dgm:cxn modelId="{6729AEA9-0C7F-4548-ACCA-9C7BE73FDFB8}" type="presOf" srcId="{532AECB3-E0DE-4A1D-8B51-5DF4B2330E24}" destId="{446A961A-873D-48ED-8871-FB326FC8083A}" srcOrd="0" destOrd="5" presId="urn:microsoft.com/office/officeart/2005/8/layout/vList5"/>
    <dgm:cxn modelId="{77CEC7AB-84BA-4DDE-8F8A-7524831C7B2F}" srcId="{1B9FE625-B43F-4022-A57E-25386CA0ADA7}" destId="{4984D874-DEAA-484D-9BC1-892A8D888BB9}" srcOrd="4" destOrd="0" parTransId="{086D9E6A-F71D-41EA-85D0-78B4A42A3554}" sibTransId="{AA4F9449-BA9F-4DEA-A1FA-3ED12C7208D3}"/>
    <dgm:cxn modelId="{197BF5B4-F2BB-43F7-B36F-9DF5D0208DBE}" type="presOf" srcId="{33CDE0F3-8D1E-4C07-944F-6B4E06002541}" destId="{446A961A-873D-48ED-8871-FB326FC8083A}" srcOrd="0" destOrd="1" presId="urn:microsoft.com/office/officeart/2005/8/layout/vList5"/>
    <dgm:cxn modelId="{275C79E2-3793-4F66-83C7-FF604A0151A2}" srcId="{1B9FE625-B43F-4022-A57E-25386CA0ADA7}" destId="{116FD2DA-F7E6-4911-A054-298C2A3F336C}" srcOrd="3" destOrd="0" parTransId="{C7BBF97E-D4B6-4A82-8C7F-6A5FBC8E3E4C}" sibTransId="{8284001A-4A85-4FEB-BEE2-0B79C717A16A}"/>
    <dgm:cxn modelId="{D92B9BE7-6DDD-461D-9734-9BD9BA550DAB}" srcId="{1B9FE625-B43F-4022-A57E-25386CA0ADA7}" destId="{ABB6342D-F74B-472E-A4AE-A3FC162D70B6}" srcOrd="0" destOrd="0" parTransId="{5E286D7E-16DA-484E-B3A4-E988DD2C63FD}" sibTransId="{C9632BD2-2BEE-4B0C-9493-FD476447741A}"/>
    <dgm:cxn modelId="{7A823EE9-F5B3-43AE-92CB-2096EE1028F9}" type="presOf" srcId="{ABB6342D-F74B-472E-A4AE-A3FC162D70B6}" destId="{446A961A-873D-48ED-8871-FB326FC8083A}" srcOrd="0" destOrd="0" presId="urn:microsoft.com/office/officeart/2005/8/layout/vList5"/>
    <dgm:cxn modelId="{45747BF5-9B47-421F-BC9B-4DB1676946DC}" srcId="{BB48EE92-4651-4336-9754-71BEF34D8409}" destId="{1B9FE625-B43F-4022-A57E-25386CA0ADA7}" srcOrd="0" destOrd="0" parTransId="{548792B8-DE68-429B-9BDD-08B4CCECB99B}" sibTransId="{3AB0B803-D667-4A84-A17D-5E8C67320691}"/>
    <dgm:cxn modelId="{7449D4A2-051D-40B8-9B7B-8F7308C552AA}" type="presParOf" srcId="{60468118-D9F0-4CDD-BEA5-06C97AD836B2}" destId="{D5AB9E8E-E4D1-4E9C-9122-C9029CBC1987}" srcOrd="0" destOrd="0" presId="urn:microsoft.com/office/officeart/2005/8/layout/vList5"/>
    <dgm:cxn modelId="{BBA3A16C-7EF9-400B-A35B-05B4407DC3A9}" type="presParOf" srcId="{D5AB9E8E-E4D1-4E9C-9122-C9029CBC1987}" destId="{FF5171F2-2E3B-4A1F-BD5C-F7D3C8D31B04}" srcOrd="0" destOrd="0" presId="urn:microsoft.com/office/officeart/2005/8/layout/vList5"/>
    <dgm:cxn modelId="{D02674C5-E5E0-4089-B3D0-CC4E6E8A8971}" type="presParOf" srcId="{D5AB9E8E-E4D1-4E9C-9122-C9029CBC1987}" destId="{446A961A-873D-48ED-8871-FB326FC8083A}"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EB2EF31-9DA3-4DE2-A4AD-530C39833B9F}" type="doc">
      <dgm:prSet loTypeId="urn:microsoft.com/office/officeart/2008/layout/LinedList" loCatId="list" qsTypeId="urn:microsoft.com/office/officeart/2005/8/quickstyle/simple5" qsCatId="simple" csTypeId="urn:microsoft.com/office/officeart/2005/8/colors/accent1_2" csCatId="accent1" phldr="1"/>
      <dgm:spPr/>
      <dgm:t>
        <a:bodyPr/>
        <a:lstStyle/>
        <a:p>
          <a:endParaRPr lang="en-US"/>
        </a:p>
      </dgm:t>
    </dgm:pt>
    <dgm:pt modelId="{CEA53B71-DBBF-4C45-8DCA-BF1828C215A9}">
      <dgm:prSet/>
      <dgm:spPr/>
      <dgm:t>
        <a:bodyPr/>
        <a:lstStyle/>
        <a:p>
          <a:r>
            <a:rPr lang="en-GB"/>
            <a:t>Check in with yourself – how do you feel?</a:t>
          </a:r>
          <a:endParaRPr lang="en-US"/>
        </a:p>
      </dgm:t>
    </dgm:pt>
    <dgm:pt modelId="{A60EC34B-2C31-475B-BC8A-A8798D08D8E2}" type="parTrans" cxnId="{55AFC542-1522-4767-8D43-70F18B231E6B}">
      <dgm:prSet/>
      <dgm:spPr/>
      <dgm:t>
        <a:bodyPr/>
        <a:lstStyle/>
        <a:p>
          <a:endParaRPr lang="en-US"/>
        </a:p>
      </dgm:t>
    </dgm:pt>
    <dgm:pt modelId="{6CBEE53B-2762-49E6-AA19-B9F3EFEA7049}" type="sibTrans" cxnId="{55AFC542-1522-4767-8D43-70F18B231E6B}">
      <dgm:prSet/>
      <dgm:spPr/>
      <dgm:t>
        <a:bodyPr/>
        <a:lstStyle/>
        <a:p>
          <a:endParaRPr lang="en-US"/>
        </a:p>
      </dgm:t>
    </dgm:pt>
    <dgm:pt modelId="{31DF8D24-A326-468B-8EA6-19E330C1084D}">
      <dgm:prSet/>
      <dgm:spPr/>
      <dgm:t>
        <a:bodyPr/>
        <a:lstStyle/>
        <a:p>
          <a:r>
            <a:rPr lang="en-GB"/>
            <a:t>Anticipate potential triggers for you</a:t>
          </a:r>
          <a:endParaRPr lang="en-US"/>
        </a:p>
      </dgm:t>
    </dgm:pt>
    <dgm:pt modelId="{2D36F528-15CD-4C33-AB39-1EBF77E1B3EE}" type="parTrans" cxnId="{DFD6F64F-9BB1-4E2A-8896-D8762BE67E31}">
      <dgm:prSet/>
      <dgm:spPr/>
      <dgm:t>
        <a:bodyPr/>
        <a:lstStyle/>
        <a:p>
          <a:endParaRPr lang="en-US"/>
        </a:p>
      </dgm:t>
    </dgm:pt>
    <dgm:pt modelId="{2804B2B2-B7ED-423F-BCD7-92CCBAAB8AE7}" type="sibTrans" cxnId="{DFD6F64F-9BB1-4E2A-8896-D8762BE67E31}">
      <dgm:prSet/>
      <dgm:spPr/>
      <dgm:t>
        <a:bodyPr/>
        <a:lstStyle/>
        <a:p>
          <a:endParaRPr lang="en-US"/>
        </a:p>
      </dgm:t>
    </dgm:pt>
    <dgm:pt modelId="{29E122C3-B4D9-406F-8817-01E3D4190142}">
      <dgm:prSet/>
      <dgm:spPr/>
      <dgm:t>
        <a:bodyPr/>
        <a:lstStyle/>
        <a:p>
          <a:r>
            <a:rPr lang="en-GB" dirty="0"/>
            <a:t>You could take a few deep breaths / do a five -minute mindfulness exercise</a:t>
          </a:r>
          <a:endParaRPr lang="en-US" dirty="0"/>
        </a:p>
      </dgm:t>
    </dgm:pt>
    <dgm:pt modelId="{52F6CC45-EC21-487C-B0D0-53C2CE83C8B5}" type="parTrans" cxnId="{A5395200-D68E-49D9-BA0B-0FDB38D6366D}">
      <dgm:prSet/>
      <dgm:spPr/>
      <dgm:t>
        <a:bodyPr/>
        <a:lstStyle/>
        <a:p>
          <a:endParaRPr lang="en-US"/>
        </a:p>
      </dgm:t>
    </dgm:pt>
    <dgm:pt modelId="{4D112772-C692-46A8-9A6E-3BEED3BF4A0B}" type="sibTrans" cxnId="{A5395200-D68E-49D9-BA0B-0FDB38D6366D}">
      <dgm:prSet/>
      <dgm:spPr/>
      <dgm:t>
        <a:bodyPr/>
        <a:lstStyle/>
        <a:p>
          <a:endParaRPr lang="en-US"/>
        </a:p>
      </dgm:t>
    </dgm:pt>
    <dgm:pt modelId="{45F4E87D-E9FD-41FA-B3EC-FE25816262D7}">
      <dgm:prSet/>
      <dgm:spPr/>
      <dgm:t>
        <a:bodyPr/>
        <a:lstStyle/>
        <a:p>
          <a:r>
            <a:rPr lang="en-GB"/>
            <a:t>Ensure that you have time – try not to rush from another meeting</a:t>
          </a:r>
          <a:endParaRPr lang="en-US"/>
        </a:p>
      </dgm:t>
    </dgm:pt>
    <dgm:pt modelId="{1EBCC093-E209-49FF-B4A6-9D2518C33E52}" type="parTrans" cxnId="{D992CD7F-BF02-439A-87BF-B29226D6E749}">
      <dgm:prSet/>
      <dgm:spPr/>
      <dgm:t>
        <a:bodyPr/>
        <a:lstStyle/>
        <a:p>
          <a:endParaRPr lang="en-US"/>
        </a:p>
      </dgm:t>
    </dgm:pt>
    <dgm:pt modelId="{45858A9F-B63F-476F-8C98-D68A1F679928}" type="sibTrans" cxnId="{D992CD7F-BF02-439A-87BF-B29226D6E749}">
      <dgm:prSet/>
      <dgm:spPr/>
      <dgm:t>
        <a:bodyPr/>
        <a:lstStyle/>
        <a:p>
          <a:endParaRPr lang="en-US"/>
        </a:p>
      </dgm:t>
    </dgm:pt>
    <dgm:pt modelId="{E86FEBE8-9118-44BA-A2EF-CA75D8E12EA4}" type="pres">
      <dgm:prSet presAssocID="{3EB2EF31-9DA3-4DE2-A4AD-530C39833B9F}" presName="vert0" presStyleCnt="0">
        <dgm:presLayoutVars>
          <dgm:dir/>
          <dgm:animOne val="branch"/>
          <dgm:animLvl val="lvl"/>
        </dgm:presLayoutVars>
      </dgm:prSet>
      <dgm:spPr/>
    </dgm:pt>
    <dgm:pt modelId="{509F6DB2-23E2-4140-A253-D2921160DD38}" type="pres">
      <dgm:prSet presAssocID="{CEA53B71-DBBF-4C45-8DCA-BF1828C215A9}" presName="thickLine" presStyleLbl="alignNode1" presStyleIdx="0" presStyleCnt="4"/>
      <dgm:spPr/>
    </dgm:pt>
    <dgm:pt modelId="{5697B398-ADD6-4AEE-A7A5-0EF1333C933E}" type="pres">
      <dgm:prSet presAssocID="{CEA53B71-DBBF-4C45-8DCA-BF1828C215A9}" presName="horz1" presStyleCnt="0"/>
      <dgm:spPr/>
    </dgm:pt>
    <dgm:pt modelId="{C67B1EBE-A003-4ECC-BC15-7DA6A025C711}" type="pres">
      <dgm:prSet presAssocID="{CEA53B71-DBBF-4C45-8DCA-BF1828C215A9}" presName="tx1" presStyleLbl="revTx" presStyleIdx="0" presStyleCnt="4"/>
      <dgm:spPr/>
    </dgm:pt>
    <dgm:pt modelId="{A3AF7BDB-AAE5-4E88-AEB6-D943EE1A1F0E}" type="pres">
      <dgm:prSet presAssocID="{CEA53B71-DBBF-4C45-8DCA-BF1828C215A9}" presName="vert1" presStyleCnt="0"/>
      <dgm:spPr/>
    </dgm:pt>
    <dgm:pt modelId="{8E4684BE-0B55-44A7-8631-7353EB07E616}" type="pres">
      <dgm:prSet presAssocID="{31DF8D24-A326-468B-8EA6-19E330C1084D}" presName="thickLine" presStyleLbl="alignNode1" presStyleIdx="1" presStyleCnt="4"/>
      <dgm:spPr/>
    </dgm:pt>
    <dgm:pt modelId="{559AE8F8-4625-4C95-A803-308EC84623E5}" type="pres">
      <dgm:prSet presAssocID="{31DF8D24-A326-468B-8EA6-19E330C1084D}" presName="horz1" presStyleCnt="0"/>
      <dgm:spPr/>
    </dgm:pt>
    <dgm:pt modelId="{3BFE1D11-223F-4AEE-8A55-787F57AD18D4}" type="pres">
      <dgm:prSet presAssocID="{31DF8D24-A326-468B-8EA6-19E330C1084D}" presName="tx1" presStyleLbl="revTx" presStyleIdx="1" presStyleCnt="4"/>
      <dgm:spPr/>
    </dgm:pt>
    <dgm:pt modelId="{0AE44B80-C008-4D5D-A207-1991FFDCFFBF}" type="pres">
      <dgm:prSet presAssocID="{31DF8D24-A326-468B-8EA6-19E330C1084D}" presName="vert1" presStyleCnt="0"/>
      <dgm:spPr/>
    </dgm:pt>
    <dgm:pt modelId="{694E98DE-401A-460C-A832-B0E7706FA5A3}" type="pres">
      <dgm:prSet presAssocID="{29E122C3-B4D9-406F-8817-01E3D4190142}" presName="thickLine" presStyleLbl="alignNode1" presStyleIdx="2" presStyleCnt="4"/>
      <dgm:spPr/>
    </dgm:pt>
    <dgm:pt modelId="{60B36827-CE14-4B70-A5B5-ECB5625063FE}" type="pres">
      <dgm:prSet presAssocID="{29E122C3-B4D9-406F-8817-01E3D4190142}" presName="horz1" presStyleCnt="0"/>
      <dgm:spPr/>
    </dgm:pt>
    <dgm:pt modelId="{1C5170D5-6F9B-4246-BD9A-A320D13FD93E}" type="pres">
      <dgm:prSet presAssocID="{29E122C3-B4D9-406F-8817-01E3D4190142}" presName="tx1" presStyleLbl="revTx" presStyleIdx="2" presStyleCnt="4"/>
      <dgm:spPr/>
    </dgm:pt>
    <dgm:pt modelId="{D52D585F-F868-4B63-A5EE-E557025540ED}" type="pres">
      <dgm:prSet presAssocID="{29E122C3-B4D9-406F-8817-01E3D4190142}" presName="vert1" presStyleCnt="0"/>
      <dgm:spPr/>
    </dgm:pt>
    <dgm:pt modelId="{46B4F75B-D14F-41ED-9C22-5CC76BD07297}" type="pres">
      <dgm:prSet presAssocID="{45F4E87D-E9FD-41FA-B3EC-FE25816262D7}" presName="thickLine" presStyleLbl="alignNode1" presStyleIdx="3" presStyleCnt="4"/>
      <dgm:spPr/>
    </dgm:pt>
    <dgm:pt modelId="{8044589E-AD51-488A-91EA-97157BE0B802}" type="pres">
      <dgm:prSet presAssocID="{45F4E87D-E9FD-41FA-B3EC-FE25816262D7}" presName="horz1" presStyleCnt="0"/>
      <dgm:spPr/>
    </dgm:pt>
    <dgm:pt modelId="{D53D4AC9-3D43-4661-AD43-FC2F6BEAC466}" type="pres">
      <dgm:prSet presAssocID="{45F4E87D-E9FD-41FA-B3EC-FE25816262D7}" presName="tx1" presStyleLbl="revTx" presStyleIdx="3" presStyleCnt="4"/>
      <dgm:spPr/>
    </dgm:pt>
    <dgm:pt modelId="{0932F433-EFEB-4258-A175-84EB7CE82D93}" type="pres">
      <dgm:prSet presAssocID="{45F4E87D-E9FD-41FA-B3EC-FE25816262D7}" presName="vert1" presStyleCnt="0"/>
      <dgm:spPr/>
    </dgm:pt>
  </dgm:ptLst>
  <dgm:cxnLst>
    <dgm:cxn modelId="{A5395200-D68E-49D9-BA0B-0FDB38D6366D}" srcId="{3EB2EF31-9DA3-4DE2-A4AD-530C39833B9F}" destId="{29E122C3-B4D9-406F-8817-01E3D4190142}" srcOrd="2" destOrd="0" parTransId="{52F6CC45-EC21-487C-B0D0-53C2CE83C8B5}" sibTransId="{4D112772-C692-46A8-9A6E-3BEED3BF4A0B}"/>
    <dgm:cxn modelId="{29CDFD2E-6B17-4098-A138-F0B1E303CE16}" type="presOf" srcId="{31DF8D24-A326-468B-8EA6-19E330C1084D}" destId="{3BFE1D11-223F-4AEE-8A55-787F57AD18D4}" srcOrd="0" destOrd="0" presId="urn:microsoft.com/office/officeart/2008/layout/LinedList"/>
    <dgm:cxn modelId="{55AFC542-1522-4767-8D43-70F18B231E6B}" srcId="{3EB2EF31-9DA3-4DE2-A4AD-530C39833B9F}" destId="{CEA53B71-DBBF-4C45-8DCA-BF1828C215A9}" srcOrd="0" destOrd="0" parTransId="{A60EC34B-2C31-475B-BC8A-A8798D08D8E2}" sibTransId="{6CBEE53B-2762-49E6-AA19-B9F3EFEA7049}"/>
    <dgm:cxn modelId="{8D3A0547-28D7-42FA-A5AD-30C17AFA2E4A}" type="presOf" srcId="{3EB2EF31-9DA3-4DE2-A4AD-530C39833B9F}" destId="{E86FEBE8-9118-44BA-A2EF-CA75D8E12EA4}" srcOrd="0" destOrd="0" presId="urn:microsoft.com/office/officeart/2008/layout/LinedList"/>
    <dgm:cxn modelId="{DFD6F64F-9BB1-4E2A-8896-D8762BE67E31}" srcId="{3EB2EF31-9DA3-4DE2-A4AD-530C39833B9F}" destId="{31DF8D24-A326-468B-8EA6-19E330C1084D}" srcOrd="1" destOrd="0" parTransId="{2D36F528-15CD-4C33-AB39-1EBF77E1B3EE}" sibTransId="{2804B2B2-B7ED-423F-BCD7-92CCBAAB8AE7}"/>
    <dgm:cxn modelId="{D992CD7F-BF02-439A-87BF-B29226D6E749}" srcId="{3EB2EF31-9DA3-4DE2-A4AD-530C39833B9F}" destId="{45F4E87D-E9FD-41FA-B3EC-FE25816262D7}" srcOrd="3" destOrd="0" parTransId="{1EBCC093-E209-49FF-B4A6-9D2518C33E52}" sibTransId="{45858A9F-B63F-476F-8C98-D68A1F679928}"/>
    <dgm:cxn modelId="{B92F0D8B-B57B-42F6-A4A6-BFA28CA14A47}" type="presOf" srcId="{29E122C3-B4D9-406F-8817-01E3D4190142}" destId="{1C5170D5-6F9B-4246-BD9A-A320D13FD93E}" srcOrd="0" destOrd="0" presId="urn:microsoft.com/office/officeart/2008/layout/LinedList"/>
    <dgm:cxn modelId="{CF5A9FD2-BA01-4D55-A49A-FB6F3CD09C08}" type="presOf" srcId="{CEA53B71-DBBF-4C45-8DCA-BF1828C215A9}" destId="{C67B1EBE-A003-4ECC-BC15-7DA6A025C711}" srcOrd="0" destOrd="0" presId="urn:microsoft.com/office/officeart/2008/layout/LinedList"/>
    <dgm:cxn modelId="{8CC324F5-59BF-4D55-8CF2-602B62BF57F8}" type="presOf" srcId="{45F4E87D-E9FD-41FA-B3EC-FE25816262D7}" destId="{D53D4AC9-3D43-4661-AD43-FC2F6BEAC466}" srcOrd="0" destOrd="0" presId="urn:microsoft.com/office/officeart/2008/layout/LinedList"/>
    <dgm:cxn modelId="{6A35D295-00C4-4414-9282-3C7A1B6091B4}" type="presParOf" srcId="{E86FEBE8-9118-44BA-A2EF-CA75D8E12EA4}" destId="{509F6DB2-23E2-4140-A253-D2921160DD38}" srcOrd="0" destOrd="0" presId="urn:microsoft.com/office/officeart/2008/layout/LinedList"/>
    <dgm:cxn modelId="{448157CC-7ED7-4B4F-BF61-20BD6DD71A18}" type="presParOf" srcId="{E86FEBE8-9118-44BA-A2EF-CA75D8E12EA4}" destId="{5697B398-ADD6-4AEE-A7A5-0EF1333C933E}" srcOrd="1" destOrd="0" presId="urn:microsoft.com/office/officeart/2008/layout/LinedList"/>
    <dgm:cxn modelId="{4D28BD47-6822-4A6A-A57C-A133A77C06AF}" type="presParOf" srcId="{5697B398-ADD6-4AEE-A7A5-0EF1333C933E}" destId="{C67B1EBE-A003-4ECC-BC15-7DA6A025C711}" srcOrd="0" destOrd="0" presId="urn:microsoft.com/office/officeart/2008/layout/LinedList"/>
    <dgm:cxn modelId="{28D7B7FE-CC2F-4A7A-A05C-19C8E088D160}" type="presParOf" srcId="{5697B398-ADD6-4AEE-A7A5-0EF1333C933E}" destId="{A3AF7BDB-AAE5-4E88-AEB6-D943EE1A1F0E}" srcOrd="1" destOrd="0" presId="urn:microsoft.com/office/officeart/2008/layout/LinedList"/>
    <dgm:cxn modelId="{4B4BB163-FBEA-4FA8-A202-171C5AA0295B}" type="presParOf" srcId="{E86FEBE8-9118-44BA-A2EF-CA75D8E12EA4}" destId="{8E4684BE-0B55-44A7-8631-7353EB07E616}" srcOrd="2" destOrd="0" presId="urn:microsoft.com/office/officeart/2008/layout/LinedList"/>
    <dgm:cxn modelId="{314A265E-E795-49AB-8239-AC5C8378B790}" type="presParOf" srcId="{E86FEBE8-9118-44BA-A2EF-CA75D8E12EA4}" destId="{559AE8F8-4625-4C95-A803-308EC84623E5}" srcOrd="3" destOrd="0" presId="urn:microsoft.com/office/officeart/2008/layout/LinedList"/>
    <dgm:cxn modelId="{4E40A3D5-B0C4-472D-A26B-9823D021772E}" type="presParOf" srcId="{559AE8F8-4625-4C95-A803-308EC84623E5}" destId="{3BFE1D11-223F-4AEE-8A55-787F57AD18D4}" srcOrd="0" destOrd="0" presId="urn:microsoft.com/office/officeart/2008/layout/LinedList"/>
    <dgm:cxn modelId="{85BEC631-CF21-4A79-BE36-2BCBC7104844}" type="presParOf" srcId="{559AE8F8-4625-4C95-A803-308EC84623E5}" destId="{0AE44B80-C008-4D5D-A207-1991FFDCFFBF}" srcOrd="1" destOrd="0" presId="urn:microsoft.com/office/officeart/2008/layout/LinedList"/>
    <dgm:cxn modelId="{85BBB7B1-DE58-4FF8-8C57-2FC08736C5A9}" type="presParOf" srcId="{E86FEBE8-9118-44BA-A2EF-CA75D8E12EA4}" destId="{694E98DE-401A-460C-A832-B0E7706FA5A3}" srcOrd="4" destOrd="0" presId="urn:microsoft.com/office/officeart/2008/layout/LinedList"/>
    <dgm:cxn modelId="{25F5703E-590A-439F-99BB-CF1888CB39E3}" type="presParOf" srcId="{E86FEBE8-9118-44BA-A2EF-CA75D8E12EA4}" destId="{60B36827-CE14-4B70-A5B5-ECB5625063FE}" srcOrd="5" destOrd="0" presId="urn:microsoft.com/office/officeart/2008/layout/LinedList"/>
    <dgm:cxn modelId="{F87E585A-B8A2-497C-B38A-B9BE38DC1196}" type="presParOf" srcId="{60B36827-CE14-4B70-A5B5-ECB5625063FE}" destId="{1C5170D5-6F9B-4246-BD9A-A320D13FD93E}" srcOrd="0" destOrd="0" presId="urn:microsoft.com/office/officeart/2008/layout/LinedList"/>
    <dgm:cxn modelId="{92D0113B-534F-42CC-8A01-F0C1D1990998}" type="presParOf" srcId="{60B36827-CE14-4B70-A5B5-ECB5625063FE}" destId="{D52D585F-F868-4B63-A5EE-E557025540ED}" srcOrd="1" destOrd="0" presId="urn:microsoft.com/office/officeart/2008/layout/LinedList"/>
    <dgm:cxn modelId="{0C02A247-D349-4B02-ABF0-F3D4337D1A0D}" type="presParOf" srcId="{E86FEBE8-9118-44BA-A2EF-CA75D8E12EA4}" destId="{46B4F75B-D14F-41ED-9C22-5CC76BD07297}" srcOrd="6" destOrd="0" presId="urn:microsoft.com/office/officeart/2008/layout/LinedList"/>
    <dgm:cxn modelId="{E84D57E4-6D74-4262-966D-C2D3A2C8FFC2}" type="presParOf" srcId="{E86FEBE8-9118-44BA-A2EF-CA75D8E12EA4}" destId="{8044589E-AD51-488A-91EA-97157BE0B802}" srcOrd="7" destOrd="0" presId="urn:microsoft.com/office/officeart/2008/layout/LinedList"/>
    <dgm:cxn modelId="{B9ABC457-3EE7-4425-B24A-73BBC5CD70B0}" type="presParOf" srcId="{8044589E-AD51-488A-91EA-97157BE0B802}" destId="{D53D4AC9-3D43-4661-AD43-FC2F6BEAC466}" srcOrd="0" destOrd="0" presId="urn:microsoft.com/office/officeart/2008/layout/LinedList"/>
    <dgm:cxn modelId="{FB5D7A6A-BC80-4F2E-9036-D6FBF7420A13}" type="presParOf" srcId="{8044589E-AD51-488A-91EA-97157BE0B802}" destId="{0932F433-EFEB-4258-A175-84EB7CE82D9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BA20BAD-5921-4F92-BC72-36B21C42D9F3}" type="doc">
      <dgm:prSet loTypeId="urn:microsoft.com/office/officeart/2008/layout/LinedList" loCatId="list" qsTypeId="urn:microsoft.com/office/officeart/2005/8/quickstyle/simple2" qsCatId="simple" csTypeId="urn:microsoft.com/office/officeart/2005/8/colors/accent3_2" csCatId="accent3" phldr="1"/>
      <dgm:spPr/>
      <dgm:t>
        <a:bodyPr/>
        <a:lstStyle/>
        <a:p>
          <a:endParaRPr lang="en-US"/>
        </a:p>
      </dgm:t>
    </dgm:pt>
    <dgm:pt modelId="{D6D85E60-60BA-422E-B576-DC3EB20CBD1A}">
      <dgm:prSet/>
      <dgm:spPr/>
      <dgm:t>
        <a:bodyPr/>
        <a:lstStyle/>
        <a:p>
          <a:r>
            <a:rPr lang="en-GB">
              <a:latin typeface="Calibri" panose="020F0502020204030204" pitchFamily="34" charset="0"/>
              <a:cs typeface="Calibri" panose="020F0502020204030204" pitchFamily="34" charset="0"/>
            </a:rPr>
            <a:t>Focus on the task at hand</a:t>
          </a:r>
          <a:endParaRPr lang="en-US">
            <a:latin typeface="Calibri" panose="020F0502020204030204" pitchFamily="34" charset="0"/>
            <a:cs typeface="Calibri" panose="020F0502020204030204" pitchFamily="34" charset="0"/>
          </a:endParaRPr>
        </a:p>
      </dgm:t>
    </dgm:pt>
    <dgm:pt modelId="{23F1C795-F092-4129-884D-58E222E11DA7}" type="parTrans" cxnId="{F22A14AD-3CBD-4C2C-98A9-794D277C633A}">
      <dgm:prSet/>
      <dgm:spPr/>
      <dgm:t>
        <a:bodyPr/>
        <a:lstStyle/>
        <a:p>
          <a:endParaRPr lang="en-US"/>
        </a:p>
      </dgm:t>
    </dgm:pt>
    <dgm:pt modelId="{48B282DC-BFC4-4A0F-9575-71502A9F4B3A}" type="sibTrans" cxnId="{F22A14AD-3CBD-4C2C-98A9-794D277C633A}">
      <dgm:prSet/>
      <dgm:spPr/>
      <dgm:t>
        <a:bodyPr/>
        <a:lstStyle/>
        <a:p>
          <a:endParaRPr lang="en-US"/>
        </a:p>
      </dgm:t>
    </dgm:pt>
    <dgm:pt modelId="{A86260C6-75AA-4AB5-A0BF-0029AD909D95}">
      <dgm:prSet/>
      <dgm:spPr/>
      <dgm:t>
        <a:bodyPr/>
        <a:lstStyle/>
        <a:p>
          <a:r>
            <a:rPr lang="en-GB">
              <a:latin typeface="Calibri" panose="020F0502020204030204" pitchFamily="34" charset="0"/>
              <a:cs typeface="Calibri" panose="020F0502020204030204" pitchFamily="34" charset="0"/>
            </a:rPr>
            <a:t>Stay present and grounded</a:t>
          </a:r>
          <a:endParaRPr lang="en-US">
            <a:latin typeface="Calibri" panose="020F0502020204030204" pitchFamily="34" charset="0"/>
            <a:cs typeface="Calibri" panose="020F0502020204030204" pitchFamily="34" charset="0"/>
          </a:endParaRPr>
        </a:p>
      </dgm:t>
    </dgm:pt>
    <dgm:pt modelId="{0CFA2095-F609-4C2C-B64D-364D46BBFBAA}" type="parTrans" cxnId="{8A32C264-73B3-4B76-9A8B-2612F1C60840}">
      <dgm:prSet/>
      <dgm:spPr/>
      <dgm:t>
        <a:bodyPr/>
        <a:lstStyle/>
        <a:p>
          <a:endParaRPr lang="en-US"/>
        </a:p>
      </dgm:t>
    </dgm:pt>
    <dgm:pt modelId="{E6338094-8FAA-4FFA-A51C-D5F516E7C6C7}" type="sibTrans" cxnId="{8A32C264-73B3-4B76-9A8B-2612F1C60840}">
      <dgm:prSet/>
      <dgm:spPr/>
      <dgm:t>
        <a:bodyPr/>
        <a:lstStyle/>
        <a:p>
          <a:endParaRPr lang="en-US"/>
        </a:p>
      </dgm:t>
    </dgm:pt>
    <dgm:pt modelId="{05E11E17-45C5-4BA2-91A5-165CAD78616A}">
      <dgm:prSet/>
      <dgm:spPr/>
      <dgm:t>
        <a:bodyPr/>
        <a:lstStyle/>
        <a:p>
          <a:r>
            <a:rPr lang="en-GB" dirty="0">
              <a:latin typeface="Calibri" panose="020F0502020204030204" pitchFamily="34" charset="0"/>
              <a:cs typeface="Calibri" panose="020F0502020204030204" pitchFamily="34" charset="0"/>
            </a:rPr>
            <a:t>Create distance when needed – </a:t>
          </a:r>
          <a:r>
            <a:rPr lang="en-GB" dirty="0" err="1">
              <a:latin typeface="Calibri" panose="020F0502020204030204" pitchFamily="34" charset="0"/>
              <a:cs typeface="Calibri" panose="020F0502020204030204" pitchFamily="34" charset="0"/>
            </a:rPr>
            <a:t>unmirror</a:t>
          </a:r>
          <a:endParaRPr lang="en-US" dirty="0">
            <a:latin typeface="Calibri" panose="020F0502020204030204" pitchFamily="34" charset="0"/>
            <a:cs typeface="Calibri" panose="020F0502020204030204" pitchFamily="34" charset="0"/>
          </a:endParaRPr>
        </a:p>
      </dgm:t>
    </dgm:pt>
    <dgm:pt modelId="{9610EBF6-2B25-409C-B884-D0CAC372464B}" type="parTrans" cxnId="{F918C178-A39F-4FF0-B824-E911216DEE50}">
      <dgm:prSet/>
      <dgm:spPr/>
      <dgm:t>
        <a:bodyPr/>
        <a:lstStyle/>
        <a:p>
          <a:endParaRPr lang="en-US"/>
        </a:p>
      </dgm:t>
    </dgm:pt>
    <dgm:pt modelId="{A83569F3-72D9-49FE-AE98-0F5E117E9061}" type="sibTrans" cxnId="{F918C178-A39F-4FF0-B824-E911216DEE50}">
      <dgm:prSet/>
      <dgm:spPr/>
      <dgm:t>
        <a:bodyPr/>
        <a:lstStyle/>
        <a:p>
          <a:endParaRPr lang="en-US"/>
        </a:p>
      </dgm:t>
    </dgm:pt>
    <dgm:pt modelId="{E7E66D24-70EC-4B9B-85F1-1621E7502411}">
      <dgm:prSet/>
      <dgm:spPr/>
      <dgm:t>
        <a:bodyPr/>
        <a:lstStyle/>
        <a:p>
          <a:r>
            <a:rPr lang="en-GB">
              <a:latin typeface="Calibri" panose="020F0502020204030204" pitchFamily="34" charset="0"/>
              <a:cs typeface="Calibri" panose="020F0502020204030204" pitchFamily="34" charset="0"/>
            </a:rPr>
            <a:t>Take a bit of time out</a:t>
          </a:r>
          <a:endParaRPr lang="en-US">
            <a:latin typeface="Calibri" panose="020F0502020204030204" pitchFamily="34" charset="0"/>
            <a:cs typeface="Calibri" panose="020F0502020204030204" pitchFamily="34" charset="0"/>
          </a:endParaRPr>
        </a:p>
      </dgm:t>
    </dgm:pt>
    <dgm:pt modelId="{F5F5C49D-2A5B-4D4F-A5A8-9B31AF9BFDB8}" type="parTrans" cxnId="{4E8B97AE-B699-4741-B80C-0110F6903DB2}">
      <dgm:prSet/>
      <dgm:spPr/>
      <dgm:t>
        <a:bodyPr/>
        <a:lstStyle/>
        <a:p>
          <a:endParaRPr lang="en-US"/>
        </a:p>
      </dgm:t>
    </dgm:pt>
    <dgm:pt modelId="{C1A30E02-A979-4907-B907-21982A80573A}" type="sibTrans" cxnId="{4E8B97AE-B699-4741-B80C-0110F6903DB2}">
      <dgm:prSet/>
      <dgm:spPr/>
      <dgm:t>
        <a:bodyPr/>
        <a:lstStyle/>
        <a:p>
          <a:endParaRPr lang="en-US"/>
        </a:p>
      </dgm:t>
    </dgm:pt>
    <dgm:pt modelId="{EBC11665-B331-45A8-9C70-BAD33D12D7B0}">
      <dgm:prSet/>
      <dgm:spPr/>
      <dgm:t>
        <a:bodyPr/>
        <a:lstStyle/>
        <a:p>
          <a:r>
            <a:rPr lang="en-GB">
              <a:latin typeface="Calibri" panose="020F0502020204030204" pitchFamily="34" charset="0"/>
              <a:cs typeface="Calibri" panose="020F0502020204030204" pitchFamily="34" charset="0"/>
            </a:rPr>
            <a:t>Manage imagery</a:t>
          </a:r>
          <a:endParaRPr lang="en-US">
            <a:latin typeface="Calibri" panose="020F0502020204030204" pitchFamily="34" charset="0"/>
            <a:cs typeface="Calibri" panose="020F0502020204030204" pitchFamily="34" charset="0"/>
          </a:endParaRPr>
        </a:p>
      </dgm:t>
    </dgm:pt>
    <dgm:pt modelId="{5ECCAAD7-C56A-4B84-95C5-84D4005F88E0}" type="parTrans" cxnId="{7EE8285E-B0E1-4A62-9F20-2034E258B700}">
      <dgm:prSet/>
      <dgm:spPr/>
      <dgm:t>
        <a:bodyPr/>
        <a:lstStyle/>
        <a:p>
          <a:endParaRPr lang="en-US"/>
        </a:p>
      </dgm:t>
    </dgm:pt>
    <dgm:pt modelId="{7111EF57-5FC1-4731-888C-39761B7F9C47}" type="sibTrans" cxnId="{7EE8285E-B0E1-4A62-9F20-2034E258B700}">
      <dgm:prSet/>
      <dgm:spPr/>
      <dgm:t>
        <a:bodyPr/>
        <a:lstStyle/>
        <a:p>
          <a:endParaRPr lang="en-US"/>
        </a:p>
      </dgm:t>
    </dgm:pt>
    <dgm:pt modelId="{1D53E7A4-554F-4AD1-84EF-6F926EC68BC3}">
      <dgm:prSet/>
      <dgm:spPr/>
      <dgm:t>
        <a:bodyPr/>
        <a:lstStyle/>
        <a:p>
          <a:r>
            <a:rPr lang="en-GB">
              <a:latin typeface="Calibri" panose="020F0502020204030204" pitchFamily="34" charset="0"/>
              <a:cs typeface="Calibri" panose="020F0502020204030204" pitchFamily="34" charset="0"/>
            </a:rPr>
            <a:t>Ritual for leaving trauma behind</a:t>
          </a:r>
          <a:endParaRPr lang="en-US">
            <a:latin typeface="Calibri" panose="020F0502020204030204" pitchFamily="34" charset="0"/>
            <a:cs typeface="Calibri" panose="020F0502020204030204" pitchFamily="34" charset="0"/>
          </a:endParaRPr>
        </a:p>
      </dgm:t>
    </dgm:pt>
    <dgm:pt modelId="{7E385845-BC35-4F51-9DE5-4F02F6968316}" type="parTrans" cxnId="{D94AA12E-6880-4928-B252-5E998B5BBD5C}">
      <dgm:prSet/>
      <dgm:spPr/>
      <dgm:t>
        <a:bodyPr/>
        <a:lstStyle/>
        <a:p>
          <a:endParaRPr lang="en-US"/>
        </a:p>
      </dgm:t>
    </dgm:pt>
    <dgm:pt modelId="{89A182A7-A72B-41A3-A9BB-E62F63418CCD}" type="sibTrans" cxnId="{D94AA12E-6880-4928-B252-5E998B5BBD5C}">
      <dgm:prSet/>
      <dgm:spPr/>
      <dgm:t>
        <a:bodyPr/>
        <a:lstStyle/>
        <a:p>
          <a:endParaRPr lang="en-US"/>
        </a:p>
      </dgm:t>
    </dgm:pt>
    <dgm:pt modelId="{7AC23136-7DA1-4B10-B3F7-60BF89F4246F}" type="pres">
      <dgm:prSet presAssocID="{6BA20BAD-5921-4F92-BC72-36B21C42D9F3}" presName="vert0" presStyleCnt="0">
        <dgm:presLayoutVars>
          <dgm:dir/>
          <dgm:animOne val="branch"/>
          <dgm:animLvl val="lvl"/>
        </dgm:presLayoutVars>
      </dgm:prSet>
      <dgm:spPr/>
    </dgm:pt>
    <dgm:pt modelId="{C9451D47-0800-4445-9F1A-0434C39C110B}" type="pres">
      <dgm:prSet presAssocID="{D6D85E60-60BA-422E-B576-DC3EB20CBD1A}" presName="thickLine" presStyleLbl="alignNode1" presStyleIdx="0" presStyleCnt="6"/>
      <dgm:spPr/>
    </dgm:pt>
    <dgm:pt modelId="{DF0D222A-D95A-477B-9BBC-15D000672CA0}" type="pres">
      <dgm:prSet presAssocID="{D6D85E60-60BA-422E-B576-DC3EB20CBD1A}" presName="horz1" presStyleCnt="0"/>
      <dgm:spPr/>
    </dgm:pt>
    <dgm:pt modelId="{6FAC833A-F630-4BB2-9FA4-10690E584AC1}" type="pres">
      <dgm:prSet presAssocID="{D6D85E60-60BA-422E-B576-DC3EB20CBD1A}" presName="tx1" presStyleLbl="revTx" presStyleIdx="0" presStyleCnt="6"/>
      <dgm:spPr/>
    </dgm:pt>
    <dgm:pt modelId="{A1C22ED1-387A-476A-87C7-0097859BCA65}" type="pres">
      <dgm:prSet presAssocID="{D6D85E60-60BA-422E-B576-DC3EB20CBD1A}" presName="vert1" presStyleCnt="0"/>
      <dgm:spPr/>
    </dgm:pt>
    <dgm:pt modelId="{B9C31C03-3006-4F3F-B8AB-DDC8DFC4B7C5}" type="pres">
      <dgm:prSet presAssocID="{A86260C6-75AA-4AB5-A0BF-0029AD909D95}" presName="thickLine" presStyleLbl="alignNode1" presStyleIdx="1" presStyleCnt="6"/>
      <dgm:spPr/>
    </dgm:pt>
    <dgm:pt modelId="{9B6305C1-4C6D-46F6-8BEF-F7CB7ECE6EA5}" type="pres">
      <dgm:prSet presAssocID="{A86260C6-75AA-4AB5-A0BF-0029AD909D95}" presName="horz1" presStyleCnt="0"/>
      <dgm:spPr/>
    </dgm:pt>
    <dgm:pt modelId="{58F00FBD-C549-4E51-90F5-0E33BA7F1D37}" type="pres">
      <dgm:prSet presAssocID="{A86260C6-75AA-4AB5-A0BF-0029AD909D95}" presName="tx1" presStyleLbl="revTx" presStyleIdx="1" presStyleCnt="6"/>
      <dgm:spPr/>
    </dgm:pt>
    <dgm:pt modelId="{E8A92C58-32EB-4F24-9A1C-247B14A0385C}" type="pres">
      <dgm:prSet presAssocID="{A86260C6-75AA-4AB5-A0BF-0029AD909D95}" presName="vert1" presStyleCnt="0"/>
      <dgm:spPr/>
    </dgm:pt>
    <dgm:pt modelId="{2A32B35F-753F-490B-8C28-D445E3EC03C0}" type="pres">
      <dgm:prSet presAssocID="{05E11E17-45C5-4BA2-91A5-165CAD78616A}" presName="thickLine" presStyleLbl="alignNode1" presStyleIdx="2" presStyleCnt="6"/>
      <dgm:spPr/>
    </dgm:pt>
    <dgm:pt modelId="{B762BF5F-B39D-47B5-AC80-7FE14556E156}" type="pres">
      <dgm:prSet presAssocID="{05E11E17-45C5-4BA2-91A5-165CAD78616A}" presName="horz1" presStyleCnt="0"/>
      <dgm:spPr/>
    </dgm:pt>
    <dgm:pt modelId="{C7166D32-F423-46DE-8764-04EF9F6C278B}" type="pres">
      <dgm:prSet presAssocID="{05E11E17-45C5-4BA2-91A5-165CAD78616A}" presName="tx1" presStyleLbl="revTx" presStyleIdx="2" presStyleCnt="6"/>
      <dgm:spPr/>
    </dgm:pt>
    <dgm:pt modelId="{FB65B51B-BD8E-40D1-950D-C2C79F22181E}" type="pres">
      <dgm:prSet presAssocID="{05E11E17-45C5-4BA2-91A5-165CAD78616A}" presName="vert1" presStyleCnt="0"/>
      <dgm:spPr/>
    </dgm:pt>
    <dgm:pt modelId="{325751EB-D27D-4F87-8552-A50307FA1361}" type="pres">
      <dgm:prSet presAssocID="{E7E66D24-70EC-4B9B-85F1-1621E7502411}" presName="thickLine" presStyleLbl="alignNode1" presStyleIdx="3" presStyleCnt="6"/>
      <dgm:spPr/>
    </dgm:pt>
    <dgm:pt modelId="{AAC86E6B-D5C1-4ED5-836F-9A1861171DA0}" type="pres">
      <dgm:prSet presAssocID="{E7E66D24-70EC-4B9B-85F1-1621E7502411}" presName="horz1" presStyleCnt="0"/>
      <dgm:spPr/>
    </dgm:pt>
    <dgm:pt modelId="{7EFC23CB-48C7-456E-9765-1434252D345E}" type="pres">
      <dgm:prSet presAssocID="{E7E66D24-70EC-4B9B-85F1-1621E7502411}" presName="tx1" presStyleLbl="revTx" presStyleIdx="3" presStyleCnt="6"/>
      <dgm:spPr/>
    </dgm:pt>
    <dgm:pt modelId="{2670B68E-54F5-44AD-991B-6AAEB6953F07}" type="pres">
      <dgm:prSet presAssocID="{E7E66D24-70EC-4B9B-85F1-1621E7502411}" presName="vert1" presStyleCnt="0"/>
      <dgm:spPr/>
    </dgm:pt>
    <dgm:pt modelId="{0A3A94B4-44C7-40C4-A57C-FBCA5F1563AB}" type="pres">
      <dgm:prSet presAssocID="{EBC11665-B331-45A8-9C70-BAD33D12D7B0}" presName="thickLine" presStyleLbl="alignNode1" presStyleIdx="4" presStyleCnt="6"/>
      <dgm:spPr/>
    </dgm:pt>
    <dgm:pt modelId="{D1360D46-EFC9-42B4-A910-161C56D70851}" type="pres">
      <dgm:prSet presAssocID="{EBC11665-B331-45A8-9C70-BAD33D12D7B0}" presName="horz1" presStyleCnt="0"/>
      <dgm:spPr/>
    </dgm:pt>
    <dgm:pt modelId="{B0E4B87F-CA86-4171-BDE2-5ACF64F0B6A8}" type="pres">
      <dgm:prSet presAssocID="{EBC11665-B331-45A8-9C70-BAD33D12D7B0}" presName="tx1" presStyleLbl="revTx" presStyleIdx="4" presStyleCnt="6"/>
      <dgm:spPr/>
    </dgm:pt>
    <dgm:pt modelId="{996A2BF0-26E4-4DEA-9A46-CFEEAFAB5EF0}" type="pres">
      <dgm:prSet presAssocID="{EBC11665-B331-45A8-9C70-BAD33D12D7B0}" presName="vert1" presStyleCnt="0"/>
      <dgm:spPr/>
    </dgm:pt>
    <dgm:pt modelId="{3656070B-1EDF-4156-B134-4B6751D95606}" type="pres">
      <dgm:prSet presAssocID="{1D53E7A4-554F-4AD1-84EF-6F926EC68BC3}" presName="thickLine" presStyleLbl="alignNode1" presStyleIdx="5" presStyleCnt="6"/>
      <dgm:spPr/>
    </dgm:pt>
    <dgm:pt modelId="{32724491-7F61-479D-9581-54FCEF3B3C6D}" type="pres">
      <dgm:prSet presAssocID="{1D53E7A4-554F-4AD1-84EF-6F926EC68BC3}" presName="horz1" presStyleCnt="0"/>
      <dgm:spPr/>
    </dgm:pt>
    <dgm:pt modelId="{2F8B6F46-3F8E-42E8-8C58-74DDC3B17FFF}" type="pres">
      <dgm:prSet presAssocID="{1D53E7A4-554F-4AD1-84EF-6F926EC68BC3}" presName="tx1" presStyleLbl="revTx" presStyleIdx="5" presStyleCnt="6"/>
      <dgm:spPr/>
    </dgm:pt>
    <dgm:pt modelId="{576901AD-801C-4AA7-B6AD-9E0DC9981DAD}" type="pres">
      <dgm:prSet presAssocID="{1D53E7A4-554F-4AD1-84EF-6F926EC68BC3}" presName="vert1" presStyleCnt="0"/>
      <dgm:spPr/>
    </dgm:pt>
  </dgm:ptLst>
  <dgm:cxnLst>
    <dgm:cxn modelId="{87028D0C-A92E-4B70-A805-1EDAEBD477BB}" type="presOf" srcId="{D6D85E60-60BA-422E-B576-DC3EB20CBD1A}" destId="{6FAC833A-F630-4BB2-9FA4-10690E584AC1}" srcOrd="0" destOrd="0" presId="urn:microsoft.com/office/officeart/2008/layout/LinedList"/>
    <dgm:cxn modelId="{D94AA12E-6880-4928-B252-5E998B5BBD5C}" srcId="{6BA20BAD-5921-4F92-BC72-36B21C42D9F3}" destId="{1D53E7A4-554F-4AD1-84EF-6F926EC68BC3}" srcOrd="5" destOrd="0" parTransId="{7E385845-BC35-4F51-9DE5-4F02F6968316}" sibTransId="{89A182A7-A72B-41A3-A9BB-E62F63418CCD}"/>
    <dgm:cxn modelId="{7EE8285E-B0E1-4A62-9F20-2034E258B700}" srcId="{6BA20BAD-5921-4F92-BC72-36B21C42D9F3}" destId="{EBC11665-B331-45A8-9C70-BAD33D12D7B0}" srcOrd="4" destOrd="0" parTransId="{5ECCAAD7-C56A-4B84-95C5-84D4005F88E0}" sibTransId="{7111EF57-5FC1-4731-888C-39761B7F9C47}"/>
    <dgm:cxn modelId="{8A32C264-73B3-4B76-9A8B-2612F1C60840}" srcId="{6BA20BAD-5921-4F92-BC72-36B21C42D9F3}" destId="{A86260C6-75AA-4AB5-A0BF-0029AD909D95}" srcOrd="1" destOrd="0" parTransId="{0CFA2095-F609-4C2C-B64D-364D46BBFBAA}" sibTransId="{E6338094-8FAA-4FFA-A51C-D5F516E7C6C7}"/>
    <dgm:cxn modelId="{9D9EE244-D313-4827-A540-0F09E8F49223}" type="presOf" srcId="{E7E66D24-70EC-4B9B-85F1-1621E7502411}" destId="{7EFC23CB-48C7-456E-9765-1434252D345E}" srcOrd="0" destOrd="0" presId="urn:microsoft.com/office/officeart/2008/layout/LinedList"/>
    <dgm:cxn modelId="{B8771C56-1138-405F-B96A-8BAD50FF13F4}" type="presOf" srcId="{05E11E17-45C5-4BA2-91A5-165CAD78616A}" destId="{C7166D32-F423-46DE-8764-04EF9F6C278B}" srcOrd="0" destOrd="0" presId="urn:microsoft.com/office/officeart/2008/layout/LinedList"/>
    <dgm:cxn modelId="{F918C178-A39F-4FF0-B824-E911216DEE50}" srcId="{6BA20BAD-5921-4F92-BC72-36B21C42D9F3}" destId="{05E11E17-45C5-4BA2-91A5-165CAD78616A}" srcOrd="2" destOrd="0" parTransId="{9610EBF6-2B25-409C-B884-D0CAC372464B}" sibTransId="{A83569F3-72D9-49FE-AE98-0F5E117E9061}"/>
    <dgm:cxn modelId="{05286687-829C-4F99-8E95-9DD45C514A41}" type="presOf" srcId="{6BA20BAD-5921-4F92-BC72-36B21C42D9F3}" destId="{7AC23136-7DA1-4B10-B3F7-60BF89F4246F}" srcOrd="0" destOrd="0" presId="urn:microsoft.com/office/officeart/2008/layout/LinedList"/>
    <dgm:cxn modelId="{1194229C-73D3-4903-84F6-821A564E5C23}" type="presOf" srcId="{A86260C6-75AA-4AB5-A0BF-0029AD909D95}" destId="{58F00FBD-C549-4E51-90F5-0E33BA7F1D37}" srcOrd="0" destOrd="0" presId="urn:microsoft.com/office/officeart/2008/layout/LinedList"/>
    <dgm:cxn modelId="{96DEB2A1-5E1A-44DA-AFA7-C8439EA681B6}" type="presOf" srcId="{EBC11665-B331-45A8-9C70-BAD33D12D7B0}" destId="{B0E4B87F-CA86-4171-BDE2-5ACF64F0B6A8}" srcOrd="0" destOrd="0" presId="urn:microsoft.com/office/officeart/2008/layout/LinedList"/>
    <dgm:cxn modelId="{F22A14AD-3CBD-4C2C-98A9-794D277C633A}" srcId="{6BA20BAD-5921-4F92-BC72-36B21C42D9F3}" destId="{D6D85E60-60BA-422E-B576-DC3EB20CBD1A}" srcOrd="0" destOrd="0" parTransId="{23F1C795-F092-4129-884D-58E222E11DA7}" sibTransId="{48B282DC-BFC4-4A0F-9575-71502A9F4B3A}"/>
    <dgm:cxn modelId="{4E8B97AE-B699-4741-B80C-0110F6903DB2}" srcId="{6BA20BAD-5921-4F92-BC72-36B21C42D9F3}" destId="{E7E66D24-70EC-4B9B-85F1-1621E7502411}" srcOrd="3" destOrd="0" parTransId="{F5F5C49D-2A5B-4D4F-A5A8-9B31AF9BFDB8}" sibTransId="{C1A30E02-A979-4907-B907-21982A80573A}"/>
    <dgm:cxn modelId="{C7A8D2D5-BC4A-4FBC-BE58-E64385584B72}" type="presOf" srcId="{1D53E7A4-554F-4AD1-84EF-6F926EC68BC3}" destId="{2F8B6F46-3F8E-42E8-8C58-74DDC3B17FFF}" srcOrd="0" destOrd="0" presId="urn:microsoft.com/office/officeart/2008/layout/LinedList"/>
    <dgm:cxn modelId="{48FFEEE1-1396-4C01-8C6C-894CA5BFECE9}" type="presParOf" srcId="{7AC23136-7DA1-4B10-B3F7-60BF89F4246F}" destId="{C9451D47-0800-4445-9F1A-0434C39C110B}" srcOrd="0" destOrd="0" presId="urn:microsoft.com/office/officeart/2008/layout/LinedList"/>
    <dgm:cxn modelId="{A9AF9521-2D03-49F6-B28F-831DFBEB4888}" type="presParOf" srcId="{7AC23136-7DA1-4B10-B3F7-60BF89F4246F}" destId="{DF0D222A-D95A-477B-9BBC-15D000672CA0}" srcOrd="1" destOrd="0" presId="urn:microsoft.com/office/officeart/2008/layout/LinedList"/>
    <dgm:cxn modelId="{5C27BDE9-54E1-4CB6-8085-7060D5855899}" type="presParOf" srcId="{DF0D222A-D95A-477B-9BBC-15D000672CA0}" destId="{6FAC833A-F630-4BB2-9FA4-10690E584AC1}" srcOrd="0" destOrd="0" presId="urn:microsoft.com/office/officeart/2008/layout/LinedList"/>
    <dgm:cxn modelId="{1CA08AF1-71AB-41D7-948F-625D24D49C01}" type="presParOf" srcId="{DF0D222A-D95A-477B-9BBC-15D000672CA0}" destId="{A1C22ED1-387A-476A-87C7-0097859BCA65}" srcOrd="1" destOrd="0" presId="urn:microsoft.com/office/officeart/2008/layout/LinedList"/>
    <dgm:cxn modelId="{8DB1F00C-AB3A-4500-AC77-BAF4BFBFBCAC}" type="presParOf" srcId="{7AC23136-7DA1-4B10-B3F7-60BF89F4246F}" destId="{B9C31C03-3006-4F3F-B8AB-DDC8DFC4B7C5}" srcOrd="2" destOrd="0" presId="urn:microsoft.com/office/officeart/2008/layout/LinedList"/>
    <dgm:cxn modelId="{29769A33-31AD-4226-B300-54669852D002}" type="presParOf" srcId="{7AC23136-7DA1-4B10-B3F7-60BF89F4246F}" destId="{9B6305C1-4C6D-46F6-8BEF-F7CB7ECE6EA5}" srcOrd="3" destOrd="0" presId="urn:microsoft.com/office/officeart/2008/layout/LinedList"/>
    <dgm:cxn modelId="{1E4128EF-0B98-4CA6-AE99-E3183C94E877}" type="presParOf" srcId="{9B6305C1-4C6D-46F6-8BEF-F7CB7ECE6EA5}" destId="{58F00FBD-C549-4E51-90F5-0E33BA7F1D37}" srcOrd="0" destOrd="0" presId="urn:microsoft.com/office/officeart/2008/layout/LinedList"/>
    <dgm:cxn modelId="{C0CE25D3-9702-48C9-88F3-17A1FE19809F}" type="presParOf" srcId="{9B6305C1-4C6D-46F6-8BEF-F7CB7ECE6EA5}" destId="{E8A92C58-32EB-4F24-9A1C-247B14A0385C}" srcOrd="1" destOrd="0" presId="urn:microsoft.com/office/officeart/2008/layout/LinedList"/>
    <dgm:cxn modelId="{90BD2161-D3DF-4BB6-A4C1-2CA86D2AB4CE}" type="presParOf" srcId="{7AC23136-7DA1-4B10-B3F7-60BF89F4246F}" destId="{2A32B35F-753F-490B-8C28-D445E3EC03C0}" srcOrd="4" destOrd="0" presId="urn:microsoft.com/office/officeart/2008/layout/LinedList"/>
    <dgm:cxn modelId="{CD4DE2B7-F362-463D-9714-7A778F9FC653}" type="presParOf" srcId="{7AC23136-7DA1-4B10-B3F7-60BF89F4246F}" destId="{B762BF5F-B39D-47B5-AC80-7FE14556E156}" srcOrd="5" destOrd="0" presId="urn:microsoft.com/office/officeart/2008/layout/LinedList"/>
    <dgm:cxn modelId="{DB0E98C9-5808-4A6D-9CCA-06CD817ABE3E}" type="presParOf" srcId="{B762BF5F-B39D-47B5-AC80-7FE14556E156}" destId="{C7166D32-F423-46DE-8764-04EF9F6C278B}" srcOrd="0" destOrd="0" presId="urn:microsoft.com/office/officeart/2008/layout/LinedList"/>
    <dgm:cxn modelId="{E7043526-F15F-48D9-9D55-D80BD7AEFF09}" type="presParOf" srcId="{B762BF5F-B39D-47B5-AC80-7FE14556E156}" destId="{FB65B51B-BD8E-40D1-950D-C2C79F22181E}" srcOrd="1" destOrd="0" presId="urn:microsoft.com/office/officeart/2008/layout/LinedList"/>
    <dgm:cxn modelId="{A80BA454-7829-4873-8D69-B1F1DA77F673}" type="presParOf" srcId="{7AC23136-7DA1-4B10-B3F7-60BF89F4246F}" destId="{325751EB-D27D-4F87-8552-A50307FA1361}" srcOrd="6" destOrd="0" presId="urn:microsoft.com/office/officeart/2008/layout/LinedList"/>
    <dgm:cxn modelId="{96EBAF36-1383-476B-BFFB-BCD80E438FFE}" type="presParOf" srcId="{7AC23136-7DA1-4B10-B3F7-60BF89F4246F}" destId="{AAC86E6B-D5C1-4ED5-836F-9A1861171DA0}" srcOrd="7" destOrd="0" presId="urn:microsoft.com/office/officeart/2008/layout/LinedList"/>
    <dgm:cxn modelId="{4C9E1764-DAF1-46A2-9C5B-7F0B8E2ACA13}" type="presParOf" srcId="{AAC86E6B-D5C1-4ED5-836F-9A1861171DA0}" destId="{7EFC23CB-48C7-456E-9765-1434252D345E}" srcOrd="0" destOrd="0" presId="urn:microsoft.com/office/officeart/2008/layout/LinedList"/>
    <dgm:cxn modelId="{AE3F5573-D0A3-469E-9C77-CB4C4E2E4C2D}" type="presParOf" srcId="{AAC86E6B-D5C1-4ED5-836F-9A1861171DA0}" destId="{2670B68E-54F5-44AD-991B-6AAEB6953F07}" srcOrd="1" destOrd="0" presId="urn:microsoft.com/office/officeart/2008/layout/LinedList"/>
    <dgm:cxn modelId="{21D22F50-12DA-4875-A0A9-590F84226832}" type="presParOf" srcId="{7AC23136-7DA1-4B10-B3F7-60BF89F4246F}" destId="{0A3A94B4-44C7-40C4-A57C-FBCA5F1563AB}" srcOrd="8" destOrd="0" presId="urn:microsoft.com/office/officeart/2008/layout/LinedList"/>
    <dgm:cxn modelId="{44663902-1C93-4CB8-95B1-733C76AA8AF9}" type="presParOf" srcId="{7AC23136-7DA1-4B10-B3F7-60BF89F4246F}" destId="{D1360D46-EFC9-42B4-A910-161C56D70851}" srcOrd="9" destOrd="0" presId="urn:microsoft.com/office/officeart/2008/layout/LinedList"/>
    <dgm:cxn modelId="{48F8753E-EF20-4A12-91F4-9ADE59881E2C}" type="presParOf" srcId="{D1360D46-EFC9-42B4-A910-161C56D70851}" destId="{B0E4B87F-CA86-4171-BDE2-5ACF64F0B6A8}" srcOrd="0" destOrd="0" presId="urn:microsoft.com/office/officeart/2008/layout/LinedList"/>
    <dgm:cxn modelId="{5022775C-0696-4E4C-99B4-A65878DA533E}" type="presParOf" srcId="{D1360D46-EFC9-42B4-A910-161C56D70851}" destId="{996A2BF0-26E4-4DEA-9A46-CFEEAFAB5EF0}" srcOrd="1" destOrd="0" presId="urn:microsoft.com/office/officeart/2008/layout/LinedList"/>
    <dgm:cxn modelId="{E0E80963-6795-4E93-BF69-191490811A13}" type="presParOf" srcId="{7AC23136-7DA1-4B10-B3F7-60BF89F4246F}" destId="{3656070B-1EDF-4156-B134-4B6751D95606}" srcOrd="10" destOrd="0" presId="urn:microsoft.com/office/officeart/2008/layout/LinedList"/>
    <dgm:cxn modelId="{6B15712C-1CBE-43CD-B31D-E09D8C8B3FC6}" type="presParOf" srcId="{7AC23136-7DA1-4B10-B3F7-60BF89F4246F}" destId="{32724491-7F61-479D-9581-54FCEF3B3C6D}" srcOrd="11" destOrd="0" presId="urn:microsoft.com/office/officeart/2008/layout/LinedList"/>
    <dgm:cxn modelId="{225D48B6-874F-4482-924E-6447DF7C0B15}" type="presParOf" srcId="{32724491-7F61-479D-9581-54FCEF3B3C6D}" destId="{2F8B6F46-3F8E-42E8-8C58-74DDC3B17FFF}" srcOrd="0" destOrd="0" presId="urn:microsoft.com/office/officeart/2008/layout/LinedList"/>
    <dgm:cxn modelId="{72449D1A-F248-47F7-9334-72DCD1B96E8E}" type="presParOf" srcId="{32724491-7F61-479D-9581-54FCEF3B3C6D}" destId="{576901AD-801C-4AA7-B6AD-9E0DC9981DAD}"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A7C29D5-961D-4076-A2FF-3B4F5BC55FA7}" type="doc">
      <dgm:prSet loTypeId="urn:microsoft.com/office/officeart/2008/layout/LinedList" loCatId="list" qsTypeId="urn:microsoft.com/office/officeart/2005/8/quickstyle/simple2" qsCatId="simple" csTypeId="urn:microsoft.com/office/officeart/2005/8/colors/accent2_2" csCatId="accent2" phldr="1"/>
      <dgm:spPr/>
      <dgm:t>
        <a:bodyPr/>
        <a:lstStyle/>
        <a:p>
          <a:endParaRPr lang="en-US"/>
        </a:p>
      </dgm:t>
    </dgm:pt>
    <dgm:pt modelId="{51E26EBA-D153-4A7D-8C77-B0BD05CB5C51}">
      <dgm:prSet custT="1"/>
      <dgm:spPr/>
      <dgm:t>
        <a:bodyPr/>
        <a:lstStyle/>
        <a:p>
          <a:r>
            <a:rPr lang="en-GB" sz="3200" dirty="0">
              <a:latin typeface="+mn-lt"/>
              <a:cs typeface="Calibri" panose="020F0502020204030204" pitchFamily="34" charset="0"/>
            </a:rPr>
            <a:t>be aware of how much you are mirroring</a:t>
          </a:r>
          <a:endParaRPr lang="en-US" sz="3200" dirty="0">
            <a:latin typeface="+mn-lt"/>
            <a:cs typeface="Calibri" panose="020F0502020204030204" pitchFamily="34" charset="0"/>
          </a:endParaRPr>
        </a:p>
      </dgm:t>
    </dgm:pt>
    <dgm:pt modelId="{848A87C7-24AC-4135-B65C-8DA75245B1EA}" type="parTrans" cxnId="{D0B47733-5270-4F10-A38C-FE4974D3F584}">
      <dgm:prSet/>
      <dgm:spPr/>
      <dgm:t>
        <a:bodyPr/>
        <a:lstStyle/>
        <a:p>
          <a:endParaRPr lang="en-US"/>
        </a:p>
      </dgm:t>
    </dgm:pt>
    <dgm:pt modelId="{8ED933AB-DEFB-4A46-85BA-EE0266EE1724}" type="sibTrans" cxnId="{D0B47733-5270-4F10-A38C-FE4974D3F584}">
      <dgm:prSet/>
      <dgm:spPr/>
      <dgm:t>
        <a:bodyPr/>
        <a:lstStyle/>
        <a:p>
          <a:endParaRPr lang="en-US"/>
        </a:p>
      </dgm:t>
    </dgm:pt>
    <dgm:pt modelId="{F756CA30-7BE5-4802-9FA0-F807D0AD5E84}">
      <dgm:prSet custT="1"/>
      <dgm:spPr/>
      <dgm:t>
        <a:bodyPr/>
        <a:lstStyle/>
        <a:p>
          <a:pPr marL="0" lvl="0" indent="0" algn="l" defTabSz="1422400">
            <a:lnSpc>
              <a:spcPct val="90000"/>
            </a:lnSpc>
            <a:spcBef>
              <a:spcPct val="0"/>
            </a:spcBef>
            <a:spcAft>
              <a:spcPct val="35000"/>
            </a:spcAft>
            <a:buNone/>
          </a:pPr>
          <a:r>
            <a:rPr lang="en-GB" sz="3200" kern="1200" dirty="0">
              <a:solidFill>
                <a:srgbClr val="004535">
                  <a:hueOff val="0"/>
                  <a:satOff val="0"/>
                  <a:lumOff val="0"/>
                  <a:alphaOff val="0"/>
                </a:srgbClr>
              </a:solidFill>
              <a:latin typeface="Outfit"/>
              <a:ea typeface="+mn-ea"/>
              <a:cs typeface="Calibri" panose="020F0502020204030204" pitchFamily="34" charset="0"/>
            </a:rPr>
            <a:t>remain vigilant to what is happening in your body</a:t>
          </a:r>
          <a:endParaRPr lang="en-US" sz="3200" kern="1200" dirty="0">
            <a:solidFill>
              <a:srgbClr val="004535">
                <a:hueOff val="0"/>
                <a:satOff val="0"/>
                <a:lumOff val="0"/>
                <a:alphaOff val="0"/>
              </a:srgbClr>
            </a:solidFill>
            <a:latin typeface="Outfit"/>
            <a:ea typeface="+mn-ea"/>
            <a:cs typeface="Calibri" panose="020F0502020204030204" pitchFamily="34" charset="0"/>
          </a:endParaRPr>
        </a:p>
      </dgm:t>
    </dgm:pt>
    <dgm:pt modelId="{B51E659F-2200-4C75-AF39-364F9999FB59}" type="parTrans" cxnId="{8BF786A8-BBAD-4D03-99D6-D8401E83653A}">
      <dgm:prSet/>
      <dgm:spPr/>
      <dgm:t>
        <a:bodyPr/>
        <a:lstStyle/>
        <a:p>
          <a:endParaRPr lang="en-US"/>
        </a:p>
      </dgm:t>
    </dgm:pt>
    <dgm:pt modelId="{7C88035B-9485-43BA-9B7E-DA8E3C31271A}" type="sibTrans" cxnId="{8BF786A8-BBAD-4D03-99D6-D8401E83653A}">
      <dgm:prSet/>
      <dgm:spPr/>
      <dgm:t>
        <a:bodyPr/>
        <a:lstStyle/>
        <a:p>
          <a:endParaRPr lang="en-US"/>
        </a:p>
      </dgm:t>
    </dgm:pt>
    <dgm:pt modelId="{BF25E586-E2E9-4163-A5B3-26B9DA57E69E}">
      <dgm:prSet custT="1"/>
      <dgm:spPr/>
      <dgm:t>
        <a:bodyPr/>
        <a:lstStyle/>
        <a:p>
          <a:r>
            <a:rPr lang="en-GB" sz="3200" kern="1200" dirty="0">
              <a:solidFill>
                <a:srgbClr val="004535">
                  <a:hueOff val="0"/>
                  <a:satOff val="0"/>
                  <a:lumOff val="0"/>
                  <a:alphaOff val="0"/>
                </a:srgbClr>
              </a:solidFill>
              <a:latin typeface="Outfit"/>
              <a:ea typeface="+mn-ea"/>
              <a:cs typeface="Calibri" panose="020F0502020204030204" pitchFamily="34" charset="0"/>
            </a:rPr>
            <a:t>when necessary, consciously un-mirror</a:t>
          </a:r>
          <a:endParaRPr lang="en-US" sz="3200" kern="1200" dirty="0">
            <a:solidFill>
              <a:srgbClr val="004535">
                <a:hueOff val="0"/>
                <a:satOff val="0"/>
                <a:lumOff val="0"/>
                <a:alphaOff val="0"/>
              </a:srgbClr>
            </a:solidFill>
            <a:latin typeface="Outfit"/>
            <a:ea typeface="+mn-ea"/>
            <a:cs typeface="Calibri" panose="020F0502020204030204" pitchFamily="34" charset="0"/>
          </a:endParaRPr>
        </a:p>
      </dgm:t>
    </dgm:pt>
    <dgm:pt modelId="{5163A280-322D-465B-B52F-1E5185CA5617}" type="parTrans" cxnId="{E43E78CD-820C-40C5-846F-EA8E1262C026}">
      <dgm:prSet/>
      <dgm:spPr/>
      <dgm:t>
        <a:bodyPr/>
        <a:lstStyle/>
        <a:p>
          <a:endParaRPr lang="en-US"/>
        </a:p>
      </dgm:t>
    </dgm:pt>
    <dgm:pt modelId="{FD560E2E-170F-4C0D-A0FD-0AD991E06B91}" type="sibTrans" cxnId="{E43E78CD-820C-40C5-846F-EA8E1262C026}">
      <dgm:prSet/>
      <dgm:spPr/>
      <dgm:t>
        <a:bodyPr/>
        <a:lstStyle/>
        <a:p>
          <a:endParaRPr lang="en-US"/>
        </a:p>
      </dgm:t>
    </dgm:pt>
    <dgm:pt modelId="{49C3BD75-76D9-4C92-BEBA-3A7C18A6640F}">
      <dgm:prSet custT="1"/>
      <dgm:spPr/>
      <dgm:t>
        <a:bodyPr/>
        <a:lstStyle/>
        <a:p>
          <a:pPr marL="0" lvl="0" indent="0" algn="l" defTabSz="1422400">
            <a:lnSpc>
              <a:spcPct val="90000"/>
            </a:lnSpc>
            <a:spcBef>
              <a:spcPct val="0"/>
            </a:spcBef>
            <a:spcAft>
              <a:spcPct val="35000"/>
            </a:spcAft>
            <a:buNone/>
          </a:pPr>
          <a:r>
            <a:rPr lang="en-GB" sz="3200" kern="1200" dirty="0">
              <a:solidFill>
                <a:srgbClr val="004535">
                  <a:hueOff val="0"/>
                  <a:satOff val="0"/>
                  <a:lumOff val="0"/>
                  <a:alphaOff val="0"/>
                </a:srgbClr>
              </a:solidFill>
              <a:latin typeface="Outfit"/>
              <a:ea typeface="+mn-ea"/>
              <a:cs typeface="Calibri" panose="020F0502020204030204" pitchFamily="34" charset="0"/>
            </a:rPr>
            <a:t>this gives a little pause for you – to ensure that you stay with you – and are not drawn too far into the other person’s world</a:t>
          </a:r>
          <a:endParaRPr lang="en-US" sz="3200" kern="1200" dirty="0">
            <a:solidFill>
              <a:srgbClr val="004535">
                <a:hueOff val="0"/>
                <a:satOff val="0"/>
                <a:lumOff val="0"/>
                <a:alphaOff val="0"/>
              </a:srgbClr>
            </a:solidFill>
            <a:latin typeface="Outfit"/>
            <a:ea typeface="+mn-ea"/>
            <a:cs typeface="Calibri" panose="020F0502020204030204" pitchFamily="34" charset="0"/>
          </a:endParaRPr>
        </a:p>
      </dgm:t>
    </dgm:pt>
    <dgm:pt modelId="{D6808E25-3354-443E-8625-92AE97273CFB}" type="parTrans" cxnId="{8152A85A-FEC8-4498-95A0-6BFD3DD4C3DB}">
      <dgm:prSet/>
      <dgm:spPr/>
      <dgm:t>
        <a:bodyPr/>
        <a:lstStyle/>
        <a:p>
          <a:endParaRPr lang="en-US"/>
        </a:p>
      </dgm:t>
    </dgm:pt>
    <dgm:pt modelId="{E84DD755-70D4-4A38-9F07-272A49846F7F}" type="sibTrans" cxnId="{8152A85A-FEC8-4498-95A0-6BFD3DD4C3DB}">
      <dgm:prSet/>
      <dgm:spPr/>
      <dgm:t>
        <a:bodyPr/>
        <a:lstStyle/>
        <a:p>
          <a:endParaRPr lang="en-US"/>
        </a:p>
      </dgm:t>
    </dgm:pt>
    <dgm:pt modelId="{20A70390-2148-49C6-B0F5-DFED31483AE0}" type="pres">
      <dgm:prSet presAssocID="{EA7C29D5-961D-4076-A2FF-3B4F5BC55FA7}" presName="vert0" presStyleCnt="0">
        <dgm:presLayoutVars>
          <dgm:dir/>
          <dgm:animOne val="branch"/>
          <dgm:animLvl val="lvl"/>
        </dgm:presLayoutVars>
      </dgm:prSet>
      <dgm:spPr/>
    </dgm:pt>
    <dgm:pt modelId="{BB50388E-BC98-4C33-A1C5-51949BDD0C3F}" type="pres">
      <dgm:prSet presAssocID="{51E26EBA-D153-4A7D-8C77-B0BD05CB5C51}" presName="thickLine" presStyleLbl="alignNode1" presStyleIdx="0" presStyleCnt="4"/>
      <dgm:spPr/>
    </dgm:pt>
    <dgm:pt modelId="{B76AE4BA-026C-42A6-90E9-0C6754538330}" type="pres">
      <dgm:prSet presAssocID="{51E26EBA-D153-4A7D-8C77-B0BD05CB5C51}" presName="horz1" presStyleCnt="0"/>
      <dgm:spPr/>
    </dgm:pt>
    <dgm:pt modelId="{E7771B78-A29B-4E33-BA41-7E4C3B60A073}" type="pres">
      <dgm:prSet presAssocID="{51E26EBA-D153-4A7D-8C77-B0BD05CB5C51}" presName="tx1" presStyleLbl="revTx" presStyleIdx="0" presStyleCnt="4"/>
      <dgm:spPr/>
    </dgm:pt>
    <dgm:pt modelId="{209764C3-A619-4302-8232-1BBA10E04DCA}" type="pres">
      <dgm:prSet presAssocID="{51E26EBA-D153-4A7D-8C77-B0BD05CB5C51}" presName="vert1" presStyleCnt="0"/>
      <dgm:spPr/>
    </dgm:pt>
    <dgm:pt modelId="{4E326F45-E921-4741-9641-0664BE3B6FF2}" type="pres">
      <dgm:prSet presAssocID="{F756CA30-7BE5-4802-9FA0-F807D0AD5E84}" presName="thickLine" presStyleLbl="alignNode1" presStyleIdx="1" presStyleCnt="4"/>
      <dgm:spPr/>
    </dgm:pt>
    <dgm:pt modelId="{42738A6B-1CA2-4D43-B302-68B67CC0C0DE}" type="pres">
      <dgm:prSet presAssocID="{F756CA30-7BE5-4802-9FA0-F807D0AD5E84}" presName="horz1" presStyleCnt="0"/>
      <dgm:spPr/>
    </dgm:pt>
    <dgm:pt modelId="{EA56F4A8-EA92-46DC-A423-61C1B3280003}" type="pres">
      <dgm:prSet presAssocID="{F756CA30-7BE5-4802-9FA0-F807D0AD5E84}" presName="tx1" presStyleLbl="revTx" presStyleIdx="1" presStyleCnt="4"/>
      <dgm:spPr/>
    </dgm:pt>
    <dgm:pt modelId="{3814CD98-2F71-4691-A45B-A81951FBBF10}" type="pres">
      <dgm:prSet presAssocID="{F756CA30-7BE5-4802-9FA0-F807D0AD5E84}" presName="vert1" presStyleCnt="0"/>
      <dgm:spPr/>
    </dgm:pt>
    <dgm:pt modelId="{DE008518-B8FB-462B-A22A-CC26F92CF910}" type="pres">
      <dgm:prSet presAssocID="{BF25E586-E2E9-4163-A5B3-26B9DA57E69E}" presName="thickLine" presStyleLbl="alignNode1" presStyleIdx="2" presStyleCnt="4"/>
      <dgm:spPr/>
    </dgm:pt>
    <dgm:pt modelId="{1443399D-7AD4-4E5A-8E08-C8D66F0D0EB8}" type="pres">
      <dgm:prSet presAssocID="{BF25E586-E2E9-4163-A5B3-26B9DA57E69E}" presName="horz1" presStyleCnt="0"/>
      <dgm:spPr/>
    </dgm:pt>
    <dgm:pt modelId="{26B4CDD0-7374-49F6-903C-09149D82DF11}" type="pres">
      <dgm:prSet presAssocID="{BF25E586-E2E9-4163-A5B3-26B9DA57E69E}" presName="tx1" presStyleLbl="revTx" presStyleIdx="2" presStyleCnt="4"/>
      <dgm:spPr/>
    </dgm:pt>
    <dgm:pt modelId="{59A9BE9D-BF5A-4886-949F-225ED61894EA}" type="pres">
      <dgm:prSet presAssocID="{BF25E586-E2E9-4163-A5B3-26B9DA57E69E}" presName="vert1" presStyleCnt="0"/>
      <dgm:spPr/>
    </dgm:pt>
    <dgm:pt modelId="{C21282D2-C13B-45E6-8DA0-B2472050B02E}" type="pres">
      <dgm:prSet presAssocID="{49C3BD75-76D9-4C92-BEBA-3A7C18A6640F}" presName="thickLine" presStyleLbl="alignNode1" presStyleIdx="3" presStyleCnt="4"/>
      <dgm:spPr/>
    </dgm:pt>
    <dgm:pt modelId="{302A4A39-DB0E-42EE-BC5F-20EF11C9400A}" type="pres">
      <dgm:prSet presAssocID="{49C3BD75-76D9-4C92-BEBA-3A7C18A6640F}" presName="horz1" presStyleCnt="0"/>
      <dgm:spPr/>
    </dgm:pt>
    <dgm:pt modelId="{91106491-CFF6-4C69-8983-59614DC86802}" type="pres">
      <dgm:prSet presAssocID="{49C3BD75-76D9-4C92-BEBA-3A7C18A6640F}" presName="tx1" presStyleLbl="revTx" presStyleIdx="3" presStyleCnt="4"/>
      <dgm:spPr/>
    </dgm:pt>
    <dgm:pt modelId="{67995912-94E6-403B-B73F-BBF79384F77B}" type="pres">
      <dgm:prSet presAssocID="{49C3BD75-76D9-4C92-BEBA-3A7C18A6640F}" presName="vert1" presStyleCnt="0"/>
      <dgm:spPr/>
    </dgm:pt>
  </dgm:ptLst>
  <dgm:cxnLst>
    <dgm:cxn modelId="{E3DDA20B-E456-4303-8A80-5C746C809787}" type="presOf" srcId="{F756CA30-7BE5-4802-9FA0-F807D0AD5E84}" destId="{EA56F4A8-EA92-46DC-A423-61C1B3280003}" srcOrd="0" destOrd="0" presId="urn:microsoft.com/office/officeart/2008/layout/LinedList"/>
    <dgm:cxn modelId="{D0B47733-5270-4F10-A38C-FE4974D3F584}" srcId="{EA7C29D5-961D-4076-A2FF-3B4F5BC55FA7}" destId="{51E26EBA-D153-4A7D-8C77-B0BD05CB5C51}" srcOrd="0" destOrd="0" parTransId="{848A87C7-24AC-4135-B65C-8DA75245B1EA}" sibTransId="{8ED933AB-DEFB-4A46-85BA-EE0266EE1724}"/>
    <dgm:cxn modelId="{5731786E-C115-403E-9EB3-59F407E62430}" type="presOf" srcId="{49C3BD75-76D9-4C92-BEBA-3A7C18A6640F}" destId="{91106491-CFF6-4C69-8983-59614DC86802}" srcOrd="0" destOrd="0" presId="urn:microsoft.com/office/officeart/2008/layout/LinedList"/>
    <dgm:cxn modelId="{EB94EF71-BFA2-4932-9599-0004121344D1}" type="presOf" srcId="{BF25E586-E2E9-4163-A5B3-26B9DA57E69E}" destId="{26B4CDD0-7374-49F6-903C-09149D82DF11}" srcOrd="0" destOrd="0" presId="urn:microsoft.com/office/officeart/2008/layout/LinedList"/>
    <dgm:cxn modelId="{8152A85A-FEC8-4498-95A0-6BFD3DD4C3DB}" srcId="{EA7C29D5-961D-4076-A2FF-3B4F5BC55FA7}" destId="{49C3BD75-76D9-4C92-BEBA-3A7C18A6640F}" srcOrd="3" destOrd="0" parTransId="{D6808E25-3354-443E-8625-92AE97273CFB}" sibTransId="{E84DD755-70D4-4A38-9F07-272A49846F7F}"/>
    <dgm:cxn modelId="{17676B8F-23F1-47F5-BA22-CD954A99BA31}" type="presOf" srcId="{51E26EBA-D153-4A7D-8C77-B0BD05CB5C51}" destId="{E7771B78-A29B-4E33-BA41-7E4C3B60A073}" srcOrd="0" destOrd="0" presId="urn:microsoft.com/office/officeart/2008/layout/LinedList"/>
    <dgm:cxn modelId="{8BF786A8-BBAD-4D03-99D6-D8401E83653A}" srcId="{EA7C29D5-961D-4076-A2FF-3B4F5BC55FA7}" destId="{F756CA30-7BE5-4802-9FA0-F807D0AD5E84}" srcOrd="1" destOrd="0" parTransId="{B51E659F-2200-4C75-AF39-364F9999FB59}" sibTransId="{7C88035B-9485-43BA-9B7E-DA8E3C31271A}"/>
    <dgm:cxn modelId="{E43E78CD-820C-40C5-846F-EA8E1262C026}" srcId="{EA7C29D5-961D-4076-A2FF-3B4F5BC55FA7}" destId="{BF25E586-E2E9-4163-A5B3-26B9DA57E69E}" srcOrd="2" destOrd="0" parTransId="{5163A280-322D-465B-B52F-1E5185CA5617}" sibTransId="{FD560E2E-170F-4C0D-A0FD-0AD991E06B91}"/>
    <dgm:cxn modelId="{60ECF1FE-654A-4EEA-BB7A-DEE1A1F753C1}" type="presOf" srcId="{EA7C29D5-961D-4076-A2FF-3B4F5BC55FA7}" destId="{20A70390-2148-49C6-B0F5-DFED31483AE0}" srcOrd="0" destOrd="0" presId="urn:microsoft.com/office/officeart/2008/layout/LinedList"/>
    <dgm:cxn modelId="{F4B34DC1-0C8B-4DFE-9161-21AC842B3227}" type="presParOf" srcId="{20A70390-2148-49C6-B0F5-DFED31483AE0}" destId="{BB50388E-BC98-4C33-A1C5-51949BDD0C3F}" srcOrd="0" destOrd="0" presId="urn:microsoft.com/office/officeart/2008/layout/LinedList"/>
    <dgm:cxn modelId="{09E504EA-A7F7-420A-8A32-2347201BF539}" type="presParOf" srcId="{20A70390-2148-49C6-B0F5-DFED31483AE0}" destId="{B76AE4BA-026C-42A6-90E9-0C6754538330}" srcOrd="1" destOrd="0" presId="urn:microsoft.com/office/officeart/2008/layout/LinedList"/>
    <dgm:cxn modelId="{DF27603F-4B09-408C-9821-8125FF67A11B}" type="presParOf" srcId="{B76AE4BA-026C-42A6-90E9-0C6754538330}" destId="{E7771B78-A29B-4E33-BA41-7E4C3B60A073}" srcOrd="0" destOrd="0" presId="urn:microsoft.com/office/officeart/2008/layout/LinedList"/>
    <dgm:cxn modelId="{411B3D76-33FA-4970-B55D-86475180AFC8}" type="presParOf" srcId="{B76AE4BA-026C-42A6-90E9-0C6754538330}" destId="{209764C3-A619-4302-8232-1BBA10E04DCA}" srcOrd="1" destOrd="0" presId="urn:microsoft.com/office/officeart/2008/layout/LinedList"/>
    <dgm:cxn modelId="{AF72B6AD-8B55-40B9-8B88-3099CB136A65}" type="presParOf" srcId="{20A70390-2148-49C6-B0F5-DFED31483AE0}" destId="{4E326F45-E921-4741-9641-0664BE3B6FF2}" srcOrd="2" destOrd="0" presId="urn:microsoft.com/office/officeart/2008/layout/LinedList"/>
    <dgm:cxn modelId="{00B16FE3-D4B1-45BD-9E41-906EDA811F37}" type="presParOf" srcId="{20A70390-2148-49C6-B0F5-DFED31483AE0}" destId="{42738A6B-1CA2-4D43-B302-68B67CC0C0DE}" srcOrd="3" destOrd="0" presId="urn:microsoft.com/office/officeart/2008/layout/LinedList"/>
    <dgm:cxn modelId="{730C0EE8-0654-4ACF-8EC6-9F38170D6B79}" type="presParOf" srcId="{42738A6B-1CA2-4D43-B302-68B67CC0C0DE}" destId="{EA56F4A8-EA92-46DC-A423-61C1B3280003}" srcOrd="0" destOrd="0" presId="urn:microsoft.com/office/officeart/2008/layout/LinedList"/>
    <dgm:cxn modelId="{862CC73F-0C05-4D48-B88F-074729DA5E9D}" type="presParOf" srcId="{42738A6B-1CA2-4D43-B302-68B67CC0C0DE}" destId="{3814CD98-2F71-4691-A45B-A81951FBBF10}" srcOrd="1" destOrd="0" presId="urn:microsoft.com/office/officeart/2008/layout/LinedList"/>
    <dgm:cxn modelId="{50A5828F-DDE8-4E7C-98DF-6DB1D521767F}" type="presParOf" srcId="{20A70390-2148-49C6-B0F5-DFED31483AE0}" destId="{DE008518-B8FB-462B-A22A-CC26F92CF910}" srcOrd="4" destOrd="0" presId="urn:microsoft.com/office/officeart/2008/layout/LinedList"/>
    <dgm:cxn modelId="{14050EA1-69AC-4A97-913E-CCB4D6A62E05}" type="presParOf" srcId="{20A70390-2148-49C6-B0F5-DFED31483AE0}" destId="{1443399D-7AD4-4E5A-8E08-C8D66F0D0EB8}" srcOrd="5" destOrd="0" presId="urn:microsoft.com/office/officeart/2008/layout/LinedList"/>
    <dgm:cxn modelId="{E8FCE451-C376-4EA1-8F6C-26DE31BA5DBF}" type="presParOf" srcId="{1443399D-7AD4-4E5A-8E08-C8D66F0D0EB8}" destId="{26B4CDD0-7374-49F6-903C-09149D82DF11}" srcOrd="0" destOrd="0" presId="urn:microsoft.com/office/officeart/2008/layout/LinedList"/>
    <dgm:cxn modelId="{FBB36DBC-A40D-44B3-91AB-311E998518A0}" type="presParOf" srcId="{1443399D-7AD4-4E5A-8E08-C8D66F0D0EB8}" destId="{59A9BE9D-BF5A-4886-949F-225ED61894EA}" srcOrd="1" destOrd="0" presId="urn:microsoft.com/office/officeart/2008/layout/LinedList"/>
    <dgm:cxn modelId="{60095274-18A6-4AA9-AB1C-AF095CDC2FE8}" type="presParOf" srcId="{20A70390-2148-49C6-B0F5-DFED31483AE0}" destId="{C21282D2-C13B-45E6-8DA0-B2472050B02E}" srcOrd="6" destOrd="0" presId="urn:microsoft.com/office/officeart/2008/layout/LinedList"/>
    <dgm:cxn modelId="{BF17D242-40B3-420F-8F1D-387642A05246}" type="presParOf" srcId="{20A70390-2148-49C6-B0F5-DFED31483AE0}" destId="{302A4A39-DB0E-42EE-BC5F-20EF11C9400A}" srcOrd="7" destOrd="0" presId="urn:microsoft.com/office/officeart/2008/layout/LinedList"/>
    <dgm:cxn modelId="{3DCC9358-DB73-49FA-A362-CC6FA45E2E36}" type="presParOf" srcId="{302A4A39-DB0E-42EE-BC5F-20EF11C9400A}" destId="{91106491-CFF6-4C69-8983-59614DC86802}" srcOrd="0" destOrd="0" presId="urn:microsoft.com/office/officeart/2008/layout/LinedList"/>
    <dgm:cxn modelId="{081639CF-BDC9-4B0F-BA37-74BFBA65EEDD}" type="presParOf" srcId="{302A4A39-DB0E-42EE-BC5F-20EF11C9400A}" destId="{67995912-94E6-403B-B73F-BBF79384F77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B17B3B9-D8C5-44B7-88B2-EEA28350554B}" type="doc">
      <dgm:prSet loTypeId="urn:microsoft.com/office/officeart/2008/layout/LinedList" loCatId="list" qsTypeId="urn:microsoft.com/office/officeart/2005/8/quickstyle/simple5" qsCatId="simple" csTypeId="urn:microsoft.com/office/officeart/2005/8/colors/accent2_2" csCatId="accent2" phldr="1"/>
      <dgm:spPr/>
      <dgm:t>
        <a:bodyPr/>
        <a:lstStyle/>
        <a:p>
          <a:endParaRPr lang="en-US"/>
        </a:p>
      </dgm:t>
    </dgm:pt>
    <dgm:pt modelId="{13722FEC-0299-4A1C-B02F-296BD78221FB}">
      <dgm:prSet/>
      <dgm:spPr/>
      <dgm:t>
        <a:bodyPr/>
        <a:lstStyle/>
        <a:p>
          <a:r>
            <a:rPr lang="en-GB" dirty="0"/>
            <a:t>Move away from your computer / office– or go outside</a:t>
          </a:r>
          <a:endParaRPr lang="en-US" dirty="0"/>
        </a:p>
      </dgm:t>
    </dgm:pt>
    <dgm:pt modelId="{C9DE02C7-B6A0-4214-9C87-5479C774FABB}" type="parTrans" cxnId="{5EBE2A2D-1FAA-45B9-BA1D-D2F5FDEF03DA}">
      <dgm:prSet/>
      <dgm:spPr/>
      <dgm:t>
        <a:bodyPr/>
        <a:lstStyle/>
        <a:p>
          <a:endParaRPr lang="en-US"/>
        </a:p>
      </dgm:t>
    </dgm:pt>
    <dgm:pt modelId="{5617A848-4DD1-465C-A71A-7143FD92D690}" type="sibTrans" cxnId="{5EBE2A2D-1FAA-45B9-BA1D-D2F5FDEF03DA}">
      <dgm:prSet/>
      <dgm:spPr/>
      <dgm:t>
        <a:bodyPr/>
        <a:lstStyle/>
        <a:p>
          <a:endParaRPr lang="en-US"/>
        </a:p>
      </dgm:t>
    </dgm:pt>
    <dgm:pt modelId="{432F62EB-BFC1-4CE5-9309-8A7FF9A9DCC4}">
      <dgm:prSet/>
      <dgm:spPr/>
      <dgm:t>
        <a:bodyPr/>
        <a:lstStyle/>
        <a:p>
          <a:r>
            <a:rPr lang="en-GB" dirty="0"/>
            <a:t>A few deep breaths can help</a:t>
          </a:r>
          <a:endParaRPr lang="en-US" dirty="0"/>
        </a:p>
      </dgm:t>
    </dgm:pt>
    <dgm:pt modelId="{459AAE48-3C2C-41AE-8469-CCA1A86E12EC}" type="parTrans" cxnId="{71CEA85E-F235-4CEE-8195-B13426EB7599}">
      <dgm:prSet/>
      <dgm:spPr/>
      <dgm:t>
        <a:bodyPr/>
        <a:lstStyle/>
        <a:p>
          <a:endParaRPr lang="en-US"/>
        </a:p>
      </dgm:t>
    </dgm:pt>
    <dgm:pt modelId="{34FD21B9-8FDE-4085-B8A5-1C25831099CE}" type="sibTrans" cxnId="{71CEA85E-F235-4CEE-8195-B13426EB7599}">
      <dgm:prSet/>
      <dgm:spPr/>
      <dgm:t>
        <a:bodyPr/>
        <a:lstStyle/>
        <a:p>
          <a:endParaRPr lang="en-US"/>
        </a:p>
      </dgm:t>
    </dgm:pt>
    <dgm:pt modelId="{78612282-B15E-4F44-82FB-D7CCEB9B6BA4}">
      <dgm:prSet/>
      <dgm:spPr/>
      <dgm:t>
        <a:bodyPr/>
        <a:lstStyle/>
        <a:p>
          <a:r>
            <a:rPr lang="en-GB"/>
            <a:t>Become aware of any stress / tension in your body</a:t>
          </a:r>
          <a:endParaRPr lang="en-US"/>
        </a:p>
      </dgm:t>
    </dgm:pt>
    <dgm:pt modelId="{94B5C3F5-3800-41EF-A209-A73204520185}" type="parTrans" cxnId="{75DC8B8A-8376-4D77-A5CC-14790DB6CC64}">
      <dgm:prSet/>
      <dgm:spPr/>
      <dgm:t>
        <a:bodyPr/>
        <a:lstStyle/>
        <a:p>
          <a:endParaRPr lang="en-US"/>
        </a:p>
      </dgm:t>
    </dgm:pt>
    <dgm:pt modelId="{969A0E1D-81AA-477F-842F-888398CE7C74}" type="sibTrans" cxnId="{75DC8B8A-8376-4D77-A5CC-14790DB6CC64}">
      <dgm:prSet/>
      <dgm:spPr/>
      <dgm:t>
        <a:bodyPr/>
        <a:lstStyle/>
        <a:p>
          <a:endParaRPr lang="en-US"/>
        </a:p>
      </dgm:t>
    </dgm:pt>
    <dgm:pt modelId="{0A79635D-9B51-4936-BFD8-D7C24B9C4DD7}">
      <dgm:prSet/>
      <dgm:spPr/>
      <dgm:t>
        <a:bodyPr/>
        <a:lstStyle/>
        <a:p>
          <a:r>
            <a:rPr lang="en-GB" dirty="0"/>
            <a:t>Compartmentalise and move on</a:t>
          </a:r>
          <a:endParaRPr lang="en-US" dirty="0"/>
        </a:p>
      </dgm:t>
    </dgm:pt>
    <dgm:pt modelId="{24D31EAF-99DC-4F5F-9EA1-2664714F74C9}" type="parTrans" cxnId="{6729DC01-2946-4513-B6A2-8B37FB802D75}">
      <dgm:prSet/>
      <dgm:spPr/>
      <dgm:t>
        <a:bodyPr/>
        <a:lstStyle/>
        <a:p>
          <a:endParaRPr lang="en-US"/>
        </a:p>
      </dgm:t>
    </dgm:pt>
    <dgm:pt modelId="{A83BBE6E-6D7D-44DC-9B44-651EF356C963}" type="sibTrans" cxnId="{6729DC01-2946-4513-B6A2-8B37FB802D75}">
      <dgm:prSet/>
      <dgm:spPr/>
      <dgm:t>
        <a:bodyPr/>
        <a:lstStyle/>
        <a:p>
          <a:endParaRPr lang="en-US"/>
        </a:p>
      </dgm:t>
    </dgm:pt>
    <dgm:pt modelId="{F21DB9C6-35CC-4CD8-A0B0-1FFFFE956779}" type="pres">
      <dgm:prSet presAssocID="{EB17B3B9-D8C5-44B7-88B2-EEA28350554B}" presName="vert0" presStyleCnt="0">
        <dgm:presLayoutVars>
          <dgm:dir/>
          <dgm:animOne val="branch"/>
          <dgm:animLvl val="lvl"/>
        </dgm:presLayoutVars>
      </dgm:prSet>
      <dgm:spPr/>
    </dgm:pt>
    <dgm:pt modelId="{D636C2E9-16AD-4D44-8C1E-4AF8F73420D9}" type="pres">
      <dgm:prSet presAssocID="{13722FEC-0299-4A1C-B02F-296BD78221FB}" presName="thickLine" presStyleLbl="alignNode1" presStyleIdx="0" presStyleCnt="4"/>
      <dgm:spPr/>
    </dgm:pt>
    <dgm:pt modelId="{52559959-5F2F-4D26-9F6F-83D747F088CD}" type="pres">
      <dgm:prSet presAssocID="{13722FEC-0299-4A1C-B02F-296BD78221FB}" presName="horz1" presStyleCnt="0"/>
      <dgm:spPr/>
    </dgm:pt>
    <dgm:pt modelId="{894EEC71-1E59-48F0-BA22-2C9E1F3F04C2}" type="pres">
      <dgm:prSet presAssocID="{13722FEC-0299-4A1C-B02F-296BD78221FB}" presName="tx1" presStyleLbl="revTx" presStyleIdx="0" presStyleCnt="4"/>
      <dgm:spPr/>
    </dgm:pt>
    <dgm:pt modelId="{6E837ED5-31F6-4731-A8F6-C32AED43A8DF}" type="pres">
      <dgm:prSet presAssocID="{13722FEC-0299-4A1C-B02F-296BD78221FB}" presName="vert1" presStyleCnt="0"/>
      <dgm:spPr/>
    </dgm:pt>
    <dgm:pt modelId="{E9BB4906-213A-448A-99A2-4C7CC35EF518}" type="pres">
      <dgm:prSet presAssocID="{432F62EB-BFC1-4CE5-9309-8A7FF9A9DCC4}" presName="thickLine" presStyleLbl="alignNode1" presStyleIdx="1" presStyleCnt="4"/>
      <dgm:spPr/>
    </dgm:pt>
    <dgm:pt modelId="{CEA1D7EE-D44A-4686-975E-03F851BC68C1}" type="pres">
      <dgm:prSet presAssocID="{432F62EB-BFC1-4CE5-9309-8A7FF9A9DCC4}" presName="horz1" presStyleCnt="0"/>
      <dgm:spPr/>
    </dgm:pt>
    <dgm:pt modelId="{7B8CCC0F-4A65-45FA-A8B8-0B44294A4AC4}" type="pres">
      <dgm:prSet presAssocID="{432F62EB-BFC1-4CE5-9309-8A7FF9A9DCC4}" presName="tx1" presStyleLbl="revTx" presStyleIdx="1" presStyleCnt="4"/>
      <dgm:spPr/>
    </dgm:pt>
    <dgm:pt modelId="{70FD95D7-EF68-4C54-A0F9-496712E67F69}" type="pres">
      <dgm:prSet presAssocID="{432F62EB-BFC1-4CE5-9309-8A7FF9A9DCC4}" presName="vert1" presStyleCnt="0"/>
      <dgm:spPr/>
    </dgm:pt>
    <dgm:pt modelId="{7753BECF-F172-46B5-8814-E14A507D80CA}" type="pres">
      <dgm:prSet presAssocID="{78612282-B15E-4F44-82FB-D7CCEB9B6BA4}" presName="thickLine" presStyleLbl="alignNode1" presStyleIdx="2" presStyleCnt="4"/>
      <dgm:spPr/>
    </dgm:pt>
    <dgm:pt modelId="{A9C41735-CB0F-47E6-BDC3-A739CD1B2A54}" type="pres">
      <dgm:prSet presAssocID="{78612282-B15E-4F44-82FB-D7CCEB9B6BA4}" presName="horz1" presStyleCnt="0"/>
      <dgm:spPr/>
    </dgm:pt>
    <dgm:pt modelId="{2C59F40A-3E65-4276-88FD-8E941B417BE7}" type="pres">
      <dgm:prSet presAssocID="{78612282-B15E-4F44-82FB-D7CCEB9B6BA4}" presName="tx1" presStyleLbl="revTx" presStyleIdx="2" presStyleCnt="4"/>
      <dgm:spPr/>
    </dgm:pt>
    <dgm:pt modelId="{C9B11010-48F2-4A33-9D81-25B63C9E6531}" type="pres">
      <dgm:prSet presAssocID="{78612282-B15E-4F44-82FB-D7CCEB9B6BA4}" presName="vert1" presStyleCnt="0"/>
      <dgm:spPr/>
    </dgm:pt>
    <dgm:pt modelId="{F1EF94BA-D936-423D-A512-60FF0CC8D0C2}" type="pres">
      <dgm:prSet presAssocID="{0A79635D-9B51-4936-BFD8-D7C24B9C4DD7}" presName="thickLine" presStyleLbl="alignNode1" presStyleIdx="3" presStyleCnt="4"/>
      <dgm:spPr/>
    </dgm:pt>
    <dgm:pt modelId="{DDB303F4-35F4-4BE6-AC99-EF8261CDA728}" type="pres">
      <dgm:prSet presAssocID="{0A79635D-9B51-4936-BFD8-D7C24B9C4DD7}" presName="horz1" presStyleCnt="0"/>
      <dgm:spPr/>
    </dgm:pt>
    <dgm:pt modelId="{A32217DE-ADF0-4052-8070-5EF817D2A6DA}" type="pres">
      <dgm:prSet presAssocID="{0A79635D-9B51-4936-BFD8-D7C24B9C4DD7}" presName="tx1" presStyleLbl="revTx" presStyleIdx="3" presStyleCnt="4"/>
      <dgm:spPr/>
    </dgm:pt>
    <dgm:pt modelId="{5F393BA7-AFB6-4F34-B885-6292C35C2AD3}" type="pres">
      <dgm:prSet presAssocID="{0A79635D-9B51-4936-BFD8-D7C24B9C4DD7}" presName="vert1" presStyleCnt="0"/>
      <dgm:spPr/>
    </dgm:pt>
  </dgm:ptLst>
  <dgm:cxnLst>
    <dgm:cxn modelId="{6729DC01-2946-4513-B6A2-8B37FB802D75}" srcId="{EB17B3B9-D8C5-44B7-88B2-EEA28350554B}" destId="{0A79635D-9B51-4936-BFD8-D7C24B9C4DD7}" srcOrd="3" destOrd="0" parTransId="{24D31EAF-99DC-4F5F-9EA1-2664714F74C9}" sibTransId="{A83BBE6E-6D7D-44DC-9B44-651EF356C963}"/>
    <dgm:cxn modelId="{B3FEC118-5FF7-4C06-8617-3C2E74982131}" type="presOf" srcId="{0A79635D-9B51-4936-BFD8-D7C24B9C4DD7}" destId="{A32217DE-ADF0-4052-8070-5EF817D2A6DA}" srcOrd="0" destOrd="0" presId="urn:microsoft.com/office/officeart/2008/layout/LinedList"/>
    <dgm:cxn modelId="{E5C4882B-24CF-4F76-811C-687E44CDED24}" type="presOf" srcId="{432F62EB-BFC1-4CE5-9309-8A7FF9A9DCC4}" destId="{7B8CCC0F-4A65-45FA-A8B8-0B44294A4AC4}" srcOrd="0" destOrd="0" presId="urn:microsoft.com/office/officeart/2008/layout/LinedList"/>
    <dgm:cxn modelId="{5EBE2A2D-1FAA-45B9-BA1D-D2F5FDEF03DA}" srcId="{EB17B3B9-D8C5-44B7-88B2-EEA28350554B}" destId="{13722FEC-0299-4A1C-B02F-296BD78221FB}" srcOrd="0" destOrd="0" parTransId="{C9DE02C7-B6A0-4214-9C87-5479C774FABB}" sibTransId="{5617A848-4DD1-465C-A71A-7143FD92D690}"/>
    <dgm:cxn modelId="{71CEA85E-F235-4CEE-8195-B13426EB7599}" srcId="{EB17B3B9-D8C5-44B7-88B2-EEA28350554B}" destId="{432F62EB-BFC1-4CE5-9309-8A7FF9A9DCC4}" srcOrd="1" destOrd="0" parTransId="{459AAE48-3C2C-41AE-8469-CCA1A86E12EC}" sibTransId="{34FD21B9-8FDE-4085-B8A5-1C25831099CE}"/>
    <dgm:cxn modelId="{75DC8B8A-8376-4D77-A5CC-14790DB6CC64}" srcId="{EB17B3B9-D8C5-44B7-88B2-EEA28350554B}" destId="{78612282-B15E-4F44-82FB-D7CCEB9B6BA4}" srcOrd="2" destOrd="0" parTransId="{94B5C3F5-3800-41EF-A209-A73204520185}" sibTransId="{969A0E1D-81AA-477F-842F-888398CE7C74}"/>
    <dgm:cxn modelId="{DD9F499A-1F46-46B0-A7C7-900532F10D87}" type="presOf" srcId="{78612282-B15E-4F44-82FB-D7CCEB9B6BA4}" destId="{2C59F40A-3E65-4276-88FD-8E941B417BE7}" srcOrd="0" destOrd="0" presId="urn:microsoft.com/office/officeart/2008/layout/LinedList"/>
    <dgm:cxn modelId="{FCD5A1CD-8074-486B-85F5-39B023607D02}" type="presOf" srcId="{13722FEC-0299-4A1C-B02F-296BD78221FB}" destId="{894EEC71-1E59-48F0-BA22-2C9E1F3F04C2}" srcOrd="0" destOrd="0" presId="urn:microsoft.com/office/officeart/2008/layout/LinedList"/>
    <dgm:cxn modelId="{304E53DD-EA81-4335-BEEC-A7D3BE00100D}" type="presOf" srcId="{EB17B3B9-D8C5-44B7-88B2-EEA28350554B}" destId="{F21DB9C6-35CC-4CD8-A0B0-1FFFFE956779}" srcOrd="0" destOrd="0" presId="urn:microsoft.com/office/officeart/2008/layout/LinedList"/>
    <dgm:cxn modelId="{67082119-8A4F-4299-ADBF-DDE764D54429}" type="presParOf" srcId="{F21DB9C6-35CC-4CD8-A0B0-1FFFFE956779}" destId="{D636C2E9-16AD-4D44-8C1E-4AF8F73420D9}" srcOrd="0" destOrd="0" presId="urn:microsoft.com/office/officeart/2008/layout/LinedList"/>
    <dgm:cxn modelId="{A53296B8-DE67-4C65-B380-62BCEF2FF587}" type="presParOf" srcId="{F21DB9C6-35CC-4CD8-A0B0-1FFFFE956779}" destId="{52559959-5F2F-4D26-9F6F-83D747F088CD}" srcOrd="1" destOrd="0" presId="urn:microsoft.com/office/officeart/2008/layout/LinedList"/>
    <dgm:cxn modelId="{507B1646-28ED-4101-8029-164363A27708}" type="presParOf" srcId="{52559959-5F2F-4D26-9F6F-83D747F088CD}" destId="{894EEC71-1E59-48F0-BA22-2C9E1F3F04C2}" srcOrd="0" destOrd="0" presId="urn:microsoft.com/office/officeart/2008/layout/LinedList"/>
    <dgm:cxn modelId="{14D8CFF3-F6E8-4CB2-B4B5-FA22367FACA6}" type="presParOf" srcId="{52559959-5F2F-4D26-9F6F-83D747F088CD}" destId="{6E837ED5-31F6-4731-A8F6-C32AED43A8DF}" srcOrd="1" destOrd="0" presId="urn:microsoft.com/office/officeart/2008/layout/LinedList"/>
    <dgm:cxn modelId="{A769336A-DEBF-4AB6-9048-687ACEE97CBF}" type="presParOf" srcId="{F21DB9C6-35CC-4CD8-A0B0-1FFFFE956779}" destId="{E9BB4906-213A-448A-99A2-4C7CC35EF518}" srcOrd="2" destOrd="0" presId="urn:microsoft.com/office/officeart/2008/layout/LinedList"/>
    <dgm:cxn modelId="{731644F0-3B66-491C-8432-AC67D0E46855}" type="presParOf" srcId="{F21DB9C6-35CC-4CD8-A0B0-1FFFFE956779}" destId="{CEA1D7EE-D44A-4686-975E-03F851BC68C1}" srcOrd="3" destOrd="0" presId="urn:microsoft.com/office/officeart/2008/layout/LinedList"/>
    <dgm:cxn modelId="{428A58D5-186B-4E36-8280-2A10A7ABA986}" type="presParOf" srcId="{CEA1D7EE-D44A-4686-975E-03F851BC68C1}" destId="{7B8CCC0F-4A65-45FA-A8B8-0B44294A4AC4}" srcOrd="0" destOrd="0" presId="urn:microsoft.com/office/officeart/2008/layout/LinedList"/>
    <dgm:cxn modelId="{BD87EDF2-DE78-46B0-AAFC-317FB1AD661B}" type="presParOf" srcId="{CEA1D7EE-D44A-4686-975E-03F851BC68C1}" destId="{70FD95D7-EF68-4C54-A0F9-496712E67F69}" srcOrd="1" destOrd="0" presId="urn:microsoft.com/office/officeart/2008/layout/LinedList"/>
    <dgm:cxn modelId="{A4BA4C74-055F-4A34-A5CF-BF228C62C4CD}" type="presParOf" srcId="{F21DB9C6-35CC-4CD8-A0B0-1FFFFE956779}" destId="{7753BECF-F172-46B5-8814-E14A507D80CA}" srcOrd="4" destOrd="0" presId="urn:microsoft.com/office/officeart/2008/layout/LinedList"/>
    <dgm:cxn modelId="{015DB7CB-F6F9-41AE-8D0B-251EC0B2DE0F}" type="presParOf" srcId="{F21DB9C6-35CC-4CD8-A0B0-1FFFFE956779}" destId="{A9C41735-CB0F-47E6-BDC3-A739CD1B2A54}" srcOrd="5" destOrd="0" presId="urn:microsoft.com/office/officeart/2008/layout/LinedList"/>
    <dgm:cxn modelId="{23BEA542-C63D-45D3-8DC7-E05996013C4A}" type="presParOf" srcId="{A9C41735-CB0F-47E6-BDC3-A739CD1B2A54}" destId="{2C59F40A-3E65-4276-88FD-8E941B417BE7}" srcOrd="0" destOrd="0" presId="urn:microsoft.com/office/officeart/2008/layout/LinedList"/>
    <dgm:cxn modelId="{3E69DF00-AA8E-41D2-AFA0-9F4A77242928}" type="presParOf" srcId="{A9C41735-CB0F-47E6-BDC3-A739CD1B2A54}" destId="{C9B11010-48F2-4A33-9D81-25B63C9E6531}" srcOrd="1" destOrd="0" presId="urn:microsoft.com/office/officeart/2008/layout/LinedList"/>
    <dgm:cxn modelId="{B6CF1EFD-56D7-451B-925B-34B5B279CF2D}" type="presParOf" srcId="{F21DB9C6-35CC-4CD8-A0B0-1FFFFE956779}" destId="{F1EF94BA-D936-423D-A512-60FF0CC8D0C2}" srcOrd="6" destOrd="0" presId="urn:microsoft.com/office/officeart/2008/layout/LinedList"/>
    <dgm:cxn modelId="{93A23E35-B3C9-421D-B5FC-17F0911E6D8C}" type="presParOf" srcId="{F21DB9C6-35CC-4CD8-A0B0-1FFFFE956779}" destId="{DDB303F4-35F4-4BE6-AC99-EF8261CDA728}" srcOrd="7" destOrd="0" presId="urn:microsoft.com/office/officeart/2008/layout/LinedList"/>
    <dgm:cxn modelId="{8EB389C6-4909-402E-9FE9-6B5473091876}" type="presParOf" srcId="{DDB303F4-35F4-4BE6-AC99-EF8261CDA728}" destId="{A32217DE-ADF0-4052-8070-5EF817D2A6DA}" srcOrd="0" destOrd="0" presId="urn:microsoft.com/office/officeart/2008/layout/LinedList"/>
    <dgm:cxn modelId="{E2DDDFB7-99E6-45AF-9552-B3BD32FB5D07}" type="presParOf" srcId="{DDB303F4-35F4-4BE6-AC99-EF8261CDA728}" destId="{5F393BA7-AFB6-4F34-B885-6292C35C2AD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6F5932-68B6-4F1E-A073-924AB5885761}">
      <dsp:nvSpPr>
        <dsp:cNvPr id="0" name=""/>
        <dsp:cNvSpPr/>
      </dsp:nvSpPr>
      <dsp:spPr>
        <a:xfrm>
          <a:off x="2870108" y="0"/>
          <a:ext cx="5517396" cy="5517396"/>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F04DB1C7-6818-4C87-A62E-1BEA82CDD18A}">
      <dsp:nvSpPr>
        <dsp:cNvPr id="0" name=""/>
        <dsp:cNvSpPr/>
      </dsp:nvSpPr>
      <dsp:spPr>
        <a:xfrm>
          <a:off x="3249198" y="464698"/>
          <a:ext cx="2499534" cy="2210743"/>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Burnout</a:t>
          </a:r>
          <a:endParaRPr lang="en-US" sz="2400" b="1" kern="1200" dirty="0"/>
        </a:p>
      </dsp:txBody>
      <dsp:txXfrm>
        <a:off x="3357118" y="572618"/>
        <a:ext cx="2283694" cy="1994903"/>
      </dsp:txXfrm>
    </dsp:sp>
    <dsp:sp modelId="{2745E56F-4262-4325-AFCC-0E9467013DF9}">
      <dsp:nvSpPr>
        <dsp:cNvPr id="0" name=""/>
        <dsp:cNvSpPr/>
      </dsp:nvSpPr>
      <dsp:spPr>
        <a:xfrm>
          <a:off x="5902979" y="473241"/>
          <a:ext cx="2407265" cy="2223611"/>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244600">
            <a:lnSpc>
              <a:spcPct val="90000"/>
            </a:lnSpc>
            <a:spcBef>
              <a:spcPct val="0"/>
            </a:spcBef>
            <a:spcAft>
              <a:spcPct val="35000"/>
            </a:spcAft>
            <a:buNone/>
          </a:pPr>
          <a:r>
            <a:rPr lang="en-GB" sz="2400" b="1" kern="1200" dirty="0">
              <a:solidFill>
                <a:prstClr val="white"/>
              </a:solidFill>
              <a:latin typeface="Calibri" panose="020F0502020204030204"/>
              <a:ea typeface="+mn-ea"/>
              <a:cs typeface="+mn-cs"/>
            </a:rPr>
            <a:t>Compassion </a:t>
          </a:r>
          <a:br>
            <a:rPr lang="en-GB" sz="2400" b="1" kern="1200" dirty="0">
              <a:solidFill>
                <a:prstClr val="white"/>
              </a:solidFill>
              <a:latin typeface="Calibri" panose="020F0502020204030204"/>
              <a:ea typeface="+mn-ea"/>
              <a:cs typeface="+mn-cs"/>
            </a:rPr>
          </a:br>
          <a:r>
            <a:rPr lang="en-GB" sz="2400" b="1" kern="1200" dirty="0">
              <a:solidFill>
                <a:prstClr val="white"/>
              </a:solidFill>
              <a:latin typeface="Calibri" panose="020F0502020204030204"/>
              <a:ea typeface="+mn-ea"/>
              <a:cs typeface="+mn-cs"/>
            </a:rPr>
            <a:t>fatigue</a:t>
          </a:r>
          <a:endParaRPr lang="en-US" sz="2400" b="1" kern="1200" dirty="0">
            <a:solidFill>
              <a:prstClr val="white"/>
            </a:solidFill>
            <a:latin typeface="Calibri" panose="020F0502020204030204"/>
            <a:ea typeface="+mn-ea"/>
            <a:cs typeface="+mn-cs"/>
          </a:endParaRPr>
        </a:p>
      </dsp:txBody>
      <dsp:txXfrm>
        <a:off x="6011527" y="581789"/>
        <a:ext cx="2190169" cy="2006515"/>
      </dsp:txXfrm>
    </dsp:sp>
    <dsp:sp modelId="{0D2C57EF-1A1C-408D-9A43-E7FBA124B6F8}">
      <dsp:nvSpPr>
        <dsp:cNvPr id="0" name=""/>
        <dsp:cNvSpPr/>
      </dsp:nvSpPr>
      <dsp:spPr>
        <a:xfrm>
          <a:off x="3145439" y="2768029"/>
          <a:ext cx="2679423" cy="2208699"/>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t>Secondary </a:t>
          </a:r>
          <a:br>
            <a:rPr lang="en-GB" sz="2400" b="1" kern="1200" dirty="0"/>
          </a:br>
          <a:r>
            <a:rPr lang="en-GB" sz="2400" b="1" kern="1200" dirty="0"/>
            <a:t>traumatisation</a:t>
          </a:r>
          <a:endParaRPr lang="en-US" sz="2400" b="1" kern="1200" dirty="0"/>
        </a:p>
      </dsp:txBody>
      <dsp:txXfrm>
        <a:off x="3253259" y="2875849"/>
        <a:ext cx="2463783" cy="1993059"/>
      </dsp:txXfrm>
    </dsp:sp>
    <dsp:sp modelId="{59A19653-E55C-42C4-83AD-5DC28C9463C2}">
      <dsp:nvSpPr>
        <dsp:cNvPr id="0" name=""/>
        <dsp:cNvSpPr/>
      </dsp:nvSpPr>
      <dsp:spPr>
        <a:xfrm>
          <a:off x="6052894" y="2870142"/>
          <a:ext cx="2421596" cy="1971486"/>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dirty="0"/>
            <a:t>Vicarious </a:t>
          </a:r>
          <a:br>
            <a:rPr lang="en-GB" sz="2200" b="1" kern="1200" dirty="0"/>
          </a:br>
          <a:r>
            <a:rPr lang="en-GB" sz="2200" b="1" kern="1200" dirty="0"/>
            <a:t>traumatisation</a:t>
          </a:r>
          <a:endParaRPr lang="en-US" sz="2200" b="1" kern="1200" dirty="0"/>
        </a:p>
      </dsp:txBody>
      <dsp:txXfrm>
        <a:off x="6149134" y="2966382"/>
        <a:ext cx="2229116" cy="17790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477664-B468-4ADD-AA31-785212B6E1B4}">
      <dsp:nvSpPr>
        <dsp:cNvPr id="0" name=""/>
        <dsp:cNvSpPr/>
      </dsp:nvSpPr>
      <dsp:spPr>
        <a:xfrm>
          <a:off x="0" y="706671"/>
          <a:ext cx="3073451" cy="1951641"/>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0A9B53-D869-48A5-8280-5D1E2C6ADA72}">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Our service users often have experienced multiple traumas</a:t>
          </a:r>
          <a:endParaRPr lang="en-US" sz="2300" kern="1200" dirty="0"/>
        </a:p>
      </dsp:txBody>
      <dsp:txXfrm>
        <a:off x="398656" y="1088253"/>
        <a:ext cx="2959127" cy="1837317"/>
      </dsp:txXfrm>
    </dsp:sp>
    <dsp:sp modelId="{B7965DF8-7160-4DC0-83EB-EEDE2A265BFE}">
      <dsp:nvSpPr>
        <dsp:cNvPr id="0" name=""/>
        <dsp:cNvSpPr/>
      </dsp:nvSpPr>
      <dsp:spPr>
        <a:xfrm>
          <a:off x="3756441" y="706671"/>
          <a:ext cx="3073451" cy="1951641"/>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F70BCF-C6B4-47E3-B40F-9B037FC95CD9}">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We might be hearing about these on a daily basis</a:t>
          </a:r>
          <a:endParaRPr lang="en-US" sz="2300" kern="1200" dirty="0"/>
        </a:p>
      </dsp:txBody>
      <dsp:txXfrm>
        <a:off x="4155097" y="1088253"/>
        <a:ext cx="2959127" cy="1837317"/>
      </dsp:txXfrm>
    </dsp:sp>
    <dsp:sp modelId="{A044A85B-36A3-475C-A1BB-0262DA287CD1}">
      <dsp:nvSpPr>
        <dsp:cNvPr id="0" name=""/>
        <dsp:cNvSpPr/>
      </dsp:nvSpPr>
      <dsp:spPr>
        <a:xfrm>
          <a:off x="7512882" y="706671"/>
          <a:ext cx="3073451" cy="1951641"/>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22922A-D468-415B-88A9-A6381F770325}">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We might feel powerless to help or even feel our interventions make things worse</a:t>
          </a:r>
          <a:endParaRPr lang="en-US" sz="2300" kern="1200" dirty="0"/>
        </a:p>
      </dsp:txBody>
      <dsp:txXfrm>
        <a:off x="7911539" y="1088253"/>
        <a:ext cx="2959127" cy="18373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6D4430-E4AD-4518-91CF-EBD5E1B83CA0}">
      <dsp:nvSpPr>
        <dsp:cNvPr id="0" name=""/>
        <dsp:cNvSpPr/>
      </dsp:nvSpPr>
      <dsp:spPr>
        <a:xfrm>
          <a:off x="702401" y="352233"/>
          <a:ext cx="2058750" cy="205875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B7B2DA-45AD-437A-8752-171A65338C02}">
      <dsp:nvSpPr>
        <dsp:cNvPr id="0" name=""/>
        <dsp:cNvSpPr/>
      </dsp:nvSpPr>
      <dsp:spPr>
        <a:xfrm>
          <a:off x="1141151" y="790983"/>
          <a:ext cx="1181250" cy="11812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E46D39-1BB7-415D-B314-0DF12A8C1CEB}">
      <dsp:nvSpPr>
        <dsp:cNvPr id="0" name=""/>
        <dsp:cNvSpPr/>
      </dsp:nvSpPr>
      <dsp:spPr>
        <a:xfrm>
          <a:off x="44276" y="3052233"/>
          <a:ext cx="3375000" cy="1968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90000"/>
            </a:lnSpc>
            <a:spcBef>
              <a:spcPct val="0"/>
            </a:spcBef>
            <a:spcAft>
              <a:spcPct val="35000"/>
            </a:spcAft>
            <a:buNone/>
            <a:defRPr cap="all"/>
          </a:pPr>
          <a:r>
            <a:rPr lang="en-GB" sz="2800" kern="1200" dirty="0">
              <a:latin typeface="+mn-lt"/>
              <a:cs typeface="Calibri" panose="020F0502020204030204" pitchFamily="34" charset="0"/>
            </a:rPr>
            <a:t>A major difference now is that SOME of us are working at home</a:t>
          </a:r>
          <a:endParaRPr lang="en-US" sz="2800" kern="1200" dirty="0">
            <a:latin typeface="+mn-lt"/>
            <a:cs typeface="Calibri" panose="020F0502020204030204" pitchFamily="34" charset="0"/>
          </a:endParaRPr>
        </a:p>
      </dsp:txBody>
      <dsp:txXfrm>
        <a:off x="44276" y="3052233"/>
        <a:ext cx="3375000" cy="1968750"/>
      </dsp:txXfrm>
    </dsp:sp>
    <dsp:sp modelId="{6B13494F-56DE-4068-8FBA-D3A27707FF15}">
      <dsp:nvSpPr>
        <dsp:cNvPr id="0" name=""/>
        <dsp:cNvSpPr/>
      </dsp:nvSpPr>
      <dsp:spPr>
        <a:xfrm>
          <a:off x="4668026" y="352233"/>
          <a:ext cx="2058750" cy="2058750"/>
        </a:xfrm>
        <a:prstGeom prst="ellipse">
          <a:avLst/>
        </a:prstGeom>
        <a:solidFill>
          <a:schemeClr val="accent6">
            <a:lumMod val="20000"/>
            <a:lumOff val="80000"/>
          </a:schemeClr>
        </a:solidFill>
        <a:ln>
          <a:noFill/>
        </a:ln>
        <a:effectLst/>
      </dsp:spPr>
      <dsp:style>
        <a:lnRef idx="0">
          <a:scrgbClr r="0" g="0" b="0"/>
        </a:lnRef>
        <a:fillRef idx="1">
          <a:scrgbClr r="0" g="0" b="0"/>
        </a:fillRef>
        <a:effectRef idx="0">
          <a:scrgbClr r="0" g="0" b="0"/>
        </a:effectRef>
        <a:fontRef idx="minor"/>
      </dsp:style>
    </dsp:sp>
    <dsp:sp modelId="{64FFF8D4-5326-4E2B-90BE-1D575D927718}">
      <dsp:nvSpPr>
        <dsp:cNvPr id="0" name=""/>
        <dsp:cNvSpPr/>
      </dsp:nvSpPr>
      <dsp:spPr>
        <a:xfrm>
          <a:off x="5106776" y="790983"/>
          <a:ext cx="1181250" cy="11812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EC1A10-483D-4687-BB2D-9B0DBB08699F}">
      <dsp:nvSpPr>
        <dsp:cNvPr id="0" name=""/>
        <dsp:cNvSpPr/>
      </dsp:nvSpPr>
      <dsp:spPr>
        <a:xfrm>
          <a:off x="4009901" y="3052233"/>
          <a:ext cx="3375000" cy="1968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GB" sz="2200" kern="1200" dirty="0"/>
            <a:t>This brings trauma into our homes and makes the essential boundary between trauma and personal life harder</a:t>
          </a:r>
          <a:endParaRPr lang="en-US" sz="2200" kern="1200" dirty="0"/>
        </a:p>
      </dsp:txBody>
      <dsp:txXfrm>
        <a:off x="4009901" y="3052233"/>
        <a:ext cx="3375000" cy="1968750"/>
      </dsp:txXfrm>
    </dsp:sp>
    <dsp:sp modelId="{125E7125-50F4-4BE1-B166-6BB44691225D}">
      <dsp:nvSpPr>
        <dsp:cNvPr id="0" name=""/>
        <dsp:cNvSpPr/>
      </dsp:nvSpPr>
      <dsp:spPr>
        <a:xfrm>
          <a:off x="8633651" y="352233"/>
          <a:ext cx="2058750" cy="205875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FC0373-0D46-4B2F-9AF8-72B6F447FF4C}">
      <dsp:nvSpPr>
        <dsp:cNvPr id="0" name=""/>
        <dsp:cNvSpPr/>
      </dsp:nvSpPr>
      <dsp:spPr>
        <a:xfrm>
          <a:off x="9072401" y="790983"/>
          <a:ext cx="1181250" cy="11812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8778B4-B3C4-4809-B18B-326EEBEB8952}">
      <dsp:nvSpPr>
        <dsp:cNvPr id="0" name=""/>
        <dsp:cNvSpPr/>
      </dsp:nvSpPr>
      <dsp:spPr>
        <a:xfrm>
          <a:off x="7975526" y="3052233"/>
          <a:ext cx="3375000" cy="1968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GB" sz="2200" kern="1200" dirty="0"/>
            <a:t>It also reduces the protecting influence of peer support and social bonding</a:t>
          </a:r>
          <a:endParaRPr lang="en-US" sz="2200" kern="1200" dirty="0"/>
        </a:p>
      </dsp:txBody>
      <dsp:txXfrm>
        <a:off x="7975526" y="3052233"/>
        <a:ext cx="3375000" cy="19687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A4D481-3301-4342-9615-54D5E41DDCCF}">
      <dsp:nvSpPr>
        <dsp:cNvPr id="0" name=""/>
        <dsp:cNvSpPr/>
      </dsp:nvSpPr>
      <dsp:spPr>
        <a:xfrm>
          <a:off x="0" y="0"/>
          <a:ext cx="1072807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C0C5A2-9C60-4EEA-88C7-4A370AC1DC6E}">
      <dsp:nvSpPr>
        <dsp:cNvPr id="0" name=""/>
        <dsp:cNvSpPr/>
      </dsp:nvSpPr>
      <dsp:spPr>
        <a:xfrm>
          <a:off x="0" y="0"/>
          <a:ext cx="10728074" cy="1176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t>Alone: List 3 of your own protective factors and 3 of your own risk factors</a:t>
          </a:r>
          <a:endParaRPr lang="en-US" sz="3300" kern="1200" dirty="0"/>
        </a:p>
      </dsp:txBody>
      <dsp:txXfrm>
        <a:off x="0" y="0"/>
        <a:ext cx="10728074" cy="1176630"/>
      </dsp:txXfrm>
    </dsp:sp>
    <dsp:sp modelId="{F1822CEF-5B24-45DF-94BB-45D7E430E8ED}">
      <dsp:nvSpPr>
        <dsp:cNvPr id="0" name=""/>
        <dsp:cNvSpPr/>
      </dsp:nvSpPr>
      <dsp:spPr>
        <a:xfrm>
          <a:off x="0" y="1176630"/>
          <a:ext cx="10728074"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D3A54C-1FEB-4227-B7B7-AB661286CCA1}">
      <dsp:nvSpPr>
        <dsp:cNvPr id="0" name=""/>
        <dsp:cNvSpPr/>
      </dsp:nvSpPr>
      <dsp:spPr>
        <a:xfrm>
          <a:off x="0" y="1176630"/>
          <a:ext cx="10728074" cy="1176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t>Can you think of ways to strengthen or increase protective factors and decrease or lessen your risk factors?</a:t>
          </a:r>
          <a:endParaRPr lang="en-US" sz="3300" kern="1200" dirty="0"/>
        </a:p>
      </dsp:txBody>
      <dsp:txXfrm>
        <a:off x="0" y="1176630"/>
        <a:ext cx="10728074" cy="1176630"/>
      </dsp:txXfrm>
    </dsp:sp>
    <dsp:sp modelId="{674E403B-5285-4AAC-8F87-00DC1E52B486}">
      <dsp:nvSpPr>
        <dsp:cNvPr id="0" name=""/>
        <dsp:cNvSpPr/>
      </dsp:nvSpPr>
      <dsp:spPr>
        <a:xfrm>
          <a:off x="0" y="2353260"/>
          <a:ext cx="10728074"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8EFFF1-2317-4197-B53B-97C26E407450}">
      <dsp:nvSpPr>
        <dsp:cNvPr id="0" name=""/>
        <dsp:cNvSpPr/>
      </dsp:nvSpPr>
      <dsp:spPr>
        <a:xfrm>
          <a:off x="0" y="2353260"/>
          <a:ext cx="10728074" cy="1176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t>Managers – this could be a supervision exercise</a:t>
          </a:r>
          <a:endParaRPr lang="en-US" sz="3300" kern="1200" dirty="0"/>
        </a:p>
      </dsp:txBody>
      <dsp:txXfrm>
        <a:off x="0" y="2353260"/>
        <a:ext cx="10728074" cy="1176630"/>
      </dsp:txXfrm>
    </dsp:sp>
    <dsp:sp modelId="{66FD88E0-1537-4C5C-B35B-30E1E1D53EE5}">
      <dsp:nvSpPr>
        <dsp:cNvPr id="0" name=""/>
        <dsp:cNvSpPr/>
      </dsp:nvSpPr>
      <dsp:spPr>
        <a:xfrm>
          <a:off x="0" y="3529890"/>
          <a:ext cx="10728074"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1AE738-AF00-40D4-BABC-72282454F3B9}">
      <dsp:nvSpPr>
        <dsp:cNvPr id="0" name=""/>
        <dsp:cNvSpPr/>
      </dsp:nvSpPr>
      <dsp:spPr>
        <a:xfrm>
          <a:off x="0" y="3529890"/>
          <a:ext cx="10728074" cy="1176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t>Organisationally – what might need to change to help this</a:t>
          </a:r>
          <a:endParaRPr lang="en-US" sz="3300" kern="1200" dirty="0"/>
        </a:p>
      </dsp:txBody>
      <dsp:txXfrm>
        <a:off x="0" y="3529890"/>
        <a:ext cx="10728074" cy="11766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6A17A4-5391-4277-B59D-C5EC2E574FFA}">
      <dsp:nvSpPr>
        <dsp:cNvPr id="0" name=""/>
        <dsp:cNvSpPr/>
      </dsp:nvSpPr>
      <dsp:spPr>
        <a:xfrm>
          <a:off x="4588" y="0"/>
          <a:ext cx="8049975" cy="109308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Do you discuss vicarious trauma in supervision?</a:t>
          </a:r>
          <a:endParaRPr lang="en-US" sz="2000" kern="1200" dirty="0"/>
        </a:p>
      </dsp:txBody>
      <dsp:txXfrm>
        <a:off x="36603" y="32015"/>
        <a:ext cx="6778090" cy="1029051"/>
      </dsp:txXfrm>
    </dsp:sp>
    <dsp:sp modelId="{7E1B5BD8-A07F-424E-AA07-436007144786}">
      <dsp:nvSpPr>
        <dsp:cNvPr id="0" name=""/>
        <dsp:cNvSpPr/>
      </dsp:nvSpPr>
      <dsp:spPr>
        <a:xfrm>
          <a:off x="674185" y="1291823"/>
          <a:ext cx="8049975" cy="1093081"/>
        </a:xfrm>
        <a:prstGeom prst="roundRect">
          <a:avLst>
            <a:gd name="adj" fmla="val 10000"/>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Can you think of ways to strengthen or increase protective factors and decrease or lessen staff risk factors?</a:t>
          </a:r>
          <a:endParaRPr lang="en-US" sz="2000" kern="1200" dirty="0"/>
        </a:p>
      </dsp:txBody>
      <dsp:txXfrm>
        <a:off x="706200" y="1323838"/>
        <a:ext cx="6601256" cy="1029051"/>
      </dsp:txXfrm>
    </dsp:sp>
    <dsp:sp modelId="{14CCFF68-85C8-470A-A1AA-28E9BE75E870}">
      <dsp:nvSpPr>
        <dsp:cNvPr id="0" name=""/>
        <dsp:cNvSpPr/>
      </dsp:nvSpPr>
      <dsp:spPr>
        <a:xfrm>
          <a:off x="1338308" y="2583647"/>
          <a:ext cx="8049975" cy="1093081"/>
        </a:xfrm>
        <a:prstGeom prst="roundRect">
          <a:avLst>
            <a:gd name="adj" fmla="val 10000"/>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Managers – this could be a supervision exercise</a:t>
          </a:r>
          <a:endParaRPr lang="en-US" sz="2000" kern="1200"/>
        </a:p>
      </dsp:txBody>
      <dsp:txXfrm>
        <a:off x="1370323" y="2615662"/>
        <a:ext cx="6611319" cy="1029051"/>
      </dsp:txXfrm>
    </dsp:sp>
    <dsp:sp modelId="{35F0BBAE-E61B-4640-B4CC-B65D6B4F0C0F}">
      <dsp:nvSpPr>
        <dsp:cNvPr id="0" name=""/>
        <dsp:cNvSpPr/>
      </dsp:nvSpPr>
      <dsp:spPr>
        <a:xfrm>
          <a:off x="2012493" y="3875470"/>
          <a:ext cx="8049975" cy="1093081"/>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Organisationally – what might need to change to help this</a:t>
          </a:r>
          <a:endParaRPr lang="en-US" sz="2000" kern="1200"/>
        </a:p>
      </dsp:txBody>
      <dsp:txXfrm>
        <a:off x="2044508" y="3907485"/>
        <a:ext cx="6601256" cy="1029051"/>
      </dsp:txXfrm>
    </dsp:sp>
    <dsp:sp modelId="{3A6F8C42-26B4-429F-9016-0A42D9696E28}">
      <dsp:nvSpPr>
        <dsp:cNvPr id="0" name=""/>
        <dsp:cNvSpPr/>
      </dsp:nvSpPr>
      <dsp:spPr>
        <a:xfrm>
          <a:off x="7339472" y="837201"/>
          <a:ext cx="710502" cy="710502"/>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7499335" y="837201"/>
        <a:ext cx="390776" cy="534653"/>
      </dsp:txXfrm>
    </dsp:sp>
    <dsp:sp modelId="{605F1041-618C-46D1-B7B9-9D30DEAE0343}">
      <dsp:nvSpPr>
        <dsp:cNvPr id="0" name=""/>
        <dsp:cNvSpPr/>
      </dsp:nvSpPr>
      <dsp:spPr>
        <a:xfrm>
          <a:off x="8013657" y="2129024"/>
          <a:ext cx="710502" cy="710502"/>
        </a:xfrm>
        <a:prstGeom prst="downArrow">
          <a:avLst>
            <a:gd name="adj1" fmla="val 55000"/>
            <a:gd name="adj2" fmla="val 45000"/>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8173520" y="2129024"/>
        <a:ext cx="390776" cy="534653"/>
      </dsp:txXfrm>
    </dsp:sp>
    <dsp:sp modelId="{B5262EE3-71A8-49E3-94E5-9CC39336CC00}">
      <dsp:nvSpPr>
        <dsp:cNvPr id="0" name=""/>
        <dsp:cNvSpPr/>
      </dsp:nvSpPr>
      <dsp:spPr>
        <a:xfrm>
          <a:off x="8677780" y="3420848"/>
          <a:ext cx="710502" cy="710502"/>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8837643" y="3420848"/>
        <a:ext cx="390776" cy="53465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6A961A-873D-48ED-8871-FB326FC8083A}">
      <dsp:nvSpPr>
        <dsp:cNvPr id="0" name=""/>
        <dsp:cNvSpPr/>
      </dsp:nvSpPr>
      <dsp:spPr>
        <a:xfrm rot="5400000">
          <a:off x="4921192" y="-1008992"/>
          <a:ext cx="4927592" cy="6945585"/>
        </a:xfrm>
        <a:prstGeom prst="round2SameRect">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85750" lvl="1" indent="-285750" algn="l" defTabSz="1244600">
            <a:lnSpc>
              <a:spcPct val="90000"/>
            </a:lnSpc>
            <a:spcBef>
              <a:spcPct val="0"/>
            </a:spcBef>
            <a:spcAft>
              <a:spcPct val="15000"/>
            </a:spcAft>
            <a:buChar char="•"/>
          </a:pPr>
          <a:r>
            <a:rPr lang="en-GB" sz="2800" kern="1200" dirty="0">
              <a:latin typeface="Calibri" panose="020F0502020204030204" pitchFamily="34" charset="0"/>
              <a:cs typeface="Calibri" panose="020F0502020204030204" pitchFamily="34" charset="0"/>
            </a:rPr>
            <a:t>How / where are you both sitting?</a:t>
          </a:r>
          <a:endParaRPr lang="en-US" sz="2800" kern="1200" dirty="0">
            <a:latin typeface="Calibri" panose="020F0502020204030204" pitchFamily="34" charset="0"/>
            <a:cs typeface="Calibri" panose="020F0502020204030204" pitchFamily="34" charset="0"/>
          </a:endParaRPr>
        </a:p>
        <a:p>
          <a:pPr marL="285750" lvl="1" indent="-285750" algn="l" defTabSz="1244600">
            <a:lnSpc>
              <a:spcPct val="90000"/>
            </a:lnSpc>
            <a:spcBef>
              <a:spcPct val="0"/>
            </a:spcBef>
            <a:spcAft>
              <a:spcPct val="15000"/>
            </a:spcAft>
            <a:buChar char="•"/>
          </a:pPr>
          <a:r>
            <a:rPr lang="en-GB" sz="2800" kern="1200" dirty="0">
              <a:latin typeface="Calibri" panose="020F0502020204030204" pitchFamily="34" charset="0"/>
              <a:cs typeface="Calibri" panose="020F0502020204030204" pitchFamily="34" charset="0"/>
            </a:rPr>
            <a:t>How is your room set-up? ( Enough space?)</a:t>
          </a:r>
          <a:endParaRPr lang="en-US" sz="2800" kern="1200" dirty="0">
            <a:latin typeface="Calibri" panose="020F0502020204030204" pitchFamily="34" charset="0"/>
            <a:cs typeface="Calibri" panose="020F0502020204030204" pitchFamily="34" charset="0"/>
          </a:endParaRPr>
        </a:p>
        <a:p>
          <a:pPr marL="285750" lvl="1" indent="-285750" algn="l" defTabSz="1244600">
            <a:lnSpc>
              <a:spcPct val="90000"/>
            </a:lnSpc>
            <a:spcBef>
              <a:spcPct val="0"/>
            </a:spcBef>
            <a:spcAft>
              <a:spcPct val="15000"/>
            </a:spcAft>
            <a:buChar char="•"/>
          </a:pPr>
          <a:r>
            <a:rPr lang="en-GB" sz="2800" kern="1200" dirty="0">
              <a:latin typeface="Calibri" panose="020F0502020204030204" pitchFamily="34" charset="0"/>
              <a:cs typeface="Calibri" panose="020F0502020204030204" pitchFamily="34" charset="0"/>
            </a:rPr>
            <a:t>Shields and armour (clothes / jewellery / furniture)?</a:t>
          </a:r>
          <a:endParaRPr lang="en-US" sz="2800" kern="1200" dirty="0">
            <a:latin typeface="Calibri" panose="020F0502020204030204" pitchFamily="34" charset="0"/>
            <a:cs typeface="Calibri" panose="020F0502020204030204" pitchFamily="34" charset="0"/>
          </a:endParaRPr>
        </a:p>
        <a:p>
          <a:pPr marL="285750" lvl="1" indent="-285750" algn="l" defTabSz="1244600">
            <a:lnSpc>
              <a:spcPct val="90000"/>
            </a:lnSpc>
            <a:spcBef>
              <a:spcPct val="0"/>
            </a:spcBef>
            <a:spcAft>
              <a:spcPct val="15000"/>
            </a:spcAft>
            <a:buChar char="•"/>
          </a:pPr>
          <a:r>
            <a:rPr lang="en-GB" sz="2800" kern="1200" dirty="0">
              <a:latin typeface="Calibri" panose="020F0502020204030204" pitchFamily="34" charset="0"/>
              <a:cs typeface="Calibri" panose="020F0502020204030204" pitchFamily="34" charset="0"/>
            </a:rPr>
            <a:t>Safety</a:t>
          </a:r>
          <a:endParaRPr lang="en-US" sz="2800" kern="1200" dirty="0">
            <a:latin typeface="Calibri" panose="020F0502020204030204" pitchFamily="34" charset="0"/>
            <a:cs typeface="Calibri" panose="020F0502020204030204" pitchFamily="34" charset="0"/>
          </a:endParaRPr>
        </a:p>
        <a:p>
          <a:pPr marL="285750" lvl="1" indent="-285750" algn="l" defTabSz="1244600">
            <a:lnSpc>
              <a:spcPct val="90000"/>
            </a:lnSpc>
            <a:spcBef>
              <a:spcPct val="0"/>
            </a:spcBef>
            <a:spcAft>
              <a:spcPct val="15000"/>
            </a:spcAft>
            <a:buChar char="•"/>
          </a:pPr>
          <a:r>
            <a:rPr lang="en-GB" sz="2800" kern="1200" dirty="0">
              <a:latin typeface="Calibri" panose="020F0502020204030204" pitchFamily="34" charset="0"/>
              <a:cs typeface="Calibri" panose="020F0502020204030204" pitchFamily="34" charset="0"/>
            </a:rPr>
            <a:t>Which room are you in, if home working</a:t>
          </a:r>
          <a:endParaRPr lang="en-US" sz="2800" kern="1200" dirty="0">
            <a:latin typeface="Calibri" panose="020F0502020204030204" pitchFamily="34" charset="0"/>
            <a:cs typeface="Calibri" panose="020F0502020204030204" pitchFamily="34" charset="0"/>
          </a:endParaRPr>
        </a:p>
        <a:p>
          <a:pPr marL="285750" lvl="1" indent="-285750" algn="l" defTabSz="1244600">
            <a:lnSpc>
              <a:spcPct val="90000"/>
            </a:lnSpc>
            <a:spcBef>
              <a:spcPct val="0"/>
            </a:spcBef>
            <a:spcAft>
              <a:spcPct val="15000"/>
            </a:spcAft>
            <a:buChar char="•"/>
          </a:pPr>
          <a:r>
            <a:rPr lang="en-GB" sz="2800" kern="1200" dirty="0">
              <a:latin typeface="Calibri" panose="020F0502020204030204" pitchFamily="34" charset="0"/>
              <a:cs typeface="Calibri" panose="020F0502020204030204" pitchFamily="34" charset="0"/>
            </a:rPr>
            <a:t>Manage your background if using video</a:t>
          </a:r>
          <a:endParaRPr lang="en-US" sz="2800" kern="1200" dirty="0">
            <a:latin typeface="Calibri" panose="020F0502020204030204" pitchFamily="34" charset="0"/>
            <a:cs typeface="Calibri" panose="020F0502020204030204" pitchFamily="34" charset="0"/>
          </a:endParaRPr>
        </a:p>
      </dsp:txBody>
      <dsp:txXfrm rot="-5400000">
        <a:off x="3912196" y="240549"/>
        <a:ext cx="6705040" cy="4446502"/>
      </dsp:txXfrm>
    </dsp:sp>
    <dsp:sp modelId="{FF5171F2-2E3B-4A1F-BD5C-F7D3C8D31B04}">
      <dsp:nvSpPr>
        <dsp:cNvPr id="0" name=""/>
        <dsp:cNvSpPr/>
      </dsp:nvSpPr>
      <dsp:spPr>
        <a:xfrm>
          <a:off x="0" y="0"/>
          <a:ext cx="3906891" cy="4922787"/>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85725" rIns="171450" bIns="85725" numCol="1" spcCol="1270" anchor="ctr" anchorCtr="0">
          <a:noAutofit/>
        </a:bodyPr>
        <a:lstStyle/>
        <a:p>
          <a:pPr marL="0" lvl="0" indent="0" algn="ctr" defTabSz="2000250">
            <a:lnSpc>
              <a:spcPct val="90000"/>
            </a:lnSpc>
            <a:spcBef>
              <a:spcPct val="0"/>
            </a:spcBef>
            <a:spcAft>
              <a:spcPct val="35000"/>
            </a:spcAft>
            <a:buNone/>
          </a:pPr>
          <a:r>
            <a:rPr lang="en-GB" sz="4500" kern="1200" dirty="0"/>
            <a:t>Your Physical Position / Environment</a:t>
          </a:r>
          <a:endParaRPr lang="en-US" sz="4500" kern="1200" dirty="0"/>
        </a:p>
      </dsp:txBody>
      <dsp:txXfrm>
        <a:off x="190719" y="190719"/>
        <a:ext cx="3525453" cy="454134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9F6DB2-23E2-4140-A253-D2921160DD38}">
      <dsp:nvSpPr>
        <dsp:cNvPr id="0" name=""/>
        <dsp:cNvSpPr/>
      </dsp:nvSpPr>
      <dsp:spPr>
        <a:xfrm>
          <a:off x="0" y="0"/>
          <a:ext cx="8110537"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67B1EBE-A003-4ECC-BC15-7DA6A025C711}">
      <dsp:nvSpPr>
        <dsp:cNvPr id="0" name=""/>
        <dsp:cNvSpPr/>
      </dsp:nvSpPr>
      <dsp:spPr>
        <a:xfrm>
          <a:off x="0" y="0"/>
          <a:ext cx="8110537"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Check in with yourself – how do you feel?</a:t>
          </a:r>
          <a:endParaRPr lang="en-US" sz="3000" kern="1200"/>
        </a:p>
      </dsp:txBody>
      <dsp:txXfrm>
        <a:off x="0" y="0"/>
        <a:ext cx="8110537" cy="1087834"/>
      </dsp:txXfrm>
    </dsp:sp>
    <dsp:sp modelId="{8E4684BE-0B55-44A7-8631-7353EB07E616}">
      <dsp:nvSpPr>
        <dsp:cNvPr id="0" name=""/>
        <dsp:cNvSpPr/>
      </dsp:nvSpPr>
      <dsp:spPr>
        <a:xfrm>
          <a:off x="0" y="1087834"/>
          <a:ext cx="8110537"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BFE1D11-223F-4AEE-8A55-787F57AD18D4}">
      <dsp:nvSpPr>
        <dsp:cNvPr id="0" name=""/>
        <dsp:cNvSpPr/>
      </dsp:nvSpPr>
      <dsp:spPr>
        <a:xfrm>
          <a:off x="0" y="1087834"/>
          <a:ext cx="8110537"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Anticipate potential triggers for you</a:t>
          </a:r>
          <a:endParaRPr lang="en-US" sz="3000" kern="1200"/>
        </a:p>
      </dsp:txBody>
      <dsp:txXfrm>
        <a:off x="0" y="1087834"/>
        <a:ext cx="8110537" cy="1087834"/>
      </dsp:txXfrm>
    </dsp:sp>
    <dsp:sp modelId="{694E98DE-401A-460C-A832-B0E7706FA5A3}">
      <dsp:nvSpPr>
        <dsp:cNvPr id="0" name=""/>
        <dsp:cNvSpPr/>
      </dsp:nvSpPr>
      <dsp:spPr>
        <a:xfrm>
          <a:off x="0" y="2175669"/>
          <a:ext cx="8110537"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1C5170D5-6F9B-4246-BD9A-A320D13FD93E}">
      <dsp:nvSpPr>
        <dsp:cNvPr id="0" name=""/>
        <dsp:cNvSpPr/>
      </dsp:nvSpPr>
      <dsp:spPr>
        <a:xfrm>
          <a:off x="0" y="2175669"/>
          <a:ext cx="8110537"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You could take a few deep breaths / do a five -minute mindfulness exercise</a:t>
          </a:r>
          <a:endParaRPr lang="en-US" sz="3000" kern="1200" dirty="0"/>
        </a:p>
      </dsp:txBody>
      <dsp:txXfrm>
        <a:off x="0" y="2175669"/>
        <a:ext cx="8110537" cy="1087834"/>
      </dsp:txXfrm>
    </dsp:sp>
    <dsp:sp modelId="{46B4F75B-D14F-41ED-9C22-5CC76BD07297}">
      <dsp:nvSpPr>
        <dsp:cNvPr id="0" name=""/>
        <dsp:cNvSpPr/>
      </dsp:nvSpPr>
      <dsp:spPr>
        <a:xfrm>
          <a:off x="0" y="3263503"/>
          <a:ext cx="8110537"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53D4AC9-3D43-4661-AD43-FC2F6BEAC466}">
      <dsp:nvSpPr>
        <dsp:cNvPr id="0" name=""/>
        <dsp:cNvSpPr/>
      </dsp:nvSpPr>
      <dsp:spPr>
        <a:xfrm>
          <a:off x="0" y="3263503"/>
          <a:ext cx="8110537"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Ensure that you have time – try not to rush from another meeting</a:t>
          </a:r>
          <a:endParaRPr lang="en-US" sz="3000" kern="1200"/>
        </a:p>
      </dsp:txBody>
      <dsp:txXfrm>
        <a:off x="0" y="3263503"/>
        <a:ext cx="8110537" cy="108783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451D47-0800-4445-9F1A-0434C39C110B}">
      <dsp:nvSpPr>
        <dsp:cNvPr id="0" name=""/>
        <dsp:cNvSpPr/>
      </dsp:nvSpPr>
      <dsp:spPr>
        <a:xfrm>
          <a:off x="0" y="2124"/>
          <a:ext cx="8081963"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FAC833A-F630-4BB2-9FA4-10690E584AC1}">
      <dsp:nvSpPr>
        <dsp:cNvPr id="0" name=""/>
        <dsp:cNvSpPr/>
      </dsp:nvSpPr>
      <dsp:spPr>
        <a:xfrm>
          <a:off x="0" y="2124"/>
          <a:ext cx="8081963"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latin typeface="Calibri" panose="020F0502020204030204" pitchFamily="34" charset="0"/>
              <a:cs typeface="Calibri" panose="020F0502020204030204" pitchFamily="34" charset="0"/>
            </a:rPr>
            <a:t>Focus on the task at hand</a:t>
          </a:r>
          <a:endParaRPr lang="en-US" sz="3300" kern="1200">
            <a:latin typeface="Calibri" panose="020F0502020204030204" pitchFamily="34" charset="0"/>
            <a:cs typeface="Calibri" panose="020F0502020204030204" pitchFamily="34" charset="0"/>
          </a:endParaRPr>
        </a:p>
      </dsp:txBody>
      <dsp:txXfrm>
        <a:off x="0" y="2124"/>
        <a:ext cx="8081963" cy="724514"/>
      </dsp:txXfrm>
    </dsp:sp>
    <dsp:sp modelId="{B9C31C03-3006-4F3F-B8AB-DDC8DFC4B7C5}">
      <dsp:nvSpPr>
        <dsp:cNvPr id="0" name=""/>
        <dsp:cNvSpPr/>
      </dsp:nvSpPr>
      <dsp:spPr>
        <a:xfrm>
          <a:off x="0" y="726639"/>
          <a:ext cx="8081963"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8F00FBD-C549-4E51-90F5-0E33BA7F1D37}">
      <dsp:nvSpPr>
        <dsp:cNvPr id="0" name=""/>
        <dsp:cNvSpPr/>
      </dsp:nvSpPr>
      <dsp:spPr>
        <a:xfrm>
          <a:off x="0" y="726639"/>
          <a:ext cx="8081963"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latin typeface="Calibri" panose="020F0502020204030204" pitchFamily="34" charset="0"/>
              <a:cs typeface="Calibri" panose="020F0502020204030204" pitchFamily="34" charset="0"/>
            </a:rPr>
            <a:t>Stay present and grounded</a:t>
          </a:r>
          <a:endParaRPr lang="en-US" sz="3300" kern="1200">
            <a:latin typeface="Calibri" panose="020F0502020204030204" pitchFamily="34" charset="0"/>
            <a:cs typeface="Calibri" panose="020F0502020204030204" pitchFamily="34" charset="0"/>
          </a:endParaRPr>
        </a:p>
      </dsp:txBody>
      <dsp:txXfrm>
        <a:off x="0" y="726639"/>
        <a:ext cx="8081963" cy="724514"/>
      </dsp:txXfrm>
    </dsp:sp>
    <dsp:sp modelId="{2A32B35F-753F-490B-8C28-D445E3EC03C0}">
      <dsp:nvSpPr>
        <dsp:cNvPr id="0" name=""/>
        <dsp:cNvSpPr/>
      </dsp:nvSpPr>
      <dsp:spPr>
        <a:xfrm>
          <a:off x="0" y="1451154"/>
          <a:ext cx="8081963"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7166D32-F423-46DE-8764-04EF9F6C278B}">
      <dsp:nvSpPr>
        <dsp:cNvPr id="0" name=""/>
        <dsp:cNvSpPr/>
      </dsp:nvSpPr>
      <dsp:spPr>
        <a:xfrm>
          <a:off x="0" y="1451154"/>
          <a:ext cx="8081963"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latin typeface="Calibri" panose="020F0502020204030204" pitchFamily="34" charset="0"/>
              <a:cs typeface="Calibri" panose="020F0502020204030204" pitchFamily="34" charset="0"/>
            </a:rPr>
            <a:t>Create distance when needed – </a:t>
          </a:r>
          <a:r>
            <a:rPr lang="en-GB" sz="3300" kern="1200" dirty="0" err="1">
              <a:latin typeface="Calibri" panose="020F0502020204030204" pitchFamily="34" charset="0"/>
              <a:cs typeface="Calibri" panose="020F0502020204030204" pitchFamily="34" charset="0"/>
            </a:rPr>
            <a:t>unmirror</a:t>
          </a:r>
          <a:endParaRPr lang="en-US" sz="3300" kern="1200" dirty="0">
            <a:latin typeface="Calibri" panose="020F0502020204030204" pitchFamily="34" charset="0"/>
            <a:cs typeface="Calibri" panose="020F0502020204030204" pitchFamily="34" charset="0"/>
          </a:endParaRPr>
        </a:p>
      </dsp:txBody>
      <dsp:txXfrm>
        <a:off x="0" y="1451154"/>
        <a:ext cx="8081963" cy="724514"/>
      </dsp:txXfrm>
    </dsp:sp>
    <dsp:sp modelId="{325751EB-D27D-4F87-8552-A50307FA1361}">
      <dsp:nvSpPr>
        <dsp:cNvPr id="0" name=""/>
        <dsp:cNvSpPr/>
      </dsp:nvSpPr>
      <dsp:spPr>
        <a:xfrm>
          <a:off x="0" y="2175669"/>
          <a:ext cx="8081963"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EFC23CB-48C7-456E-9765-1434252D345E}">
      <dsp:nvSpPr>
        <dsp:cNvPr id="0" name=""/>
        <dsp:cNvSpPr/>
      </dsp:nvSpPr>
      <dsp:spPr>
        <a:xfrm>
          <a:off x="0" y="2175669"/>
          <a:ext cx="8081963"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latin typeface="Calibri" panose="020F0502020204030204" pitchFamily="34" charset="0"/>
              <a:cs typeface="Calibri" panose="020F0502020204030204" pitchFamily="34" charset="0"/>
            </a:rPr>
            <a:t>Take a bit of time out</a:t>
          </a:r>
          <a:endParaRPr lang="en-US" sz="3300" kern="1200">
            <a:latin typeface="Calibri" panose="020F0502020204030204" pitchFamily="34" charset="0"/>
            <a:cs typeface="Calibri" panose="020F0502020204030204" pitchFamily="34" charset="0"/>
          </a:endParaRPr>
        </a:p>
      </dsp:txBody>
      <dsp:txXfrm>
        <a:off x="0" y="2175669"/>
        <a:ext cx="8081963" cy="724514"/>
      </dsp:txXfrm>
    </dsp:sp>
    <dsp:sp modelId="{0A3A94B4-44C7-40C4-A57C-FBCA5F1563AB}">
      <dsp:nvSpPr>
        <dsp:cNvPr id="0" name=""/>
        <dsp:cNvSpPr/>
      </dsp:nvSpPr>
      <dsp:spPr>
        <a:xfrm>
          <a:off x="0" y="2900183"/>
          <a:ext cx="8081963"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0E4B87F-CA86-4171-BDE2-5ACF64F0B6A8}">
      <dsp:nvSpPr>
        <dsp:cNvPr id="0" name=""/>
        <dsp:cNvSpPr/>
      </dsp:nvSpPr>
      <dsp:spPr>
        <a:xfrm>
          <a:off x="0" y="2900183"/>
          <a:ext cx="8081963"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latin typeface="Calibri" panose="020F0502020204030204" pitchFamily="34" charset="0"/>
              <a:cs typeface="Calibri" panose="020F0502020204030204" pitchFamily="34" charset="0"/>
            </a:rPr>
            <a:t>Manage imagery</a:t>
          </a:r>
          <a:endParaRPr lang="en-US" sz="3300" kern="1200">
            <a:latin typeface="Calibri" panose="020F0502020204030204" pitchFamily="34" charset="0"/>
            <a:cs typeface="Calibri" panose="020F0502020204030204" pitchFamily="34" charset="0"/>
          </a:endParaRPr>
        </a:p>
      </dsp:txBody>
      <dsp:txXfrm>
        <a:off x="0" y="2900183"/>
        <a:ext cx="8081963" cy="724514"/>
      </dsp:txXfrm>
    </dsp:sp>
    <dsp:sp modelId="{3656070B-1EDF-4156-B134-4B6751D95606}">
      <dsp:nvSpPr>
        <dsp:cNvPr id="0" name=""/>
        <dsp:cNvSpPr/>
      </dsp:nvSpPr>
      <dsp:spPr>
        <a:xfrm>
          <a:off x="0" y="3624698"/>
          <a:ext cx="8081963"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F8B6F46-3F8E-42E8-8C58-74DDC3B17FFF}">
      <dsp:nvSpPr>
        <dsp:cNvPr id="0" name=""/>
        <dsp:cNvSpPr/>
      </dsp:nvSpPr>
      <dsp:spPr>
        <a:xfrm>
          <a:off x="0" y="3624698"/>
          <a:ext cx="8081963"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latin typeface="Calibri" panose="020F0502020204030204" pitchFamily="34" charset="0"/>
              <a:cs typeface="Calibri" panose="020F0502020204030204" pitchFamily="34" charset="0"/>
            </a:rPr>
            <a:t>Ritual for leaving trauma behind</a:t>
          </a:r>
          <a:endParaRPr lang="en-US" sz="3300" kern="1200">
            <a:latin typeface="Calibri" panose="020F0502020204030204" pitchFamily="34" charset="0"/>
            <a:cs typeface="Calibri" panose="020F0502020204030204" pitchFamily="34" charset="0"/>
          </a:endParaRPr>
        </a:p>
      </dsp:txBody>
      <dsp:txXfrm>
        <a:off x="0" y="3624698"/>
        <a:ext cx="8081963" cy="72451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50388E-BC98-4C33-A1C5-51949BDD0C3F}">
      <dsp:nvSpPr>
        <dsp:cNvPr id="0" name=""/>
        <dsp:cNvSpPr/>
      </dsp:nvSpPr>
      <dsp:spPr>
        <a:xfrm>
          <a:off x="0" y="0"/>
          <a:ext cx="656409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7771B78-A29B-4E33-BA41-7E4C3B60A073}">
      <dsp:nvSpPr>
        <dsp:cNvPr id="0" name=""/>
        <dsp:cNvSpPr/>
      </dsp:nvSpPr>
      <dsp:spPr>
        <a:xfrm>
          <a:off x="0" y="0"/>
          <a:ext cx="6564094" cy="10604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latin typeface="+mn-lt"/>
              <a:cs typeface="Calibri" panose="020F0502020204030204" pitchFamily="34" charset="0"/>
            </a:rPr>
            <a:t>be aware of how much you are mirroring</a:t>
          </a:r>
          <a:endParaRPr lang="en-US" sz="3200" kern="1200" dirty="0">
            <a:latin typeface="+mn-lt"/>
            <a:cs typeface="Calibri" panose="020F0502020204030204" pitchFamily="34" charset="0"/>
          </a:endParaRPr>
        </a:p>
      </dsp:txBody>
      <dsp:txXfrm>
        <a:off x="0" y="0"/>
        <a:ext cx="6564094" cy="1060446"/>
      </dsp:txXfrm>
    </dsp:sp>
    <dsp:sp modelId="{4E326F45-E921-4741-9641-0664BE3B6FF2}">
      <dsp:nvSpPr>
        <dsp:cNvPr id="0" name=""/>
        <dsp:cNvSpPr/>
      </dsp:nvSpPr>
      <dsp:spPr>
        <a:xfrm>
          <a:off x="0" y="1060446"/>
          <a:ext cx="656409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A56F4A8-EA92-46DC-A423-61C1B3280003}">
      <dsp:nvSpPr>
        <dsp:cNvPr id="0" name=""/>
        <dsp:cNvSpPr/>
      </dsp:nvSpPr>
      <dsp:spPr>
        <a:xfrm>
          <a:off x="0" y="1060446"/>
          <a:ext cx="6564094" cy="10604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solidFill>
                <a:srgbClr val="004535">
                  <a:hueOff val="0"/>
                  <a:satOff val="0"/>
                  <a:lumOff val="0"/>
                  <a:alphaOff val="0"/>
                </a:srgbClr>
              </a:solidFill>
              <a:latin typeface="Outfit"/>
              <a:ea typeface="+mn-ea"/>
              <a:cs typeface="Calibri" panose="020F0502020204030204" pitchFamily="34" charset="0"/>
            </a:rPr>
            <a:t>remain vigilant to what is happening in your body</a:t>
          </a:r>
          <a:endParaRPr lang="en-US" sz="3200" kern="1200" dirty="0">
            <a:solidFill>
              <a:srgbClr val="004535">
                <a:hueOff val="0"/>
                <a:satOff val="0"/>
                <a:lumOff val="0"/>
                <a:alphaOff val="0"/>
              </a:srgbClr>
            </a:solidFill>
            <a:latin typeface="Outfit"/>
            <a:ea typeface="+mn-ea"/>
            <a:cs typeface="Calibri" panose="020F0502020204030204" pitchFamily="34" charset="0"/>
          </a:endParaRPr>
        </a:p>
      </dsp:txBody>
      <dsp:txXfrm>
        <a:off x="0" y="1060446"/>
        <a:ext cx="6564094" cy="1060446"/>
      </dsp:txXfrm>
    </dsp:sp>
    <dsp:sp modelId="{DE008518-B8FB-462B-A22A-CC26F92CF910}">
      <dsp:nvSpPr>
        <dsp:cNvPr id="0" name=""/>
        <dsp:cNvSpPr/>
      </dsp:nvSpPr>
      <dsp:spPr>
        <a:xfrm>
          <a:off x="0" y="2120893"/>
          <a:ext cx="656409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6B4CDD0-7374-49F6-903C-09149D82DF11}">
      <dsp:nvSpPr>
        <dsp:cNvPr id="0" name=""/>
        <dsp:cNvSpPr/>
      </dsp:nvSpPr>
      <dsp:spPr>
        <a:xfrm>
          <a:off x="0" y="2120892"/>
          <a:ext cx="6564094" cy="10604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solidFill>
                <a:srgbClr val="004535">
                  <a:hueOff val="0"/>
                  <a:satOff val="0"/>
                  <a:lumOff val="0"/>
                  <a:alphaOff val="0"/>
                </a:srgbClr>
              </a:solidFill>
              <a:latin typeface="Outfit"/>
              <a:ea typeface="+mn-ea"/>
              <a:cs typeface="Calibri" panose="020F0502020204030204" pitchFamily="34" charset="0"/>
            </a:rPr>
            <a:t>when necessary, consciously un-mirror</a:t>
          </a:r>
          <a:endParaRPr lang="en-US" sz="3200" kern="1200" dirty="0">
            <a:solidFill>
              <a:srgbClr val="004535">
                <a:hueOff val="0"/>
                <a:satOff val="0"/>
                <a:lumOff val="0"/>
                <a:alphaOff val="0"/>
              </a:srgbClr>
            </a:solidFill>
            <a:latin typeface="Outfit"/>
            <a:ea typeface="+mn-ea"/>
            <a:cs typeface="Calibri" panose="020F0502020204030204" pitchFamily="34" charset="0"/>
          </a:endParaRPr>
        </a:p>
      </dsp:txBody>
      <dsp:txXfrm>
        <a:off x="0" y="2120892"/>
        <a:ext cx="6564094" cy="1060446"/>
      </dsp:txXfrm>
    </dsp:sp>
    <dsp:sp modelId="{C21282D2-C13B-45E6-8DA0-B2472050B02E}">
      <dsp:nvSpPr>
        <dsp:cNvPr id="0" name=""/>
        <dsp:cNvSpPr/>
      </dsp:nvSpPr>
      <dsp:spPr>
        <a:xfrm>
          <a:off x="0" y="3181339"/>
          <a:ext cx="656409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1106491-CFF6-4C69-8983-59614DC86802}">
      <dsp:nvSpPr>
        <dsp:cNvPr id="0" name=""/>
        <dsp:cNvSpPr/>
      </dsp:nvSpPr>
      <dsp:spPr>
        <a:xfrm>
          <a:off x="0" y="3181339"/>
          <a:ext cx="6564094" cy="10604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solidFill>
                <a:srgbClr val="004535">
                  <a:hueOff val="0"/>
                  <a:satOff val="0"/>
                  <a:lumOff val="0"/>
                  <a:alphaOff val="0"/>
                </a:srgbClr>
              </a:solidFill>
              <a:latin typeface="Outfit"/>
              <a:ea typeface="+mn-ea"/>
              <a:cs typeface="Calibri" panose="020F0502020204030204" pitchFamily="34" charset="0"/>
            </a:rPr>
            <a:t>this gives a little pause for you – to ensure that you stay with you – and are not drawn too far into the other person’s world</a:t>
          </a:r>
          <a:endParaRPr lang="en-US" sz="3200" kern="1200" dirty="0">
            <a:solidFill>
              <a:srgbClr val="004535">
                <a:hueOff val="0"/>
                <a:satOff val="0"/>
                <a:lumOff val="0"/>
                <a:alphaOff val="0"/>
              </a:srgbClr>
            </a:solidFill>
            <a:latin typeface="Outfit"/>
            <a:ea typeface="+mn-ea"/>
            <a:cs typeface="Calibri" panose="020F0502020204030204" pitchFamily="34" charset="0"/>
          </a:endParaRPr>
        </a:p>
      </dsp:txBody>
      <dsp:txXfrm>
        <a:off x="0" y="3181339"/>
        <a:ext cx="6564094" cy="106044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36C2E9-16AD-4D44-8C1E-4AF8F73420D9}">
      <dsp:nvSpPr>
        <dsp:cNvPr id="0" name=""/>
        <dsp:cNvSpPr/>
      </dsp:nvSpPr>
      <dsp:spPr>
        <a:xfrm>
          <a:off x="0" y="0"/>
          <a:ext cx="811053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94EEC71-1E59-48F0-BA22-2C9E1F3F04C2}">
      <dsp:nvSpPr>
        <dsp:cNvPr id="0" name=""/>
        <dsp:cNvSpPr/>
      </dsp:nvSpPr>
      <dsp:spPr>
        <a:xfrm>
          <a:off x="0" y="0"/>
          <a:ext cx="8110537"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Move away from your computer / office– or go outside</a:t>
          </a:r>
          <a:endParaRPr lang="en-US" sz="3000" kern="1200" dirty="0"/>
        </a:p>
      </dsp:txBody>
      <dsp:txXfrm>
        <a:off x="0" y="0"/>
        <a:ext cx="8110537" cy="1087834"/>
      </dsp:txXfrm>
    </dsp:sp>
    <dsp:sp modelId="{E9BB4906-213A-448A-99A2-4C7CC35EF518}">
      <dsp:nvSpPr>
        <dsp:cNvPr id="0" name=""/>
        <dsp:cNvSpPr/>
      </dsp:nvSpPr>
      <dsp:spPr>
        <a:xfrm>
          <a:off x="0" y="1087834"/>
          <a:ext cx="811053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B8CCC0F-4A65-45FA-A8B8-0B44294A4AC4}">
      <dsp:nvSpPr>
        <dsp:cNvPr id="0" name=""/>
        <dsp:cNvSpPr/>
      </dsp:nvSpPr>
      <dsp:spPr>
        <a:xfrm>
          <a:off x="0" y="1087834"/>
          <a:ext cx="8110537"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A few deep breaths can help</a:t>
          </a:r>
          <a:endParaRPr lang="en-US" sz="3000" kern="1200" dirty="0"/>
        </a:p>
      </dsp:txBody>
      <dsp:txXfrm>
        <a:off x="0" y="1087834"/>
        <a:ext cx="8110537" cy="1087834"/>
      </dsp:txXfrm>
    </dsp:sp>
    <dsp:sp modelId="{7753BECF-F172-46B5-8814-E14A507D80CA}">
      <dsp:nvSpPr>
        <dsp:cNvPr id="0" name=""/>
        <dsp:cNvSpPr/>
      </dsp:nvSpPr>
      <dsp:spPr>
        <a:xfrm>
          <a:off x="0" y="2175669"/>
          <a:ext cx="811053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2C59F40A-3E65-4276-88FD-8E941B417BE7}">
      <dsp:nvSpPr>
        <dsp:cNvPr id="0" name=""/>
        <dsp:cNvSpPr/>
      </dsp:nvSpPr>
      <dsp:spPr>
        <a:xfrm>
          <a:off x="0" y="2175669"/>
          <a:ext cx="8110537"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Become aware of any stress / tension in your body</a:t>
          </a:r>
          <a:endParaRPr lang="en-US" sz="3000" kern="1200"/>
        </a:p>
      </dsp:txBody>
      <dsp:txXfrm>
        <a:off x="0" y="2175669"/>
        <a:ext cx="8110537" cy="1087834"/>
      </dsp:txXfrm>
    </dsp:sp>
    <dsp:sp modelId="{F1EF94BA-D936-423D-A512-60FF0CC8D0C2}">
      <dsp:nvSpPr>
        <dsp:cNvPr id="0" name=""/>
        <dsp:cNvSpPr/>
      </dsp:nvSpPr>
      <dsp:spPr>
        <a:xfrm>
          <a:off x="0" y="3263503"/>
          <a:ext cx="811053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32217DE-ADF0-4052-8070-5EF817D2A6DA}">
      <dsp:nvSpPr>
        <dsp:cNvPr id="0" name=""/>
        <dsp:cNvSpPr/>
      </dsp:nvSpPr>
      <dsp:spPr>
        <a:xfrm>
          <a:off x="0" y="3263503"/>
          <a:ext cx="8110537"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Compartmentalise and move on</a:t>
          </a:r>
          <a:endParaRPr lang="en-US" sz="3000" kern="1200" dirty="0"/>
        </a:p>
      </dsp:txBody>
      <dsp:txXfrm>
        <a:off x="0" y="3263503"/>
        <a:ext cx="8110537" cy="1087834"/>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2"/>
            <a:ext cx="3169920" cy="481727"/>
          </a:xfrm>
          <a:prstGeom prst="rect">
            <a:avLst/>
          </a:prstGeom>
        </p:spPr>
        <p:txBody>
          <a:bodyPr vert="horz" lIns="96644" tIns="48323" rIns="96644" bIns="48323" rtlCol="0"/>
          <a:lstStyle>
            <a:lvl1pPr algn="l">
              <a:defRPr sz="1300"/>
            </a:lvl1pPr>
          </a:lstStyle>
          <a:p>
            <a:endParaRPr lang="en-GB"/>
          </a:p>
        </p:txBody>
      </p:sp>
      <p:sp>
        <p:nvSpPr>
          <p:cNvPr id="3" name="Date Placeholder 2"/>
          <p:cNvSpPr>
            <a:spLocks noGrp="1"/>
          </p:cNvSpPr>
          <p:nvPr>
            <p:ph type="dt" idx="1"/>
          </p:nvPr>
        </p:nvSpPr>
        <p:spPr>
          <a:xfrm>
            <a:off x="4143588" y="2"/>
            <a:ext cx="3169920" cy="481727"/>
          </a:xfrm>
          <a:prstGeom prst="rect">
            <a:avLst/>
          </a:prstGeom>
        </p:spPr>
        <p:txBody>
          <a:bodyPr vert="horz" lIns="96644" tIns="48323" rIns="96644" bIns="48323" rtlCol="0"/>
          <a:lstStyle>
            <a:lvl1pPr algn="r">
              <a:defRPr sz="1300"/>
            </a:lvl1pPr>
          </a:lstStyle>
          <a:p>
            <a:fld id="{B3415099-19F2-4AEE-AA60-3CB51D6C9FE1}" type="datetimeFigureOut">
              <a:rPr lang="en-GB" smtClean="0"/>
              <a:t>06/03/2025</a:t>
            </a:fld>
            <a:endParaRPr lang="en-GB"/>
          </a:p>
        </p:txBody>
      </p:sp>
      <p:sp>
        <p:nvSpPr>
          <p:cNvPr id="4" name="Slide Image Placeholder 3"/>
          <p:cNvSpPr>
            <a:spLocks noGrp="1" noRot="1" noChangeAspect="1"/>
          </p:cNvSpPr>
          <p:nvPr>
            <p:ph type="sldImg" idx="2"/>
          </p:nvPr>
        </p:nvSpPr>
        <p:spPr>
          <a:xfrm>
            <a:off x="777875" y="1200150"/>
            <a:ext cx="5759450" cy="3240088"/>
          </a:xfrm>
          <a:prstGeom prst="rect">
            <a:avLst/>
          </a:prstGeom>
          <a:noFill/>
          <a:ln w="12700">
            <a:solidFill>
              <a:prstClr val="black"/>
            </a:solidFill>
          </a:ln>
        </p:spPr>
        <p:txBody>
          <a:bodyPr vert="horz" lIns="96644" tIns="48323" rIns="96644" bIns="48323" rtlCol="0" anchor="ctr"/>
          <a:lstStyle/>
          <a:p>
            <a:endParaRPr lang="en-GB"/>
          </a:p>
        </p:txBody>
      </p:sp>
      <p:sp>
        <p:nvSpPr>
          <p:cNvPr id="5" name="Notes Placeholder 4"/>
          <p:cNvSpPr>
            <a:spLocks noGrp="1"/>
          </p:cNvSpPr>
          <p:nvPr>
            <p:ph type="body" sz="quarter" idx="3"/>
          </p:nvPr>
        </p:nvSpPr>
        <p:spPr>
          <a:xfrm>
            <a:off x="731520" y="4620577"/>
            <a:ext cx="5852160" cy="3780474"/>
          </a:xfrm>
          <a:prstGeom prst="rect">
            <a:avLst/>
          </a:prstGeom>
        </p:spPr>
        <p:txBody>
          <a:bodyPr vert="horz" lIns="96644" tIns="48323" rIns="96644" bIns="48323"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119474"/>
            <a:ext cx="3169920" cy="481726"/>
          </a:xfrm>
          <a:prstGeom prst="rect">
            <a:avLst/>
          </a:prstGeom>
        </p:spPr>
        <p:txBody>
          <a:bodyPr vert="horz" lIns="96644" tIns="48323" rIns="96644" bIns="48323" rtlCol="0" anchor="b"/>
          <a:lstStyle>
            <a:lvl1pPr algn="l">
              <a:defRPr sz="1300"/>
            </a:lvl1pPr>
          </a:lstStyle>
          <a:p>
            <a:endParaRPr lang="en-GB"/>
          </a:p>
        </p:txBody>
      </p:sp>
      <p:sp>
        <p:nvSpPr>
          <p:cNvPr id="7" name="Slide Number Placeholder 6"/>
          <p:cNvSpPr>
            <a:spLocks noGrp="1"/>
          </p:cNvSpPr>
          <p:nvPr>
            <p:ph type="sldNum" sz="quarter" idx="5"/>
          </p:nvPr>
        </p:nvSpPr>
        <p:spPr>
          <a:xfrm>
            <a:off x="4143588" y="9119474"/>
            <a:ext cx="3169920" cy="481726"/>
          </a:xfrm>
          <a:prstGeom prst="rect">
            <a:avLst/>
          </a:prstGeom>
        </p:spPr>
        <p:txBody>
          <a:bodyPr vert="horz" lIns="96644" tIns="48323" rIns="96644" bIns="48323" rtlCol="0" anchor="b"/>
          <a:lstStyle>
            <a:lvl1pPr algn="r">
              <a:defRPr sz="1300"/>
            </a:lvl1pPr>
          </a:lstStyle>
          <a:p>
            <a:fld id="{71ADEA5E-F560-48BF-8361-BA508E9F0907}" type="slidenum">
              <a:rPr lang="en-GB" smtClean="0"/>
              <a:t>‹#›</a:t>
            </a:fld>
            <a:endParaRPr lang="en-GB"/>
          </a:p>
        </p:txBody>
      </p:sp>
    </p:spTree>
    <p:extLst>
      <p:ext uri="{BB962C8B-B14F-4D97-AF65-F5344CB8AC3E}">
        <p14:creationId xmlns:p14="http://schemas.microsoft.com/office/powerpoint/2010/main" val="1108774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psychologytoday.com/gb/basics/child-development" TargetMode="External"/><Relationship Id="rId2" Type="http://schemas.openxmlformats.org/officeDocument/2006/relationships/slide" Target="../slides/slide14.xml"/><Relationship Id="rId1" Type="http://schemas.openxmlformats.org/officeDocument/2006/relationships/notesMaster" Target="../notesMasters/notesMaster1.xml"/><Relationship Id="rId4" Type="http://schemas.openxmlformats.org/officeDocument/2006/relationships/hyperlink" Target="https://www.psychologytoday.com/gb/basics/adolescence"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3" Type="http://schemas.openxmlformats.org/officeDocument/2006/relationships/hyperlink" Target="https://www.skillsyouneed.com/ips/empathy-types.html" TargetMode="External"/><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3" Type="http://schemas.openxmlformats.org/officeDocument/2006/relationships/hyperlink" Target="https://forms.office.com/e/5ZencswM1f" TargetMode="External"/><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900" dirty="0">
                <a:latin typeface="Outfit" pitchFamily="2" charset="0"/>
                <a:ea typeface="Times New Roman" panose="02020603050405020304" pitchFamily="18" charset="0"/>
                <a:cs typeface="Times New Roman" panose="02020603050405020304" pitchFamily="18" charset="0"/>
              </a:rPr>
              <a:t>Vicarious Trauma is an ‘occupational hazard’ of working with clients who have trauma. Led by a New Pathways trauma counsellor, this reflection- and discussion-based course is designed to enable and empower participants to realise and recognise the impact vicarious trauma has on them and how/when to seek support.</a:t>
            </a:r>
            <a:endParaRPr lang="en-GB" dirty="0"/>
          </a:p>
        </p:txBody>
      </p:sp>
      <p:sp>
        <p:nvSpPr>
          <p:cNvPr id="4" name="Slide Number Placeholder 3"/>
          <p:cNvSpPr>
            <a:spLocks noGrp="1"/>
          </p:cNvSpPr>
          <p:nvPr>
            <p:ph type="sldNum" sz="quarter" idx="5"/>
          </p:nvPr>
        </p:nvSpPr>
        <p:spPr/>
        <p:txBody>
          <a:bodyPr/>
          <a:lstStyle/>
          <a:p>
            <a:fld id="{71ADEA5E-F560-48BF-8361-BA508E9F0907}" type="slidenum">
              <a:rPr lang="en-GB" smtClean="0"/>
              <a:t>1</a:t>
            </a:fld>
            <a:endParaRPr lang="en-GB"/>
          </a:p>
        </p:txBody>
      </p:sp>
    </p:spTree>
    <p:extLst>
      <p:ext uri="{BB962C8B-B14F-4D97-AF65-F5344CB8AC3E}">
        <p14:creationId xmlns:p14="http://schemas.microsoft.com/office/powerpoint/2010/main" val="9714211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ADEA5E-F560-48BF-8361-BA508E9F0907}" type="slidenum">
              <a:rPr lang="en-GB" smtClean="0"/>
              <a:t>2</a:t>
            </a:fld>
            <a:endParaRPr lang="en-GB"/>
          </a:p>
        </p:txBody>
      </p:sp>
    </p:spTree>
    <p:extLst>
      <p:ext uri="{BB962C8B-B14F-4D97-AF65-F5344CB8AC3E}">
        <p14:creationId xmlns:p14="http://schemas.microsoft.com/office/powerpoint/2010/main" val="24174843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900" dirty="0">
                <a:latin typeface="Outfit" pitchFamily="2" charset="0"/>
                <a:ea typeface="Times New Roman" panose="02020603050405020304" pitchFamily="18" charset="0"/>
                <a:cs typeface="Times New Roman" panose="02020603050405020304" pitchFamily="18" charset="0"/>
              </a:rPr>
              <a:t>Vicarious Trauma is an ‘occupational hazard’ of working with clients who have trauma. Led by a New Pathways trauma counsellor, this reflection- and discussion-based course is designed to enable and empower participants to realise and recognise the impact vicarious trauma has on them and how/when to seek support.</a:t>
            </a:r>
            <a:endParaRPr lang="en-GB" dirty="0"/>
          </a:p>
        </p:txBody>
      </p:sp>
      <p:sp>
        <p:nvSpPr>
          <p:cNvPr id="4" name="Slide Number Placeholder 3"/>
          <p:cNvSpPr>
            <a:spLocks noGrp="1"/>
          </p:cNvSpPr>
          <p:nvPr>
            <p:ph type="sldNum" sz="quarter" idx="5"/>
          </p:nvPr>
        </p:nvSpPr>
        <p:spPr/>
        <p:txBody>
          <a:bodyPr/>
          <a:lstStyle/>
          <a:p>
            <a:fld id="{71ADEA5E-F560-48BF-8361-BA508E9F0907}" type="slidenum">
              <a:rPr lang="en-GB" smtClean="0"/>
              <a:t>3</a:t>
            </a:fld>
            <a:endParaRPr lang="en-GB"/>
          </a:p>
        </p:txBody>
      </p:sp>
    </p:spTree>
    <p:extLst>
      <p:ext uri="{BB962C8B-B14F-4D97-AF65-F5344CB8AC3E}">
        <p14:creationId xmlns:p14="http://schemas.microsoft.com/office/powerpoint/2010/main" val="5020577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608500" y="331788"/>
            <a:ext cx="2916238" cy="1639887"/>
          </a:xfrm>
        </p:spPr>
      </p:sp>
      <p:sp>
        <p:nvSpPr>
          <p:cNvPr id="3" name="Notes Placeholder 2"/>
          <p:cNvSpPr>
            <a:spLocks noGrp="1"/>
          </p:cNvSpPr>
          <p:nvPr>
            <p:ph type="body" idx="1"/>
          </p:nvPr>
        </p:nvSpPr>
        <p:spPr/>
        <p:txBody>
          <a:bodyPr>
            <a:normAutofit/>
          </a:bodyPr>
          <a:lstStyle/>
          <a:p>
            <a:r>
              <a:rPr lang="en-GB" b="1" dirty="0"/>
              <a:t>TRAINER TO POINT OUT:</a:t>
            </a:r>
          </a:p>
          <a:p>
            <a:pPr marL="346998" indent="-346998">
              <a:buFont typeface="Arial" panose="020B0604020202020204" pitchFamily="34" charset="0"/>
              <a:buChar char="•"/>
            </a:pPr>
            <a:r>
              <a:rPr lang="en-GB" sz="2400" dirty="0"/>
              <a:t>Not going to get too bogged down with terminology today</a:t>
            </a:r>
          </a:p>
          <a:p>
            <a:pPr marL="346998" indent="-346998">
              <a:buFont typeface="Arial" panose="020B0604020202020204" pitchFamily="34" charset="0"/>
              <a:buChar char="•"/>
            </a:pPr>
            <a:r>
              <a:rPr lang="en-GB" sz="2400" dirty="0"/>
              <a:t>Going to </a:t>
            </a:r>
            <a:r>
              <a:rPr lang="en-GB" sz="2400" b="1" dirty="0"/>
              <a:t>focus on the impact</a:t>
            </a:r>
            <a:r>
              <a:rPr lang="en-GB" sz="2400" dirty="0"/>
              <a:t> of our client’s traumatic experiences on ourselves and our lives</a:t>
            </a:r>
          </a:p>
          <a:p>
            <a:pPr marL="346998" indent="-346998">
              <a:buFont typeface="Arial" panose="020B0604020202020204" pitchFamily="34" charset="0"/>
              <a:buChar char="•"/>
            </a:pPr>
            <a:r>
              <a:rPr lang="en-GB" sz="2400" dirty="0"/>
              <a:t>With an emphasis on </a:t>
            </a:r>
            <a:r>
              <a:rPr lang="en-GB" sz="2400" b="1" dirty="0"/>
              <a:t>how to recognise</a:t>
            </a:r>
            <a:r>
              <a:rPr lang="en-GB" sz="2400" dirty="0"/>
              <a:t> the effects on ourselves of working with trauma and on </a:t>
            </a:r>
            <a:r>
              <a:rPr lang="en-GB" sz="2400" b="1" dirty="0"/>
              <a:t>how to protect </a:t>
            </a:r>
            <a:r>
              <a:rPr lang="en-GB" sz="2400" dirty="0"/>
              <a:t>ourselves from some of these in the future</a:t>
            </a:r>
          </a:p>
          <a:p>
            <a:pPr marL="346998" indent="-346998">
              <a:buFont typeface="Arial" panose="020B0604020202020204" pitchFamily="34" charset="0"/>
              <a:buChar char="•"/>
            </a:pPr>
            <a:endParaRPr lang="en-GB" dirty="0"/>
          </a:p>
        </p:txBody>
      </p:sp>
      <p:sp>
        <p:nvSpPr>
          <p:cNvPr id="4" name="Slide Number Placeholder 3"/>
          <p:cNvSpPr>
            <a:spLocks noGrp="1"/>
          </p:cNvSpPr>
          <p:nvPr>
            <p:ph type="sldNum" sz="quarter" idx="10"/>
          </p:nvPr>
        </p:nvSpPr>
        <p:spPr>
          <a:xfrm>
            <a:off x="49919450" y="4158036"/>
            <a:ext cx="38189279" cy="218886"/>
          </a:xfrm>
          <a:prstGeom prst="rect">
            <a:avLst/>
          </a:prstGeom>
        </p:spPr>
        <p:txBody>
          <a:bodyPr lIns="185065" tIns="92533" rIns="185065" bIns="92533"/>
          <a:lstStyle/>
          <a:p>
            <a:fld id="{27619FDC-300A-46BF-B581-CED51CD2E0CB}" type="slidenum">
              <a:rPr lang="en-GB" smtClean="0"/>
              <a:pPr/>
              <a:t>4</a:t>
            </a:fld>
            <a:endParaRPr lang="en-GB"/>
          </a:p>
        </p:txBody>
      </p:sp>
    </p:spTree>
    <p:extLst>
      <p:ext uri="{BB962C8B-B14F-4D97-AF65-F5344CB8AC3E}">
        <p14:creationId xmlns:p14="http://schemas.microsoft.com/office/powerpoint/2010/main" val="31663098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608500" y="331788"/>
            <a:ext cx="2916238" cy="1639887"/>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a:xfrm>
            <a:off x="49919450" y="4158036"/>
            <a:ext cx="38189279" cy="218886"/>
          </a:xfrm>
          <a:prstGeom prst="rect">
            <a:avLst/>
          </a:prstGeom>
        </p:spPr>
        <p:txBody>
          <a:bodyPr lIns="185065" tIns="92533" rIns="185065" bIns="92533"/>
          <a:lstStyle/>
          <a:p>
            <a:fld id="{27619FDC-300A-46BF-B581-CED51CD2E0CB}" type="slidenum">
              <a:rPr lang="en-GB" smtClean="0"/>
              <a:pPr/>
              <a:t>5</a:t>
            </a:fld>
            <a:endParaRPr lang="en-GB"/>
          </a:p>
        </p:txBody>
      </p:sp>
    </p:spTree>
    <p:extLst>
      <p:ext uri="{BB962C8B-B14F-4D97-AF65-F5344CB8AC3E}">
        <p14:creationId xmlns:p14="http://schemas.microsoft.com/office/powerpoint/2010/main" val="31656931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608500" y="331788"/>
            <a:ext cx="2916238" cy="1639887"/>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a:xfrm>
            <a:off x="49919450" y="4158036"/>
            <a:ext cx="38189279" cy="218886"/>
          </a:xfrm>
          <a:prstGeom prst="rect">
            <a:avLst/>
          </a:prstGeom>
        </p:spPr>
        <p:txBody>
          <a:bodyPr lIns="185065" tIns="92533" rIns="185065" bIns="92533"/>
          <a:lstStyle/>
          <a:p>
            <a:fld id="{27619FDC-300A-46BF-B581-CED51CD2E0CB}" type="slidenum">
              <a:rPr lang="en-GB" smtClean="0"/>
              <a:pPr/>
              <a:t>6</a:t>
            </a:fld>
            <a:endParaRPr lang="en-GB"/>
          </a:p>
        </p:txBody>
      </p:sp>
    </p:spTree>
    <p:extLst>
      <p:ext uri="{BB962C8B-B14F-4D97-AF65-F5344CB8AC3E}">
        <p14:creationId xmlns:p14="http://schemas.microsoft.com/office/powerpoint/2010/main" val="29343623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608500" y="331788"/>
            <a:ext cx="2916238" cy="1639887"/>
          </a:xfrm>
        </p:spPr>
      </p:sp>
      <p:sp>
        <p:nvSpPr>
          <p:cNvPr id="3" name="Notes Placeholder 2"/>
          <p:cNvSpPr>
            <a:spLocks noGrp="1"/>
          </p:cNvSpPr>
          <p:nvPr>
            <p:ph type="body" idx="1"/>
          </p:nvPr>
        </p:nvSpPr>
        <p:spPr/>
        <p:txBody>
          <a:bodyPr>
            <a:normAutofit/>
          </a:bodyPr>
          <a:lstStyle/>
          <a:p>
            <a:r>
              <a:rPr lang="en-GB" dirty="0"/>
              <a:t>Sometimes used instead of the term ‘vicarious traumatisation’ to mean the impact of exposure to another’s trauma</a:t>
            </a:r>
          </a:p>
          <a:p>
            <a:r>
              <a:rPr lang="en-GB" dirty="0"/>
              <a:t>Sometimes distinguished from ‘vicarious traumatisation’ by the distinction that this may happen after one exposure to second hand traumatic material and vicarious traumatisation tends to be cumulative </a:t>
            </a:r>
          </a:p>
          <a:p>
            <a:endParaRPr lang="en-GB" dirty="0"/>
          </a:p>
          <a:p>
            <a:r>
              <a:rPr lang="en-GB" dirty="0"/>
              <a:t>However it is also used to cover the following two situations:</a:t>
            </a:r>
          </a:p>
          <a:p>
            <a:pPr marL="346998" indent="-346998">
              <a:buFont typeface="Arial" panose="020B0604020202020204" pitchFamily="34" charset="0"/>
              <a:buChar char="•"/>
            </a:pPr>
            <a:r>
              <a:rPr lang="en-GB" dirty="0"/>
              <a:t>The first involves family member or close associates who may suffer from their loved ones trauma as a result of the closeness of the relationship – for example the husband of a rape survivor.</a:t>
            </a:r>
          </a:p>
          <a:p>
            <a:pPr marL="346998" indent="-346998">
              <a:buFont typeface="Arial" panose="020B0604020202020204" pitchFamily="34" charset="0"/>
              <a:buChar char="•"/>
            </a:pPr>
            <a:r>
              <a:rPr lang="en-GB" dirty="0"/>
              <a:t>The second involves therapists who are eyewitnesses to the incident that they are meant to mediate. They become overwhelmed by what they see or hear in person. This is not vicarious it involves the direct experience of witnessing</a:t>
            </a:r>
          </a:p>
          <a:p>
            <a:pPr marL="346998" indent="-346998">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10"/>
          </p:nvPr>
        </p:nvSpPr>
        <p:spPr>
          <a:xfrm>
            <a:off x="49919450" y="4158036"/>
            <a:ext cx="38189279" cy="218886"/>
          </a:xfrm>
          <a:prstGeom prst="rect">
            <a:avLst/>
          </a:prstGeom>
        </p:spPr>
        <p:txBody>
          <a:bodyPr lIns="185065" tIns="92533" rIns="185065" bIns="92533"/>
          <a:lstStyle/>
          <a:p>
            <a:fld id="{27619FDC-300A-46BF-B581-CED51CD2E0CB}" type="slidenum">
              <a:rPr lang="en-GB" smtClean="0"/>
              <a:pPr/>
              <a:t>7</a:t>
            </a:fld>
            <a:endParaRPr lang="en-GB"/>
          </a:p>
        </p:txBody>
      </p:sp>
    </p:spTree>
    <p:extLst>
      <p:ext uri="{BB962C8B-B14F-4D97-AF65-F5344CB8AC3E}">
        <p14:creationId xmlns:p14="http://schemas.microsoft.com/office/powerpoint/2010/main" val="33545297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608500" y="331788"/>
            <a:ext cx="2916238" cy="1639887"/>
          </a:xfrm>
        </p:spPr>
      </p:sp>
      <p:sp>
        <p:nvSpPr>
          <p:cNvPr id="3" name="Notes Placeholder 2"/>
          <p:cNvSpPr>
            <a:spLocks noGrp="1"/>
          </p:cNvSpPr>
          <p:nvPr>
            <p:ph type="body" idx="1"/>
          </p:nvPr>
        </p:nvSpPr>
        <p:spPr/>
        <p:txBody>
          <a:bodyPr>
            <a:normAutofit/>
          </a:bodyPr>
          <a:lstStyle/>
          <a:p>
            <a:r>
              <a:rPr lang="en-GB" dirty="0"/>
              <a:t>This term is used to refer to workers who are impacted personally by working with traumatised clients</a:t>
            </a:r>
          </a:p>
          <a:p>
            <a:endParaRPr lang="en-GB" dirty="0"/>
          </a:p>
          <a:p>
            <a:r>
              <a:rPr lang="en-GB" dirty="0"/>
              <a:t>It refers to both the short and long term consequences of working with victims and survivors of trauma and to the disruptive effect this can have on a worker</a:t>
            </a:r>
          </a:p>
          <a:p>
            <a:endParaRPr lang="en-GB" dirty="0"/>
          </a:p>
          <a:p>
            <a:r>
              <a:rPr lang="en-GB" dirty="0"/>
              <a:t>It is a common and natural reaction to working with people affected by trauma</a:t>
            </a:r>
          </a:p>
        </p:txBody>
      </p:sp>
      <p:sp>
        <p:nvSpPr>
          <p:cNvPr id="4" name="Slide Number Placeholder 3"/>
          <p:cNvSpPr>
            <a:spLocks noGrp="1"/>
          </p:cNvSpPr>
          <p:nvPr>
            <p:ph type="sldNum" sz="quarter" idx="10"/>
          </p:nvPr>
        </p:nvSpPr>
        <p:spPr>
          <a:xfrm>
            <a:off x="49919450" y="4158036"/>
            <a:ext cx="38189279" cy="218886"/>
          </a:xfrm>
          <a:prstGeom prst="rect">
            <a:avLst/>
          </a:prstGeom>
        </p:spPr>
        <p:txBody>
          <a:bodyPr lIns="185065" tIns="92533" rIns="185065" bIns="92533"/>
          <a:lstStyle/>
          <a:p>
            <a:fld id="{27619FDC-300A-46BF-B581-CED51CD2E0CB}" type="slidenum">
              <a:rPr lang="en-GB" smtClean="0"/>
              <a:pPr/>
              <a:t>8</a:t>
            </a:fld>
            <a:endParaRPr lang="en-GB"/>
          </a:p>
        </p:txBody>
      </p:sp>
    </p:spTree>
    <p:extLst>
      <p:ext uri="{BB962C8B-B14F-4D97-AF65-F5344CB8AC3E}">
        <p14:creationId xmlns:p14="http://schemas.microsoft.com/office/powerpoint/2010/main" val="35617566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2589795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500" dirty="0">
                <a:latin typeface="Calibri" panose="020F0502020204030204" pitchFamily="34" charset="0"/>
                <a:cs typeface="Calibri" panose="020F0502020204030204" pitchFamily="34" charset="0"/>
              </a:rPr>
              <a:t>[Example: feeling difficult </a:t>
            </a:r>
            <a:r>
              <a:rPr lang="en-GB" sz="1300" dirty="0">
                <a:latin typeface="Calibri" panose="020F0502020204030204" pitchFamily="34" charset="0"/>
                <a:cs typeface="Calibri" panose="020F0502020204030204" pitchFamily="34" charset="0"/>
              </a:rPr>
              <a:t>to stay present to understand what is happening to integrate their feelings to make sense of the experience ]</a:t>
            </a:r>
          </a:p>
          <a:p>
            <a:pPr fontAlgn="base"/>
            <a:endParaRPr lang="en-GB" sz="1300" dirty="0">
              <a:latin typeface="Calibri" panose="020F0502020204030204" pitchFamily="34" charset="0"/>
              <a:cs typeface="Calibri" panose="020F0502020204030204" pitchFamily="34" charset="0"/>
            </a:endParaRPr>
          </a:p>
          <a:p>
            <a:pPr defTabSz="966450" fontAlgn="base">
              <a:defRPr/>
            </a:pPr>
            <a:r>
              <a:rPr lang="en-GB" sz="1300" dirty="0">
                <a:latin typeface="Calibri" panose="020F0502020204030204" pitchFamily="34" charset="0"/>
                <a:cs typeface="Calibri" panose="020F0502020204030204" pitchFamily="34" charset="0"/>
              </a:rPr>
              <a:t>Psychological trauma is the unique individual </a:t>
            </a:r>
            <a:r>
              <a:rPr lang="en-GB" sz="1300" b="1" dirty="0">
                <a:latin typeface="Calibri" panose="020F0502020204030204" pitchFamily="34" charset="0"/>
                <a:cs typeface="Calibri" panose="020F0502020204030204" pitchFamily="34" charset="0"/>
              </a:rPr>
              <a:t>experience of an </a:t>
            </a:r>
            <a:r>
              <a:rPr lang="en-GB" sz="1300" b="1" u="sng" dirty="0">
                <a:latin typeface="Calibri" panose="020F0502020204030204" pitchFamily="34" charset="0"/>
                <a:cs typeface="Calibri" panose="020F0502020204030204" pitchFamily="34" charset="0"/>
              </a:rPr>
              <a:t>event</a:t>
            </a:r>
            <a:r>
              <a:rPr lang="en-GB" sz="1300" b="1" dirty="0">
                <a:latin typeface="Calibri" panose="020F0502020204030204" pitchFamily="34" charset="0"/>
                <a:cs typeface="Calibri" panose="020F0502020204030204" pitchFamily="34" charset="0"/>
              </a:rPr>
              <a:t> or of </a:t>
            </a:r>
            <a:r>
              <a:rPr lang="en-GB" sz="1300" b="1" u="sng" dirty="0">
                <a:latin typeface="Calibri" panose="020F0502020204030204" pitchFamily="34" charset="0"/>
                <a:cs typeface="Calibri" panose="020F0502020204030204" pitchFamily="34" charset="0"/>
              </a:rPr>
              <a:t>enduring conditions </a:t>
            </a:r>
            <a:r>
              <a:rPr lang="en-GB" sz="1300" b="1" dirty="0">
                <a:latin typeface="Calibri" panose="020F0502020204030204" pitchFamily="34" charset="0"/>
                <a:cs typeface="Calibri" panose="020F0502020204030204" pitchFamily="34" charset="0"/>
              </a:rPr>
              <a:t>in which the individual’s ability to integrate their emotional experience is overwhelmed </a:t>
            </a:r>
          </a:p>
          <a:p>
            <a:pPr fontAlgn="base"/>
            <a:r>
              <a:rPr lang="en-GB" sz="1500" dirty="0">
                <a:latin typeface="Calibri" panose="020F0502020204030204" pitchFamily="34" charset="0"/>
                <a:cs typeface="Calibri" panose="020F0502020204030204" pitchFamily="34" charset="0"/>
              </a:rPr>
              <a:t>or the individual (subjectively) experiences a </a:t>
            </a:r>
            <a:r>
              <a:rPr lang="en-GB" sz="1500" b="1" dirty="0">
                <a:latin typeface="Calibri" panose="020F0502020204030204" pitchFamily="34" charset="0"/>
                <a:cs typeface="Calibri" panose="020F0502020204030204" pitchFamily="34" charset="0"/>
              </a:rPr>
              <a:t>threat to life / bodily integrity / sanity</a:t>
            </a:r>
          </a:p>
          <a:p>
            <a:pPr marL="115974" fontAlgn="base"/>
            <a:r>
              <a:rPr lang="en-GB" sz="1500" dirty="0">
                <a:latin typeface="Calibri" panose="020F0502020204030204" pitchFamily="34" charset="0"/>
                <a:cs typeface="Calibri" panose="020F0502020204030204" pitchFamily="34" charset="0"/>
              </a:rPr>
              <a:t>(Pearlman &amp; </a:t>
            </a:r>
            <a:r>
              <a:rPr lang="en-GB" sz="1500" dirty="0" err="1">
                <a:latin typeface="Calibri" panose="020F0502020204030204" pitchFamily="34" charset="0"/>
                <a:cs typeface="Calibri" panose="020F0502020204030204" pitchFamily="34" charset="0"/>
              </a:rPr>
              <a:t>Saakvitne</a:t>
            </a:r>
            <a:r>
              <a:rPr lang="en-GB" sz="1500" dirty="0">
                <a:latin typeface="Calibri" panose="020F0502020204030204" pitchFamily="34" charset="0"/>
                <a:cs typeface="Calibri" panose="020F0502020204030204" pitchFamily="34" charset="0"/>
              </a:rPr>
              <a:t>, 1995, p. 60)</a:t>
            </a:r>
          </a:p>
          <a:p>
            <a:endParaRPr lang="en-GB" dirty="0"/>
          </a:p>
        </p:txBody>
      </p:sp>
      <p:sp>
        <p:nvSpPr>
          <p:cNvPr id="4" name="Slide Number Placeholder 3"/>
          <p:cNvSpPr>
            <a:spLocks noGrp="1"/>
          </p:cNvSpPr>
          <p:nvPr>
            <p:ph type="sldNum" sz="quarter" idx="5"/>
          </p:nvPr>
        </p:nvSpPr>
        <p:spPr/>
        <p:txBody>
          <a:bodyPr/>
          <a:lstStyle/>
          <a:p>
            <a:fld id="{71ADEA5E-F560-48BF-8361-BA508E9F0907}" type="slidenum">
              <a:rPr lang="en-GB" smtClean="0"/>
              <a:t>10</a:t>
            </a:fld>
            <a:endParaRPr lang="en-GB"/>
          </a:p>
        </p:txBody>
      </p:sp>
    </p:spTree>
    <p:extLst>
      <p:ext uri="{BB962C8B-B14F-4D97-AF65-F5344CB8AC3E}">
        <p14:creationId xmlns:p14="http://schemas.microsoft.com/office/powerpoint/2010/main" val="848172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38788" y="103188"/>
            <a:ext cx="1958975" cy="1101725"/>
          </a:xfrm>
        </p:spPr>
      </p:sp>
      <p:sp>
        <p:nvSpPr>
          <p:cNvPr id="3" name="Notes Placeholder 2"/>
          <p:cNvSpPr>
            <a:spLocks noGrp="1"/>
          </p:cNvSpPr>
          <p:nvPr>
            <p:ph type="body" idx="1"/>
          </p:nvPr>
        </p:nvSpPr>
        <p:spPr/>
        <p:txBody>
          <a:bodyPr>
            <a:normAutofit/>
          </a:bodyPr>
          <a:lstStyle/>
          <a:p>
            <a:pPr defTabSz="1021634">
              <a:lnSpc>
                <a:spcPct val="80000"/>
              </a:lnSpc>
              <a:spcAft>
                <a:spcPts val="2681"/>
              </a:spcAft>
              <a:defRPr/>
            </a:pPr>
            <a:r>
              <a:rPr lang="en-GB" sz="1400" dirty="0">
                <a:solidFill>
                  <a:prstClr val="black"/>
                </a:solidFill>
                <a:latin typeface="Calibri" panose="020F0502020204030204"/>
              </a:rPr>
              <a:t>When we experience </a:t>
            </a:r>
            <a:r>
              <a:rPr lang="en-GB" sz="1400" b="1" dirty="0">
                <a:solidFill>
                  <a:prstClr val="black"/>
                </a:solidFill>
                <a:latin typeface="Calibri" panose="020F0502020204030204"/>
              </a:rPr>
              <a:t>stress, fear, anxiety</a:t>
            </a:r>
            <a:r>
              <a:rPr lang="en-GB" sz="1400" dirty="0">
                <a:solidFill>
                  <a:prstClr val="black"/>
                </a:solidFill>
                <a:latin typeface="Calibri" panose="020F0502020204030204"/>
              </a:rPr>
              <a:t>, </a:t>
            </a:r>
            <a:r>
              <a:rPr lang="en-GB" sz="1400" b="1" dirty="0">
                <a:solidFill>
                  <a:prstClr val="black"/>
                </a:solidFill>
                <a:latin typeface="Calibri" panose="020F0502020204030204"/>
              </a:rPr>
              <a:t>threat</a:t>
            </a:r>
            <a:r>
              <a:rPr lang="en-GB" sz="1400" dirty="0">
                <a:solidFill>
                  <a:prstClr val="black"/>
                </a:solidFill>
                <a:latin typeface="Calibri" panose="020F0502020204030204"/>
              </a:rPr>
              <a:t> in our environment, </a:t>
            </a:r>
          </a:p>
          <a:p>
            <a:pPr defTabSz="1021634">
              <a:lnSpc>
                <a:spcPct val="80000"/>
              </a:lnSpc>
              <a:spcAft>
                <a:spcPts val="2681"/>
              </a:spcAft>
              <a:defRPr/>
            </a:pPr>
            <a:r>
              <a:rPr lang="en-GB" sz="1600" i="1" dirty="0">
                <a:solidFill>
                  <a:prstClr val="black"/>
                </a:solidFill>
                <a:latin typeface="Calibri" panose="020F0502020204030204"/>
              </a:rPr>
              <a:t>- </a:t>
            </a:r>
            <a:r>
              <a:rPr lang="en-GB" sz="1600" b="1" i="1" dirty="0">
                <a:solidFill>
                  <a:prstClr val="black"/>
                </a:solidFill>
                <a:latin typeface="Calibri" panose="020F0502020204030204"/>
              </a:rPr>
              <a:t>real</a:t>
            </a:r>
            <a:r>
              <a:rPr lang="en-GB" sz="1600" i="1" dirty="0">
                <a:solidFill>
                  <a:prstClr val="black"/>
                </a:solidFill>
                <a:latin typeface="Calibri" panose="020F0502020204030204"/>
              </a:rPr>
              <a:t> or </a:t>
            </a:r>
            <a:r>
              <a:rPr lang="en-GB" sz="1600" b="1" i="1" dirty="0">
                <a:solidFill>
                  <a:prstClr val="black"/>
                </a:solidFill>
                <a:latin typeface="Calibri" panose="020F0502020204030204"/>
              </a:rPr>
              <a:t>perceived</a:t>
            </a:r>
            <a:r>
              <a:rPr lang="en-GB" sz="1600" i="1" dirty="0">
                <a:solidFill>
                  <a:prstClr val="black"/>
                </a:solidFill>
                <a:latin typeface="Calibri" panose="020F0502020204030204"/>
              </a:rPr>
              <a:t> -</a:t>
            </a:r>
          </a:p>
          <a:p>
            <a:pPr defTabSz="1021634">
              <a:lnSpc>
                <a:spcPct val="80000"/>
              </a:lnSpc>
              <a:spcAft>
                <a:spcPts val="2681"/>
              </a:spcAft>
              <a:defRPr/>
            </a:pPr>
            <a:r>
              <a:rPr lang="en-GB" sz="1400" dirty="0">
                <a:solidFill>
                  <a:prstClr val="black"/>
                </a:solidFill>
                <a:latin typeface="Calibri" panose="020F0502020204030204"/>
              </a:rPr>
              <a:t>o</a:t>
            </a:r>
            <a:r>
              <a:rPr lang="en-GB" sz="1400" dirty="0" err="1">
                <a:solidFill>
                  <a:prstClr val="black"/>
                </a:solidFill>
                <a:latin typeface="Calibri" panose="020F0502020204030204"/>
              </a:rPr>
              <a:t>ur</a:t>
            </a:r>
            <a:r>
              <a:rPr lang="en-GB" sz="1400" dirty="0">
                <a:solidFill>
                  <a:prstClr val="black"/>
                </a:solidFill>
                <a:latin typeface="Calibri" panose="020F0502020204030204"/>
              </a:rPr>
              <a:t> brain goes into </a:t>
            </a:r>
            <a:r>
              <a:rPr lang="en-GB" sz="1400" b="1" dirty="0">
                <a:solidFill>
                  <a:prstClr val="black"/>
                </a:solidFill>
                <a:latin typeface="Calibri" panose="020F0502020204030204"/>
              </a:rPr>
              <a:t>survival mode</a:t>
            </a:r>
          </a:p>
          <a:p>
            <a:endParaRPr lang="en-GB" dirty="0"/>
          </a:p>
        </p:txBody>
      </p:sp>
      <p:sp>
        <p:nvSpPr>
          <p:cNvPr id="4" name="Slide Number Placeholder 3"/>
          <p:cNvSpPr>
            <a:spLocks noGrp="1"/>
          </p:cNvSpPr>
          <p:nvPr>
            <p:ph type="sldNum" sz="quarter" idx="10"/>
          </p:nvPr>
        </p:nvSpPr>
        <p:spPr>
          <a:xfrm>
            <a:off x="16405983" y="3096235"/>
            <a:ext cx="12550866" cy="163554"/>
          </a:xfrm>
          <a:prstGeom prst="rect">
            <a:avLst/>
          </a:prstGeom>
        </p:spPr>
        <p:txBody>
          <a:bodyPr/>
          <a:lstStyle/>
          <a:p>
            <a:fld id="{D7004133-6AEA-4C59-A310-A5FC56EA8458}" type="slidenum">
              <a:rPr lang="en-GB" smtClean="0"/>
              <a:pPr/>
              <a:t>11</a:t>
            </a:fld>
            <a:endParaRPr lang="en-GB" dirty="0"/>
          </a:p>
        </p:txBody>
      </p:sp>
      <p:sp>
        <p:nvSpPr>
          <p:cNvPr id="5" name="Date Placeholder 4">
            <a:extLst>
              <a:ext uri="{FF2B5EF4-FFF2-40B4-BE49-F238E27FC236}">
                <a16:creationId xmlns:a16="http://schemas.microsoft.com/office/drawing/2014/main" id="{93743F37-7216-7CB8-6B3C-895840BBB755}"/>
              </a:ext>
            </a:extLst>
          </p:cNvPr>
          <p:cNvSpPr>
            <a:spLocks noGrp="1"/>
          </p:cNvSpPr>
          <p:nvPr>
            <p:ph type="dt" idx="1"/>
          </p:nvPr>
        </p:nvSpPr>
        <p:spPr/>
        <p:txBody>
          <a:bodyPr/>
          <a:lstStyle/>
          <a:p>
            <a:fld id="{059E7E89-EA31-409B-BEBC-400CB7CD7DCE}" type="datetime1">
              <a:rPr lang="en-GB" smtClean="0"/>
              <a:t>06/03/2025</a:t>
            </a:fld>
            <a:endParaRPr lang="en-GB"/>
          </a:p>
        </p:txBody>
      </p:sp>
      <p:sp>
        <p:nvSpPr>
          <p:cNvPr id="6" name="Footer Placeholder 5">
            <a:extLst>
              <a:ext uri="{FF2B5EF4-FFF2-40B4-BE49-F238E27FC236}">
                <a16:creationId xmlns:a16="http://schemas.microsoft.com/office/drawing/2014/main" id="{576F4B97-6FAF-7C8F-E78B-0669FF2FF035}"/>
              </a:ext>
            </a:extLst>
          </p:cNvPr>
          <p:cNvSpPr>
            <a:spLocks noGrp="1"/>
          </p:cNvSpPr>
          <p:nvPr>
            <p:ph type="ftr" sz="quarter" idx="4"/>
          </p:nvPr>
        </p:nvSpPr>
        <p:spPr/>
        <p:txBody>
          <a:bodyPr/>
          <a:lstStyle/>
          <a:p>
            <a:endParaRPr lang="en-GB"/>
          </a:p>
        </p:txBody>
      </p:sp>
      <p:sp>
        <p:nvSpPr>
          <p:cNvPr id="7" name="Header Placeholder 6">
            <a:extLst>
              <a:ext uri="{FF2B5EF4-FFF2-40B4-BE49-F238E27FC236}">
                <a16:creationId xmlns:a16="http://schemas.microsoft.com/office/drawing/2014/main" id="{0528D785-8415-146C-0B22-65389993605A}"/>
              </a:ext>
            </a:extLst>
          </p:cNvPr>
          <p:cNvSpPr>
            <a:spLocks noGrp="1"/>
          </p:cNvSpPr>
          <p:nvPr>
            <p:ph type="hdr" sz="quarter"/>
          </p:nvPr>
        </p:nvSpPr>
        <p:spPr/>
        <p:txBody>
          <a:bodyPr/>
          <a:lstStyle/>
          <a:p>
            <a:endParaRPr lang="en-GB"/>
          </a:p>
        </p:txBody>
      </p:sp>
    </p:spTree>
    <p:extLst>
      <p:ext uri="{BB962C8B-B14F-4D97-AF65-F5344CB8AC3E}">
        <p14:creationId xmlns:p14="http://schemas.microsoft.com/office/powerpoint/2010/main" val="15415425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b="1" dirty="0"/>
              <a:t>FRIEND: </a:t>
            </a:r>
            <a:endParaRPr lang="en-GB" dirty="0"/>
          </a:p>
          <a:p>
            <a:pPr marL="169595" indent="-169595">
              <a:buFont typeface="Arial" panose="020B0604020202020204" pitchFamily="34" charset="0"/>
              <a:buChar char="•"/>
            </a:pPr>
            <a:r>
              <a:rPr lang="en-GB" dirty="0"/>
              <a:t>AKA The social engagement system </a:t>
            </a:r>
          </a:p>
          <a:p>
            <a:pPr marL="169595" indent="-169595">
              <a:buFont typeface="Arial" panose="020B0604020202020204" pitchFamily="34" charset="0"/>
              <a:buChar char="•"/>
            </a:pPr>
            <a:r>
              <a:rPr lang="en-GB" dirty="0"/>
              <a:t>evident in the child who smiles or even laughs when being chastised.  </a:t>
            </a:r>
          </a:p>
          <a:p>
            <a:pPr marL="169595" indent="-169595">
              <a:buFont typeface="Arial" panose="020B0604020202020204" pitchFamily="34" charset="0"/>
              <a:buChar char="•"/>
            </a:pPr>
            <a:r>
              <a:rPr lang="en-GB" dirty="0"/>
              <a:t>To smile when fearful - unconscious attempt to engage socially with the person causing the fear. </a:t>
            </a:r>
          </a:p>
          <a:p>
            <a:pPr marL="169595" indent="-169595">
              <a:buFont typeface="Arial" panose="020B0604020202020204" pitchFamily="34" charset="0"/>
              <a:buChar char="•"/>
            </a:pPr>
            <a:r>
              <a:rPr lang="en-GB" b="1" dirty="0"/>
              <a:t>ex:</a:t>
            </a:r>
            <a:r>
              <a:rPr lang="en-GB" dirty="0"/>
              <a:t>  “As anger arose in her, my first response was to desperately try to </a:t>
            </a:r>
            <a:r>
              <a:rPr lang="en-GB" b="1" dirty="0"/>
              <a:t>placate her</a:t>
            </a:r>
            <a:r>
              <a:rPr lang="en-GB" dirty="0"/>
              <a:t> in various ways. It was suddenly all about an </a:t>
            </a:r>
            <a:r>
              <a:rPr lang="en-GB" b="1" dirty="0"/>
              <a:t>urgent need to ‘please’ her</a:t>
            </a:r>
            <a:r>
              <a:rPr lang="en-GB" dirty="0"/>
              <a:t>. </a:t>
            </a:r>
          </a:p>
          <a:p>
            <a:pPr marL="169595" indent="-169595">
              <a:buFont typeface="Arial" panose="020B0604020202020204" pitchFamily="34" charset="0"/>
              <a:buChar char="•"/>
            </a:pPr>
            <a:r>
              <a:rPr lang="en-GB" b="1" dirty="0"/>
              <a:t>Ex:</a:t>
            </a:r>
            <a:r>
              <a:rPr lang="en-GB" dirty="0"/>
              <a:t> Haunted House – people nervous laughter / cracking jokes</a:t>
            </a:r>
          </a:p>
          <a:p>
            <a:endParaRPr lang="en-GB" dirty="0"/>
          </a:p>
          <a:p>
            <a:r>
              <a:rPr lang="en-GB" dirty="0"/>
              <a:t>Theories:</a:t>
            </a:r>
          </a:p>
          <a:p>
            <a:pPr marL="169595" indent="-169595">
              <a:buFont typeface="Arial" panose="020B0604020202020204" pitchFamily="34" charset="0"/>
              <a:buChar char="•"/>
            </a:pPr>
            <a:r>
              <a:rPr lang="en-GB" dirty="0"/>
              <a:t>trying to win over a person who is abusing you</a:t>
            </a:r>
          </a:p>
          <a:p>
            <a:pPr marL="169595" indent="-169595">
              <a:buFont typeface="Arial" panose="020B0604020202020204" pitchFamily="34" charset="0"/>
              <a:buChar char="•"/>
            </a:pPr>
            <a:r>
              <a:rPr lang="en-GB" dirty="0"/>
              <a:t>fearful laughter used to communicate a desire to avoid conflict</a:t>
            </a:r>
          </a:p>
          <a:p>
            <a:pPr marL="169595" indent="-169595">
              <a:buFont typeface="Arial" panose="020B0604020202020204" pitchFamily="34" charset="0"/>
              <a:buChar char="•"/>
            </a:pPr>
            <a:r>
              <a:rPr lang="en-GB" dirty="0"/>
              <a:t>fearful laughter represents a </a:t>
            </a:r>
            <a:r>
              <a:rPr lang="en-GB" u="sng" dirty="0"/>
              <a:t>denial</a:t>
            </a:r>
            <a:r>
              <a:rPr lang="en-GB" dirty="0"/>
              <a:t> of fear: We’re scared, but we’re trying to convince ourselves and the people around us that we’re not—that everything is okay. </a:t>
            </a:r>
          </a:p>
          <a:p>
            <a:pPr marL="169595" indent="-169595">
              <a:buFont typeface="Arial" panose="020B0604020202020204" pitchFamily="34" charset="0"/>
              <a:buChar char="•"/>
            </a:pPr>
            <a:r>
              <a:rPr lang="en-GB" dirty="0"/>
              <a:t>signals both to ourselves and others that we believe in our ability to endure it.</a:t>
            </a:r>
          </a:p>
          <a:p>
            <a:pPr marL="169595" indent="-169595">
              <a:buFont typeface="Arial" panose="020B0604020202020204" pitchFamily="34" charset="0"/>
              <a:buChar char="•"/>
            </a:pPr>
            <a:r>
              <a:rPr lang="en-GB" dirty="0"/>
              <a:t>expressing an opposite emotion can have a dampening effect and restore emotional balance -  like crying when we’re happy</a:t>
            </a:r>
          </a:p>
          <a:p>
            <a:pPr marL="169595" indent="-169595">
              <a:buFont typeface="Arial" panose="020B0604020202020204" pitchFamily="34" charset="0"/>
              <a:buChar char="•"/>
            </a:pPr>
            <a:endParaRPr lang="en-GB" b="1" dirty="0"/>
          </a:p>
          <a:p>
            <a:r>
              <a:rPr lang="en-GB" b="1" dirty="0"/>
              <a:t>Flop/Flow:</a:t>
            </a:r>
            <a:endParaRPr lang="en-GB" sz="1000" dirty="0"/>
          </a:p>
          <a:p>
            <a:pPr marL="169595" indent="-169595">
              <a:buFont typeface="Arial" panose="020B0604020202020204" pitchFamily="34" charset="0"/>
              <a:buChar char="•"/>
            </a:pPr>
            <a:r>
              <a:rPr lang="en-GB" dirty="0"/>
              <a:t>occurs if, and when, the freeze mechanism fails</a:t>
            </a:r>
            <a:endParaRPr lang="en-GB" sz="1000" dirty="0"/>
          </a:p>
          <a:p>
            <a:pPr marL="169595" indent="-169595">
              <a:buFont typeface="Arial" panose="020B0604020202020204" pitchFamily="34" charset="0"/>
              <a:buChar char="•"/>
            </a:pPr>
            <a:r>
              <a:rPr lang="en-GB" dirty="0"/>
              <a:t>body will shift from a position of catatonic musculature tension (as is observed in ‘freeze’) to a ‘floppy’ state, whereby muscle tension is lost and both body and mind become malleable (hippocampal and cortical functioning will very likely be </a:t>
            </a:r>
            <a:r>
              <a:rPr lang="en-GB" u="sng" dirty="0"/>
              <a:t>severely impaired</a:t>
            </a:r>
            <a:r>
              <a:rPr lang="en-GB" dirty="0"/>
              <a:t> at this point). </a:t>
            </a:r>
            <a:endParaRPr lang="en-GB" sz="1000" dirty="0"/>
          </a:p>
          <a:p>
            <a:pPr marL="169595" indent="-169595">
              <a:buFont typeface="Arial" panose="020B0604020202020204" pitchFamily="34" charset="0"/>
              <a:buChar char="•"/>
            </a:pPr>
            <a:r>
              <a:rPr lang="en-GB" dirty="0"/>
              <a:t>purpose of the flop state: </a:t>
            </a:r>
            <a:endParaRPr lang="en-GB" sz="1000" dirty="0"/>
          </a:p>
          <a:p>
            <a:pPr marL="621847" lvl="1" indent="-169595">
              <a:buFont typeface="Arial" panose="020B0604020202020204" pitchFamily="34" charset="0"/>
              <a:buChar char="•"/>
            </a:pPr>
            <a:r>
              <a:rPr lang="en-GB" dirty="0"/>
              <a:t>physically - if ‘impact’ is going to occur, surviving it will be increased if the body yields, </a:t>
            </a:r>
            <a:endParaRPr lang="en-GB" sz="1000" dirty="0"/>
          </a:p>
          <a:p>
            <a:pPr marL="621847" lvl="1" indent="-169595">
              <a:buFont typeface="Arial" panose="020B0604020202020204" pitchFamily="34" charset="0"/>
              <a:buChar char="•"/>
            </a:pPr>
            <a:r>
              <a:rPr lang="en-GB" dirty="0"/>
              <a:t>psychologically (short-term at least) - situation will be more bearable if the higher brain functions are ‘offline’.  </a:t>
            </a:r>
            <a:endParaRPr lang="en-GB" sz="1000" dirty="0"/>
          </a:p>
          <a:p>
            <a:endParaRPr lang="en-GB" dirty="0"/>
          </a:p>
        </p:txBody>
      </p:sp>
      <p:sp>
        <p:nvSpPr>
          <p:cNvPr id="4" name="Slide Number Placeholder 3"/>
          <p:cNvSpPr>
            <a:spLocks noGrp="1"/>
          </p:cNvSpPr>
          <p:nvPr>
            <p:ph type="sldNum" sz="quarter" idx="10"/>
          </p:nvPr>
        </p:nvSpPr>
        <p:spPr/>
        <p:txBody>
          <a:bodyPr lIns="91447" tIns="45724" rIns="91447" bIns="45724"/>
          <a:lstStyle/>
          <a:p>
            <a:fld id="{D7004133-6AEA-4C59-A310-A5FC56EA8458}" type="slidenum">
              <a:rPr lang="en-GB" smtClean="0"/>
              <a:pPr/>
              <a:t>12</a:t>
            </a:fld>
            <a:endParaRPr lang="en-GB" dirty="0"/>
          </a:p>
        </p:txBody>
      </p:sp>
    </p:spTree>
    <p:extLst>
      <p:ext uri="{BB962C8B-B14F-4D97-AF65-F5344CB8AC3E}">
        <p14:creationId xmlns:p14="http://schemas.microsoft.com/office/powerpoint/2010/main" val="8768459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13063" y="534988"/>
            <a:ext cx="4760912" cy="2678112"/>
          </a:xfrm>
        </p:spPr>
      </p:sp>
      <p:sp>
        <p:nvSpPr>
          <p:cNvPr id="3" name="Notes Placeholder 2"/>
          <p:cNvSpPr>
            <a:spLocks noGrp="1"/>
          </p:cNvSpPr>
          <p:nvPr>
            <p:ph type="body" idx="1"/>
          </p:nvPr>
        </p:nvSpPr>
        <p:spPr/>
        <p:txBody>
          <a:bodyPr/>
          <a:lstStyle/>
          <a:p>
            <a:r>
              <a:rPr lang="en-GB" b="1" dirty="0"/>
              <a:t>ASK: what kinds of cases / victims do you work with who have experienced SIMPLE TRAUMA?</a:t>
            </a:r>
            <a:endParaRPr lang="en-GB" dirty="0"/>
          </a:p>
          <a:p>
            <a:pPr marL="179234" indent="-179234">
              <a:buFont typeface="Arial" panose="020B0604020202020204" pitchFamily="34" charset="0"/>
              <a:buChar char="•"/>
            </a:pPr>
            <a:r>
              <a:rPr lang="en-GB" i="1" dirty="0"/>
              <a:t>Natural disasters </a:t>
            </a:r>
            <a:r>
              <a:rPr lang="en-GB" dirty="0"/>
              <a:t>(floods, blizzards, storms)</a:t>
            </a:r>
          </a:p>
          <a:p>
            <a:pPr marL="179234" indent="-179234">
              <a:buFont typeface="Arial" panose="020B0604020202020204" pitchFamily="34" charset="0"/>
              <a:buChar char="•"/>
            </a:pPr>
            <a:r>
              <a:rPr lang="en-GB" i="1" dirty="0"/>
              <a:t>technological disasters</a:t>
            </a:r>
            <a:r>
              <a:rPr lang="en-GB" dirty="0"/>
              <a:t> (auto and plane crashes, chemical spills)</a:t>
            </a:r>
          </a:p>
          <a:p>
            <a:pPr marL="179234" indent="-179234">
              <a:buFont typeface="Arial" panose="020B0604020202020204" pitchFamily="34" charset="0"/>
              <a:buChar char="•"/>
            </a:pPr>
            <a:r>
              <a:rPr lang="en-GB" b="1" dirty="0"/>
              <a:t>NOTE: Women </a:t>
            </a:r>
            <a:r>
              <a:rPr lang="en-GB" dirty="0"/>
              <a:t>- There is often </a:t>
            </a:r>
            <a:r>
              <a:rPr lang="en-GB" b="1" dirty="0"/>
              <a:t>overlap </a:t>
            </a:r>
            <a:r>
              <a:rPr lang="en-GB" dirty="0"/>
              <a:t>between simple and complex trauma, because a substantial majority of victimized women have experienced more than one crime.</a:t>
            </a:r>
          </a:p>
        </p:txBody>
      </p:sp>
      <p:sp>
        <p:nvSpPr>
          <p:cNvPr id="4" name="Slide Number Placeholder 3"/>
          <p:cNvSpPr>
            <a:spLocks noGrp="1"/>
          </p:cNvSpPr>
          <p:nvPr>
            <p:ph type="sldNum" sz="quarter" idx="5"/>
          </p:nvPr>
        </p:nvSpPr>
        <p:spPr/>
        <p:txBody>
          <a:bodyPr/>
          <a:lstStyle/>
          <a:p>
            <a:fld id="{DBCC2DC4-8E00-4217-A6A5-F6657984D66C}" type="slidenum">
              <a:rPr lang="en-GB" smtClean="0"/>
              <a:t>13</a:t>
            </a:fld>
            <a:endParaRPr lang="en-GB"/>
          </a:p>
        </p:txBody>
      </p:sp>
    </p:spTree>
    <p:extLst>
      <p:ext uri="{BB962C8B-B14F-4D97-AF65-F5344CB8AC3E}">
        <p14:creationId xmlns:p14="http://schemas.microsoft.com/office/powerpoint/2010/main" val="17177817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13063" y="534988"/>
            <a:ext cx="4760912" cy="2678112"/>
          </a:xfrm>
        </p:spPr>
      </p:sp>
      <p:sp>
        <p:nvSpPr>
          <p:cNvPr id="3" name="Notes Placeholder 2"/>
          <p:cNvSpPr>
            <a:spLocks noGrp="1"/>
          </p:cNvSpPr>
          <p:nvPr>
            <p:ph type="body" idx="1"/>
          </p:nvPr>
        </p:nvSpPr>
        <p:spPr/>
        <p:txBody>
          <a:bodyPr/>
          <a:lstStyle/>
          <a:p>
            <a:r>
              <a:rPr lang="en-GB" b="1" dirty="0"/>
              <a:t>ASK: what kinds of cases / victims do you work with who have experienced COMPLEX TRAUMA?</a:t>
            </a:r>
            <a:endParaRPr lang="en-GB" sz="1100" dirty="0"/>
          </a:p>
          <a:p>
            <a:pPr lvl="0"/>
            <a:r>
              <a:rPr lang="en-GB" dirty="0"/>
              <a:t>repetitive, prolonged, or cumulative </a:t>
            </a:r>
            <a:endParaRPr lang="en-GB" sz="1100" dirty="0"/>
          </a:p>
          <a:p>
            <a:pPr lvl="0"/>
            <a:r>
              <a:rPr lang="en-GB" dirty="0"/>
              <a:t>interpersonal: involving direct harm, exploitation, and maltreatment including neglect/abandonment/antipathy </a:t>
            </a:r>
            <a:r>
              <a:rPr lang="en-GB" b="1" dirty="0"/>
              <a:t>by primary caregivers </a:t>
            </a:r>
            <a:r>
              <a:rPr lang="en-GB" dirty="0"/>
              <a:t>or other ostensibly responsible adults</a:t>
            </a:r>
            <a:endParaRPr lang="en-GB" sz="1100" dirty="0"/>
          </a:p>
          <a:p>
            <a:pPr lvl="0"/>
            <a:r>
              <a:rPr lang="en-GB" dirty="0"/>
              <a:t>often occur at developmentally </a:t>
            </a:r>
            <a:r>
              <a:rPr lang="en-GB" b="1" dirty="0"/>
              <a:t>vulnerable times</a:t>
            </a:r>
            <a:r>
              <a:rPr lang="en-GB" dirty="0"/>
              <a:t> in the victim's life:</a:t>
            </a:r>
            <a:endParaRPr lang="en-GB" sz="1100" dirty="0"/>
          </a:p>
          <a:p>
            <a:pPr lvl="1"/>
            <a:r>
              <a:rPr lang="en-GB" dirty="0"/>
              <a:t>early </a:t>
            </a:r>
            <a:r>
              <a:rPr lang="en-GB" u="sng" dirty="0">
                <a:hlinkClick r:id="rId3"/>
              </a:rPr>
              <a:t>childhood</a:t>
            </a:r>
            <a:r>
              <a:rPr lang="en-GB" dirty="0"/>
              <a:t> or </a:t>
            </a:r>
            <a:r>
              <a:rPr lang="en-GB" u="sng" dirty="0">
                <a:hlinkClick r:id="rId4"/>
              </a:rPr>
              <a:t>adolescence</a:t>
            </a:r>
            <a:r>
              <a:rPr lang="en-GB" dirty="0"/>
              <a:t>, </a:t>
            </a:r>
            <a:endParaRPr lang="en-GB" sz="1100" dirty="0"/>
          </a:p>
          <a:p>
            <a:pPr lvl="1"/>
            <a:r>
              <a:rPr lang="en-GB" dirty="0"/>
              <a:t>later in life with disability/ disempowerment/ dependency/ age/ infirmity</a:t>
            </a:r>
            <a:endParaRPr lang="en-GB" sz="1100" dirty="0"/>
          </a:p>
          <a:p>
            <a:r>
              <a:rPr lang="en-GB" b="1" dirty="0"/>
              <a:t> </a:t>
            </a:r>
            <a:endParaRPr lang="en-GB" sz="1100" dirty="0"/>
          </a:p>
          <a:p>
            <a:r>
              <a:rPr lang="en-GB" b="1" dirty="0"/>
              <a:t>Check: </a:t>
            </a:r>
            <a:r>
              <a:rPr lang="en-GB" dirty="0"/>
              <a:t>for understanding of difference between the two</a:t>
            </a:r>
            <a:r>
              <a:rPr lang="en-GB" b="1" dirty="0"/>
              <a:t> </a:t>
            </a:r>
            <a:endParaRPr lang="en-GB" i="0" dirty="0"/>
          </a:p>
        </p:txBody>
      </p:sp>
      <p:sp>
        <p:nvSpPr>
          <p:cNvPr id="4" name="Slide Number Placeholder 3"/>
          <p:cNvSpPr>
            <a:spLocks noGrp="1"/>
          </p:cNvSpPr>
          <p:nvPr>
            <p:ph type="sldNum" sz="quarter" idx="5"/>
          </p:nvPr>
        </p:nvSpPr>
        <p:spPr/>
        <p:txBody>
          <a:bodyPr/>
          <a:lstStyle/>
          <a:p>
            <a:fld id="{DBCC2DC4-8E00-4217-A6A5-F6657984D66C}" type="slidenum">
              <a:rPr lang="en-GB" smtClean="0"/>
              <a:t>14</a:t>
            </a:fld>
            <a:endParaRPr lang="en-GB"/>
          </a:p>
        </p:txBody>
      </p:sp>
    </p:spTree>
    <p:extLst>
      <p:ext uri="{BB962C8B-B14F-4D97-AF65-F5344CB8AC3E}">
        <p14:creationId xmlns:p14="http://schemas.microsoft.com/office/powerpoint/2010/main" val="5260413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include: birth trauma, car accidents, surgery, being the victim of a crime, sexual assault and rape, witnessing somebody overdose, </a:t>
            </a:r>
          </a:p>
        </p:txBody>
      </p:sp>
    </p:spTree>
    <p:extLst>
      <p:ext uri="{BB962C8B-B14F-4D97-AF65-F5344CB8AC3E}">
        <p14:creationId xmlns:p14="http://schemas.microsoft.com/office/powerpoint/2010/main" val="34292351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ADEA5E-F560-48BF-8361-BA508E9F0907}" type="slidenum">
              <a:rPr lang="en-GB" smtClean="0"/>
              <a:t>16</a:t>
            </a:fld>
            <a:endParaRPr lang="en-GB"/>
          </a:p>
        </p:txBody>
      </p:sp>
    </p:spTree>
    <p:extLst>
      <p:ext uri="{BB962C8B-B14F-4D97-AF65-F5344CB8AC3E}">
        <p14:creationId xmlns:p14="http://schemas.microsoft.com/office/powerpoint/2010/main" val="33837703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2868179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608500" y="331788"/>
            <a:ext cx="2914650" cy="1639887"/>
          </a:xfrm>
        </p:spPr>
      </p:sp>
      <p:sp>
        <p:nvSpPr>
          <p:cNvPr id="3" name="Notes Placeholder 2"/>
          <p:cNvSpPr>
            <a:spLocks noGrp="1"/>
          </p:cNvSpPr>
          <p:nvPr>
            <p:ph type="body" idx="1"/>
          </p:nvPr>
        </p:nvSpPr>
        <p:spPr/>
        <p:txBody>
          <a:bodyPr>
            <a:normAutofit/>
          </a:bodyPr>
          <a:lstStyle/>
          <a:p>
            <a:pPr defTabSz="1850654">
              <a:defRPr/>
            </a:pPr>
            <a:r>
              <a:rPr lang="en-GB" sz="2400" i="1" dirty="0"/>
              <a:t>Previous slide: born with the capacity to experience what others experience, and to participate in their experience by virtue of the way we are grabbed by their nervous system. </a:t>
            </a:r>
          </a:p>
          <a:p>
            <a:endParaRPr lang="en-GB" dirty="0"/>
          </a:p>
        </p:txBody>
      </p:sp>
      <p:sp>
        <p:nvSpPr>
          <p:cNvPr id="4" name="Slide Number Placeholder 3"/>
          <p:cNvSpPr>
            <a:spLocks noGrp="1"/>
          </p:cNvSpPr>
          <p:nvPr>
            <p:ph type="sldNum" sz="quarter" idx="10"/>
          </p:nvPr>
        </p:nvSpPr>
        <p:spPr>
          <a:xfrm>
            <a:off x="49919449" y="4158036"/>
            <a:ext cx="38189279" cy="218885"/>
          </a:xfrm>
          <a:prstGeom prst="rect">
            <a:avLst/>
          </a:prstGeom>
        </p:spPr>
        <p:txBody>
          <a:bodyPr lIns="185065" tIns="92533" rIns="185065" bIns="92533"/>
          <a:lstStyle/>
          <a:p>
            <a:fld id="{27619FDC-300A-46BF-B581-CED51CD2E0CB}" type="slidenum">
              <a:rPr lang="en-GB" smtClean="0"/>
              <a:pPr/>
              <a:t>20</a:t>
            </a:fld>
            <a:endParaRPr lang="en-GB"/>
          </a:p>
        </p:txBody>
      </p:sp>
    </p:spTree>
    <p:extLst>
      <p:ext uri="{BB962C8B-B14F-4D97-AF65-F5344CB8AC3E}">
        <p14:creationId xmlns:p14="http://schemas.microsoft.com/office/powerpoint/2010/main" val="8456622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7676038" y="177800"/>
            <a:ext cx="1565275" cy="881063"/>
          </a:xfrm>
        </p:spPr>
      </p:sp>
      <p:sp>
        <p:nvSpPr>
          <p:cNvPr id="3" name="Notes Placeholder 2"/>
          <p:cNvSpPr>
            <a:spLocks noGrp="1"/>
          </p:cNvSpPr>
          <p:nvPr>
            <p:ph type="body" idx="1"/>
          </p:nvPr>
        </p:nvSpPr>
        <p:spPr/>
        <p:txBody>
          <a:bodyPr>
            <a:normAutofit fontScale="25000" lnSpcReduction="20000"/>
          </a:bodyPr>
          <a:lstStyle/>
          <a:p>
            <a:pPr>
              <a:lnSpc>
                <a:spcPct val="80000"/>
              </a:lnSpc>
              <a:spcAft>
                <a:spcPts val="1269"/>
              </a:spcAft>
              <a:defRPr/>
            </a:pPr>
            <a:r>
              <a:rPr lang="en-US" sz="2500" dirty="0"/>
              <a:t>This can involve feelings inside of you, images and bodily sensations</a:t>
            </a:r>
          </a:p>
          <a:p>
            <a:pPr>
              <a:lnSpc>
                <a:spcPct val="80000"/>
              </a:lnSpc>
              <a:spcAft>
                <a:spcPts val="1269"/>
              </a:spcAft>
              <a:defRPr/>
            </a:pPr>
            <a:r>
              <a:rPr lang="en-US" sz="2500" dirty="0"/>
              <a:t>There can be an element of imagining what their experience would be like for you or for a member of your family</a:t>
            </a:r>
          </a:p>
          <a:p>
            <a:pPr>
              <a:lnSpc>
                <a:spcPct val="80000"/>
              </a:lnSpc>
              <a:spcAft>
                <a:spcPts val="1269"/>
              </a:spcAft>
              <a:defRPr/>
            </a:pPr>
            <a:r>
              <a:rPr lang="en-US" sz="2500" dirty="0"/>
              <a:t>Some of these feelings / sensations / images can be difficult to let go of and stay with you</a:t>
            </a:r>
          </a:p>
          <a:p>
            <a:pPr defTabSz="1918389">
              <a:defRPr/>
            </a:pPr>
            <a:endParaRPr lang="en-GB" sz="2500" dirty="0"/>
          </a:p>
          <a:p>
            <a:pPr defTabSz="1918389">
              <a:defRPr/>
            </a:pPr>
            <a:r>
              <a:rPr lang="en-GB" sz="2500" dirty="0"/>
              <a:t>REMIONDER </a:t>
            </a:r>
            <a:r>
              <a:rPr lang="en-GB" sz="2500" b="1" dirty="0"/>
              <a:t>– COMPASSION STRESS</a:t>
            </a:r>
          </a:p>
          <a:p>
            <a:pPr>
              <a:lnSpc>
                <a:spcPct val="107000"/>
              </a:lnSpc>
              <a:spcAft>
                <a:spcPts val="846"/>
              </a:spcAft>
            </a:pP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spcAft>
                <a:spcPts val="1245"/>
              </a:spcAft>
            </a:pPr>
            <a:r>
              <a:rPr lang="en-GB" dirty="0"/>
              <a:t>http://cultureofempathy.com/References/Experts/Carl-Rogers.htm</a:t>
            </a:r>
          </a:p>
          <a:p>
            <a:pPr marL="355778" lvl="1"/>
            <a:r>
              <a:rPr lang="en-GB" sz="9100" b="1" dirty="0"/>
              <a:t>Empathy</a:t>
            </a:r>
          </a:p>
          <a:p>
            <a:pPr lvl="1"/>
            <a:r>
              <a:rPr lang="en-GB" sz="5800" dirty="0"/>
              <a:t>To sense the client's private world – their anger, fear, or confusion - </a:t>
            </a:r>
            <a:r>
              <a:rPr lang="en-GB" sz="5800" b="1" dirty="0"/>
              <a:t>as if </a:t>
            </a:r>
            <a:r>
              <a:rPr lang="en-GB" sz="5800" dirty="0"/>
              <a:t>it were your own, but without ever losing the </a:t>
            </a:r>
            <a:r>
              <a:rPr lang="en-GB" sz="5800" b="1" dirty="0"/>
              <a:t>“as if” </a:t>
            </a:r>
            <a:r>
              <a:rPr lang="en-GB" sz="5800" dirty="0"/>
              <a:t>quality; </a:t>
            </a:r>
          </a:p>
          <a:p>
            <a:pPr lvl="1"/>
            <a:endParaRPr lang="en-GB" sz="5800" b="1" dirty="0"/>
          </a:p>
          <a:p>
            <a:pPr lvl="1"/>
            <a:r>
              <a:rPr lang="en-GB" sz="5800" b="1" dirty="0"/>
              <a:t>VICARIOUS TRAUMA: when you lose the ‘as if’ quality; allow your own </a:t>
            </a:r>
            <a:r>
              <a:rPr lang="en-GB" sz="5800" dirty="0"/>
              <a:t>anger, fear, or confusion getting bound up in it.</a:t>
            </a:r>
            <a:endParaRPr lang="en-GB" dirty="0">
              <a:cs typeface="Calibri"/>
            </a:endParaRPr>
          </a:p>
          <a:p>
            <a:pPr lvl="1"/>
            <a:endParaRPr lang="en-GB" sz="3700" b="1" dirty="0"/>
          </a:p>
          <a:p>
            <a:pPr lvl="1"/>
            <a:r>
              <a:rPr lang="en-GB" sz="5800" dirty="0"/>
              <a:t>To attempt to capture or understand the inner world of the person you’re dealing with, with all the nuances of feeling and meaning and so on, which are real for him or her </a:t>
            </a:r>
          </a:p>
          <a:p>
            <a:pPr lvl="1"/>
            <a:endParaRPr lang="en-GB" sz="5800" dirty="0">
              <a:cs typeface="Calibri"/>
            </a:endParaRPr>
          </a:p>
          <a:p>
            <a:pPr lvl="1"/>
            <a:r>
              <a:rPr lang="en-GB" sz="5800" b="1" dirty="0"/>
              <a:t>VICARIOUS TRAUMA – when you allow the </a:t>
            </a:r>
            <a:r>
              <a:rPr lang="en-GB" b="1" dirty="0"/>
              <a:t>nuances of feeling and meaning and so on</a:t>
            </a:r>
            <a:r>
              <a:rPr lang="en-GB" sz="5800" b="1" dirty="0"/>
              <a:t> to become real FOR YOU.</a:t>
            </a:r>
          </a:p>
          <a:p>
            <a:pPr lvl="1"/>
            <a:endParaRPr lang="en-GB" sz="5800" b="1" dirty="0">
              <a:cs typeface="Calibri"/>
            </a:endParaRPr>
          </a:p>
          <a:p>
            <a:pPr lvl="1"/>
            <a:r>
              <a:rPr lang="en-GB" sz="5800" b="1" dirty="0">
                <a:cs typeface="Calibri"/>
              </a:rPr>
              <a:t>Example of listening and swiping phone to switch a call off. Then for years afterwards having feeling the feelings again every-time swiped a call to silent. </a:t>
            </a:r>
          </a:p>
          <a:p>
            <a:pPr>
              <a:lnSpc>
                <a:spcPct val="107000"/>
              </a:lnSpc>
              <a:spcAft>
                <a:spcPts val="846"/>
              </a:spcAft>
            </a:pP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46"/>
              </a:spcAft>
            </a:pP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46"/>
              </a:spcAft>
            </a:pP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46"/>
              </a:spcAft>
            </a:pPr>
            <a:r>
              <a:rPr lang="en-GB" sz="1300" dirty="0">
                <a:latin typeface="Calibri" panose="020F0502020204030204" pitchFamily="34" charset="0"/>
                <a:ea typeface="Calibri" panose="020F0502020204030204" pitchFamily="34" charset="0"/>
                <a:cs typeface="Times New Roman" panose="02020603050405020304" pitchFamily="18" charset="0"/>
              </a:rPr>
              <a:t>In addition, the relationship between a healthcare professional and their patient is often very close, and this proximity can expose staff to the distress and trauma experienced by their patients, such as violence, abuse, death and fear, combined with a myriad of other physical and mental health issues. </a:t>
            </a:r>
          </a:p>
          <a:p>
            <a:pPr>
              <a:lnSpc>
                <a:spcPct val="107000"/>
              </a:lnSpc>
              <a:spcAft>
                <a:spcPts val="846"/>
              </a:spcAft>
            </a:pPr>
            <a:r>
              <a:rPr lang="en-GB" sz="1300" dirty="0">
                <a:latin typeface="Calibri" panose="020F0502020204030204" pitchFamily="34" charset="0"/>
                <a:ea typeface="Calibri" panose="020F0502020204030204" pitchFamily="34" charset="0"/>
                <a:cs typeface="Times New Roman" panose="02020603050405020304" pitchFamily="18" charset="0"/>
              </a:rPr>
              <a:t>&gt; Empathy and the desire to alleviate the pain and suffering of patients can </a:t>
            </a:r>
            <a:r>
              <a:rPr lang="en-GB" sz="1300" b="1" dirty="0">
                <a:latin typeface="Calibri" panose="020F0502020204030204" pitchFamily="34" charset="0"/>
                <a:ea typeface="Calibri" panose="020F0502020204030204" pitchFamily="34" charset="0"/>
                <a:cs typeface="Times New Roman" panose="02020603050405020304" pitchFamily="18" charset="0"/>
              </a:rPr>
              <a:t>dramatically enhance </a:t>
            </a:r>
            <a:r>
              <a:rPr lang="en-GB" sz="1300" dirty="0">
                <a:latin typeface="Calibri" panose="020F0502020204030204" pitchFamily="34" charset="0"/>
                <a:ea typeface="Calibri" panose="020F0502020204030204" pitchFamily="34" charset="0"/>
                <a:cs typeface="Times New Roman" panose="02020603050405020304" pitchFamily="18" charset="0"/>
              </a:rPr>
              <a:t>the connection between patient and worker.</a:t>
            </a:r>
          </a:p>
          <a:p>
            <a:pPr marL="302015" indent="-302015">
              <a:lnSpc>
                <a:spcPct val="107000"/>
              </a:lnSpc>
              <a:spcAft>
                <a:spcPts val="846"/>
              </a:spcAft>
              <a:buFont typeface="Wingdings" panose="05000000000000000000" pitchFamily="2" charset="2"/>
              <a:buChar char="Ø"/>
            </a:pPr>
            <a:r>
              <a:rPr lang="en-GB" sz="1100" dirty="0">
                <a:latin typeface="Calibri" panose="020F0502020204030204" pitchFamily="34" charset="0"/>
                <a:ea typeface="Calibri" panose="020F0502020204030204" pitchFamily="34" charset="0"/>
                <a:cs typeface="Times New Roman" panose="02020603050405020304" pitchFamily="18" charset="0"/>
              </a:rPr>
              <a:t>But in cases of </a:t>
            </a:r>
            <a:r>
              <a:rPr lang="en-GB" sz="1100" i="1" dirty="0">
                <a:latin typeface="Calibri" panose="020F0502020204030204" pitchFamily="34" charset="0"/>
                <a:ea typeface="Calibri" panose="020F0502020204030204" pitchFamily="34" charset="0"/>
                <a:cs typeface="Times New Roman" panose="02020603050405020304" pitchFamily="18" charset="0"/>
              </a:rPr>
              <a:t>trauma</a:t>
            </a:r>
            <a:r>
              <a:rPr lang="en-GB" sz="1100" dirty="0">
                <a:latin typeface="Calibri" panose="020F0502020204030204" pitchFamily="34" charset="0"/>
                <a:ea typeface="Calibri" panose="020F0502020204030204" pitchFamily="34" charset="0"/>
                <a:cs typeface="Times New Roman" panose="02020603050405020304" pitchFamily="18" charset="0"/>
              </a:rPr>
              <a:t>, the mirroring of emotions and body movements that is associated with empathic response can also result in the mirroring of </a:t>
            </a:r>
            <a:r>
              <a:rPr lang="en-GB" sz="1100" b="1" dirty="0">
                <a:latin typeface="Calibri" panose="020F0502020204030204" pitchFamily="34" charset="0"/>
                <a:ea typeface="Calibri" panose="020F0502020204030204" pitchFamily="34" charset="0"/>
                <a:cs typeface="Times New Roman" panose="02020603050405020304" pitchFamily="18" charset="0"/>
              </a:rPr>
              <a:t>negative</a:t>
            </a:r>
            <a:r>
              <a:rPr lang="en-GB" sz="1100" dirty="0">
                <a:latin typeface="Calibri" panose="020F0502020204030204" pitchFamily="34" charset="0"/>
                <a:ea typeface="Calibri" panose="020F0502020204030204" pitchFamily="34" charset="0"/>
                <a:cs typeface="Times New Roman" panose="02020603050405020304" pitchFamily="18" charset="0"/>
              </a:rPr>
              <a:t> psychological issues in the healthcare worker. </a:t>
            </a:r>
          </a:p>
          <a:p>
            <a:pPr marL="302015" indent="-302015">
              <a:lnSpc>
                <a:spcPct val="107000"/>
              </a:lnSpc>
              <a:spcAft>
                <a:spcPts val="846"/>
              </a:spcAft>
              <a:buFont typeface="Wingdings" panose="05000000000000000000" pitchFamily="2" charset="2"/>
              <a:buChar char="Ø"/>
            </a:pPr>
            <a:r>
              <a:rPr lang="en-GB" sz="1100" b="1" dirty="0">
                <a:latin typeface="Calibri" panose="020F0502020204030204" pitchFamily="34" charset="0"/>
                <a:ea typeface="Calibri" panose="020F0502020204030204" pitchFamily="34" charset="0"/>
                <a:cs typeface="Times New Roman" panose="02020603050405020304" pitchFamily="18" charset="0"/>
              </a:rPr>
              <a:t>trauma empathy </a:t>
            </a:r>
            <a:r>
              <a:rPr lang="en-GB" sz="1100" dirty="0">
                <a:latin typeface="Calibri" panose="020F0502020204030204" pitchFamily="34" charset="0"/>
                <a:ea typeface="Calibri" panose="020F0502020204030204" pitchFamily="34" charset="0"/>
                <a:cs typeface="Times New Roman" panose="02020603050405020304" pitchFamily="18" charset="0"/>
              </a:rPr>
              <a:t>can have a serious psychological impact on the worker, with long-term consequences if left untreated.</a:t>
            </a:r>
          </a:p>
          <a:p>
            <a:endParaRPr lang="en-GB" dirty="0"/>
          </a:p>
        </p:txBody>
      </p:sp>
      <p:sp>
        <p:nvSpPr>
          <p:cNvPr id="4" name="Slide Number Placeholder 3"/>
          <p:cNvSpPr>
            <a:spLocks noGrp="1"/>
          </p:cNvSpPr>
          <p:nvPr>
            <p:ph type="sldNum" sz="quarter" idx="10"/>
          </p:nvPr>
        </p:nvSpPr>
        <p:spPr>
          <a:xfrm>
            <a:off x="100211957" y="2231439"/>
            <a:ext cx="76663956" cy="117466"/>
          </a:xfrm>
          <a:prstGeom prst="rect">
            <a:avLst/>
          </a:prstGeom>
        </p:spPr>
        <p:txBody>
          <a:bodyPr lIns="191839" tIns="95919" rIns="191839" bIns="95919"/>
          <a:lstStyle/>
          <a:p>
            <a:fld id="{27619FDC-300A-46BF-B581-CED51CD2E0CB}" type="slidenum">
              <a:rPr lang="en-GB" smtClean="0"/>
              <a:pPr/>
              <a:t>21</a:t>
            </a:fld>
            <a:endParaRPr lang="en-GB"/>
          </a:p>
        </p:txBody>
      </p:sp>
    </p:spTree>
    <p:extLst>
      <p:ext uri="{BB962C8B-B14F-4D97-AF65-F5344CB8AC3E}">
        <p14:creationId xmlns:p14="http://schemas.microsoft.com/office/powerpoint/2010/main" val="27361254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4D4B8E-005D-5A9E-8D0E-86F416BCA5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80842E-7322-181A-509B-68D155C1A41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77D37A-86F2-6A29-64DC-E54CC7677B6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D847EC8-D861-6191-B89F-1D9152A83976}"/>
              </a:ext>
            </a:extLst>
          </p:cNvPr>
          <p:cNvSpPr>
            <a:spLocks noGrp="1"/>
          </p:cNvSpPr>
          <p:nvPr>
            <p:ph type="sldNum" sz="quarter" idx="5"/>
          </p:nvPr>
        </p:nvSpPr>
        <p:spPr/>
        <p:txBody>
          <a:bodyPr/>
          <a:lstStyle/>
          <a:p>
            <a:fld id="{DE8E81E2-CAE3-4129-9D28-1181EC3ADFA6}" type="slidenum">
              <a:rPr lang="en-GB" smtClean="0"/>
              <a:t>22</a:t>
            </a:fld>
            <a:endParaRPr lang="en-GB"/>
          </a:p>
        </p:txBody>
      </p:sp>
    </p:spTree>
    <p:extLst>
      <p:ext uri="{BB962C8B-B14F-4D97-AF65-F5344CB8AC3E}">
        <p14:creationId xmlns:p14="http://schemas.microsoft.com/office/powerpoint/2010/main" val="16063992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754438" y="258763"/>
            <a:ext cx="2159000" cy="1214437"/>
          </a:xfrm>
        </p:spPr>
      </p:sp>
      <p:sp>
        <p:nvSpPr>
          <p:cNvPr id="3" name="Notes Placeholder 2"/>
          <p:cNvSpPr>
            <a:spLocks noGrp="1"/>
          </p:cNvSpPr>
          <p:nvPr>
            <p:ph type="body" idx="1"/>
          </p:nvPr>
        </p:nvSpPr>
        <p:spPr/>
        <p:txBody>
          <a:bodyPr>
            <a:normAutofit/>
          </a:bodyPr>
          <a:lstStyle/>
          <a:p>
            <a:r>
              <a:rPr lang="en-GB" b="1" dirty="0"/>
              <a:t>GROUP ACTIVITY</a:t>
            </a:r>
          </a:p>
          <a:p>
            <a:endParaRPr lang="en-GB" dirty="0"/>
          </a:p>
          <a:p>
            <a:r>
              <a:rPr lang="en-GB" dirty="0"/>
              <a:t>Split into 4 groups (if possible)</a:t>
            </a:r>
          </a:p>
          <a:p>
            <a:r>
              <a:rPr lang="en-GB" b="1" dirty="0"/>
              <a:t>Assign each a word</a:t>
            </a:r>
          </a:p>
          <a:p>
            <a:r>
              <a:rPr lang="en-GB" dirty="0"/>
              <a:t>LIST as many impacts as possible</a:t>
            </a:r>
          </a:p>
          <a:p>
            <a:endParaRPr lang="en-GB" dirty="0"/>
          </a:p>
          <a:p>
            <a:r>
              <a:rPr lang="en-GB" dirty="0"/>
              <a:t>Go through each group’s list…</a:t>
            </a:r>
          </a:p>
        </p:txBody>
      </p:sp>
      <p:sp>
        <p:nvSpPr>
          <p:cNvPr id="4" name="Slide Number Placeholder 3"/>
          <p:cNvSpPr>
            <a:spLocks noGrp="1"/>
          </p:cNvSpPr>
          <p:nvPr>
            <p:ph type="sldNum" sz="quarter" idx="5"/>
          </p:nvPr>
        </p:nvSpPr>
        <p:spPr>
          <a:xfrm>
            <a:off x="65669766" y="3090361"/>
            <a:ext cx="50238554" cy="162681"/>
          </a:xfrm>
          <a:prstGeom prst="rect">
            <a:avLst/>
          </a:prstGeom>
        </p:spPr>
        <p:txBody>
          <a:bodyPr lIns="183047" tIns="91525" rIns="183047" bIns="91525"/>
          <a:lstStyle/>
          <a:p>
            <a:pPr algn="l" defTabSz="966450">
              <a:defRPr/>
            </a:pPr>
            <a:fld id="{27619FDC-300A-46BF-B581-CED51CD2E0CB}" type="slidenum">
              <a:rPr lang="en-GB" sz="1900">
                <a:solidFill>
                  <a:prstClr val="black"/>
                </a:solidFill>
                <a:latin typeface="Calibri"/>
              </a:rPr>
              <a:pPr algn="l" defTabSz="966450">
                <a:defRPr/>
              </a:pPr>
              <a:t>23</a:t>
            </a:fld>
            <a:endParaRPr lang="en-GB" sz="1900">
              <a:solidFill>
                <a:prstClr val="black"/>
              </a:solidFill>
              <a:latin typeface="Calibri"/>
            </a:endParaRPr>
          </a:p>
        </p:txBody>
      </p:sp>
    </p:spTree>
    <p:extLst>
      <p:ext uri="{BB962C8B-B14F-4D97-AF65-F5344CB8AC3E}">
        <p14:creationId xmlns:p14="http://schemas.microsoft.com/office/powerpoint/2010/main" val="86122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6884888" y="246063"/>
            <a:ext cx="2166937" cy="1219200"/>
          </a:xfrm>
        </p:spPr>
      </p:sp>
      <p:sp>
        <p:nvSpPr>
          <p:cNvPr id="3" name="Notes Placeholder 2"/>
          <p:cNvSpPr>
            <a:spLocks noGrp="1"/>
          </p:cNvSpPr>
          <p:nvPr>
            <p:ph type="body" idx="1"/>
          </p:nvPr>
        </p:nvSpPr>
        <p:spPr/>
        <p:txBody>
          <a:bodyPr>
            <a:normAutofit fontScale="92500" lnSpcReduction="10000"/>
          </a:bodyPr>
          <a:lstStyle/>
          <a:p>
            <a:r>
              <a:rPr lang="en-GB" sz="2400" b="1" dirty="0"/>
              <a:t>Emotional</a:t>
            </a:r>
            <a:endParaRPr lang="en-GB" sz="2400" dirty="0"/>
          </a:p>
          <a:p>
            <a:r>
              <a:rPr lang="en-GB" sz="2400" dirty="0"/>
              <a:t>Prolonged grief.</a:t>
            </a:r>
          </a:p>
          <a:p>
            <a:pPr fontAlgn="base"/>
            <a:r>
              <a:rPr lang="en-GB" sz="2400" dirty="0"/>
              <a:t>Prolonged anxiety.</a:t>
            </a:r>
          </a:p>
          <a:p>
            <a:pPr fontAlgn="base"/>
            <a:r>
              <a:rPr lang="en-GB" sz="2400" dirty="0"/>
              <a:t>Prolonged sadness.</a:t>
            </a:r>
          </a:p>
          <a:p>
            <a:pPr fontAlgn="base"/>
            <a:r>
              <a:rPr lang="en-GB" sz="2400" dirty="0"/>
              <a:t>Irritability.</a:t>
            </a:r>
          </a:p>
          <a:p>
            <a:pPr fontAlgn="base"/>
            <a:r>
              <a:rPr lang="en-GB" sz="2400" dirty="0"/>
              <a:t>Labile mood.</a:t>
            </a:r>
          </a:p>
          <a:p>
            <a:pPr fontAlgn="base"/>
            <a:r>
              <a:rPr lang="en-GB" sz="2400" dirty="0"/>
              <a:t>Depression.</a:t>
            </a:r>
          </a:p>
          <a:p>
            <a:pPr fontAlgn="base"/>
            <a:r>
              <a:rPr lang="en-GB" sz="2400" dirty="0"/>
              <a:t>Agitation/anger.</a:t>
            </a:r>
          </a:p>
          <a:p>
            <a:pPr fontAlgn="base"/>
            <a:r>
              <a:rPr lang="en-GB" sz="2400" dirty="0"/>
              <a:t>Changed sense of humour.</a:t>
            </a:r>
          </a:p>
          <a:p>
            <a:pPr fontAlgn="base"/>
            <a:r>
              <a:rPr lang="en-GB" sz="2400" dirty="0"/>
              <a:t>Tuning out.</a:t>
            </a:r>
          </a:p>
          <a:p>
            <a:pPr fontAlgn="base"/>
            <a:r>
              <a:rPr lang="en-GB" sz="2400" dirty="0"/>
              <a:t>Feeling less safe in the world.</a:t>
            </a:r>
          </a:p>
        </p:txBody>
      </p:sp>
      <p:sp>
        <p:nvSpPr>
          <p:cNvPr id="4" name="Slide Number Placeholder 3"/>
          <p:cNvSpPr>
            <a:spLocks noGrp="1"/>
          </p:cNvSpPr>
          <p:nvPr>
            <p:ph type="sldNum" sz="quarter" idx="10"/>
          </p:nvPr>
        </p:nvSpPr>
        <p:spPr>
          <a:xfrm>
            <a:off x="65669766" y="3090361"/>
            <a:ext cx="50238554" cy="162681"/>
          </a:xfrm>
          <a:prstGeom prst="rect">
            <a:avLst/>
          </a:prstGeom>
        </p:spPr>
        <p:txBody>
          <a:bodyPr lIns="183047" tIns="91525" rIns="183047" bIns="91525"/>
          <a:lstStyle/>
          <a:p>
            <a:pPr algn="l" defTabSz="966450">
              <a:defRPr/>
            </a:pPr>
            <a:fld id="{27619FDC-300A-46BF-B581-CED51CD2E0CB}" type="slidenum">
              <a:rPr lang="en-GB" sz="1900">
                <a:solidFill>
                  <a:prstClr val="black"/>
                </a:solidFill>
                <a:latin typeface="Calibri"/>
              </a:rPr>
              <a:pPr algn="l" defTabSz="966450">
                <a:defRPr/>
              </a:pPr>
              <a:t>24</a:t>
            </a:fld>
            <a:endParaRPr lang="en-GB" sz="1900">
              <a:solidFill>
                <a:prstClr val="black"/>
              </a:solidFill>
              <a:latin typeface="Calibri"/>
            </a:endParaRPr>
          </a:p>
        </p:txBody>
      </p:sp>
    </p:spTree>
    <p:extLst>
      <p:ext uri="{BB962C8B-B14F-4D97-AF65-F5344CB8AC3E}">
        <p14:creationId xmlns:p14="http://schemas.microsoft.com/office/powerpoint/2010/main" val="21630767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6884888" y="246063"/>
            <a:ext cx="2166937" cy="1219200"/>
          </a:xfrm>
        </p:spPr>
      </p:sp>
      <p:sp>
        <p:nvSpPr>
          <p:cNvPr id="3" name="Notes Placeholder 2"/>
          <p:cNvSpPr>
            <a:spLocks noGrp="1"/>
          </p:cNvSpPr>
          <p:nvPr>
            <p:ph type="body" idx="1"/>
          </p:nvPr>
        </p:nvSpPr>
        <p:spPr/>
        <p:txBody>
          <a:bodyPr>
            <a:normAutofit fontScale="92500" lnSpcReduction="10000"/>
          </a:bodyPr>
          <a:lstStyle/>
          <a:p>
            <a:r>
              <a:rPr lang="en-GB" sz="2400" b="1" dirty="0"/>
              <a:t>Emotional</a:t>
            </a:r>
            <a:endParaRPr lang="en-GB" sz="2400" dirty="0"/>
          </a:p>
          <a:p>
            <a:r>
              <a:rPr lang="en-GB" sz="2400" dirty="0"/>
              <a:t>Prolonged grief.</a:t>
            </a:r>
          </a:p>
          <a:p>
            <a:pPr fontAlgn="base"/>
            <a:r>
              <a:rPr lang="en-GB" sz="2400" dirty="0"/>
              <a:t>Prolonged anxiety.</a:t>
            </a:r>
          </a:p>
          <a:p>
            <a:pPr fontAlgn="base"/>
            <a:r>
              <a:rPr lang="en-GB" sz="2400" dirty="0"/>
              <a:t>Prolonged sadness.</a:t>
            </a:r>
          </a:p>
          <a:p>
            <a:pPr fontAlgn="base"/>
            <a:r>
              <a:rPr lang="en-GB" sz="2400" dirty="0"/>
              <a:t>Irritability.</a:t>
            </a:r>
          </a:p>
          <a:p>
            <a:pPr fontAlgn="base"/>
            <a:r>
              <a:rPr lang="en-GB" sz="2400" dirty="0"/>
              <a:t>Labile mood.</a:t>
            </a:r>
          </a:p>
          <a:p>
            <a:pPr fontAlgn="base"/>
            <a:r>
              <a:rPr lang="en-GB" sz="2400" dirty="0"/>
              <a:t>Depression.</a:t>
            </a:r>
          </a:p>
          <a:p>
            <a:pPr fontAlgn="base"/>
            <a:r>
              <a:rPr lang="en-GB" sz="2400" dirty="0"/>
              <a:t>Agitation/anger.</a:t>
            </a:r>
          </a:p>
          <a:p>
            <a:pPr fontAlgn="base"/>
            <a:r>
              <a:rPr lang="en-GB" sz="2400" dirty="0"/>
              <a:t>Changed sense of humour.</a:t>
            </a:r>
          </a:p>
          <a:p>
            <a:pPr fontAlgn="base"/>
            <a:r>
              <a:rPr lang="en-GB" sz="2400" dirty="0"/>
              <a:t>Tuning out.</a:t>
            </a:r>
          </a:p>
          <a:p>
            <a:pPr fontAlgn="base"/>
            <a:r>
              <a:rPr lang="en-GB" sz="2400" dirty="0"/>
              <a:t>Feeling less safe in the world.</a:t>
            </a:r>
          </a:p>
        </p:txBody>
      </p:sp>
      <p:sp>
        <p:nvSpPr>
          <p:cNvPr id="4" name="Slide Number Placeholder 3"/>
          <p:cNvSpPr>
            <a:spLocks noGrp="1"/>
          </p:cNvSpPr>
          <p:nvPr>
            <p:ph type="sldNum" sz="quarter" idx="10"/>
          </p:nvPr>
        </p:nvSpPr>
        <p:spPr>
          <a:xfrm>
            <a:off x="65669766" y="3090361"/>
            <a:ext cx="50238554" cy="162681"/>
          </a:xfrm>
          <a:prstGeom prst="rect">
            <a:avLst/>
          </a:prstGeom>
        </p:spPr>
        <p:txBody>
          <a:bodyPr lIns="183047" tIns="91525" rIns="183047" bIns="91525"/>
          <a:lstStyle/>
          <a:p>
            <a:pPr algn="l" defTabSz="966450">
              <a:defRPr/>
            </a:pPr>
            <a:fld id="{27619FDC-300A-46BF-B581-CED51CD2E0CB}" type="slidenum">
              <a:rPr lang="en-GB" sz="1900">
                <a:solidFill>
                  <a:prstClr val="black"/>
                </a:solidFill>
                <a:latin typeface="Calibri"/>
              </a:rPr>
              <a:pPr algn="l" defTabSz="966450">
                <a:defRPr/>
              </a:pPr>
              <a:t>25</a:t>
            </a:fld>
            <a:endParaRPr lang="en-GB" sz="1900">
              <a:solidFill>
                <a:prstClr val="black"/>
              </a:solidFill>
              <a:latin typeface="Calibri"/>
            </a:endParaRPr>
          </a:p>
        </p:txBody>
      </p:sp>
    </p:spTree>
    <p:extLst>
      <p:ext uri="{BB962C8B-B14F-4D97-AF65-F5344CB8AC3E}">
        <p14:creationId xmlns:p14="http://schemas.microsoft.com/office/powerpoint/2010/main" val="203248194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6884888" y="246063"/>
            <a:ext cx="2166937" cy="1219200"/>
          </a:xfrm>
        </p:spPr>
      </p:sp>
      <p:sp>
        <p:nvSpPr>
          <p:cNvPr id="3" name="Notes Placeholder 2"/>
          <p:cNvSpPr>
            <a:spLocks noGrp="1"/>
          </p:cNvSpPr>
          <p:nvPr>
            <p:ph type="body" idx="1"/>
          </p:nvPr>
        </p:nvSpPr>
        <p:spPr/>
        <p:txBody>
          <a:bodyPr>
            <a:normAutofit fontScale="92500" lnSpcReduction="10000"/>
          </a:bodyPr>
          <a:lstStyle/>
          <a:p>
            <a:r>
              <a:rPr lang="en-GB" sz="2400" b="1" dirty="0"/>
              <a:t>Emotional</a:t>
            </a:r>
            <a:endParaRPr lang="en-GB" sz="2400" dirty="0"/>
          </a:p>
          <a:p>
            <a:r>
              <a:rPr lang="en-GB" sz="2400" dirty="0"/>
              <a:t>Prolonged grief.</a:t>
            </a:r>
          </a:p>
          <a:p>
            <a:pPr fontAlgn="base"/>
            <a:r>
              <a:rPr lang="en-GB" sz="2400" dirty="0"/>
              <a:t>Prolonged anxiety.</a:t>
            </a:r>
          </a:p>
          <a:p>
            <a:pPr fontAlgn="base"/>
            <a:r>
              <a:rPr lang="en-GB" sz="2400" dirty="0"/>
              <a:t>Prolonged sadness.</a:t>
            </a:r>
          </a:p>
          <a:p>
            <a:pPr fontAlgn="base"/>
            <a:r>
              <a:rPr lang="en-GB" sz="2400" dirty="0"/>
              <a:t>Irritability.</a:t>
            </a:r>
          </a:p>
          <a:p>
            <a:pPr fontAlgn="base"/>
            <a:r>
              <a:rPr lang="en-GB" sz="2400" dirty="0"/>
              <a:t>Labile mood.</a:t>
            </a:r>
          </a:p>
          <a:p>
            <a:pPr fontAlgn="base"/>
            <a:r>
              <a:rPr lang="en-GB" sz="2400" dirty="0"/>
              <a:t>Depression.</a:t>
            </a:r>
          </a:p>
          <a:p>
            <a:pPr fontAlgn="base"/>
            <a:r>
              <a:rPr lang="en-GB" sz="2400" dirty="0"/>
              <a:t>Agitation/anger.</a:t>
            </a:r>
          </a:p>
          <a:p>
            <a:pPr fontAlgn="base"/>
            <a:r>
              <a:rPr lang="en-GB" sz="2400" dirty="0"/>
              <a:t>Changed sense of humour.</a:t>
            </a:r>
          </a:p>
          <a:p>
            <a:pPr fontAlgn="base"/>
            <a:r>
              <a:rPr lang="en-GB" sz="2400" dirty="0"/>
              <a:t>Tuning out.</a:t>
            </a:r>
          </a:p>
          <a:p>
            <a:pPr fontAlgn="base"/>
            <a:r>
              <a:rPr lang="en-GB" sz="2400" dirty="0"/>
              <a:t>Feeling less safe in the world.</a:t>
            </a:r>
          </a:p>
        </p:txBody>
      </p:sp>
      <p:sp>
        <p:nvSpPr>
          <p:cNvPr id="4" name="Slide Number Placeholder 3"/>
          <p:cNvSpPr>
            <a:spLocks noGrp="1"/>
          </p:cNvSpPr>
          <p:nvPr>
            <p:ph type="sldNum" sz="quarter" idx="10"/>
          </p:nvPr>
        </p:nvSpPr>
        <p:spPr>
          <a:xfrm>
            <a:off x="65669766" y="3090361"/>
            <a:ext cx="50238554" cy="162681"/>
          </a:xfrm>
          <a:prstGeom prst="rect">
            <a:avLst/>
          </a:prstGeom>
        </p:spPr>
        <p:txBody>
          <a:bodyPr lIns="183047" tIns="91525" rIns="183047" bIns="91525"/>
          <a:lstStyle/>
          <a:p>
            <a:pPr algn="l" defTabSz="966450">
              <a:defRPr/>
            </a:pPr>
            <a:fld id="{27619FDC-300A-46BF-B581-CED51CD2E0CB}" type="slidenum">
              <a:rPr lang="en-GB" sz="1900">
                <a:solidFill>
                  <a:prstClr val="black"/>
                </a:solidFill>
                <a:latin typeface="Calibri"/>
              </a:rPr>
              <a:pPr algn="l" defTabSz="966450">
                <a:defRPr/>
              </a:pPr>
              <a:t>26</a:t>
            </a:fld>
            <a:endParaRPr lang="en-GB" sz="1900">
              <a:solidFill>
                <a:prstClr val="black"/>
              </a:solidFill>
              <a:latin typeface="Calibri"/>
            </a:endParaRPr>
          </a:p>
        </p:txBody>
      </p:sp>
    </p:spTree>
    <p:extLst>
      <p:ext uri="{BB962C8B-B14F-4D97-AF65-F5344CB8AC3E}">
        <p14:creationId xmlns:p14="http://schemas.microsoft.com/office/powerpoint/2010/main" val="27103800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6884888" y="246063"/>
            <a:ext cx="2166937" cy="1219200"/>
          </a:xfrm>
        </p:spPr>
      </p:sp>
      <p:sp>
        <p:nvSpPr>
          <p:cNvPr id="3" name="Notes Placeholder 2"/>
          <p:cNvSpPr>
            <a:spLocks noGrp="1"/>
          </p:cNvSpPr>
          <p:nvPr>
            <p:ph type="body" idx="1"/>
          </p:nvPr>
        </p:nvSpPr>
        <p:spPr/>
        <p:txBody>
          <a:bodyPr>
            <a:normAutofit fontScale="92500" lnSpcReduction="10000"/>
          </a:bodyPr>
          <a:lstStyle/>
          <a:p>
            <a:r>
              <a:rPr lang="en-GB" sz="2400" b="1" dirty="0"/>
              <a:t>Emotional</a:t>
            </a:r>
            <a:endParaRPr lang="en-GB" sz="2400" dirty="0"/>
          </a:p>
          <a:p>
            <a:r>
              <a:rPr lang="en-GB" sz="2400" dirty="0"/>
              <a:t>Prolonged grief.</a:t>
            </a:r>
          </a:p>
          <a:p>
            <a:pPr fontAlgn="base"/>
            <a:r>
              <a:rPr lang="en-GB" sz="2400" dirty="0"/>
              <a:t>Prolonged anxiety.</a:t>
            </a:r>
          </a:p>
          <a:p>
            <a:pPr fontAlgn="base"/>
            <a:r>
              <a:rPr lang="en-GB" sz="2400" dirty="0"/>
              <a:t>Prolonged sadness.</a:t>
            </a:r>
          </a:p>
          <a:p>
            <a:pPr fontAlgn="base"/>
            <a:r>
              <a:rPr lang="en-GB" sz="2400" dirty="0"/>
              <a:t>Irritability.</a:t>
            </a:r>
          </a:p>
          <a:p>
            <a:pPr fontAlgn="base"/>
            <a:r>
              <a:rPr lang="en-GB" sz="2400" dirty="0"/>
              <a:t>Labile mood.</a:t>
            </a:r>
          </a:p>
          <a:p>
            <a:pPr fontAlgn="base"/>
            <a:r>
              <a:rPr lang="en-GB" sz="2400" dirty="0"/>
              <a:t>Depression.</a:t>
            </a:r>
          </a:p>
          <a:p>
            <a:pPr fontAlgn="base"/>
            <a:r>
              <a:rPr lang="en-GB" sz="2400" dirty="0"/>
              <a:t>Agitation/anger.</a:t>
            </a:r>
          </a:p>
          <a:p>
            <a:pPr fontAlgn="base"/>
            <a:r>
              <a:rPr lang="en-GB" sz="2400" dirty="0"/>
              <a:t>Changed sense of humour.</a:t>
            </a:r>
          </a:p>
          <a:p>
            <a:pPr fontAlgn="base"/>
            <a:r>
              <a:rPr lang="en-GB" sz="2400" dirty="0"/>
              <a:t>Tuning out.</a:t>
            </a:r>
          </a:p>
          <a:p>
            <a:pPr fontAlgn="base"/>
            <a:r>
              <a:rPr lang="en-GB" sz="2400" dirty="0"/>
              <a:t>Feeling less safe in the world.</a:t>
            </a:r>
          </a:p>
        </p:txBody>
      </p:sp>
      <p:sp>
        <p:nvSpPr>
          <p:cNvPr id="4" name="Slide Number Placeholder 3"/>
          <p:cNvSpPr>
            <a:spLocks noGrp="1"/>
          </p:cNvSpPr>
          <p:nvPr>
            <p:ph type="sldNum" sz="quarter" idx="10"/>
          </p:nvPr>
        </p:nvSpPr>
        <p:spPr>
          <a:xfrm>
            <a:off x="65669766" y="3090361"/>
            <a:ext cx="50238554" cy="162681"/>
          </a:xfrm>
          <a:prstGeom prst="rect">
            <a:avLst/>
          </a:prstGeom>
        </p:spPr>
        <p:txBody>
          <a:bodyPr lIns="183047" tIns="91525" rIns="183047" bIns="91525"/>
          <a:lstStyle/>
          <a:p>
            <a:pPr algn="l" defTabSz="966450">
              <a:defRPr/>
            </a:pPr>
            <a:fld id="{27619FDC-300A-46BF-B581-CED51CD2E0CB}" type="slidenum">
              <a:rPr lang="en-GB" sz="1900">
                <a:solidFill>
                  <a:prstClr val="black"/>
                </a:solidFill>
                <a:latin typeface="Calibri"/>
              </a:rPr>
              <a:pPr algn="l" defTabSz="966450">
                <a:defRPr/>
              </a:pPr>
              <a:t>27</a:t>
            </a:fld>
            <a:endParaRPr lang="en-GB" sz="1900">
              <a:solidFill>
                <a:prstClr val="black"/>
              </a:solidFill>
              <a:latin typeface="Calibri"/>
            </a:endParaRPr>
          </a:p>
        </p:txBody>
      </p:sp>
    </p:spTree>
    <p:extLst>
      <p:ext uri="{BB962C8B-B14F-4D97-AF65-F5344CB8AC3E}">
        <p14:creationId xmlns:p14="http://schemas.microsoft.com/office/powerpoint/2010/main" val="30549052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6884888" y="246063"/>
            <a:ext cx="2166937" cy="1219200"/>
          </a:xfrm>
        </p:spPr>
      </p:sp>
      <p:sp>
        <p:nvSpPr>
          <p:cNvPr id="3" name="Notes Placeholder 2"/>
          <p:cNvSpPr>
            <a:spLocks noGrp="1"/>
          </p:cNvSpPr>
          <p:nvPr>
            <p:ph type="body" idx="1"/>
          </p:nvPr>
        </p:nvSpPr>
        <p:spPr/>
        <p:txBody>
          <a:bodyPr>
            <a:normAutofit fontScale="92500" lnSpcReduction="10000"/>
          </a:bodyPr>
          <a:lstStyle/>
          <a:p>
            <a:r>
              <a:rPr lang="en-GB" sz="2400" b="1" dirty="0"/>
              <a:t>Emotional</a:t>
            </a:r>
            <a:endParaRPr lang="en-GB" sz="2400" dirty="0"/>
          </a:p>
          <a:p>
            <a:r>
              <a:rPr lang="en-GB" sz="2400" dirty="0"/>
              <a:t>Prolonged grief.</a:t>
            </a:r>
          </a:p>
          <a:p>
            <a:pPr fontAlgn="base"/>
            <a:r>
              <a:rPr lang="en-GB" sz="2400" dirty="0"/>
              <a:t>Prolonged anxiety.</a:t>
            </a:r>
          </a:p>
          <a:p>
            <a:pPr fontAlgn="base"/>
            <a:r>
              <a:rPr lang="en-GB" sz="2400" dirty="0"/>
              <a:t>Prolonged sadness.</a:t>
            </a:r>
          </a:p>
          <a:p>
            <a:pPr fontAlgn="base"/>
            <a:r>
              <a:rPr lang="en-GB" sz="2400" dirty="0"/>
              <a:t>Irritability.</a:t>
            </a:r>
          </a:p>
          <a:p>
            <a:pPr fontAlgn="base"/>
            <a:r>
              <a:rPr lang="en-GB" sz="2400" dirty="0"/>
              <a:t>Labile mood.</a:t>
            </a:r>
          </a:p>
          <a:p>
            <a:pPr fontAlgn="base"/>
            <a:r>
              <a:rPr lang="en-GB" sz="2400" dirty="0"/>
              <a:t>Depression.</a:t>
            </a:r>
          </a:p>
          <a:p>
            <a:pPr fontAlgn="base"/>
            <a:r>
              <a:rPr lang="en-GB" sz="2400" dirty="0"/>
              <a:t>Agitation/anger.</a:t>
            </a:r>
          </a:p>
          <a:p>
            <a:pPr fontAlgn="base"/>
            <a:r>
              <a:rPr lang="en-GB" sz="2400" dirty="0"/>
              <a:t>Changed sense of humour.</a:t>
            </a:r>
          </a:p>
          <a:p>
            <a:pPr fontAlgn="base"/>
            <a:r>
              <a:rPr lang="en-GB" sz="2400" dirty="0"/>
              <a:t>Tuning out.</a:t>
            </a:r>
          </a:p>
          <a:p>
            <a:pPr fontAlgn="base"/>
            <a:r>
              <a:rPr lang="en-GB" sz="2400" dirty="0"/>
              <a:t>Feeling less safe in the world.</a:t>
            </a:r>
          </a:p>
        </p:txBody>
      </p:sp>
      <p:sp>
        <p:nvSpPr>
          <p:cNvPr id="4" name="Slide Number Placeholder 3"/>
          <p:cNvSpPr>
            <a:spLocks noGrp="1"/>
          </p:cNvSpPr>
          <p:nvPr>
            <p:ph type="sldNum" sz="quarter" idx="10"/>
          </p:nvPr>
        </p:nvSpPr>
        <p:spPr>
          <a:xfrm>
            <a:off x="65669766" y="3090361"/>
            <a:ext cx="50238554" cy="162681"/>
          </a:xfrm>
          <a:prstGeom prst="rect">
            <a:avLst/>
          </a:prstGeom>
        </p:spPr>
        <p:txBody>
          <a:bodyPr lIns="183047" tIns="91525" rIns="183047" bIns="91525"/>
          <a:lstStyle/>
          <a:p>
            <a:pPr algn="l" defTabSz="966450">
              <a:defRPr/>
            </a:pPr>
            <a:fld id="{27619FDC-300A-46BF-B581-CED51CD2E0CB}" type="slidenum">
              <a:rPr lang="en-GB" sz="1900">
                <a:solidFill>
                  <a:prstClr val="black"/>
                </a:solidFill>
                <a:latin typeface="Calibri"/>
              </a:rPr>
              <a:pPr algn="l" defTabSz="966450">
                <a:defRPr/>
              </a:pPr>
              <a:t>28</a:t>
            </a:fld>
            <a:endParaRPr lang="en-GB" sz="1900">
              <a:solidFill>
                <a:prstClr val="black"/>
              </a:solidFill>
              <a:latin typeface="Calibri"/>
            </a:endParaRPr>
          </a:p>
        </p:txBody>
      </p:sp>
    </p:spTree>
    <p:extLst>
      <p:ext uri="{BB962C8B-B14F-4D97-AF65-F5344CB8AC3E}">
        <p14:creationId xmlns:p14="http://schemas.microsoft.com/office/powerpoint/2010/main" val="389731895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means that the home can become associated with the trauma.</a:t>
            </a:r>
          </a:p>
        </p:txBody>
      </p:sp>
    </p:spTree>
    <p:extLst>
      <p:ext uri="{BB962C8B-B14F-4D97-AF65-F5344CB8AC3E}">
        <p14:creationId xmlns:p14="http://schemas.microsoft.com/office/powerpoint/2010/main" val="395059315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30650" y="328613"/>
            <a:ext cx="2890838" cy="1625600"/>
          </a:xfrm>
        </p:spPr>
      </p:sp>
      <p:sp>
        <p:nvSpPr>
          <p:cNvPr id="3" name="Notes Placeholder 2"/>
          <p:cNvSpPr>
            <a:spLocks noGrp="1"/>
          </p:cNvSpPr>
          <p:nvPr>
            <p:ph type="body" idx="1"/>
          </p:nvPr>
        </p:nvSpPr>
        <p:spPr/>
        <p:txBody>
          <a:bodyPr>
            <a:normAutofit/>
          </a:bodyPr>
          <a:lstStyle/>
          <a:p>
            <a:pPr defTabSz="1830482">
              <a:defRPr/>
            </a:pPr>
            <a:r>
              <a:rPr lang="en-GB" b="1" dirty="0"/>
              <a:t>BOARD BLAST:</a:t>
            </a:r>
          </a:p>
          <a:p>
            <a:pPr defTabSz="1830482">
              <a:defRPr/>
            </a:pPr>
            <a:r>
              <a:rPr lang="en-GB" dirty="0"/>
              <a:t>BIG SHEETS AT FRONT – one for RISKS, one for PROTECT</a:t>
            </a:r>
          </a:p>
          <a:p>
            <a:pPr defTabSz="1830482">
              <a:defRPr/>
            </a:pPr>
            <a:r>
              <a:rPr lang="en-GB" dirty="0"/>
              <a:t>Everyone does sticky notes for each</a:t>
            </a:r>
          </a:p>
          <a:p>
            <a:pPr defTabSz="1830482">
              <a:defRPr/>
            </a:pPr>
            <a:r>
              <a:rPr lang="en-GB" dirty="0"/>
              <a:t>Places on sheet</a:t>
            </a:r>
          </a:p>
          <a:p>
            <a:pPr defTabSz="1830482">
              <a:defRPr/>
            </a:pPr>
            <a:r>
              <a:rPr lang="en-GB" dirty="0"/>
              <a:t>Trainer to group / and read through</a:t>
            </a:r>
          </a:p>
          <a:p>
            <a:pPr defTabSz="1830482">
              <a:defRPr/>
            </a:pPr>
            <a:r>
              <a:rPr lang="en-GB" dirty="0"/>
              <a:t>Works better as small group activities to allow self reflection</a:t>
            </a:r>
          </a:p>
        </p:txBody>
      </p:sp>
      <p:sp>
        <p:nvSpPr>
          <p:cNvPr id="4" name="Slide Number Placeholder 3"/>
          <p:cNvSpPr>
            <a:spLocks noGrp="1"/>
          </p:cNvSpPr>
          <p:nvPr>
            <p:ph type="sldNum" sz="quarter" idx="10"/>
          </p:nvPr>
        </p:nvSpPr>
        <p:spPr>
          <a:xfrm>
            <a:off x="49252326" y="4120481"/>
            <a:ext cx="37678915" cy="216908"/>
          </a:xfrm>
          <a:prstGeom prst="rect">
            <a:avLst/>
          </a:prstGeom>
        </p:spPr>
        <p:txBody>
          <a:bodyPr lIns="183047" tIns="91525" rIns="183047" bIns="91525"/>
          <a:lstStyle/>
          <a:p>
            <a:fld id="{27619FDC-300A-46BF-B581-CED51CD2E0CB}" type="slidenum">
              <a:rPr lang="en-GB" smtClean="0"/>
              <a:pPr/>
              <a:t>30</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30650" y="328613"/>
            <a:ext cx="2890838" cy="1625600"/>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a:xfrm>
            <a:off x="49252326" y="4120481"/>
            <a:ext cx="37678915" cy="216908"/>
          </a:xfrm>
          <a:prstGeom prst="rect">
            <a:avLst/>
          </a:prstGeom>
        </p:spPr>
        <p:txBody>
          <a:bodyPr lIns="183047" tIns="91525" rIns="183047" bIns="91525"/>
          <a:lstStyle/>
          <a:p>
            <a:fld id="{27619FDC-300A-46BF-B581-CED51CD2E0CB}" type="slidenum">
              <a:rPr lang="en-GB" smtClean="0"/>
              <a:pPr/>
              <a:t>31</a:t>
            </a:fld>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30650" y="328613"/>
            <a:ext cx="2890838" cy="1625600"/>
          </a:xfrm>
        </p:spPr>
      </p:sp>
      <p:sp>
        <p:nvSpPr>
          <p:cNvPr id="3" name="Notes Placeholder 2"/>
          <p:cNvSpPr>
            <a:spLocks noGrp="1"/>
          </p:cNvSpPr>
          <p:nvPr>
            <p:ph type="body" idx="1"/>
          </p:nvPr>
        </p:nvSpPr>
        <p:spPr/>
        <p:txBody>
          <a:bodyPr>
            <a:normAutofit/>
          </a:bodyPr>
          <a:lstStyle/>
          <a:p>
            <a:pPr defTabSz="1830482">
              <a:defRPr/>
            </a:pPr>
            <a:r>
              <a:rPr lang="en-GB" b="1" dirty="0"/>
              <a:t>BOARD BLAST:</a:t>
            </a:r>
          </a:p>
          <a:p>
            <a:pPr defTabSz="1830482">
              <a:defRPr/>
            </a:pPr>
            <a:r>
              <a:rPr lang="en-GB" dirty="0"/>
              <a:t>BIG SHEETS AT FRONT – one for RISKS, one for PROTECT</a:t>
            </a:r>
          </a:p>
          <a:p>
            <a:pPr defTabSz="1830482">
              <a:defRPr/>
            </a:pPr>
            <a:r>
              <a:rPr lang="en-GB" dirty="0"/>
              <a:t>Everyone does sticky notes for each</a:t>
            </a:r>
          </a:p>
          <a:p>
            <a:pPr defTabSz="1830482">
              <a:defRPr/>
            </a:pPr>
            <a:r>
              <a:rPr lang="en-GB" dirty="0"/>
              <a:t>Places on sheet</a:t>
            </a:r>
          </a:p>
          <a:p>
            <a:pPr defTabSz="1830482">
              <a:defRPr/>
            </a:pPr>
            <a:r>
              <a:rPr lang="en-GB" dirty="0"/>
              <a:t>Trainer to group / and read through</a:t>
            </a:r>
          </a:p>
        </p:txBody>
      </p:sp>
      <p:sp>
        <p:nvSpPr>
          <p:cNvPr id="4" name="Slide Number Placeholder 3"/>
          <p:cNvSpPr>
            <a:spLocks noGrp="1"/>
          </p:cNvSpPr>
          <p:nvPr>
            <p:ph type="sldNum" sz="quarter" idx="10"/>
          </p:nvPr>
        </p:nvSpPr>
        <p:spPr>
          <a:xfrm>
            <a:off x="49252326" y="4120481"/>
            <a:ext cx="37678915" cy="216908"/>
          </a:xfrm>
          <a:prstGeom prst="rect">
            <a:avLst/>
          </a:prstGeom>
        </p:spPr>
        <p:txBody>
          <a:bodyPr lIns="183047" tIns="91525" rIns="183047" bIns="91525"/>
          <a:lstStyle/>
          <a:p>
            <a:fld id="{27619FDC-300A-46BF-B581-CED51CD2E0CB}" type="slidenum">
              <a:rPr lang="en-GB" smtClean="0"/>
              <a:pPr/>
              <a:t>32</a:t>
            </a:fld>
            <a:endParaRPr lang="en-GB"/>
          </a:p>
        </p:txBody>
      </p:sp>
    </p:spTree>
    <p:extLst>
      <p:ext uri="{BB962C8B-B14F-4D97-AF65-F5344CB8AC3E}">
        <p14:creationId xmlns:p14="http://schemas.microsoft.com/office/powerpoint/2010/main" val="145344031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30650" y="328613"/>
            <a:ext cx="2890838" cy="1625600"/>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a:xfrm>
            <a:off x="49252326" y="4120481"/>
            <a:ext cx="37678915" cy="216908"/>
          </a:xfrm>
          <a:prstGeom prst="rect">
            <a:avLst/>
          </a:prstGeom>
        </p:spPr>
        <p:txBody>
          <a:bodyPr lIns="183047" tIns="91525" rIns="183047" bIns="91525"/>
          <a:lstStyle/>
          <a:p>
            <a:fld id="{27619FDC-300A-46BF-B581-CED51CD2E0CB}" type="slidenum">
              <a:rPr lang="en-GB" smtClean="0"/>
              <a:pPr/>
              <a:t>33</a:t>
            </a:fld>
            <a:endParaRPr lang="en-GB"/>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 exhaustive</a:t>
            </a:r>
          </a:p>
        </p:txBody>
      </p:sp>
    </p:spTree>
    <p:extLst>
      <p:ext uri="{BB962C8B-B14F-4D97-AF65-F5344CB8AC3E}">
        <p14:creationId xmlns:p14="http://schemas.microsoft.com/office/powerpoint/2010/main" val="142294792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active listening skills</a:t>
            </a:r>
          </a:p>
          <a:p>
            <a:r>
              <a:rPr lang="en-GB" dirty="0"/>
              <a:t>Ensure you allocate time to listen to a member of staff who needs to discuss VT</a:t>
            </a:r>
          </a:p>
          <a:p>
            <a:r>
              <a:rPr lang="en-GB" dirty="0"/>
              <a:t>Recognise the staff members resilience and acknowledge this whilst providing a safe opportunity to disclose VT avoiding blame, shame and negativity</a:t>
            </a:r>
          </a:p>
        </p:txBody>
      </p:sp>
    </p:spTree>
    <p:extLst>
      <p:ext uri="{BB962C8B-B14F-4D97-AF65-F5344CB8AC3E}">
        <p14:creationId xmlns:p14="http://schemas.microsoft.com/office/powerpoint/2010/main" val="330777621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604031" indent="-604031" defTabSz="483224">
              <a:spcAft>
                <a:spcPts val="634"/>
              </a:spcAft>
              <a:buClr>
                <a:srgbClr val="90C226"/>
              </a:buClr>
              <a:buSzPct val="80000"/>
              <a:buFont typeface="Arial" panose="020B0604020202020204" pitchFamily="34" charset="0"/>
              <a:buChar char="•"/>
              <a:defRPr/>
            </a:pPr>
            <a:r>
              <a:rPr lang="en-US" sz="3000" dirty="0">
                <a:solidFill>
                  <a:srgbClr val="1B1B1B"/>
                </a:solidFill>
                <a:latin typeface="Calibri" panose="020F0502020204030204" pitchFamily="34" charset="0"/>
                <a:cs typeface="Calibri" panose="020F0502020204030204" pitchFamily="34" charset="0"/>
              </a:rPr>
              <a:t>Helping them establish a consistent work-to-home transition that creates an important boundary and safe place outside the workplace</a:t>
            </a:r>
          </a:p>
          <a:p>
            <a:endParaRPr lang="en-GB" dirty="0"/>
          </a:p>
        </p:txBody>
      </p:sp>
    </p:spTree>
    <p:extLst>
      <p:ext uri="{BB962C8B-B14F-4D97-AF65-F5344CB8AC3E}">
        <p14:creationId xmlns:p14="http://schemas.microsoft.com/office/powerpoint/2010/main" val="80613180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09998095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17330855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2400" b="1" dirty="0"/>
              <a:t>Any stratagem that helps distance a traumatic scene will dampen its emotional power</a:t>
            </a:r>
            <a:endParaRPr lang="en-GB" b="1" dirty="0"/>
          </a:p>
        </p:txBody>
      </p:sp>
      <p:sp>
        <p:nvSpPr>
          <p:cNvPr id="4" name="Slide Number Placeholder 3"/>
          <p:cNvSpPr>
            <a:spLocks noGrp="1"/>
          </p:cNvSpPr>
          <p:nvPr>
            <p:ph type="sldNum" sz="quarter" idx="5"/>
          </p:nvPr>
        </p:nvSpPr>
        <p:spPr>
          <a:xfrm>
            <a:off x="49252326" y="4120481"/>
            <a:ext cx="37678915" cy="216908"/>
          </a:xfrm>
          <a:prstGeom prst="rect">
            <a:avLst/>
          </a:prstGeom>
        </p:spPr>
        <p:txBody>
          <a:bodyPr lIns="183047" tIns="91525" rIns="183047" bIns="91525"/>
          <a:lstStyle/>
          <a:p>
            <a:fld id="{27619FDC-300A-46BF-B581-CED51CD2E0CB}" type="slidenum">
              <a:rPr lang="en-GB" smtClean="0"/>
              <a:pPr/>
              <a:t>42</a:t>
            </a:fld>
            <a:endParaRPr lang="en-GB"/>
          </a:p>
        </p:txBody>
      </p:sp>
    </p:spTree>
    <p:extLst>
      <p:ext uri="{BB962C8B-B14F-4D97-AF65-F5344CB8AC3E}">
        <p14:creationId xmlns:p14="http://schemas.microsoft.com/office/powerpoint/2010/main" val="116695944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30650" y="328613"/>
            <a:ext cx="2890838" cy="1625600"/>
          </a:xfrm>
        </p:spPr>
      </p:sp>
      <p:sp>
        <p:nvSpPr>
          <p:cNvPr id="3" name="Notes Placeholder 2"/>
          <p:cNvSpPr>
            <a:spLocks noGrp="1"/>
          </p:cNvSpPr>
          <p:nvPr>
            <p:ph type="body" idx="1"/>
          </p:nvPr>
        </p:nvSpPr>
        <p:spPr/>
        <p:txBody>
          <a:bodyPr>
            <a:normAutofit fontScale="77500" lnSpcReduction="20000"/>
          </a:bodyPr>
          <a:lstStyle/>
          <a:p>
            <a:r>
              <a:rPr lang="en-GB" sz="2400" dirty="0"/>
              <a:t>placed the client’s chair on the </a:t>
            </a:r>
            <a:r>
              <a:rPr lang="en-GB" sz="2400" b="1" dirty="0"/>
              <a:t>other side of her desk to provide a natural boundary</a:t>
            </a:r>
            <a:r>
              <a:rPr lang="en-GB" sz="2400" dirty="0"/>
              <a:t>? which protected her from feeling so much of her client’s pain.</a:t>
            </a:r>
          </a:p>
          <a:p>
            <a:endParaRPr lang="en-GB" sz="2400" dirty="0"/>
          </a:p>
          <a:p>
            <a:r>
              <a:rPr lang="en-GB" b="1" dirty="0"/>
              <a:t>SOLER</a:t>
            </a:r>
          </a:p>
          <a:p>
            <a:pPr algn="l"/>
            <a:r>
              <a:rPr lang="en-US" b="0" i="0" dirty="0">
                <a:solidFill>
                  <a:srgbClr val="7A7A7A"/>
                </a:solidFill>
                <a:effectLst/>
                <a:latin typeface="Roboto" panose="02000000000000000000" pitchFamily="2" charset="0"/>
              </a:rPr>
              <a:t>Developed by Gerald Egan, in his book, The Skilled Helper, this acronym details the essential parts of communication –</a:t>
            </a:r>
          </a:p>
          <a:p>
            <a:pPr algn="l"/>
            <a:r>
              <a:rPr lang="en-US" b="1" i="0" dirty="0">
                <a:solidFill>
                  <a:srgbClr val="7030A0"/>
                </a:solidFill>
                <a:effectLst/>
                <a:latin typeface="Roboto" panose="02000000000000000000" pitchFamily="2" charset="0"/>
              </a:rPr>
              <a:t>S</a:t>
            </a:r>
            <a:endParaRPr lang="en-US" b="0" i="0" dirty="0">
              <a:solidFill>
                <a:srgbClr val="7A7A7A"/>
              </a:solidFill>
              <a:effectLst/>
              <a:latin typeface="Roboto" panose="02000000000000000000" pitchFamily="2" charset="0"/>
            </a:endParaRPr>
          </a:p>
          <a:p>
            <a:pPr algn="l">
              <a:buFont typeface="Arial" panose="020B0604020202020204" pitchFamily="34" charset="0"/>
              <a:buChar char="•"/>
            </a:pPr>
            <a:r>
              <a:rPr lang="en-US" b="0" i="0" dirty="0">
                <a:solidFill>
                  <a:srgbClr val="7A7A7A"/>
                </a:solidFill>
                <a:effectLst/>
                <a:latin typeface="Roboto" panose="02000000000000000000" pitchFamily="2" charset="0"/>
              </a:rPr>
              <a:t>S stands for sitting squarely. So you sit and face the person that you are talking to. We should sit attentively at an angle to the person, so that we can look at them directly and show that we are listening to them and paying attention to them.</a:t>
            </a:r>
          </a:p>
          <a:p>
            <a:pPr algn="l"/>
            <a:r>
              <a:rPr lang="en-US" b="1" i="0" dirty="0">
                <a:solidFill>
                  <a:srgbClr val="7030A0"/>
                </a:solidFill>
                <a:effectLst/>
                <a:latin typeface="Roboto" panose="02000000000000000000" pitchFamily="2" charset="0"/>
              </a:rPr>
              <a:t>O</a:t>
            </a:r>
            <a:endParaRPr lang="en-US" b="0" i="0" dirty="0">
              <a:solidFill>
                <a:srgbClr val="7A7A7A"/>
              </a:solidFill>
              <a:effectLst/>
              <a:latin typeface="Roboto" panose="02000000000000000000" pitchFamily="2" charset="0"/>
            </a:endParaRPr>
          </a:p>
          <a:p>
            <a:pPr algn="l">
              <a:buFont typeface="Arial" panose="020B0604020202020204" pitchFamily="34" charset="0"/>
              <a:buChar char="•"/>
            </a:pPr>
            <a:r>
              <a:rPr lang="en-US" b="0" i="0" dirty="0">
                <a:solidFill>
                  <a:srgbClr val="7A7A7A"/>
                </a:solidFill>
                <a:effectLst/>
                <a:latin typeface="Roboto" panose="02000000000000000000" pitchFamily="2" charset="0"/>
              </a:rPr>
              <a:t>O stands for having an open posture. Do not cross your arms as this can make us appear anxious or defensive.</a:t>
            </a:r>
          </a:p>
          <a:p>
            <a:pPr algn="l"/>
            <a:r>
              <a:rPr lang="en-US" b="1" i="0" dirty="0">
                <a:solidFill>
                  <a:srgbClr val="7030A0"/>
                </a:solidFill>
                <a:effectLst/>
                <a:latin typeface="Roboto" panose="02000000000000000000" pitchFamily="2" charset="0"/>
              </a:rPr>
              <a:t>L</a:t>
            </a:r>
            <a:endParaRPr lang="en-US" b="0" i="0" dirty="0">
              <a:solidFill>
                <a:srgbClr val="7A7A7A"/>
              </a:solidFill>
              <a:effectLst/>
              <a:latin typeface="Roboto" panose="02000000000000000000" pitchFamily="2" charset="0"/>
            </a:endParaRPr>
          </a:p>
          <a:p>
            <a:pPr algn="l">
              <a:buFont typeface="Arial" panose="020B0604020202020204" pitchFamily="34" charset="0"/>
              <a:buChar char="•"/>
            </a:pPr>
            <a:r>
              <a:rPr lang="en-US" b="0" i="0" dirty="0">
                <a:solidFill>
                  <a:srgbClr val="7A7A7A"/>
                </a:solidFill>
                <a:effectLst/>
                <a:latin typeface="Roboto" panose="02000000000000000000" pitchFamily="2" charset="0"/>
              </a:rPr>
              <a:t>Lean forwards to show we are interested in what the person is talking about. It also means that the person can lower their voice if they wish to, if they are talking about personal issues, for example. </a:t>
            </a:r>
          </a:p>
          <a:p>
            <a:pPr algn="l"/>
            <a:r>
              <a:rPr lang="en-US" b="1" i="0" dirty="0">
                <a:solidFill>
                  <a:srgbClr val="7030A0"/>
                </a:solidFill>
                <a:effectLst/>
                <a:latin typeface="Roboto" panose="02000000000000000000" pitchFamily="2" charset="0"/>
              </a:rPr>
              <a:t>E</a:t>
            </a:r>
            <a:endParaRPr lang="en-US" b="0" i="0" dirty="0">
              <a:solidFill>
                <a:srgbClr val="7A7A7A"/>
              </a:solidFill>
              <a:effectLst/>
              <a:latin typeface="Roboto" panose="02000000000000000000" pitchFamily="2" charset="0"/>
            </a:endParaRPr>
          </a:p>
          <a:p>
            <a:pPr algn="l">
              <a:buFont typeface="Arial" panose="020B0604020202020204" pitchFamily="34" charset="0"/>
              <a:buChar char="•"/>
            </a:pPr>
            <a:r>
              <a:rPr lang="en-US" b="0" i="0" dirty="0">
                <a:solidFill>
                  <a:srgbClr val="7A7A7A"/>
                </a:solidFill>
                <a:effectLst/>
                <a:latin typeface="Roboto" panose="02000000000000000000" pitchFamily="2" charset="0"/>
              </a:rPr>
              <a:t>E stands for eye contact. Maintaining eye contact again shows that we are interested and listening to what the person has to say.  It doesn't mean stare at the person as this can make them feel uncomfortable, but maintain good, positive eye contact.</a:t>
            </a:r>
          </a:p>
          <a:p>
            <a:pPr algn="l"/>
            <a:r>
              <a:rPr lang="en-US" b="1" i="0" dirty="0">
                <a:solidFill>
                  <a:srgbClr val="7030A0"/>
                </a:solidFill>
                <a:effectLst/>
                <a:latin typeface="Roboto" panose="02000000000000000000" pitchFamily="2" charset="0"/>
              </a:rPr>
              <a:t>R</a:t>
            </a:r>
            <a:endParaRPr lang="en-US" b="0" i="0" dirty="0">
              <a:solidFill>
                <a:srgbClr val="7A7A7A"/>
              </a:solidFill>
              <a:effectLst/>
              <a:latin typeface="Roboto" panose="02000000000000000000" pitchFamily="2" charset="0"/>
            </a:endParaRPr>
          </a:p>
          <a:p>
            <a:pPr algn="l">
              <a:buFont typeface="Arial" panose="020B0604020202020204" pitchFamily="34" charset="0"/>
              <a:buChar char="•"/>
            </a:pPr>
            <a:r>
              <a:rPr lang="en-US" b="0" i="0" dirty="0">
                <a:solidFill>
                  <a:srgbClr val="7A7A7A"/>
                </a:solidFill>
                <a:effectLst/>
                <a:latin typeface="Roboto" panose="02000000000000000000" pitchFamily="2" charset="0"/>
              </a:rPr>
              <a:t>R stands for relaxed body language. This shows the person that you are not in a rush to get away, but are letting them talk at their own pace.</a:t>
            </a:r>
          </a:p>
          <a:p>
            <a:pPr algn="l"/>
            <a:r>
              <a:rPr lang="en-US" b="0" i="0" dirty="0">
                <a:solidFill>
                  <a:srgbClr val="7A7A7A"/>
                </a:solidFill>
                <a:effectLst/>
                <a:latin typeface="Roboto" panose="02000000000000000000" pitchFamily="2" charset="0"/>
              </a:rPr>
              <a:t>When listening to people, it is important to show your interest.  Active listening is not just listening and hearing, it is also developing an interaction with the person we are listening to.  </a:t>
            </a:r>
          </a:p>
          <a:p>
            <a:pPr algn="l"/>
            <a:r>
              <a:rPr lang="en-US" b="0" i="0" dirty="0">
                <a:solidFill>
                  <a:srgbClr val="7A7A7A"/>
                </a:solidFill>
                <a:effectLst/>
                <a:latin typeface="Roboto" panose="02000000000000000000" pitchFamily="2" charset="0"/>
              </a:rPr>
              <a:t>As a visually driven counselling skill, SOLER does not lend itself to a telephone or online counselling situation. You would need to look to other more appropriate methods for these.</a:t>
            </a:r>
          </a:p>
          <a:p>
            <a:endParaRPr lang="en-GB" b="1" dirty="0"/>
          </a:p>
        </p:txBody>
      </p:sp>
      <p:sp>
        <p:nvSpPr>
          <p:cNvPr id="4" name="Slide Number Placeholder 3"/>
          <p:cNvSpPr>
            <a:spLocks noGrp="1"/>
          </p:cNvSpPr>
          <p:nvPr>
            <p:ph type="sldNum" sz="quarter" idx="10"/>
          </p:nvPr>
        </p:nvSpPr>
        <p:spPr>
          <a:xfrm>
            <a:off x="49252326" y="4120481"/>
            <a:ext cx="37678915" cy="216908"/>
          </a:xfrm>
          <a:prstGeom prst="rect">
            <a:avLst/>
          </a:prstGeom>
        </p:spPr>
        <p:txBody>
          <a:bodyPr lIns="183047" tIns="91525" rIns="183047" bIns="91525"/>
          <a:lstStyle/>
          <a:p>
            <a:fld id="{27619FDC-300A-46BF-B581-CED51CD2E0CB}" type="slidenum">
              <a:rPr lang="en-GB" smtClean="0"/>
              <a:pPr/>
              <a:t>43</a:t>
            </a:fld>
            <a:endParaRPr lang="en-GB"/>
          </a:p>
        </p:txBody>
      </p:sp>
    </p:spTree>
    <p:extLst>
      <p:ext uri="{BB962C8B-B14F-4D97-AF65-F5344CB8AC3E}">
        <p14:creationId xmlns:p14="http://schemas.microsoft.com/office/powerpoint/2010/main" val="356668672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2815495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lgn="l" defTabSz="966450">
              <a:defRPr/>
            </a:pPr>
            <a:fld id="{27619FDC-300A-46BF-B581-CED51CD2E0CB}" type="slidenum">
              <a:rPr lang="en-GB" sz="1900">
                <a:solidFill>
                  <a:prstClr val="black"/>
                </a:solidFill>
                <a:latin typeface="Calibri"/>
              </a:rPr>
              <a:pPr algn="l" defTabSz="966450">
                <a:defRPr/>
              </a:pPr>
              <a:t>46</a:t>
            </a:fld>
            <a:endParaRPr lang="en-GB" sz="1900">
              <a:solidFill>
                <a:prstClr val="black"/>
              </a:solidFill>
              <a:latin typeface="Calibri"/>
            </a:endParaRPr>
          </a:p>
        </p:txBody>
      </p:sp>
    </p:spTree>
    <p:extLst>
      <p:ext uri="{BB962C8B-B14F-4D97-AF65-F5344CB8AC3E}">
        <p14:creationId xmlns:p14="http://schemas.microsoft.com/office/powerpoint/2010/main" val="169612210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30650" y="328613"/>
            <a:ext cx="2890838" cy="1625600"/>
          </a:xfrm>
        </p:spPr>
      </p:sp>
      <p:sp>
        <p:nvSpPr>
          <p:cNvPr id="3" name="Notes Placeholder 2"/>
          <p:cNvSpPr>
            <a:spLocks noGrp="1"/>
          </p:cNvSpPr>
          <p:nvPr>
            <p:ph type="body" idx="1"/>
          </p:nvPr>
        </p:nvSpPr>
        <p:spPr/>
        <p:txBody>
          <a:bodyPr>
            <a:normAutofit/>
          </a:bodyPr>
          <a:lstStyle/>
          <a:p>
            <a:r>
              <a:rPr lang="en-GB" dirty="0"/>
              <a:t>Ensure they swap roles </a:t>
            </a:r>
          </a:p>
          <a:p>
            <a:endParaRPr lang="en-GB" dirty="0"/>
          </a:p>
          <a:p>
            <a:r>
              <a:rPr lang="en-GB" dirty="0"/>
              <a:t>DISCUSS:  What did you notice? Was it harder to mirror or to un-mirror? Why?</a:t>
            </a:r>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a:xfrm>
            <a:off x="49252325" y="4120480"/>
            <a:ext cx="37678915" cy="216908"/>
          </a:xfrm>
          <a:prstGeom prst="rect">
            <a:avLst/>
          </a:prstGeom>
        </p:spPr>
        <p:txBody>
          <a:bodyPr lIns="183047" tIns="91525" rIns="183047" bIns="91525"/>
          <a:lstStyle/>
          <a:p>
            <a:fld id="{27619FDC-300A-46BF-B581-CED51CD2E0CB}" type="slidenum">
              <a:rPr lang="en-GB" smtClean="0"/>
              <a:pPr/>
              <a:t>47</a:t>
            </a:fld>
            <a:endParaRPr lang="en-GB"/>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608500" y="331788"/>
            <a:ext cx="2914650" cy="1639887"/>
          </a:xfrm>
        </p:spPr>
      </p:sp>
      <p:sp>
        <p:nvSpPr>
          <p:cNvPr id="3" name="Notes Placeholder 2"/>
          <p:cNvSpPr>
            <a:spLocks noGrp="1"/>
          </p:cNvSpPr>
          <p:nvPr>
            <p:ph type="body" idx="1"/>
          </p:nvPr>
        </p:nvSpPr>
        <p:spPr/>
        <p:txBody>
          <a:bodyPr>
            <a:normAutofit/>
          </a:bodyPr>
          <a:lstStyle/>
          <a:p>
            <a:r>
              <a:rPr lang="en-GB" dirty="0"/>
              <a:t>Ensure they swap roles </a:t>
            </a:r>
          </a:p>
          <a:p>
            <a:endParaRPr lang="en-GB" dirty="0"/>
          </a:p>
          <a:p>
            <a:r>
              <a:rPr lang="en-GB" dirty="0"/>
              <a:t>DISCUSS:  What did you notice? Was it harder to mirror or to un-mirror? Why?</a:t>
            </a:r>
          </a:p>
          <a:p>
            <a:endParaRPr lang="en-GB" dirty="0"/>
          </a:p>
          <a:p>
            <a:endParaRPr lang="en-GB" dirty="0"/>
          </a:p>
        </p:txBody>
      </p:sp>
      <p:sp>
        <p:nvSpPr>
          <p:cNvPr id="4" name="Slide Number Placeholder 3"/>
          <p:cNvSpPr>
            <a:spLocks noGrp="1"/>
          </p:cNvSpPr>
          <p:nvPr>
            <p:ph type="sldNum" sz="quarter" idx="10"/>
          </p:nvPr>
        </p:nvSpPr>
        <p:spPr>
          <a:xfrm>
            <a:off x="49919449" y="4158036"/>
            <a:ext cx="38189279" cy="218885"/>
          </a:xfrm>
          <a:prstGeom prst="rect">
            <a:avLst/>
          </a:prstGeom>
        </p:spPr>
        <p:txBody>
          <a:bodyPr lIns="185065" tIns="92533" rIns="185065" bIns="92533"/>
          <a:lstStyle/>
          <a:p>
            <a:fld id="{27619FDC-300A-46BF-B581-CED51CD2E0CB}" type="slidenum">
              <a:rPr lang="en-GB" smtClean="0"/>
              <a:pPr/>
              <a:t>48</a:t>
            </a:fld>
            <a:endParaRPr lang="en-GB"/>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608500" y="331788"/>
            <a:ext cx="2914650" cy="1639887"/>
          </a:xfrm>
        </p:spPr>
      </p:sp>
      <p:sp>
        <p:nvSpPr>
          <p:cNvPr id="3" name="Notes Placeholder 2"/>
          <p:cNvSpPr>
            <a:spLocks noGrp="1"/>
          </p:cNvSpPr>
          <p:nvPr>
            <p:ph type="body" idx="1"/>
          </p:nvPr>
        </p:nvSpPr>
        <p:spPr/>
        <p:txBody>
          <a:bodyPr>
            <a:normAutofit/>
          </a:bodyPr>
          <a:lstStyle/>
          <a:p>
            <a:r>
              <a:rPr lang="en-GB" sz="2400" u="sng" dirty="0">
                <a:hlinkClick r:id="rId3"/>
              </a:rPr>
              <a:t>https://www.skillsyouneed.com/ips/empathy-types.html</a:t>
            </a:r>
            <a:endParaRPr lang="en-GB" sz="2400" dirty="0"/>
          </a:p>
          <a:p>
            <a:r>
              <a:rPr lang="en-GB" sz="2400" b="1" dirty="0"/>
              <a:t>Somatic empathy</a:t>
            </a:r>
            <a:r>
              <a:rPr lang="en-GB" sz="2400" dirty="0"/>
              <a:t> : </a:t>
            </a:r>
            <a:r>
              <a:rPr lang="en-GB" sz="2400" b="1" dirty="0"/>
              <a:t>for example</a:t>
            </a:r>
            <a:r>
              <a:rPr lang="en-GB" sz="2400" dirty="0"/>
              <a:t>, if you see someone hit hard in the stomach with a ball during a sports game, you may double over as if you had been hit, too</a:t>
            </a:r>
          </a:p>
          <a:p>
            <a:r>
              <a:rPr lang="en-GB" sz="2400" dirty="0"/>
              <a:t> </a:t>
            </a:r>
          </a:p>
          <a:p>
            <a:pPr defTabSz="1850654">
              <a:defRPr/>
            </a:pPr>
            <a:r>
              <a:rPr lang="en-GB" dirty="0"/>
              <a:t>Thickening your skin – think of client that seems to intrude on you. Where do you feel it when you think of them? How can you thicken the skin in this area?</a:t>
            </a:r>
          </a:p>
          <a:p>
            <a:endParaRPr lang="en-GB" dirty="0"/>
          </a:p>
        </p:txBody>
      </p:sp>
      <p:sp>
        <p:nvSpPr>
          <p:cNvPr id="4" name="Slide Number Placeholder 3"/>
          <p:cNvSpPr>
            <a:spLocks noGrp="1"/>
          </p:cNvSpPr>
          <p:nvPr>
            <p:ph type="sldNum" sz="quarter" idx="10"/>
          </p:nvPr>
        </p:nvSpPr>
        <p:spPr>
          <a:xfrm>
            <a:off x="49919449" y="4158036"/>
            <a:ext cx="38189279" cy="218885"/>
          </a:xfrm>
          <a:prstGeom prst="rect">
            <a:avLst/>
          </a:prstGeom>
        </p:spPr>
        <p:txBody>
          <a:bodyPr lIns="185065" tIns="92533" rIns="185065" bIns="92533"/>
          <a:lstStyle/>
          <a:p>
            <a:fld id="{27619FDC-300A-46BF-B581-CED51CD2E0CB}" type="slidenum">
              <a:rPr lang="en-GB" smtClean="0"/>
              <a:pPr/>
              <a:t>50</a:t>
            </a:fld>
            <a:endParaRPr lang="en-GB"/>
          </a:p>
        </p:txBody>
      </p:sp>
    </p:spTree>
    <p:extLst>
      <p:ext uri="{BB962C8B-B14F-4D97-AF65-F5344CB8AC3E}">
        <p14:creationId xmlns:p14="http://schemas.microsoft.com/office/powerpoint/2010/main" val="378433684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we’re susceptible </a:t>
            </a:r>
            <a:r>
              <a:rPr lang="en-GB" b="1" dirty="0"/>
              <a:t>to re-enacting our past with clients</a:t>
            </a:r>
            <a:r>
              <a:rPr lang="en-GB" dirty="0"/>
              <a:t>, in ways that benefit no one.</a:t>
            </a:r>
          </a:p>
          <a:p>
            <a:endParaRPr lang="en-GB" dirty="0"/>
          </a:p>
          <a:p>
            <a:endParaRPr lang="en-GB" dirty="0"/>
          </a:p>
          <a:p>
            <a:r>
              <a:rPr lang="en-GB" dirty="0"/>
              <a:t>Example of – who are you rescuing? Domestic abuse. </a:t>
            </a:r>
          </a:p>
          <a:p>
            <a:r>
              <a:rPr lang="en-GB" dirty="0"/>
              <a:t> </a:t>
            </a:r>
          </a:p>
          <a:p>
            <a:endParaRPr lang="en-GB" dirty="0"/>
          </a:p>
        </p:txBody>
      </p:sp>
      <p:sp>
        <p:nvSpPr>
          <p:cNvPr id="4" name="Slide Number Placeholder 3"/>
          <p:cNvSpPr>
            <a:spLocks noGrp="1"/>
          </p:cNvSpPr>
          <p:nvPr>
            <p:ph type="sldNum" sz="quarter" idx="5"/>
          </p:nvPr>
        </p:nvSpPr>
        <p:spPr>
          <a:xfrm>
            <a:off x="49252326" y="4120481"/>
            <a:ext cx="37678915" cy="216908"/>
          </a:xfrm>
          <a:prstGeom prst="rect">
            <a:avLst/>
          </a:prstGeom>
        </p:spPr>
        <p:txBody>
          <a:bodyPr lIns="183047" tIns="91525" rIns="183047" bIns="91525"/>
          <a:lstStyle/>
          <a:p>
            <a:fld id="{27619FDC-300A-46BF-B581-CED51CD2E0CB}" type="slidenum">
              <a:rPr lang="en-GB" smtClean="0"/>
              <a:pPr/>
              <a:t>51</a:t>
            </a:fld>
            <a:endParaRPr lang="en-GB"/>
          </a:p>
        </p:txBody>
      </p:sp>
    </p:spTree>
    <p:extLst>
      <p:ext uri="{BB962C8B-B14F-4D97-AF65-F5344CB8AC3E}">
        <p14:creationId xmlns:p14="http://schemas.microsoft.com/office/powerpoint/2010/main" val="310982420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 you manage your own boundaries?</a:t>
            </a:r>
          </a:p>
          <a:p>
            <a:r>
              <a:rPr lang="en-GB" dirty="0"/>
              <a:t>Are you aware of any bias or unrealistic expectations</a:t>
            </a:r>
          </a:p>
          <a:p>
            <a:r>
              <a:rPr lang="en-GB" dirty="0"/>
              <a:t>Do you know how to access support for staff and for yourself?</a:t>
            </a:r>
          </a:p>
        </p:txBody>
      </p:sp>
    </p:spTree>
    <p:extLst>
      <p:ext uri="{BB962C8B-B14F-4D97-AF65-F5344CB8AC3E}">
        <p14:creationId xmlns:p14="http://schemas.microsoft.com/office/powerpoint/2010/main" val="126415751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ASMR videos</a:t>
            </a:r>
          </a:p>
          <a:p>
            <a:r>
              <a:rPr lang="en-GB" dirty="0"/>
              <a:t>Sleep stories – CALM app: John McEnroe reading rules of tennis, Harry Stiles, Stephen Fry, Matthew McConachie, Idris Elba</a:t>
            </a:r>
          </a:p>
        </p:txBody>
      </p:sp>
    </p:spTree>
    <p:extLst>
      <p:ext uri="{BB962C8B-B14F-4D97-AF65-F5344CB8AC3E}">
        <p14:creationId xmlns:p14="http://schemas.microsoft.com/office/powerpoint/2010/main" val="198151706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Everyone to draw around a mug/circle and map out where they would plot their portions at the moment. 10 minutes for this. </a:t>
            </a:r>
          </a:p>
        </p:txBody>
      </p:sp>
      <p:sp>
        <p:nvSpPr>
          <p:cNvPr id="4" name="Slide Number Placeholder 3"/>
          <p:cNvSpPr>
            <a:spLocks noGrp="1"/>
          </p:cNvSpPr>
          <p:nvPr>
            <p:ph type="sldNum" sz="quarter" idx="5"/>
          </p:nvPr>
        </p:nvSpPr>
        <p:spPr/>
        <p:txBody>
          <a:bodyPr/>
          <a:lstStyle/>
          <a:p>
            <a:fld id="{C6C5382F-0F6E-4171-9641-1690BD13AFCA}" type="slidenum">
              <a:rPr lang="en-GB" smtClean="0"/>
              <a:t>58</a:t>
            </a:fld>
            <a:endParaRPr lang="en-GB"/>
          </a:p>
        </p:txBody>
      </p:sp>
    </p:spTree>
    <p:extLst>
      <p:ext uri="{BB962C8B-B14F-4D97-AF65-F5344CB8AC3E}">
        <p14:creationId xmlns:p14="http://schemas.microsoft.com/office/powerpoint/2010/main" val="245999383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Aft>
                <a:spcPts val="634"/>
              </a:spcAft>
            </a:pPr>
            <a:endParaRPr lang="en-GB" sz="1300" dirty="0">
              <a:solidFill>
                <a:srgbClr val="000000"/>
              </a:solidFill>
            </a:endParaRPr>
          </a:p>
          <a:p>
            <a:pPr>
              <a:lnSpc>
                <a:spcPct val="90000"/>
              </a:lnSpc>
              <a:spcAft>
                <a:spcPts val="634"/>
              </a:spcAft>
            </a:pPr>
            <a:r>
              <a:rPr lang="en-US" sz="1300" dirty="0">
                <a:solidFill>
                  <a:srgbClr val="000000"/>
                </a:solidFill>
              </a:rPr>
              <a:t>Frogs/toads can adjust their temperature, if they are put in water and the temperature rises, they will continue to adjust their body temperature, the problem is they have then used up all their energy and will die as they will have no energy left to jump out….</a:t>
            </a:r>
            <a:endParaRPr lang="en-GB" sz="1300" dirty="0">
              <a:solidFill>
                <a:srgbClr val="000000"/>
              </a:solidFill>
            </a:endParaRPr>
          </a:p>
          <a:p>
            <a:pPr>
              <a:lnSpc>
                <a:spcPct val="90000"/>
              </a:lnSpc>
              <a:spcAft>
                <a:spcPts val="634"/>
              </a:spcAft>
            </a:pPr>
            <a:endParaRPr lang="en-US" sz="1300" dirty="0">
              <a:solidFill>
                <a:srgbClr val="000000"/>
              </a:solidFill>
            </a:endParaRPr>
          </a:p>
          <a:p>
            <a:pPr>
              <a:lnSpc>
                <a:spcPct val="90000"/>
              </a:lnSpc>
              <a:spcAft>
                <a:spcPts val="634"/>
              </a:spcAft>
            </a:pPr>
            <a:r>
              <a:rPr lang="en-US" sz="1300" dirty="0">
                <a:solidFill>
                  <a:srgbClr val="000000"/>
                </a:solidFill>
              </a:rPr>
              <a:t>When will you know when to stop…put the brakes on…</a:t>
            </a:r>
          </a:p>
          <a:p>
            <a:endParaRPr lang="en-GB" dirty="0"/>
          </a:p>
        </p:txBody>
      </p:sp>
      <p:sp>
        <p:nvSpPr>
          <p:cNvPr id="4" name="Slide Number Placeholder 3"/>
          <p:cNvSpPr>
            <a:spLocks noGrp="1"/>
          </p:cNvSpPr>
          <p:nvPr>
            <p:ph type="sldNum" sz="quarter" idx="5"/>
          </p:nvPr>
        </p:nvSpPr>
        <p:spPr/>
        <p:txBody>
          <a:bodyPr/>
          <a:lstStyle/>
          <a:p>
            <a:fld id="{C6C5382F-0F6E-4171-9641-1690BD13AFCA}" type="slidenum">
              <a:rPr lang="en-GB" smtClean="0"/>
              <a:t>62</a:t>
            </a:fld>
            <a:endParaRPr lang="en-GB"/>
          </a:p>
        </p:txBody>
      </p:sp>
    </p:spTree>
    <p:extLst>
      <p:ext uri="{BB962C8B-B14F-4D97-AF65-F5344CB8AC3E}">
        <p14:creationId xmlns:p14="http://schemas.microsoft.com/office/powerpoint/2010/main" val="228759846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a:xfrm>
            <a:off x="49252326" y="4120481"/>
            <a:ext cx="37678915" cy="216908"/>
          </a:xfrm>
          <a:prstGeom prst="rect">
            <a:avLst/>
          </a:prstGeom>
        </p:spPr>
        <p:txBody>
          <a:bodyPr lIns="183047" tIns="91525" rIns="183047" bIns="91525"/>
          <a:lstStyle/>
          <a:p>
            <a:fld id="{27619FDC-300A-46BF-B581-CED51CD2E0CB}" type="slidenum">
              <a:rPr lang="en-GB" smtClean="0"/>
              <a:pPr/>
              <a:t>63</a:t>
            </a:fld>
            <a:endParaRPr lang="en-GB"/>
          </a:p>
        </p:txBody>
      </p:sp>
    </p:spTree>
    <p:extLst>
      <p:ext uri="{BB962C8B-B14F-4D97-AF65-F5344CB8AC3E}">
        <p14:creationId xmlns:p14="http://schemas.microsoft.com/office/powerpoint/2010/main" val="210312642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feedback and certificate:   </a:t>
            </a:r>
          </a:p>
          <a:p>
            <a:r>
              <a:rPr lang="en-GB" sz="1900" b="1" u="sng" dirty="0">
                <a:solidFill>
                  <a:srgbClr val="0563C1"/>
                </a:solidFill>
                <a:latin typeface="Calibri" panose="020F0502020204030204" pitchFamily="34" charset="0"/>
                <a:ea typeface="Calibri" panose="020F0502020204030204" pitchFamily="34" charset="0"/>
                <a:cs typeface="Calibri" panose="020F0502020204030204" pitchFamily="34" charset="0"/>
                <a:hlinkClick r:id="rId3"/>
              </a:rPr>
              <a:t>https://forms.office.com/e/5ZencswM1f</a:t>
            </a:r>
            <a:r>
              <a:rPr lang="en-GB" sz="1900" dirty="0">
                <a:latin typeface="Calibri" panose="020F0502020204030204" pitchFamily="34" charset="0"/>
                <a:ea typeface="Calibri" panose="020F0502020204030204" pitchFamily="34" charset="0"/>
              </a:rPr>
              <a:t> </a:t>
            </a:r>
          </a:p>
          <a:p>
            <a:r>
              <a:rPr lang="en-US" dirty="0" err="1"/>
              <a:t>padlet</a:t>
            </a:r>
            <a:r>
              <a:rPr lang="en-US" dirty="0"/>
              <a:t>: </a:t>
            </a:r>
          </a:p>
          <a:p>
            <a:r>
              <a:rPr lang="en-US" dirty="0"/>
              <a:t>https://newpathways1993.padlet.org/Nicole/TIAtoSGanUASC</a:t>
            </a:r>
            <a:endParaRPr lang="en-GB" dirty="0"/>
          </a:p>
        </p:txBody>
      </p:sp>
      <p:sp>
        <p:nvSpPr>
          <p:cNvPr id="4" name="Slide Number Placeholder 3"/>
          <p:cNvSpPr>
            <a:spLocks noGrp="1"/>
          </p:cNvSpPr>
          <p:nvPr>
            <p:ph type="sldNum" sz="quarter" idx="5"/>
          </p:nvPr>
        </p:nvSpPr>
        <p:spPr/>
        <p:txBody>
          <a:bodyPr/>
          <a:lstStyle/>
          <a:p>
            <a:fld id="{90825F62-5CFB-44DF-8183-E56B31B8583E}" type="slidenum">
              <a:rPr lang="en-GB" smtClean="0"/>
              <a:t>66</a:t>
            </a:fld>
            <a:endParaRPr lang="en-GB"/>
          </a:p>
        </p:txBody>
      </p:sp>
    </p:spTree>
    <p:extLst>
      <p:ext uri="{BB962C8B-B14F-4D97-AF65-F5344CB8AC3E}">
        <p14:creationId xmlns:p14="http://schemas.microsoft.com/office/powerpoint/2010/main" val="21546407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CB60B-705E-8D5B-E617-F82FEF1FD5E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85A7ED0-3330-54E3-C7A4-EAF6825410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B0C0B41-A14F-BADB-60DF-8D51AD46AA31}"/>
              </a:ext>
            </a:extLst>
          </p:cNvPr>
          <p:cNvSpPr>
            <a:spLocks noGrp="1"/>
          </p:cNvSpPr>
          <p:nvPr>
            <p:ph type="dt" sz="half" idx="10"/>
          </p:nvPr>
        </p:nvSpPr>
        <p:spPr/>
        <p:txBody>
          <a:bodyPr/>
          <a:lstStyle/>
          <a:p>
            <a:fld id="{5BD09342-D189-45CF-AB2D-854C841DB3D2}" type="datetimeFigureOut">
              <a:rPr lang="en-GB" smtClean="0"/>
              <a:t>06/03/2025</a:t>
            </a:fld>
            <a:endParaRPr lang="en-GB"/>
          </a:p>
        </p:txBody>
      </p:sp>
      <p:sp>
        <p:nvSpPr>
          <p:cNvPr id="5" name="Footer Placeholder 4">
            <a:extLst>
              <a:ext uri="{FF2B5EF4-FFF2-40B4-BE49-F238E27FC236}">
                <a16:creationId xmlns:a16="http://schemas.microsoft.com/office/drawing/2014/main" id="{2C6101DB-C419-B960-379A-5EB3ED4FB9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710A15-0023-48EA-880D-805BF2DC7EA6}"/>
              </a:ext>
            </a:extLst>
          </p:cNvPr>
          <p:cNvSpPr>
            <a:spLocks noGrp="1"/>
          </p:cNvSpPr>
          <p:nvPr>
            <p:ph type="sldNum" sz="quarter" idx="12"/>
          </p:nvPr>
        </p:nvSpPr>
        <p:spPr/>
        <p:txBody>
          <a:bodyPr/>
          <a:lstStyle/>
          <a:p>
            <a:fld id="{8C3ED982-202F-4EF0-921A-A22817570304}" type="slidenum">
              <a:rPr lang="en-GB" smtClean="0"/>
              <a:t>‹#›</a:t>
            </a:fld>
            <a:endParaRPr lang="en-GB"/>
          </a:p>
        </p:txBody>
      </p:sp>
    </p:spTree>
    <p:extLst>
      <p:ext uri="{BB962C8B-B14F-4D97-AF65-F5344CB8AC3E}">
        <p14:creationId xmlns:p14="http://schemas.microsoft.com/office/powerpoint/2010/main" val="42271078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4BBAA-7DCB-A104-039D-5DD31C77BB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939FBFF-75A7-8D29-F435-838F981924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3992D9-3B34-AA24-11F1-F44FE6DF3F28}"/>
              </a:ext>
            </a:extLst>
          </p:cNvPr>
          <p:cNvSpPr>
            <a:spLocks noGrp="1"/>
          </p:cNvSpPr>
          <p:nvPr>
            <p:ph type="dt" sz="half" idx="10"/>
          </p:nvPr>
        </p:nvSpPr>
        <p:spPr/>
        <p:txBody>
          <a:bodyPr/>
          <a:lstStyle/>
          <a:p>
            <a:fld id="{5BD09342-D189-45CF-AB2D-854C841DB3D2}" type="datetimeFigureOut">
              <a:rPr lang="en-GB" smtClean="0"/>
              <a:t>06/03/2025</a:t>
            </a:fld>
            <a:endParaRPr lang="en-GB"/>
          </a:p>
        </p:txBody>
      </p:sp>
      <p:sp>
        <p:nvSpPr>
          <p:cNvPr id="5" name="Footer Placeholder 4">
            <a:extLst>
              <a:ext uri="{FF2B5EF4-FFF2-40B4-BE49-F238E27FC236}">
                <a16:creationId xmlns:a16="http://schemas.microsoft.com/office/drawing/2014/main" id="{C6DF2088-9470-D4D4-2955-513C7004AD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DE374A-0D57-63CE-B5A0-F578C4764215}"/>
              </a:ext>
            </a:extLst>
          </p:cNvPr>
          <p:cNvSpPr>
            <a:spLocks noGrp="1"/>
          </p:cNvSpPr>
          <p:nvPr>
            <p:ph type="sldNum" sz="quarter" idx="12"/>
          </p:nvPr>
        </p:nvSpPr>
        <p:spPr/>
        <p:txBody>
          <a:bodyPr/>
          <a:lstStyle/>
          <a:p>
            <a:fld id="{8C3ED982-202F-4EF0-921A-A22817570304}" type="slidenum">
              <a:rPr lang="en-GB" smtClean="0"/>
              <a:t>‹#›</a:t>
            </a:fld>
            <a:endParaRPr lang="en-GB"/>
          </a:p>
        </p:txBody>
      </p:sp>
    </p:spTree>
    <p:extLst>
      <p:ext uri="{BB962C8B-B14F-4D97-AF65-F5344CB8AC3E}">
        <p14:creationId xmlns:p14="http://schemas.microsoft.com/office/powerpoint/2010/main" val="32636087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2830B-9186-20E9-13BB-C6BC6E559D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F76874F-16A1-4A5B-EE20-97876CFE25C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661A6A3-1485-38A6-AE3A-9FA8639F9455}"/>
              </a:ext>
            </a:extLst>
          </p:cNvPr>
          <p:cNvSpPr>
            <a:spLocks noGrp="1"/>
          </p:cNvSpPr>
          <p:nvPr>
            <p:ph type="dt" sz="half" idx="10"/>
          </p:nvPr>
        </p:nvSpPr>
        <p:spPr/>
        <p:txBody>
          <a:bodyPr/>
          <a:lstStyle/>
          <a:p>
            <a:fld id="{5BD09342-D189-45CF-AB2D-854C841DB3D2}" type="datetimeFigureOut">
              <a:rPr lang="en-GB" smtClean="0"/>
              <a:t>06/03/2025</a:t>
            </a:fld>
            <a:endParaRPr lang="en-GB"/>
          </a:p>
        </p:txBody>
      </p:sp>
      <p:sp>
        <p:nvSpPr>
          <p:cNvPr id="5" name="Footer Placeholder 4">
            <a:extLst>
              <a:ext uri="{FF2B5EF4-FFF2-40B4-BE49-F238E27FC236}">
                <a16:creationId xmlns:a16="http://schemas.microsoft.com/office/drawing/2014/main" id="{57590C9C-5334-6D3D-4B2F-0BB95BBFA7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E715C3-427E-0228-7B35-A80E08E384AD}"/>
              </a:ext>
            </a:extLst>
          </p:cNvPr>
          <p:cNvSpPr>
            <a:spLocks noGrp="1"/>
          </p:cNvSpPr>
          <p:nvPr>
            <p:ph type="sldNum" sz="quarter" idx="12"/>
          </p:nvPr>
        </p:nvSpPr>
        <p:spPr/>
        <p:txBody>
          <a:bodyPr/>
          <a:lstStyle/>
          <a:p>
            <a:fld id="{8C3ED982-202F-4EF0-921A-A22817570304}" type="slidenum">
              <a:rPr lang="en-GB" smtClean="0"/>
              <a:t>‹#›</a:t>
            </a:fld>
            <a:endParaRPr lang="en-GB"/>
          </a:p>
        </p:txBody>
      </p:sp>
    </p:spTree>
    <p:extLst>
      <p:ext uri="{BB962C8B-B14F-4D97-AF65-F5344CB8AC3E}">
        <p14:creationId xmlns:p14="http://schemas.microsoft.com/office/powerpoint/2010/main" val="42917877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565F4-F03F-279C-3C55-839A568C748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2DA40C-7D55-59C8-900C-D58E3AADAD9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FBCBD85-B147-CE60-CE3A-B4A8F66EC67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79128EC-5DC8-ACD0-5BE6-FB1D6B6C3C36}"/>
              </a:ext>
            </a:extLst>
          </p:cNvPr>
          <p:cNvSpPr>
            <a:spLocks noGrp="1"/>
          </p:cNvSpPr>
          <p:nvPr>
            <p:ph type="dt" sz="half" idx="10"/>
          </p:nvPr>
        </p:nvSpPr>
        <p:spPr/>
        <p:txBody>
          <a:bodyPr/>
          <a:lstStyle/>
          <a:p>
            <a:fld id="{5BD09342-D189-45CF-AB2D-854C841DB3D2}" type="datetimeFigureOut">
              <a:rPr lang="en-GB" smtClean="0"/>
              <a:t>06/03/2025</a:t>
            </a:fld>
            <a:endParaRPr lang="en-GB"/>
          </a:p>
        </p:txBody>
      </p:sp>
      <p:sp>
        <p:nvSpPr>
          <p:cNvPr id="6" name="Footer Placeholder 5">
            <a:extLst>
              <a:ext uri="{FF2B5EF4-FFF2-40B4-BE49-F238E27FC236}">
                <a16:creationId xmlns:a16="http://schemas.microsoft.com/office/drawing/2014/main" id="{1BF1A809-CB05-59CE-177B-6F83260298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2D1BB1-652A-A5FB-5667-F8F5893B4622}"/>
              </a:ext>
            </a:extLst>
          </p:cNvPr>
          <p:cNvSpPr>
            <a:spLocks noGrp="1"/>
          </p:cNvSpPr>
          <p:nvPr>
            <p:ph type="sldNum" sz="quarter" idx="12"/>
          </p:nvPr>
        </p:nvSpPr>
        <p:spPr/>
        <p:txBody>
          <a:bodyPr/>
          <a:lstStyle/>
          <a:p>
            <a:fld id="{8C3ED982-202F-4EF0-921A-A22817570304}" type="slidenum">
              <a:rPr lang="en-GB" smtClean="0"/>
              <a:t>‹#›</a:t>
            </a:fld>
            <a:endParaRPr lang="en-GB"/>
          </a:p>
        </p:txBody>
      </p:sp>
    </p:spTree>
    <p:extLst>
      <p:ext uri="{BB962C8B-B14F-4D97-AF65-F5344CB8AC3E}">
        <p14:creationId xmlns:p14="http://schemas.microsoft.com/office/powerpoint/2010/main" val="26642714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4157E-EF15-CE1B-ACB3-424908B0A03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E7E0C41-54C3-25A0-07EC-B8D5A1FFF02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E42EF7C-7DB7-E592-790C-8AA4F2BCCFA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3854DDD-B55B-F8A0-26AB-3897FE1EBAA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0CCB4A6-FFD8-2B84-DCB1-2721EBA7EE1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E9A0BF0-D875-1F68-F28C-B735BB4D4A5F}"/>
              </a:ext>
            </a:extLst>
          </p:cNvPr>
          <p:cNvSpPr>
            <a:spLocks noGrp="1"/>
          </p:cNvSpPr>
          <p:nvPr>
            <p:ph type="dt" sz="half" idx="10"/>
          </p:nvPr>
        </p:nvSpPr>
        <p:spPr/>
        <p:txBody>
          <a:bodyPr/>
          <a:lstStyle/>
          <a:p>
            <a:fld id="{5BD09342-D189-45CF-AB2D-854C841DB3D2}" type="datetimeFigureOut">
              <a:rPr lang="en-GB" smtClean="0"/>
              <a:t>06/03/2025</a:t>
            </a:fld>
            <a:endParaRPr lang="en-GB"/>
          </a:p>
        </p:txBody>
      </p:sp>
      <p:sp>
        <p:nvSpPr>
          <p:cNvPr id="8" name="Footer Placeholder 7">
            <a:extLst>
              <a:ext uri="{FF2B5EF4-FFF2-40B4-BE49-F238E27FC236}">
                <a16:creationId xmlns:a16="http://schemas.microsoft.com/office/drawing/2014/main" id="{1EBC486E-C83E-8354-E8A1-BAFDF28D6DC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4E43541-6AA9-7F05-8BF3-35565ADB6BD1}"/>
              </a:ext>
            </a:extLst>
          </p:cNvPr>
          <p:cNvSpPr>
            <a:spLocks noGrp="1"/>
          </p:cNvSpPr>
          <p:nvPr>
            <p:ph type="sldNum" sz="quarter" idx="12"/>
          </p:nvPr>
        </p:nvSpPr>
        <p:spPr/>
        <p:txBody>
          <a:bodyPr/>
          <a:lstStyle/>
          <a:p>
            <a:fld id="{8C3ED982-202F-4EF0-921A-A22817570304}" type="slidenum">
              <a:rPr lang="en-GB" smtClean="0"/>
              <a:t>‹#›</a:t>
            </a:fld>
            <a:endParaRPr lang="en-GB"/>
          </a:p>
        </p:txBody>
      </p:sp>
    </p:spTree>
    <p:extLst>
      <p:ext uri="{BB962C8B-B14F-4D97-AF65-F5344CB8AC3E}">
        <p14:creationId xmlns:p14="http://schemas.microsoft.com/office/powerpoint/2010/main" val="7312178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B09ED-EB6E-9EAE-F20F-E0ECC35E8E2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1E7446E-9D02-2142-6540-418712FB98D2}"/>
              </a:ext>
            </a:extLst>
          </p:cNvPr>
          <p:cNvSpPr>
            <a:spLocks noGrp="1"/>
          </p:cNvSpPr>
          <p:nvPr>
            <p:ph type="dt" sz="half" idx="10"/>
          </p:nvPr>
        </p:nvSpPr>
        <p:spPr/>
        <p:txBody>
          <a:bodyPr/>
          <a:lstStyle/>
          <a:p>
            <a:fld id="{5BD09342-D189-45CF-AB2D-854C841DB3D2}" type="datetimeFigureOut">
              <a:rPr lang="en-GB" smtClean="0"/>
              <a:t>06/03/2025</a:t>
            </a:fld>
            <a:endParaRPr lang="en-GB"/>
          </a:p>
        </p:txBody>
      </p:sp>
      <p:sp>
        <p:nvSpPr>
          <p:cNvPr id="4" name="Footer Placeholder 3">
            <a:extLst>
              <a:ext uri="{FF2B5EF4-FFF2-40B4-BE49-F238E27FC236}">
                <a16:creationId xmlns:a16="http://schemas.microsoft.com/office/drawing/2014/main" id="{5F50ECF8-1BCD-18E6-77A0-106648BB233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969DFE-9ED3-220F-8956-2055966E19FC}"/>
              </a:ext>
            </a:extLst>
          </p:cNvPr>
          <p:cNvSpPr>
            <a:spLocks noGrp="1"/>
          </p:cNvSpPr>
          <p:nvPr>
            <p:ph type="sldNum" sz="quarter" idx="12"/>
          </p:nvPr>
        </p:nvSpPr>
        <p:spPr/>
        <p:txBody>
          <a:bodyPr/>
          <a:lstStyle/>
          <a:p>
            <a:fld id="{8C3ED982-202F-4EF0-921A-A22817570304}" type="slidenum">
              <a:rPr lang="en-GB" smtClean="0"/>
              <a:t>‹#›</a:t>
            </a:fld>
            <a:endParaRPr lang="en-GB"/>
          </a:p>
        </p:txBody>
      </p:sp>
    </p:spTree>
    <p:extLst>
      <p:ext uri="{BB962C8B-B14F-4D97-AF65-F5344CB8AC3E}">
        <p14:creationId xmlns:p14="http://schemas.microsoft.com/office/powerpoint/2010/main" val="10979039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4A98FC4-4D80-061F-9538-401B02B93412}"/>
              </a:ext>
            </a:extLst>
          </p:cNvPr>
          <p:cNvSpPr>
            <a:spLocks noGrp="1"/>
          </p:cNvSpPr>
          <p:nvPr>
            <p:ph type="dt" sz="half" idx="10"/>
          </p:nvPr>
        </p:nvSpPr>
        <p:spPr/>
        <p:txBody>
          <a:bodyPr/>
          <a:lstStyle/>
          <a:p>
            <a:fld id="{5BD09342-D189-45CF-AB2D-854C841DB3D2}" type="datetimeFigureOut">
              <a:rPr lang="en-GB" smtClean="0"/>
              <a:t>06/03/2025</a:t>
            </a:fld>
            <a:endParaRPr lang="en-GB"/>
          </a:p>
        </p:txBody>
      </p:sp>
      <p:sp>
        <p:nvSpPr>
          <p:cNvPr id="3" name="Footer Placeholder 2">
            <a:extLst>
              <a:ext uri="{FF2B5EF4-FFF2-40B4-BE49-F238E27FC236}">
                <a16:creationId xmlns:a16="http://schemas.microsoft.com/office/drawing/2014/main" id="{B37F1CE8-295C-C087-0C49-FACD5A7A120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13D63B3-67BD-8382-DE8F-E93100FD6737}"/>
              </a:ext>
            </a:extLst>
          </p:cNvPr>
          <p:cNvSpPr>
            <a:spLocks noGrp="1"/>
          </p:cNvSpPr>
          <p:nvPr>
            <p:ph type="sldNum" sz="quarter" idx="12"/>
          </p:nvPr>
        </p:nvSpPr>
        <p:spPr/>
        <p:txBody>
          <a:bodyPr/>
          <a:lstStyle/>
          <a:p>
            <a:fld id="{8C3ED982-202F-4EF0-921A-A22817570304}" type="slidenum">
              <a:rPr lang="en-GB" smtClean="0"/>
              <a:t>‹#›</a:t>
            </a:fld>
            <a:endParaRPr lang="en-GB"/>
          </a:p>
        </p:txBody>
      </p:sp>
    </p:spTree>
    <p:extLst>
      <p:ext uri="{BB962C8B-B14F-4D97-AF65-F5344CB8AC3E}">
        <p14:creationId xmlns:p14="http://schemas.microsoft.com/office/powerpoint/2010/main" val="35546936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91572-852B-0541-84D7-64095CF7F0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8BBE054-DA82-8DDF-A96D-C145743BAED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5AB492E-B173-6555-DF64-D0024724B7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228B56-4212-C375-5D8A-EA06C9E6833E}"/>
              </a:ext>
            </a:extLst>
          </p:cNvPr>
          <p:cNvSpPr>
            <a:spLocks noGrp="1"/>
          </p:cNvSpPr>
          <p:nvPr>
            <p:ph type="dt" sz="half" idx="10"/>
          </p:nvPr>
        </p:nvSpPr>
        <p:spPr/>
        <p:txBody>
          <a:bodyPr/>
          <a:lstStyle/>
          <a:p>
            <a:fld id="{5BD09342-D189-45CF-AB2D-854C841DB3D2}" type="datetimeFigureOut">
              <a:rPr lang="en-GB" smtClean="0"/>
              <a:t>06/03/2025</a:t>
            </a:fld>
            <a:endParaRPr lang="en-GB"/>
          </a:p>
        </p:txBody>
      </p:sp>
      <p:sp>
        <p:nvSpPr>
          <p:cNvPr id="6" name="Footer Placeholder 5">
            <a:extLst>
              <a:ext uri="{FF2B5EF4-FFF2-40B4-BE49-F238E27FC236}">
                <a16:creationId xmlns:a16="http://schemas.microsoft.com/office/drawing/2014/main" id="{59D87F15-DAD4-DA32-5986-9BEB9DD534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882A77-1BC9-71D0-BBA9-716F67946671}"/>
              </a:ext>
            </a:extLst>
          </p:cNvPr>
          <p:cNvSpPr>
            <a:spLocks noGrp="1"/>
          </p:cNvSpPr>
          <p:nvPr>
            <p:ph type="sldNum" sz="quarter" idx="12"/>
          </p:nvPr>
        </p:nvSpPr>
        <p:spPr/>
        <p:txBody>
          <a:bodyPr/>
          <a:lstStyle/>
          <a:p>
            <a:fld id="{8C3ED982-202F-4EF0-921A-A22817570304}" type="slidenum">
              <a:rPr lang="en-GB" smtClean="0"/>
              <a:t>‹#›</a:t>
            </a:fld>
            <a:endParaRPr lang="en-GB"/>
          </a:p>
        </p:txBody>
      </p:sp>
    </p:spTree>
    <p:extLst>
      <p:ext uri="{BB962C8B-B14F-4D97-AF65-F5344CB8AC3E}">
        <p14:creationId xmlns:p14="http://schemas.microsoft.com/office/powerpoint/2010/main" val="4944991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57AC8-40A6-984D-6183-1222C2ED06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B92B96B-C405-A83C-9E45-03BA2518743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7D15BE2-1A32-08A4-51B4-94786E0229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F9EA2D-97B2-96FA-DF77-C87D10F7D4F2}"/>
              </a:ext>
            </a:extLst>
          </p:cNvPr>
          <p:cNvSpPr>
            <a:spLocks noGrp="1"/>
          </p:cNvSpPr>
          <p:nvPr>
            <p:ph type="dt" sz="half" idx="10"/>
          </p:nvPr>
        </p:nvSpPr>
        <p:spPr/>
        <p:txBody>
          <a:bodyPr/>
          <a:lstStyle/>
          <a:p>
            <a:fld id="{5BD09342-D189-45CF-AB2D-854C841DB3D2}" type="datetimeFigureOut">
              <a:rPr lang="en-GB" smtClean="0"/>
              <a:t>06/03/2025</a:t>
            </a:fld>
            <a:endParaRPr lang="en-GB"/>
          </a:p>
        </p:txBody>
      </p:sp>
      <p:sp>
        <p:nvSpPr>
          <p:cNvPr id="6" name="Footer Placeholder 5">
            <a:extLst>
              <a:ext uri="{FF2B5EF4-FFF2-40B4-BE49-F238E27FC236}">
                <a16:creationId xmlns:a16="http://schemas.microsoft.com/office/drawing/2014/main" id="{0501CA1D-C0BA-7AEA-60E1-B01AECB633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BF8D4B-513A-6D8F-7F79-3D91B677F5C5}"/>
              </a:ext>
            </a:extLst>
          </p:cNvPr>
          <p:cNvSpPr>
            <a:spLocks noGrp="1"/>
          </p:cNvSpPr>
          <p:nvPr>
            <p:ph type="sldNum" sz="quarter" idx="12"/>
          </p:nvPr>
        </p:nvSpPr>
        <p:spPr/>
        <p:txBody>
          <a:bodyPr/>
          <a:lstStyle/>
          <a:p>
            <a:fld id="{8C3ED982-202F-4EF0-921A-A22817570304}" type="slidenum">
              <a:rPr lang="en-GB" smtClean="0"/>
              <a:t>‹#›</a:t>
            </a:fld>
            <a:endParaRPr lang="en-GB"/>
          </a:p>
        </p:txBody>
      </p:sp>
    </p:spTree>
    <p:extLst>
      <p:ext uri="{BB962C8B-B14F-4D97-AF65-F5344CB8AC3E}">
        <p14:creationId xmlns:p14="http://schemas.microsoft.com/office/powerpoint/2010/main" val="1685010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F0EFB-EA5B-F308-EC99-FA2A4A8436A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37DE554-5BEA-A7B1-EFC3-CEDD64E3A8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B8A058-1A28-D502-9EC6-E4586AAB1091}"/>
              </a:ext>
            </a:extLst>
          </p:cNvPr>
          <p:cNvSpPr>
            <a:spLocks noGrp="1"/>
          </p:cNvSpPr>
          <p:nvPr>
            <p:ph type="dt" sz="half" idx="10"/>
          </p:nvPr>
        </p:nvSpPr>
        <p:spPr/>
        <p:txBody>
          <a:bodyPr/>
          <a:lstStyle/>
          <a:p>
            <a:fld id="{5BD09342-D189-45CF-AB2D-854C841DB3D2}" type="datetimeFigureOut">
              <a:rPr lang="en-GB" smtClean="0"/>
              <a:t>06/03/2025</a:t>
            </a:fld>
            <a:endParaRPr lang="en-GB"/>
          </a:p>
        </p:txBody>
      </p:sp>
      <p:sp>
        <p:nvSpPr>
          <p:cNvPr id="5" name="Footer Placeholder 4">
            <a:extLst>
              <a:ext uri="{FF2B5EF4-FFF2-40B4-BE49-F238E27FC236}">
                <a16:creationId xmlns:a16="http://schemas.microsoft.com/office/drawing/2014/main" id="{E08B7C24-D8D0-A409-A784-DEE73CAE57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DA7565-6875-A8B1-D9BB-2BEE7BF76EF2}"/>
              </a:ext>
            </a:extLst>
          </p:cNvPr>
          <p:cNvSpPr>
            <a:spLocks noGrp="1"/>
          </p:cNvSpPr>
          <p:nvPr>
            <p:ph type="sldNum" sz="quarter" idx="12"/>
          </p:nvPr>
        </p:nvSpPr>
        <p:spPr/>
        <p:txBody>
          <a:bodyPr/>
          <a:lstStyle/>
          <a:p>
            <a:fld id="{8C3ED982-202F-4EF0-921A-A22817570304}" type="slidenum">
              <a:rPr lang="en-GB" smtClean="0"/>
              <a:t>‹#›</a:t>
            </a:fld>
            <a:endParaRPr lang="en-GB"/>
          </a:p>
        </p:txBody>
      </p:sp>
    </p:spTree>
    <p:extLst>
      <p:ext uri="{BB962C8B-B14F-4D97-AF65-F5344CB8AC3E}">
        <p14:creationId xmlns:p14="http://schemas.microsoft.com/office/powerpoint/2010/main" val="29251602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83DA92-FC71-9778-DE42-B1615325A9D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B55F873-D551-4C25-29EC-3B48F42441D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8C044A-688D-F424-CE5E-95C10BC2E74B}"/>
              </a:ext>
            </a:extLst>
          </p:cNvPr>
          <p:cNvSpPr>
            <a:spLocks noGrp="1"/>
          </p:cNvSpPr>
          <p:nvPr>
            <p:ph type="dt" sz="half" idx="10"/>
          </p:nvPr>
        </p:nvSpPr>
        <p:spPr/>
        <p:txBody>
          <a:bodyPr/>
          <a:lstStyle/>
          <a:p>
            <a:fld id="{5BD09342-D189-45CF-AB2D-854C841DB3D2}" type="datetimeFigureOut">
              <a:rPr lang="en-GB" smtClean="0"/>
              <a:t>06/03/2025</a:t>
            </a:fld>
            <a:endParaRPr lang="en-GB"/>
          </a:p>
        </p:txBody>
      </p:sp>
      <p:sp>
        <p:nvSpPr>
          <p:cNvPr id="5" name="Footer Placeholder 4">
            <a:extLst>
              <a:ext uri="{FF2B5EF4-FFF2-40B4-BE49-F238E27FC236}">
                <a16:creationId xmlns:a16="http://schemas.microsoft.com/office/drawing/2014/main" id="{D6221835-1075-2A2F-E20E-7E73020375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C6AC0D-E25C-1DD1-0649-8A9E29FD6E27}"/>
              </a:ext>
            </a:extLst>
          </p:cNvPr>
          <p:cNvSpPr>
            <a:spLocks noGrp="1"/>
          </p:cNvSpPr>
          <p:nvPr>
            <p:ph type="sldNum" sz="quarter" idx="12"/>
          </p:nvPr>
        </p:nvSpPr>
        <p:spPr/>
        <p:txBody>
          <a:bodyPr/>
          <a:lstStyle/>
          <a:p>
            <a:fld id="{8C3ED982-202F-4EF0-921A-A22817570304}" type="slidenum">
              <a:rPr lang="en-GB" smtClean="0"/>
              <a:t>‹#›</a:t>
            </a:fld>
            <a:endParaRPr lang="en-GB"/>
          </a:p>
        </p:txBody>
      </p:sp>
    </p:spTree>
    <p:extLst>
      <p:ext uri="{BB962C8B-B14F-4D97-AF65-F5344CB8AC3E}">
        <p14:creationId xmlns:p14="http://schemas.microsoft.com/office/powerpoint/2010/main" val="22306745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Introductions">
    <p:spTree>
      <p:nvGrpSpPr>
        <p:cNvPr id="1" name=""/>
        <p:cNvGrpSpPr/>
        <p:nvPr/>
      </p:nvGrpSpPr>
      <p:grpSpPr>
        <a:xfrm>
          <a:off x="0" y="0"/>
          <a:ext cx="0" cy="0"/>
          <a:chOff x="0" y="0"/>
          <a:chExt cx="0" cy="0"/>
        </a:xfrm>
      </p:grpSpPr>
      <p:sp>
        <p:nvSpPr>
          <p:cNvPr id="7" name="Content Placeholder 2">
            <a:extLst>
              <a:ext uri="{FF2B5EF4-FFF2-40B4-BE49-F238E27FC236}">
                <a16:creationId xmlns:a16="http://schemas.microsoft.com/office/drawing/2014/main" id="{25849356-5C1A-E184-05D3-37B9219ABE8A}"/>
              </a:ext>
            </a:extLst>
          </p:cNvPr>
          <p:cNvSpPr>
            <a:spLocks noGrp="1"/>
          </p:cNvSpPr>
          <p:nvPr>
            <p:ph idx="1"/>
          </p:nvPr>
        </p:nvSpPr>
        <p:spPr>
          <a:xfrm>
            <a:off x="5203635" y="1787651"/>
            <a:ext cx="6693090" cy="4351338"/>
          </a:xfrm>
        </p:spPr>
        <p:txBody>
          <a:bodyPr/>
          <a:lstStyle>
            <a:lvl1pPr marL="0" indent="0">
              <a:buNone/>
              <a:defRPr/>
            </a:lvl1pPr>
            <a:lvl2pPr marL="536575" indent="-358775">
              <a:defRPr/>
            </a:lvl2pPr>
            <a:lvl3pPr marL="896938" indent="-360363">
              <a:buFont typeface="Courier New" panose="02070309020205020404" pitchFamily="49" charset="0"/>
              <a:buChar char="o"/>
              <a:defRPr/>
            </a:lvl3pPr>
          </a:lstStyle>
          <a:p>
            <a:pPr lvl="0"/>
            <a:r>
              <a:rPr lang="en-US" dirty="0"/>
              <a:t>Click to edit Master text styles</a:t>
            </a:r>
          </a:p>
          <a:p>
            <a:pPr lvl="1"/>
            <a:r>
              <a:rPr lang="en-US" dirty="0"/>
              <a:t>Second level</a:t>
            </a:r>
          </a:p>
          <a:p>
            <a:pPr lvl="2"/>
            <a:r>
              <a:rPr lang="en-US" dirty="0"/>
              <a:t>Third level</a:t>
            </a:r>
          </a:p>
        </p:txBody>
      </p:sp>
      <p:sp>
        <p:nvSpPr>
          <p:cNvPr id="6" name="Rectangle: Rounded Corners 5" descr="A person standing on a hill with arms outstretched">
            <a:extLst>
              <a:ext uri="{FF2B5EF4-FFF2-40B4-BE49-F238E27FC236}">
                <a16:creationId xmlns:a16="http://schemas.microsoft.com/office/drawing/2014/main" id="{56600EC5-1E91-1405-69F3-7E20791B867D}"/>
              </a:ext>
            </a:extLst>
          </p:cNvPr>
          <p:cNvSpPr/>
          <p:nvPr userDrawn="1"/>
        </p:nvSpPr>
        <p:spPr>
          <a:xfrm>
            <a:off x="103344" y="312406"/>
            <a:ext cx="4800600" cy="6233188"/>
          </a:xfrm>
          <a:prstGeom prst="roundRect">
            <a:avLst/>
          </a:prstGeom>
          <a:blipFill rotWithShape="1">
            <a:blip r:embed="rId2" cstate="print">
              <a:extLst>
                <a:ext uri="{28A0092B-C50C-407E-A947-70E740481C1C}">
                  <a14:useLocalDpi xmlns:a14="http://schemas.microsoft.com/office/drawing/2010/main" val="0"/>
                </a:ext>
              </a:extLst>
            </a:blip>
            <a:srcRect/>
            <a:stretch>
              <a:fillRect t="-2000" b="-2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Tree>
    <p:extLst>
      <p:ext uri="{BB962C8B-B14F-4D97-AF65-F5344CB8AC3E}">
        <p14:creationId xmlns:p14="http://schemas.microsoft.com/office/powerpoint/2010/main" val="5438387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1_Aims and Objectives">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D8F82B54-2E6F-B0C7-699F-F98B1391FBD6}"/>
              </a:ext>
            </a:extLst>
          </p:cNvPr>
          <p:cNvSpPr>
            <a:spLocks noGrp="1"/>
          </p:cNvSpPr>
          <p:nvPr>
            <p:ph type="pic" sz="quarter" idx="10"/>
          </p:nvPr>
        </p:nvSpPr>
        <p:spPr>
          <a:xfrm>
            <a:off x="0" y="0"/>
            <a:ext cx="3391152" cy="6858000"/>
          </a:xfrm>
        </p:spPr>
        <p:txBody>
          <a:bodyPr/>
          <a:lstStyle/>
          <a:p>
            <a:r>
              <a:rPr lang="en-US"/>
              <a:t>Click icon to add picture</a:t>
            </a:r>
            <a:endParaRPr lang="en-GB"/>
          </a:p>
        </p:txBody>
      </p:sp>
      <p:sp>
        <p:nvSpPr>
          <p:cNvPr id="5" name="Content Placeholder 2">
            <a:extLst>
              <a:ext uri="{FF2B5EF4-FFF2-40B4-BE49-F238E27FC236}">
                <a16:creationId xmlns:a16="http://schemas.microsoft.com/office/drawing/2014/main" id="{14136E05-B40B-7132-5503-C8C096E7A15F}"/>
              </a:ext>
            </a:extLst>
          </p:cNvPr>
          <p:cNvSpPr>
            <a:spLocks noGrp="1"/>
          </p:cNvSpPr>
          <p:nvPr>
            <p:ph idx="1"/>
          </p:nvPr>
        </p:nvSpPr>
        <p:spPr>
          <a:xfrm>
            <a:off x="3572820" y="1825625"/>
            <a:ext cx="8110717" cy="4351338"/>
          </a:xfrm>
        </p:spPr>
        <p:txBody>
          <a:bodyPr/>
          <a:lstStyle>
            <a:lvl1pPr marL="0" indent="0">
              <a:buNone/>
              <a:defRPr/>
            </a:lvl1pPr>
            <a:lvl2pPr marL="536575" indent="-358775">
              <a:defRPr/>
            </a:lvl2pPr>
            <a:lvl3pPr marL="896938" indent="-360363">
              <a:buFont typeface="Courier New" panose="02070309020205020404" pitchFamily="49" charset="0"/>
              <a:buChar char="o"/>
              <a:defRPr/>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1838294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Text and Picture Lef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FD7A4-5D1F-A65C-A276-DC8C4D6852B3}"/>
              </a:ext>
            </a:extLst>
          </p:cNvPr>
          <p:cNvSpPr>
            <a:spLocks noGrp="1"/>
          </p:cNvSpPr>
          <p:nvPr>
            <p:ph type="title"/>
          </p:nvPr>
        </p:nvSpPr>
        <p:spPr>
          <a:xfrm>
            <a:off x="3572821" y="365125"/>
            <a:ext cx="8110717" cy="1325563"/>
          </a:xfrm>
        </p:spPr>
        <p:txBody>
          <a:bodyPr vert="horz" lIns="0" tIns="0" rIns="0" bIns="0" rtlCol="0" anchor="ctr">
            <a:noAutofit/>
          </a:bodyPr>
          <a:lstStyle>
            <a:lvl1pPr>
              <a:defRPr lang="en-GB" sz="5400" dirty="0">
                <a:latin typeface="Outfit SemiBold" pitchFamily="2" charset="0"/>
              </a:defRPr>
            </a:lvl1pPr>
          </a:lstStyle>
          <a:p>
            <a:pPr lvl="0"/>
            <a:r>
              <a:rPr lang="en-US"/>
              <a:t>Click to edit Master title style</a:t>
            </a:r>
            <a:endParaRPr lang="en-GB" dirty="0"/>
          </a:p>
        </p:txBody>
      </p:sp>
      <p:sp>
        <p:nvSpPr>
          <p:cNvPr id="4" name="Picture Placeholder 3">
            <a:extLst>
              <a:ext uri="{FF2B5EF4-FFF2-40B4-BE49-F238E27FC236}">
                <a16:creationId xmlns:a16="http://schemas.microsoft.com/office/drawing/2014/main" id="{D8F82B54-2E6F-B0C7-699F-F98B1391FBD6}"/>
              </a:ext>
            </a:extLst>
          </p:cNvPr>
          <p:cNvSpPr>
            <a:spLocks noGrp="1"/>
          </p:cNvSpPr>
          <p:nvPr>
            <p:ph type="pic" sz="quarter" idx="10"/>
          </p:nvPr>
        </p:nvSpPr>
        <p:spPr>
          <a:xfrm>
            <a:off x="0" y="0"/>
            <a:ext cx="3391152" cy="6858000"/>
          </a:xfrm>
        </p:spPr>
        <p:txBody>
          <a:bodyPr/>
          <a:lstStyle/>
          <a:p>
            <a:r>
              <a:rPr lang="en-US"/>
              <a:t>Click icon to add picture</a:t>
            </a:r>
            <a:endParaRPr lang="en-GB"/>
          </a:p>
        </p:txBody>
      </p:sp>
      <p:sp>
        <p:nvSpPr>
          <p:cNvPr id="5" name="Content Placeholder 2">
            <a:extLst>
              <a:ext uri="{FF2B5EF4-FFF2-40B4-BE49-F238E27FC236}">
                <a16:creationId xmlns:a16="http://schemas.microsoft.com/office/drawing/2014/main" id="{14136E05-B40B-7132-5503-C8C096E7A15F}"/>
              </a:ext>
            </a:extLst>
          </p:cNvPr>
          <p:cNvSpPr>
            <a:spLocks noGrp="1"/>
          </p:cNvSpPr>
          <p:nvPr>
            <p:ph idx="1"/>
          </p:nvPr>
        </p:nvSpPr>
        <p:spPr>
          <a:xfrm>
            <a:off x="3572820" y="1825625"/>
            <a:ext cx="8110717" cy="4351338"/>
          </a:xfrm>
        </p:spPr>
        <p:txBody>
          <a:bodyPr/>
          <a:lstStyle>
            <a:lvl1pPr marL="0" indent="0">
              <a:buNone/>
              <a:defRPr/>
            </a:lvl1pPr>
            <a:lvl2pPr marL="536575" indent="-358775">
              <a:defRPr/>
            </a:lvl2pPr>
            <a:lvl3pPr marL="896938" indent="-360363">
              <a:buFont typeface="Courier New" panose="02070309020205020404" pitchFamily="49" charset="0"/>
              <a:buChar char="o"/>
              <a:defRPr/>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35878732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Text and Picture R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FD7A4-5D1F-A65C-A276-DC8C4D6852B3}"/>
              </a:ext>
            </a:extLst>
          </p:cNvPr>
          <p:cNvSpPr>
            <a:spLocks noGrp="1"/>
          </p:cNvSpPr>
          <p:nvPr>
            <p:ph type="title"/>
          </p:nvPr>
        </p:nvSpPr>
        <p:spPr>
          <a:xfrm>
            <a:off x="527858" y="385907"/>
            <a:ext cx="8081347" cy="1325563"/>
          </a:xfrm>
        </p:spPr>
        <p:txBody>
          <a:bodyPr lIns="0" tIns="0" rIns="0" bIns="0"/>
          <a:lstStyle>
            <a:lvl1pPr>
              <a:defRPr sz="5400">
                <a:latin typeface="Outfit SemiBold" pitchFamily="2" charset="0"/>
              </a:defRPr>
            </a:lvl1pPr>
          </a:lstStyle>
          <a:p>
            <a:r>
              <a:rPr lang="en-US"/>
              <a:t>Click to edit Master title style</a:t>
            </a:r>
            <a:endParaRPr lang="en-GB" dirty="0"/>
          </a:p>
        </p:txBody>
      </p:sp>
      <p:sp>
        <p:nvSpPr>
          <p:cNvPr id="4" name="Picture Placeholder 3">
            <a:extLst>
              <a:ext uri="{FF2B5EF4-FFF2-40B4-BE49-F238E27FC236}">
                <a16:creationId xmlns:a16="http://schemas.microsoft.com/office/drawing/2014/main" id="{D8F82B54-2E6F-B0C7-699F-F98B1391FBD6}"/>
              </a:ext>
            </a:extLst>
          </p:cNvPr>
          <p:cNvSpPr>
            <a:spLocks noGrp="1"/>
          </p:cNvSpPr>
          <p:nvPr>
            <p:ph type="pic" sz="quarter" idx="10"/>
          </p:nvPr>
        </p:nvSpPr>
        <p:spPr>
          <a:xfrm>
            <a:off x="8798829" y="0"/>
            <a:ext cx="3393171" cy="6858000"/>
          </a:xfrm>
        </p:spPr>
        <p:txBody>
          <a:bodyPr/>
          <a:lstStyle/>
          <a:p>
            <a:r>
              <a:rPr lang="en-US"/>
              <a:t>Click icon to add picture</a:t>
            </a:r>
            <a:endParaRPr lang="en-GB"/>
          </a:p>
        </p:txBody>
      </p:sp>
      <p:sp>
        <p:nvSpPr>
          <p:cNvPr id="3" name="Content Placeholder 2">
            <a:extLst>
              <a:ext uri="{FF2B5EF4-FFF2-40B4-BE49-F238E27FC236}">
                <a16:creationId xmlns:a16="http://schemas.microsoft.com/office/drawing/2014/main" id="{5070038D-4F4A-6BA5-41EA-66B5950B3DD9}"/>
              </a:ext>
            </a:extLst>
          </p:cNvPr>
          <p:cNvSpPr>
            <a:spLocks noGrp="1"/>
          </p:cNvSpPr>
          <p:nvPr>
            <p:ph idx="1"/>
          </p:nvPr>
        </p:nvSpPr>
        <p:spPr>
          <a:xfrm>
            <a:off x="523702" y="1825625"/>
            <a:ext cx="8081347" cy="4351338"/>
          </a:xfrm>
        </p:spPr>
        <p:txBody>
          <a:bodyPr/>
          <a:lstStyle>
            <a:lvl1pPr marL="0" indent="0">
              <a:buNone/>
              <a:defRPr/>
            </a:lvl1pPr>
            <a:lvl2pPr marL="536575" indent="-358775">
              <a:defRPr/>
            </a:lvl2pPr>
            <a:lvl3pPr marL="896938" indent="-360363">
              <a:buFont typeface="Courier New" panose="02070309020205020404" pitchFamily="49" charset="0"/>
              <a:buChar char="o"/>
              <a:defRPr/>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33510680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5" name="Title Placeholder 3">
            <a:extLst>
              <a:ext uri="{FF2B5EF4-FFF2-40B4-BE49-F238E27FC236}">
                <a16:creationId xmlns:a16="http://schemas.microsoft.com/office/drawing/2014/main" id="{529FC5A3-2B8A-4ADB-AB6D-681F78C2EDCE}"/>
              </a:ext>
            </a:extLst>
          </p:cNvPr>
          <p:cNvSpPr>
            <a:spLocks noGrp="1"/>
          </p:cNvSpPr>
          <p:nvPr>
            <p:ph type="title"/>
          </p:nvPr>
        </p:nvSpPr>
        <p:spPr>
          <a:xfrm>
            <a:off x="551384" y="125133"/>
            <a:ext cx="11161240" cy="1325563"/>
          </a:xfrm>
          <a:prstGeom prst="rect">
            <a:avLst/>
          </a:prstGeom>
        </p:spPr>
        <p:txBody>
          <a:bodyPr vert="horz" lIns="91440" tIns="45720" rIns="91440" bIns="45720" rtlCol="0" anchor="ctr">
            <a:noAutofit/>
          </a:bodyPr>
          <a:lstStyle/>
          <a:p>
            <a:r>
              <a:rPr lang="en-US" dirty="0"/>
              <a:t>Click to edit Master title style</a:t>
            </a:r>
            <a:endParaRPr lang="en-GB" dirty="0"/>
          </a:p>
        </p:txBody>
      </p:sp>
      <p:sp>
        <p:nvSpPr>
          <p:cNvPr id="9" name="Text Placeholder 8">
            <a:extLst>
              <a:ext uri="{FF2B5EF4-FFF2-40B4-BE49-F238E27FC236}">
                <a16:creationId xmlns:a16="http://schemas.microsoft.com/office/drawing/2014/main" id="{5397DB91-79A7-4064-982D-B78379C1C73F}"/>
              </a:ext>
            </a:extLst>
          </p:cNvPr>
          <p:cNvSpPr>
            <a:spLocks noGrp="1"/>
          </p:cNvSpPr>
          <p:nvPr>
            <p:ph type="body" sz="quarter" idx="10"/>
          </p:nvPr>
        </p:nvSpPr>
        <p:spPr>
          <a:xfrm>
            <a:off x="550863" y="1450975"/>
            <a:ext cx="11161712" cy="5073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2" name="Picture 1">
            <a:extLst>
              <a:ext uri="{FF2B5EF4-FFF2-40B4-BE49-F238E27FC236}">
                <a16:creationId xmlns:a16="http://schemas.microsoft.com/office/drawing/2014/main" id="{6A5BBE9E-77CC-24EF-6458-2081662F8F99}"/>
              </a:ext>
            </a:extLst>
          </p:cNvPr>
          <p:cNvPicPr>
            <a:picLocks noChangeAspect="1"/>
          </p:cNvPicPr>
          <p:nvPr userDrawn="1"/>
        </p:nvPicPr>
        <p:blipFill>
          <a:blip r:embed="rId2" cstate="print">
            <a:alphaModFix amt="50000"/>
            <a:extLst>
              <a:ext uri="{28A0092B-C50C-407E-A947-70E740481C1C}">
                <a14:useLocalDpi xmlns:a14="http://schemas.microsoft.com/office/drawing/2010/main" val="0"/>
              </a:ext>
            </a:extLst>
          </a:blip>
          <a:srcRect/>
          <a:stretch/>
        </p:blipFill>
        <p:spPr>
          <a:xfrm>
            <a:off x="11350869" y="5889965"/>
            <a:ext cx="785497" cy="885648"/>
          </a:xfrm>
          <a:prstGeom prst="rect">
            <a:avLst/>
          </a:prstGeom>
        </p:spPr>
      </p:pic>
    </p:spTree>
    <p:extLst>
      <p:ext uri="{BB962C8B-B14F-4D97-AF65-F5344CB8AC3E}">
        <p14:creationId xmlns:p14="http://schemas.microsoft.com/office/powerpoint/2010/main" val="5012184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lang="en-US"/>
              <a:t>Click to edit Master title style</a:t>
            </a:r>
          </a:p>
        </p:txBody>
      </p:sp>
      <p:sp>
        <p:nvSpPr>
          <p:cNvPr id="8" name="Content Placeholder 7"/>
          <p:cNvSpPr>
            <a:spLocks noGrp="1"/>
          </p:cNvSpPr>
          <p:nvPr>
            <p:ph sz="quarter" idx="1"/>
          </p:nvPr>
        </p:nvSpPr>
        <p:spPr>
          <a:xfrm>
            <a:off x="402336" y="1527048"/>
            <a:ext cx="1133856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Content Placeholder 8"/>
          <p:cNvSpPr>
            <a:spLocks noGrp="1"/>
          </p:cNvSpPr>
          <p:nvPr>
            <p:ph sz="quarter" idx="13"/>
          </p:nvPr>
        </p:nvSpPr>
        <p:spPr>
          <a:xfrm>
            <a:off x="0" y="1773238"/>
            <a:ext cx="1219200" cy="914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4"/>
          </p:nvPr>
        </p:nvSpPr>
        <p:spPr/>
        <p:txBody>
          <a:bodyPr/>
          <a:lstStyle>
            <a:lvl1pPr>
              <a:defRPr/>
            </a:lvl1pPr>
          </a:lstStyle>
          <a:p>
            <a:pPr>
              <a:defRPr/>
            </a:pPr>
            <a:fld id="{264B5C69-8A04-40EF-904A-1C63FA560D69}" type="datetimeFigureOut">
              <a:rPr lang="en-US"/>
              <a:pPr>
                <a:defRPr/>
              </a:pPr>
              <a:t>3/6/2025</a:t>
            </a:fld>
            <a:endParaRPr lang="en-GB" dirty="0"/>
          </a:p>
        </p:txBody>
      </p:sp>
      <p:sp>
        <p:nvSpPr>
          <p:cNvPr id="6" name="Footer Placeholder 4"/>
          <p:cNvSpPr>
            <a:spLocks noGrp="1"/>
          </p:cNvSpPr>
          <p:nvPr>
            <p:ph type="ftr" sz="quarter" idx="15"/>
          </p:nvPr>
        </p:nvSpPr>
        <p:spPr/>
        <p:txBody>
          <a:bodyPr/>
          <a:lstStyle>
            <a:lvl1pPr>
              <a:defRPr/>
            </a:lvl1pPr>
          </a:lstStyle>
          <a:p>
            <a:pPr>
              <a:defRPr/>
            </a:pPr>
            <a:endParaRPr lang="en-GB" dirty="0"/>
          </a:p>
        </p:txBody>
      </p:sp>
      <p:sp>
        <p:nvSpPr>
          <p:cNvPr id="7" name="Slide Number Placeholder 5"/>
          <p:cNvSpPr>
            <a:spLocks noGrp="1"/>
          </p:cNvSpPr>
          <p:nvPr>
            <p:ph type="sldNum" sz="quarter" idx="16"/>
          </p:nvPr>
        </p:nvSpPr>
        <p:spPr>
          <a:xfrm>
            <a:off x="5816600" y="1027114"/>
            <a:ext cx="609600" cy="441325"/>
          </a:xfrm>
        </p:spPr>
        <p:txBody>
          <a:bodyPr/>
          <a:lstStyle>
            <a:lvl1pPr>
              <a:defRPr/>
            </a:lvl1pPr>
          </a:lstStyle>
          <a:p>
            <a:pPr>
              <a:defRPr/>
            </a:pPr>
            <a:fld id="{3FD664E0-3BDB-43B9-94AD-981394C828F7}" type="slidenum">
              <a:rPr lang="en-GB"/>
              <a:pPr>
                <a:defRPr/>
              </a:pPr>
              <a:t>‹#›</a:t>
            </a:fld>
            <a:endParaRPr lang="en-GB" dirty="0"/>
          </a:p>
        </p:txBody>
      </p:sp>
    </p:spTree>
    <p:extLst>
      <p:ext uri="{BB962C8B-B14F-4D97-AF65-F5344CB8AC3E}">
        <p14:creationId xmlns:p14="http://schemas.microsoft.com/office/powerpoint/2010/main" val="26452351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Key Takeaways - at end">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D8F82B54-2E6F-B0C7-699F-F98B1391FBD6}"/>
              </a:ext>
            </a:extLst>
          </p:cNvPr>
          <p:cNvSpPr>
            <a:spLocks noGrp="1"/>
          </p:cNvSpPr>
          <p:nvPr>
            <p:ph type="pic" sz="quarter" idx="10"/>
          </p:nvPr>
        </p:nvSpPr>
        <p:spPr>
          <a:xfrm>
            <a:off x="0" y="0"/>
            <a:ext cx="3391152" cy="6858000"/>
          </a:xfrm>
        </p:spPr>
        <p:txBody>
          <a:bodyPr/>
          <a:lstStyle/>
          <a:p>
            <a:r>
              <a:rPr lang="en-US"/>
              <a:t>Click icon to add picture</a:t>
            </a:r>
            <a:endParaRPr lang="en-GB"/>
          </a:p>
        </p:txBody>
      </p:sp>
      <p:sp>
        <p:nvSpPr>
          <p:cNvPr id="5" name="Content Placeholder 2">
            <a:extLst>
              <a:ext uri="{FF2B5EF4-FFF2-40B4-BE49-F238E27FC236}">
                <a16:creationId xmlns:a16="http://schemas.microsoft.com/office/drawing/2014/main" id="{14136E05-B40B-7132-5503-C8C096E7A15F}"/>
              </a:ext>
            </a:extLst>
          </p:cNvPr>
          <p:cNvSpPr>
            <a:spLocks noGrp="1"/>
          </p:cNvSpPr>
          <p:nvPr>
            <p:ph idx="1"/>
          </p:nvPr>
        </p:nvSpPr>
        <p:spPr>
          <a:xfrm>
            <a:off x="3572820" y="1825625"/>
            <a:ext cx="8110717" cy="4351338"/>
          </a:xfrm>
        </p:spPr>
        <p:txBody>
          <a:bodyPr/>
          <a:lstStyle>
            <a:lvl1pPr marL="0" indent="0">
              <a:buNone/>
              <a:defRPr/>
            </a:lvl1pPr>
            <a:lvl2pPr marL="536575" indent="-358775">
              <a:defRPr/>
            </a:lvl2pPr>
            <a:lvl3pPr marL="896938" indent="-360363">
              <a:buFont typeface="Courier New" panose="02070309020205020404" pitchFamily="49" charset="0"/>
              <a:buChar char="o"/>
              <a:defRPr/>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14341801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1_Text Slide">
    <p:spTree>
      <p:nvGrpSpPr>
        <p:cNvPr id="1" name=""/>
        <p:cNvGrpSpPr/>
        <p:nvPr/>
      </p:nvGrpSpPr>
      <p:grpSpPr>
        <a:xfrm>
          <a:off x="0" y="0"/>
          <a:ext cx="0" cy="0"/>
          <a:chOff x="0" y="0"/>
          <a:chExt cx="0" cy="0"/>
        </a:xfrm>
      </p:grpSpPr>
      <p:pic>
        <p:nvPicPr>
          <p:cNvPr id="7" name="Picture 6" descr="A green tree with birds in the background&#10;&#10;Description automatically generated">
            <a:extLst>
              <a:ext uri="{FF2B5EF4-FFF2-40B4-BE49-F238E27FC236}">
                <a16:creationId xmlns:a16="http://schemas.microsoft.com/office/drawing/2014/main" id="{D8838179-E123-76C7-D343-6D0C0F1A46E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568607" y="6245141"/>
            <a:ext cx="520049" cy="528091"/>
          </a:xfrm>
          <a:prstGeom prst="rect">
            <a:avLst/>
          </a:prstGeom>
        </p:spPr>
      </p:pic>
    </p:spTree>
    <p:extLst>
      <p:ext uri="{BB962C8B-B14F-4D97-AF65-F5344CB8AC3E}">
        <p14:creationId xmlns:p14="http://schemas.microsoft.com/office/powerpoint/2010/main" val="10080553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C86CBDD-DF95-4EC6-9487-BCA8BCE3C79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1CFBFB-CAD3-3290-69D6-094FF943145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E2A23A-738E-2C46-6533-E90B22A691B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BD09342-D189-45CF-AB2D-854C841DB3D2}" type="datetimeFigureOut">
              <a:rPr lang="en-GB" smtClean="0"/>
              <a:t>06/03/2025</a:t>
            </a:fld>
            <a:endParaRPr lang="en-GB"/>
          </a:p>
        </p:txBody>
      </p:sp>
      <p:sp>
        <p:nvSpPr>
          <p:cNvPr id="5" name="Footer Placeholder 4">
            <a:extLst>
              <a:ext uri="{FF2B5EF4-FFF2-40B4-BE49-F238E27FC236}">
                <a16:creationId xmlns:a16="http://schemas.microsoft.com/office/drawing/2014/main" id="{2E17E1DC-F659-D87E-0B44-40E20742F7E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A08F87B-1C4A-CC17-DC9C-7ACF1EEF23C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C3ED982-202F-4EF0-921A-A22817570304}" type="slidenum">
              <a:rPr lang="en-GB" smtClean="0"/>
              <a:t>‹#›</a:t>
            </a:fld>
            <a:endParaRPr lang="en-GB"/>
          </a:p>
        </p:txBody>
      </p:sp>
    </p:spTree>
    <p:extLst>
      <p:ext uri="{BB962C8B-B14F-4D97-AF65-F5344CB8AC3E}">
        <p14:creationId xmlns:p14="http://schemas.microsoft.com/office/powerpoint/2010/main" val="1475927811"/>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 id="2147483685" r:id="rId12"/>
    <p:sldLayoutId id="2147483686" r:id="rId13"/>
    <p:sldLayoutId id="2147483689" r:id="rId14"/>
    <p:sldLayoutId id="2147483690" r:id="rId15"/>
    <p:sldLayoutId id="2147483691" r:id="rId16"/>
    <p:sldLayoutId id="2147483692" r:id="rId17"/>
    <p:sldLayoutId id="2147483693" r:id="rId18"/>
    <p:sldLayoutId id="2147483694" r:id="rId1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jpe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microsoft.com/office/2007/relationships/hdphoto" Target="../media/hdphoto1.wdp"/></Relationships>
</file>

<file path=ppt/slides/_rels/slide12.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10" Type="http://schemas.openxmlformats.org/officeDocument/2006/relationships/image" Target="../media/image18.png"/><Relationship Id="rId4" Type="http://schemas.openxmlformats.org/officeDocument/2006/relationships/image" Target="../media/image12.png"/><Relationship Id="rId9"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9.xml"/><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2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6.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44.jpg"/><Relationship Id="rId1" Type="http://schemas.openxmlformats.org/officeDocument/2006/relationships/slideLayout" Target="../slideLayouts/slideLayout14.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5.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45.jpeg"/><Relationship Id="rId7" Type="http://schemas.openxmlformats.org/officeDocument/2006/relationships/diagramColors" Target="../diagrams/colors8.xml"/><Relationship Id="rId2" Type="http://schemas.openxmlformats.org/officeDocument/2006/relationships/notesSlide" Target="../notesSlides/notesSlide39.xml"/><Relationship Id="rId1" Type="http://schemas.openxmlformats.org/officeDocument/2006/relationships/slideLayout" Target="../slideLayouts/slideLayout15.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46.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40.xml"/><Relationship Id="rId1" Type="http://schemas.openxmlformats.org/officeDocument/2006/relationships/slideLayout" Target="../slideLayouts/slideLayout16.xml"/></Relationships>
</file>

<file path=ppt/slides/_rels/slide47.xml.rels><?xml version="1.0" encoding="UTF-8" standalone="yes"?>
<Relationships xmlns="http://schemas.openxmlformats.org/package/2006/relationships"><Relationship Id="rId8" Type="http://schemas.openxmlformats.org/officeDocument/2006/relationships/image" Target="../media/image47.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41.xml"/><Relationship Id="rId1" Type="http://schemas.openxmlformats.org/officeDocument/2006/relationships/slideLayout" Target="../slideLayouts/slideLayout1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48.jpeg"/><Relationship Id="rId1" Type="http://schemas.openxmlformats.org/officeDocument/2006/relationships/slideLayout" Target="../slideLayouts/slideLayout14.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4.xml"/><Relationship Id="rId1" Type="http://schemas.openxmlformats.org/officeDocument/2006/relationships/slideLayout" Target="../slideLayouts/slideLayout2.xml"/><Relationship Id="rId4" Type="http://schemas.openxmlformats.org/officeDocument/2006/relationships/image" Target="../media/image50.svg"/></Relationships>
</file>

<file path=ppt/slides/_rels/slide52.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8.png"/></Relationships>
</file>

<file path=ppt/slides/_rels/slide60.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48.xml"/><Relationship Id="rId1" Type="http://schemas.openxmlformats.org/officeDocument/2006/relationships/slideLayout" Target="../slideLayouts/slideLayout2.xml"/><Relationship Id="rId4" Type="http://schemas.openxmlformats.org/officeDocument/2006/relationships/image" Target="../media/image62.jpeg"/></Relationships>
</file>

<file path=ppt/slides/_rels/slide63.xml.rels><?xml version="1.0" encoding="UTF-8" standalone="yes"?>
<Relationships xmlns="http://schemas.openxmlformats.org/package/2006/relationships"><Relationship Id="rId3" Type="http://schemas.openxmlformats.org/officeDocument/2006/relationships/hyperlink" Target="https://www.complextrauma.uk/uploads/2/3/9/4/23949705/van_der_kolk_-traumatic_memory_-_1995.pdf" TargetMode="External"/><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hyperlink" Target="https://www.bma.org.uk/advice-and-support/your-wellbeing/vicarious-trauma/vicarious-trauma-signs-and-strategies-for-coping" TargetMode="External"/><Relationship Id="rId7" Type="http://schemas.openxmlformats.org/officeDocument/2006/relationships/hyperlink" Target="https://ncadv.org/blog/posts/what-supervisors-and-leadership-need-to-know-about-vicarious-trauma-and-supporting-your-staff" TargetMode="External"/><Relationship Id="rId2" Type="http://schemas.openxmlformats.org/officeDocument/2006/relationships/hyperlink" Target="https://www.brake.org.uk/get-involved/for-professionals/professionals-supporting-victims/tools-and-guidance-for-professionals-supporting-road-victims/supporting-the-supporter-vicarious-trauma-and-support-needs" TargetMode="External"/><Relationship Id="rId1" Type="http://schemas.openxmlformats.org/officeDocument/2006/relationships/slideLayout" Target="../slideLayouts/slideLayout2.xml"/><Relationship Id="rId6" Type="http://schemas.openxmlformats.org/officeDocument/2006/relationships/hyperlink" Target="https://cfch.com.au/2021/04/14/vicarious-trauma-psychosocial-risk-workplace/#:~:text=Mental%20health%20professionals%20believe%20that%20vicarious%20trauma%20is,mitigate%20the%20effects%20of%20exposure%20to%20secondary%20trauma." TargetMode="External"/><Relationship Id="rId5" Type="http://schemas.openxmlformats.org/officeDocument/2006/relationships/hyperlink" Target="https://visibleproject.org.uk/wp-content/uploads/2019/05/Visible-vicarious-trauma-web.pdf" TargetMode="External"/><Relationship Id="rId4" Type="http://schemas.openxmlformats.org/officeDocument/2006/relationships/hyperlink" Target="https://www.toronto.ca/wp-content/uploads/2021/01/8bf8-Vicarious-Trauma-Toolkit-2020.pdf" TargetMode="External"/></Relationships>
</file>

<file path=ppt/slides/_rels/slide65.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18.xml"/></Relationships>
</file>

<file path=ppt/slides/_rels/slide66.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50.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52954-EDDD-BB1E-2BE8-773686B97376}"/>
              </a:ext>
            </a:extLst>
          </p:cNvPr>
          <p:cNvSpPr>
            <a:spLocks noGrp="1"/>
          </p:cNvSpPr>
          <p:nvPr>
            <p:ph type="ctrTitle"/>
          </p:nvPr>
        </p:nvSpPr>
        <p:spPr>
          <a:xfrm>
            <a:off x="2820480" y="2097559"/>
            <a:ext cx="5054737" cy="3086100"/>
          </a:xfrm>
        </p:spPr>
        <p:txBody>
          <a:bodyPr>
            <a:normAutofit fontScale="90000"/>
          </a:bodyPr>
          <a:lstStyle/>
          <a:p>
            <a:r>
              <a:rPr lang="en-US" dirty="0"/>
              <a:t>Building Resilience to </a:t>
            </a:r>
            <a:br>
              <a:rPr lang="en-US" dirty="0"/>
            </a:br>
            <a:r>
              <a:rPr lang="en-US" dirty="0"/>
              <a:t>Vicarious Trauma</a:t>
            </a:r>
            <a:endParaRPr lang="en-GB" dirty="0"/>
          </a:p>
        </p:txBody>
      </p:sp>
    </p:spTree>
    <p:extLst>
      <p:ext uri="{BB962C8B-B14F-4D97-AF65-F5344CB8AC3E}">
        <p14:creationId xmlns:p14="http://schemas.microsoft.com/office/powerpoint/2010/main" val="28280401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4686FA70-BF85-E8C1-420E-6B4ADD6C324C}"/>
              </a:ext>
            </a:extLst>
          </p:cNvPr>
          <p:cNvSpPr>
            <a:spLocks noGrp="1"/>
          </p:cNvSpPr>
          <p:nvPr>
            <p:ph idx="1"/>
          </p:nvPr>
        </p:nvSpPr>
        <p:spPr>
          <a:xfrm>
            <a:off x="5207558" y="2519723"/>
            <a:ext cx="6787218" cy="3020465"/>
          </a:xfrm>
        </p:spPr>
        <p:txBody>
          <a:bodyPr>
            <a:normAutofit lnSpcReduction="10000"/>
          </a:bodyPr>
          <a:lstStyle/>
          <a:p>
            <a:pPr>
              <a:spcAft>
                <a:spcPts val="2400"/>
              </a:spcAft>
            </a:pPr>
            <a:r>
              <a:rPr lang="en-GB" sz="4800" dirty="0"/>
              <a:t>What is your name and role?</a:t>
            </a:r>
          </a:p>
          <a:p>
            <a:pPr>
              <a:spcAft>
                <a:spcPts val="2400"/>
              </a:spcAft>
            </a:pPr>
            <a:r>
              <a:rPr lang="en-GB" sz="4800" dirty="0"/>
              <a:t>What would you like to get out of today?</a:t>
            </a:r>
          </a:p>
        </p:txBody>
      </p:sp>
    </p:spTree>
    <p:extLst>
      <p:ext uri="{BB962C8B-B14F-4D97-AF65-F5344CB8AC3E}">
        <p14:creationId xmlns:p14="http://schemas.microsoft.com/office/powerpoint/2010/main" val="4595801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A hole in a wall&#10;&#10;Description automatically generated">
            <a:extLst>
              <a:ext uri="{FF2B5EF4-FFF2-40B4-BE49-F238E27FC236}">
                <a16:creationId xmlns:a16="http://schemas.microsoft.com/office/drawing/2014/main" id="{39890EA5-915E-C34C-4F6D-F65C99CD51D2}"/>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7050" r="17050"/>
          <a:stretch>
            <a:fillRect/>
          </a:stretch>
        </p:blipFill>
        <p:spPr/>
      </p:pic>
      <p:sp>
        <p:nvSpPr>
          <p:cNvPr id="6" name="Content Placeholder 2">
            <a:extLst>
              <a:ext uri="{FF2B5EF4-FFF2-40B4-BE49-F238E27FC236}">
                <a16:creationId xmlns:a16="http://schemas.microsoft.com/office/drawing/2014/main" id="{180F7E35-98BD-0B13-E390-A5C1F320E8BE}"/>
              </a:ext>
            </a:extLst>
          </p:cNvPr>
          <p:cNvSpPr>
            <a:spLocks noGrp="1"/>
          </p:cNvSpPr>
          <p:nvPr>
            <p:ph idx="1"/>
          </p:nvPr>
        </p:nvSpPr>
        <p:spPr>
          <a:xfrm>
            <a:off x="3697268" y="3600450"/>
            <a:ext cx="8315661" cy="3414207"/>
          </a:xfrm>
        </p:spPr>
        <p:txBody>
          <a:bodyPr vert="horz" lIns="91440" tIns="45720" rIns="91440" bIns="45720" rtlCol="0">
            <a:noAutofit/>
          </a:bodyPr>
          <a:lstStyle/>
          <a:p>
            <a:r>
              <a:rPr lang="en-GB" sz="2800" dirty="0">
                <a:ea typeface="Times New Roman" panose="02020603050405020304" pitchFamily="18" charset="0"/>
                <a:cs typeface="Times New Roman" panose="02020603050405020304" pitchFamily="18" charset="0"/>
              </a:rPr>
              <a:t>Vicarious Trauma is an ‘occupational hazard’ of working with clients who have trauma. </a:t>
            </a:r>
          </a:p>
          <a:p>
            <a:r>
              <a:rPr lang="en-GB" sz="2800" dirty="0">
                <a:ea typeface="Times New Roman" panose="02020603050405020304" pitchFamily="18" charset="0"/>
                <a:cs typeface="Times New Roman" panose="02020603050405020304" pitchFamily="18" charset="0"/>
              </a:rPr>
              <a:t>This reflection and discussion-based course aims to enable and empower you to:</a:t>
            </a:r>
          </a:p>
          <a:p>
            <a:pPr marL="457200" indent="-457200">
              <a:buBlip>
                <a:blip r:embed="rId4"/>
              </a:buBlip>
            </a:pPr>
            <a:r>
              <a:rPr lang="en-GB" sz="2800" b="1" dirty="0">
                <a:ea typeface="Times New Roman" panose="02020603050405020304" pitchFamily="18" charset="0"/>
                <a:cs typeface="Times New Roman" panose="02020603050405020304" pitchFamily="18" charset="0"/>
              </a:rPr>
              <a:t>understand</a:t>
            </a:r>
            <a:r>
              <a:rPr lang="en-GB" sz="2800" dirty="0">
                <a:ea typeface="Times New Roman" panose="02020603050405020304" pitchFamily="18" charset="0"/>
                <a:cs typeface="Times New Roman" panose="02020603050405020304" pitchFamily="18" charset="0"/>
              </a:rPr>
              <a:t> what vicarious trauma is</a:t>
            </a:r>
          </a:p>
          <a:p>
            <a:pPr marL="457200" indent="-457200">
              <a:buBlip>
                <a:blip r:embed="rId4"/>
              </a:buBlip>
            </a:pPr>
            <a:r>
              <a:rPr lang="en-GB" sz="2800" b="1" dirty="0">
                <a:ea typeface="Times New Roman" panose="02020603050405020304" pitchFamily="18" charset="0"/>
                <a:cs typeface="Times New Roman" panose="02020603050405020304" pitchFamily="18" charset="0"/>
              </a:rPr>
              <a:t>recognise</a:t>
            </a:r>
            <a:r>
              <a:rPr lang="en-GB" sz="2800" dirty="0">
                <a:ea typeface="Times New Roman" panose="02020603050405020304" pitchFamily="18" charset="0"/>
                <a:cs typeface="Times New Roman" panose="02020603050405020304" pitchFamily="18" charset="0"/>
              </a:rPr>
              <a:t> the impact that it has on you</a:t>
            </a:r>
          </a:p>
          <a:p>
            <a:pPr marL="457200" indent="-457200">
              <a:buBlip>
                <a:blip r:embed="rId4"/>
              </a:buBlip>
            </a:pPr>
            <a:r>
              <a:rPr lang="en-GB" sz="2800" dirty="0">
                <a:ea typeface="Times New Roman" panose="02020603050405020304" pitchFamily="18" charset="0"/>
                <a:cs typeface="Times New Roman" panose="02020603050405020304" pitchFamily="18" charset="0"/>
              </a:rPr>
              <a:t> </a:t>
            </a:r>
            <a:r>
              <a:rPr lang="en-GB" sz="2800" b="1" dirty="0">
                <a:ea typeface="Times New Roman" panose="02020603050405020304" pitchFamily="18" charset="0"/>
                <a:cs typeface="Times New Roman" panose="02020603050405020304" pitchFamily="18" charset="0"/>
              </a:rPr>
              <a:t>know </a:t>
            </a:r>
            <a:r>
              <a:rPr lang="en-GB" sz="2800" dirty="0">
                <a:ea typeface="Times New Roman" panose="02020603050405020304" pitchFamily="18" charset="0"/>
                <a:cs typeface="Times New Roman" panose="02020603050405020304" pitchFamily="18" charset="0"/>
              </a:rPr>
              <a:t>how/when to seek support.</a:t>
            </a:r>
            <a:endParaRPr lang="en-GB" sz="2800" dirty="0"/>
          </a:p>
        </p:txBody>
      </p:sp>
      <p:sp>
        <p:nvSpPr>
          <p:cNvPr id="3" name="TextBox 2">
            <a:extLst>
              <a:ext uri="{FF2B5EF4-FFF2-40B4-BE49-F238E27FC236}">
                <a16:creationId xmlns:a16="http://schemas.microsoft.com/office/drawing/2014/main" id="{9249A592-295A-F8D3-8CCB-07EDF0B4669D}"/>
              </a:ext>
            </a:extLst>
          </p:cNvPr>
          <p:cNvSpPr txBox="1"/>
          <p:nvPr/>
        </p:nvSpPr>
        <p:spPr>
          <a:xfrm>
            <a:off x="3582969" y="1441668"/>
            <a:ext cx="8155641" cy="1815882"/>
          </a:xfrm>
          <a:prstGeom prst="rect">
            <a:avLst/>
          </a:prstGeom>
          <a:noFill/>
        </p:spPr>
        <p:txBody>
          <a:bodyPr wrap="square">
            <a:spAutoFit/>
          </a:bodyPr>
          <a:lstStyle/>
          <a:p>
            <a:pPr marL="0" indent="0">
              <a:buNone/>
            </a:pPr>
            <a:r>
              <a:rPr lang="en-US" sz="2800" dirty="0">
                <a:solidFill>
                  <a:srgbClr val="000000"/>
                </a:solidFill>
                <a:latin typeface="Outfit" pitchFamily="2" charset="0"/>
                <a:cs typeface="Times New Roman" panose="02020603050405020304" pitchFamily="18" charset="0"/>
              </a:rPr>
              <a:t>Our jobs don’t usually come with a health warning, but they should … Why?</a:t>
            </a:r>
          </a:p>
          <a:p>
            <a:pPr marL="0" indent="0">
              <a:buNone/>
            </a:pPr>
            <a:r>
              <a:rPr lang="en-US" sz="2800" dirty="0">
                <a:solidFill>
                  <a:srgbClr val="000000"/>
                </a:solidFill>
                <a:latin typeface="Outfit" pitchFamily="2" charset="0"/>
                <a:cs typeface="Times New Roman" panose="02020603050405020304" pitchFamily="18" charset="0"/>
              </a:rPr>
              <a:t>The things we see and hear can’t be unseen or heard. These things do change us</a:t>
            </a:r>
          </a:p>
        </p:txBody>
      </p:sp>
      <p:pic>
        <p:nvPicPr>
          <p:cNvPr id="4" name="Picture 3" descr="A picture containing silhouette&#10;&#10;Description automatically generated with medium confidence">
            <a:extLst>
              <a:ext uri="{FF2B5EF4-FFF2-40B4-BE49-F238E27FC236}">
                <a16:creationId xmlns:a16="http://schemas.microsoft.com/office/drawing/2014/main" id="{31322F20-EFBE-B948-CC99-752550D54EA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742356" y="3257550"/>
            <a:ext cx="2770094" cy="272379"/>
          </a:xfrm>
          <a:prstGeom prst="rect">
            <a:avLst/>
          </a:prstGeom>
        </p:spPr>
      </p:pic>
    </p:spTree>
    <p:extLst>
      <p:ext uri="{BB962C8B-B14F-4D97-AF65-F5344CB8AC3E}">
        <p14:creationId xmlns:p14="http://schemas.microsoft.com/office/powerpoint/2010/main" val="2697579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barn(inVertical)">
                                      <p:cBhvr>
                                        <p:cTn id="2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02D1B7F-B84B-F429-44A9-F15DA4AB6D78}"/>
              </a:ext>
            </a:extLst>
          </p:cNvPr>
          <p:cNvPicPr>
            <a:picLocks noChangeAspect="1"/>
          </p:cNvPicPr>
          <p:nvPr/>
        </p:nvPicPr>
        <p:blipFill rotWithShape="1">
          <a:blip r:embed="rId3">
            <a:duotone>
              <a:schemeClr val="bg2">
                <a:shade val="45000"/>
                <a:satMod val="135000"/>
              </a:schemeClr>
              <a:prstClr val="white"/>
            </a:duotone>
          </a:blip>
          <a:srcRect t="10413" b="14587"/>
          <a:stretch/>
        </p:blipFill>
        <p:spPr>
          <a:xfrm>
            <a:off x="20" y="0"/>
            <a:ext cx="12191980" cy="6857990"/>
          </a:xfrm>
          <a:prstGeom prst="rect">
            <a:avLst/>
          </a:prstGeom>
        </p:spPr>
      </p:pic>
      <p:sp>
        <p:nvSpPr>
          <p:cNvPr id="3" name="Title 2"/>
          <p:cNvSpPr>
            <a:spLocks noGrp="1"/>
          </p:cNvSpPr>
          <p:nvPr>
            <p:ph type="title"/>
          </p:nvPr>
        </p:nvSpPr>
        <p:spPr>
          <a:xfrm>
            <a:off x="4087906" y="53522"/>
            <a:ext cx="4306586" cy="1325563"/>
          </a:xfrm>
        </p:spPr>
        <p:txBody>
          <a:bodyPr>
            <a:normAutofit/>
          </a:bodyPr>
          <a:lstStyle/>
          <a:p>
            <a:r>
              <a:rPr lang="en-GB" b="1" dirty="0">
                <a:latin typeface="+mn-lt"/>
              </a:rPr>
              <a:t>Terminology</a:t>
            </a:r>
          </a:p>
        </p:txBody>
      </p:sp>
      <p:graphicFrame>
        <p:nvGraphicFramePr>
          <p:cNvPr id="5" name="Content Placeholder 1">
            <a:extLst>
              <a:ext uri="{FF2B5EF4-FFF2-40B4-BE49-F238E27FC236}">
                <a16:creationId xmlns:a16="http://schemas.microsoft.com/office/drawing/2014/main" id="{C8709A02-663E-C8E9-5449-D7BED962A876}"/>
              </a:ext>
            </a:extLst>
          </p:cNvPr>
          <p:cNvGraphicFramePr>
            <a:graphicFrameLocks noGrp="1"/>
          </p:cNvGraphicFramePr>
          <p:nvPr>
            <p:ph idx="1"/>
            <p:extLst>
              <p:ext uri="{D42A27DB-BD31-4B8C-83A1-F6EECF244321}">
                <p14:modId xmlns:p14="http://schemas.microsoft.com/office/powerpoint/2010/main" val="285972946"/>
              </p:ext>
            </p:extLst>
          </p:nvPr>
        </p:nvGraphicFramePr>
        <p:xfrm>
          <a:off x="467193" y="1139253"/>
          <a:ext cx="11257613" cy="551739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706732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ounded Rectangle 6"/>
          <p:cNvSpPr/>
          <p:nvPr/>
        </p:nvSpPr>
        <p:spPr>
          <a:xfrm>
            <a:off x="677334" y="1315095"/>
            <a:ext cx="6277783" cy="686208"/>
          </a:xfrm>
          <a:prstGeom prst="roundRect">
            <a:avLst>
              <a:gd name="adj" fmla="val 50000"/>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ounded Rectangle 5"/>
          <p:cNvSpPr/>
          <p:nvPr/>
        </p:nvSpPr>
        <p:spPr>
          <a:xfrm>
            <a:off x="4948851" y="1315095"/>
            <a:ext cx="5362108" cy="4930631"/>
          </a:xfrm>
          <a:prstGeom prst="roundRect">
            <a:avLst>
              <a:gd name="adj" fmla="val 7962"/>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2"/>
          <p:cNvSpPr>
            <a:spLocks noGrp="1"/>
          </p:cNvSpPr>
          <p:nvPr>
            <p:ph type="title"/>
          </p:nvPr>
        </p:nvSpPr>
        <p:spPr/>
        <p:txBody>
          <a:bodyPr/>
          <a:lstStyle/>
          <a:p>
            <a:r>
              <a:rPr lang="en-GB" dirty="0"/>
              <a:t>Terminology</a:t>
            </a:r>
          </a:p>
        </p:txBody>
      </p:sp>
      <p:sp>
        <p:nvSpPr>
          <p:cNvPr id="2" name="Content Placeholder 1"/>
          <p:cNvSpPr>
            <a:spLocks noGrp="1"/>
          </p:cNvSpPr>
          <p:nvPr>
            <p:ph idx="1"/>
          </p:nvPr>
        </p:nvSpPr>
        <p:spPr>
          <a:xfrm>
            <a:off x="682315" y="1315095"/>
            <a:ext cx="4089006" cy="4930631"/>
          </a:xfrm>
        </p:spPr>
        <p:txBody>
          <a:bodyPr>
            <a:normAutofit/>
          </a:bodyPr>
          <a:lstStyle/>
          <a:p>
            <a:pPr lvl="1">
              <a:spcAft>
                <a:spcPts val="1200"/>
              </a:spcAft>
              <a:buSzPct val="80000"/>
            </a:pPr>
            <a:r>
              <a:rPr lang="en-GB" sz="4000" dirty="0"/>
              <a:t>Burnout</a:t>
            </a:r>
          </a:p>
          <a:p>
            <a:pPr lvl="1">
              <a:spcAft>
                <a:spcPts val="1200"/>
              </a:spcAft>
              <a:buSzPct val="80000"/>
            </a:pPr>
            <a:r>
              <a:rPr lang="en-GB" sz="4000" dirty="0"/>
              <a:t>Compassion </a:t>
            </a:r>
            <a:br>
              <a:rPr lang="en-GB" sz="4000" dirty="0"/>
            </a:br>
            <a:r>
              <a:rPr lang="en-GB" sz="4000" dirty="0"/>
              <a:t>fatigue</a:t>
            </a:r>
          </a:p>
          <a:p>
            <a:pPr lvl="1">
              <a:spcAft>
                <a:spcPts val="1200"/>
              </a:spcAft>
              <a:buSzPct val="80000"/>
            </a:pPr>
            <a:r>
              <a:rPr lang="en-GB" sz="4000" dirty="0"/>
              <a:t>Secondary </a:t>
            </a:r>
            <a:br>
              <a:rPr lang="en-GB" sz="4000" dirty="0"/>
            </a:br>
            <a:r>
              <a:rPr lang="en-GB" sz="4000" dirty="0"/>
              <a:t>traumatisation</a:t>
            </a:r>
          </a:p>
          <a:p>
            <a:pPr lvl="1">
              <a:spcAft>
                <a:spcPts val="1200"/>
              </a:spcAft>
              <a:buSzPct val="80000"/>
            </a:pPr>
            <a:r>
              <a:rPr lang="en-GB" sz="4000" dirty="0"/>
              <a:t>Vicarious </a:t>
            </a:r>
            <a:br>
              <a:rPr lang="en-GB" sz="4000" dirty="0"/>
            </a:br>
            <a:r>
              <a:rPr lang="en-GB" sz="4000" dirty="0"/>
              <a:t>traumatisation</a:t>
            </a:r>
          </a:p>
        </p:txBody>
      </p:sp>
      <p:sp>
        <p:nvSpPr>
          <p:cNvPr id="5" name="TextBox 4"/>
          <p:cNvSpPr txBox="1"/>
          <p:nvPr/>
        </p:nvSpPr>
        <p:spPr>
          <a:xfrm>
            <a:off x="5126382" y="1535198"/>
            <a:ext cx="5184576" cy="4644477"/>
          </a:xfrm>
          <a:prstGeom prst="rect">
            <a:avLst/>
          </a:prstGeom>
          <a:noFill/>
        </p:spPr>
        <p:txBody>
          <a:bodyPr wrap="square" rtlCol="0">
            <a:spAutoFit/>
          </a:bodyPr>
          <a:lstStyle/>
          <a:p>
            <a:pPr>
              <a:lnSpc>
                <a:spcPct val="85000"/>
              </a:lnSpc>
              <a:spcAft>
                <a:spcPts val="400"/>
              </a:spcAft>
            </a:pPr>
            <a:r>
              <a:rPr lang="en-GB" sz="2800" dirty="0">
                <a:latin typeface="Calibri" panose="020F0502020204030204" pitchFamily="34" charset="0"/>
                <a:cs typeface="Calibri" panose="020F0502020204030204" pitchFamily="34" charset="0"/>
              </a:rPr>
              <a:t>The oldest of these terms</a:t>
            </a:r>
          </a:p>
          <a:p>
            <a:pPr marL="268288" indent="-268288">
              <a:lnSpc>
                <a:spcPct val="85000"/>
              </a:lnSpc>
              <a:spcAft>
                <a:spcPts val="400"/>
              </a:spcAft>
              <a:buFont typeface="Arial" panose="020B0604020202020204" pitchFamily="34" charset="0"/>
              <a:buChar char="•"/>
            </a:pPr>
            <a:r>
              <a:rPr lang="en-GB" sz="2800" dirty="0">
                <a:latin typeface="Calibri" panose="020F0502020204030204" pitchFamily="34" charset="0"/>
                <a:cs typeface="Calibri" panose="020F0502020204030204" pitchFamily="34" charset="0"/>
              </a:rPr>
              <a:t>first mentioned in the late 70s referring to the experiences of mental health workers</a:t>
            </a:r>
          </a:p>
          <a:p>
            <a:pPr marL="268288" indent="-268288">
              <a:lnSpc>
                <a:spcPct val="85000"/>
              </a:lnSpc>
              <a:spcAft>
                <a:spcPts val="400"/>
              </a:spcAft>
              <a:buFont typeface="Arial" panose="020B0604020202020204" pitchFamily="34" charset="0"/>
              <a:buChar char="•"/>
            </a:pPr>
            <a:r>
              <a:rPr lang="en-GB" sz="2800" dirty="0">
                <a:latin typeface="Calibri" panose="020F0502020204030204" pitchFamily="34" charset="0"/>
                <a:cs typeface="Calibri" panose="020F0502020204030204" pitchFamily="34" charset="0"/>
              </a:rPr>
              <a:t>tends to refer to anyone whose health is suffering or whose outlook on life has turned negative because of the impact or overload of their work</a:t>
            </a:r>
          </a:p>
          <a:p>
            <a:pPr marL="268288" indent="-268288">
              <a:lnSpc>
                <a:spcPct val="85000"/>
              </a:lnSpc>
              <a:spcAft>
                <a:spcPts val="400"/>
              </a:spcAft>
              <a:buFont typeface="Arial" panose="020B0604020202020204" pitchFamily="34" charset="0"/>
              <a:buChar char="•"/>
            </a:pPr>
            <a:r>
              <a:rPr lang="en-GB" sz="2800" dirty="0">
                <a:latin typeface="Calibri" panose="020F0502020204030204" pitchFamily="34" charset="0"/>
                <a:cs typeface="Calibri" panose="020F0502020204030204" pitchFamily="34" charset="0"/>
              </a:rPr>
              <a:t>can happen to any workers in any profession - not necessarily linked to work with clients</a:t>
            </a:r>
          </a:p>
        </p:txBody>
      </p:sp>
    </p:spTree>
    <p:extLst>
      <p:ext uri="{BB962C8B-B14F-4D97-AF65-F5344CB8AC3E}">
        <p14:creationId xmlns:p14="http://schemas.microsoft.com/office/powerpoint/2010/main" val="27794787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ounded Rectangle 6"/>
          <p:cNvSpPr/>
          <p:nvPr/>
        </p:nvSpPr>
        <p:spPr>
          <a:xfrm>
            <a:off x="523702" y="1877968"/>
            <a:ext cx="6277783" cy="1440160"/>
          </a:xfrm>
          <a:prstGeom prst="roundRect">
            <a:avLst>
              <a:gd name="adj" fmla="val 50000"/>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ounded Rectangle 5"/>
          <p:cNvSpPr/>
          <p:nvPr/>
        </p:nvSpPr>
        <p:spPr>
          <a:xfrm>
            <a:off x="4948851" y="1315095"/>
            <a:ext cx="5362108" cy="4930631"/>
          </a:xfrm>
          <a:prstGeom prst="roundRect">
            <a:avLst>
              <a:gd name="adj" fmla="val 7962"/>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2"/>
          <p:cNvSpPr>
            <a:spLocks noGrp="1"/>
          </p:cNvSpPr>
          <p:nvPr>
            <p:ph type="title"/>
          </p:nvPr>
        </p:nvSpPr>
        <p:spPr/>
        <p:txBody>
          <a:bodyPr/>
          <a:lstStyle/>
          <a:p>
            <a:r>
              <a:rPr lang="en-GB" dirty="0"/>
              <a:t>Terminology</a:t>
            </a:r>
          </a:p>
        </p:txBody>
      </p:sp>
      <p:sp>
        <p:nvSpPr>
          <p:cNvPr id="2" name="Content Placeholder 1"/>
          <p:cNvSpPr>
            <a:spLocks noGrp="1"/>
          </p:cNvSpPr>
          <p:nvPr>
            <p:ph idx="1"/>
          </p:nvPr>
        </p:nvSpPr>
        <p:spPr>
          <a:xfrm>
            <a:off x="682315" y="1315095"/>
            <a:ext cx="4089006" cy="4930631"/>
          </a:xfrm>
        </p:spPr>
        <p:txBody>
          <a:bodyPr>
            <a:normAutofit/>
          </a:bodyPr>
          <a:lstStyle/>
          <a:p>
            <a:pPr lvl="1">
              <a:spcAft>
                <a:spcPts val="1200"/>
              </a:spcAft>
              <a:buSzPct val="80000"/>
            </a:pPr>
            <a:r>
              <a:rPr lang="en-GB" sz="4000" dirty="0"/>
              <a:t>Burnout</a:t>
            </a:r>
          </a:p>
          <a:p>
            <a:pPr lvl="1">
              <a:spcAft>
                <a:spcPts val="1200"/>
              </a:spcAft>
              <a:buSzPct val="80000"/>
            </a:pPr>
            <a:r>
              <a:rPr lang="en-GB" sz="4000" dirty="0"/>
              <a:t>Compassion </a:t>
            </a:r>
            <a:br>
              <a:rPr lang="en-GB" sz="4000" dirty="0"/>
            </a:br>
            <a:r>
              <a:rPr lang="en-GB" sz="4000" dirty="0"/>
              <a:t>fatigue</a:t>
            </a:r>
          </a:p>
          <a:p>
            <a:pPr lvl="1">
              <a:spcAft>
                <a:spcPts val="1200"/>
              </a:spcAft>
              <a:buSzPct val="80000"/>
            </a:pPr>
            <a:r>
              <a:rPr lang="en-GB" sz="4000" dirty="0"/>
              <a:t>Secondary </a:t>
            </a:r>
            <a:br>
              <a:rPr lang="en-GB" sz="4000" dirty="0"/>
            </a:br>
            <a:r>
              <a:rPr lang="en-GB" sz="4000" dirty="0"/>
              <a:t>traumatisation</a:t>
            </a:r>
          </a:p>
          <a:p>
            <a:pPr lvl="1">
              <a:spcAft>
                <a:spcPts val="1200"/>
              </a:spcAft>
              <a:buSzPct val="80000"/>
            </a:pPr>
            <a:r>
              <a:rPr lang="en-GB" sz="4000" dirty="0"/>
              <a:t>Vicarious </a:t>
            </a:r>
            <a:br>
              <a:rPr lang="en-GB" sz="4000" dirty="0"/>
            </a:br>
            <a:r>
              <a:rPr lang="en-GB" sz="4000" dirty="0"/>
              <a:t>traumatisation</a:t>
            </a:r>
          </a:p>
        </p:txBody>
      </p:sp>
      <p:sp>
        <p:nvSpPr>
          <p:cNvPr id="5" name="TextBox 4"/>
          <p:cNvSpPr txBox="1"/>
          <p:nvPr/>
        </p:nvSpPr>
        <p:spPr>
          <a:xfrm>
            <a:off x="4937082" y="1605687"/>
            <a:ext cx="5362107" cy="4632037"/>
          </a:xfrm>
          <a:prstGeom prst="rect">
            <a:avLst/>
          </a:prstGeom>
          <a:noFill/>
        </p:spPr>
        <p:txBody>
          <a:bodyPr wrap="square" rtlCol="0">
            <a:spAutoFit/>
          </a:bodyPr>
          <a:lstStyle/>
          <a:p>
            <a:pPr marL="268288" indent="-268288">
              <a:spcAft>
                <a:spcPts val="600"/>
              </a:spcAft>
              <a:buFont typeface="Arial" panose="020B0604020202020204" pitchFamily="34" charset="0"/>
              <a:buChar char="•"/>
            </a:pPr>
            <a:r>
              <a:rPr lang="en-GB" sz="2800" dirty="0">
                <a:latin typeface="Calibri" panose="020F0502020204030204" pitchFamily="34" charset="0"/>
                <a:cs typeface="Calibri" panose="020F0502020204030204" pitchFamily="34" charset="0"/>
              </a:rPr>
              <a:t>general term for anybody who suffers as a result of working in a helping capacity</a:t>
            </a:r>
          </a:p>
          <a:p>
            <a:pPr marL="268288" indent="-268288">
              <a:spcAft>
                <a:spcPts val="600"/>
              </a:spcAft>
              <a:buFont typeface="Arial" panose="020B0604020202020204" pitchFamily="34" charset="0"/>
              <a:buChar char="•"/>
            </a:pPr>
            <a:r>
              <a:rPr lang="en-GB" sz="2800" dirty="0">
                <a:latin typeface="Calibri" panose="020F0502020204030204" pitchFamily="34" charset="0"/>
                <a:cs typeface="Calibri" panose="020F0502020204030204" pitchFamily="34" charset="0"/>
              </a:rPr>
              <a:t>can involve elements of ‘burnout’, ‘vicarious traumatisation’ and ‘secondary traumatisation’</a:t>
            </a:r>
          </a:p>
          <a:p>
            <a:pPr marL="268288" indent="-268288">
              <a:spcAft>
                <a:spcPts val="600"/>
              </a:spcAft>
              <a:buFont typeface="Arial" panose="020B0604020202020204" pitchFamily="34" charset="0"/>
              <a:buChar char="•"/>
            </a:pPr>
            <a:r>
              <a:rPr lang="en-GB" sz="2800" dirty="0">
                <a:latin typeface="Calibri" panose="020F0502020204030204" pitchFamily="34" charset="0"/>
                <a:cs typeface="Calibri" panose="020F0502020204030204" pitchFamily="34" charset="0"/>
              </a:rPr>
              <a:t>sometimes used interchangeably with the terms ‘secondary trauma’ and ‘vicarious trauma’</a:t>
            </a:r>
          </a:p>
          <a:p>
            <a:pPr marL="268288" indent="-268288">
              <a:spcAft>
                <a:spcPts val="600"/>
              </a:spcAft>
              <a:buFont typeface="Arial" panose="020B0604020202020204" pitchFamily="34" charset="0"/>
              <a:buChar char="•"/>
            </a:pPr>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3555011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ounded Rectangle 6"/>
          <p:cNvSpPr/>
          <p:nvPr/>
        </p:nvSpPr>
        <p:spPr>
          <a:xfrm>
            <a:off x="587402" y="3169102"/>
            <a:ext cx="6277783" cy="1440160"/>
          </a:xfrm>
          <a:prstGeom prst="roundRect">
            <a:avLst>
              <a:gd name="adj" fmla="val 50000"/>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ounded Rectangle 5"/>
          <p:cNvSpPr/>
          <p:nvPr/>
        </p:nvSpPr>
        <p:spPr>
          <a:xfrm>
            <a:off x="4948851" y="1315096"/>
            <a:ext cx="5362108" cy="4007706"/>
          </a:xfrm>
          <a:prstGeom prst="roundRect">
            <a:avLst>
              <a:gd name="adj" fmla="val 7962"/>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2"/>
          <p:cNvSpPr>
            <a:spLocks noGrp="1"/>
          </p:cNvSpPr>
          <p:nvPr>
            <p:ph type="title"/>
          </p:nvPr>
        </p:nvSpPr>
        <p:spPr/>
        <p:txBody>
          <a:bodyPr/>
          <a:lstStyle/>
          <a:p>
            <a:r>
              <a:rPr lang="en-GB" dirty="0"/>
              <a:t>Terminology</a:t>
            </a:r>
          </a:p>
        </p:txBody>
      </p:sp>
      <p:sp>
        <p:nvSpPr>
          <p:cNvPr id="2" name="Content Placeholder 1"/>
          <p:cNvSpPr>
            <a:spLocks noGrp="1"/>
          </p:cNvSpPr>
          <p:nvPr>
            <p:ph idx="1"/>
          </p:nvPr>
        </p:nvSpPr>
        <p:spPr>
          <a:xfrm>
            <a:off x="682315" y="1315095"/>
            <a:ext cx="4089006" cy="4930631"/>
          </a:xfrm>
        </p:spPr>
        <p:txBody>
          <a:bodyPr>
            <a:normAutofit/>
          </a:bodyPr>
          <a:lstStyle/>
          <a:p>
            <a:pPr lvl="1">
              <a:spcAft>
                <a:spcPts val="1200"/>
              </a:spcAft>
              <a:buSzPct val="80000"/>
            </a:pPr>
            <a:r>
              <a:rPr lang="en-GB" sz="4000" dirty="0"/>
              <a:t>Burnout</a:t>
            </a:r>
          </a:p>
          <a:p>
            <a:pPr lvl="1">
              <a:spcAft>
                <a:spcPts val="1200"/>
              </a:spcAft>
              <a:buSzPct val="80000"/>
            </a:pPr>
            <a:r>
              <a:rPr lang="en-GB" sz="4000" dirty="0"/>
              <a:t>Compassion </a:t>
            </a:r>
            <a:br>
              <a:rPr lang="en-GB" sz="4000" dirty="0"/>
            </a:br>
            <a:r>
              <a:rPr lang="en-GB" sz="4000" dirty="0"/>
              <a:t>fatigue</a:t>
            </a:r>
          </a:p>
          <a:p>
            <a:pPr lvl="1">
              <a:spcAft>
                <a:spcPts val="1200"/>
              </a:spcAft>
              <a:buSzPct val="80000"/>
            </a:pPr>
            <a:r>
              <a:rPr lang="en-GB" sz="4000" dirty="0"/>
              <a:t>Secondary </a:t>
            </a:r>
            <a:br>
              <a:rPr lang="en-GB" sz="4000" dirty="0"/>
            </a:br>
            <a:r>
              <a:rPr lang="en-GB" sz="4000" dirty="0"/>
              <a:t>traumatisation</a:t>
            </a:r>
          </a:p>
          <a:p>
            <a:pPr lvl="1">
              <a:spcAft>
                <a:spcPts val="1200"/>
              </a:spcAft>
              <a:buSzPct val="80000"/>
            </a:pPr>
            <a:r>
              <a:rPr lang="en-GB" sz="4000" dirty="0"/>
              <a:t>Vicarious </a:t>
            </a:r>
            <a:br>
              <a:rPr lang="en-GB" sz="4000" dirty="0"/>
            </a:br>
            <a:r>
              <a:rPr lang="en-GB" sz="4000" dirty="0"/>
              <a:t>traumatisation</a:t>
            </a:r>
          </a:p>
        </p:txBody>
      </p:sp>
      <p:sp>
        <p:nvSpPr>
          <p:cNvPr id="5" name="TextBox 4"/>
          <p:cNvSpPr txBox="1"/>
          <p:nvPr/>
        </p:nvSpPr>
        <p:spPr>
          <a:xfrm>
            <a:off x="4948851" y="1535198"/>
            <a:ext cx="5362107" cy="4889287"/>
          </a:xfrm>
          <a:prstGeom prst="rect">
            <a:avLst/>
          </a:prstGeom>
          <a:noFill/>
        </p:spPr>
        <p:txBody>
          <a:bodyPr wrap="square" rtlCol="0">
            <a:spAutoFit/>
          </a:bodyPr>
          <a:lstStyle/>
          <a:p>
            <a:pPr>
              <a:lnSpc>
                <a:spcPct val="80000"/>
              </a:lnSpc>
              <a:spcAft>
                <a:spcPts val="600"/>
              </a:spcAft>
            </a:pPr>
            <a:r>
              <a:rPr lang="en-GB" sz="2600" dirty="0">
                <a:latin typeface="Calibri" panose="020F0502020204030204" pitchFamily="34" charset="0"/>
                <a:cs typeface="Calibri" panose="020F0502020204030204" pitchFamily="34" charset="0"/>
              </a:rPr>
              <a:t>Covers the following two situations:</a:t>
            </a:r>
          </a:p>
          <a:p>
            <a:pPr marL="444500" lvl="1" indent="-176213">
              <a:lnSpc>
                <a:spcPct val="80000"/>
              </a:lnSpc>
              <a:spcAft>
                <a:spcPts val="600"/>
              </a:spcAft>
              <a:buFont typeface="Arial" panose="020B0604020202020204" pitchFamily="34" charset="0"/>
              <a:buChar char="•"/>
            </a:pPr>
            <a:r>
              <a:rPr lang="en-GB" sz="2600" b="1" dirty="0">
                <a:latin typeface="Calibri" panose="020F0502020204030204" pitchFamily="34" charset="0"/>
                <a:cs typeface="Calibri" panose="020F0502020204030204" pitchFamily="34" charset="0"/>
              </a:rPr>
              <a:t>family member or close associate </a:t>
            </a:r>
            <a:r>
              <a:rPr lang="en-GB" sz="2600" dirty="0">
                <a:latin typeface="Calibri" panose="020F0502020204030204" pitchFamily="34" charset="0"/>
                <a:cs typeface="Calibri" panose="020F0502020204030204" pitchFamily="34" charset="0"/>
              </a:rPr>
              <a:t>who suffers from their loved one’s trauma as a result of the closeness of the relationship (ex: the husband of a rape survivor)</a:t>
            </a:r>
          </a:p>
          <a:p>
            <a:pPr marL="444500" lvl="1" indent="-176213">
              <a:lnSpc>
                <a:spcPct val="80000"/>
              </a:lnSpc>
              <a:spcAft>
                <a:spcPts val="600"/>
              </a:spcAft>
              <a:buFont typeface="Arial" panose="020B0604020202020204" pitchFamily="34" charset="0"/>
              <a:buChar char="•"/>
            </a:pPr>
            <a:r>
              <a:rPr lang="en-GB" sz="2600" b="1" dirty="0">
                <a:latin typeface="Calibri" panose="020F0502020204030204" pitchFamily="34" charset="0"/>
                <a:cs typeface="Calibri" panose="020F0502020204030204" pitchFamily="34" charset="0"/>
              </a:rPr>
              <a:t>therapists</a:t>
            </a:r>
            <a:r>
              <a:rPr lang="en-GB" sz="2600" dirty="0">
                <a:latin typeface="Calibri" panose="020F0502020204030204" pitchFamily="34" charset="0"/>
                <a:cs typeface="Calibri" panose="020F0502020204030204" pitchFamily="34" charset="0"/>
              </a:rPr>
              <a:t> who are eyewitnesses to the incident that they are meant to mediate becoming overwhelmed by what they see or hear in person. </a:t>
            </a:r>
          </a:p>
          <a:p>
            <a:pPr>
              <a:lnSpc>
                <a:spcPct val="80000"/>
              </a:lnSpc>
              <a:spcAft>
                <a:spcPts val="600"/>
              </a:spcAft>
            </a:pPr>
            <a:endParaRPr lang="en-GB" sz="2600" dirty="0">
              <a:latin typeface="Calibri" panose="020F0502020204030204" pitchFamily="34" charset="0"/>
              <a:cs typeface="Calibri" panose="020F0502020204030204" pitchFamily="34" charset="0"/>
            </a:endParaRPr>
          </a:p>
          <a:p>
            <a:pPr>
              <a:lnSpc>
                <a:spcPct val="80000"/>
              </a:lnSpc>
              <a:spcAft>
                <a:spcPts val="600"/>
              </a:spcAft>
            </a:pPr>
            <a:r>
              <a:rPr lang="en-GB" sz="2600" dirty="0">
                <a:latin typeface="Calibri" panose="020F0502020204030204" pitchFamily="34" charset="0"/>
                <a:cs typeface="Calibri" panose="020F0502020204030204" pitchFamily="34" charset="0"/>
              </a:rPr>
              <a:t>* may happen after just one exposure to second-hand traumatic material</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407019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ounded Rectangle 6"/>
          <p:cNvSpPr/>
          <p:nvPr/>
        </p:nvSpPr>
        <p:spPr>
          <a:xfrm>
            <a:off x="682315" y="4421688"/>
            <a:ext cx="6277783" cy="1824038"/>
          </a:xfrm>
          <a:prstGeom prst="roundRect">
            <a:avLst>
              <a:gd name="adj" fmla="val 50000"/>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ounded Rectangle 5"/>
          <p:cNvSpPr/>
          <p:nvPr/>
        </p:nvSpPr>
        <p:spPr>
          <a:xfrm>
            <a:off x="4948851" y="1315095"/>
            <a:ext cx="5362108" cy="4930631"/>
          </a:xfrm>
          <a:prstGeom prst="roundRect">
            <a:avLst>
              <a:gd name="adj" fmla="val 7962"/>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2"/>
          <p:cNvSpPr>
            <a:spLocks noGrp="1"/>
          </p:cNvSpPr>
          <p:nvPr>
            <p:ph type="title"/>
          </p:nvPr>
        </p:nvSpPr>
        <p:spPr/>
        <p:txBody>
          <a:bodyPr/>
          <a:lstStyle/>
          <a:p>
            <a:r>
              <a:rPr lang="en-GB" dirty="0"/>
              <a:t>Terminology</a:t>
            </a:r>
          </a:p>
        </p:txBody>
      </p:sp>
      <p:sp>
        <p:nvSpPr>
          <p:cNvPr id="2" name="Content Placeholder 1"/>
          <p:cNvSpPr>
            <a:spLocks noGrp="1"/>
          </p:cNvSpPr>
          <p:nvPr>
            <p:ph idx="1"/>
          </p:nvPr>
        </p:nvSpPr>
        <p:spPr>
          <a:xfrm>
            <a:off x="682315" y="1315095"/>
            <a:ext cx="4089006" cy="4930631"/>
          </a:xfrm>
        </p:spPr>
        <p:txBody>
          <a:bodyPr>
            <a:normAutofit/>
          </a:bodyPr>
          <a:lstStyle/>
          <a:p>
            <a:pPr lvl="1">
              <a:spcAft>
                <a:spcPts val="1200"/>
              </a:spcAft>
              <a:buSzPct val="80000"/>
            </a:pPr>
            <a:r>
              <a:rPr lang="en-GB" sz="4000" dirty="0"/>
              <a:t>Burnout</a:t>
            </a:r>
          </a:p>
          <a:p>
            <a:pPr lvl="1">
              <a:spcAft>
                <a:spcPts val="1200"/>
              </a:spcAft>
              <a:buSzPct val="80000"/>
            </a:pPr>
            <a:r>
              <a:rPr lang="en-GB" sz="4000" dirty="0"/>
              <a:t>Compassion </a:t>
            </a:r>
            <a:br>
              <a:rPr lang="en-GB" sz="4000" dirty="0"/>
            </a:br>
            <a:r>
              <a:rPr lang="en-GB" sz="4000" dirty="0"/>
              <a:t>fatigue</a:t>
            </a:r>
          </a:p>
          <a:p>
            <a:pPr lvl="1">
              <a:spcAft>
                <a:spcPts val="1200"/>
              </a:spcAft>
              <a:buSzPct val="80000"/>
            </a:pPr>
            <a:r>
              <a:rPr lang="en-GB" sz="4000" dirty="0"/>
              <a:t>Secondary </a:t>
            </a:r>
            <a:br>
              <a:rPr lang="en-GB" sz="4000" dirty="0"/>
            </a:br>
            <a:r>
              <a:rPr lang="en-GB" sz="4000" dirty="0"/>
              <a:t>traumatisation</a:t>
            </a:r>
          </a:p>
          <a:p>
            <a:pPr lvl="1">
              <a:spcAft>
                <a:spcPts val="1200"/>
              </a:spcAft>
              <a:buSzPct val="80000"/>
            </a:pPr>
            <a:r>
              <a:rPr lang="en-GB" sz="4000" dirty="0"/>
              <a:t>Vicarious </a:t>
            </a:r>
            <a:br>
              <a:rPr lang="en-GB" sz="4000" dirty="0"/>
            </a:br>
            <a:r>
              <a:rPr lang="en-GB" sz="4000" dirty="0"/>
              <a:t>traumatisation</a:t>
            </a:r>
          </a:p>
        </p:txBody>
      </p:sp>
      <p:sp>
        <p:nvSpPr>
          <p:cNvPr id="5" name="TextBox 4"/>
          <p:cNvSpPr txBox="1"/>
          <p:nvPr/>
        </p:nvSpPr>
        <p:spPr>
          <a:xfrm>
            <a:off x="4992180" y="1779888"/>
            <a:ext cx="5362107" cy="4465838"/>
          </a:xfrm>
          <a:prstGeom prst="rect">
            <a:avLst/>
          </a:prstGeom>
          <a:noFill/>
        </p:spPr>
        <p:txBody>
          <a:bodyPr wrap="square" rtlCol="0">
            <a:spAutoFit/>
          </a:bodyPr>
          <a:lstStyle/>
          <a:p>
            <a:pPr marL="342900" indent="-342900">
              <a:lnSpc>
                <a:spcPct val="90000"/>
              </a:lnSpc>
              <a:spcAft>
                <a:spcPts val="600"/>
              </a:spcAft>
              <a:buFont typeface="Arial" panose="020B0604020202020204" pitchFamily="34" charset="0"/>
              <a:buChar char="•"/>
            </a:pPr>
            <a:r>
              <a:rPr lang="en-GB" sz="2400" dirty="0">
                <a:latin typeface="Calibri" panose="020F0502020204030204" pitchFamily="34" charset="0"/>
                <a:cs typeface="Calibri" panose="020F0502020204030204" pitchFamily="34" charset="0"/>
              </a:rPr>
              <a:t>is a common and natural reaction to working with people affected by trauma</a:t>
            </a:r>
          </a:p>
          <a:p>
            <a:pPr marL="342900" indent="-342900">
              <a:lnSpc>
                <a:spcPct val="90000"/>
              </a:lnSpc>
              <a:spcAft>
                <a:spcPts val="600"/>
              </a:spcAft>
              <a:buFont typeface="Arial" panose="020B0604020202020204" pitchFamily="34" charset="0"/>
              <a:buChar char="•"/>
            </a:pPr>
            <a:r>
              <a:rPr lang="en-GB" sz="2400" dirty="0">
                <a:latin typeface="Calibri" panose="020F0502020204030204" pitchFamily="34" charset="0"/>
                <a:cs typeface="Calibri" panose="020F0502020204030204" pitchFamily="34" charset="0"/>
              </a:rPr>
              <a:t>is used to refer to workers who are impacted personally by working with traumatised clients</a:t>
            </a:r>
          </a:p>
          <a:p>
            <a:pPr marL="342900" indent="-342900">
              <a:lnSpc>
                <a:spcPct val="90000"/>
              </a:lnSpc>
              <a:spcAft>
                <a:spcPts val="600"/>
              </a:spcAft>
              <a:buFont typeface="Arial" panose="020B0604020202020204" pitchFamily="34" charset="0"/>
              <a:buChar char="•"/>
            </a:pPr>
            <a:r>
              <a:rPr lang="en-GB" sz="2400" dirty="0">
                <a:latin typeface="Calibri" panose="020F0502020204030204" pitchFamily="34" charset="0"/>
                <a:cs typeface="Calibri" panose="020F0502020204030204" pitchFamily="34" charset="0"/>
              </a:rPr>
              <a:t>refers to both the short and long term consequences</a:t>
            </a:r>
          </a:p>
          <a:p>
            <a:pPr marL="342900" indent="-342900">
              <a:lnSpc>
                <a:spcPct val="90000"/>
              </a:lnSpc>
              <a:spcAft>
                <a:spcPts val="600"/>
              </a:spcAft>
              <a:buFont typeface="Arial" panose="020B0604020202020204" pitchFamily="34" charset="0"/>
              <a:buChar char="•"/>
            </a:pPr>
            <a:r>
              <a:rPr lang="en-GB" sz="2400" dirty="0">
                <a:latin typeface="Calibri" panose="020F0502020204030204" pitchFamily="34" charset="0"/>
                <a:cs typeface="Calibri" panose="020F0502020204030204" pitchFamily="34" charset="0"/>
              </a:rPr>
              <a:t>refers to the disruptive effect this can have on a worker</a:t>
            </a:r>
          </a:p>
          <a:p>
            <a:pPr marL="342900" indent="-342900">
              <a:lnSpc>
                <a:spcPct val="90000"/>
              </a:lnSpc>
              <a:spcAft>
                <a:spcPts val="600"/>
              </a:spcAft>
              <a:buFont typeface="Arial" panose="020B0604020202020204" pitchFamily="34" charset="0"/>
              <a:buChar char="•"/>
            </a:pPr>
            <a:r>
              <a:rPr lang="en-GB" sz="2400" dirty="0">
                <a:latin typeface="Calibri" panose="020F0502020204030204" pitchFamily="34" charset="0"/>
                <a:cs typeface="Calibri" panose="020F0502020204030204" pitchFamily="34" charset="0"/>
              </a:rPr>
              <a:t>tends to be cumulative </a:t>
            </a:r>
          </a:p>
          <a:p>
            <a:pPr marL="342900" indent="-342900">
              <a:lnSpc>
                <a:spcPct val="90000"/>
              </a:lnSpc>
              <a:spcAft>
                <a:spcPts val="600"/>
              </a:spcAft>
              <a:buFont typeface="Arial" panose="020B0604020202020204" pitchFamily="34" charset="0"/>
              <a:buChar char="•"/>
            </a:pP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5496955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5C12E-D2F7-42E7-B03F-0C328B8D2583}"/>
              </a:ext>
            </a:extLst>
          </p:cNvPr>
          <p:cNvSpPr>
            <a:spLocks noGrp="1"/>
          </p:cNvSpPr>
          <p:nvPr>
            <p:ph type="title"/>
          </p:nvPr>
        </p:nvSpPr>
        <p:spPr>
          <a:xfrm>
            <a:off x="4657345" y="329184"/>
            <a:ext cx="6891527" cy="1783080"/>
          </a:xfrm>
        </p:spPr>
        <p:txBody>
          <a:bodyPr anchor="b">
            <a:normAutofit fontScale="90000"/>
          </a:bodyPr>
          <a:lstStyle/>
          <a:p>
            <a:pPr algn="ctr"/>
            <a:r>
              <a:rPr lang="en-GB" sz="4800" b="1" dirty="0">
                <a:latin typeface="+mn-lt"/>
              </a:rPr>
              <a:t>Some Degree of Vicarious Trauma is Inevitable</a:t>
            </a:r>
          </a:p>
        </p:txBody>
      </p:sp>
      <p:sp>
        <p:nvSpPr>
          <p:cNvPr id="3" name="Content Placeholder 2">
            <a:extLst>
              <a:ext uri="{FF2B5EF4-FFF2-40B4-BE49-F238E27FC236}">
                <a16:creationId xmlns:a16="http://schemas.microsoft.com/office/drawing/2014/main" id="{25129669-B574-4639-A12D-8D08D9B184BD}"/>
              </a:ext>
            </a:extLst>
          </p:cNvPr>
          <p:cNvSpPr>
            <a:spLocks noGrp="1"/>
          </p:cNvSpPr>
          <p:nvPr>
            <p:ph idx="1"/>
          </p:nvPr>
        </p:nvSpPr>
        <p:spPr>
          <a:xfrm>
            <a:off x="5297762" y="2706624"/>
            <a:ext cx="6251110" cy="3483864"/>
          </a:xfrm>
        </p:spPr>
        <p:txBody>
          <a:bodyPr>
            <a:noAutofit/>
          </a:bodyPr>
          <a:lstStyle/>
          <a:p>
            <a:pPr marL="0" indent="0">
              <a:buNone/>
            </a:pPr>
            <a:r>
              <a:rPr lang="en-GB" sz="3600" dirty="0"/>
              <a:t>The expectation that we can be immersed in suffering and loss daily and not be touched by it is as unrealistic as expecting to be able to walk through water without getting wet.” (Remen, 2006) </a:t>
            </a:r>
          </a:p>
        </p:txBody>
      </p:sp>
      <p:pic>
        <p:nvPicPr>
          <p:cNvPr id="1026" name="Picture 2" descr="Red Fox Walking in Water | Fox species, Fox, Cute animals">
            <a:extLst>
              <a:ext uri="{FF2B5EF4-FFF2-40B4-BE49-F238E27FC236}">
                <a16:creationId xmlns:a16="http://schemas.microsoft.com/office/drawing/2014/main" id="{ECED5DAC-F8EC-43F8-8342-D9F6CCFDAED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9012" r="20055"/>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8114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79D81-F03C-659E-6BFA-1178E114D31A}"/>
              </a:ext>
            </a:extLst>
          </p:cNvPr>
          <p:cNvSpPr>
            <a:spLocks noGrp="1"/>
          </p:cNvSpPr>
          <p:nvPr>
            <p:ph type="title"/>
          </p:nvPr>
        </p:nvSpPr>
        <p:spPr/>
        <p:txBody>
          <a:bodyPr/>
          <a:lstStyle/>
          <a:p>
            <a:pPr algn="ctr"/>
            <a:r>
              <a:rPr lang="en-GB" sz="5400" dirty="0"/>
              <a:t>What makes an event traumatic? </a:t>
            </a:r>
            <a:endParaRPr lang="en-GB" dirty="0"/>
          </a:p>
        </p:txBody>
      </p:sp>
      <p:pic>
        <p:nvPicPr>
          <p:cNvPr id="7" name="Picture Placeholder 6" descr="A toy figure made of legos&#10;&#10;Description automatically generated with medium confidence">
            <a:extLst>
              <a:ext uri="{FF2B5EF4-FFF2-40B4-BE49-F238E27FC236}">
                <a16:creationId xmlns:a16="http://schemas.microsoft.com/office/drawing/2014/main" id="{FAA4F87D-371C-0DE7-6DFE-DA95215764F2}"/>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9153" r="19153"/>
          <a:stretch>
            <a:fillRect/>
          </a:stretch>
        </p:blipFill>
        <p:spPr/>
      </p:pic>
      <p:grpSp>
        <p:nvGrpSpPr>
          <p:cNvPr id="10" name="Group 9">
            <a:extLst>
              <a:ext uri="{FF2B5EF4-FFF2-40B4-BE49-F238E27FC236}">
                <a16:creationId xmlns:a16="http://schemas.microsoft.com/office/drawing/2014/main" id="{8BEB7617-EFC4-F474-13AE-B3CAE3DD94A6}"/>
              </a:ext>
            </a:extLst>
          </p:cNvPr>
          <p:cNvGrpSpPr/>
          <p:nvPr/>
        </p:nvGrpSpPr>
        <p:grpSpPr>
          <a:xfrm>
            <a:off x="3752800" y="2287385"/>
            <a:ext cx="2607173" cy="1520725"/>
            <a:chOff x="0" y="528216"/>
            <a:chExt cx="2607173" cy="1520725"/>
          </a:xfrm>
        </p:grpSpPr>
        <p:sp>
          <p:nvSpPr>
            <p:cNvPr id="26" name="Rectangle 25">
              <a:extLst>
                <a:ext uri="{FF2B5EF4-FFF2-40B4-BE49-F238E27FC236}">
                  <a16:creationId xmlns:a16="http://schemas.microsoft.com/office/drawing/2014/main" id="{14BA668D-0F06-B201-0619-D0A9B32F36A5}"/>
                </a:ext>
              </a:extLst>
            </p:cNvPr>
            <p:cNvSpPr/>
            <p:nvPr/>
          </p:nvSpPr>
          <p:spPr>
            <a:xfrm>
              <a:off x="0" y="528216"/>
              <a:ext cx="2534542" cy="1520725"/>
            </a:xfrm>
            <a:prstGeom prst="rect">
              <a:avLst/>
            </a:pr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a:lstStyle/>
            <a:p>
              <a:endParaRPr lang="en-GB"/>
            </a:p>
          </p:txBody>
        </p:sp>
        <p:sp>
          <p:nvSpPr>
            <p:cNvPr id="27" name="TextBox 26">
              <a:extLst>
                <a:ext uri="{FF2B5EF4-FFF2-40B4-BE49-F238E27FC236}">
                  <a16:creationId xmlns:a16="http://schemas.microsoft.com/office/drawing/2014/main" id="{5811FEFF-8DFE-E7A2-B276-7661B4FCD130}"/>
                </a:ext>
              </a:extLst>
            </p:cNvPr>
            <p:cNvSpPr txBox="1"/>
            <p:nvPr/>
          </p:nvSpPr>
          <p:spPr>
            <a:xfrm>
              <a:off x="72631" y="528216"/>
              <a:ext cx="2534542" cy="1520725"/>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It involves a threat—real or perceived—to one’s physical or emotional well-being</a:t>
              </a:r>
              <a:endParaRPr lang="en-US" sz="1900" kern="1200" dirty="0"/>
            </a:p>
          </p:txBody>
        </p:sp>
      </p:grpSp>
      <p:grpSp>
        <p:nvGrpSpPr>
          <p:cNvPr id="11" name="Group 10">
            <a:extLst>
              <a:ext uri="{FF2B5EF4-FFF2-40B4-BE49-F238E27FC236}">
                <a16:creationId xmlns:a16="http://schemas.microsoft.com/office/drawing/2014/main" id="{A6E553F6-4C9A-3853-F621-BF14F8E01E5A}"/>
              </a:ext>
            </a:extLst>
          </p:cNvPr>
          <p:cNvGrpSpPr/>
          <p:nvPr/>
        </p:nvGrpSpPr>
        <p:grpSpPr>
          <a:xfrm>
            <a:off x="6540797" y="2287385"/>
            <a:ext cx="2534542" cy="1520725"/>
            <a:chOff x="2787997" y="528216"/>
            <a:chExt cx="2534542" cy="1520725"/>
          </a:xfrm>
        </p:grpSpPr>
        <p:sp>
          <p:nvSpPr>
            <p:cNvPr id="24" name="Rectangle 23">
              <a:extLst>
                <a:ext uri="{FF2B5EF4-FFF2-40B4-BE49-F238E27FC236}">
                  <a16:creationId xmlns:a16="http://schemas.microsoft.com/office/drawing/2014/main" id="{2A04D7A9-755E-1CC8-0FEB-0FAE2EAD408F}"/>
                </a:ext>
              </a:extLst>
            </p:cNvPr>
            <p:cNvSpPr/>
            <p:nvPr/>
          </p:nvSpPr>
          <p:spPr>
            <a:xfrm>
              <a:off x="2787997" y="528216"/>
              <a:ext cx="2534542" cy="1520725"/>
            </a:xfrm>
            <a:prstGeom prst="rect">
              <a:avLst/>
            </a:prstGeom>
          </p:spPr>
          <p:style>
            <a:lnRef idx="2">
              <a:schemeClr val="lt1">
                <a:hueOff val="0"/>
                <a:satOff val="0"/>
                <a:lumOff val="0"/>
                <a:alphaOff val="0"/>
              </a:schemeClr>
            </a:lnRef>
            <a:fillRef idx="1">
              <a:schemeClr val="accent5">
                <a:hueOff val="-1351709"/>
                <a:satOff val="-3484"/>
                <a:lumOff val="-2353"/>
                <a:alphaOff val="0"/>
              </a:schemeClr>
            </a:fillRef>
            <a:effectRef idx="0">
              <a:schemeClr val="accent5">
                <a:hueOff val="-1351709"/>
                <a:satOff val="-3484"/>
                <a:lumOff val="-2353"/>
                <a:alphaOff val="0"/>
              </a:schemeClr>
            </a:effectRef>
            <a:fontRef idx="minor">
              <a:schemeClr val="lt1"/>
            </a:fontRef>
          </p:style>
          <p:txBody>
            <a:bodyPr/>
            <a:lstStyle/>
            <a:p>
              <a:endParaRPr lang="en-GB"/>
            </a:p>
          </p:txBody>
        </p:sp>
        <p:sp>
          <p:nvSpPr>
            <p:cNvPr id="25" name="TextBox 24">
              <a:extLst>
                <a:ext uri="{FF2B5EF4-FFF2-40B4-BE49-F238E27FC236}">
                  <a16:creationId xmlns:a16="http://schemas.microsoft.com/office/drawing/2014/main" id="{4415244D-FA8A-30A2-CBB4-2C41F5FA4F07}"/>
                </a:ext>
              </a:extLst>
            </p:cNvPr>
            <p:cNvSpPr txBox="1"/>
            <p:nvPr/>
          </p:nvSpPr>
          <p:spPr>
            <a:xfrm>
              <a:off x="2787997" y="528216"/>
              <a:ext cx="2534542" cy="1520725"/>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It is overwhelming.</a:t>
              </a:r>
              <a:endParaRPr lang="en-US" sz="1900" kern="1200" dirty="0"/>
            </a:p>
          </p:txBody>
        </p:sp>
      </p:grpSp>
      <p:grpSp>
        <p:nvGrpSpPr>
          <p:cNvPr id="12" name="Group 11">
            <a:extLst>
              <a:ext uri="{FF2B5EF4-FFF2-40B4-BE49-F238E27FC236}">
                <a16:creationId xmlns:a16="http://schemas.microsoft.com/office/drawing/2014/main" id="{3819FA06-B142-E788-FDEA-D57863B80D24}"/>
              </a:ext>
            </a:extLst>
          </p:cNvPr>
          <p:cNvGrpSpPr/>
          <p:nvPr/>
        </p:nvGrpSpPr>
        <p:grpSpPr>
          <a:xfrm>
            <a:off x="9328794" y="2287385"/>
            <a:ext cx="2534542" cy="1520725"/>
            <a:chOff x="5575994" y="528216"/>
            <a:chExt cx="2534542" cy="1520725"/>
          </a:xfrm>
        </p:grpSpPr>
        <p:sp>
          <p:nvSpPr>
            <p:cNvPr id="22" name="Rectangle 21">
              <a:extLst>
                <a:ext uri="{FF2B5EF4-FFF2-40B4-BE49-F238E27FC236}">
                  <a16:creationId xmlns:a16="http://schemas.microsoft.com/office/drawing/2014/main" id="{F9DC4017-3ACE-18FA-22C0-4223592AD4DD}"/>
                </a:ext>
              </a:extLst>
            </p:cNvPr>
            <p:cNvSpPr/>
            <p:nvPr/>
          </p:nvSpPr>
          <p:spPr>
            <a:xfrm>
              <a:off x="5575994" y="528216"/>
              <a:ext cx="2534542" cy="1520725"/>
            </a:xfrm>
            <a:prstGeom prst="rect">
              <a:avLst/>
            </a:prstGeom>
          </p:spPr>
          <p:style>
            <a:lnRef idx="2">
              <a:schemeClr val="lt1">
                <a:hueOff val="0"/>
                <a:satOff val="0"/>
                <a:lumOff val="0"/>
                <a:alphaOff val="0"/>
              </a:schemeClr>
            </a:lnRef>
            <a:fillRef idx="1">
              <a:schemeClr val="accent5">
                <a:hueOff val="-2703417"/>
                <a:satOff val="-6968"/>
                <a:lumOff val="-4706"/>
                <a:alphaOff val="0"/>
              </a:schemeClr>
            </a:fillRef>
            <a:effectRef idx="0">
              <a:schemeClr val="accent5">
                <a:hueOff val="-2703417"/>
                <a:satOff val="-6968"/>
                <a:lumOff val="-4706"/>
                <a:alphaOff val="0"/>
              </a:schemeClr>
            </a:effectRef>
            <a:fontRef idx="minor">
              <a:schemeClr val="lt1"/>
            </a:fontRef>
          </p:style>
          <p:txBody>
            <a:bodyPr/>
            <a:lstStyle/>
            <a:p>
              <a:endParaRPr lang="en-GB"/>
            </a:p>
          </p:txBody>
        </p:sp>
        <p:sp>
          <p:nvSpPr>
            <p:cNvPr id="23" name="TextBox 22">
              <a:extLst>
                <a:ext uri="{FF2B5EF4-FFF2-40B4-BE49-F238E27FC236}">
                  <a16:creationId xmlns:a16="http://schemas.microsoft.com/office/drawing/2014/main" id="{B68E38FD-169B-35D0-95C1-5E2F8417EFBF}"/>
                </a:ext>
              </a:extLst>
            </p:cNvPr>
            <p:cNvSpPr txBox="1"/>
            <p:nvPr/>
          </p:nvSpPr>
          <p:spPr>
            <a:xfrm>
              <a:off x="5575994" y="528216"/>
              <a:ext cx="2534542" cy="1520725"/>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It results in intense feelings of fear and lack of control. </a:t>
              </a:r>
              <a:endParaRPr lang="en-US" sz="1900" kern="1200"/>
            </a:p>
          </p:txBody>
        </p:sp>
      </p:grpSp>
      <p:grpSp>
        <p:nvGrpSpPr>
          <p:cNvPr id="13" name="Group 12">
            <a:extLst>
              <a:ext uri="{FF2B5EF4-FFF2-40B4-BE49-F238E27FC236}">
                <a16:creationId xmlns:a16="http://schemas.microsoft.com/office/drawing/2014/main" id="{8D2F9827-88A7-9144-048A-92E991CCF7F8}"/>
              </a:ext>
            </a:extLst>
          </p:cNvPr>
          <p:cNvGrpSpPr/>
          <p:nvPr/>
        </p:nvGrpSpPr>
        <p:grpSpPr>
          <a:xfrm>
            <a:off x="5020071" y="4061564"/>
            <a:ext cx="2534542" cy="1520725"/>
            <a:chOff x="0" y="2302396"/>
            <a:chExt cx="2534542" cy="1520725"/>
          </a:xfrm>
        </p:grpSpPr>
        <p:sp>
          <p:nvSpPr>
            <p:cNvPr id="20" name="Rectangle 19">
              <a:extLst>
                <a:ext uri="{FF2B5EF4-FFF2-40B4-BE49-F238E27FC236}">
                  <a16:creationId xmlns:a16="http://schemas.microsoft.com/office/drawing/2014/main" id="{946069A8-5BDD-4771-B7BF-BBE12CC85CF0}"/>
                </a:ext>
              </a:extLst>
            </p:cNvPr>
            <p:cNvSpPr/>
            <p:nvPr/>
          </p:nvSpPr>
          <p:spPr>
            <a:xfrm>
              <a:off x="0" y="2302396"/>
              <a:ext cx="2534542" cy="1520725"/>
            </a:xfrm>
            <a:prstGeom prst="rect">
              <a:avLst/>
            </a:prstGeom>
          </p:spPr>
          <p:style>
            <a:lnRef idx="2">
              <a:schemeClr val="lt1">
                <a:hueOff val="0"/>
                <a:satOff val="0"/>
                <a:lumOff val="0"/>
                <a:alphaOff val="0"/>
              </a:schemeClr>
            </a:lnRef>
            <a:fillRef idx="1">
              <a:schemeClr val="accent5">
                <a:hueOff val="-4055126"/>
                <a:satOff val="-10451"/>
                <a:lumOff val="-7059"/>
                <a:alphaOff val="0"/>
              </a:schemeClr>
            </a:fillRef>
            <a:effectRef idx="0">
              <a:schemeClr val="accent5">
                <a:hueOff val="-4055126"/>
                <a:satOff val="-10451"/>
                <a:lumOff val="-7059"/>
                <a:alphaOff val="0"/>
              </a:schemeClr>
            </a:effectRef>
            <a:fontRef idx="minor">
              <a:schemeClr val="lt1"/>
            </a:fontRef>
          </p:style>
          <p:txBody>
            <a:bodyPr/>
            <a:lstStyle/>
            <a:p>
              <a:endParaRPr lang="en-GB"/>
            </a:p>
          </p:txBody>
        </p:sp>
        <p:sp>
          <p:nvSpPr>
            <p:cNvPr id="21" name="TextBox 20">
              <a:extLst>
                <a:ext uri="{FF2B5EF4-FFF2-40B4-BE49-F238E27FC236}">
                  <a16:creationId xmlns:a16="http://schemas.microsoft.com/office/drawing/2014/main" id="{3B64F6D2-E631-994E-37DD-0FA4A8AB71BF}"/>
                </a:ext>
              </a:extLst>
            </p:cNvPr>
            <p:cNvSpPr txBox="1"/>
            <p:nvPr/>
          </p:nvSpPr>
          <p:spPr>
            <a:xfrm>
              <a:off x="0" y="2302396"/>
              <a:ext cx="2534542" cy="1520725"/>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It leaves one feeling helpless. </a:t>
              </a:r>
              <a:endParaRPr lang="en-US" sz="1900" kern="1200"/>
            </a:p>
          </p:txBody>
        </p:sp>
      </p:grpSp>
      <p:grpSp>
        <p:nvGrpSpPr>
          <p:cNvPr id="14" name="Group 13">
            <a:extLst>
              <a:ext uri="{FF2B5EF4-FFF2-40B4-BE49-F238E27FC236}">
                <a16:creationId xmlns:a16="http://schemas.microsoft.com/office/drawing/2014/main" id="{44CDDC5E-00E3-5AF1-D32B-FF61FF670385}"/>
              </a:ext>
            </a:extLst>
          </p:cNvPr>
          <p:cNvGrpSpPr/>
          <p:nvPr/>
        </p:nvGrpSpPr>
        <p:grpSpPr>
          <a:xfrm>
            <a:off x="7808068" y="4061564"/>
            <a:ext cx="2608751" cy="1520726"/>
            <a:chOff x="2713788" y="2302395"/>
            <a:chExt cx="2608751" cy="1520726"/>
          </a:xfrm>
        </p:grpSpPr>
        <p:sp>
          <p:nvSpPr>
            <p:cNvPr id="18" name="Rectangle 17">
              <a:extLst>
                <a:ext uri="{FF2B5EF4-FFF2-40B4-BE49-F238E27FC236}">
                  <a16:creationId xmlns:a16="http://schemas.microsoft.com/office/drawing/2014/main" id="{8394AB4F-5D50-451E-4AF7-80142604C400}"/>
                </a:ext>
              </a:extLst>
            </p:cNvPr>
            <p:cNvSpPr/>
            <p:nvPr/>
          </p:nvSpPr>
          <p:spPr>
            <a:xfrm>
              <a:off x="2787997" y="2302396"/>
              <a:ext cx="2534542" cy="1520725"/>
            </a:xfrm>
            <a:prstGeom prst="rect">
              <a:avLst/>
            </a:prstGeom>
          </p:spPr>
          <p:style>
            <a:lnRef idx="2">
              <a:schemeClr val="lt1">
                <a:hueOff val="0"/>
                <a:satOff val="0"/>
                <a:lumOff val="0"/>
                <a:alphaOff val="0"/>
              </a:schemeClr>
            </a:lnRef>
            <a:fillRef idx="1">
              <a:schemeClr val="accent5">
                <a:hueOff val="-5406834"/>
                <a:satOff val="-13935"/>
                <a:lumOff val="-9412"/>
                <a:alphaOff val="0"/>
              </a:schemeClr>
            </a:fillRef>
            <a:effectRef idx="0">
              <a:schemeClr val="accent5">
                <a:hueOff val="-5406834"/>
                <a:satOff val="-13935"/>
                <a:lumOff val="-9412"/>
                <a:alphaOff val="0"/>
              </a:schemeClr>
            </a:effectRef>
            <a:fontRef idx="minor">
              <a:schemeClr val="lt1"/>
            </a:fontRef>
          </p:style>
          <p:txBody>
            <a:bodyPr/>
            <a:lstStyle/>
            <a:p>
              <a:endParaRPr lang="en-GB"/>
            </a:p>
          </p:txBody>
        </p:sp>
        <p:sp>
          <p:nvSpPr>
            <p:cNvPr id="19" name="TextBox 18">
              <a:extLst>
                <a:ext uri="{FF2B5EF4-FFF2-40B4-BE49-F238E27FC236}">
                  <a16:creationId xmlns:a16="http://schemas.microsoft.com/office/drawing/2014/main" id="{FBC3E026-B429-EFD7-C52E-AB86C1EA6833}"/>
                </a:ext>
              </a:extLst>
            </p:cNvPr>
            <p:cNvSpPr txBox="1"/>
            <p:nvPr/>
          </p:nvSpPr>
          <p:spPr>
            <a:xfrm>
              <a:off x="2713788" y="2302395"/>
              <a:ext cx="2534542" cy="1520725"/>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It changes the way a person understands the world, themselves, and others. </a:t>
              </a:r>
              <a:endParaRPr lang="en-US" sz="1900" kern="1200" dirty="0"/>
            </a:p>
          </p:txBody>
        </p:sp>
      </p:grpSp>
      <p:sp>
        <p:nvSpPr>
          <p:cNvPr id="4" name="TextBox 3">
            <a:extLst>
              <a:ext uri="{FF2B5EF4-FFF2-40B4-BE49-F238E27FC236}">
                <a16:creationId xmlns:a16="http://schemas.microsoft.com/office/drawing/2014/main" id="{652D441E-73E6-54C4-2E43-047873D876AB}"/>
              </a:ext>
            </a:extLst>
          </p:cNvPr>
          <p:cNvSpPr txBox="1"/>
          <p:nvPr/>
        </p:nvSpPr>
        <p:spPr>
          <a:xfrm>
            <a:off x="4833157" y="6008170"/>
            <a:ext cx="6098240" cy="341632"/>
          </a:xfrm>
          <a:prstGeom prst="rect">
            <a:avLst/>
          </a:prstGeom>
          <a:noFill/>
        </p:spPr>
        <p:txBody>
          <a:bodyPr wrap="square">
            <a:spAutoFit/>
          </a:bodyPr>
          <a:lstStyle/>
          <a:p>
            <a:pPr marL="0" lvl="0" indent="0" algn="ctr" defTabSz="844550">
              <a:lnSpc>
                <a:spcPct val="90000"/>
              </a:lnSpc>
              <a:spcBef>
                <a:spcPct val="0"/>
              </a:spcBef>
              <a:spcAft>
                <a:spcPct val="35000"/>
              </a:spcAft>
              <a:buNone/>
            </a:pPr>
            <a:r>
              <a:rPr lang="en-GB" sz="1800" kern="1200" dirty="0">
                <a:solidFill>
                  <a:srgbClr val="000000"/>
                </a:solidFill>
              </a:rPr>
              <a:t>(American Psychiatric Association, 2000)</a:t>
            </a:r>
            <a:endParaRPr lang="en-US" sz="1800" kern="1200" dirty="0">
              <a:solidFill>
                <a:srgbClr val="000000"/>
              </a:solidFill>
            </a:endParaRPr>
          </a:p>
        </p:txBody>
      </p:sp>
    </p:spTree>
    <p:extLst>
      <p:ext uri="{BB962C8B-B14F-4D97-AF65-F5344CB8AC3E}">
        <p14:creationId xmlns:p14="http://schemas.microsoft.com/office/powerpoint/2010/main" val="1414162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3"/>
                                        </p:tgtEl>
                                        <p:attrNameLst>
                                          <p:attrName>style.visibility</p:attrName>
                                        </p:attrNameLst>
                                      </p:cBhvr>
                                      <p:to>
                                        <p:strVal val="visible"/>
                                      </p:to>
                                    </p:set>
                                    <p:anim calcmode="lin" valueType="num">
                                      <p:cBhvr additive="base">
                                        <p:cTn id="25" dur="500" fill="hold"/>
                                        <p:tgtEl>
                                          <p:spTgt spid="13"/>
                                        </p:tgtEl>
                                        <p:attrNameLst>
                                          <p:attrName>ppt_x</p:attrName>
                                        </p:attrNameLst>
                                      </p:cBhvr>
                                      <p:tavLst>
                                        <p:tav tm="0">
                                          <p:val>
                                            <p:strVal val="#ppt_x"/>
                                          </p:val>
                                        </p:tav>
                                        <p:tav tm="100000">
                                          <p:val>
                                            <p:strVal val="#ppt_x"/>
                                          </p:val>
                                        </p:tav>
                                      </p:tavLst>
                                    </p:anim>
                                    <p:anim calcmode="lin" valueType="num">
                                      <p:cBhvr additive="base">
                                        <p:cTn id="2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4"/>
                                        </p:tgtEl>
                                        <p:attrNameLst>
                                          <p:attrName>style.visibility</p:attrName>
                                        </p:attrNameLst>
                                      </p:cBhvr>
                                      <p:to>
                                        <p:strVal val="visible"/>
                                      </p:to>
                                    </p:set>
                                    <p:anim calcmode="lin" valueType="num">
                                      <p:cBhvr additive="base">
                                        <p:cTn id="31" dur="500" fill="hold"/>
                                        <p:tgtEl>
                                          <p:spTgt spid="14"/>
                                        </p:tgtEl>
                                        <p:attrNameLst>
                                          <p:attrName>ppt_x</p:attrName>
                                        </p:attrNameLst>
                                      </p:cBhvr>
                                      <p:tavLst>
                                        <p:tav tm="0">
                                          <p:val>
                                            <p:strVal val="#ppt_x"/>
                                          </p:val>
                                        </p:tav>
                                        <p:tav tm="100000">
                                          <p:val>
                                            <p:strVal val="#ppt_x"/>
                                          </p:val>
                                        </p:tav>
                                      </p:tavLst>
                                    </p:anim>
                                    <p:anim calcmode="lin" valueType="num">
                                      <p:cBhvr additive="base">
                                        <p:cTn id="3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23" descr="A picture containing wall, indoor&#10;&#10;Description automatically generated">
            <a:extLst>
              <a:ext uri="{FF2B5EF4-FFF2-40B4-BE49-F238E27FC236}">
                <a16:creationId xmlns:a16="http://schemas.microsoft.com/office/drawing/2014/main" id="{4875C679-8D14-44DF-9B91-83A32EFB3519}"/>
              </a:ext>
            </a:extLst>
          </p:cNvPr>
          <p:cNvPicPr>
            <a:picLocks noChangeAspect="1"/>
          </p:cNvPicPr>
          <p:nvPr/>
        </p:nvPicPr>
        <p:blipFill rotWithShape="1">
          <a:blip r:embed="rId3" cstate="print">
            <a:extLst>
              <a:ext uri="{BEBA8EAE-BF5A-486C-A8C5-ECC9F3942E4B}">
                <a14:imgProps xmlns:a14="http://schemas.microsoft.com/office/drawing/2010/main">
                  <a14:imgLayer r:embed="rId4">
                    <a14:imgEffect>
                      <a14:backgroundRemoval t="9953" b="89959" l="40000" r="93750">
                        <a14:foregroundMark x1="79400" y1="14573" x2="87600" y2="26244"/>
                        <a14:foregroundMark x1="87600" y1="26244" x2="93283" y2="51925"/>
                        <a14:foregroundMark x1="93283" y1="51925" x2="93750" y2="61611"/>
                        <a14:foregroundMark x1="93750" y1="61611" x2="90700" y2="68187"/>
                        <a14:foregroundMark x1="90700" y1="68187" x2="90283" y2="68454"/>
                        <a14:foregroundMark x1="79783" y1="14573" x2="64800" y2="9360"/>
                        <a14:foregroundMark x1="64800" y1="9360" x2="49117" y2="19046"/>
                        <a14:foregroundMark x1="49117" y1="19046" x2="45033" y2="24822"/>
                        <a14:foregroundMark x1="45033" y1="24822" x2="42067" y2="32938"/>
                        <a14:foregroundMark x1="42067" y1="32938" x2="40733" y2="42091"/>
                        <a14:foregroundMark x1="40733" y1="42091" x2="40833" y2="50563"/>
                        <a14:foregroundMark x1="40833" y1="50563" x2="40650" y2="32139"/>
                        <a14:foregroundMark x1="40650" y1="32139" x2="43700" y2="39573"/>
                        <a14:foregroundMark x1="43700" y1="39573" x2="42600" y2="45409"/>
                        <a14:foregroundMark x1="40683" y1="29147" x2="39550" y2="38626"/>
                        <a14:foregroundMark x1="39550" y1="38626" x2="40000" y2="48075"/>
                        <a14:foregroundMark x1="40000" y1="48075" x2="41833" y2="53555"/>
                      </a14:backgroundRemoval>
                    </a14:imgEffect>
                  </a14:imgLayer>
                </a14:imgProps>
              </a:ext>
              <a:ext uri="{28A0092B-C50C-407E-A947-70E740481C1C}">
                <a14:useLocalDpi xmlns:a14="http://schemas.microsoft.com/office/drawing/2010/main" val="0"/>
              </a:ext>
            </a:extLst>
          </a:blip>
          <a:srcRect l="36874" r="1858"/>
          <a:stretch/>
        </p:blipFill>
        <p:spPr>
          <a:xfrm flipH="1">
            <a:off x="0" y="834573"/>
            <a:ext cx="5187647" cy="4764165"/>
          </a:xfrm>
          <a:prstGeom prst="rect">
            <a:avLst/>
          </a:prstGeom>
        </p:spPr>
      </p:pic>
      <p:sp>
        <p:nvSpPr>
          <p:cNvPr id="19" name="TextBox 18">
            <a:extLst>
              <a:ext uri="{FF2B5EF4-FFF2-40B4-BE49-F238E27FC236}">
                <a16:creationId xmlns:a16="http://schemas.microsoft.com/office/drawing/2014/main" id="{C37DA36A-69F3-44F1-B351-63F6A4350CA3}"/>
              </a:ext>
            </a:extLst>
          </p:cNvPr>
          <p:cNvSpPr txBox="1"/>
          <p:nvPr/>
        </p:nvSpPr>
        <p:spPr>
          <a:xfrm>
            <a:off x="5591944" y="1"/>
            <a:ext cx="6205924" cy="6857999"/>
          </a:xfrm>
          <a:prstGeom prst="rect">
            <a:avLst/>
          </a:prstGeom>
          <a:noFill/>
        </p:spPr>
        <p:txBody>
          <a:bodyPr wrap="square" anchor="ctr">
            <a:noAutofit/>
          </a:bodyPr>
          <a:lstStyle/>
          <a:p>
            <a:pPr marL="0" marR="0" lvl="0" indent="0" algn="l" defTabSz="914400" rtl="0" eaLnBrk="1" fontAlgn="auto" latinLnBrk="0" hangingPunct="1">
              <a:lnSpc>
                <a:spcPct val="80000"/>
              </a:lnSpc>
              <a:spcBef>
                <a:spcPts val="0"/>
              </a:spcBef>
              <a:spcAft>
                <a:spcPts val="2400"/>
              </a:spcAft>
              <a:buClrTx/>
              <a:buSzTx/>
              <a:buFontTx/>
              <a:buNone/>
              <a:tabLst/>
              <a:defRPr/>
            </a:pPr>
            <a:r>
              <a:rPr kumimoji="0" lang="en-GB" sz="4400" b="0" i="0" u="none" strike="noStrike" kern="1200" cap="none" spc="0" normalizeH="0" baseline="0" noProof="0" dirty="0">
                <a:ln>
                  <a:noFill/>
                </a:ln>
                <a:solidFill>
                  <a:prstClr val="black"/>
                </a:solidFill>
                <a:effectLst/>
                <a:uLnTx/>
                <a:uFillTx/>
              </a:rPr>
              <a:t>When we experience </a:t>
            </a:r>
            <a:r>
              <a:rPr kumimoji="0" lang="en-GB" sz="4400" b="1" i="0" u="none" strike="noStrike" kern="1200" cap="none" spc="0" normalizeH="0" baseline="0" noProof="0" dirty="0">
                <a:ln>
                  <a:noFill/>
                </a:ln>
                <a:solidFill>
                  <a:prstClr val="black"/>
                </a:solidFill>
                <a:effectLst/>
                <a:uLnTx/>
                <a:uFillTx/>
              </a:rPr>
              <a:t>stress, fear, anxiety</a:t>
            </a:r>
            <a:r>
              <a:rPr kumimoji="0" lang="en-GB" sz="4400" b="0" i="0" u="none" strike="noStrike" kern="1200" cap="none" spc="0" normalizeH="0" baseline="0" noProof="0" dirty="0">
                <a:ln>
                  <a:noFill/>
                </a:ln>
                <a:solidFill>
                  <a:prstClr val="black"/>
                </a:solidFill>
                <a:effectLst/>
                <a:uLnTx/>
                <a:uFillTx/>
              </a:rPr>
              <a:t>, </a:t>
            </a:r>
            <a:r>
              <a:rPr kumimoji="0" lang="en-GB" sz="4400" b="1" i="0" u="none" strike="noStrike" kern="1200" cap="none" spc="0" normalizeH="0" baseline="0" noProof="0" dirty="0">
                <a:ln>
                  <a:noFill/>
                </a:ln>
                <a:solidFill>
                  <a:prstClr val="black"/>
                </a:solidFill>
                <a:effectLst/>
                <a:uLnTx/>
                <a:uFillTx/>
              </a:rPr>
              <a:t>threat</a:t>
            </a:r>
            <a:r>
              <a:rPr kumimoji="0" lang="en-GB" sz="4400" b="0" i="0" u="none" strike="noStrike" kern="1200" cap="none" spc="0" normalizeH="0" baseline="0" noProof="0" dirty="0">
                <a:ln>
                  <a:noFill/>
                </a:ln>
                <a:solidFill>
                  <a:prstClr val="black"/>
                </a:solidFill>
                <a:effectLst/>
                <a:uLnTx/>
                <a:uFillTx/>
              </a:rPr>
              <a:t> or any strong negative emotions, </a:t>
            </a:r>
          </a:p>
          <a:p>
            <a:pPr marL="0" marR="0" lvl="0" indent="0" algn="l" defTabSz="914400" rtl="0" eaLnBrk="1" fontAlgn="auto" latinLnBrk="0" hangingPunct="1">
              <a:lnSpc>
                <a:spcPct val="80000"/>
              </a:lnSpc>
              <a:spcBef>
                <a:spcPts val="0"/>
              </a:spcBef>
              <a:spcAft>
                <a:spcPts val="2400"/>
              </a:spcAft>
              <a:buClrTx/>
              <a:buSzTx/>
              <a:buFontTx/>
              <a:buNone/>
              <a:tabLst/>
              <a:defRPr/>
            </a:pPr>
            <a:r>
              <a:rPr kumimoji="0" lang="en-GB" sz="4400" b="0" i="0" u="none" strike="noStrike" kern="1200" cap="none" spc="0" normalizeH="0" baseline="0" noProof="0" dirty="0">
                <a:ln>
                  <a:noFill/>
                </a:ln>
                <a:solidFill>
                  <a:prstClr val="black"/>
                </a:solidFill>
                <a:effectLst/>
                <a:uLnTx/>
                <a:uFillTx/>
              </a:rPr>
              <a:t>in our environment </a:t>
            </a:r>
            <a:br>
              <a:rPr kumimoji="0" lang="en-GB" sz="4400" b="0" i="0" u="none" strike="noStrike" kern="1200" cap="none" spc="0" normalizeH="0" baseline="0" noProof="0" dirty="0">
                <a:ln>
                  <a:noFill/>
                </a:ln>
                <a:solidFill>
                  <a:prstClr val="black"/>
                </a:solidFill>
                <a:effectLst/>
                <a:uLnTx/>
                <a:uFillTx/>
              </a:rPr>
            </a:br>
            <a:r>
              <a:rPr kumimoji="0" lang="en-GB" sz="4400" b="0" i="0" u="none" strike="noStrike" kern="1200" cap="none" spc="0" normalizeH="0" baseline="0" noProof="0" dirty="0">
                <a:ln>
                  <a:noFill/>
                </a:ln>
                <a:solidFill>
                  <a:prstClr val="black"/>
                </a:solidFill>
                <a:effectLst/>
                <a:uLnTx/>
                <a:uFillTx/>
              </a:rPr>
              <a:t>or in ourselves, </a:t>
            </a:r>
          </a:p>
          <a:p>
            <a:pPr marL="0" marR="0" lvl="0" indent="0" algn="l" defTabSz="914400" rtl="0" eaLnBrk="1" fontAlgn="auto" latinLnBrk="0" hangingPunct="1">
              <a:lnSpc>
                <a:spcPct val="80000"/>
              </a:lnSpc>
              <a:spcBef>
                <a:spcPts val="0"/>
              </a:spcBef>
              <a:spcAft>
                <a:spcPts val="2400"/>
              </a:spcAft>
              <a:buClrTx/>
              <a:buSzTx/>
              <a:buFontTx/>
              <a:buNone/>
              <a:tabLst/>
              <a:defRPr/>
            </a:pPr>
            <a:r>
              <a:rPr lang="en-GB" sz="4400" i="1" dirty="0">
                <a:solidFill>
                  <a:prstClr val="black"/>
                </a:solidFill>
              </a:rPr>
              <a:t>- </a:t>
            </a:r>
            <a:r>
              <a:rPr lang="en-GB" sz="4400" b="1" i="1" dirty="0">
                <a:solidFill>
                  <a:prstClr val="black"/>
                </a:solidFill>
              </a:rPr>
              <a:t>real</a:t>
            </a:r>
            <a:r>
              <a:rPr lang="en-GB" sz="4400" i="1" dirty="0">
                <a:solidFill>
                  <a:prstClr val="black"/>
                </a:solidFill>
              </a:rPr>
              <a:t> or </a:t>
            </a:r>
            <a:r>
              <a:rPr lang="en-GB" sz="4400" b="1" i="1" dirty="0">
                <a:solidFill>
                  <a:prstClr val="black"/>
                </a:solidFill>
              </a:rPr>
              <a:t>perceived</a:t>
            </a:r>
            <a:r>
              <a:rPr lang="en-GB" sz="4400" i="1" dirty="0">
                <a:solidFill>
                  <a:prstClr val="black"/>
                </a:solidFill>
              </a:rPr>
              <a:t> -</a:t>
            </a:r>
            <a:endParaRPr kumimoji="0" lang="en-GB" sz="4400" b="0" i="1" u="none" strike="noStrike" kern="1200" cap="none" spc="0" normalizeH="0" baseline="0" noProof="0" dirty="0">
              <a:ln>
                <a:noFill/>
              </a:ln>
              <a:solidFill>
                <a:prstClr val="black"/>
              </a:solidFill>
              <a:effectLst/>
              <a:uLnTx/>
              <a:uFillTx/>
            </a:endParaRPr>
          </a:p>
          <a:p>
            <a:pPr marL="0" marR="0" lvl="0" indent="0" algn="l" defTabSz="914400" rtl="0" eaLnBrk="1" fontAlgn="auto" latinLnBrk="0" hangingPunct="1">
              <a:lnSpc>
                <a:spcPct val="80000"/>
              </a:lnSpc>
              <a:spcBef>
                <a:spcPts val="0"/>
              </a:spcBef>
              <a:spcAft>
                <a:spcPts val="2400"/>
              </a:spcAft>
              <a:buClrTx/>
              <a:buSzTx/>
              <a:buFontTx/>
              <a:buNone/>
              <a:tabLst/>
              <a:defRPr/>
            </a:pPr>
            <a:r>
              <a:rPr lang="en-GB" sz="4400" dirty="0">
                <a:solidFill>
                  <a:prstClr val="black"/>
                </a:solidFill>
              </a:rPr>
              <a:t>o</a:t>
            </a:r>
            <a:r>
              <a:rPr kumimoji="0" lang="en-GB" sz="4400" b="0" i="0" u="none" strike="noStrike" kern="1200" cap="none" spc="0" normalizeH="0" baseline="0" noProof="0" dirty="0" err="1">
                <a:ln>
                  <a:noFill/>
                </a:ln>
                <a:solidFill>
                  <a:prstClr val="black"/>
                </a:solidFill>
                <a:effectLst/>
                <a:uLnTx/>
                <a:uFillTx/>
              </a:rPr>
              <a:t>ur</a:t>
            </a:r>
            <a:r>
              <a:rPr kumimoji="0" lang="en-GB" sz="4400" b="0" i="0" u="none" strike="noStrike" kern="1200" cap="none" spc="0" normalizeH="0" baseline="0" noProof="0" dirty="0">
                <a:ln>
                  <a:noFill/>
                </a:ln>
                <a:solidFill>
                  <a:prstClr val="black"/>
                </a:solidFill>
                <a:effectLst/>
                <a:uLnTx/>
                <a:uFillTx/>
              </a:rPr>
              <a:t> brain goes into </a:t>
            </a:r>
            <a:r>
              <a:rPr kumimoji="0" lang="en-GB" sz="4800" b="1" i="0" u="none" strike="noStrike" kern="1200" cap="none" spc="0" normalizeH="0" baseline="0" noProof="0" dirty="0">
                <a:ln>
                  <a:noFill/>
                </a:ln>
                <a:solidFill>
                  <a:prstClr val="black"/>
                </a:solidFill>
                <a:effectLst/>
                <a:uLnTx/>
                <a:uFillTx/>
              </a:rPr>
              <a:t>survival mode…</a:t>
            </a:r>
            <a:endParaRPr kumimoji="0" lang="en-GB" sz="4400" b="1" i="0" u="none" strike="noStrike" kern="1200" cap="none" spc="0" normalizeH="0" baseline="0" noProof="0" dirty="0">
              <a:ln>
                <a:noFill/>
              </a:ln>
              <a:solidFill>
                <a:prstClr val="black"/>
              </a:solidFill>
              <a:effectLst/>
              <a:uLnTx/>
              <a:uFillTx/>
            </a:endParaRPr>
          </a:p>
        </p:txBody>
      </p:sp>
      <p:sp>
        <p:nvSpPr>
          <p:cNvPr id="2" name="Explosion: 14 Points 1">
            <a:extLst>
              <a:ext uri="{FF2B5EF4-FFF2-40B4-BE49-F238E27FC236}">
                <a16:creationId xmlns:a16="http://schemas.microsoft.com/office/drawing/2014/main" id="{72D5AE45-B9CF-5DD4-644B-3E7229955747}"/>
              </a:ext>
            </a:extLst>
          </p:cNvPr>
          <p:cNvSpPr/>
          <p:nvPr/>
        </p:nvSpPr>
        <p:spPr>
          <a:xfrm>
            <a:off x="18147" y="154219"/>
            <a:ext cx="5318876" cy="5444519"/>
          </a:xfrm>
          <a:prstGeom prst="irregularSeal2">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84160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
                                            <p:txEl>
                                              <p:pRg st="3" end="3"/>
                                            </p:txEl>
                                          </p:spTgt>
                                        </p:tgtEl>
                                        <p:attrNameLst>
                                          <p:attrName>style.visibility</p:attrName>
                                        </p:attrNameLst>
                                      </p:cBhvr>
                                      <p:to>
                                        <p:strVal val="visible"/>
                                      </p:to>
                                    </p:set>
                                  </p:childTnLst>
                                </p:cTn>
                              </p:par>
                            </p:childTnLst>
                          </p:cTn>
                        </p:par>
                        <p:par>
                          <p:cTn id="11" fill="hold">
                            <p:stCondLst>
                              <p:cond delay="0"/>
                            </p:stCondLst>
                            <p:childTnLst>
                              <p:par>
                                <p:cTn id="12" presetID="26" presetClass="emph" presetSubtype="0" repeatCount="indefinite" fill="hold" grpId="0" nodeType="afterEffect">
                                  <p:stCondLst>
                                    <p:cond delay="0"/>
                                  </p:stCondLst>
                                  <p:endCondLst>
                                    <p:cond evt="onNext" delay="0">
                                      <p:tgtEl>
                                        <p:sldTgt/>
                                      </p:tgtEl>
                                    </p:cond>
                                  </p:endCondLst>
                                  <p:childTnLst>
                                    <p:animEffect transition="out" filter="fade">
                                      <p:cBhvr>
                                        <p:cTn id="13" dur="500" tmFilter="0, 0; .2, .5; .8, .5; 1, 0"/>
                                        <p:tgtEl>
                                          <p:spTgt spid="2"/>
                                        </p:tgtEl>
                                      </p:cBhvr>
                                    </p:animEffect>
                                    <p:animScale>
                                      <p:cBhvr>
                                        <p:cTn id="14" dur="250" autoRev="1" fill="hold"/>
                                        <p:tgtEl>
                                          <p:spTgt spid="2"/>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0C6FB41-4EAA-4A6B-8943-36512DD906B3}"/>
              </a:ext>
            </a:extLst>
          </p:cNvPr>
          <p:cNvGrpSpPr/>
          <p:nvPr/>
        </p:nvGrpSpPr>
        <p:grpSpPr>
          <a:xfrm>
            <a:off x="1512128" y="996287"/>
            <a:ext cx="2686915" cy="2486721"/>
            <a:chOff x="62357" y="820125"/>
            <a:chExt cx="6449279" cy="5968763"/>
          </a:xfrm>
        </p:grpSpPr>
        <p:pic>
          <p:nvPicPr>
            <p:cNvPr id="11" name="Picture 10">
              <a:extLst>
                <a:ext uri="{FF2B5EF4-FFF2-40B4-BE49-F238E27FC236}">
                  <a16:creationId xmlns:a16="http://schemas.microsoft.com/office/drawing/2014/main" id="{77F5D50E-BB31-4BB6-B465-1EC37901485D}"/>
                </a:ext>
              </a:extLst>
            </p:cNvPr>
            <p:cNvPicPr>
              <a:picLocks noChangeAspect="1"/>
            </p:cNvPicPr>
            <p:nvPr/>
          </p:nvPicPr>
          <p:blipFill rotWithShape="1">
            <a:blip r:embed="rId3">
              <a:clrChange>
                <a:clrFrom>
                  <a:srgbClr val="FFFFFF"/>
                </a:clrFrom>
                <a:clrTo>
                  <a:srgbClr val="FFFFFF">
                    <a:alpha val="0"/>
                  </a:srgbClr>
                </a:clrTo>
              </a:clrChange>
            </a:blip>
            <a:srcRect r="29256"/>
            <a:stretch/>
          </p:blipFill>
          <p:spPr>
            <a:xfrm>
              <a:off x="62357" y="820125"/>
              <a:ext cx="6333834" cy="5968763"/>
            </a:xfrm>
            <a:prstGeom prst="rect">
              <a:avLst/>
            </a:prstGeom>
          </p:spPr>
        </p:pic>
        <p:sp>
          <p:nvSpPr>
            <p:cNvPr id="12" name="Rectangle 11">
              <a:extLst>
                <a:ext uri="{FF2B5EF4-FFF2-40B4-BE49-F238E27FC236}">
                  <a16:creationId xmlns:a16="http://schemas.microsoft.com/office/drawing/2014/main" id="{953D19A7-8D12-4915-ACC2-B978E88D8507}"/>
                </a:ext>
              </a:extLst>
            </p:cNvPr>
            <p:cNvSpPr/>
            <p:nvPr/>
          </p:nvSpPr>
          <p:spPr>
            <a:xfrm>
              <a:off x="4713624" y="2213648"/>
              <a:ext cx="1194570" cy="89285"/>
            </a:xfrm>
            <a:prstGeom prst="rect">
              <a:avLst/>
            </a:prstGeom>
            <a:solidFill>
              <a:srgbClr val="7ABC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13"/>
            </a:p>
          </p:txBody>
        </p:sp>
        <p:sp>
          <p:nvSpPr>
            <p:cNvPr id="13" name="Freeform: Shape 44">
              <a:extLst>
                <a:ext uri="{FF2B5EF4-FFF2-40B4-BE49-F238E27FC236}">
                  <a16:creationId xmlns:a16="http://schemas.microsoft.com/office/drawing/2014/main" id="{D9467612-8002-42AE-9E0D-7EBF74C808C6}"/>
                </a:ext>
              </a:extLst>
            </p:cNvPr>
            <p:cNvSpPr/>
            <p:nvPr/>
          </p:nvSpPr>
          <p:spPr>
            <a:xfrm>
              <a:off x="4981479" y="2124364"/>
              <a:ext cx="132395" cy="218594"/>
            </a:xfrm>
            <a:custGeom>
              <a:avLst/>
              <a:gdLst>
                <a:gd name="connsiteX0" fmla="*/ 0 w 132395"/>
                <a:gd name="connsiteY0" fmla="*/ 0 h 218594"/>
                <a:gd name="connsiteX1" fmla="*/ 15394 w 132395"/>
                <a:gd name="connsiteY1" fmla="*/ 3078 h 218594"/>
                <a:gd name="connsiteX2" fmla="*/ 33866 w 132395"/>
                <a:gd name="connsiteY2" fmla="*/ 18472 h 218594"/>
                <a:gd name="connsiteX3" fmla="*/ 43103 w 132395"/>
                <a:gd name="connsiteY3" fmla="*/ 36945 h 218594"/>
                <a:gd name="connsiteX4" fmla="*/ 52339 w 132395"/>
                <a:gd name="connsiteY4" fmla="*/ 40024 h 218594"/>
                <a:gd name="connsiteX5" fmla="*/ 64654 w 132395"/>
                <a:gd name="connsiteY5" fmla="*/ 52339 h 218594"/>
                <a:gd name="connsiteX6" fmla="*/ 67733 w 132395"/>
                <a:gd name="connsiteY6" fmla="*/ 61575 h 218594"/>
                <a:gd name="connsiteX7" fmla="*/ 76969 w 132395"/>
                <a:gd name="connsiteY7" fmla="*/ 67733 h 218594"/>
                <a:gd name="connsiteX8" fmla="*/ 80048 w 132395"/>
                <a:gd name="connsiteY8" fmla="*/ 76969 h 218594"/>
                <a:gd name="connsiteX9" fmla="*/ 89285 w 132395"/>
                <a:gd name="connsiteY9" fmla="*/ 80048 h 218594"/>
                <a:gd name="connsiteX10" fmla="*/ 92363 w 132395"/>
                <a:gd name="connsiteY10" fmla="*/ 92363 h 218594"/>
                <a:gd name="connsiteX11" fmla="*/ 104679 w 132395"/>
                <a:gd name="connsiteY11" fmla="*/ 120072 h 218594"/>
                <a:gd name="connsiteX12" fmla="*/ 116994 w 132395"/>
                <a:gd name="connsiteY12" fmla="*/ 150860 h 218594"/>
                <a:gd name="connsiteX13" fmla="*/ 123151 w 132395"/>
                <a:gd name="connsiteY13" fmla="*/ 160097 h 218594"/>
                <a:gd name="connsiteX14" fmla="*/ 129309 w 132395"/>
                <a:gd name="connsiteY14" fmla="*/ 178569 h 218594"/>
                <a:gd name="connsiteX15" fmla="*/ 132388 w 132395"/>
                <a:gd name="connsiteY15" fmla="*/ 218594 h 218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2395" h="218594">
                  <a:moveTo>
                    <a:pt x="0" y="0"/>
                  </a:moveTo>
                  <a:cubicBezTo>
                    <a:pt x="5131" y="1026"/>
                    <a:pt x="10494" y="1241"/>
                    <a:pt x="15394" y="3078"/>
                  </a:cubicBezTo>
                  <a:cubicBezTo>
                    <a:pt x="22250" y="5649"/>
                    <a:pt x="29076" y="13682"/>
                    <a:pt x="33866" y="18472"/>
                  </a:cubicBezTo>
                  <a:cubicBezTo>
                    <a:pt x="35895" y="24558"/>
                    <a:pt x="37676" y="32604"/>
                    <a:pt x="43103" y="36945"/>
                  </a:cubicBezTo>
                  <a:cubicBezTo>
                    <a:pt x="45637" y="38972"/>
                    <a:pt x="49260" y="38998"/>
                    <a:pt x="52339" y="40024"/>
                  </a:cubicBezTo>
                  <a:cubicBezTo>
                    <a:pt x="60550" y="64653"/>
                    <a:pt x="48234" y="35919"/>
                    <a:pt x="64654" y="52339"/>
                  </a:cubicBezTo>
                  <a:cubicBezTo>
                    <a:pt x="66949" y="54634"/>
                    <a:pt x="65706" y="59041"/>
                    <a:pt x="67733" y="61575"/>
                  </a:cubicBezTo>
                  <a:cubicBezTo>
                    <a:pt x="70044" y="64464"/>
                    <a:pt x="73890" y="65680"/>
                    <a:pt x="76969" y="67733"/>
                  </a:cubicBezTo>
                  <a:cubicBezTo>
                    <a:pt x="77995" y="70812"/>
                    <a:pt x="77753" y="74674"/>
                    <a:pt x="80048" y="76969"/>
                  </a:cubicBezTo>
                  <a:cubicBezTo>
                    <a:pt x="82343" y="79264"/>
                    <a:pt x="87258" y="77514"/>
                    <a:pt x="89285" y="80048"/>
                  </a:cubicBezTo>
                  <a:cubicBezTo>
                    <a:pt x="91928" y="83352"/>
                    <a:pt x="91147" y="88310"/>
                    <a:pt x="92363" y="92363"/>
                  </a:cubicBezTo>
                  <a:cubicBezTo>
                    <a:pt x="98358" y="112346"/>
                    <a:pt x="95680" y="106576"/>
                    <a:pt x="104679" y="120072"/>
                  </a:cubicBezTo>
                  <a:cubicBezTo>
                    <a:pt x="109727" y="135218"/>
                    <a:pt x="109743" y="138171"/>
                    <a:pt x="116994" y="150860"/>
                  </a:cubicBezTo>
                  <a:cubicBezTo>
                    <a:pt x="118830" y="154073"/>
                    <a:pt x="121648" y="156716"/>
                    <a:pt x="123151" y="160097"/>
                  </a:cubicBezTo>
                  <a:cubicBezTo>
                    <a:pt x="125787" y="166028"/>
                    <a:pt x="129309" y="178569"/>
                    <a:pt x="129309" y="178569"/>
                  </a:cubicBezTo>
                  <a:cubicBezTo>
                    <a:pt x="132694" y="212421"/>
                    <a:pt x="132388" y="199043"/>
                    <a:pt x="132388" y="218594"/>
                  </a:cubicBezTo>
                </a:path>
              </a:pathLst>
            </a:custGeom>
            <a:noFill/>
            <a:ln w="28575">
              <a:solidFill>
                <a:srgbClr val="39261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13"/>
            </a:p>
          </p:txBody>
        </p:sp>
        <p:sp>
          <p:nvSpPr>
            <p:cNvPr id="14" name="Freeform: Shape 45">
              <a:extLst>
                <a:ext uri="{FF2B5EF4-FFF2-40B4-BE49-F238E27FC236}">
                  <a16:creationId xmlns:a16="http://schemas.microsoft.com/office/drawing/2014/main" id="{C808778C-98BB-45B7-A77B-B8E42FB9EAF5}"/>
                </a:ext>
              </a:extLst>
            </p:cNvPr>
            <p:cNvSpPr/>
            <p:nvPr/>
          </p:nvSpPr>
          <p:spPr>
            <a:xfrm>
              <a:off x="5688835" y="2148993"/>
              <a:ext cx="132395" cy="218594"/>
            </a:xfrm>
            <a:custGeom>
              <a:avLst/>
              <a:gdLst>
                <a:gd name="connsiteX0" fmla="*/ 0 w 132395"/>
                <a:gd name="connsiteY0" fmla="*/ 0 h 218594"/>
                <a:gd name="connsiteX1" fmla="*/ 15394 w 132395"/>
                <a:gd name="connsiteY1" fmla="*/ 3078 h 218594"/>
                <a:gd name="connsiteX2" fmla="*/ 33866 w 132395"/>
                <a:gd name="connsiteY2" fmla="*/ 18472 h 218594"/>
                <a:gd name="connsiteX3" fmla="*/ 43103 w 132395"/>
                <a:gd name="connsiteY3" fmla="*/ 36945 h 218594"/>
                <a:gd name="connsiteX4" fmla="*/ 52339 w 132395"/>
                <a:gd name="connsiteY4" fmla="*/ 40024 h 218594"/>
                <a:gd name="connsiteX5" fmla="*/ 64654 w 132395"/>
                <a:gd name="connsiteY5" fmla="*/ 52339 h 218594"/>
                <a:gd name="connsiteX6" fmla="*/ 67733 w 132395"/>
                <a:gd name="connsiteY6" fmla="*/ 61575 h 218594"/>
                <a:gd name="connsiteX7" fmla="*/ 76969 w 132395"/>
                <a:gd name="connsiteY7" fmla="*/ 67733 h 218594"/>
                <a:gd name="connsiteX8" fmla="*/ 80048 w 132395"/>
                <a:gd name="connsiteY8" fmla="*/ 76969 h 218594"/>
                <a:gd name="connsiteX9" fmla="*/ 89285 w 132395"/>
                <a:gd name="connsiteY9" fmla="*/ 80048 h 218594"/>
                <a:gd name="connsiteX10" fmla="*/ 92363 w 132395"/>
                <a:gd name="connsiteY10" fmla="*/ 92363 h 218594"/>
                <a:gd name="connsiteX11" fmla="*/ 104679 w 132395"/>
                <a:gd name="connsiteY11" fmla="*/ 120072 h 218594"/>
                <a:gd name="connsiteX12" fmla="*/ 116994 w 132395"/>
                <a:gd name="connsiteY12" fmla="*/ 150860 h 218594"/>
                <a:gd name="connsiteX13" fmla="*/ 123151 w 132395"/>
                <a:gd name="connsiteY13" fmla="*/ 160097 h 218594"/>
                <a:gd name="connsiteX14" fmla="*/ 129309 w 132395"/>
                <a:gd name="connsiteY14" fmla="*/ 178569 h 218594"/>
                <a:gd name="connsiteX15" fmla="*/ 132388 w 132395"/>
                <a:gd name="connsiteY15" fmla="*/ 218594 h 218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2395" h="218594">
                  <a:moveTo>
                    <a:pt x="0" y="0"/>
                  </a:moveTo>
                  <a:cubicBezTo>
                    <a:pt x="5131" y="1026"/>
                    <a:pt x="10494" y="1241"/>
                    <a:pt x="15394" y="3078"/>
                  </a:cubicBezTo>
                  <a:cubicBezTo>
                    <a:pt x="22250" y="5649"/>
                    <a:pt x="29076" y="13682"/>
                    <a:pt x="33866" y="18472"/>
                  </a:cubicBezTo>
                  <a:cubicBezTo>
                    <a:pt x="35895" y="24558"/>
                    <a:pt x="37676" y="32604"/>
                    <a:pt x="43103" y="36945"/>
                  </a:cubicBezTo>
                  <a:cubicBezTo>
                    <a:pt x="45637" y="38972"/>
                    <a:pt x="49260" y="38998"/>
                    <a:pt x="52339" y="40024"/>
                  </a:cubicBezTo>
                  <a:cubicBezTo>
                    <a:pt x="60550" y="64653"/>
                    <a:pt x="48234" y="35919"/>
                    <a:pt x="64654" y="52339"/>
                  </a:cubicBezTo>
                  <a:cubicBezTo>
                    <a:pt x="66949" y="54634"/>
                    <a:pt x="65706" y="59041"/>
                    <a:pt x="67733" y="61575"/>
                  </a:cubicBezTo>
                  <a:cubicBezTo>
                    <a:pt x="70044" y="64464"/>
                    <a:pt x="73890" y="65680"/>
                    <a:pt x="76969" y="67733"/>
                  </a:cubicBezTo>
                  <a:cubicBezTo>
                    <a:pt x="77995" y="70812"/>
                    <a:pt x="77753" y="74674"/>
                    <a:pt x="80048" y="76969"/>
                  </a:cubicBezTo>
                  <a:cubicBezTo>
                    <a:pt x="82343" y="79264"/>
                    <a:pt x="87258" y="77514"/>
                    <a:pt x="89285" y="80048"/>
                  </a:cubicBezTo>
                  <a:cubicBezTo>
                    <a:pt x="91928" y="83352"/>
                    <a:pt x="91147" y="88310"/>
                    <a:pt x="92363" y="92363"/>
                  </a:cubicBezTo>
                  <a:cubicBezTo>
                    <a:pt x="98358" y="112346"/>
                    <a:pt x="95680" y="106576"/>
                    <a:pt x="104679" y="120072"/>
                  </a:cubicBezTo>
                  <a:cubicBezTo>
                    <a:pt x="109727" y="135218"/>
                    <a:pt x="109743" y="138171"/>
                    <a:pt x="116994" y="150860"/>
                  </a:cubicBezTo>
                  <a:cubicBezTo>
                    <a:pt x="118830" y="154073"/>
                    <a:pt x="121648" y="156716"/>
                    <a:pt x="123151" y="160097"/>
                  </a:cubicBezTo>
                  <a:cubicBezTo>
                    <a:pt x="125787" y="166028"/>
                    <a:pt x="129309" y="178569"/>
                    <a:pt x="129309" y="178569"/>
                  </a:cubicBezTo>
                  <a:cubicBezTo>
                    <a:pt x="132694" y="212421"/>
                    <a:pt x="132388" y="199043"/>
                    <a:pt x="132388" y="218594"/>
                  </a:cubicBezTo>
                </a:path>
              </a:pathLst>
            </a:custGeom>
            <a:noFill/>
            <a:ln w="28575">
              <a:solidFill>
                <a:srgbClr val="39261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13"/>
            </a:p>
          </p:txBody>
        </p:sp>
        <p:sp>
          <p:nvSpPr>
            <p:cNvPr id="15" name="Rectangle 14">
              <a:extLst>
                <a:ext uri="{FF2B5EF4-FFF2-40B4-BE49-F238E27FC236}">
                  <a16:creationId xmlns:a16="http://schemas.microsoft.com/office/drawing/2014/main" id="{AAD54F0D-77CC-4770-B317-FA9DE40D0562}"/>
                </a:ext>
              </a:extLst>
            </p:cNvPr>
            <p:cNvSpPr/>
            <p:nvPr/>
          </p:nvSpPr>
          <p:spPr>
            <a:xfrm>
              <a:off x="5979116" y="2213648"/>
              <a:ext cx="532520" cy="8928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13"/>
            </a:p>
          </p:txBody>
        </p:sp>
      </p:grpSp>
      <p:grpSp>
        <p:nvGrpSpPr>
          <p:cNvPr id="18" name="Group 17"/>
          <p:cNvGrpSpPr/>
          <p:nvPr/>
        </p:nvGrpSpPr>
        <p:grpSpPr>
          <a:xfrm rot="153275">
            <a:off x="2216212" y="1373067"/>
            <a:ext cx="1478891" cy="1004274"/>
            <a:chOff x="4752340" y="141039"/>
            <a:chExt cx="3614057" cy="2454205"/>
          </a:xfrm>
        </p:grpSpPr>
        <p:grpSp>
          <p:nvGrpSpPr>
            <p:cNvPr id="19" name="Group 18"/>
            <p:cNvGrpSpPr/>
            <p:nvPr/>
          </p:nvGrpSpPr>
          <p:grpSpPr>
            <a:xfrm>
              <a:off x="4752340" y="141039"/>
              <a:ext cx="3614057" cy="2454205"/>
              <a:chOff x="4752340" y="141039"/>
              <a:chExt cx="3614057" cy="2454205"/>
            </a:xfrm>
          </p:grpSpPr>
          <p:grpSp>
            <p:nvGrpSpPr>
              <p:cNvPr id="21" name="Group 20"/>
              <p:cNvGrpSpPr/>
              <p:nvPr/>
            </p:nvGrpSpPr>
            <p:grpSpPr>
              <a:xfrm>
                <a:off x="4752340" y="141039"/>
                <a:ext cx="3614057" cy="2454205"/>
                <a:chOff x="1763485" y="1671791"/>
                <a:chExt cx="3614057" cy="2454205"/>
              </a:xfrm>
            </p:grpSpPr>
            <p:pic>
              <p:nvPicPr>
                <p:cNvPr id="25" name="Picture 24">
                  <a:extLst>
                    <a:ext uri="{FF2B5EF4-FFF2-40B4-BE49-F238E27FC236}">
                      <a16:creationId xmlns:a16="http://schemas.microsoft.com/office/drawing/2014/main" id="{DB000584-BBF5-47B4-A70F-D9500CC2A6B4}"/>
                    </a:ext>
                  </a:extLst>
                </p:cNvPr>
                <p:cNvPicPr>
                  <a:picLocks noChangeAspect="1"/>
                </p:cNvPicPr>
                <p:nvPr/>
              </p:nvPicPr>
              <p:blipFill rotWithShape="1">
                <a:blip r:embed="rId4">
                  <a:clrChange>
                    <a:clrFrom>
                      <a:srgbClr val="FFFFFF"/>
                    </a:clrFrom>
                    <a:clrTo>
                      <a:srgbClr val="FFFFFF">
                        <a:alpha val="0"/>
                      </a:srgbClr>
                    </a:clrTo>
                  </a:clrChange>
                </a:blip>
                <a:srcRect l="18429" t="14178" r="42420" b="44949"/>
                <a:stretch/>
              </p:blipFill>
              <p:spPr>
                <a:xfrm>
                  <a:off x="1763485" y="1671791"/>
                  <a:ext cx="3614057" cy="2454205"/>
                </a:xfrm>
                <a:prstGeom prst="rect">
                  <a:avLst/>
                </a:prstGeom>
              </p:spPr>
            </p:pic>
            <p:sp>
              <p:nvSpPr>
                <p:cNvPr id="26" name="Freeform 25"/>
                <p:cNvSpPr/>
                <p:nvPr/>
              </p:nvSpPr>
              <p:spPr>
                <a:xfrm>
                  <a:off x="4094328" y="1842448"/>
                  <a:ext cx="791571" cy="150125"/>
                </a:xfrm>
                <a:custGeom>
                  <a:avLst/>
                  <a:gdLst>
                    <a:gd name="connsiteX0" fmla="*/ 504968 w 791571"/>
                    <a:gd name="connsiteY0" fmla="*/ 0 h 150125"/>
                    <a:gd name="connsiteX1" fmla="*/ 791571 w 791571"/>
                    <a:gd name="connsiteY1" fmla="*/ 109182 h 150125"/>
                    <a:gd name="connsiteX2" fmla="*/ 491320 w 791571"/>
                    <a:gd name="connsiteY2" fmla="*/ 150125 h 150125"/>
                    <a:gd name="connsiteX3" fmla="*/ 259308 w 791571"/>
                    <a:gd name="connsiteY3" fmla="*/ 150125 h 150125"/>
                    <a:gd name="connsiteX4" fmla="*/ 0 w 791571"/>
                    <a:gd name="connsiteY4" fmla="*/ 68239 h 150125"/>
                    <a:gd name="connsiteX5" fmla="*/ 504968 w 791571"/>
                    <a:gd name="connsiteY5" fmla="*/ 0 h 150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1571" h="150125">
                      <a:moveTo>
                        <a:pt x="504968" y="0"/>
                      </a:moveTo>
                      <a:lnTo>
                        <a:pt x="791571" y="109182"/>
                      </a:lnTo>
                      <a:lnTo>
                        <a:pt x="491320" y="150125"/>
                      </a:lnTo>
                      <a:lnTo>
                        <a:pt x="259308" y="150125"/>
                      </a:lnTo>
                      <a:lnTo>
                        <a:pt x="0" y="68239"/>
                      </a:lnTo>
                      <a:lnTo>
                        <a:pt x="504968" y="0"/>
                      </a:lnTo>
                      <a:close/>
                    </a:path>
                  </a:pathLst>
                </a:custGeom>
                <a:solidFill>
                  <a:srgbClr val="F394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grpSp>
          <p:cxnSp>
            <p:nvCxnSpPr>
              <p:cNvPr id="22" name="Straight Connector 21"/>
              <p:cNvCxnSpPr/>
              <p:nvPr/>
            </p:nvCxnSpPr>
            <p:spPr>
              <a:xfrm flipH="1" flipV="1">
                <a:off x="7520865" y="1063768"/>
                <a:ext cx="707778" cy="12486"/>
              </a:xfrm>
              <a:prstGeom prst="line">
                <a:avLst/>
              </a:prstGeom>
              <a:ln w="57150">
                <a:solidFill>
                  <a:srgbClr val="F3943F"/>
                </a:solidFill>
              </a:ln>
            </p:spPr>
            <p:style>
              <a:lnRef idx="1">
                <a:schemeClr val="accent1"/>
              </a:lnRef>
              <a:fillRef idx="0">
                <a:schemeClr val="accent1"/>
              </a:fillRef>
              <a:effectRef idx="0">
                <a:schemeClr val="accent1"/>
              </a:effectRef>
              <a:fontRef idx="minor">
                <a:schemeClr val="tx1"/>
              </a:fontRef>
            </p:style>
          </p:cxnSp>
          <p:sp>
            <p:nvSpPr>
              <p:cNvPr id="23" name="Freeform 22"/>
              <p:cNvSpPr/>
              <p:nvPr/>
            </p:nvSpPr>
            <p:spPr>
              <a:xfrm>
                <a:off x="6430251" y="906357"/>
                <a:ext cx="343163" cy="279433"/>
              </a:xfrm>
              <a:custGeom>
                <a:avLst/>
                <a:gdLst>
                  <a:gd name="connsiteX0" fmla="*/ 140155 w 343163"/>
                  <a:gd name="connsiteY0" fmla="*/ 669 h 279433"/>
                  <a:gd name="connsiteX1" fmla="*/ 324510 w 343163"/>
                  <a:gd name="connsiteY1" fmla="*/ 81785 h 279433"/>
                  <a:gd name="connsiteX2" fmla="*/ 331884 w 343163"/>
                  <a:gd name="connsiteY2" fmla="*/ 199772 h 279433"/>
                  <a:gd name="connsiteX3" fmla="*/ 280265 w 343163"/>
                  <a:gd name="connsiteY3" fmla="*/ 266140 h 279433"/>
                  <a:gd name="connsiteX4" fmla="*/ 140155 w 343163"/>
                  <a:gd name="connsiteY4" fmla="*/ 266140 h 279433"/>
                  <a:gd name="connsiteX5" fmla="*/ 46 w 343163"/>
                  <a:gd name="connsiteY5" fmla="*/ 126030 h 279433"/>
                  <a:gd name="connsiteX6" fmla="*/ 140155 w 343163"/>
                  <a:gd name="connsiteY6" fmla="*/ 669 h 279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163" h="279433">
                    <a:moveTo>
                      <a:pt x="140155" y="669"/>
                    </a:moveTo>
                    <a:cubicBezTo>
                      <a:pt x="194232" y="-6705"/>
                      <a:pt x="292555" y="48601"/>
                      <a:pt x="324510" y="81785"/>
                    </a:cubicBezTo>
                    <a:cubicBezTo>
                      <a:pt x="356465" y="114969"/>
                      <a:pt x="339258" y="169046"/>
                      <a:pt x="331884" y="199772"/>
                    </a:cubicBezTo>
                    <a:cubicBezTo>
                      <a:pt x="324510" y="230498"/>
                      <a:pt x="312220" y="255079"/>
                      <a:pt x="280265" y="266140"/>
                    </a:cubicBezTo>
                    <a:cubicBezTo>
                      <a:pt x="248310" y="277201"/>
                      <a:pt x="186858" y="289492"/>
                      <a:pt x="140155" y="266140"/>
                    </a:cubicBezTo>
                    <a:cubicBezTo>
                      <a:pt x="93452" y="242788"/>
                      <a:pt x="-2412" y="170275"/>
                      <a:pt x="46" y="126030"/>
                    </a:cubicBezTo>
                    <a:cubicBezTo>
                      <a:pt x="2504" y="81785"/>
                      <a:pt x="86078" y="8043"/>
                      <a:pt x="140155" y="669"/>
                    </a:cubicBezTo>
                    <a:close/>
                  </a:path>
                </a:pathLst>
              </a:custGeom>
              <a:solidFill>
                <a:srgbClr val="DD56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4" name="Freeform 23"/>
              <p:cNvSpPr/>
              <p:nvPr/>
            </p:nvSpPr>
            <p:spPr>
              <a:xfrm>
                <a:off x="6528336" y="1593746"/>
                <a:ext cx="348670" cy="280943"/>
              </a:xfrm>
              <a:custGeom>
                <a:avLst/>
                <a:gdLst>
                  <a:gd name="connsiteX0" fmla="*/ 49445 w 348670"/>
                  <a:gd name="connsiteY0" fmla="*/ 6454 h 280943"/>
                  <a:gd name="connsiteX1" fmla="*/ 255922 w 348670"/>
                  <a:gd name="connsiteY1" fmla="*/ 35951 h 280943"/>
                  <a:gd name="connsiteX2" fmla="*/ 344412 w 348670"/>
                  <a:gd name="connsiteY2" fmla="*/ 146564 h 280943"/>
                  <a:gd name="connsiteX3" fmla="*/ 314916 w 348670"/>
                  <a:gd name="connsiteY3" fmla="*/ 257177 h 280943"/>
                  <a:gd name="connsiteX4" fmla="*/ 145309 w 348670"/>
                  <a:gd name="connsiteY4" fmla="*/ 271925 h 280943"/>
                  <a:gd name="connsiteX5" fmla="*/ 5199 w 348670"/>
                  <a:gd name="connsiteY5" fmla="*/ 146564 h 280943"/>
                  <a:gd name="connsiteX6" fmla="*/ 49445 w 348670"/>
                  <a:gd name="connsiteY6" fmla="*/ 6454 h 280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8670" h="280943">
                    <a:moveTo>
                      <a:pt x="49445" y="6454"/>
                    </a:moveTo>
                    <a:cubicBezTo>
                      <a:pt x="91232" y="-11982"/>
                      <a:pt x="206761" y="12599"/>
                      <a:pt x="255922" y="35951"/>
                    </a:cubicBezTo>
                    <a:cubicBezTo>
                      <a:pt x="305083" y="59303"/>
                      <a:pt x="334580" y="109693"/>
                      <a:pt x="344412" y="146564"/>
                    </a:cubicBezTo>
                    <a:cubicBezTo>
                      <a:pt x="354244" y="183435"/>
                      <a:pt x="348100" y="236284"/>
                      <a:pt x="314916" y="257177"/>
                    </a:cubicBezTo>
                    <a:cubicBezTo>
                      <a:pt x="281732" y="278070"/>
                      <a:pt x="196929" y="290361"/>
                      <a:pt x="145309" y="271925"/>
                    </a:cubicBezTo>
                    <a:cubicBezTo>
                      <a:pt x="93690" y="253490"/>
                      <a:pt x="19947" y="190809"/>
                      <a:pt x="5199" y="146564"/>
                    </a:cubicBezTo>
                    <a:cubicBezTo>
                      <a:pt x="-9549" y="102319"/>
                      <a:pt x="7658" y="24890"/>
                      <a:pt x="49445" y="6454"/>
                    </a:cubicBezTo>
                    <a:close/>
                  </a:path>
                </a:pathLst>
              </a:custGeom>
              <a:solidFill>
                <a:srgbClr val="6DB2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grpSp>
        <p:cxnSp>
          <p:nvCxnSpPr>
            <p:cNvPr id="20" name="Straight Connector 19"/>
            <p:cNvCxnSpPr/>
            <p:nvPr/>
          </p:nvCxnSpPr>
          <p:spPr>
            <a:xfrm>
              <a:off x="6773414" y="1070011"/>
              <a:ext cx="546722" cy="6243"/>
            </a:xfrm>
            <a:prstGeom prst="line">
              <a:avLst/>
            </a:prstGeom>
            <a:ln w="38100">
              <a:solidFill>
                <a:srgbClr val="7ABC6B"/>
              </a:solidFill>
            </a:ln>
          </p:spPr>
          <p:style>
            <a:lnRef idx="1">
              <a:schemeClr val="accent1"/>
            </a:lnRef>
            <a:fillRef idx="0">
              <a:schemeClr val="accent1"/>
            </a:fillRef>
            <a:effectRef idx="0">
              <a:schemeClr val="accent1"/>
            </a:effectRef>
            <a:fontRef idx="minor">
              <a:schemeClr val="tx1"/>
            </a:fontRef>
          </p:style>
        </p:cxnSp>
      </p:grpSp>
      <p:grpSp>
        <p:nvGrpSpPr>
          <p:cNvPr id="40" name="Group 39"/>
          <p:cNvGrpSpPr/>
          <p:nvPr/>
        </p:nvGrpSpPr>
        <p:grpSpPr>
          <a:xfrm>
            <a:off x="1978348" y="4024491"/>
            <a:ext cx="1534304" cy="1684223"/>
            <a:chOff x="539117" y="3643649"/>
            <a:chExt cx="2045739" cy="2245631"/>
          </a:xfrm>
        </p:grpSpPr>
        <p:sp>
          <p:nvSpPr>
            <p:cNvPr id="8" name="TextBox 7"/>
            <p:cNvSpPr txBox="1"/>
            <p:nvPr/>
          </p:nvSpPr>
          <p:spPr>
            <a:xfrm>
              <a:off x="691405" y="3643649"/>
              <a:ext cx="1741162" cy="1477328"/>
            </a:xfrm>
            <a:prstGeom prst="rect">
              <a:avLst/>
            </a:prstGeom>
            <a:noFill/>
          </p:spPr>
          <p:txBody>
            <a:bodyPr wrap="square" rtlCol="0">
              <a:spAutoFit/>
            </a:bodyPr>
            <a:lstStyle/>
            <a:p>
              <a:pPr algn="ctr"/>
              <a:r>
                <a:rPr lang="en-GB" sz="3300" b="1" dirty="0">
                  <a:solidFill>
                    <a:srgbClr val="C00000"/>
                  </a:solidFill>
                </a:rPr>
                <a:t>Fight!</a:t>
              </a:r>
            </a:p>
          </p:txBody>
        </p:sp>
        <p:pic>
          <p:nvPicPr>
            <p:cNvPr id="4" name="Picture 3"/>
            <p:cNvPicPr>
              <a:picLocks noChangeAspect="1"/>
            </p:cNvPicPr>
            <p:nvPr/>
          </p:nvPicPr>
          <p:blipFill>
            <a:blip r:embed="rId5"/>
            <a:stretch>
              <a:fillRect/>
            </a:stretch>
          </p:blipFill>
          <p:spPr>
            <a:xfrm>
              <a:off x="539117" y="4497041"/>
              <a:ext cx="2045739" cy="1392239"/>
            </a:xfrm>
            <a:prstGeom prst="roundRect">
              <a:avLst/>
            </a:prstGeom>
          </p:spPr>
        </p:pic>
      </p:grpSp>
      <p:sp>
        <p:nvSpPr>
          <p:cNvPr id="27" name="Explosion 1 26"/>
          <p:cNvSpPr/>
          <p:nvPr/>
        </p:nvSpPr>
        <p:spPr>
          <a:xfrm>
            <a:off x="2014458" y="942650"/>
            <a:ext cx="1812962" cy="1941594"/>
          </a:xfrm>
          <a:prstGeom prst="irregularSeal1">
            <a:avLst/>
          </a:prstGeom>
          <a:solidFill>
            <a:srgbClr val="C0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grpSp>
        <p:nvGrpSpPr>
          <p:cNvPr id="3" name="Group 2"/>
          <p:cNvGrpSpPr/>
          <p:nvPr/>
        </p:nvGrpSpPr>
        <p:grpSpPr>
          <a:xfrm>
            <a:off x="2297714" y="1181389"/>
            <a:ext cx="1251520" cy="1392385"/>
            <a:chOff x="2638524" y="2207176"/>
            <a:chExt cx="1380484" cy="1380484"/>
          </a:xfrm>
        </p:grpSpPr>
        <p:pic>
          <p:nvPicPr>
            <p:cNvPr id="6" name="Picture 5"/>
            <p:cNvPicPr>
              <a:picLocks noChangeAspect="1"/>
            </p:cNvPicPr>
            <p:nvPr/>
          </p:nvPicPr>
          <p:blipFill>
            <a:blip r:embed="rId6">
              <a:clrChange>
                <a:clrFrom>
                  <a:srgbClr val="FFFFFF"/>
                </a:clrFrom>
                <a:clrTo>
                  <a:srgbClr val="FFFFFF">
                    <a:alpha val="0"/>
                  </a:srgbClr>
                </a:clrTo>
              </a:clrChange>
            </a:blip>
            <a:stretch>
              <a:fillRect/>
            </a:stretch>
          </p:blipFill>
          <p:spPr>
            <a:xfrm>
              <a:off x="2638524" y="2207176"/>
              <a:ext cx="1380484" cy="1380484"/>
            </a:xfrm>
            <a:prstGeom prst="rect">
              <a:avLst/>
            </a:prstGeom>
          </p:spPr>
        </p:pic>
        <p:sp>
          <p:nvSpPr>
            <p:cNvPr id="2" name="Oval 1"/>
            <p:cNvSpPr/>
            <p:nvPr/>
          </p:nvSpPr>
          <p:spPr>
            <a:xfrm>
              <a:off x="2742447" y="2348880"/>
              <a:ext cx="1196609" cy="1124601"/>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grpSp>
      <p:sp>
        <p:nvSpPr>
          <p:cNvPr id="28" name="Rectangle 27"/>
          <p:cNvSpPr/>
          <p:nvPr/>
        </p:nvSpPr>
        <p:spPr>
          <a:xfrm>
            <a:off x="4653276" y="473770"/>
            <a:ext cx="5028251" cy="3393237"/>
          </a:xfrm>
          <a:prstGeom prst="rect">
            <a:avLst/>
          </a:prstGeom>
        </p:spPr>
        <p:txBody>
          <a:bodyPr wrap="square">
            <a:spAutoFit/>
          </a:bodyPr>
          <a:lstStyle/>
          <a:p>
            <a:pPr>
              <a:spcAft>
                <a:spcPts val="900"/>
              </a:spcAft>
            </a:pPr>
            <a:r>
              <a:rPr lang="en-GB" sz="2800" b="1" dirty="0">
                <a:solidFill>
                  <a:srgbClr val="C00000"/>
                </a:solidFill>
                <a:cs typeface="Calibri" panose="020F0502020204030204" pitchFamily="34" charset="0"/>
              </a:rPr>
              <a:t>These responses are: </a:t>
            </a:r>
          </a:p>
          <a:p>
            <a:pPr marL="214313" indent="-214313">
              <a:spcAft>
                <a:spcPts val="900"/>
              </a:spcAft>
              <a:buFont typeface="Arial" panose="020B0604020202020204" pitchFamily="34" charset="0"/>
              <a:buChar char="•"/>
            </a:pPr>
            <a:r>
              <a:rPr lang="en-GB" sz="2800" b="1" dirty="0">
                <a:cs typeface="Calibri" panose="020F0502020204030204" pitchFamily="34" charset="0"/>
              </a:rPr>
              <a:t>normal reactions </a:t>
            </a:r>
            <a:r>
              <a:rPr lang="en-GB" sz="2800" dirty="0">
                <a:cs typeface="Calibri" panose="020F0502020204030204" pitchFamily="34" charset="0"/>
              </a:rPr>
              <a:t>designed to help us </a:t>
            </a:r>
            <a:r>
              <a:rPr lang="en-GB" sz="2800" b="1" dirty="0">
                <a:cs typeface="Calibri" panose="020F0502020204030204" pitchFamily="34" charset="0"/>
              </a:rPr>
              <a:t>survive</a:t>
            </a:r>
          </a:p>
          <a:p>
            <a:pPr marL="214313" indent="-214313">
              <a:spcAft>
                <a:spcPts val="900"/>
              </a:spcAft>
              <a:buFont typeface="Arial" panose="020B0604020202020204" pitchFamily="34" charset="0"/>
              <a:buChar char="•"/>
            </a:pPr>
            <a:r>
              <a:rPr lang="en-GB" sz="2800" dirty="0">
                <a:cs typeface="Calibri" panose="020F0502020204030204" pitchFamily="34" charset="0"/>
              </a:rPr>
              <a:t>elicited </a:t>
            </a:r>
            <a:r>
              <a:rPr lang="en-GB" sz="2800" b="1" dirty="0">
                <a:cs typeface="Calibri" panose="020F0502020204030204" pitchFamily="34" charset="0"/>
              </a:rPr>
              <a:t>outside of our control</a:t>
            </a:r>
            <a:r>
              <a:rPr lang="en-GB" sz="2800" dirty="0">
                <a:cs typeface="Calibri" panose="020F0502020204030204" pitchFamily="34" charset="0"/>
              </a:rPr>
              <a:t> or conscious  awareness</a:t>
            </a:r>
          </a:p>
          <a:p>
            <a:pPr>
              <a:spcAft>
                <a:spcPts val="900"/>
              </a:spcAft>
            </a:pPr>
            <a:endParaRPr lang="en-GB" sz="2400" dirty="0">
              <a:latin typeface="Calibri" panose="020F0502020204030204" pitchFamily="34" charset="0"/>
              <a:cs typeface="Calibri" panose="020F0502020204030204" pitchFamily="34" charset="0"/>
            </a:endParaRPr>
          </a:p>
        </p:txBody>
      </p:sp>
      <p:grpSp>
        <p:nvGrpSpPr>
          <p:cNvPr id="41" name="Group 40"/>
          <p:cNvGrpSpPr/>
          <p:nvPr/>
        </p:nvGrpSpPr>
        <p:grpSpPr>
          <a:xfrm>
            <a:off x="3714539" y="4024489"/>
            <a:ext cx="1534304" cy="1707302"/>
            <a:chOff x="2854038" y="3643649"/>
            <a:chExt cx="2045739" cy="2276402"/>
          </a:xfrm>
        </p:grpSpPr>
        <p:pic>
          <p:nvPicPr>
            <p:cNvPr id="2050" name="Picture 2" descr="Image result for flight response"/>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2469" t="4575" r="14178" b="12072"/>
            <a:stretch/>
          </p:blipFill>
          <p:spPr bwMode="auto">
            <a:xfrm>
              <a:off x="2854038" y="4527812"/>
              <a:ext cx="2045739" cy="1392239"/>
            </a:xfrm>
            <a:prstGeom prst="roundRect">
              <a:avLst/>
            </a:prstGeom>
            <a:noFill/>
            <a:extLst>
              <a:ext uri="{909E8E84-426E-40DD-AFC4-6F175D3DCCD1}">
                <a14:hiddenFill xmlns:a14="http://schemas.microsoft.com/office/drawing/2010/main">
                  <a:solidFill>
                    <a:srgbClr val="FFFFFF"/>
                  </a:solidFill>
                </a14:hiddenFill>
              </a:ext>
            </a:extLst>
          </p:spPr>
        </p:pic>
        <p:sp>
          <p:nvSpPr>
            <p:cNvPr id="30" name="TextBox 29"/>
            <p:cNvSpPr txBox="1"/>
            <p:nvPr/>
          </p:nvSpPr>
          <p:spPr>
            <a:xfrm>
              <a:off x="2883994" y="3643649"/>
              <a:ext cx="1985826" cy="800218"/>
            </a:xfrm>
            <a:prstGeom prst="rect">
              <a:avLst/>
            </a:prstGeom>
            <a:noFill/>
          </p:spPr>
          <p:txBody>
            <a:bodyPr wrap="square" rtlCol="0">
              <a:spAutoFit/>
            </a:bodyPr>
            <a:lstStyle/>
            <a:p>
              <a:pPr algn="ctr"/>
              <a:r>
                <a:rPr lang="en-GB" sz="3300" b="1" dirty="0">
                  <a:solidFill>
                    <a:srgbClr val="C00000"/>
                  </a:solidFill>
                </a:rPr>
                <a:t>Flight!</a:t>
              </a:r>
            </a:p>
          </p:txBody>
        </p:sp>
      </p:grpSp>
      <p:grpSp>
        <p:nvGrpSpPr>
          <p:cNvPr id="42" name="Group 41"/>
          <p:cNvGrpSpPr/>
          <p:nvPr/>
        </p:nvGrpSpPr>
        <p:grpSpPr>
          <a:xfrm>
            <a:off x="7054902" y="4028297"/>
            <a:ext cx="1599099" cy="1687715"/>
            <a:chOff x="5057755" y="3673731"/>
            <a:chExt cx="2132132" cy="2250286"/>
          </a:xfrm>
        </p:grpSpPr>
        <p:pic>
          <p:nvPicPr>
            <p:cNvPr id="17" name="Picture 16"/>
            <p:cNvPicPr>
              <a:picLocks noChangeAspect="1"/>
            </p:cNvPicPr>
            <p:nvPr/>
          </p:nvPicPr>
          <p:blipFill>
            <a:blip r:embed="rId8"/>
            <a:stretch>
              <a:fillRect/>
            </a:stretch>
          </p:blipFill>
          <p:spPr>
            <a:xfrm>
              <a:off x="5098497" y="4561371"/>
              <a:ext cx="2042112" cy="1362646"/>
            </a:xfrm>
            <a:prstGeom prst="roundRect">
              <a:avLst/>
            </a:prstGeom>
          </p:spPr>
        </p:pic>
        <p:sp>
          <p:nvSpPr>
            <p:cNvPr id="31" name="TextBox 30"/>
            <p:cNvSpPr txBox="1"/>
            <p:nvPr/>
          </p:nvSpPr>
          <p:spPr>
            <a:xfrm>
              <a:off x="5057755" y="3673731"/>
              <a:ext cx="2132132" cy="1415772"/>
            </a:xfrm>
            <a:prstGeom prst="rect">
              <a:avLst/>
            </a:prstGeom>
            <a:noFill/>
          </p:spPr>
          <p:txBody>
            <a:bodyPr wrap="square" rtlCol="0">
              <a:spAutoFit/>
            </a:bodyPr>
            <a:lstStyle/>
            <a:p>
              <a:pPr algn="ctr"/>
              <a:r>
                <a:rPr lang="en-GB" sz="3150" b="1" dirty="0">
                  <a:solidFill>
                    <a:srgbClr val="C00000"/>
                  </a:solidFill>
                </a:rPr>
                <a:t>Freeze!</a:t>
              </a:r>
            </a:p>
          </p:txBody>
        </p:sp>
      </p:grpSp>
      <p:grpSp>
        <p:nvGrpSpPr>
          <p:cNvPr id="43" name="Group 42"/>
          <p:cNvGrpSpPr/>
          <p:nvPr/>
        </p:nvGrpSpPr>
        <p:grpSpPr>
          <a:xfrm>
            <a:off x="5387664" y="4044212"/>
            <a:ext cx="1618137" cy="1683464"/>
            <a:chOff x="7282470" y="3675431"/>
            <a:chExt cx="2157516" cy="2244619"/>
          </a:xfrm>
        </p:grpSpPr>
        <p:pic>
          <p:nvPicPr>
            <p:cNvPr id="16" name="Picture 15"/>
            <p:cNvPicPr>
              <a:picLocks noChangeAspect="1"/>
            </p:cNvPicPr>
            <p:nvPr/>
          </p:nvPicPr>
          <p:blipFill rotWithShape="1">
            <a:blip r:embed="rId9"/>
            <a:srcRect l="13752" r="14417" b="13752"/>
            <a:stretch/>
          </p:blipFill>
          <p:spPr>
            <a:xfrm>
              <a:off x="7324451" y="4527811"/>
              <a:ext cx="2061352" cy="1392239"/>
            </a:xfrm>
            <a:prstGeom prst="roundRect">
              <a:avLst/>
            </a:prstGeom>
          </p:spPr>
        </p:pic>
        <p:sp>
          <p:nvSpPr>
            <p:cNvPr id="32" name="TextBox 31"/>
            <p:cNvSpPr txBox="1"/>
            <p:nvPr/>
          </p:nvSpPr>
          <p:spPr>
            <a:xfrm>
              <a:off x="7282470" y="3675431"/>
              <a:ext cx="2157516" cy="800219"/>
            </a:xfrm>
            <a:prstGeom prst="rect">
              <a:avLst/>
            </a:prstGeom>
            <a:noFill/>
          </p:spPr>
          <p:txBody>
            <a:bodyPr wrap="square" rtlCol="0">
              <a:spAutoFit/>
            </a:bodyPr>
            <a:lstStyle/>
            <a:p>
              <a:pPr algn="ctr"/>
              <a:r>
                <a:rPr lang="en-GB" sz="3300" b="1" dirty="0">
                  <a:solidFill>
                    <a:srgbClr val="C00000"/>
                  </a:solidFill>
                </a:rPr>
                <a:t>Friend!</a:t>
              </a:r>
            </a:p>
          </p:txBody>
        </p:sp>
      </p:grpSp>
      <p:grpSp>
        <p:nvGrpSpPr>
          <p:cNvPr id="44" name="Group 43"/>
          <p:cNvGrpSpPr/>
          <p:nvPr/>
        </p:nvGrpSpPr>
        <p:grpSpPr>
          <a:xfrm>
            <a:off x="8767188" y="4047052"/>
            <a:ext cx="1542381" cy="1661661"/>
            <a:chOff x="9590903" y="3673731"/>
            <a:chExt cx="2056508" cy="2215548"/>
          </a:xfrm>
        </p:grpSpPr>
        <p:pic>
          <p:nvPicPr>
            <p:cNvPr id="7" name="Picture 6"/>
            <p:cNvPicPr>
              <a:picLocks noChangeAspect="1"/>
            </p:cNvPicPr>
            <p:nvPr/>
          </p:nvPicPr>
          <p:blipFill rotWithShape="1">
            <a:blip r:embed="rId10"/>
            <a:srcRect l="4957" t="27857" r="35102"/>
            <a:stretch/>
          </p:blipFill>
          <p:spPr>
            <a:xfrm>
              <a:off x="9590903" y="4497040"/>
              <a:ext cx="2056508" cy="1392239"/>
            </a:xfrm>
            <a:prstGeom prst="roundRect">
              <a:avLst/>
            </a:prstGeom>
          </p:spPr>
        </p:pic>
        <p:sp>
          <p:nvSpPr>
            <p:cNvPr id="33" name="TextBox 32"/>
            <p:cNvSpPr txBox="1"/>
            <p:nvPr/>
          </p:nvSpPr>
          <p:spPr>
            <a:xfrm>
              <a:off x="9775998" y="3673731"/>
              <a:ext cx="1686319" cy="800219"/>
            </a:xfrm>
            <a:prstGeom prst="rect">
              <a:avLst/>
            </a:prstGeom>
            <a:noFill/>
          </p:spPr>
          <p:txBody>
            <a:bodyPr wrap="square" rtlCol="0">
              <a:spAutoFit/>
            </a:bodyPr>
            <a:lstStyle/>
            <a:p>
              <a:pPr algn="ctr"/>
              <a:r>
                <a:rPr lang="en-GB" sz="3300" b="1" dirty="0">
                  <a:solidFill>
                    <a:srgbClr val="C00000"/>
                  </a:solidFill>
                </a:rPr>
                <a:t>Flop!</a:t>
              </a:r>
            </a:p>
          </p:txBody>
        </p:sp>
      </p:grpSp>
    </p:spTree>
    <p:extLst>
      <p:ext uri="{BB962C8B-B14F-4D97-AF65-F5344CB8AC3E}">
        <p14:creationId xmlns:p14="http://schemas.microsoft.com/office/powerpoint/2010/main" val="2012397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53" presetClass="entr" presetSubtype="16" fill="hold" grpId="0" nodeType="afterEffect">
                                  <p:stCondLst>
                                    <p:cond delay="0"/>
                                  </p:stCondLst>
                                  <p:childTnLst>
                                    <p:set>
                                      <p:cBhvr>
                                        <p:cTn id="12" dur="1" fill="hold">
                                          <p:stCondLst>
                                            <p:cond delay="0"/>
                                          </p:stCondLst>
                                        </p:cTn>
                                        <p:tgtEl>
                                          <p:spTgt spid="27"/>
                                        </p:tgtEl>
                                        <p:attrNameLst>
                                          <p:attrName>style.visibility</p:attrName>
                                        </p:attrNameLst>
                                      </p:cBhvr>
                                      <p:to>
                                        <p:strVal val="visible"/>
                                      </p:to>
                                    </p:set>
                                    <p:anim calcmode="lin" valueType="num">
                                      <p:cBhvr>
                                        <p:cTn id="13" dur="500" fill="hold"/>
                                        <p:tgtEl>
                                          <p:spTgt spid="27"/>
                                        </p:tgtEl>
                                        <p:attrNameLst>
                                          <p:attrName>ppt_w</p:attrName>
                                        </p:attrNameLst>
                                      </p:cBhvr>
                                      <p:tavLst>
                                        <p:tav tm="0">
                                          <p:val>
                                            <p:fltVal val="0"/>
                                          </p:val>
                                        </p:tav>
                                        <p:tav tm="100000">
                                          <p:val>
                                            <p:strVal val="#ppt_w"/>
                                          </p:val>
                                        </p:tav>
                                      </p:tavLst>
                                    </p:anim>
                                    <p:anim calcmode="lin" valueType="num">
                                      <p:cBhvr>
                                        <p:cTn id="14" dur="500" fill="hold"/>
                                        <p:tgtEl>
                                          <p:spTgt spid="27"/>
                                        </p:tgtEl>
                                        <p:attrNameLst>
                                          <p:attrName>ppt_h</p:attrName>
                                        </p:attrNameLst>
                                      </p:cBhvr>
                                      <p:tavLst>
                                        <p:tav tm="0">
                                          <p:val>
                                            <p:fltVal val="0"/>
                                          </p:val>
                                        </p:tav>
                                        <p:tav tm="100000">
                                          <p:val>
                                            <p:strVal val="#ppt_h"/>
                                          </p:val>
                                        </p:tav>
                                      </p:tavLst>
                                    </p:anim>
                                    <p:animEffect transition="in" filter="fade">
                                      <p:cBhvr>
                                        <p:cTn id="15" dur="500"/>
                                        <p:tgtEl>
                                          <p:spTgt spid="27"/>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40"/>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41"/>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43"/>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42"/>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nodeType="clickEffect">
                                  <p:stCondLst>
                                    <p:cond delay="0"/>
                                  </p:stCondLst>
                                  <p:childTnLst>
                                    <p:set>
                                      <p:cBhvr>
                                        <p:cTn id="35" dur="1" fill="hold">
                                          <p:stCondLst>
                                            <p:cond delay="0"/>
                                          </p:stCondLst>
                                        </p:cTn>
                                        <p:tgtEl>
                                          <p:spTgt spid="44"/>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22" presetClass="entr" presetSubtype="1" fill="hold" grpId="0" nodeType="clickEffect">
                                  <p:stCondLst>
                                    <p:cond delay="0"/>
                                  </p:stCondLst>
                                  <p:childTnLst>
                                    <p:set>
                                      <p:cBhvr>
                                        <p:cTn id="39" dur="1" fill="hold">
                                          <p:stCondLst>
                                            <p:cond delay="0"/>
                                          </p:stCondLst>
                                        </p:cTn>
                                        <p:tgtEl>
                                          <p:spTgt spid="28"/>
                                        </p:tgtEl>
                                        <p:attrNameLst>
                                          <p:attrName>style.visibility</p:attrName>
                                        </p:attrNameLst>
                                      </p:cBhvr>
                                      <p:to>
                                        <p:strVal val="visible"/>
                                      </p:to>
                                    </p:set>
                                    <p:animEffect transition="in" filter="wipe(up)">
                                      <p:cBhvr>
                                        <p:cTn id="40"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P spid="28"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Trauma</a:t>
            </a:r>
          </a:p>
        </p:txBody>
      </p:sp>
      <p:sp>
        <p:nvSpPr>
          <p:cNvPr id="3" name="Content Placeholder 2"/>
          <p:cNvSpPr>
            <a:spLocks noGrp="1"/>
          </p:cNvSpPr>
          <p:nvPr>
            <p:ph idx="1"/>
          </p:nvPr>
        </p:nvSpPr>
        <p:spPr>
          <a:xfrm>
            <a:off x="983432" y="1825625"/>
            <a:ext cx="5328592" cy="3403575"/>
          </a:xfrm>
        </p:spPr>
        <p:txBody>
          <a:bodyPr/>
          <a:lstStyle/>
          <a:p>
            <a:pPr marL="0" indent="0">
              <a:buNone/>
            </a:pPr>
            <a:r>
              <a:rPr lang="en-GB" b="1" dirty="0"/>
              <a:t>Simple Trauma</a:t>
            </a:r>
          </a:p>
          <a:p>
            <a:pPr marL="166688" indent="-428625">
              <a:buClr>
                <a:srgbClr val="417C2C"/>
              </a:buClr>
            </a:pPr>
            <a:r>
              <a:rPr lang="en-GB" sz="3600" dirty="0"/>
              <a:t>time-limited</a:t>
            </a:r>
          </a:p>
          <a:p>
            <a:pPr marL="166688" indent="-428625">
              <a:buClr>
                <a:srgbClr val="417C2C"/>
              </a:buClr>
            </a:pPr>
            <a:r>
              <a:rPr lang="en-GB" sz="3600" dirty="0"/>
              <a:t>usually intense emotions</a:t>
            </a:r>
          </a:p>
        </p:txBody>
      </p:sp>
      <p:pic>
        <p:nvPicPr>
          <p:cNvPr id="1026" name="Picture 2" descr="Related image"/>
          <p:cNvPicPr>
            <a:picLocks noChangeAspect="1" noChangeArrowheads="1"/>
          </p:cNvPicPr>
          <p:nvPr/>
        </p:nvPicPr>
        <p:blipFill rotWithShape="1">
          <a:blip r:embed="rId3">
            <a:extLst>
              <a:ext uri="{28A0092B-C50C-407E-A947-70E740481C1C}">
                <a14:useLocalDpi xmlns:a14="http://schemas.microsoft.com/office/drawing/2010/main" val="0"/>
              </a:ext>
            </a:extLst>
          </a:blip>
          <a:srcRect t="2385" b="31265"/>
          <a:stretch/>
        </p:blipFill>
        <p:spPr bwMode="auto">
          <a:xfrm>
            <a:off x="983070" y="4142258"/>
            <a:ext cx="2713208" cy="1800201"/>
          </a:xfrm>
          <a:prstGeom prst="round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rotWithShape="1">
          <a:blip r:embed="rId4"/>
          <a:srcRect l="21750" r="3740" b="12656"/>
          <a:stretch/>
        </p:blipFill>
        <p:spPr>
          <a:xfrm>
            <a:off x="4479811" y="4142258"/>
            <a:ext cx="2705226" cy="1786562"/>
          </a:xfrm>
          <a:prstGeom prst="roundRect">
            <a:avLst/>
          </a:prstGeom>
        </p:spPr>
      </p:pic>
      <p:grpSp>
        <p:nvGrpSpPr>
          <p:cNvPr id="9" name="Group 8"/>
          <p:cNvGrpSpPr/>
          <p:nvPr/>
        </p:nvGrpSpPr>
        <p:grpSpPr>
          <a:xfrm>
            <a:off x="7044498" y="1144783"/>
            <a:ext cx="4896544" cy="3102363"/>
            <a:chOff x="7626830" y="1009847"/>
            <a:chExt cx="3253620" cy="2611488"/>
          </a:xfrm>
        </p:grpSpPr>
        <p:cxnSp>
          <p:nvCxnSpPr>
            <p:cNvPr id="7" name="Straight Connector 6"/>
            <p:cNvCxnSpPr>
              <a:cxnSpLocks/>
              <a:stCxn id="4" idx="2"/>
            </p:cNvCxnSpPr>
            <p:nvPr/>
          </p:nvCxnSpPr>
          <p:spPr>
            <a:xfrm>
              <a:off x="9253640" y="3450937"/>
              <a:ext cx="0" cy="170398"/>
            </a:xfrm>
            <a:prstGeom prst="line">
              <a:avLst/>
            </a:prstGeom>
            <a:ln w="76200">
              <a:solidFill>
                <a:srgbClr val="FFFF00"/>
              </a:solidFill>
            </a:ln>
          </p:spPr>
          <p:style>
            <a:lnRef idx="1">
              <a:schemeClr val="accent1"/>
            </a:lnRef>
            <a:fillRef idx="0">
              <a:schemeClr val="accent1"/>
            </a:fillRef>
            <a:effectRef idx="0">
              <a:schemeClr val="accent1"/>
            </a:effectRef>
            <a:fontRef idx="minor">
              <a:schemeClr val="tx1"/>
            </a:fontRef>
          </p:style>
        </p:cxnSp>
        <p:sp>
          <p:nvSpPr>
            <p:cNvPr id="4" name="Rounded Rectangle 3"/>
            <p:cNvSpPr/>
            <p:nvPr/>
          </p:nvSpPr>
          <p:spPr>
            <a:xfrm>
              <a:off x="7626830" y="1009847"/>
              <a:ext cx="3253620" cy="1839158"/>
            </a:xfrm>
            <a:prstGeom prst="roundRect">
              <a:avLst>
                <a:gd name="adj" fmla="val 8213"/>
              </a:avLst>
            </a:prstGeom>
            <a:ln w="76200">
              <a:gradFill>
                <a:gsLst>
                  <a:gs pos="43000">
                    <a:srgbClr val="FFFF00"/>
                  </a:gs>
                  <a:gs pos="76000">
                    <a:srgbClr val="002060"/>
                  </a:gs>
                </a:gsLst>
                <a:lin ang="5400000" scaled="1"/>
              </a:gradFill>
            </a:ln>
          </p:spPr>
          <p:txBody>
            <a:bodyPr wrap="square">
              <a:spAutoFit/>
            </a:bodyPr>
            <a:lstStyle/>
            <a:p>
              <a:pPr algn="just" fontAlgn="base">
                <a:lnSpc>
                  <a:spcPct val="90000"/>
                </a:lnSpc>
              </a:pPr>
              <a:r>
                <a:rPr lang="en-GB" sz="2400" b="1" i="1" dirty="0">
                  <a:solidFill>
                    <a:srgbClr val="C00000"/>
                  </a:solidFill>
                </a:rPr>
                <a:t>Important to note: </a:t>
              </a:r>
              <a:r>
                <a:rPr lang="en-GB" sz="2400" i="1" dirty="0"/>
                <a:t>S</a:t>
              </a:r>
              <a:r>
                <a:rPr lang="en-GB" sz="2400" dirty="0"/>
                <a:t>imple traumas such as robbery, rape and overdoses not only have a great impact on the victims, but </a:t>
              </a:r>
              <a:r>
                <a:rPr lang="en-GB" sz="2400" b="1" dirty="0"/>
                <a:t>also on witnesses, loved ones of victims, etc</a:t>
              </a:r>
              <a:r>
                <a:rPr lang="en-GB" sz="2400" dirty="0"/>
                <a:t>. </a:t>
              </a:r>
            </a:p>
          </p:txBody>
        </p:sp>
      </p:grpSp>
      <p:pic>
        <p:nvPicPr>
          <p:cNvPr id="8" name="Picture 7"/>
          <p:cNvPicPr>
            <a:picLocks noChangeAspect="1"/>
          </p:cNvPicPr>
          <p:nvPr/>
        </p:nvPicPr>
        <p:blipFill rotWithShape="1">
          <a:blip r:embed="rId5"/>
          <a:srcRect r="10023"/>
          <a:stretch/>
        </p:blipFill>
        <p:spPr>
          <a:xfrm>
            <a:off x="7968208" y="4142258"/>
            <a:ext cx="2709784" cy="1786562"/>
          </a:xfrm>
          <a:prstGeom prst="roundRect">
            <a:avLst/>
          </a:prstGeom>
        </p:spPr>
      </p:pic>
    </p:spTree>
    <p:extLst>
      <p:ext uri="{BB962C8B-B14F-4D97-AF65-F5344CB8AC3E}">
        <p14:creationId xmlns:p14="http://schemas.microsoft.com/office/powerpoint/2010/main" val="2643826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nodeType="after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0" fill="hold">
                      <p:stCondLst>
                        <p:cond delay="indefinite"/>
                      </p:stCondLst>
                      <p:childTnLst>
                        <p:par>
                          <p:cTn id="11" fill="hold">
                            <p:stCondLst>
                              <p:cond delay="0"/>
                            </p:stCondLst>
                            <p:childTnLst>
                              <p:par>
                                <p:cTn id="12" presetID="4" presetClass="entr" presetSubtype="32" fill="hold" nodeType="clickEffect">
                                  <p:stCondLst>
                                    <p:cond delay="0"/>
                                  </p:stCondLst>
                                  <p:childTnLst>
                                    <p:set>
                                      <p:cBhvr>
                                        <p:cTn id="13" dur="1" fill="hold">
                                          <p:stCondLst>
                                            <p:cond delay="0"/>
                                          </p:stCondLst>
                                        </p:cTn>
                                        <p:tgtEl>
                                          <p:spTgt spid="1026"/>
                                        </p:tgtEl>
                                        <p:attrNameLst>
                                          <p:attrName>style.visibility</p:attrName>
                                        </p:attrNameLst>
                                      </p:cBhvr>
                                      <p:to>
                                        <p:strVal val="visible"/>
                                      </p:to>
                                    </p:set>
                                    <p:animEffect transition="in" filter="box(out)">
                                      <p:cBhvr>
                                        <p:cTn id="14" dur="250"/>
                                        <p:tgtEl>
                                          <p:spTgt spid="1026"/>
                                        </p:tgtEl>
                                      </p:cBhvr>
                                    </p:animEffect>
                                  </p:childTnLst>
                                </p:cTn>
                              </p:par>
                            </p:childTnLst>
                          </p:cTn>
                        </p:par>
                        <p:par>
                          <p:cTn id="15" fill="hold">
                            <p:stCondLst>
                              <p:cond delay="250"/>
                            </p:stCondLst>
                            <p:childTnLst>
                              <p:par>
                                <p:cTn id="16" presetID="4" presetClass="entr" presetSubtype="32" fill="hold" nodeType="afterEffect">
                                  <p:stCondLst>
                                    <p:cond delay="250"/>
                                  </p:stCondLst>
                                  <p:childTnLst>
                                    <p:set>
                                      <p:cBhvr>
                                        <p:cTn id="17" dur="1" fill="hold">
                                          <p:stCondLst>
                                            <p:cond delay="0"/>
                                          </p:stCondLst>
                                        </p:cTn>
                                        <p:tgtEl>
                                          <p:spTgt spid="6"/>
                                        </p:tgtEl>
                                        <p:attrNameLst>
                                          <p:attrName>style.visibility</p:attrName>
                                        </p:attrNameLst>
                                      </p:cBhvr>
                                      <p:to>
                                        <p:strVal val="visible"/>
                                      </p:to>
                                    </p:set>
                                    <p:animEffect transition="in" filter="box(out)">
                                      <p:cBhvr>
                                        <p:cTn id="18" dur="250"/>
                                        <p:tgtEl>
                                          <p:spTgt spid="6"/>
                                        </p:tgtEl>
                                      </p:cBhvr>
                                    </p:animEffect>
                                  </p:childTnLst>
                                </p:cTn>
                              </p:par>
                            </p:childTnLst>
                          </p:cTn>
                        </p:par>
                        <p:par>
                          <p:cTn id="19" fill="hold">
                            <p:stCondLst>
                              <p:cond delay="750"/>
                            </p:stCondLst>
                            <p:childTnLst>
                              <p:par>
                                <p:cTn id="20" presetID="4" presetClass="entr" presetSubtype="32" fill="hold" nodeType="afterEffect">
                                  <p:stCondLst>
                                    <p:cond delay="250"/>
                                  </p:stCondLst>
                                  <p:childTnLst>
                                    <p:set>
                                      <p:cBhvr>
                                        <p:cTn id="21" dur="1" fill="hold">
                                          <p:stCondLst>
                                            <p:cond delay="0"/>
                                          </p:stCondLst>
                                        </p:cTn>
                                        <p:tgtEl>
                                          <p:spTgt spid="8"/>
                                        </p:tgtEl>
                                        <p:attrNameLst>
                                          <p:attrName>style.visibility</p:attrName>
                                        </p:attrNameLst>
                                      </p:cBhvr>
                                      <p:to>
                                        <p:strVal val="visible"/>
                                      </p:to>
                                    </p:set>
                                    <p:animEffect transition="in" filter="box(out)">
                                      <p:cBhvr>
                                        <p:cTn id="22" dur="25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wipe(down)">
                                      <p:cBhvr>
                                        <p:cTn id="2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p:cNvGrpSpPr/>
          <p:nvPr/>
        </p:nvGrpSpPr>
        <p:grpSpPr>
          <a:xfrm>
            <a:off x="5651435" y="2204864"/>
            <a:ext cx="5050793" cy="2592288"/>
            <a:chOff x="5651435" y="2204864"/>
            <a:chExt cx="5050793" cy="2592288"/>
          </a:xfrm>
        </p:grpSpPr>
        <p:sp>
          <p:nvSpPr>
            <p:cNvPr id="6" name="Rounded Rectangle 5"/>
            <p:cNvSpPr/>
            <p:nvPr/>
          </p:nvSpPr>
          <p:spPr>
            <a:xfrm>
              <a:off x="5651435" y="2204864"/>
              <a:ext cx="5050793" cy="1634490"/>
            </a:xfrm>
            <a:prstGeom prst="roundRect">
              <a:avLst/>
            </a:prstGeom>
            <a:ln w="76200">
              <a:gradFill>
                <a:gsLst>
                  <a:gs pos="43000">
                    <a:srgbClr val="FFFF00"/>
                  </a:gs>
                  <a:gs pos="76000">
                    <a:srgbClr val="002060"/>
                  </a:gs>
                </a:gsLst>
                <a:lin ang="5400000" scaled="1"/>
              </a:gradFill>
            </a:ln>
          </p:spPr>
          <p:txBody>
            <a:bodyPr wrap="square">
              <a:spAutoFit/>
            </a:bodyPr>
            <a:lstStyle/>
            <a:p>
              <a:pPr algn="just" fontAlgn="base">
                <a:lnSpc>
                  <a:spcPct val="90000"/>
                </a:lnSpc>
              </a:pPr>
              <a:r>
                <a:rPr lang="en-GB" sz="2000" b="1" i="1" dirty="0">
                  <a:solidFill>
                    <a:srgbClr val="C00000"/>
                  </a:solidFill>
                </a:rPr>
                <a:t>Important to note: </a:t>
              </a:r>
              <a:r>
                <a:rPr lang="en-GB" sz="2000" dirty="0"/>
                <a:t>there is often </a:t>
              </a:r>
              <a:r>
                <a:rPr lang="en-GB" sz="2000" b="1" dirty="0"/>
                <a:t>overlap</a:t>
              </a:r>
              <a:r>
                <a:rPr lang="en-GB" sz="2000" dirty="0"/>
                <a:t> between simple trauma and complex trauma, because a substantial majority of our clients have experienced more than one type of trauma</a:t>
              </a:r>
              <a:endParaRPr lang="en-US" sz="2000" dirty="0"/>
            </a:p>
          </p:txBody>
        </p:sp>
        <p:cxnSp>
          <p:nvCxnSpPr>
            <p:cNvPr id="8" name="Straight Connector 7"/>
            <p:cNvCxnSpPr/>
            <p:nvPr/>
          </p:nvCxnSpPr>
          <p:spPr>
            <a:xfrm>
              <a:off x="6960096" y="3861048"/>
              <a:ext cx="0" cy="936104"/>
            </a:xfrm>
            <a:prstGeom prst="line">
              <a:avLst/>
            </a:prstGeom>
            <a:ln w="76200">
              <a:solidFill>
                <a:srgbClr val="002060"/>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p:txBody>
          <a:bodyPr/>
          <a:lstStyle/>
          <a:p>
            <a:r>
              <a:rPr lang="en-GB" dirty="0"/>
              <a:t>Types of Trauma</a:t>
            </a:r>
          </a:p>
        </p:txBody>
      </p:sp>
      <p:sp>
        <p:nvSpPr>
          <p:cNvPr id="3" name="Content Placeholder 2"/>
          <p:cNvSpPr>
            <a:spLocks noGrp="1"/>
          </p:cNvSpPr>
          <p:nvPr>
            <p:ph idx="1"/>
          </p:nvPr>
        </p:nvSpPr>
        <p:spPr>
          <a:xfrm>
            <a:off x="911425" y="1844824"/>
            <a:ext cx="4752527" cy="4464496"/>
          </a:xfrm>
        </p:spPr>
        <p:txBody>
          <a:bodyPr/>
          <a:lstStyle/>
          <a:p>
            <a:pPr marL="0" indent="0">
              <a:spcBef>
                <a:spcPts val="0"/>
              </a:spcBef>
              <a:spcAft>
                <a:spcPts val="600"/>
              </a:spcAft>
              <a:buNone/>
            </a:pPr>
            <a:r>
              <a:rPr lang="en-GB" b="1" dirty="0"/>
              <a:t>Complex Trauma</a:t>
            </a:r>
            <a:endParaRPr lang="en-GB" dirty="0"/>
          </a:p>
          <a:p>
            <a:pPr marL="357188" indent="-357188">
              <a:spcBef>
                <a:spcPts val="0"/>
              </a:spcBef>
              <a:spcAft>
                <a:spcPts val="600"/>
              </a:spcAft>
              <a:buClr>
                <a:srgbClr val="417C2C"/>
              </a:buClr>
            </a:pPr>
            <a:r>
              <a:rPr lang="en-GB" sz="3200" b="1" dirty="0"/>
              <a:t>repetitive</a:t>
            </a:r>
            <a:r>
              <a:rPr lang="en-GB" sz="3200" dirty="0"/>
              <a:t>, prolonged, cumulative </a:t>
            </a:r>
          </a:p>
          <a:p>
            <a:pPr marL="357188" indent="-357188">
              <a:spcBef>
                <a:spcPts val="0"/>
              </a:spcBef>
              <a:spcAft>
                <a:spcPts val="600"/>
              </a:spcAft>
              <a:buClr>
                <a:srgbClr val="417C2C"/>
              </a:buClr>
            </a:pPr>
            <a:r>
              <a:rPr lang="en-GB" sz="3200" b="1" dirty="0"/>
              <a:t>interpersonal</a:t>
            </a:r>
            <a:r>
              <a:rPr lang="en-GB" sz="3200" dirty="0"/>
              <a:t> </a:t>
            </a:r>
          </a:p>
          <a:p>
            <a:pPr marL="357188" indent="-357188">
              <a:spcBef>
                <a:spcPts val="0"/>
              </a:spcBef>
              <a:spcAft>
                <a:spcPts val="600"/>
              </a:spcAft>
              <a:buClr>
                <a:srgbClr val="417C2C"/>
              </a:buClr>
            </a:pPr>
            <a:r>
              <a:rPr lang="en-GB" sz="3200" dirty="0"/>
              <a:t>occurs in conditions of </a:t>
            </a:r>
            <a:r>
              <a:rPr lang="en-GB" sz="3200" b="1" dirty="0"/>
              <a:t>vulnerability</a:t>
            </a:r>
          </a:p>
          <a:p>
            <a:pPr marL="357188" indent="-357188">
              <a:spcBef>
                <a:spcPts val="0"/>
              </a:spcBef>
              <a:spcAft>
                <a:spcPts val="600"/>
              </a:spcAft>
              <a:buClr>
                <a:srgbClr val="417C2C"/>
              </a:buClr>
            </a:pPr>
            <a:r>
              <a:rPr lang="en-US" sz="3200" dirty="0"/>
              <a:t>involves </a:t>
            </a:r>
            <a:r>
              <a:rPr lang="en-US" sz="3200" b="1" dirty="0"/>
              <a:t>long-term</a:t>
            </a:r>
            <a:r>
              <a:rPr lang="en-US" sz="3200" dirty="0"/>
              <a:t> impact</a:t>
            </a:r>
          </a:p>
        </p:txBody>
      </p:sp>
      <p:pic>
        <p:nvPicPr>
          <p:cNvPr id="4" name="Picture 3"/>
          <p:cNvPicPr>
            <a:picLocks noChangeAspect="1"/>
          </p:cNvPicPr>
          <p:nvPr/>
        </p:nvPicPr>
        <p:blipFill>
          <a:blip r:embed="rId3"/>
          <a:stretch>
            <a:fillRect/>
          </a:stretch>
        </p:blipFill>
        <p:spPr>
          <a:xfrm>
            <a:off x="5663952" y="4435015"/>
            <a:ext cx="2713207" cy="1804393"/>
          </a:xfrm>
          <a:prstGeom prst="roundRect">
            <a:avLst/>
          </a:prstGeom>
          <a:noFill/>
        </p:spPr>
      </p:pic>
      <p:grpSp>
        <p:nvGrpSpPr>
          <p:cNvPr id="10" name="Group 9"/>
          <p:cNvGrpSpPr/>
          <p:nvPr/>
        </p:nvGrpSpPr>
        <p:grpSpPr>
          <a:xfrm>
            <a:off x="8628767" y="4437112"/>
            <a:ext cx="2737520" cy="1862491"/>
            <a:chOff x="8628767" y="4437112"/>
            <a:chExt cx="2737520" cy="1862491"/>
          </a:xfrm>
        </p:grpSpPr>
        <p:pic>
          <p:nvPicPr>
            <p:cNvPr id="15" name="Picture 14"/>
            <p:cNvPicPr>
              <a:picLocks noChangeAspect="1"/>
            </p:cNvPicPr>
            <p:nvPr/>
          </p:nvPicPr>
          <p:blipFill rotWithShape="1">
            <a:blip r:embed="rId4"/>
            <a:srcRect l="12344" t="23826" r="12175" b="9992"/>
            <a:stretch/>
          </p:blipFill>
          <p:spPr>
            <a:xfrm>
              <a:off x="8628767" y="4437112"/>
              <a:ext cx="2737520" cy="1800200"/>
            </a:xfrm>
            <a:prstGeom prst="roundRect">
              <a:avLst/>
            </a:prstGeom>
          </p:spPr>
        </p:pic>
        <p:sp>
          <p:nvSpPr>
            <p:cNvPr id="5" name="TextBox 4"/>
            <p:cNvSpPr txBox="1"/>
            <p:nvPr/>
          </p:nvSpPr>
          <p:spPr>
            <a:xfrm>
              <a:off x="8728199" y="5899493"/>
              <a:ext cx="2504998" cy="400110"/>
            </a:xfrm>
            <a:prstGeom prst="rect">
              <a:avLst/>
            </a:prstGeom>
            <a:noFill/>
          </p:spPr>
          <p:txBody>
            <a:bodyPr wrap="square" rtlCol="0">
              <a:spAutoFit/>
            </a:bodyPr>
            <a:lstStyle/>
            <a:p>
              <a:pPr algn="r"/>
              <a:r>
                <a:rPr lang="en-GB" sz="2000" b="1" dirty="0">
                  <a:ln w="3175">
                    <a:solidFill>
                      <a:schemeClr val="tx1"/>
                    </a:solidFill>
                  </a:ln>
                  <a:solidFill>
                    <a:schemeClr val="bg1"/>
                  </a:solidFill>
                </a:rPr>
                <a:t>Modern Slavery Raid</a:t>
              </a:r>
            </a:p>
          </p:txBody>
        </p:sp>
      </p:grpSp>
    </p:spTree>
    <p:extLst>
      <p:ext uri="{BB962C8B-B14F-4D97-AF65-F5344CB8AC3E}">
        <p14:creationId xmlns:p14="http://schemas.microsoft.com/office/powerpoint/2010/main" val="5944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up)">
                                      <p:cBhvr>
                                        <p:cTn id="7" dur="500"/>
                                        <p:tgtEl>
                                          <p:spTgt spid="3">
                                            <p:txEl>
                                              <p:pRg st="1" end="1"/>
                                            </p:txEl>
                                          </p:spTgt>
                                        </p:tgtEl>
                                      </p:cBhvr>
                                    </p:animEffect>
                                  </p:childTnLst>
                                </p:cTn>
                              </p:par>
                            </p:childTnLst>
                          </p:cTn>
                        </p:par>
                        <p:par>
                          <p:cTn id="8" fill="hold">
                            <p:stCondLst>
                              <p:cond delay="500"/>
                            </p:stCondLst>
                            <p:childTnLst>
                              <p:par>
                                <p:cTn id="9" presetID="22" presetClass="entr" presetSubtype="1" fill="hold" nodeType="after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wipe(up)">
                                      <p:cBhvr>
                                        <p:cTn id="11" dur="500"/>
                                        <p:tgtEl>
                                          <p:spTgt spid="3">
                                            <p:txEl>
                                              <p:pRg st="2" end="2"/>
                                            </p:txEl>
                                          </p:spTgt>
                                        </p:tgtEl>
                                      </p:cBhvr>
                                    </p:animEffect>
                                  </p:childTnLst>
                                </p:cTn>
                              </p:par>
                            </p:childTnLst>
                          </p:cTn>
                        </p:par>
                        <p:par>
                          <p:cTn id="12" fill="hold">
                            <p:stCondLst>
                              <p:cond delay="1000"/>
                            </p:stCondLst>
                            <p:childTnLst>
                              <p:par>
                                <p:cTn id="13" presetID="22" presetClass="entr" presetSubtype="1" fill="hold" nodeType="after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wipe(up)">
                                      <p:cBhvr>
                                        <p:cTn id="15" dur="500"/>
                                        <p:tgtEl>
                                          <p:spTgt spid="3">
                                            <p:txEl>
                                              <p:pRg st="3" end="3"/>
                                            </p:txEl>
                                          </p:spTgt>
                                        </p:tgtEl>
                                      </p:cBhvr>
                                    </p:animEffect>
                                  </p:childTnLst>
                                </p:cTn>
                              </p:par>
                            </p:childTnLst>
                          </p:cTn>
                        </p:par>
                        <p:par>
                          <p:cTn id="16" fill="hold">
                            <p:stCondLst>
                              <p:cond delay="1500"/>
                            </p:stCondLst>
                            <p:childTnLst>
                              <p:par>
                                <p:cTn id="17" presetID="22" presetClass="entr" presetSubtype="1" fill="hold" nodeType="after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wipe(up)">
                                      <p:cBhvr>
                                        <p:cTn id="19" dur="500"/>
                                        <p:tgtEl>
                                          <p:spTgt spid="3">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4" presetClass="entr" presetSubtype="32" fill="hold" nodeType="clickEffect">
                                  <p:stCondLst>
                                    <p:cond delay="0"/>
                                  </p:stCondLst>
                                  <p:childTnLst>
                                    <p:set>
                                      <p:cBhvr>
                                        <p:cTn id="23" dur="1" fill="hold">
                                          <p:stCondLst>
                                            <p:cond delay="0"/>
                                          </p:stCondLst>
                                        </p:cTn>
                                        <p:tgtEl>
                                          <p:spTgt spid="4"/>
                                        </p:tgtEl>
                                        <p:attrNameLst>
                                          <p:attrName>style.visibility</p:attrName>
                                        </p:attrNameLst>
                                      </p:cBhvr>
                                      <p:to>
                                        <p:strVal val="visible"/>
                                      </p:to>
                                    </p:set>
                                    <p:animEffect transition="in" filter="box(out)">
                                      <p:cBhvr>
                                        <p:cTn id="24" dur="250"/>
                                        <p:tgtEl>
                                          <p:spTgt spid="4"/>
                                        </p:tgtEl>
                                      </p:cBhvr>
                                    </p:animEffect>
                                  </p:childTnLst>
                                </p:cTn>
                              </p:par>
                            </p:childTnLst>
                          </p:cTn>
                        </p:par>
                        <p:par>
                          <p:cTn id="25" fill="hold">
                            <p:stCondLst>
                              <p:cond delay="250"/>
                            </p:stCondLst>
                            <p:childTnLst>
                              <p:par>
                                <p:cTn id="26" presetID="4" presetClass="entr" presetSubtype="32" fill="hold" nodeType="after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box(out)">
                                      <p:cBhvr>
                                        <p:cTn id="28" dur="250"/>
                                        <p:tgtEl>
                                          <p:spTgt spid="10"/>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4" fill="hold" nodeType="clickEffect">
                                  <p:stCondLst>
                                    <p:cond delay="0"/>
                                  </p:stCondLst>
                                  <p:childTnLst>
                                    <p:set>
                                      <p:cBhvr>
                                        <p:cTn id="32" dur="1" fill="hold">
                                          <p:stCondLst>
                                            <p:cond delay="0"/>
                                          </p:stCondLst>
                                        </p:cTn>
                                        <p:tgtEl>
                                          <p:spTgt spid="9"/>
                                        </p:tgtEl>
                                        <p:attrNameLst>
                                          <p:attrName>style.visibility</p:attrName>
                                        </p:attrNameLst>
                                      </p:cBhvr>
                                      <p:to>
                                        <p:strVal val="visible"/>
                                      </p:to>
                                    </p:set>
                                    <p:animEffect transition="in" filter="wipe(down)">
                                      <p:cBhvr>
                                        <p:cTn id="3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A665A-7A6E-4A83-9253-6706892089AB}"/>
              </a:ext>
            </a:extLst>
          </p:cNvPr>
          <p:cNvSpPr>
            <a:spLocks noGrp="1"/>
          </p:cNvSpPr>
          <p:nvPr>
            <p:ph type="title"/>
          </p:nvPr>
        </p:nvSpPr>
        <p:spPr>
          <a:xfrm>
            <a:off x="838201" y="365125"/>
            <a:ext cx="3348788" cy="1807305"/>
          </a:xfrm>
        </p:spPr>
        <p:txBody>
          <a:bodyPr vert="horz" lIns="91440" tIns="45720" rIns="91440" bIns="45720" rtlCol="0">
            <a:normAutofit/>
          </a:bodyPr>
          <a:lstStyle/>
          <a:p>
            <a:r>
              <a:rPr lang="en-US" dirty="0"/>
              <a:t>Groups</a:t>
            </a:r>
          </a:p>
        </p:txBody>
      </p:sp>
      <p:sp>
        <p:nvSpPr>
          <p:cNvPr id="3" name="Content Placeholder 2">
            <a:extLst>
              <a:ext uri="{FF2B5EF4-FFF2-40B4-BE49-F238E27FC236}">
                <a16:creationId xmlns:a16="http://schemas.microsoft.com/office/drawing/2014/main" id="{D64F8BC2-91F7-4D12-8C4E-A26ED5B9AA80}"/>
              </a:ext>
            </a:extLst>
          </p:cNvPr>
          <p:cNvSpPr>
            <a:spLocks noGrp="1"/>
          </p:cNvSpPr>
          <p:nvPr>
            <p:ph idx="1"/>
          </p:nvPr>
        </p:nvSpPr>
        <p:spPr>
          <a:xfrm>
            <a:off x="838200" y="2705100"/>
            <a:ext cx="5676900" cy="2619935"/>
          </a:xfrm>
        </p:spPr>
        <p:txBody>
          <a:bodyPr vert="horz" lIns="91440" tIns="45720" rIns="91440" bIns="45720" rtlCol="0">
            <a:normAutofit/>
          </a:bodyPr>
          <a:lstStyle/>
          <a:p>
            <a:pPr marL="0" indent="0">
              <a:spcAft>
                <a:spcPts val="0"/>
              </a:spcAft>
              <a:buNone/>
            </a:pPr>
            <a:r>
              <a:rPr lang="en-US" sz="4000" dirty="0"/>
              <a:t>What types of traumatic events have the people you work with experienced? </a:t>
            </a:r>
          </a:p>
        </p:txBody>
      </p:sp>
      <p:pic>
        <p:nvPicPr>
          <p:cNvPr id="5" name="Picture 4" descr="Close up image of hands applauding">
            <a:extLst>
              <a:ext uri="{FF2B5EF4-FFF2-40B4-BE49-F238E27FC236}">
                <a16:creationId xmlns:a16="http://schemas.microsoft.com/office/drawing/2014/main" id="{D06F5207-0404-8DCB-76BB-69BC54D1ED8C}"/>
              </a:ext>
            </a:extLst>
          </p:cNvPr>
          <p:cNvPicPr>
            <a:picLocks noChangeAspect="1"/>
          </p:cNvPicPr>
          <p:nvPr/>
        </p:nvPicPr>
        <p:blipFill rotWithShape="1">
          <a:blip r:embed="rId3"/>
          <a:srcRect l="27673" r="14289" b="-1"/>
          <a:stretch/>
        </p:blipFill>
        <p:spPr>
          <a:xfrm>
            <a:off x="6229215" y="11"/>
            <a:ext cx="5264917" cy="605535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7914365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259ED-8942-C99F-DA4A-45FA7B5AAE44}"/>
              </a:ext>
            </a:extLst>
          </p:cNvPr>
          <p:cNvSpPr>
            <a:spLocks noGrp="1"/>
          </p:cNvSpPr>
          <p:nvPr>
            <p:ph type="title"/>
          </p:nvPr>
        </p:nvSpPr>
        <p:spPr>
          <a:xfrm>
            <a:off x="2942050" y="100430"/>
            <a:ext cx="6659418" cy="904117"/>
          </a:xfrm>
        </p:spPr>
        <p:txBody>
          <a:bodyPr/>
          <a:lstStyle/>
          <a:p>
            <a:r>
              <a:rPr lang="en-US" dirty="0"/>
              <a:t>Trauma includes:</a:t>
            </a:r>
            <a:endParaRPr lang="en-GB" dirty="0"/>
          </a:p>
        </p:txBody>
      </p:sp>
      <p:sp>
        <p:nvSpPr>
          <p:cNvPr id="3" name="Content Placeholder 2">
            <a:extLst>
              <a:ext uri="{FF2B5EF4-FFF2-40B4-BE49-F238E27FC236}">
                <a16:creationId xmlns:a16="http://schemas.microsoft.com/office/drawing/2014/main" id="{E7453FB9-C1A6-3512-03A4-D70990B5A9FC}"/>
              </a:ext>
            </a:extLst>
          </p:cNvPr>
          <p:cNvSpPr>
            <a:spLocks noGrp="1"/>
          </p:cNvSpPr>
          <p:nvPr>
            <p:ph idx="1"/>
          </p:nvPr>
        </p:nvSpPr>
        <p:spPr>
          <a:xfrm>
            <a:off x="331196" y="1149824"/>
            <a:ext cx="11159836" cy="5263008"/>
          </a:xfrm>
        </p:spPr>
        <p:txBody>
          <a:bodyPr>
            <a:normAutofit lnSpcReduction="10000"/>
          </a:bodyPr>
          <a:lstStyle/>
          <a:p>
            <a:r>
              <a:rPr lang="en-GB" sz="3600" dirty="0"/>
              <a:t>Child abuse / neglect</a:t>
            </a:r>
          </a:p>
          <a:p>
            <a:r>
              <a:rPr lang="en-GB" sz="3600" dirty="0"/>
              <a:t>Domestic abuse</a:t>
            </a:r>
          </a:p>
          <a:p>
            <a:r>
              <a:rPr lang="en-GB" sz="3600" dirty="0"/>
              <a:t>Sexual Violence</a:t>
            </a:r>
          </a:p>
          <a:p>
            <a:r>
              <a:rPr lang="en-GB" sz="3600" dirty="0"/>
              <a:t>Accidents</a:t>
            </a:r>
          </a:p>
          <a:p>
            <a:r>
              <a:rPr lang="en-GB" sz="3600" dirty="0"/>
              <a:t>Birth and pregnancy trauma</a:t>
            </a:r>
          </a:p>
          <a:p>
            <a:r>
              <a:rPr lang="en-GB" sz="3600" dirty="0"/>
              <a:t>Having children removed</a:t>
            </a:r>
          </a:p>
          <a:p>
            <a:r>
              <a:rPr lang="en-GB" sz="3600" dirty="0"/>
              <a:t>Overdoses / witnessing overdoses</a:t>
            </a:r>
          </a:p>
          <a:p>
            <a:r>
              <a:rPr lang="en-GB" sz="3600" dirty="0"/>
              <a:t>Complex bereavement – suicide / murder</a:t>
            </a:r>
          </a:p>
          <a:p>
            <a:r>
              <a:rPr lang="en-GB" sz="3600" dirty="0"/>
              <a:t>Homelessness</a:t>
            </a:r>
          </a:p>
        </p:txBody>
      </p:sp>
    </p:spTree>
    <p:extLst>
      <p:ext uri="{BB962C8B-B14F-4D97-AF65-F5344CB8AC3E}">
        <p14:creationId xmlns:p14="http://schemas.microsoft.com/office/powerpoint/2010/main" val="4327334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86E36-29BC-4D59-B2F3-D6789FE842F3}"/>
              </a:ext>
            </a:extLst>
          </p:cNvPr>
          <p:cNvSpPr>
            <a:spLocks noGrp="1"/>
          </p:cNvSpPr>
          <p:nvPr>
            <p:ph type="title"/>
          </p:nvPr>
        </p:nvSpPr>
        <p:spPr>
          <a:xfrm>
            <a:off x="1443524" y="318885"/>
            <a:ext cx="9718111" cy="1576446"/>
          </a:xfrm>
        </p:spPr>
        <p:txBody>
          <a:bodyPr anchor="ctr">
            <a:normAutofit/>
          </a:bodyPr>
          <a:lstStyle/>
          <a:p>
            <a:r>
              <a:rPr lang="en-GB" sz="4000" dirty="0">
                <a:solidFill>
                  <a:schemeClr val="tx1"/>
                </a:solidFill>
              </a:rPr>
              <a:t>We are Working with a LOT of Trauma</a:t>
            </a:r>
          </a:p>
        </p:txBody>
      </p:sp>
      <p:graphicFrame>
        <p:nvGraphicFramePr>
          <p:cNvPr id="5" name="Content Placeholder 2">
            <a:extLst>
              <a:ext uri="{FF2B5EF4-FFF2-40B4-BE49-F238E27FC236}">
                <a16:creationId xmlns:a16="http://schemas.microsoft.com/office/drawing/2014/main" id="{CE93F896-0140-4426-88BC-6AD447DC9EA8}"/>
              </a:ext>
            </a:extLst>
          </p:cNvPr>
          <p:cNvGraphicFramePr>
            <a:graphicFrameLocks noGrp="1"/>
          </p:cNvGraphicFramePr>
          <p:nvPr>
            <p:ph idx="1"/>
          </p:nvPr>
        </p:nvGraphicFramePr>
        <p:xfrm>
          <a:off x="752340" y="1990337"/>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765840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7B74B-4B14-8954-AE08-9E625916C4F2}"/>
              </a:ext>
            </a:extLst>
          </p:cNvPr>
          <p:cNvSpPr>
            <a:spLocks noGrp="1"/>
          </p:cNvSpPr>
          <p:nvPr>
            <p:ph type="title"/>
          </p:nvPr>
        </p:nvSpPr>
        <p:spPr>
          <a:xfrm>
            <a:off x="648929" y="629266"/>
            <a:ext cx="3505495" cy="1622321"/>
          </a:xfrm>
        </p:spPr>
        <p:txBody>
          <a:bodyPr vert="horz" lIns="91440" tIns="45720" rIns="91440" bIns="45720" rtlCol="0" anchor="ctr">
            <a:normAutofit/>
          </a:bodyPr>
          <a:lstStyle/>
          <a:p>
            <a:pPr>
              <a:spcBef>
                <a:spcPct val="0"/>
              </a:spcBef>
            </a:pPr>
            <a:r>
              <a:rPr lang="en-US" sz="4400" kern="1200" dirty="0">
                <a:solidFill>
                  <a:schemeClr val="tx1"/>
                </a:solidFill>
                <a:latin typeface="+mj-lt"/>
                <a:ea typeface="+mj-ea"/>
                <a:cs typeface="+mj-cs"/>
              </a:rPr>
              <a:t>Dilemma</a:t>
            </a:r>
          </a:p>
        </p:txBody>
      </p:sp>
      <p:sp>
        <p:nvSpPr>
          <p:cNvPr id="3" name="TextBox 2">
            <a:extLst>
              <a:ext uri="{FF2B5EF4-FFF2-40B4-BE49-F238E27FC236}">
                <a16:creationId xmlns:a16="http://schemas.microsoft.com/office/drawing/2014/main" id="{087B06F3-48D0-D032-815C-0A1CE22517BD}"/>
              </a:ext>
            </a:extLst>
          </p:cNvPr>
          <p:cNvSpPr txBox="1"/>
          <p:nvPr/>
        </p:nvSpPr>
        <p:spPr>
          <a:xfrm>
            <a:off x="648931" y="2438400"/>
            <a:ext cx="3505494" cy="3785419"/>
          </a:xfrm>
          <a:prstGeom prst="rect">
            <a:avLst/>
          </a:prstGeom>
        </p:spPr>
        <p:txBody>
          <a:bodyPr vert="horz" lIns="91440" tIns="45720" rIns="91440" bIns="45720" rtlCol="0">
            <a:normAutofit/>
          </a:bodyPr>
          <a:lstStyle/>
          <a:p>
            <a:pPr>
              <a:lnSpc>
                <a:spcPct val="90000"/>
              </a:lnSpc>
              <a:spcAft>
                <a:spcPts val="600"/>
              </a:spcAft>
            </a:pPr>
            <a:r>
              <a:rPr lang="en-US" sz="3200" dirty="0">
                <a:sym typeface="Oswald"/>
              </a:rPr>
              <a:t>Sometimes we suffer ourselves because we care</a:t>
            </a:r>
          </a:p>
          <a:p>
            <a:pPr indent="-228600">
              <a:lnSpc>
                <a:spcPct val="90000"/>
              </a:lnSpc>
              <a:spcAft>
                <a:spcPts val="600"/>
              </a:spcAft>
              <a:buFont typeface="Arial" panose="020B0604020202020204" pitchFamily="34" charset="0"/>
              <a:buChar char="•"/>
            </a:pPr>
            <a:endParaRPr lang="en-US" sz="3200" dirty="0">
              <a:sym typeface="Oswald"/>
            </a:endParaRPr>
          </a:p>
          <a:p>
            <a:pPr>
              <a:lnSpc>
                <a:spcPct val="90000"/>
              </a:lnSpc>
              <a:spcAft>
                <a:spcPts val="600"/>
              </a:spcAft>
            </a:pPr>
            <a:r>
              <a:rPr lang="en-US" sz="3200" dirty="0">
                <a:sym typeface="Oswald"/>
              </a:rPr>
              <a:t>But we need to care to do our jobs</a:t>
            </a:r>
            <a:endParaRPr lang="en-US" sz="3200" dirty="0"/>
          </a:p>
        </p:txBody>
      </p:sp>
      <p:pic>
        <p:nvPicPr>
          <p:cNvPr id="4" name="Picture 2" descr="What It Means to Care and Why Caring Is So Important">
            <a:extLst>
              <a:ext uri="{FF2B5EF4-FFF2-40B4-BE49-F238E27FC236}">
                <a16:creationId xmlns:a16="http://schemas.microsoft.com/office/drawing/2014/main" id="{735E626C-13BD-9520-B4AE-97CAEE7DB90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05862" y="1244770"/>
            <a:ext cx="6019331" cy="4368459"/>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5520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C5B6F22-39AF-12AD-A4D7-B93684A3C018}"/>
              </a:ext>
            </a:extLst>
          </p:cNvPr>
          <p:cNvSpPr>
            <a:spLocks noGrp="1"/>
          </p:cNvSpPr>
          <p:nvPr>
            <p:ph type="title"/>
          </p:nvPr>
        </p:nvSpPr>
        <p:spPr>
          <a:xfrm>
            <a:off x="2112213" y="293716"/>
            <a:ext cx="2979334" cy="904117"/>
          </a:xfrm>
        </p:spPr>
        <p:txBody>
          <a:bodyPr/>
          <a:lstStyle/>
          <a:p>
            <a:r>
              <a:rPr lang="en-GB" dirty="0">
                <a:solidFill>
                  <a:schemeClr val="accent5">
                    <a:lumMod val="75000"/>
                  </a:schemeClr>
                </a:solidFill>
              </a:rPr>
              <a:t>Empathy</a:t>
            </a:r>
          </a:p>
        </p:txBody>
      </p:sp>
      <p:pic>
        <p:nvPicPr>
          <p:cNvPr id="12" name="Picture Placeholder 11">
            <a:extLst>
              <a:ext uri="{FF2B5EF4-FFF2-40B4-BE49-F238E27FC236}">
                <a16:creationId xmlns:a16="http://schemas.microsoft.com/office/drawing/2014/main" id="{DBF06206-3A40-A4EC-5884-C9C7489C760F}"/>
              </a:ext>
            </a:extLst>
          </p:cNvPr>
          <p:cNvPicPr>
            <a:picLocks noGrp="1" noChangeAspect="1"/>
          </p:cNvPicPr>
          <p:nvPr>
            <p:ph type="pic" sz="quarter" idx="10"/>
          </p:nvPr>
        </p:nvPicPr>
        <p:blipFill rotWithShape="1">
          <a:blip r:embed="rId3">
            <a:extLst>
              <a:ext uri="{28A0092B-C50C-407E-A947-70E740481C1C}">
                <a14:useLocalDpi xmlns:a14="http://schemas.microsoft.com/office/drawing/2010/main" val="0"/>
              </a:ext>
            </a:extLst>
          </a:blip>
          <a:srcRect l="-114" t="103" b="-103"/>
          <a:stretch/>
        </p:blipFill>
        <p:spPr>
          <a:xfrm>
            <a:off x="7968208" y="0"/>
            <a:ext cx="4223793" cy="6858000"/>
          </a:xfrm>
        </p:spPr>
      </p:pic>
      <p:sp>
        <p:nvSpPr>
          <p:cNvPr id="5" name="Content Placeholder 4">
            <a:extLst>
              <a:ext uri="{FF2B5EF4-FFF2-40B4-BE49-F238E27FC236}">
                <a16:creationId xmlns:a16="http://schemas.microsoft.com/office/drawing/2014/main" id="{80D4414A-561E-71D6-0E36-A0AE6AD88008}"/>
              </a:ext>
            </a:extLst>
          </p:cNvPr>
          <p:cNvSpPr>
            <a:spLocks noGrp="1"/>
          </p:cNvSpPr>
          <p:nvPr>
            <p:ph idx="1"/>
          </p:nvPr>
        </p:nvSpPr>
        <p:spPr>
          <a:xfrm>
            <a:off x="420909" y="1347702"/>
            <a:ext cx="7232864" cy="4764523"/>
          </a:xfrm>
        </p:spPr>
        <p:txBody>
          <a:bodyPr/>
          <a:lstStyle/>
          <a:p>
            <a:pPr>
              <a:lnSpc>
                <a:spcPct val="100000"/>
              </a:lnSpc>
            </a:pPr>
            <a:r>
              <a:rPr lang="en-GB" sz="2800" dirty="0"/>
              <a:t>We’re born with the capacity to </a:t>
            </a:r>
            <a:r>
              <a:rPr lang="en-GB" sz="2800" b="1" dirty="0"/>
              <a:t>experience what others experience</a:t>
            </a:r>
            <a:r>
              <a:rPr lang="en-GB" sz="2800" dirty="0"/>
              <a:t>, and to </a:t>
            </a:r>
            <a:r>
              <a:rPr lang="en-GB" sz="2800" b="1" dirty="0"/>
              <a:t>participate in their experience </a:t>
            </a:r>
            <a:r>
              <a:rPr lang="en-GB" sz="2800" dirty="0"/>
              <a:t>by virtue of the way we are grabbed by their nervous system. </a:t>
            </a:r>
          </a:p>
          <a:p>
            <a:pPr>
              <a:lnSpc>
                <a:spcPct val="100000"/>
              </a:lnSpc>
            </a:pPr>
            <a:endParaRPr lang="en-GB" sz="2800" dirty="0"/>
          </a:p>
          <a:p>
            <a:pPr>
              <a:lnSpc>
                <a:spcPct val="100000"/>
              </a:lnSpc>
            </a:pPr>
            <a:r>
              <a:rPr lang="en-GB" sz="2800" i="1" dirty="0"/>
              <a:t>One of the real questions we must ask is not “How in the world does this happen?”, but, </a:t>
            </a:r>
            <a:r>
              <a:rPr lang="en-GB" sz="2800" b="1" i="1" dirty="0"/>
              <a:t>“How do we stop it happening so that we are not the prisoner of someone else’s nervous system all the time?”</a:t>
            </a:r>
          </a:p>
          <a:p>
            <a:pPr>
              <a:lnSpc>
                <a:spcPct val="100000"/>
              </a:lnSpc>
            </a:pPr>
            <a:endParaRPr lang="en-GB" sz="3600" dirty="0"/>
          </a:p>
        </p:txBody>
      </p:sp>
      <p:sp>
        <p:nvSpPr>
          <p:cNvPr id="3" name="TextBox 2">
            <a:extLst>
              <a:ext uri="{FF2B5EF4-FFF2-40B4-BE49-F238E27FC236}">
                <a16:creationId xmlns:a16="http://schemas.microsoft.com/office/drawing/2014/main" id="{BCD4BF11-17D8-3B00-B2E3-C68A3D1078B2}"/>
              </a:ext>
            </a:extLst>
          </p:cNvPr>
          <p:cNvSpPr txBox="1"/>
          <p:nvPr/>
        </p:nvSpPr>
        <p:spPr>
          <a:xfrm>
            <a:off x="2932834" y="6112225"/>
            <a:ext cx="1618384" cy="369332"/>
          </a:xfrm>
          <a:prstGeom prst="rect">
            <a:avLst/>
          </a:prstGeom>
          <a:noFill/>
        </p:spPr>
        <p:txBody>
          <a:bodyPr wrap="square">
            <a:spAutoFit/>
          </a:bodyPr>
          <a:lstStyle/>
          <a:p>
            <a:r>
              <a:rPr lang="en-GB" dirty="0"/>
              <a:t>Stern 2002</a:t>
            </a:r>
          </a:p>
        </p:txBody>
      </p:sp>
    </p:spTree>
    <p:extLst>
      <p:ext uri="{BB962C8B-B14F-4D97-AF65-F5344CB8AC3E}">
        <p14:creationId xmlns:p14="http://schemas.microsoft.com/office/powerpoint/2010/main" val="40794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a:extLst>
              <a:ext uri="{FF2B5EF4-FFF2-40B4-BE49-F238E27FC236}">
                <a16:creationId xmlns:a16="http://schemas.microsoft.com/office/drawing/2014/main" id="{6A5F29A3-AC16-F089-9282-18E704D33C0B}"/>
              </a:ext>
            </a:extLst>
          </p:cNvPr>
          <p:cNvSpPr>
            <a:spLocks noGrp="1"/>
          </p:cNvSpPr>
          <p:nvPr>
            <p:ph type="title"/>
          </p:nvPr>
        </p:nvSpPr>
        <p:spPr>
          <a:xfrm>
            <a:off x="3367173" y="288355"/>
            <a:ext cx="3636299" cy="904117"/>
          </a:xfrm>
        </p:spPr>
        <p:txBody>
          <a:bodyPr/>
          <a:lstStyle/>
          <a:p>
            <a:r>
              <a:rPr lang="en-GB" dirty="0">
                <a:solidFill>
                  <a:schemeClr val="accent5">
                    <a:lumMod val="75000"/>
                  </a:schemeClr>
                </a:solidFill>
              </a:rPr>
              <a:t>Empathy</a:t>
            </a:r>
          </a:p>
        </p:txBody>
      </p:sp>
      <p:sp>
        <p:nvSpPr>
          <p:cNvPr id="2" name="Content Placeholder 1"/>
          <p:cNvSpPr>
            <a:spLocks noGrp="1"/>
          </p:cNvSpPr>
          <p:nvPr>
            <p:ph idx="1"/>
          </p:nvPr>
        </p:nvSpPr>
        <p:spPr>
          <a:xfrm>
            <a:off x="611779" y="1319047"/>
            <a:ext cx="11159836" cy="4798539"/>
          </a:xfrm>
        </p:spPr>
        <p:txBody>
          <a:bodyPr>
            <a:noAutofit/>
          </a:bodyPr>
          <a:lstStyle/>
          <a:p>
            <a:pPr marL="171450" lvl="1" indent="0">
              <a:lnSpc>
                <a:spcPct val="90000"/>
              </a:lnSpc>
              <a:buNone/>
            </a:pPr>
            <a:r>
              <a:rPr lang="en-GB" sz="4000" b="1" dirty="0"/>
              <a:t>All emotions are contagious </a:t>
            </a:r>
            <a:r>
              <a:rPr lang="en-GB" sz="4000" dirty="0"/>
              <a:t>– both pleasant ones and unpleasant ones</a:t>
            </a:r>
          </a:p>
          <a:p>
            <a:pPr lvl="1">
              <a:lnSpc>
                <a:spcPct val="90000"/>
              </a:lnSpc>
            </a:pPr>
            <a:r>
              <a:rPr lang="en-GB" dirty="0"/>
              <a:t>As helping professionals our emotions are also vulnerable to provocation through infection with our clients’ feelings</a:t>
            </a:r>
          </a:p>
          <a:p>
            <a:pPr lvl="1">
              <a:lnSpc>
                <a:spcPct val="90000"/>
              </a:lnSpc>
            </a:pPr>
            <a:r>
              <a:rPr lang="en-GB" dirty="0"/>
              <a:t>Sometimes this is an advantage, helping us feel inside their worlds</a:t>
            </a:r>
          </a:p>
          <a:p>
            <a:pPr lvl="1">
              <a:lnSpc>
                <a:spcPct val="90000"/>
              </a:lnSpc>
            </a:pPr>
            <a:r>
              <a:rPr lang="en-GB" dirty="0"/>
              <a:t>At other times it is not an advantage for us to be infected by our client’s state</a:t>
            </a:r>
          </a:p>
        </p:txBody>
      </p:sp>
    </p:spTree>
    <p:extLst>
      <p:ext uri="{BB962C8B-B14F-4D97-AF65-F5344CB8AC3E}">
        <p14:creationId xmlns:p14="http://schemas.microsoft.com/office/powerpoint/2010/main" val="3449414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type="body" sz="quarter" idx="10"/>
          </p:nvPr>
        </p:nvSpPr>
        <p:spPr>
          <a:xfrm>
            <a:off x="479376" y="1"/>
            <a:ext cx="6408713" cy="6858000"/>
          </a:xfrm>
          <a:prstGeom prst="rect">
            <a:avLst/>
          </a:prstGeom>
        </p:spPr>
        <p:txBody>
          <a:bodyPr anchor="ctr">
            <a:noAutofit/>
          </a:bodyPr>
          <a:lstStyle/>
          <a:p>
            <a:pPr marL="0" lvl="1" indent="0">
              <a:lnSpc>
                <a:spcPct val="80000"/>
              </a:lnSpc>
              <a:spcBef>
                <a:spcPts val="0"/>
              </a:spcBef>
              <a:spcAft>
                <a:spcPts val="1800"/>
              </a:spcAft>
              <a:buNone/>
            </a:pPr>
            <a:r>
              <a:rPr lang="en-GB" sz="3200" dirty="0"/>
              <a:t>The </a:t>
            </a:r>
            <a:r>
              <a:rPr lang="en-GB" sz="3200" b="1" dirty="0"/>
              <a:t>contagious nature</a:t>
            </a:r>
            <a:r>
              <a:rPr lang="en-GB" sz="3200" dirty="0"/>
              <a:t> of emotions and body movements can have a serious impact on us.</a:t>
            </a:r>
          </a:p>
          <a:p>
            <a:pPr marL="0" lvl="1" indent="0">
              <a:lnSpc>
                <a:spcPct val="80000"/>
              </a:lnSpc>
              <a:buNone/>
            </a:pPr>
            <a:r>
              <a:rPr lang="en-US" sz="3200" b="1" dirty="0"/>
              <a:t>Repeated empathic engagement </a:t>
            </a:r>
            <a:r>
              <a:rPr lang="en-US" sz="3200" dirty="0"/>
              <a:t>with others’ trauma-related injuries, stories or emotions can</a:t>
            </a:r>
            <a:r>
              <a:rPr lang="en-GB" sz="3200" dirty="0"/>
              <a:t> lead to </a:t>
            </a:r>
            <a:r>
              <a:rPr lang="en-GB" sz="3200" b="1" dirty="0">
                <a:solidFill>
                  <a:schemeClr val="tx2"/>
                </a:solidFill>
              </a:rPr>
              <a:t>vicarious trauma </a:t>
            </a:r>
            <a:r>
              <a:rPr lang="en-GB" sz="3200" dirty="0"/>
              <a:t>when</a:t>
            </a:r>
          </a:p>
          <a:p>
            <a:pPr marL="457200" lvl="1" indent="-457200">
              <a:lnSpc>
                <a:spcPct val="80000"/>
              </a:lnSpc>
            </a:pPr>
            <a:r>
              <a:rPr lang="en-US" sz="3200" dirty="0"/>
              <a:t>you lose the “as if” quality</a:t>
            </a:r>
          </a:p>
          <a:p>
            <a:pPr marL="457200" lvl="1" indent="-457200">
              <a:lnSpc>
                <a:spcPct val="80000"/>
              </a:lnSpc>
            </a:pPr>
            <a:r>
              <a:rPr lang="en-US" sz="3200" dirty="0"/>
              <a:t>you allow </a:t>
            </a:r>
            <a:r>
              <a:rPr lang="en-US" sz="3200" i="1" dirty="0"/>
              <a:t>their</a:t>
            </a:r>
            <a:r>
              <a:rPr lang="en-US" sz="3200" dirty="0"/>
              <a:t> inner world to become real for you</a:t>
            </a:r>
          </a:p>
          <a:p>
            <a:pPr marL="457200" lvl="1" indent="-457200">
              <a:lnSpc>
                <a:spcPct val="80000"/>
              </a:lnSpc>
            </a:pPr>
            <a:r>
              <a:rPr lang="en-US" sz="3200" dirty="0"/>
              <a:t>you allow your own anger, fear, or confusion to get bound up in their story</a:t>
            </a:r>
            <a:endParaRPr lang="en-GB" sz="3200" dirty="0"/>
          </a:p>
        </p:txBody>
      </p:sp>
      <p:pic>
        <p:nvPicPr>
          <p:cNvPr id="5" name="Picture 2" descr="Red Fox Walking in Water | Fox species, Fox, Cute animals">
            <a:extLst>
              <a:ext uri="{FF2B5EF4-FFF2-40B4-BE49-F238E27FC236}">
                <a16:creationId xmlns:a16="http://schemas.microsoft.com/office/drawing/2014/main" id="{10AAF620-C793-4271-9672-4B61110F7E8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738" t="15927" r="7162" b="750"/>
          <a:stretch/>
        </p:blipFill>
        <p:spPr bwMode="auto">
          <a:xfrm>
            <a:off x="6888088" y="0"/>
            <a:ext cx="5303912" cy="4037234"/>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EB8FD552-E398-8144-1903-CA41EF9A9639}"/>
              </a:ext>
            </a:extLst>
          </p:cNvPr>
          <p:cNvSpPr/>
          <p:nvPr/>
        </p:nvSpPr>
        <p:spPr>
          <a:xfrm>
            <a:off x="6888089" y="3861048"/>
            <a:ext cx="5303912" cy="2996952"/>
          </a:xfrm>
          <a:prstGeom prst="rect">
            <a:avLst/>
          </a:prstGeom>
          <a:solidFill>
            <a:srgbClr val="131D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97522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CE65DA-F8A6-6E08-970A-50CBBA3FE588}"/>
            </a:ext>
          </a:extLst>
        </p:cNvPr>
        <p:cNvGrpSpPr/>
        <p:nvPr/>
      </p:nvGrpSpPr>
      <p:grpSpPr>
        <a:xfrm>
          <a:off x="0" y="0"/>
          <a:ext cx="0" cy="0"/>
          <a:chOff x="0" y="0"/>
          <a:chExt cx="0" cy="0"/>
        </a:xfrm>
      </p:grpSpPr>
      <p:grpSp>
        <p:nvGrpSpPr>
          <p:cNvPr id="10" name="Group 9">
            <a:extLst>
              <a:ext uri="{FF2B5EF4-FFF2-40B4-BE49-F238E27FC236}">
                <a16:creationId xmlns:a16="http://schemas.microsoft.com/office/drawing/2014/main" id="{36C11CF5-8660-F2D5-6421-388F18A63D47}"/>
              </a:ext>
            </a:extLst>
          </p:cNvPr>
          <p:cNvGrpSpPr/>
          <p:nvPr/>
        </p:nvGrpSpPr>
        <p:grpSpPr>
          <a:xfrm>
            <a:off x="0" y="0"/>
            <a:ext cx="12420883" cy="6858000"/>
            <a:chOff x="0" y="0"/>
            <a:chExt cx="12420883" cy="6858000"/>
          </a:xfrm>
        </p:grpSpPr>
        <p:grpSp>
          <p:nvGrpSpPr>
            <p:cNvPr id="7" name="Group 6">
              <a:extLst>
                <a:ext uri="{FF2B5EF4-FFF2-40B4-BE49-F238E27FC236}">
                  <a16:creationId xmlns:a16="http://schemas.microsoft.com/office/drawing/2014/main" id="{A43C9B54-00F1-79C8-3C6D-F214E3168BF8}"/>
                </a:ext>
              </a:extLst>
            </p:cNvPr>
            <p:cNvGrpSpPr/>
            <p:nvPr/>
          </p:nvGrpSpPr>
          <p:grpSpPr>
            <a:xfrm>
              <a:off x="0" y="0"/>
              <a:ext cx="12171714" cy="6858000"/>
              <a:chOff x="-20286" y="0"/>
              <a:chExt cx="12171714" cy="6858000"/>
            </a:xfrm>
          </p:grpSpPr>
          <p:pic>
            <p:nvPicPr>
              <p:cNvPr id="5" name="Picture 4" descr="A cup of coffee and cookies on a table&#10;&#10;Description automatically generated">
                <a:extLst>
                  <a:ext uri="{FF2B5EF4-FFF2-40B4-BE49-F238E27FC236}">
                    <a16:creationId xmlns:a16="http://schemas.microsoft.com/office/drawing/2014/main" id="{D5BC3707-6ED9-DF20-B299-C1CEBB28BD3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86" y="0"/>
                <a:ext cx="12171714" cy="6858000"/>
              </a:xfrm>
              <a:prstGeom prst="rect">
                <a:avLst/>
              </a:prstGeom>
            </p:spPr>
          </p:pic>
          <p:pic>
            <p:nvPicPr>
              <p:cNvPr id="6" name="Picture 5" descr="A black background with white text">
                <a:extLst>
                  <a:ext uri="{FF2B5EF4-FFF2-40B4-BE49-F238E27FC236}">
                    <a16:creationId xmlns:a16="http://schemas.microsoft.com/office/drawing/2014/main" id="{94E6ECD0-F3D1-7C0F-9609-7049491351C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66605" y="5510904"/>
                <a:ext cx="3313083" cy="1119396"/>
              </a:xfrm>
              <a:prstGeom prst="rect">
                <a:avLst/>
              </a:prstGeom>
            </p:spPr>
          </p:pic>
        </p:grpSp>
        <p:sp>
          <p:nvSpPr>
            <p:cNvPr id="9" name="TextBox 8">
              <a:extLst>
                <a:ext uri="{FF2B5EF4-FFF2-40B4-BE49-F238E27FC236}">
                  <a16:creationId xmlns:a16="http://schemas.microsoft.com/office/drawing/2014/main" id="{AD148606-490B-C392-BD79-2F6C23EAB163}"/>
                </a:ext>
              </a:extLst>
            </p:cNvPr>
            <p:cNvSpPr txBox="1"/>
            <p:nvPr/>
          </p:nvSpPr>
          <p:spPr>
            <a:xfrm>
              <a:off x="4952899" y="2082506"/>
              <a:ext cx="7467984" cy="1938992"/>
            </a:xfrm>
            <a:prstGeom prst="rect">
              <a:avLst/>
            </a:prstGeom>
            <a:noFill/>
          </p:spPr>
          <p:txBody>
            <a:bodyPr wrap="square">
              <a:spAutoFit/>
            </a:bodyPr>
            <a:lstStyle/>
            <a:p>
              <a:pPr algn="ctr"/>
              <a:r>
                <a:rPr lang="en-GB" sz="6000" b="1" dirty="0">
                  <a:solidFill>
                    <a:schemeClr val="bg1"/>
                  </a:solidFill>
                </a:rPr>
                <a:t>Mid-Morning Break</a:t>
              </a:r>
            </a:p>
            <a:p>
              <a:pPr algn="ctr"/>
              <a:r>
                <a:rPr lang="en-GB" sz="6000" b="1" dirty="0">
                  <a:solidFill>
                    <a:schemeClr val="bg1"/>
                  </a:solidFill>
                </a:rPr>
                <a:t>Back at 11:00 am</a:t>
              </a:r>
            </a:p>
          </p:txBody>
        </p:sp>
      </p:grpSp>
    </p:spTree>
    <p:extLst>
      <p:ext uri="{BB962C8B-B14F-4D97-AF65-F5344CB8AC3E}">
        <p14:creationId xmlns:p14="http://schemas.microsoft.com/office/powerpoint/2010/main" val="39105007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21470" y="394653"/>
            <a:ext cx="7254356" cy="1954227"/>
          </a:xfrm>
        </p:spPr>
        <p:txBody>
          <a:bodyPr>
            <a:noAutofit/>
          </a:bodyPr>
          <a:lstStyle/>
          <a:p>
            <a:pPr algn="ctr">
              <a:lnSpc>
                <a:spcPct val="70000"/>
              </a:lnSpc>
            </a:pPr>
            <a:r>
              <a:rPr lang="en-GB" sz="4800" dirty="0">
                <a:solidFill>
                  <a:srgbClr val="000000"/>
                </a:solidFill>
                <a:latin typeface="+mn-lt"/>
                <a:cs typeface="Calibri" panose="020F0502020204030204" pitchFamily="34" charset="0"/>
              </a:rPr>
              <a:t>What are some of the potential </a:t>
            </a:r>
            <a:r>
              <a:rPr lang="en-GB" sz="4800" b="1" dirty="0">
                <a:solidFill>
                  <a:srgbClr val="000000"/>
                </a:solidFill>
                <a:latin typeface="+mn-lt"/>
                <a:cs typeface="Calibri" panose="020F0502020204030204" pitchFamily="34" charset="0"/>
              </a:rPr>
              <a:t>impacts</a:t>
            </a:r>
            <a:r>
              <a:rPr lang="en-GB" sz="4800" dirty="0">
                <a:solidFill>
                  <a:srgbClr val="000000"/>
                </a:solidFill>
                <a:latin typeface="+mn-lt"/>
                <a:cs typeface="Calibri" panose="020F0502020204030204" pitchFamily="34" charset="0"/>
              </a:rPr>
              <a:t> of vicarious traumatisation?</a:t>
            </a:r>
          </a:p>
        </p:txBody>
      </p:sp>
      <p:sp>
        <p:nvSpPr>
          <p:cNvPr id="4" name="Content Placeholder 2"/>
          <p:cNvSpPr txBox="1">
            <a:spLocks/>
          </p:cNvSpPr>
          <p:nvPr/>
        </p:nvSpPr>
        <p:spPr>
          <a:xfrm>
            <a:off x="4305297" y="2636912"/>
            <a:ext cx="7886701" cy="4072517"/>
          </a:xfrm>
          <a:prstGeom prst="rect">
            <a:avLst/>
          </a:prstGeom>
        </p:spPr>
        <p:txBody>
          <a:bodyPr vert="horz" lIns="91440" tIns="45720" rIns="91440" bIns="45720" rtlCol="0">
            <a:noAutofit/>
          </a:bodyPr>
          <a:lstStyle>
            <a:lvl1pPr marL="0" indent="0" algn="l" defTabSz="457200" rtl="0" eaLnBrk="1" latinLnBrk="0" hangingPunct="1">
              <a:spcBef>
                <a:spcPts val="0"/>
              </a:spcBef>
              <a:spcAft>
                <a:spcPts val="600"/>
              </a:spcAft>
              <a:buClr>
                <a:schemeClr val="accent1"/>
              </a:buClr>
              <a:buSzPct val="80000"/>
              <a:buFont typeface="Wingdings 3" charset="2"/>
              <a:buNone/>
              <a:defRPr sz="4400" kern="1200">
                <a:solidFill>
                  <a:schemeClr val="tx1"/>
                </a:solidFill>
                <a:latin typeface="Calibri" panose="020F0502020204030204" pitchFamily="34" charset="0"/>
                <a:ea typeface="+mn-ea"/>
                <a:cs typeface="Calibri" panose="020F0502020204030204" pitchFamily="34" charset="0"/>
              </a:defRPr>
            </a:lvl1pPr>
            <a:lvl2pPr marL="800100" indent="-628650" algn="l" defTabSz="457200" rtl="0" eaLnBrk="1" latinLnBrk="0" hangingPunct="1">
              <a:spcBef>
                <a:spcPts val="0"/>
              </a:spcBef>
              <a:spcAft>
                <a:spcPts val="600"/>
              </a:spcAft>
              <a:buClr>
                <a:schemeClr val="accent2">
                  <a:lumMod val="75000"/>
                </a:schemeClr>
              </a:buClr>
              <a:buSzPct val="80000"/>
              <a:buFont typeface="Wingdings 3" charset="2"/>
              <a:buChar char=""/>
              <a:defRPr sz="3600" kern="1200">
                <a:solidFill>
                  <a:schemeClr val="tx1"/>
                </a:solidFill>
                <a:latin typeface="Calibri" panose="020F0502020204030204" pitchFamily="34" charset="0"/>
                <a:ea typeface="+mn-ea"/>
                <a:cs typeface="Calibri" panose="020F0502020204030204" pitchFamily="34" charset="0"/>
              </a:defRPr>
            </a:lvl2pPr>
            <a:lvl3pPr marL="1257300" indent="-457200" algn="l" defTabSz="457200" rtl="0" eaLnBrk="1" latinLnBrk="0" hangingPunct="1">
              <a:spcBef>
                <a:spcPts val="0"/>
              </a:spcBef>
              <a:spcAft>
                <a:spcPts val="600"/>
              </a:spcAft>
              <a:buClr>
                <a:schemeClr val="accent2">
                  <a:lumMod val="75000"/>
                </a:schemeClr>
              </a:buClr>
              <a:buSzPct val="100000"/>
              <a:buFont typeface="Arial" panose="020B0604020202020204" pitchFamily="34" charset="0"/>
              <a:buChar char="•"/>
              <a:defRPr sz="3200" kern="1200">
                <a:solidFill>
                  <a:schemeClr val="tx1"/>
                </a:solidFill>
                <a:latin typeface="Calibri" panose="020F0502020204030204" pitchFamily="34" charset="0"/>
                <a:ea typeface="+mn-ea"/>
                <a:cs typeface="Calibri" panose="020F0502020204030204" pitchFamily="34" charset="0"/>
              </a:defRPr>
            </a:lvl3pPr>
            <a:lvl4pPr marL="1619250" indent="-361950" algn="l" defTabSz="457200" rtl="0" eaLnBrk="1" latinLnBrk="0" hangingPunct="1">
              <a:spcBef>
                <a:spcPts val="0"/>
              </a:spcBef>
              <a:spcAft>
                <a:spcPts val="600"/>
              </a:spcAft>
              <a:buClr>
                <a:schemeClr val="accent2">
                  <a:lumMod val="75000"/>
                </a:schemeClr>
              </a:buClr>
              <a:buSzPct val="100000"/>
              <a:buFont typeface="Arial" panose="020B0604020202020204" pitchFamily="34" charset="0"/>
              <a:buChar char="•"/>
              <a:defRPr sz="2800" kern="1200">
                <a:solidFill>
                  <a:schemeClr val="tx1"/>
                </a:solidFill>
                <a:latin typeface="Calibri" panose="020F0502020204030204" pitchFamily="34" charset="0"/>
                <a:ea typeface="+mn-ea"/>
                <a:cs typeface="Calibri" panose="020F0502020204030204" pitchFamily="34" charset="0"/>
              </a:defRPr>
            </a:lvl4pPr>
            <a:lvl5pPr marL="2057400" indent="-228600" algn="l" defTabSz="457200" rtl="0" eaLnBrk="1" latinLnBrk="0" hangingPunct="1">
              <a:spcBef>
                <a:spcPts val="1000"/>
              </a:spcBef>
              <a:spcAft>
                <a:spcPts val="0"/>
              </a:spcAft>
              <a:buClr>
                <a:schemeClr val="accent2">
                  <a:lumMod val="75000"/>
                </a:schemeClr>
              </a:buClr>
              <a:buSzPct val="100000"/>
              <a:buFont typeface="Arial" panose="020B0604020202020204" pitchFamily="34" charset="0"/>
              <a:buChar char="•"/>
              <a:defRPr sz="3600" kern="1200">
                <a:solidFill>
                  <a:schemeClr val="tx1"/>
                </a:solidFill>
                <a:latin typeface="Calibri" panose="020F0502020204030204" pitchFamily="34" charset="0"/>
                <a:ea typeface="+mn-ea"/>
                <a:cs typeface="Calibri" panose="020F0502020204030204" pitchFamily="34" charset="0"/>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171450" marR="0" lvl="1" indent="0" algn="ctr"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en-GB" sz="6000" b="0" i="0" u="none" strike="noStrike" kern="1200" cap="none" spc="0" normalizeH="0" baseline="0" noProof="0" dirty="0">
                <a:ln>
                  <a:noFill/>
                </a:ln>
                <a:solidFill>
                  <a:srgbClr val="4472C4">
                    <a:lumMod val="75000"/>
                  </a:srgbClr>
                </a:solidFill>
                <a:effectLst/>
                <a:uLnTx/>
                <a:uFillTx/>
                <a:latin typeface="+mn-lt"/>
                <a:ea typeface="+mn-ea"/>
                <a:cs typeface="+mn-cs"/>
              </a:rPr>
              <a:t>Emotionally?</a:t>
            </a:r>
          </a:p>
          <a:p>
            <a:pPr marL="171450" marR="0" lvl="1" indent="0" algn="ctr"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en-GB" sz="6000" b="0" i="0" u="none" strike="noStrike" kern="1200" cap="none" spc="0" normalizeH="0" baseline="0" noProof="0" dirty="0">
                <a:ln>
                  <a:noFill/>
                </a:ln>
                <a:solidFill>
                  <a:srgbClr val="70AD47">
                    <a:lumMod val="75000"/>
                  </a:srgbClr>
                </a:solidFill>
                <a:effectLst/>
                <a:uLnTx/>
                <a:uFillTx/>
                <a:latin typeface="+mn-lt"/>
                <a:ea typeface="+mn-ea"/>
                <a:cs typeface="+mn-cs"/>
              </a:rPr>
              <a:t>Physically?</a:t>
            </a:r>
          </a:p>
          <a:p>
            <a:pPr marL="171450" marR="0" lvl="1" indent="0" algn="ctr"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en-GB" sz="6000" b="0" i="0" u="none" strike="noStrike" kern="1200" cap="none" spc="0" normalizeH="0" baseline="0" noProof="0" dirty="0">
                <a:ln>
                  <a:noFill/>
                </a:ln>
                <a:solidFill>
                  <a:srgbClr val="ED7D31">
                    <a:lumMod val="75000"/>
                  </a:srgbClr>
                </a:solidFill>
                <a:effectLst/>
                <a:uLnTx/>
                <a:uFillTx/>
                <a:latin typeface="+mn-lt"/>
                <a:ea typeface="+mn-ea"/>
                <a:cs typeface="+mn-cs"/>
              </a:rPr>
              <a:t>Behaviourally?</a:t>
            </a:r>
          </a:p>
          <a:p>
            <a:pPr marL="171450" marR="0" lvl="1" indent="0" algn="ctr"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en-GB" sz="6000" b="0" i="0" u="none" strike="noStrike" kern="1200" cap="none" spc="0" normalizeH="0" baseline="0" noProof="0" dirty="0">
                <a:ln>
                  <a:noFill/>
                </a:ln>
                <a:solidFill>
                  <a:srgbClr val="7030A0"/>
                </a:solidFill>
                <a:effectLst/>
                <a:uLnTx/>
                <a:uFillTx/>
                <a:latin typeface="+mn-lt"/>
                <a:ea typeface="+mn-ea"/>
                <a:cs typeface="+mn-cs"/>
              </a:rPr>
              <a:t>Cognitively?</a:t>
            </a:r>
          </a:p>
          <a:p>
            <a:pPr marL="171450" marR="0" lvl="1" indent="0" algn="ctr"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GB" sz="4400" b="0" i="0" u="none" strike="noStrike" kern="1200" cap="none" spc="0" normalizeH="0" baseline="0" noProof="0" dirty="0">
              <a:ln>
                <a:noFill/>
              </a:ln>
              <a:solidFill>
                <a:srgbClr val="7030A0"/>
              </a:solidFill>
              <a:effectLst/>
              <a:uLnTx/>
              <a:uFillTx/>
              <a:latin typeface="+mn-lt"/>
              <a:ea typeface="+mn-ea"/>
              <a:cs typeface="+mn-cs"/>
            </a:endParaRPr>
          </a:p>
        </p:txBody>
      </p:sp>
      <p:pic>
        <p:nvPicPr>
          <p:cNvPr id="5" name="Picture 4">
            <a:extLst>
              <a:ext uri="{FF2B5EF4-FFF2-40B4-BE49-F238E27FC236}">
                <a16:creationId xmlns:a16="http://schemas.microsoft.com/office/drawing/2014/main" id="{CF851DB9-6DA5-9555-C755-1D1C4E55B5A8}"/>
              </a:ext>
            </a:extLst>
          </p:cNvPr>
          <p:cNvPicPr>
            <a:picLocks noChangeAspect="1"/>
          </p:cNvPicPr>
          <p:nvPr/>
        </p:nvPicPr>
        <p:blipFill rotWithShape="1">
          <a:blip r:embed="rId3">
            <a:extLst>
              <a:ext uri="{28A0092B-C50C-407E-A947-70E740481C1C}">
                <a14:useLocalDpi xmlns:a14="http://schemas.microsoft.com/office/drawing/2010/main" val="0"/>
              </a:ext>
            </a:extLst>
          </a:blip>
          <a:srcRect l="41933" t="266" r="16165" b="-266"/>
          <a:stretch/>
        </p:blipFill>
        <p:spPr>
          <a:xfrm>
            <a:off x="0" y="18234"/>
            <a:ext cx="4305299" cy="6858000"/>
          </a:xfrm>
          <a:prstGeom prst="rect">
            <a:avLst/>
          </a:prstGeom>
        </p:spPr>
      </p:pic>
    </p:spTree>
    <p:extLst>
      <p:ext uri="{BB962C8B-B14F-4D97-AF65-F5344CB8AC3E}">
        <p14:creationId xmlns:p14="http://schemas.microsoft.com/office/powerpoint/2010/main" val="27919199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1"/>
          <p:cNvSpPr>
            <a:spLocks noGrp="1"/>
          </p:cNvSpPr>
          <p:nvPr>
            <p:ph idx="1"/>
          </p:nvPr>
        </p:nvSpPr>
        <p:spPr>
          <a:xfrm>
            <a:off x="4585648" y="1392072"/>
            <a:ext cx="7369791" cy="5465928"/>
          </a:xfrm>
          <a:prstGeom prst="rect">
            <a:avLst/>
          </a:prstGeom>
          <a:noFill/>
          <a:ln>
            <a:noFill/>
          </a:ln>
        </p:spPr>
        <p:txBody>
          <a:bodyPr anchor="t">
            <a:noAutofit/>
          </a:bodyPr>
          <a:lstStyle/>
          <a:p>
            <a:pPr marL="457200" lvl="1" indent="-457200" fontAlgn="base">
              <a:lnSpc>
                <a:spcPct val="80000"/>
              </a:lnSpc>
              <a:spcBef>
                <a:spcPts val="0"/>
              </a:spcBef>
              <a:spcAft>
                <a:spcPts val="600"/>
              </a:spcAft>
              <a:buClr>
                <a:schemeClr val="accent1">
                  <a:lumMod val="75000"/>
                </a:schemeClr>
              </a:buClr>
            </a:pPr>
            <a:r>
              <a:rPr lang="en-GB" sz="3600" dirty="0"/>
              <a:t>Prolonged anxiety</a:t>
            </a:r>
          </a:p>
          <a:p>
            <a:pPr marL="457200" lvl="1" indent="-457200" fontAlgn="base">
              <a:lnSpc>
                <a:spcPct val="80000"/>
              </a:lnSpc>
              <a:spcBef>
                <a:spcPts val="0"/>
              </a:spcBef>
              <a:spcAft>
                <a:spcPts val="600"/>
              </a:spcAft>
              <a:buClr>
                <a:schemeClr val="accent1">
                  <a:lumMod val="75000"/>
                </a:schemeClr>
              </a:buClr>
            </a:pPr>
            <a:r>
              <a:rPr lang="en-GB" sz="3600" dirty="0"/>
              <a:t>Prolonged sadness / depression</a:t>
            </a:r>
          </a:p>
          <a:p>
            <a:pPr marL="457200" lvl="1" indent="-457200" fontAlgn="base">
              <a:lnSpc>
                <a:spcPct val="80000"/>
              </a:lnSpc>
              <a:spcBef>
                <a:spcPts val="0"/>
              </a:spcBef>
              <a:spcAft>
                <a:spcPts val="600"/>
              </a:spcAft>
              <a:buClr>
                <a:schemeClr val="accent1">
                  <a:lumMod val="75000"/>
                </a:schemeClr>
              </a:buClr>
            </a:pPr>
            <a:r>
              <a:rPr lang="en-GB" sz="3600" dirty="0"/>
              <a:t>Irritability / anger</a:t>
            </a:r>
          </a:p>
          <a:p>
            <a:pPr marL="457200" lvl="1" indent="-457200" fontAlgn="base">
              <a:lnSpc>
                <a:spcPct val="80000"/>
              </a:lnSpc>
              <a:spcBef>
                <a:spcPts val="0"/>
              </a:spcBef>
              <a:spcAft>
                <a:spcPts val="600"/>
              </a:spcAft>
              <a:buClr>
                <a:schemeClr val="accent1">
                  <a:lumMod val="75000"/>
                </a:schemeClr>
              </a:buClr>
            </a:pPr>
            <a:r>
              <a:rPr lang="en-GB" sz="3600" dirty="0"/>
              <a:t>Trauma symptoms: flashbacks, nightmares, intrusive thoughts</a:t>
            </a:r>
          </a:p>
          <a:p>
            <a:pPr marL="457200" lvl="1" indent="-457200" fontAlgn="base">
              <a:lnSpc>
                <a:spcPct val="80000"/>
              </a:lnSpc>
              <a:spcBef>
                <a:spcPts val="0"/>
              </a:spcBef>
              <a:spcAft>
                <a:spcPts val="600"/>
              </a:spcAft>
              <a:buClr>
                <a:schemeClr val="accent1">
                  <a:lumMod val="75000"/>
                </a:schemeClr>
              </a:buClr>
            </a:pPr>
            <a:r>
              <a:rPr lang="en-GB" sz="3600" dirty="0"/>
              <a:t>Feeling worn down</a:t>
            </a:r>
          </a:p>
          <a:p>
            <a:pPr marL="457200" lvl="1" indent="-457200" fontAlgn="base">
              <a:lnSpc>
                <a:spcPct val="80000"/>
              </a:lnSpc>
              <a:spcBef>
                <a:spcPts val="0"/>
              </a:spcBef>
              <a:spcAft>
                <a:spcPts val="600"/>
              </a:spcAft>
              <a:buClr>
                <a:schemeClr val="accent1">
                  <a:lumMod val="75000"/>
                </a:schemeClr>
              </a:buClr>
            </a:pPr>
            <a:r>
              <a:rPr lang="en-GB" sz="3600" dirty="0"/>
              <a:t>Changed sense of humour</a:t>
            </a:r>
          </a:p>
          <a:p>
            <a:pPr marL="457200" lvl="1" indent="-457200" fontAlgn="base">
              <a:lnSpc>
                <a:spcPct val="80000"/>
              </a:lnSpc>
              <a:spcBef>
                <a:spcPts val="0"/>
              </a:spcBef>
              <a:spcAft>
                <a:spcPts val="600"/>
              </a:spcAft>
              <a:buClr>
                <a:schemeClr val="accent1">
                  <a:lumMod val="75000"/>
                </a:schemeClr>
              </a:buClr>
            </a:pPr>
            <a:r>
              <a:rPr lang="en-GB" sz="3600" dirty="0"/>
              <a:t>Tuning out / detaching</a:t>
            </a:r>
          </a:p>
          <a:p>
            <a:pPr marL="457200" lvl="1" indent="-457200" fontAlgn="base">
              <a:lnSpc>
                <a:spcPct val="80000"/>
              </a:lnSpc>
              <a:spcBef>
                <a:spcPts val="0"/>
              </a:spcBef>
              <a:spcAft>
                <a:spcPts val="600"/>
              </a:spcAft>
              <a:buClr>
                <a:schemeClr val="accent1">
                  <a:lumMod val="75000"/>
                </a:schemeClr>
              </a:buClr>
            </a:pPr>
            <a:r>
              <a:rPr lang="en-GB" sz="3600" dirty="0"/>
              <a:t>Feeling less safe in the world</a:t>
            </a:r>
          </a:p>
          <a:p>
            <a:pPr marL="457200" lvl="1" indent="-457200" fontAlgn="base">
              <a:lnSpc>
                <a:spcPct val="80000"/>
              </a:lnSpc>
              <a:spcBef>
                <a:spcPts val="0"/>
              </a:spcBef>
              <a:spcAft>
                <a:spcPts val="600"/>
              </a:spcAft>
              <a:buClr>
                <a:schemeClr val="accent1">
                  <a:lumMod val="75000"/>
                </a:schemeClr>
              </a:buClr>
            </a:pPr>
            <a:r>
              <a:rPr lang="en-GB" sz="3600" dirty="0"/>
              <a:t>Caring less</a:t>
            </a:r>
            <a:endParaRPr lang="en-GB" sz="3200" dirty="0"/>
          </a:p>
        </p:txBody>
      </p:sp>
      <p:sp>
        <p:nvSpPr>
          <p:cNvPr id="10" name="Content Placeholder 2">
            <a:extLst>
              <a:ext uri="{FF2B5EF4-FFF2-40B4-BE49-F238E27FC236}">
                <a16:creationId xmlns:a16="http://schemas.microsoft.com/office/drawing/2014/main" id="{FE4B5E0A-2707-E898-2E55-9DC4CB9E43EC}"/>
              </a:ext>
            </a:extLst>
          </p:cNvPr>
          <p:cNvSpPr txBox="1">
            <a:spLocks/>
          </p:cNvSpPr>
          <p:nvPr/>
        </p:nvSpPr>
        <p:spPr>
          <a:xfrm>
            <a:off x="4585648" y="286604"/>
            <a:ext cx="4612943" cy="941695"/>
          </a:xfrm>
          <a:prstGeom prst="rect">
            <a:avLst/>
          </a:prstGeom>
        </p:spPr>
        <p:txBody>
          <a:bodyPr vert="horz" lIns="91440" tIns="45720" rIns="91440" bIns="45720" rtlCol="0">
            <a:noAutofit/>
          </a:bodyPr>
          <a:lstStyle>
            <a:lvl1pPr marL="0" indent="0" algn="l" defTabSz="457200" rtl="0" eaLnBrk="1" latinLnBrk="0" hangingPunct="1">
              <a:spcBef>
                <a:spcPts val="0"/>
              </a:spcBef>
              <a:spcAft>
                <a:spcPts val="600"/>
              </a:spcAft>
              <a:buClr>
                <a:schemeClr val="accent1"/>
              </a:buClr>
              <a:buSzPct val="80000"/>
              <a:buFont typeface="Wingdings 3" charset="2"/>
              <a:buNone/>
              <a:defRPr sz="4400" kern="1200">
                <a:solidFill>
                  <a:schemeClr val="tx1"/>
                </a:solidFill>
                <a:latin typeface="Calibri" panose="020F0502020204030204" pitchFamily="34" charset="0"/>
                <a:ea typeface="+mn-ea"/>
                <a:cs typeface="Calibri" panose="020F0502020204030204" pitchFamily="34" charset="0"/>
              </a:defRPr>
            </a:lvl1pPr>
            <a:lvl2pPr marL="800100" indent="-628650" algn="l" defTabSz="457200" rtl="0" eaLnBrk="1" latinLnBrk="0" hangingPunct="1">
              <a:spcBef>
                <a:spcPts val="0"/>
              </a:spcBef>
              <a:spcAft>
                <a:spcPts val="600"/>
              </a:spcAft>
              <a:buClr>
                <a:schemeClr val="accent2">
                  <a:lumMod val="75000"/>
                </a:schemeClr>
              </a:buClr>
              <a:buSzPct val="80000"/>
              <a:buFont typeface="Wingdings 3" charset="2"/>
              <a:buChar char=""/>
              <a:defRPr sz="3600" kern="1200">
                <a:solidFill>
                  <a:schemeClr val="tx1"/>
                </a:solidFill>
                <a:latin typeface="Calibri" panose="020F0502020204030204" pitchFamily="34" charset="0"/>
                <a:ea typeface="+mn-ea"/>
                <a:cs typeface="Calibri" panose="020F0502020204030204" pitchFamily="34" charset="0"/>
              </a:defRPr>
            </a:lvl2pPr>
            <a:lvl3pPr marL="1257300" indent="-457200" algn="l" defTabSz="457200" rtl="0" eaLnBrk="1" latinLnBrk="0" hangingPunct="1">
              <a:spcBef>
                <a:spcPts val="0"/>
              </a:spcBef>
              <a:spcAft>
                <a:spcPts val="600"/>
              </a:spcAft>
              <a:buClr>
                <a:schemeClr val="accent2">
                  <a:lumMod val="75000"/>
                </a:schemeClr>
              </a:buClr>
              <a:buSzPct val="100000"/>
              <a:buFont typeface="Arial" panose="020B0604020202020204" pitchFamily="34" charset="0"/>
              <a:buChar char="•"/>
              <a:defRPr sz="3200" kern="1200">
                <a:solidFill>
                  <a:schemeClr val="tx1"/>
                </a:solidFill>
                <a:latin typeface="Calibri" panose="020F0502020204030204" pitchFamily="34" charset="0"/>
                <a:ea typeface="+mn-ea"/>
                <a:cs typeface="Calibri" panose="020F0502020204030204" pitchFamily="34" charset="0"/>
              </a:defRPr>
            </a:lvl3pPr>
            <a:lvl4pPr marL="1619250" indent="-361950" algn="l" defTabSz="457200" rtl="0" eaLnBrk="1" latinLnBrk="0" hangingPunct="1">
              <a:spcBef>
                <a:spcPts val="0"/>
              </a:spcBef>
              <a:spcAft>
                <a:spcPts val="600"/>
              </a:spcAft>
              <a:buClr>
                <a:schemeClr val="accent2">
                  <a:lumMod val="75000"/>
                </a:schemeClr>
              </a:buClr>
              <a:buSzPct val="100000"/>
              <a:buFont typeface="Arial" panose="020B0604020202020204" pitchFamily="34" charset="0"/>
              <a:buChar char="•"/>
              <a:defRPr sz="2800" kern="1200">
                <a:solidFill>
                  <a:schemeClr val="tx1"/>
                </a:solidFill>
                <a:latin typeface="Calibri" panose="020F0502020204030204" pitchFamily="34" charset="0"/>
                <a:ea typeface="+mn-ea"/>
                <a:cs typeface="Calibri" panose="020F0502020204030204" pitchFamily="34" charset="0"/>
              </a:defRPr>
            </a:lvl4pPr>
            <a:lvl5pPr marL="2057400" indent="-228600" algn="l" defTabSz="457200" rtl="0" eaLnBrk="1" latinLnBrk="0" hangingPunct="1">
              <a:spcBef>
                <a:spcPts val="1000"/>
              </a:spcBef>
              <a:spcAft>
                <a:spcPts val="0"/>
              </a:spcAft>
              <a:buClr>
                <a:schemeClr val="accent2">
                  <a:lumMod val="75000"/>
                </a:schemeClr>
              </a:buClr>
              <a:buSzPct val="100000"/>
              <a:buFont typeface="Arial" panose="020B0604020202020204" pitchFamily="34" charset="0"/>
              <a:buChar char="•"/>
              <a:defRPr sz="3600" kern="1200">
                <a:solidFill>
                  <a:schemeClr val="tx1"/>
                </a:solidFill>
                <a:latin typeface="Calibri" panose="020F0502020204030204" pitchFamily="34" charset="0"/>
                <a:ea typeface="+mn-ea"/>
                <a:cs typeface="Calibri" panose="020F0502020204030204" pitchFamily="34" charset="0"/>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marR="0" lvl="1" indent="0"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en-GB" sz="6000" b="0" i="0" u="none" strike="noStrike" kern="1200" cap="none" spc="0" normalizeH="0" baseline="0" noProof="0" dirty="0">
                <a:ln>
                  <a:noFill/>
                </a:ln>
                <a:solidFill>
                  <a:srgbClr val="4472C4">
                    <a:lumMod val="75000"/>
                  </a:srgbClr>
                </a:solidFill>
                <a:effectLst/>
                <a:uLnTx/>
                <a:uFillTx/>
                <a:latin typeface="Calibri" panose="020F0502020204030204"/>
                <a:ea typeface="+mn-ea"/>
                <a:cs typeface="+mn-cs"/>
              </a:rPr>
              <a:t>Emotionally</a:t>
            </a:r>
          </a:p>
        </p:txBody>
      </p:sp>
      <p:pic>
        <p:nvPicPr>
          <p:cNvPr id="11" name="Picture 10" descr="Stressed woman in couch">
            <a:extLst>
              <a:ext uri="{FF2B5EF4-FFF2-40B4-BE49-F238E27FC236}">
                <a16:creationId xmlns:a16="http://schemas.microsoft.com/office/drawing/2014/main" id="{6C8AFF21-1EDC-DD3F-E410-7206E10E3328}"/>
              </a:ext>
            </a:extLst>
          </p:cNvPr>
          <p:cNvPicPr>
            <a:picLocks noChangeAspect="1"/>
          </p:cNvPicPr>
          <p:nvPr/>
        </p:nvPicPr>
        <p:blipFill rotWithShape="1">
          <a:blip r:embed="rId3">
            <a:extLst>
              <a:ext uri="{28A0092B-C50C-407E-A947-70E740481C1C}">
                <a14:useLocalDpi xmlns:a14="http://schemas.microsoft.com/office/drawing/2010/main" val="0"/>
              </a:ext>
            </a:extLst>
          </a:blip>
          <a:srcRect l="24009" r="34139"/>
          <a:stretch/>
        </p:blipFill>
        <p:spPr>
          <a:xfrm>
            <a:off x="0" y="18234"/>
            <a:ext cx="4305299" cy="6858000"/>
          </a:xfrm>
          <a:prstGeom prst="rect">
            <a:avLst/>
          </a:prstGeom>
        </p:spPr>
      </p:pic>
    </p:spTree>
    <p:extLst>
      <p:ext uri="{BB962C8B-B14F-4D97-AF65-F5344CB8AC3E}">
        <p14:creationId xmlns:p14="http://schemas.microsoft.com/office/powerpoint/2010/main" val="38106980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1"/>
          <p:cNvSpPr>
            <a:spLocks noGrp="1"/>
          </p:cNvSpPr>
          <p:nvPr>
            <p:ph idx="1"/>
          </p:nvPr>
        </p:nvSpPr>
        <p:spPr>
          <a:xfrm>
            <a:off x="4571999" y="1392072"/>
            <a:ext cx="7383439" cy="5465928"/>
          </a:xfrm>
          <a:prstGeom prst="rect">
            <a:avLst/>
          </a:prstGeom>
          <a:noFill/>
          <a:ln>
            <a:noFill/>
          </a:ln>
        </p:spPr>
        <p:txBody>
          <a:bodyPr anchor="t">
            <a:noAutofit/>
          </a:bodyPr>
          <a:lstStyle/>
          <a:p>
            <a:pPr marL="457200" lvl="1" indent="-457200" fontAlgn="base">
              <a:spcBef>
                <a:spcPts val="0"/>
              </a:spcBef>
              <a:spcAft>
                <a:spcPts val="1200"/>
              </a:spcAft>
              <a:buClr>
                <a:srgbClr val="7030A0"/>
              </a:buClr>
            </a:pPr>
            <a:r>
              <a:rPr lang="en-GB" sz="3200" dirty="0"/>
              <a:t>Cynicism</a:t>
            </a:r>
          </a:p>
          <a:p>
            <a:pPr marL="457200" lvl="1" indent="-457200" fontAlgn="base">
              <a:spcBef>
                <a:spcPts val="0"/>
              </a:spcBef>
              <a:spcAft>
                <a:spcPts val="1200"/>
              </a:spcAft>
              <a:buClr>
                <a:srgbClr val="7030A0"/>
              </a:buClr>
            </a:pPr>
            <a:r>
              <a:rPr lang="en-GB" sz="3200" dirty="0"/>
              <a:t>Becoming judgmental of others</a:t>
            </a:r>
          </a:p>
          <a:p>
            <a:pPr marL="457200" lvl="1" indent="-457200" fontAlgn="base">
              <a:spcBef>
                <a:spcPts val="0"/>
              </a:spcBef>
              <a:spcAft>
                <a:spcPts val="1200"/>
              </a:spcAft>
              <a:buClr>
                <a:srgbClr val="7030A0"/>
              </a:buClr>
            </a:pPr>
            <a:r>
              <a:rPr lang="en-GB" sz="3200" dirty="0"/>
              <a:t>Negativity</a:t>
            </a:r>
          </a:p>
          <a:p>
            <a:pPr marL="457200" lvl="1" indent="-457200" fontAlgn="base">
              <a:spcBef>
                <a:spcPts val="0"/>
              </a:spcBef>
              <a:spcAft>
                <a:spcPts val="1200"/>
              </a:spcAft>
              <a:buClr>
                <a:srgbClr val="7030A0"/>
              </a:buClr>
            </a:pPr>
            <a:r>
              <a:rPr lang="en-GB" sz="3200" dirty="0"/>
              <a:t>Thinking about clients’ traumas when at home/not at work</a:t>
            </a:r>
          </a:p>
          <a:p>
            <a:pPr marL="457200" lvl="1" indent="-457200" fontAlgn="base">
              <a:spcBef>
                <a:spcPts val="0"/>
              </a:spcBef>
              <a:spcAft>
                <a:spcPts val="1200"/>
              </a:spcAft>
              <a:buClr>
                <a:srgbClr val="7030A0"/>
              </a:buClr>
            </a:pPr>
            <a:r>
              <a:rPr lang="en-GB" sz="3200" dirty="0"/>
              <a:t>Difficulty thinking clearly, concentrating, remembering things</a:t>
            </a:r>
          </a:p>
          <a:p>
            <a:pPr marL="457200" lvl="1" indent="-457200" fontAlgn="base">
              <a:spcBef>
                <a:spcPts val="0"/>
              </a:spcBef>
              <a:spcAft>
                <a:spcPts val="1200"/>
              </a:spcAft>
              <a:buClr>
                <a:srgbClr val="7030A0"/>
              </a:buClr>
            </a:pPr>
            <a:r>
              <a:rPr lang="en-GB" sz="3200" dirty="0"/>
              <a:t>Difficulty making day-to-day decisions</a:t>
            </a:r>
          </a:p>
          <a:p>
            <a:pPr marL="457200" lvl="1" indent="-457200" fontAlgn="base">
              <a:spcBef>
                <a:spcPts val="0"/>
              </a:spcBef>
              <a:spcAft>
                <a:spcPts val="1200"/>
              </a:spcAft>
              <a:buClr>
                <a:srgbClr val="7030A0"/>
              </a:buClr>
            </a:pPr>
            <a:r>
              <a:rPr lang="en-GB" sz="3200" dirty="0"/>
              <a:t>Intrusive thoughts</a:t>
            </a:r>
          </a:p>
        </p:txBody>
      </p:sp>
      <p:sp>
        <p:nvSpPr>
          <p:cNvPr id="10" name="Content Placeholder 2">
            <a:extLst>
              <a:ext uri="{FF2B5EF4-FFF2-40B4-BE49-F238E27FC236}">
                <a16:creationId xmlns:a16="http://schemas.microsoft.com/office/drawing/2014/main" id="{FE4B5E0A-2707-E898-2E55-9DC4CB9E43EC}"/>
              </a:ext>
            </a:extLst>
          </p:cNvPr>
          <p:cNvSpPr txBox="1">
            <a:spLocks/>
          </p:cNvSpPr>
          <p:nvPr/>
        </p:nvSpPr>
        <p:spPr>
          <a:xfrm>
            <a:off x="4571998" y="450377"/>
            <a:ext cx="5923129" cy="941695"/>
          </a:xfrm>
          <a:prstGeom prst="rect">
            <a:avLst/>
          </a:prstGeom>
        </p:spPr>
        <p:txBody>
          <a:bodyPr vert="horz" lIns="91440" tIns="45720" rIns="91440" bIns="45720" rtlCol="0">
            <a:noAutofit/>
          </a:bodyPr>
          <a:lstStyle>
            <a:lvl1pPr marL="0" indent="0" algn="l" defTabSz="457200" rtl="0" eaLnBrk="1" latinLnBrk="0" hangingPunct="1">
              <a:spcBef>
                <a:spcPts val="0"/>
              </a:spcBef>
              <a:spcAft>
                <a:spcPts val="600"/>
              </a:spcAft>
              <a:buClr>
                <a:schemeClr val="accent1"/>
              </a:buClr>
              <a:buSzPct val="80000"/>
              <a:buFont typeface="Wingdings 3" charset="2"/>
              <a:buNone/>
              <a:defRPr sz="4400" kern="1200">
                <a:solidFill>
                  <a:schemeClr val="tx1"/>
                </a:solidFill>
                <a:latin typeface="Calibri" panose="020F0502020204030204" pitchFamily="34" charset="0"/>
                <a:ea typeface="+mn-ea"/>
                <a:cs typeface="Calibri" panose="020F0502020204030204" pitchFamily="34" charset="0"/>
              </a:defRPr>
            </a:lvl1pPr>
            <a:lvl2pPr marL="800100" indent="-628650" algn="l" defTabSz="457200" rtl="0" eaLnBrk="1" latinLnBrk="0" hangingPunct="1">
              <a:spcBef>
                <a:spcPts val="0"/>
              </a:spcBef>
              <a:spcAft>
                <a:spcPts val="600"/>
              </a:spcAft>
              <a:buClr>
                <a:schemeClr val="accent2">
                  <a:lumMod val="75000"/>
                </a:schemeClr>
              </a:buClr>
              <a:buSzPct val="80000"/>
              <a:buFont typeface="Wingdings 3" charset="2"/>
              <a:buChar char=""/>
              <a:defRPr sz="3600" kern="1200">
                <a:solidFill>
                  <a:schemeClr val="tx1"/>
                </a:solidFill>
                <a:latin typeface="Calibri" panose="020F0502020204030204" pitchFamily="34" charset="0"/>
                <a:ea typeface="+mn-ea"/>
                <a:cs typeface="Calibri" panose="020F0502020204030204" pitchFamily="34" charset="0"/>
              </a:defRPr>
            </a:lvl2pPr>
            <a:lvl3pPr marL="1257300" indent="-457200" algn="l" defTabSz="457200" rtl="0" eaLnBrk="1" latinLnBrk="0" hangingPunct="1">
              <a:spcBef>
                <a:spcPts val="0"/>
              </a:spcBef>
              <a:spcAft>
                <a:spcPts val="600"/>
              </a:spcAft>
              <a:buClr>
                <a:schemeClr val="accent2">
                  <a:lumMod val="75000"/>
                </a:schemeClr>
              </a:buClr>
              <a:buSzPct val="100000"/>
              <a:buFont typeface="Arial" panose="020B0604020202020204" pitchFamily="34" charset="0"/>
              <a:buChar char="•"/>
              <a:defRPr sz="3200" kern="1200">
                <a:solidFill>
                  <a:schemeClr val="tx1"/>
                </a:solidFill>
                <a:latin typeface="Calibri" panose="020F0502020204030204" pitchFamily="34" charset="0"/>
                <a:ea typeface="+mn-ea"/>
                <a:cs typeface="Calibri" panose="020F0502020204030204" pitchFamily="34" charset="0"/>
              </a:defRPr>
            </a:lvl3pPr>
            <a:lvl4pPr marL="1619250" indent="-361950" algn="l" defTabSz="457200" rtl="0" eaLnBrk="1" latinLnBrk="0" hangingPunct="1">
              <a:spcBef>
                <a:spcPts val="0"/>
              </a:spcBef>
              <a:spcAft>
                <a:spcPts val="600"/>
              </a:spcAft>
              <a:buClr>
                <a:schemeClr val="accent2">
                  <a:lumMod val="75000"/>
                </a:schemeClr>
              </a:buClr>
              <a:buSzPct val="100000"/>
              <a:buFont typeface="Arial" panose="020B0604020202020204" pitchFamily="34" charset="0"/>
              <a:buChar char="•"/>
              <a:defRPr sz="2800" kern="1200">
                <a:solidFill>
                  <a:schemeClr val="tx1"/>
                </a:solidFill>
                <a:latin typeface="Calibri" panose="020F0502020204030204" pitchFamily="34" charset="0"/>
                <a:ea typeface="+mn-ea"/>
                <a:cs typeface="Calibri" panose="020F0502020204030204" pitchFamily="34" charset="0"/>
              </a:defRPr>
            </a:lvl4pPr>
            <a:lvl5pPr marL="2057400" indent="-228600" algn="l" defTabSz="457200" rtl="0" eaLnBrk="1" latinLnBrk="0" hangingPunct="1">
              <a:spcBef>
                <a:spcPts val="1000"/>
              </a:spcBef>
              <a:spcAft>
                <a:spcPts val="0"/>
              </a:spcAft>
              <a:buClr>
                <a:schemeClr val="accent2">
                  <a:lumMod val="75000"/>
                </a:schemeClr>
              </a:buClr>
              <a:buSzPct val="100000"/>
              <a:buFont typeface="Arial" panose="020B0604020202020204" pitchFamily="34" charset="0"/>
              <a:buChar char="•"/>
              <a:defRPr sz="3600" kern="1200">
                <a:solidFill>
                  <a:schemeClr val="tx1"/>
                </a:solidFill>
                <a:latin typeface="Calibri" panose="020F0502020204030204" pitchFamily="34" charset="0"/>
                <a:ea typeface="+mn-ea"/>
                <a:cs typeface="Calibri" panose="020F0502020204030204" pitchFamily="34" charset="0"/>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marR="0" lvl="1" indent="0"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en-GB" sz="6000" b="0" i="0" u="none" strike="noStrike" kern="1200" cap="none" spc="0" normalizeH="0" baseline="0" noProof="0" dirty="0">
                <a:ln>
                  <a:noFill/>
                </a:ln>
                <a:solidFill>
                  <a:srgbClr val="7030A0"/>
                </a:solidFill>
                <a:effectLst/>
                <a:uLnTx/>
                <a:uFillTx/>
                <a:latin typeface="Calibri" panose="020F0502020204030204"/>
                <a:ea typeface="+mn-ea"/>
                <a:cs typeface="+mn-cs"/>
              </a:rPr>
              <a:t>Cognitively</a:t>
            </a:r>
          </a:p>
        </p:txBody>
      </p:sp>
      <p:pic>
        <p:nvPicPr>
          <p:cNvPr id="5" name="Picture 4">
            <a:extLst>
              <a:ext uri="{FF2B5EF4-FFF2-40B4-BE49-F238E27FC236}">
                <a16:creationId xmlns:a16="http://schemas.microsoft.com/office/drawing/2014/main" id="{D8C85D92-E6B0-7BC7-D148-EB55DC758933}"/>
              </a:ext>
            </a:extLst>
          </p:cNvPr>
          <p:cNvPicPr>
            <a:picLocks noChangeAspect="1"/>
          </p:cNvPicPr>
          <p:nvPr/>
        </p:nvPicPr>
        <p:blipFill rotWithShape="1">
          <a:blip r:embed="rId3">
            <a:extLst>
              <a:ext uri="{28A0092B-C50C-407E-A947-70E740481C1C}">
                <a14:useLocalDpi xmlns:a14="http://schemas.microsoft.com/office/drawing/2010/main" val="0"/>
              </a:ext>
            </a:extLst>
          </a:blip>
          <a:srcRect l="31320" t="266" r="26808" b="-266"/>
          <a:stretch/>
        </p:blipFill>
        <p:spPr>
          <a:xfrm>
            <a:off x="0" y="18234"/>
            <a:ext cx="4305299" cy="6858000"/>
          </a:xfrm>
          <a:prstGeom prst="rect">
            <a:avLst/>
          </a:prstGeom>
        </p:spPr>
      </p:pic>
    </p:spTree>
    <p:extLst>
      <p:ext uri="{BB962C8B-B14F-4D97-AF65-F5344CB8AC3E}">
        <p14:creationId xmlns:p14="http://schemas.microsoft.com/office/powerpoint/2010/main" val="42570737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1"/>
          <p:cNvSpPr>
            <a:spLocks noGrp="1"/>
          </p:cNvSpPr>
          <p:nvPr>
            <p:ph idx="1"/>
          </p:nvPr>
        </p:nvSpPr>
        <p:spPr>
          <a:xfrm>
            <a:off x="4571999" y="1392072"/>
            <a:ext cx="7383439" cy="5465928"/>
          </a:xfrm>
          <a:prstGeom prst="rect">
            <a:avLst/>
          </a:prstGeom>
          <a:noFill/>
          <a:ln>
            <a:noFill/>
          </a:ln>
        </p:spPr>
        <p:txBody>
          <a:bodyPr anchor="t">
            <a:noAutofit/>
          </a:bodyPr>
          <a:lstStyle/>
          <a:p>
            <a:pPr marL="457200" lvl="1" indent="-457200" fontAlgn="base">
              <a:lnSpc>
                <a:spcPct val="100000"/>
              </a:lnSpc>
              <a:spcBef>
                <a:spcPts val="0"/>
              </a:spcBef>
              <a:spcAft>
                <a:spcPts val="600"/>
              </a:spcAft>
              <a:buClr>
                <a:schemeClr val="accent6">
                  <a:lumMod val="75000"/>
                </a:schemeClr>
              </a:buClr>
            </a:pPr>
            <a:r>
              <a:rPr lang="en-GB" sz="3600" dirty="0"/>
              <a:t>Headaches</a:t>
            </a:r>
          </a:p>
          <a:p>
            <a:pPr marL="457200" lvl="1" indent="-457200" fontAlgn="base">
              <a:lnSpc>
                <a:spcPct val="100000"/>
              </a:lnSpc>
              <a:spcBef>
                <a:spcPts val="0"/>
              </a:spcBef>
              <a:spcAft>
                <a:spcPts val="600"/>
              </a:spcAft>
              <a:buClr>
                <a:schemeClr val="accent6">
                  <a:lumMod val="75000"/>
                </a:schemeClr>
              </a:buClr>
            </a:pPr>
            <a:r>
              <a:rPr lang="en-GB" sz="3600" dirty="0"/>
              <a:t>Hives or rashes</a:t>
            </a:r>
          </a:p>
          <a:p>
            <a:pPr marL="457200" lvl="1" indent="-457200" fontAlgn="base">
              <a:lnSpc>
                <a:spcPct val="100000"/>
              </a:lnSpc>
              <a:spcBef>
                <a:spcPts val="0"/>
              </a:spcBef>
              <a:spcAft>
                <a:spcPts val="600"/>
              </a:spcAft>
              <a:buClr>
                <a:schemeClr val="accent6">
                  <a:lumMod val="75000"/>
                </a:schemeClr>
              </a:buClr>
            </a:pPr>
            <a:r>
              <a:rPr lang="en-GB" sz="3600" dirty="0"/>
              <a:t>Heartburn</a:t>
            </a:r>
          </a:p>
          <a:p>
            <a:pPr marL="457200" lvl="1" indent="-457200" fontAlgn="base">
              <a:lnSpc>
                <a:spcPct val="100000"/>
              </a:lnSpc>
              <a:spcBef>
                <a:spcPts val="0"/>
              </a:spcBef>
              <a:spcAft>
                <a:spcPts val="600"/>
              </a:spcAft>
              <a:buClr>
                <a:schemeClr val="accent6">
                  <a:lumMod val="75000"/>
                </a:schemeClr>
              </a:buClr>
            </a:pPr>
            <a:r>
              <a:rPr lang="en-GB" sz="3600" dirty="0"/>
              <a:t>Migraines</a:t>
            </a:r>
          </a:p>
          <a:p>
            <a:pPr marL="457200" lvl="1" indent="-457200" fontAlgn="base">
              <a:lnSpc>
                <a:spcPct val="100000"/>
              </a:lnSpc>
              <a:spcBef>
                <a:spcPts val="0"/>
              </a:spcBef>
              <a:spcAft>
                <a:spcPts val="600"/>
              </a:spcAft>
              <a:buClr>
                <a:schemeClr val="accent6">
                  <a:lumMod val="75000"/>
                </a:schemeClr>
              </a:buClr>
            </a:pPr>
            <a:r>
              <a:rPr lang="en-GB" sz="3600" dirty="0"/>
              <a:t>Stomach ulcers, IBS etc</a:t>
            </a:r>
          </a:p>
          <a:p>
            <a:pPr marL="457200" lvl="1" indent="-457200" fontAlgn="base">
              <a:lnSpc>
                <a:spcPct val="100000"/>
              </a:lnSpc>
              <a:spcBef>
                <a:spcPts val="0"/>
              </a:spcBef>
              <a:spcAft>
                <a:spcPts val="600"/>
              </a:spcAft>
              <a:buClr>
                <a:schemeClr val="accent6">
                  <a:lumMod val="75000"/>
                </a:schemeClr>
              </a:buClr>
            </a:pPr>
            <a:r>
              <a:rPr lang="en-GB" sz="3600" dirty="0"/>
              <a:t>Anxiety symptoms</a:t>
            </a:r>
          </a:p>
          <a:p>
            <a:pPr marL="457200" lvl="1" indent="-457200" fontAlgn="base">
              <a:lnSpc>
                <a:spcPct val="100000"/>
              </a:lnSpc>
              <a:spcBef>
                <a:spcPts val="0"/>
              </a:spcBef>
              <a:spcAft>
                <a:spcPts val="600"/>
              </a:spcAft>
              <a:buClr>
                <a:schemeClr val="accent6">
                  <a:lumMod val="75000"/>
                </a:schemeClr>
              </a:buClr>
            </a:pPr>
            <a:r>
              <a:rPr lang="en-GB" sz="3600" dirty="0"/>
              <a:t>Exhaustion</a:t>
            </a:r>
          </a:p>
          <a:p>
            <a:pPr marL="457200" lvl="1" indent="-457200" fontAlgn="base">
              <a:lnSpc>
                <a:spcPct val="100000"/>
              </a:lnSpc>
              <a:spcBef>
                <a:spcPts val="0"/>
              </a:spcBef>
              <a:spcAft>
                <a:spcPts val="600"/>
              </a:spcAft>
              <a:buClr>
                <a:schemeClr val="accent6">
                  <a:lumMod val="75000"/>
                </a:schemeClr>
              </a:buClr>
            </a:pPr>
            <a:r>
              <a:rPr lang="en-GB" sz="3600" dirty="0"/>
              <a:t>Muscle tension</a:t>
            </a:r>
            <a:endParaRPr lang="en-GB" sz="3200" dirty="0"/>
          </a:p>
        </p:txBody>
      </p:sp>
      <p:sp>
        <p:nvSpPr>
          <p:cNvPr id="10" name="Content Placeholder 2">
            <a:extLst>
              <a:ext uri="{FF2B5EF4-FFF2-40B4-BE49-F238E27FC236}">
                <a16:creationId xmlns:a16="http://schemas.microsoft.com/office/drawing/2014/main" id="{FE4B5E0A-2707-E898-2E55-9DC4CB9E43EC}"/>
              </a:ext>
            </a:extLst>
          </p:cNvPr>
          <p:cNvSpPr txBox="1">
            <a:spLocks/>
          </p:cNvSpPr>
          <p:nvPr/>
        </p:nvSpPr>
        <p:spPr>
          <a:xfrm>
            <a:off x="4571999" y="450377"/>
            <a:ext cx="3821374" cy="941695"/>
          </a:xfrm>
          <a:prstGeom prst="rect">
            <a:avLst/>
          </a:prstGeom>
        </p:spPr>
        <p:txBody>
          <a:bodyPr vert="horz" lIns="91440" tIns="45720" rIns="91440" bIns="45720" rtlCol="0">
            <a:noAutofit/>
          </a:bodyPr>
          <a:lstStyle>
            <a:lvl1pPr marL="0" indent="0" algn="l" defTabSz="457200" rtl="0" eaLnBrk="1" latinLnBrk="0" hangingPunct="1">
              <a:spcBef>
                <a:spcPts val="0"/>
              </a:spcBef>
              <a:spcAft>
                <a:spcPts val="600"/>
              </a:spcAft>
              <a:buClr>
                <a:schemeClr val="accent1"/>
              </a:buClr>
              <a:buSzPct val="80000"/>
              <a:buFont typeface="Wingdings 3" charset="2"/>
              <a:buNone/>
              <a:defRPr sz="4400" kern="1200">
                <a:solidFill>
                  <a:schemeClr val="tx1"/>
                </a:solidFill>
                <a:latin typeface="Calibri" panose="020F0502020204030204" pitchFamily="34" charset="0"/>
                <a:ea typeface="+mn-ea"/>
                <a:cs typeface="Calibri" panose="020F0502020204030204" pitchFamily="34" charset="0"/>
              </a:defRPr>
            </a:lvl1pPr>
            <a:lvl2pPr marL="800100" indent="-628650" algn="l" defTabSz="457200" rtl="0" eaLnBrk="1" latinLnBrk="0" hangingPunct="1">
              <a:spcBef>
                <a:spcPts val="0"/>
              </a:spcBef>
              <a:spcAft>
                <a:spcPts val="600"/>
              </a:spcAft>
              <a:buClr>
                <a:schemeClr val="accent2">
                  <a:lumMod val="75000"/>
                </a:schemeClr>
              </a:buClr>
              <a:buSzPct val="80000"/>
              <a:buFont typeface="Wingdings 3" charset="2"/>
              <a:buChar char=""/>
              <a:defRPr sz="3600" kern="1200">
                <a:solidFill>
                  <a:schemeClr val="tx1"/>
                </a:solidFill>
                <a:latin typeface="Calibri" panose="020F0502020204030204" pitchFamily="34" charset="0"/>
                <a:ea typeface="+mn-ea"/>
                <a:cs typeface="Calibri" panose="020F0502020204030204" pitchFamily="34" charset="0"/>
              </a:defRPr>
            </a:lvl2pPr>
            <a:lvl3pPr marL="1257300" indent="-457200" algn="l" defTabSz="457200" rtl="0" eaLnBrk="1" latinLnBrk="0" hangingPunct="1">
              <a:spcBef>
                <a:spcPts val="0"/>
              </a:spcBef>
              <a:spcAft>
                <a:spcPts val="600"/>
              </a:spcAft>
              <a:buClr>
                <a:schemeClr val="accent2">
                  <a:lumMod val="75000"/>
                </a:schemeClr>
              </a:buClr>
              <a:buSzPct val="100000"/>
              <a:buFont typeface="Arial" panose="020B0604020202020204" pitchFamily="34" charset="0"/>
              <a:buChar char="•"/>
              <a:defRPr sz="3200" kern="1200">
                <a:solidFill>
                  <a:schemeClr val="tx1"/>
                </a:solidFill>
                <a:latin typeface="Calibri" panose="020F0502020204030204" pitchFamily="34" charset="0"/>
                <a:ea typeface="+mn-ea"/>
                <a:cs typeface="Calibri" panose="020F0502020204030204" pitchFamily="34" charset="0"/>
              </a:defRPr>
            </a:lvl3pPr>
            <a:lvl4pPr marL="1619250" indent="-361950" algn="l" defTabSz="457200" rtl="0" eaLnBrk="1" latinLnBrk="0" hangingPunct="1">
              <a:spcBef>
                <a:spcPts val="0"/>
              </a:spcBef>
              <a:spcAft>
                <a:spcPts val="600"/>
              </a:spcAft>
              <a:buClr>
                <a:schemeClr val="accent2">
                  <a:lumMod val="75000"/>
                </a:schemeClr>
              </a:buClr>
              <a:buSzPct val="100000"/>
              <a:buFont typeface="Arial" panose="020B0604020202020204" pitchFamily="34" charset="0"/>
              <a:buChar char="•"/>
              <a:defRPr sz="2800" kern="1200">
                <a:solidFill>
                  <a:schemeClr val="tx1"/>
                </a:solidFill>
                <a:latin typeface="Calibri" panose="020F0502020204030204" pitchFamily="34" charset="0"/>
                <a:ea typeface="+mn-ea"/>
                <a:cs typeface="Calibri" panose="020F0502020204030204" pitchFamily="34" charset="0"/>
              </a:defRPr>
            </a:lvl4pPr>
            <a:lvl5pPr marL="2057400" indent="-228600" algn="l" defTabSz="457200" rtl="0" eaLnBrk="1" latinLnBrk="0" hangingPunct="1">
              <a:spcBef>
                <a:spcPts val="1000"/>
              </a:spcBef>
              <a:spcAft>
                <a:spcPts val="0"/>
              </a:spcAft>
              <a:buClr>
                <a:schemeClr val="accent2">
                  <a:lumMod val="75000"/>
                </a:schemeClr>
              </a:buClr>
              <a:buSzPct val="100000"/>
              <a:buFont typeface="Arial" panose="020B0604020202020204" pitchFamily="34" charset="0"/>
              <a:buChar char="•"/>
              <a:defRPr sz="3600" kern="1200">
                <a:solidFill>
                  <a:schemeClr val="tx1"/>
                </a:solidFill>
                <a:latin typeface="Calibri" panose="020F0502020204030204" pitchFamily="34" charset="0"/>
                <a:ea typeface="+mn-ea"/>
                <a:cs typeface="Calibri" panose="020F0502020204030204" pitchFamily="34" charset="0"/>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marR="0" lvl="1" indent="0"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en-GB" sz="6000" b="0" i="0" u="none" strike="noStrike" kern="1200" cap="none" spc="0" normalizeH="0" baseline="0" noProof="0" dirty="0">
                <a:ln>
                  <a:noFill/>
                </a:ln>
                <a:solidFill>
                  <a:srgbClr val="70AD47">
                    <a:lumMod val="75000"/>
                  </a:srgbClr>
                </a:solidFill>
                <a:effectLst/>
                <a:uLnTx/>
                <a:uFillTx/>
                <a:latin typeface="Calibri" panose="020F0502020204030204"/>
                <a:ea typeface="+mn-ea"/>
                <a:cs typeface="+mn-cs"/>
              </a:rPr>
              <a:t>Physically</a:t>
            </a:r>
            <a:endParaRPr kumimoji="0" lang="en-GB" sz="6000" b="0" i="0" u="none" strike="noStrike" kern="1200" cap="none" spc="0" normalizeH="0" baseline="0" noProof="0" dirty="0">
              <a:ln>
                <a:noFill/>
              </a:ln>
              <a:solidFill>
                <a:srgbClr val="4472C4">
                  <a:lumMod val="75000"/>
                </a:srgbClr>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D8C85D92-E6B0-7BC7-D148-EB55DC758933}"/>
              </a:ext>
            </a:extLst>
          </p:cNvPr>
          <p:cNvPicPr>
            <a:picLocks noChangeAspect="1"/>
          </p:cNvPicPr>
          <p:nvPr/>
        </p:nvPicPr>
        <p:blipFill>
          <a:blip r:embed="rId3">
            <a:extLst>
              <a:ext uri="{28A0092B-C50C-407E-A947-70E740481C1C}">
                <a14:useLocalDpi xmlns:a14="http://schemas.microsoft.com/office/drawing/2010/main" val="0"/>
              </a:ext>
            </a:extLst>
          </a:blip>
          <a:srcRect l="29692" r="29692"/>
          <a:stretch/>
        </p:blipFill>
        <p:spPr>
          <a:xfrm>
            <a:off x="0" y="18234"/>
            <a:ext cx="4305299" cy="6858000"/>
          </a:xfrm>
          <a:prstGeom prst="rect">
            <a:avLst/>
          </a:prstGeom>
        </p:spPr>
      </p:pic>
    </p:spTree>
    <p:extLst>
      <p:ext uri="{BB962C8B-B14F-4D97-AF65-F5344CB8AC3E}">
        <p14:creationId xmlns:p14="http://schemas.microsoft.com/office/powerpoint/2010/main" val="5396848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1"/>
          <p:cNvSpPr>
            <a:spLocks noGrp="1"/>
          </p:cNvSpPr>
          <p:nvPr>
            <p:ph idx="1"/>
          </p:nvPr>
        </p:nvSpPr>
        <p:spPr>
          <a:xfrm>
            <a:off x="4571999" y="1392072"/>
            <a:ext cx="7383439" cy="5465928"/>
          </a:xfrm>
          <a:prstGeom prst="rect">
            <a:avLst/>
          </a:prstGeom>
          <a:noFill/>
          <a:ln>
            <a:noFill/>
          </a:ln>
        </p:spPr>
        <p:txBody>
          <a:bodyPr anchor="t">
            <a:noAutofit/>
          </a:bodyPr>
          <a:lstStyle/>
          <a:p>
            <a:pPr marL="457200" lvl="1" indent="-457200" fontAlgn="base">
              <a:spcBef>
                <a:spcPts val="0"/>
              </a:spcBef>
              <a:spcAft>
                <a:spcPts val="1000"/>
              </a:spcAft>
              <a:buClr>
                <a:schemeClr val="accent2">
                  <a:lumMod val="75000"/>
                </a:schemeClr>
              </a:buClr>
            </a:pPr>
            <a:r>
              <a:rPr lang="en-GB" sz="3200" dirty="0"/>
              <a:t>Isolation</a:t>
            </a:r>
          </a:p>
          <a:p>
            <a:pPr marL="457200" lvl="1" indent="-457200" fontAlgn="base">
              <a:spcBef>
                <a:spcPts val="0"/>
              </a:spcBef>
              <a:spcAft>
                <a:spcPts val="1000"/>
              </a:spcAft>
              <a:buClr>
                <a:schemeClr val="accent2">
                  <a:lumMod val="75000"/>
                </a:schemeClr>
              </a:buClr>
            </a:pPr>
            <a:r>
              <a:rPr lang="en-GB" sz="3200" dirty="0"/>
              <a:t>Avoidance</a:t>
            </a:r>
          </a:p>
          <a:p>
            <a:pPr marL="457200" lvl="1" indent="-457200" fontAlgn="base">
              <a:spcBef>
                <a:spcPts val="0"/>
              </a:spcBef>
              <a:spcAft>
                <a:spcPts val="1000"/>
              </a:spcAft>
              <a:buClr>
                <a:schemeClr val="accent2">
                  <a:lumMod val="75000"/>
                </a:schemeClr>
              </a:buClr>
            </a:pPr>
            <a:r>
              <a:rPr lang="en-GB" sz="3200" dirty="0"/>
              <a:t>Staying in work longer </a:t>
            </a:r>
          </a:p>
          <a:p>
            <a:pPr marL="457200" lvl="1" indent="-457200" fontAlgn="base">
              <a:spcBef>
                <a:spcPts val="0"/>
              </a:spcBef>
              <a:spcAft>
                <a:spcPts val="1000"/>
              </a:spcAft>
              <a:buClr>
                <a:schemeClr val="accent2">
                  <a:lumMod val="75000"/>
                </a:schemeClr>
              </a:buClr>
            </a:pPr>
            <a:r>
              <a:rPr lang="en-GB" sz="3200" dirty="0"/>
              <a:t>Not going into work</a:t>
            </a:r>
          </a:p>
          <a:p>
            <a:pPr marL="457200" lvl="1" indent="-457200" fontAlgn="base">
              <a:spcBef>
                <a:spcPts val="0"/>
              </a:spcBef>
              <a:spcAft>
                <a:spcPts val="1000"/>
              </a:spcAft>
              <a:buClr>
                <a:schemeClr val="accent2">
                  <a:lumMod val="75000"/>
                </a:schemeClr>
              </a:buClr>
            </a:pPr>
            <a:r>
              <a:rPr lang="en-GB" sz="3200" dirty="0"/>
              <a:t>Not being able to separate </a:t>
            </a:r>
            <a:br>
              <a:rPr lang="en-GB" sz="3200" dirty="0"/>
            </a:br>
            <a:r>
              <a:rPr lang="en-GB" sz="3200" dirty="0"/>
              <a:t>work from personal life</a:t>
            </a:r>
          </a:p>
          <a:p>
            <a:pPr marL="457200" lvl="1" indent="-457200" fontAlgn="base">
              <a:spcBef>
                <a:spcPts val="0"/>
              </a:spcBef>
              <a:spcAft>
                <a:spcPts val="1000"/>
              </a:spcAft>
              <a:buClr>
                <a:schemeClr val="accent2">
                  <a:lumMod val="75000"/>
                </a:schemeClr>
              </a:buClr>
            </a:pPr>
            <a:r>
              <a:rPr lang="en-GB" sz="3200" dirty="0"/>
              <a:t>Increased alcohol consumption</a:t>
            </a:r>
          </a:p>
          <a:p>
            <a:pPr marL="457200" lvl="1" indent="-457200" fontAlgn="base">
              <a:spcBef>
                <a:spcPts val="0"/>
              </a:spcBef>
              <a:spcAft>
                <a:spcPts val="1000"/>
              </a:spcAft>
              <a:buClr>
                <a:schemeClr val="accent2">
                  <a:lumMod val="75000"/>
                </a:schemeClr>
              </a:buClr>
            </a:pPr>
            <a:r>
              <a:rPr lang="en-GB" sz="3200" dirty="0"/>
              <a:t>Difficulty sleeping</a:t>
            </a:r>
          </a:p>
          <a:p>
            <a:pPr marL="457200" lvl="1" indent="-457200" fontAlgn="base">
              <a:spcBef>
                <a:spcPts val="0"/>
              </a:spcBef>
              <a:spcAft>
                <a:spcPts val="1000"/>
              </a:spcAft>
              <a:buClr>
                <a:schemeClr val="accent2">
                  <a:lumMod val="75000"/>
                </a:schemeClr>
              </a:buClr>
            </a:pPr>
            <a:r>
              <a:rPr lang="en-GB" sz="3200" dirty="0"/>
              <a:t>Changed eating habits</a:t>
            </a:r>
            <a:endParaRPr lang="en-GB" sz="2800" dirty="0"/>
          </a:p>
        </p:txBody>
      </p:sp>
      <p:sp>
        <p:nvSpPr>
          <p:cNvPr id="10" name="Content Placeholder 2">
            <a:extLst>
              <a:ext uri="{FF2B5EF4-FFF2-40B4-BE49-F238E27FC236}">
                <a16:creationId xmlns:a16="http://schemas.microsoft.com/office/drawing/2014/main" id="{FE4B5E0A-2707-E898-2E55-9DC4CB9E43EC}"/>
              </a:ext>
            </a:extLst>
          </p:cNvPr>
          <p:cNvSpPr txBox="1">
            <a:spLocks/>
          </p:cNvSpPr>
          <p:nvPr/>
        </p:nvSpPr>
        <p:spPr>
          <a:xfrm>
            <a:off x="4571998" y="450377"/>
            <a:ext cx="5923129" cy="941695"/>
          </a:xfrm>
          <a:prstGeom prst="rect">
            <a:avLst/>
          </a:prstGeom>
        </p:spPr>
        <p:txBody>
          <a:bodyPr vert="horz" lIns="91440" tIns="45720" rIns="91440" bIns="45720" rtlCol="0">
            <a:noAutofit/>
          </a:bodyPr>
          <a:lstStyle>
            <a:lvl1pPr marL="0" indent="0" algn="l" defTabSz="457200" rtl="0" eaLnBrk="1" latinLnBrk="0" hangingPunct="1">
              <a:spcBef>
                <a:spcPts val="0"/>
              </a:spcBef>
              <a:spcAft>
                <a:spcPts val="600"/>
              </a:spcAft>
              <a:buClr>
                <a:schemeClr val="accent1"/>
              </a:buClr>
              <a:buSzPct val="80000"/>
              <a:buFont typeface="Wingdings 3" charset="2"/>
              <a:buNone/>
              <a:defRPr sz="4400" kern="1200">
                <a:solidFill>
                  <a:schemeClr val="tx1"/>
                </a:solidFill>
                <a:latin typeface="Calibri" panose="020F0502020204030204" pitchFamily="34" charset="0"/>
                <a:ea typeface="+mn-ea"/>
                <a:cs typeface="Calibri" panose="020F0502020204030204" pitchFamily="34" charset="0"/>
              </a:defRPr>
            </a:lvl1pPr>
            <a:lvl2pPr marL="800100" indent="-628650" algn="l" defTabSz="457200" rtl="0" eaLnBrk="1" latinLnBrk="0" hangingPunct="1">
              <a:spcBef>
                <a:spcPts val="0"/>
              </a:spcBef>
              <a:spcAft>
                <a:spcPts val="600"/>
              </a:spcAft>
              <a:buClr>
                <a:schemeClr val="accent2">
                  <a:lumMod val="75000"/>
                </a:schemeClr>
              </a:buClr>
              <a:buSzPct val="80000"/>
              <a:buFont typeface="Wingdings 3" charset="2"/>
              <a:buChar char=""/>
              <a:defRPr sz="3600" kern="1200">
                <a:solidFill>
                  <a:schemeClr val="tx1"/>
                </a:solidFill>
                <a:latin typeface="Calibri" panose="020F0502020204030204" pitchFamily="34" charset="0"/>
                <a:ea typeface="+mn-ea"/>
                <a:cs typeface="Calibri" panose="020F0502020204030204" pitchFamily="34" charset="0"/>
              </a:defRPr>
            </a:lvl2pPr>
            <a:lvl3pPr marL="1257300" indent="-457200" algn="l" defTabSz="457200" rtl="0" eaLnBrk="1" latinLnBrk="0" hangingPunct="1">
              <a:spcBef>
                <a:spcPts val="0"/>
              </a:spcBef>
              <a:spcAft>
                <a:spcPts val="600"/>
              </a:spcAft>
              <a:buClr>
                <a:schemeClr val="accent2">
                  <a:lumMod val="75000"/>
                </a:schemeClr>
              </a:buClr>
              <a:buSzPct val="100000"/>
              <a:buFont typeface="Arial" panose="020B0604020202020204" pitchFamily="34" charset="0"/>
              <a:buChar char="•"/>
              <a:defRPr sz="3200" kern="1200">
                <a:solidFill>
                  <a:schemeClr val="tx1"/>
                </a:solidFill>
                <a:latin typeface="Calibri" panose="020F0502020204030204" pitchFamily="34" charset="0"/>
                <a:ea typeface="+mn-ea"/>
                <a:cs typeface="Calibri" panose="020F0502020204030204" pitchFamily="34" charset="0"/>
              </a:defRPr>
            </a:lvl3pPr>
            <a:lvl4pPr marL="1619250" indent="-361950" algn="l" defTabSz="457200" rtl="0" eaLnBrk="1" latinLnBrk="0" hangingPunct="1">
              <a:spcBef>
                <a:spcPts val="0"/>
              </a:spcBef>
              <a:spcAft>
                <a:spcPts val="600"/>
              </a:spcAft>
              <a:buClr>
                <a:schemeClr val="accent2">
                  <a:lumMod val="75000"/>
                </a:schemeClr>
              </a:buClr>
              <a:buSzPct val="100000"/>
              <a:buFont typeface="Arial" panose="020B0604020202020204" pitchFamily="34" charset="0"/>
              <a:buChar char="•"/>
              <a:defRPr sz="2800" kern="1200">
                <a:solidFill>
                  <a:schemeClr val="tx1"/>
                </a:solidFill>
                <a:latin typeface="Calibri" panose="020F0502020204030204" pitchFamily="34" charset="0"/>
                <a:ea typeface="+mn-ea"/>
                <a:cs typeface="Calibri" panose="020F0502020204030204" pitchFamily="34" charset="0"/>
              </a:defRPr>
            </a:lvl4pPr>
            <a:lvl5pPr marL="2057400" indent="-228600" algn="l" defTabSz="457200" rtl="0" eaLnBrk="1" latinLnBrk="0" hangingPunct="1">
              <a:spcBef>
                <a:spcPts val="1000"/>
              </a:spcBef>
              <a:spcAft>
                <a:spcPts val="0"/>
              </a:spcAft>
              <a:buClr>
                <a:schemeClr val="accent2">
                  <a:lumMod val="75000"/>
                </a:schemeClr>
              </a:buClr>
              <a:buSzPct val="100000"/>
              <a:buFont typeface="Arial" panose="020B0604020202020204" pitchFamily="34" charset="0"/>
              <a:buChar char="•"/>
              <a:defRPr sz="3600" kern="1200">
                <a:solidFill>
                  <a:schemeClr val="tx1"/>
                </a:solidFill>
                <a:latin typeface="Calibri" panose="020F0502020204030204" pitchFamily="34" charset="0"/>
                <a:ea typeface="+mn-ea"/>
                <a:cs typeface="Calibri" panose="020F0502020204030204" pitchFamily="34" charset="0"/>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marR="0" lvl="1" indent="0"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en-GB" sz="6000" b="0" i="0" u="none" strike="noStrike" kern="1200" cap="none" spc="0" normalizeH="0" baseline="0" noProof="0" dirty="0">
                <a:ln>
                  <a:noFill/>
                </a:ln>
                <a:solidFill>
                  <a:schemeClr val="accent2">
                    <a:lumMod val="75000"/>
                  </a:schemeClr>
                </a:solidFill>
                <a:effectLst/>
                <a:uLnTx/>
                <a:uFillTx/>
                <a:latin typeface="Calibri" panose="020F0502020204030204"/>
                <a:ea typeface="+mn-ea"/>
                <a:cs typeface="+mn-cs"/>
              </a:rPr>
              <a:t>Behaviourally</a:t>
            </a:r>
          </a:p>
        </p:txBody>
      </p:sp>
      <p:pic>
        <p:nvPicPr>
          <p:cNvPr id="5" name="Picture 4">
            <a:extLst>
              <a:ext uri="{FF2B5EF4-FFF2-40B4-BE49-F238E27FC236}">
                <a16:creationId xmlns:a16="http://schemas.microsoft.com/office/drawing/2014/main" id="{D8C85D92-E6B0-7BC7-D148-EB55DC758933}"/>
              </a:ext>
            </a:extLst>
          </p:cNvPr>
          <p:cNvPicPr>
            <a:picLocks noChangeAspect="1"/>
          </p:cNvPicPr>
          <p:nvPr/>
        </p:nvPicPr>
        <p:blipFill rotWithShape="1">
          <a:blip r:embed="rId3">
            <a:extLst>
              <a:ext uri="{28A0092B-C50C-407E-A947-70E740481C1C}">
                <a14:useLocalDpi xmlns:a14="http://schemas.microsoft.com/office/drawing/2010/main" val="0"/>
              </a:ext>
            </a:extLst>
          </a:blip>
          <a:srcRect l="7904" t="19948" r="16635" b="-214"/>
          <a:stretch/>
        </p:blipFill>
        <p:spPr>
          <a:xfrm>
            <a:off x="0" y="18234"/>
            <a:ext cx="4305299" cy="6858000"/>
          </a:xfrm>
          <a:prstGeom prst="rect">
            <a:avLst/>
          </a:prstGeom>
        </p:spPr>
      </p:pic>
    </p:spTree>
    <p:extLst>
      <p:ext uri="{BB962C8B-B14F-4D97-AF65-F5344CB8AC3E}">
        <p14:creationId xmlns:p14="http://schemas.microsoft.com/office/powerpoint/2010/main" val="18573161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1"/>
          <p:cNvSpPr>
            <a:spLocks noGrp="1"/>
          </p:cNvSpPr>
          <p:nvPr>
            <p:ph idx="1"/>
          </p:nvPr>
        </p:nvSpPr>
        <p:spPr>
          <a:xfrm>
            <a:off x="4571999" y="1392072"/>
            <a:ext cx="7383439" cy="5465928"/>
          </a:xfrm>
          <a:prstGeom prst="rect">
            <a:avLst/>
          </a:prstGeom>
          <a:noFill/>
          <a:ln>
            <a:noFill/>
          </a:ln>
        </p:spPr>
        <p:txBody>
          <a:bodyPr anchor="t">
            <a:noAutofit/>
          </a:bodyPr>
          <a:lstStyle/>
          <a:p>
            <a:pPr marL="457200" lvl="1" indent="-457200" fontAlgn="base">
              <a:spcBef>
                <a:spcPts val="0"/>
              </a:spcBef>
              <a:spcAft>
                <a:spcPts val="1200"/>
              </a:spcAft>
              <a:buClr>
                <a:schemeClr val="accent2">
                  <a:lumMod val="75000"/>
                </a:schemeClr>
              </a:buClr>
            </a:pPr>
            <a:r>
              <a:rPr lang="en-US" sz="3200" dirty="0"/>
              <a:t>Changed relationship with meaning and hope</a:t>
            </a:r>
          </a:p>
          <a:p>
            <a:pPr marL="457200" lvl="1" indent="-457200" fontAlgn="base">
              <a:spcBef>
                <a:spcPts val="0"/>
              </a:spcBef>
              <a:spcAft>
                <a:spcPts val="1200"/>
              </a:spcAft>
              <a:buClr>
                <a:schemeClr val="accent2">
                  <a:lumMod val="75000"/>
                </a:schemeClr>
              </a:buClr>
            </a:pPr>
            <a:r>
              <a:rPr lang="en-US" sz="3200" dirty="0"/>
              <a:t>Lack of sense of purpose</a:t>
            </a:r>
          </a:p>
          <a:p>
            <a:pPr marL="457200" lvl="1" indent="-457200" fontAlgn="base">
              <a:spcBef>
                <a:spcPts val="0"/>
              </a:spcBef>
              <a:spcAft>
                <a:spcPts val="1200"/>
              </a:spcAft>
              <a:buClr>
                <a:schemeClr val="accent2">
                  <a:lumMod val="75000"/>
                </a:schemeClr>
              </a:buClr>
            </a:pPr>
            <a:r>
              <a:rPr lang="en-US" sz="3200" dirty="0"/>
              <a:t>Decreased sense of agency</a:t>
            </a:r>
          </a:p>
          <a:p>
            <a:pPr marL="457200" lvl="1" indent="-457200" fontAlgn="base">
              <a:spcBef>
                <a:spcPts val="0"/>
              </a:spcBef>
              <a:spcAft>
                <a:spcPts val="1200"/>
              </a:spcAft>
              <a:buClr>
                <a:schemeClr val="accent2">
                  <a:lumMod val="75000"/>
                </a:schemeClr>
              </a:buClr>
            </a:pPr>
            <a:r>
              <a:rPr lang="en-US" sz="3200" dirty="0"/>
              <a:t>Reduced sense of connection to others</a:t>
            </a:r>
          </a:p>
          <a:p>
            <a:pPr marL="457200" lvl="1" indent="-457200" fontAlgn="base">
              <a:spcBef>
                <a:spcPts val="0"/>
              </a:spcBef>
              <a:spcAft>
                <a:spcPts val="1200"/>
              </a:spcAft>
              <a:buClr>
                <a:schemeClr val="accent2">
                  <a:lumMod val="75000"/>
                </a:schemeClr>
              </a:buClr>
            </a:pPr>
            <a:r>
              <a:rPr lang="en-US" sz="3200" dirty="0"/>
              <a:t>Challenged to maintain a sense of self as viable, worth loving, deserving</a:t>
            </a:r>
          </a:p>
        </p:txBody>
      </p:sp>
      <p:sp>
        <p:nvSpPr>
          <p:cNvPr id="10" name="Content Placeholder 2">
            <a:extLst>
              <a:ext uri="{FF2B5EF4-FFF2-40B4-BE49-F238E27FC236}">
                <a16:creationId xmlns:a16="http://schemas.microsoft.com/office/drawing/2014/main" id="{FE4B5E0A-2707-E898-2E55-9DC4CB9E43EC}"/>
              </a:ext>
            </a:extLst>
          </p:cNvPr>
          <p:cNvSpPr txBox="1">
            <a:spLocks/>
          </p:cNvSpPr>
          <p:nvPr/>
        </p:nvSpPr>
        <p:spPr>
          <a:xfrm>
            <a:off x="4571998" y="450377"/>
            <a:ext cx="5923129" cy="941695"/>
          </a:xfrm>
          <a:prstGeom prst="rect">
            <a:avLst/>
          </a:prstGeom>
        </p:spPr>
        <p:txBody>
          <a:bodyPr vert="horz" lIns="91440" tIns="45720" rIns="91440" bIns="45720" rtlCol="0">
            <a:noAutofit/>
          </a:bodyPr>
          <a:lstStyle>
            <a:lvl1pPr marL="0" indent="0" algn="l" defTabSz="457200" rtl="0" eaLnBrk="1" latinLnBrk="0" hangingPunct="1">
              <a:spcBef>
                <a:spcPts val="0"/>
              </a:spcBef>
              <a:spcAft>
                <a:spcPts val="600"/>
              </a:spcAft>
              <a:buClr>
                <a:schemeClr val="accent1"/>
              </a:buClr>
              <a:buSzPct val="80000"/>
              <a:buFont typeface="Wingdings 3" charset="2"/>
              <a:buNone/>
              <a:defRPr sz="4400" kern="1200">
                <a:solidFill>
                  <a:schemeClr val="tx1"/>
                </a:solidFill>
                <a:latin typeface="Calibri" panose="020F0502020204030204" pitchFamily="34" charset="0"/>
                <a:ea typeface="+mn-ea"/>
                <a:cs typeface="Calibri" panose="020F0502020204030204" pitchFamily="34" charset="0"/>
              </a:defRPr>
            </a:lvl1pPr>
            <a:lvl2pPr marL="800100" indent="-628650" algn="l" defTabSz="457200" rtl="0" eaLnBrk="1" latinLnBrk="0" hangingPunct="1">
              <a:spcBef>
                <a:spcPts val="0"/>
              </a:spcBef>
              <a:spcAft>
                <a:spcPts val="600"/>
              </a:spcAft>
              <a:buClr>
                <a:schemeClr val="accent2">
                  <a:lumMod val="75000"/>
                </a:schemeClr>
              </a:buClr>
              <a:buSzPct val="80000"/>
              <a:buFont typeface="Wingdings 3" charset="2"/>
              <a:buChar char=""/>
              <a:defRPr sz="3600" kern="1200">
                <a:solidFill>
                  <a:schemeClr val="tx1"/>
                </a:solidFill>
                <a:latin typeface="Calibri" panose="020F0502020204030204" pitchFamily="34" charset="0"/>
                <a:ea typeface="+mn-ea"/>
                <a:cs typeface="Calibri" panose="020F0502020204030204" pitchFamily="34" charset="0"/>
              </a:defRPr>
            </a:lvl2pPr>
            <a:lvl3pPr marL="1257300" indent="-457200" algn="l" defTabSz="457200" rtl="0" eaLnBrk="1" latinLnBrk="0" hangingPunct="1">
              <a:spcBef>
                <a:spcPts val="0"/>
              </a:spcBef>
              <a:spcAft>
                <a:spcPts val="600"/>
              </a:spcAft>
              <a:buClr>
                <a:schemeClr val="accent2">
                  <a:lumMod val="75000"/>
                </a:schemeClr>
              </a:buClr>
              <a:buSzPct val="100000"/>
              <a:buFont typeface="Arial" panose="020B0604020202020204" pitchFamily="34" charset="0"/>
              <a:buChar char="•"/>
              <a:defRPr sz="3200" kern="1200">
                <a:solidFill>
                  <a:schemeClr val="tx1"/>
                </a:solidFill>
                <a:latin typeface="Calibri" panose="020F0502020204030204" pitchFamily="34" charset="0"/>
                <a:ea typeface="+mn-ea"/>
                <a:cs typeface="Calibri" panose="020F0502020204030204" pitchFamily="34" charset="0"/>
              </a:defRPr>
            </a:lvl3pPr>
            <a:lvl4pPr marL="1619250" indent="-361950" algn="l" defTabSz="457200" rtl="0" eaLnBrk="1" latinLnBrk="0" hangingPunct="1">
              <a:spcBef>
                <a:spcPts val="0"/>
              </a:spcBef>
              <a:spcAft>
                <a:spcPts val="600"/>
              </a:spcAft>
              <a:buClr>
                <a:schemeClr val="accent2">
                  <a:lumMod val="75000"/>
                </a:schemeClr>
              </a:buClr>
              <a:buSzPct val="100000"/>
              <a:buFont typeface="Arial" panose="020B0604020202020204" pitchFamily="34" charset="0"/>
              <a:buChar char="•"/>
              <a:defRPr sz="2800" kern="1200">
                <a:solidFill>
                  <a:schemeClr val="tx1"/>
                </a:solidFill>
                <a:latin typeface="Calibri" panose="020F0502020204030204" pitchFamily="34" charset="0"/>
                <a:ea typeface="+mn-ea"/>
                <a:cs typeface="Calibri" panose="020F0502020204030204" pitchFamily="34" charset="0"/>
              </a:defRPr>
            </a:lvl4pPr>
            <a:lvl5pPr marL="2057400" indent="-228600" algn="l" defTabSz="457200" rtl="0" eaLnBrk="1" latinLnBrk="0" hangingPunct="1">
              <a:spcBef>
                <a:spcPts val="1000"/>
              </a:spcBef>
              <a:spcAft>
                <a:spcPts val="0"/>
              </a:spcAft>
              <a:buClr>
                <a:schemeClr val="accent2">
                  <a:lumMod val="75000"/>
                </a:schemeClr>
              </a:buClr>
              <a:buSzPct val="100000"/>
              <a:buFont typeface="Arial" panose="020B0604020202020204" pitchFamily="34" charset="0"/>
              <a:buChar char="•"/>
              <a:defRPr sz="3600" kern="1200">
                <a:solidFill>
                  <a:schemeClr val="tx1"/>
                </a:solidFill>
                <a:latin typeface="Calibri" panose="020F0502020204030204" pitchFamily="34" charset="0"/>
                <a:ea typeface="+mn-ea"/>
                <a:cs typeface="Calibri" panose="020F0502020204030204" pitchFamily="34" charset="0"/>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marR="0" lvl="1" indent="0" defTabSz="914400" rtl="0" eaLnBrk="1" fontAlgn="auto" latinLnBrk="0" hangingPunct="1">
              <a:lnSpc>
                <a:spcPct val="90000"/>
              </a:lnSpc>
              <a:spcBef>
                <a:spcPts val="500"/>
              </a:spcBef>
              <a:spcAft>
                <a:spcPts val="0"/>
              </a:spcAft>
              <a:buClrTx/>
              <a:buSzTx/>
              <a:buFont typeface="Arial" panose="020B0604020202020204" pitchFamily="34" charset="0"/>
              <a:buNone/>
              <a:tabLst/>
              <a:defRPr/>
            </a:pPr>
            <a:r>
              <a:rPr kumimoji="0" lang="en-GB" sz="6000" b="0" i="0" u="none" strike="noStrike" kern="1200" cap="none" spc="0" normalizeH="0" baseline="0" noProof="0" dirty="0">
                <a:ln>
                  <a:noFill/>
                </a:ln>
                <a:solidFill>
                  <a:schemeClr val="accent2">
                    <a:lumMod val="75000"/>
                  </a:schemeClr>
                </a:solidFill>
                <a:effectLst/>
                <a:uLnTx/>
                <a:uFillTx/>
                <a:latin typeface="Calibri" panose="020F0502020204030204"/>
                <a:ea typeface="+mn-ea"/>
                <a:cs typeface="+mn-cs"/>
              </a:rPr>
              <a:t>Spiritually</a:t>
            </a:r>
          </a:p>
        </p:txBody>
      </p:sp>
      <p:pic>
        <p:nvPicPr>
          <p:cNvPr id="5" name="Picture 4">
            <a:extLst>
              <a:ext uri="{FF2B5EF4-FFF2-40B4-BE49-F238E27FC236}">
                <a16:creationId xmlns:a16="http://schemas.microsoft.com/office/drawing/2014/main" id="{D8C85D92-E6B0-7BC7-D148-EB55DC758933}"/>
              </a:ext>
            </a:extLst>
          </p:cNvPr>
          <p:cNvPicPr>
            <a:picLocks noChangeAspect="1"/>
          </p:cNvPicPr>
          <p:nvPr/>
        </p:nvPicPr>
        <p:blipFill rotWithShape="1">
          <a:blip r:embed="rId3">
            <a:extLst>
              <a:ext uri="{28A0092B-C50C-407E-A947-70E740481C1C}">
                <a14:useLocalDpi xmlns:a14="http://schemas.microsoft.com/office/drawing/2010/main" val="0"/>
              </a:ext>
            </a:extLst>
          </a:blip>
          <a:srcRect l="5277" t="266" r="52797" b="-266"/>
          <a:stretch/>
        </p:blipFill>
        <p:spPr>
          <a:xfrm>
            <a:off x="0" y="18234"/>
            <a:ext cx="4305299" cy="6858000"/>
          </a:xfrm>
          <a:prstGeom prst="rect">
            <a:avLst/>
          </a:prstGeom>
        </p:spPr>
      </p:pic>
    </p:spTree>
    <p:extLst>
      <p:ext uri="{BB962C8B-B14F-4D97-AF65-F5344CB8AC3E}">
        <p14:creationId xmlns:p14="http://schemas.microsoft.com/office/powerpoint/2010/main" val="19791247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A3D36-F33D-413C-A223-8E9AB6940D0B}"/>
              </a:ext>
            </a:extLst>
          </p:cNvPr>
          <p:cNvSpPr>
            <a:spLocks noGrp="1"/>
          </p:cNvSpPr>
          <p:nvPr>
            <p:ph type="title"/>
          </p:nvPr>
        </p:nvSpPr>
        <p:spPr>
          <a:xfrm>
            <a:off x="677334" y="609600"/>
            <a:ext cx="8596668" cy="1320800"/>
          </a:xfrm>
        </p:spPr>
        <p:txBody>
          <a:bodyPr>
            <a:normAutofit/>
          </a:bodyPr>
          <a:lstStyle/>
          <a:p>
            <a:r>
              <a:rPr lang="en-GB" sz="5600"/>
              <a:t>Home Working with Trauma</a:t>
            </a:r>
          </a:p>
        </p:txBody>
      </p:sp>
      <p:graphicFrame>
        <p:nvGraphicFramePr>
          <p:cNvPr id="7" name="Content Placeholder 2">
            <a:extLst>
              <a:ext uri="{FF2B5EF4-FFF2-40B4-BE49-F238E27FC236}">
                <a16:creationId xmlns:a16="http://schemas.microsoft.com/office/drawing/2014/main" id="{8548B27D-6F75-475E-9EAF-23652DB83F57}"/>
              </a:ext>
            </a:extLst>
          </p:cNvPr>
          <p:cNvGraphicFramePr>
            <a:graphicFrameLocks noGrp="1"/>
          </p:cNvGraphicFramePr>
          <p:nvPr>
            <p:ph idx="1"/>
          </p:nvPr>
        </p:nvGraphicFramePr>
        <p:xfrm>
          <a:off x="677862" y="1484784"/>
          <a:ext cx="11394802" cy="53732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213438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49B84D5-93C3-40DC-A5BE-9F1B5919508E}"/>
              </a:ext>
            </a:extLst>
          </p:cNvPr>
          <p:cNvSpPr>
            <a:spLocks noGrp="1"/>
          </p:cNvSpPr>
          <p:nvPr>
            <p:ph type="title"/>
          </p:nvPr>
        </p:nvSpPr>
        <p:spPr/>
        <p:txBody>
          <a:bodyPr/>
          <a:lstStyle/>
          <a:p>
            <a:r>
              <a:rPr lang="en-GB" dirty="0"/>
              <a:t>Risk and Protection</a:t>
            </a:r>
          </a:p>
        </p:txBody>
      </p:sp>
      <p:sp>
        <p:nvSpPr>
          <p:cNvPr id="2" name="Content Placeholder 1"/>
          <p:cNvSpPr>
            <a:spLocks noGrp="1"/>
          </p:cNvSpPr>
          <p:nvPr>
            <p:ph idx="1"/>
          </p:nvPr>
        </p:nvSpPr>
        <p:spPr>
          <a:xfrm>
            <a:off x="551384" y="2033586"/>
            <a:ext cx="4843048" cy="3168352"/>
          </a:xfrm>
        </p:spPr>
        <p:txBody>
          <a:bodyPr>
            <a:noAutofit/>
          </a:bodyPr>
          <a:lstStyle/>
          <a:p>
            <a:pPr algn="ctr"/>
            <a:r>
              <a:rPr lang="en-GB" dirty="0"/>
              <a:t>What are some </a:t>
            </a:r>
          </a:p>
          <a:p>
            <a:pPr algn="ctr"/>
            <a:r>
              <a:rPr lang="en-GB" sz="4800" b="1" dirty="0">
                <a:solidFill>
                  <a:srgbClr val="14601F"/>
                </a:solidFill>
              </a:rPr>
              <a:t>risk factors </a:t>
            </a:r>
          </a:p>
          <a:p>
            <a:pPr algn="ctr"/>
            <a:r>
              <a:rPr lang="en-GB" dirty="0"/>
              <a:t>for vicarious traumatisation?</a:t>
            </a:r>
          </a:p>
        </p:txBody>
      </p:sp>
      <p:sp>
        <p:nvSpPr>
          <p:cNvPr id="7" name="Content Placeholder 1"/>
          <p:cNvSpPr txBox="1">
            <a:spLocks/>
          </p:cNvSpPr>
          <p:nvPr/>
        </p:nvSpPr>
        <p:spPr>
          <a:xfrm>
            <a:off x="5663952" y="2060848"/>
            <a:ext cx="4843048" cy="3168352"/>
          </a:xfrm>
          <a:prstGeom prst="rect">
            <a:avLst/>
          </a:prstGeom>
        </p:spPr>
        <p:txBody>
          <a:bodyPr vert="horz" lIns="91440" tIns="45720" rIns="91440" bIns="45720" rtlCol="0">
            <a:noAutofit/>
          </a:bodyPr>
          <a:lstStyle>
            <a:lvl1pPr marL="0" indent="0" algn="l" defTabSz="457200" rtl="0" eaLnBrk="1" latinLnBrk="0" hangingPunct="1">
              <a:spcBef>
                <a:spcPts val="0"/>
              </a:spcBef>
              <a:spcAft>
                <a:spcPts val="600"/>
              </a:spcAft>
              <a:buClr>
                <a:schemeClr val="accent1"/>
              </a:buClr>
              <a:buSzPct val="80000"/>
              <a:buFont typeface="Wingdings 3" charset="2"/>
              <a:buNone/>
              <a:defRPr sz="4400" kern="1200">
                <a:solidFill>
                  <a:schemeClr val="tx1"/>
                </a:solidFill>
                <a:latin typeface="Calibri" panose="020F0502020204030204" pitchFamily="34" charset="0"/>
                <a:ea typeface="+mn-ea"/>
                <a:cs typeface="Calibri" panose="020F0502020204030204" pitchFamily="34" charset="0"/>
              </a:defRPr>
            </a:lvl1pPr>
            <a:lvl2pPr marL="800100" indent="-628650" algn="l" defTabSz="457200" rtl="0" eaLnBrk="1" latinLnBrk="0" hangingPunct="1">
              <a:spcBef>
                <a:spcPts val="0"/>
              </a:spcBef>
              <a:spcAft>
                <a:spcPts val="600"/>
              </a:spcAft>
              <a:buClr>
                <a:schemeClr val="accent2">
                  <a:lumMod val="75000"/>
                </a:schemeClr>
              </a:buClr>
              <a:buSzPct val="80000"/>
              <a:buFont typeface="Wingdings 3" charset="2"/>
              <a:buChar char=""/>
              <a:defRPr sz="3600" kern="1200">
                <a:solidFill>
                  <a:schemeClr val="tx1"/>
                </a:solidFill>
                <a:latin typeface="Calibri" panose="020F0502020204030204" pitchFamily="34" charset="0"/>
                <a:ea typeface="+mn-ea"/>
                <a:cs typeface="Calibri" panose="020F0502020204030204" pitchFamily="34" charset="0"/>
              </a:defRPr>
            </a:lvl2pPr>
            <a:lvl3pPr marL="1257300" indent="-457200" algn="l" defTabSz="457200" rtl="0" eaLnBrk="1" latinLnBrk="0" hangingPunct="1">
              <a:spcBef>
                <a:spcPts val="0"/>
              </a:spcBef>
              <a:spcAft>
                <a:spcPts val="600"/>
              </a:spcAft>
              <a:buClr>
                <a:schemeClr val="accent2">
                  <a:lumMod val="75000"/>
                </a:schemeClr>
              </a:buClr>
              <a:buSzPct val="100000"/>
              <a:buFont typeface="Arial" panose="020B0604020202020204" pitchFamily="34" charset="0"/>
              <a:buChar char="•"/>
              <a:defRPr sz="3200" kern="1200">
                <a:solidFill>
                  <a:schemeClr val="tx1"/>
                </a:solidFill>
                <a:latin typeface="Calibri" panose="020F0502020204030204" pitchFamily="34" charset="0"/>
                <a:ea typeface="+mn-ea"/>
                <a:cs typeface="Calibri" panose="020F0502020204030204" pitchFamily="34" charset="0"/>
              </a:defRPr>
            </a:lvl3pPr>
            <a:lvl4pPr marL="1619250" indent="-361950" algn="l" defTabSz="457200" rtl="0" eaLnBrk="1" latinLnBrk="0" hangingPunct="1">
              <a:spcBef>
                <a:spcPts val="0"/>
              </a:spcBef>
              <a:spcAft>
                <a:spcPts val="600"/>
              </a:spcAft>
              <a:buClr>
                <a:schemeClr val="accent2">
                  <a:lumMod val="75000"/>
                </a:schemeClr>
              </a:buClr>
              <a:buSzPct val="100000"/>
              <a:buFont typeface="Arial" panose="020B0604020202020204" pitchFamily="34" charset="0"/>
              <a:buChar char="•"/>
              <a:defRPr sz="2800" kern="1200">
                <a:solidFill>
                  <a:schemeClr val="tx1"/>
                </a:solidFill>
                <a:latin typeface="Calibri" panose="020F0502020204030204" pitchFamily="34" charset="0"/>
                <a:ea typeface="+mn-ea"/>
                <a:cs typeface="Calibri" panose="020F0502020204030204" pitchFamily="34" charset="0"/>
              </a:defRPr>
            </a:lvl4pPr>
            <a:lvl5pPr marL="2057400" indent="-228600" algn="l" defTabSz="457200" rtl="0" eaLnBrk="1" latinLnBrk="0" hangingPunct="1">
              <a:spcBef>
                <a:spcPts val="1000"/>
              </a:spcBef>
              <a:spcAft>
                <a:spcPts val="0"/>
              </a:spcAft>
              <a:buClr>
                <a:schemeClr val="accent2">
                  <a:lumMod val="75000"/>
                </a:schemeClr>
              </a:buClr>
              <a:buSzPct val="100000"/>
              <a:buFont typeface="Arial" panose="020B0604020202020204" pitchFamily="34" charset="0"/>
              <a:buChar char="•"/>
              <a:defRPr sz="3600" kern="1200">
                <a:solidFill>
                  <a:schemeClr val="tx1"/>
                </a:solidFill>
                <a:latin typeface="Calibri" panose="020F0502020204030204" pitchFamily="34" charset="0"/>
                <a:ea typeface="+mn-ea"/>
                <a:cs typeface="Calibri" panose="020F0502020204030204" pitchFamily="34" charset="0"/>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algn="ctr"/>
            <a:r>
              <a:rPr lang="en-GB" dirty="0">
                <a:solidFill>
                  <a:schemeClr val="tx1">
                    <a:alpha val="19000"/>
                  </a:schemeClr>
                </a:solidFill>
              </a:rPr>
              <a:t>What are some </a:t>
            </a:r>
          </a:p>
          <a:p>
            <a:pPr algn="ctr"/>
            <a:r>
              <a:rPr lang="en-GB" sz="4800" b="1" dirty="0">
                <a:solidFill>
                  <a:srgbClr val="14601F">
                    <a:alpha val="19000"/>
                  </a:srgbClr>
                </a:solidFill>
              </a:rPr>
              <a:t>protective factors </a:t>
            </a:r>
          </a:p>
          <a:p>
            <a:pPr algn="ctr"/>
            <a:r>
              <a:rPr lang="en-GB" dirty="0">
                <a:solidFill>
                  <a:schemeClr val="tx1">
                    <a:alpha val="19000"/>
                  </a:schemeClr>
                </a:solidFill>
              </a:rPr>
              <a:t>of vicarious traumatisation?</a:t>
            </a:r>
          </a:p>
        </p:txBody>
      </p:sp>
      <p:cxnSp>
        <p:nvCxnSpPr>
          <p:cNvPr id="9" name="Straight Connector 8"/>
          <p:cNvCxnSpPr/>
          <p:nvPr/>
        </p:nvCxnSpPr>
        <p:spPr>
          <a:xfrm>
            <a:off x="5519936" y="1772816"/>
            <a:ext cx="0" cy="4176464"/>
          </a:xfrm>
          <a:prstGeom prst="line">
            <a:avLst/>
          </a:prstGeom>
          <a:ln w="76200">
            <a:solidFill>
              <a:srgbClr val="13601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Risk Factors</a:t>
            </a:r>
          </a:p>
        </p:txBody>
      </p:sp>
      <p:sp>
        <p:nvSpPr>
          <p:cNvPr id="2" name="Content Placeholder 1"/>
          <p:cNvSpPr>
            <a:spLocks noGrp="1"/>
          </p:cNvSpPr>
          <p:nvPr>
            <p:ph idx="1"/>
          </p:nvPr>
        </p:nvSpPr>
        <p:spPr>
          <a:xfrm>
            <a:off x="488281" y="1450696"/>
            <a:ext cx="4986618" cy="5245939"/>
          </a:xfrm>
        </p:spPr>
        <p:txBody>
          <a:bodyPr>
            <a:noAutofit/>
          </a:bodyPr>
          <a:lstStyle/>
          <a:p>
            <a:pPr lvl="1">
              <a:lnSpc>
                <a:spcPct val="90000"/>
              </a:lnSpc>
              <a:spcAft>
                <a:spcPts val="300"/>
              </a:spcAft>
              <a:buBlip>
                <a:blip r:embed="rId3"/>
              </a:buBlip>
            </a:pPr>
            <a:r>
              <a:rPr lang="en-GB" sz="2800" dirty="0"/>
              <a:t>Coping styles which are avoidant or involve withdrawal or blaming others</a:t>
            </a:r>
          </a:p>
          <a:p>
            <a:pPr lvl="1">
              <a:lnSpc>
                <a:spcPct val="90000"/>
              </a:lnSpc>
              <a:spcAft>
                <a:spcPts val="300"/>
              </a:spcAft>
              <a:buBlip>
                <a:blip r:embed="rId3"/>
              </a:buBlip>
            </a:pPr>
            <a:r>
              <a:rPr lang="en-GB" sz="2800" dirty="0"/>
              <a:t>Personal experience of trauma – mixed research findings on this but overall it does seem to be a risk factor</a:t>
            </a:r>
          </a:p>
          <a:p>
            <a:pPr lvl="1">
              <a:lnSpc>
                <a:spcPct val="90000"/>
              </a:lnSpc>
              <a:spcAft>
                <a:spcPts val="300"/>
              </a:spcAft>
              <a:buBlip>
                <a:blip r:embed="rId3"/>
              </a:buBlip>
            </a:pPr>
            <a:r>
              <a:rPr lang="en-GB" sz="2800" dirty="0"/>
              <a:t>Stresses and difficulties in personal life</a:t>
            </a:r>
          </a:p>
          <a:p>
            <a:pPr lvl="1">
              <a:lnSpc>
                <a:spcPct val="90000"/>
              </a:lnSpc>
              <a:spcAft>
                <a:spcPts val="300"/>
              </a:spcAft>
              <a:buBlip>
                <a:blip r:embed="rId3"/>
              </a:buBlip>
            </a:pPr>
            <a:r>
              <a:rPr lang="en-GB" sz="2800" dirty="0"/>
              <a:t>Lack of good social support</a:t>
            </a:r>
          </a:p>
        </p:txBody>
      </p:sp>
      <p:sp>
        <p:nvSpPr>
          <p:cNvPr id="5" name="Content Placeholder 1"/>
          <p:cNvSpPr txBox="1">
            <a:spLocks/>
          </p:cNvSpPr>
          <p:nvPr/>
        </p:nvSpPr>
        <p:spPr>
          <a:xfrm>
            <a:off x="5474899" y="1450696"/>
            <a:ext cx="5661661" cy="4930631"/>
          </a:xfrm>
          <a:prstGeom prst="rect">
            <a:avLst/>
          </a:prstGeom>
        </p:spPr>
        <p:txBody>
          <a:bodyPr vert="horz" lIns="91440" tIns="45720" rIns="91440" bIns="45720" rtlCol="0">
            <a:noAutofit/>
          </a:bodyPr>
          <a:lstStyle>
            <a:lvl1pPr marL="0" indent="0" algn="l" defTabSz="457200" rtl="0" eaLnBrk="1" latinLnBrk="0" hangingPunct="1">
              <a:spcBef>
                <a:spcPts val="0"/>
              </a:spcBef>
              <a:spcAft>
                <a:spcPts val="600"/>
              </a:spcAft>
              <a:buClr>
                <a:schemeClr val="accent1"/>
              </a:buClr>
              <a:buSzPct val="80000"/>
              <a:buFont typeface="Wingdings 3" charset="2"/>
              <a:buNone/>
              <a:defRPr sz="4400" kern="1200">
                <a:solidFill>
                  <a:schemeClr val="tx1"/>
                </a:solidFill>
                <a:latin typeface="Calibri" panose="020F0502020204030204" pitchFamily="34" charset="0"/>
                <a:ea typeface="+mn-ea"/>
                <a:cs typeface="Calibri" panose="020F0502020204030204" pitchFamily="34" charset="0"/>
              </a:defRPr>
            </a:lvl1pPr>
            <a:lvl2pPr marL="800100" indent="-628650" algn="l" defTabSz="457200" rtl="0" eaLnBrk="1" latinLnBrk="0" hangingPunct="1">
              <a:spcBef>
                <a:spcPts val="0"/>
              </a:spcBef>
              <a:spcAft>
                <a:spcPts val="600"/>
              </a:spcAft>
              <a:buClr>
                <a:schemeClr val="accent2">
                  <a:lumMod val="75000"/>
                </a:schemeClr>
              </a:buClr>
              <a:buSzPct val="80000"/>
              <a:buFont typeface="Wingdings 3" charset="2"/>
              <a:buChar char=""/>
              <a:defRPr sz="3600" kern="1200">
                <a:solidFill>
                  <a:schemeClr val="tx1"/>
                </a:solidFill>
                <a:latin typeface="Calibri" panose="020F0502020204030204" pitchFamily="34" charset="0"/>
                <a:ea typeface="+mn-ea"/>
                <a:cs typeface="Calibri" panose="020F0502020204030204" pitchFamily="34" charset="0"/>
              </a:defRPr>
            </a:lvl2pPr>
            <a:lvl3pPr marL="1257300" indent="-457200" algn="l" defTabSz="457200" rtl="0" eaLnBrk="1" latinLnBrk="0" hangingPunct="1">
              <a:spcBef>
                <a:spcPts val="0"/>
              </a:spcBef>
              <a:spcAft>
                <a:spcPts val="600"/>
              </a:spcAft>
              <a:buClr>
                <a:schemeClr val="accent2">
                  <a:lumMod val="75000"/>
                </a:schemeClr>
              </a:buClr>
              <a:buSzPct val="100000"/>
              <a:buFont typeface="Arial" panose="020B0604020202020204" pitchFamily="34" charset="0"/>
              <a:buChar char="•"/>
              <a:defRPr sz="3200" kern="1200">
                <a:solidFill>
                  <a:schemeClr val="tx1"/>
                </a:solidFill>
                <a:latin typeface="Calibri" panose="020F0502020204030204" pitchFamily="34" charset="0"/>
                <a:ea typeface="+mn-ea"/>
                <a:cs typeface="Calibri" panose="020F0502020204030204" pitchFamily="34" charset="0"/>
              </a:defRPr>
            </a:lvl3pPr>
            <a:lvl4pPr marL="1619250" indent="-361950" algn="l" defTabSz="457200" rtl="0" eaLnBrk="1" latinLnBrk="0" hangingPunct="1">
              <a:spcBef>
                <a:spcPts val="0"/>
              </a:spcBef>
              <a:spcAft>
                <a:spcPts val="600"/>
              </a:spcAft>
              <a:buClr>
                <a:schemeClr val="accent2">
                  <a:lumMod val="75000"/>
                </a:schemeClr>
              </a:buClr>
              <a:buSzPct val="100000"/>
              <a:buFont typeface="Arial" panose="020B0604020202020204" pitchFamily="34" charset="0"/>
              <a:buChar char="•"/>
              <a:defRPr sz="2800" kern="1200">
                <a:solidFill>
                  <a:schemeClr val="tx1"/>
                </a:solidFill>
                <a:latin typeface="Calibri" panose="020F0502020204030204" pitchFamily="34" charset="0"/>
                <a:ea typeface="+mn-ea"/>
                <a:cs typeface="Calibri" panose="020F0502020204030204" pitchFamily="34" charset="0"/>
              </a:defRPr>
            </a:lvl4pPr>
            <a:lvl5pPr marL="2057400" indent="-228600" algn="l" defTabSz="457200" rtl="0" eaLnBrk="1" latinLnBrk="0" hangingPunct="1">
              <a:spcBef>
                <a:spcPts val="1000"/>
              </a:spcBef>
              <a:spcAft>
                <a:spcPts val="0"/>
              </a:spcAft>
              <a:buClr>
                <a:schemeClr val="accent2">
                  <a:lumMod val="75000"/>
                </a:schemeClr>
              </a:buClr>
              <a:buSzPct val="100000"/>
              <a:buFont typeface="Arial" panose="020B0604020202020204" pitchFamily="34" charset="0"/>
              <a:buChar char="•"/>
              <a:defRPr sz="3600" kern="1200">
                <a:solidFill>
                  <a:schemeClr val="tx1"/>
                </a:solidFill>
                <a:latin typeface="Calibri" panose="020F0502020204030204" pitchFamily="34" charset="0"/>
                <a:ea typeface="+mn-ea"/>
                <a:cs typeface="Calibri" panose="020F0502020204030204" pitchFamily="34" charset="0"/>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lvl="1">
              <a:lnSpc>
                <a:spcPct val="90000"/>
              </a:lnSpc>
              <a:spcAft>
                <a:spcPts val="300"/>
              </a:spcAft>
              <a:buBlip>
                <a:blip r:embed="rId3"/>
              </a:buBlip>
            </a:pPr>
            <a:r>
              <a:rPr lang="en-GB" sz="2800" dirty="0">
                <a:latin typeface="+mn-lt"/>
              </a:rPr>
              <a:t>A lack of connection with </a:t>
            </a:r>
            <a:br>
              <a:rPr lang="en-GB" sz="2800" dirty="0">
                <a:latin typeface="+mn-lt"/>
              </a:rPr>
            </a:br>
            <a:r>
              <a:rPr lang="en-GB" sz="2800" dirty="0">
                <a:latin typeface="+mn-lt"/>
              </a:rPr>
              <a:t>a source of meaning, purpose</a:t>
            </a:r>
            <a:br>
              <a:rPr lang="en-GB" sz="2800" dirty="0">
                <a:latin typeface="+mn-lt"/>
              </a:rPr>
            </a:br>
            <a:r>
              <a:rPr lang="en-GB" sz="2800" dirty="0">
                <a:latin typeface="+mn-lt"/>
              </a:rPr>
              <a:t>or hope</a:t>
            </a:r>
          </a:p>
          <a:p>
            <a:pPr lvl="1">
              <a:lnSpc>
                <a:spcPct val="90000"/>
              </a:lnSpc>
              <a:spcAft>
                <a:spcPts val="300"/>
              </a:spcAft>
              <a:buBlip>
                <a:blip r:embed="rId3"/>
              </a:buBlip>
            </a:pPr>
            <a:r>
              <a:rPr lang="en-GB" sz="2800" dirty="0">
                <a:latin typeface="+mn-lt"/>
              </a:rPr>
              <a:t>Unsustainable professional and work life boundaries and unrealistic ideals and expectations about work</a:t>
            </a:r>
          </a:p>
          <a:p>
            <a:pPr lvl="1">
              <a:lnSpc>
                <a:spcPct val="90000"/>
              </a:lnSpc>
              <a:spcAft>
                <a:spcPts val="300"/>
              </a:spcAft>
              <a:buBlip>
                <a:blip r:embed="rId3"/>
              </a:buBlip>
            </a:pPr>
            <a:r>
              <a:rPr lang="en-GB" sz="2800" dirty="0">
                <a:latin typeface="+mn-lt"/>
              </a:rPr>
              <a:t>Lack of agency support</a:t>
            </a:r>
          </a:p>
          <a:p>
            <a:pPr lvl="1">
              <a:lnSpc>
                <a:spcPct val="90000"/>
              </a:lnSpc>
              <a:spcAft>
                <a:spcPts val="300"/>
              </a:spcAft>
              <a:buBlip>
                <a:blip r:embed="rId3"/>
              </a:buBlip>
            </a:pPr>
            <a:r>
              <a:rPr lang="en-GB" sz="2800" dirty="0">
                <a:latin typeface="+mn-lt"/>
              </a:rPr>
              <a:t>Being newer and less experienced</a:t>
            </a:r>
          </a:p>
          <a:p>
            <a:pPr lvl="1">
              <a:lnSpc>
                <a:spcPct val="90000"/>
              </a:lnSpc>
              <a:spcAft>
                <a:spcPts val="300"/>
              </a:spcAft>
              <a:buBlip>
                <a:blip r:embed="rId3"/>
              </a:buBlip>
            </a:pPr>
            <a:r>
              <a:rPr lang="en-GB" sz="2800" dirty="0">
                <a:latin typeface="+mn-lt"/>
              </a:rPr>
              <a:t>High case load of trauma clients</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49B84D5-93C3-40DC-A5BE-9F1B5919508E}"/>
              </a:ext>
            </a:extLst>
          </p:cNvPr>
          <p:cNvSpPr>
            <a:spLocks noGrp="1"/>
          </p:cNvSpPr>
          <p:nvPr>
            <p:ph type="title"/>
          </p:nvPr>
        </p:nvSpPr>
        <p:spPr/>
        <p:txBody>
          <a:bodyPr/>
          <a:lstStyle/>
          <a:p>
            <a:r>
              <a:rPr lang="en-GB" dirty="0"/>
              <a:t>Risk and Protection</a:t>
            </a:r>
          </a:p>
        </p:txBody>
      </p:sp>
      <p:sp>
        <p:nvSpPr>
          <p:cNvPr id="2" name="Content Placeholder 1"/>
          <p:cNvSpPr>
            <a:spLocks noGrp="1"/>
          </p:cNvSpPr>
          <p:nvPr>
            <p:ph idx="1"/>
          </p:nvPr>
        </p:nvSpPr>
        <p:spPr>
          <a:xfrm>
            <a:off x="551384" y="2033586"/>
            <a:ext cx="4843048" cy="3168352"/>
          </a:xfrm>
        </p:spPr>
        <p:txBody>
          <a:bodyPr>
            <a:noAutofit/>
          </a:bodyPr>
          <a:lstStyle/>
          <a:p>
            <a:pPr algn="ctr"/>
            <a:r>
              <a:rPr lang="en-GB" dirty="0"/>
              <a:t>What are some </a:t>
            </a:r>
          </a:p>
          <a:p>
            <a:pPr algn="ctr"/>
            <a:r>
              <a:rPr lang="en-GB" sz="4800" b="1" dirty="0">
                <a:solidFill>
                  <a:srgbClr val="14601F"/>
                </a:solidFill>
              </a:rPr>
              <a:t>risk factors </a:t>
            </a:r>
          </a:p>
          <a:p>
            <a:pPr algn="ctr"/>
            <a:r>
              <a:rPr lang="en-GB" dirty="0"/>
              <a:t>for vicarious traumatisation?</a:t>
            </a:r>
          </a:p>
        </p:txBody>
      </p:sp>
      <p:sp>
        <p:nvSpPr>
          <p:cNvPr id="7" name="Content Placeholder 1"/>
          <p:cNvSpPr txBox="1">
            <a:spLocks/>
          </p:cNvSpPr>
          <p:nvPr/>
        </p:nvSpPr>
        <p:spPr>
          <a:xfrm>
            <a:off x="5663952" y="2060848"/>
            <a:ext cx="4843048" cy="3168352"/>
          </a:xfrm>
          <a:prstGeom prst="rect">
            <a:avLst/>
          </a:prstGeom>
        </p:spPr>
        <p:txBody>
          <a:bodyPr vert="horz" lIns="91440" tIns="45720" rIns="91440" bIns="45720" rtlCol="0">
            <a:noAutofit/>
          </a:bodyPr>
          <a:lstStyle>
            <a:lvl1pPr marL="0" indent="0" algn="l" defTabSz="457200" rtl="0" eaLnBrk="1" latinLnBrk="0" hangingPunct="1">
              <a:spcBef>
                <a:spcPts val="0"/>
              </a:spcBef>
              <a:spcAft>
                <a:spcPts val="600"/>
              </a:spcAft>
              <a:buClr>
                <a:schemeClr val="accent1"/>
              </a:buClr>
              <a:buSzPct val="80000"/>
              <a:buFont typeface="Wingdings 3" charset="2"/>
              <a:buNone/>
              <a:defRPr sz="4400" kern="1200">
                <a:solidFill>
                  <a:schemeClr val="tx1"/>
                </a:solidFill>
                <a:latin typeface="Calibri" panose="020F0502020204030204" pitchFamily="34" charset="0"/>
                <a:ea typeface="+mn-ea"/>
                <a:cs typeface="Calibri" panose="020F0502020204030204" pitchFamily="34" charset="0"/>
              </a:defRPr>
            </a:lvl1pPr>
            <a:lvl2pPr marL="800100" indent="-628650" algn="l" defTabSz="457200" rtl="0" eaLnBrk="1" latinLnBrk="0" hangingPunct="1">
              <a:spcBef>
                <a:spcPts val="0"/>
              </a:spcBef>
              <a:spcAft>
                <a:spcPts val="600"/>
              </a:spcAft>
              <a:buClr>
                <a:schemeClr val="accent2">
                  <a:lumMod val="75000"/>
                </a:schemeClr>
              </a:buClr>
              <a:buSzPct val="80000"/>
              <a:buFont typeface="Wingdings 3" charset="2"/>
              <a:buChar char=""/>
              <a:defRPr sz="3600" kern="1200">
                <a:solidFill>
                  <a:schemeClr val="tx1"/>
                </a:solidFill>
                <a:latin typeface="Calibri" panose="020F0502020204030204" pitchFamily="34" charset="0"/>
                <a:ea typeface="+mn-ea"/>
                <a:cs typeface="Calibri" panose="020F0502020204030204" pitchFamily="34" charset="0"/>
              </a:defRPr>
            </a:lvl2pPr>
            <a:lvl3pPr marL="1257300" indent="-457200" algn="l" defTabSz="457200" rtl="0" eaLnBrk="1" latinLnBrk="0" hangingPunct="1">
              <a:spcBef>
                <a:spcPts val="0"/>
              </a:spcBef>
              <a:spcAft>
                <a:spcPts val="600"/>
              </a:spcAft>
              <a:buClr>
                <a:schemeClr val="accent2">
                  <a:lumMod val="75000"/>
                </a:schemeClr>
              </a:buClr>
              <a:buSzPct val="100000"/>
              <a:buFont typeface="Arial" panose="020B0604020202020204" pitchFamily="34" charset="0"/>
              <a:buChar char="•"/>
              <a:defRPr sz="3200" kern="1200">
                <a:solidFill>
                  <a:schemeClr val="tx1"/>
                </a:solidFill>
                <a:latin typeface="Calibri" panose="020F0502020204030204" pitchFamily="34" charset="0"/>
                <a:ea typeface="+mn-ea"/>
                <a:cs typeface="Calibri" panose="020F0502020204030204" pitchFamily="34" charset="0"/>
              </a:defRPr>
            </a:lvl3pPr>
            <a:lvl4pPr marL="1619250" indent="-361950" algn="l" defTabSz="457200" rtl="0" eaLnBrk="1" latinLnBrk="0" hangingPunct="1">
              <a:spcBef>
                <a:spcPts val="0"/>
              </a:spcBef>
              <a:spcAft>
                <a:spcPts val="600"/>
              </a:spcAft>
              <a:buClr>
                <a:schemeClr val="accent2">
                  <a:lumMod val="75000"/>
                </a:schemeClr>
              </a:buClr>
              <a:buSzPct val="100000"/>
              <a:buFont typeface="Arial" panose="020B0604020202020204" pitchFamily="34" charset="0"/>
              <a:buChar char="•"/>
              <a:defRPr sz="2800" kern="1200">
                <a:solidFill>
                  <a:schemeClr val="tx1"/>
                </a:solidFill>
                <a:latin typeface="Calibri" panose="020F0502020204030204" pitchFamily="34" charset="0"/>
                <a:ea typeface="+mn-ea"/>
                <a:cs typeface="Calibri" panose="020F0502020204030204" pitchFamily="34" charset="0"/>
              </a:defRPr>
            </a:lvl4pPr>
            <a:lvl5pPr marL="2057400" indent="-228600" algn="l" defTabSz="457200" rtl="0" eaLnBrk="1" latinLnBrk="0" hangingPunct="1">
              <a:spcBef>
                <a:spcPts val="1000"/>
              </a:spcBef>
              <a:spcAft>
                <a:spcPts val="0"/>
              </a:spcAft>
              <a:buClr>
                <a:schemeClr val="accent2">
                  <a:lumMod val="75000"/>
                </a:schemeClr>
              </a:buClr>
              <a:buSzPct val="100000"/>
              <a:buFont typeface="Arial" panose="020B0604020202020204" pitchFamily="34" charset="0"/>
              <a:buChar char="•"/>
              <a:defRPr sz="3600" kern="1200">
                <a:solidFill>
                  <a:schemeClr val="tx1"/>
                </a:solidFill>
                <a:latin typeface="Calibri" panose="020F0502020204030204" pitchFamily="34" charset="0"/>
                <a:ea typeface="+mn-ea"/>
                <a:cs typeface="Calibri" panose="020F0502020204030204" pitchFamily="34" charset="0"/>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algn="ctr"/>
            <a:r>
              <a:rPr lang="en-GB" dirty="0"/>
              <a:t>What are some </a:t>
            </a:r>
          </a:p>
          <a:p>
            <a:pPr algn="ctr"/>
            <a:r>
              <a:rPr lang="en-GB" sz="4800" b="1" dirty="0">
                <a:solidFill>
                  <a:srgbClr val="14601F"/>
                </a:solidFill>
              </a:rPr>
              <a:t>protective factors </a:t>
            </a:r>
          </a:p>
          <a:p>
            <a:pPr algn="ctr"/>
            <a:r>
              <a:rPr lang="en-GB" dirty="0"/>
              <a:t>of vicarious traumatisation?</a:t>
            </a:r>
          </a:p>
        </p:txBody>
      </p:sp>
      <p:cxnSp>
        <p:nvCxnSpPr>
          <p:cNvPr id="9" name="Straight Connector 8"/>
          <p:cNvCxnSpPr/>
          <p:nvPr/>
        </p:nvCxnSpPr>
        <p:spPr>
          <a:xfrm>
            <a:off x="5519936" y="1772816"/>
            <a:ext cx="0" cy="4176464"/>
          </a:xfrm>
          <a:prstGeom prst="line">
            <a:avLst/>
          </a:prstGeom>
          <a:ln w="76200">
            <a:solidFill>
              <a:srgbClr val="13601F"/>
            </a:solidFill>
          </a:ln>
        </p:spPr>
        <p:style>
          <a:lnRef idx="1">
            <a:schemeClr val="accent1"/>
          </a:lnRef>
          <a:fillRef idx="0">
            <a:schemeClr val="accent1"/>
          </a:fillRef>
          <a:effectRef idx="0">
            <a:schemeClr val="accent1"/>
          </a:effectRef>
          <a:fontRef idx="minor">
            <a:schemeClr val="tx1"/>
          </a:fontRef>
        </p:style>
      </p:cxnSp>
      <p:sp>
        <p:nvSpPr>
          <p:cNvPr id="4" name="Rounded Rectangle 3"/>
          <p:cNvSpPr/>
          <p:nvPr/>
        </p:nvSpPr>
        <p:spPr>
          <a:xfrm>
            <a:off x="911424" y="1772816"/>
            <a:ext cx="4483008" cy="3456384"/>
          </a:xfrm>
          <a:prstGeom prst="roundRect">
            <a:avLst/>
          </a:prstGeom>
          <a:solidFill>
            <a:srgbClr val="FFFFFF">
              <a:alpha val="6784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829998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Protective Factors</a:t>
            </a:r>
          </a:p>
        </p:txBody>
      </p:sp>
      <p:sp>
        <p:nvSpPr>
          <p:cNvPr id="2" name="Content Placeholder 1"/>
          <p:cNvSpPr>
            <a:spLocks noGrp="1"/>
          </p:cNvSpPr>
          <p:nvPr>
            <p:ph idx="1"/>
          </p:nvPr>
        </p:nvSpPr>
        <p:spPr>
          <a:xfrm>
            <a:off x="677334" y="1450696"/>
            <a:ext cx="5058626" cy="4930631"/>
          </a:xfrm>
        </p:spPr>
        <p:txBody>
          <a:bodyPr>
            <a:normAutofit/>
          </a:bodyPr>
          <a:lstStyle/>
          <a:p>
            <a:pPr lvl="1">
              <a:buBlip>
                <a:blip r:embed="rId3"/>
              </a:buBlip>
            </a:pPr>
            <a:r>
              <a:rPr lang="en-GB" dirty="0"/>
              <a:t>Strong social support</a:t>
            </a:r>
          </a:p>
          <a:p>
            <a:pPr lvl="1">
              <a:buBlip>
                <a:blip r:embed="rId3"/>
              </a:buBlip>
            </a:pPr>
            <a:r>
              <a:rPr lang="en-GB" dirty="0"/>
              <a:t>Good agency support</a:t>
            </a:r>
          </a:p>
          <a:p>
            <a:pPr lvl="1">
              <a:buBlip>
                <a:blip r:embed="rId3"/>
              </a:buBlip>
            </a:pPr>
            <a:r>
              <a:rPr lang="en-GB" dirty="0"/>
              <a:t>An agency culture that recognising that vicarious trauma symptoms are a common consequence of working with trauma</a:t>
            </a:r>
          </a:p>
          <a:p>
            <a:pPr lvl="1">
              <a:buBlip>
                <a:blip r:embed="rId3"/>
              </a:buBlip>
            </a:pPr>
            <a:r>
              <a:rPr lang="en-GB" dirty="0"/>
              <a:t>Supportive colleagues</a:t>
            </a:r>
          </a:p>
          <a:p>
            <a:pPr lvl="1">
              <a:buBlip>
                <a:blip r:embed="rId3"/>
              </a:buBlip>
            </a:pPr>
            <a:r>
              <a:rPr lang="en-GB" dirty="0"/>
              <a:t>Regular breaks</a:t>
            </a:r>
          </a:p>
        </p:txBody>
      </p:sp>
      <p:sp>
        <p:nvSpPr>
          <p:cNvPr id="5" name="Content Placeholder 1"/>
          <p:cNvSpPr txBox="1">
            <a:spLocks/>
          </p:cNvSpPr>
          <p:nvPr/>
        </p:nvSpPr>
        <p:spPr>
          <a:xfrm>
            <a:off x="6264297" y="1450696"/>
            <a:ext cx="5562682" cy="4930631"/>
          </a:xfrm>
          <a:prstGeom prst="rect">
            <a:avLst/>
          </a:prstGeom>
        </p:spPr>
        <p:txBody>
          <a:bodyPr vert="horz" lIns="91440" tIns="45720" rIns="91440" bIns="45720" rtlCol="0">
            <a:noAutofit/>
          </a:bodyPr>
          <a:lstStyle>
            <a:lvl1pPr marL="0" indent="0" algn="l" defTabSz="457200" rtl="0" eaLnBrk="1" latinLnBrk="0" hangingPunct="1">
              <a:spcBef>
                <a:spcPts val="0"/>
              </a:spcBef>
              <a:spcAft>
                <a:spcPts val="600"/>
              </a:spcAft>
              <a:buClr>
                <a:schemeClr val="accent1"/>
              </a:buClr>
              <a:buSzPct val="80000"/>
              <a:buFont typeface="Wingdings 3" charset="2"/>
              <a:buNone/>
              <a:defRPr sz="4400" kern="1200">
                <a:solidFill>
                  <a:schemeClr val="tx1"/>
                </a:solidFill>
                <a:latin typeface="Calibri" panose="020F0502020204030204" pitchFamily="34" charset="0"/>
                <a:ea typeface="+mn-ea"/>
                <a:cs typeface="Calibri" panose="020F0502020204030204" pitchFamily="34" charset="0"/>
              </a:defRPr>
            </a:lvl1pPr>
            <a:lvl2pPr marL="800100" indent="-628650" algn="l" defTabSz="457200" rtl="0" eaLnBrk="1" latinLnBrk="0" hangingPunct="1">
              <a:spcBef>
                <a:spcPts val="0"/>
              </a:spcBef>
              <a:spcAft>
                <a:spcPts val="600"/>
              </a:spcAft>
              <a:buClr>
                <a:schemeClr val="accent2">
                  <a:lumMod val="75000"/>
                </a:schemeClr>
              </a:buClr>
              <a:buSzPct val="80000"/>
              <a:buFont typeface="Wingdings 3" charset="2"/>
              <a:buChar char=""/>
              <a:defRPr sz="3600" kern="1200">
                <a:solidFill>
                  <a:schemeClr val="tx1"/>
                </a:solidFill>
                <a:latin typeface="Calibri" panose="020F0502020204030204" pitchFamily="34" charset="0"/>
                <a:ea typeface="+mn-ea"/>
                <a:cs typeface="Calibri" panose="020F0502020204030204" pitchFamily="34" charset="0"/>
              </a:defRPr>
            </a:lvl2pPr>
            <a:lvl3pPr marL="1257300" indent="-457200" algn="l" defTabSz="457200" rtl="0" eaLnBrk="1" latinLnBrk="0" hangingPunct="1">
              <a:spcBef>
                <a:spcPts val="0"/>
              </a:spcBef>
              <a:spcAft>
                <a:spcPts val="600"/>
              </a:spcAft>
              <a:buClr>
                <a:schemeClr val="accent2">
                  <a:lumMod val="75000"/>
                </a:schemeClr>
              </a:buClr>
              <a:buSzPct val="100000"/>
              <a:buFont typeface="Arial" panose="020B0604020202020204" pitchFamily="34" charset="0"/>
              <a:buChar char="•"/>
              <a:defRPr sz="3200" kern="1200">
                <a:solidFill>
                  <a:schemeClr val="tx1"/>
                </a:solidFill>
                <a:latin typeface="Calibri" panose="020F0502020204030204" pitchFamily="34" charset="0"/>
                <a:ea typeface="+mn-ea"/>
                <a:cs typeface="Calibri" panose="020F0502020204030204" pitchFamily="34" charset="0"/>
              </a:defRPr>
            </a:lvl3pPr>
            <a:lvl4pPr marL="1619250" indent="-361950" algn="l" defTabSz="457200" rtl="0" eaLnBrk="1" latinLnBrk="0" hangingPunct="1">
              <a:spcBef>
                <a:spcPts val="0"/>
              </a:spcBef>
              <a:spcAft>
                <a:spcPts val="600"/>
              </a:spcAft>
              <a:buClr>
                <a:schemeClr val="accent2">
                  <a:lumMod val="75000"/>
                </a:schemeClr>
              </a:buClr>
              <a:buSzPct val="100000"/>
              <a:buFont typeface="Arial" panose="020B0604020202020204" pitchFamily="34" charset="0"/>
              <a:buChar char="•"/>
              <a:defRPr sz="2800" kern="1200">
                <a:solidFill>
                  <a:schemeClr val="tx1"/>
                </a:solidFill>
                <a:latin typeface="Calibri" panose="020F0502020204030204" pitchFamily="34" charset="0"/>
                <a:ea typeface="+mn-ea"/>
                <a:cs typeface="Calibri" panose="020F0502020204030204" pitchFamily="34" charset="0"/>
              </a:defRPr>
            </a:lvl4pPr>
            <a:lvl5pPr marL="2057400" indent="-228600" algn="l" defTabSz="457200" rtl="0" eaLnBrk="1" latinLnBrk="0" hangingPunct="1">
              <a:spcBef>
                <a:spcPts val="1000"/>
              </a:spcBef>
              <a:spcAft>
                <a:spcPts val="0"/>
              </a:spcAft>
              <a:buClr>
                <a:schemeClr val="accent2">
                  <a:lumMod val="75000"/>
                </a:schemeClr>
              </a:buClr>
              <a:buSzPct val="100000"/>
              <a:buFont typeface="Arial" panose="020B0604020202020204" pitchFamily="34" charset="0"/>
              <a:buChar char="•"/>
              <a:defRPr sz="3600" kern="1200">
                <a:solidFill>
                  <a:schemeClr val="tx1"/>
                </a:solidFill>
                <a:latin typeface="Calibri" panose="020F0502020204030204" pitchFamily="34" charset="0"/>
                <a:ea typeface="+mn-ea"/>
                <a:cs typeface="Calibri" panose="020F0502020204030204" pitchFamily="34" charset="0"/>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635000" lvl="1" indent="-457200" defTabSz="914400">
              <a:lnSpc>
                <a:spcPct val="70000"/>
              </a:lnSpc>
              <a:buBlip>
                <a:blip r:embed="rId3"/>
              </a:buBlip>
            </a:pPr>
            <a:r>
              <a:rPr lang="en-GB" sz="3400" dirty="0">
                <a:solidFill>
                  <a:srgbClr val="000000"/>
                </a:solidFill>
                <a:latin typeface="Outfit" pitchFamily="2" charset="0"/>
                <a:cs typeface="+mn-cs"/>
              </a:rPr>
              <a:t>Meaningful activities outside of work</a:t>
            </a:r>
          </a:p>
          <a:p>
            <a:pPr marL="635000" lvl="1" indent="-457200" defTabSz="914400">
              <a:lnSpc>
                <a:spcPct val="70000"/>
              </a:lnSpc>
              <a:buBlip>
                <a:blip r:embed="rId3"/>
              </a:buBlip>
            </a:pPr>
            <a:r>
              <a:rPr lang="en-GB" sz="3400" dirty="0">
                <a:solidFill>
                  <a:srgbClr val="000000"/>
                </a:solidFill>
                <a:latin typeface="Outfit" pitchFamily="2" charset="0"/>
                <a:cs typeface="+mn-cs"/>
              </a:rPr>
              <a:t>Good physical health / regular physical activity</a:t>
            </a:r>
          </a:p>
          <a:p>
            <a:pPr marL="635000" lvl="1" indent="-457200" defTabSz="914400">
              <a:lnSpc>
                <a:spcPct val="70000"/>
              </a:lnSpc>
              <a:buBlip>
                <a:blip r:embed="rId3"/>
              </a:buBlip>
            </a:pPr>
            <a:r>
              <a:rPr lang="en-GB" sz="3400" dirty="0">
                <a:solidFill>
                  <a:srgbClr val="000000"/>
                </a:solidFill>
                <a:latin typeface="Outfit" pitchFamily="2" charset="0"/>
                <a:cs typeface="+mn-cs"/>
              </a:rPr>
              <a:t>Quality supervision</a:t>
            </a:r>
          </a:p>
          <a:p>
            <a:pPr marL="635000" lvl="1" indent="-457200" defTabSz="914400">
              <a:lnSpc>
                <a:spcPct val="70000"/>
              </a:lnSpc>
              <a:buBlip>
                <a:blip r:embed="rId3"/>
              </a:buBlip>
            </a:pPr>
            <a:r>
              <a:rPr lang="en-GB" sz="3400" dirty="0">
                <a:solidFill>
                  <a:srgbClr val="000000"/>
                </a:solidFill>
                <a:latin typeface="Outfit" pitchFamily="2" charset="0"/>
                <a:cs typeface="+mn-cs"/>
              </a:rPr>
              <a:t>Self awareness</a:t>
            </a:r>
          </a:p>
          <a:p>
            <a:pPr marL="635000" lvl="1" indent="-457200" defTabSz="914400">
              <a:lnSpc>
                <a:spcPct val="70000"/>
              </a:lnSpc>
              <a:buBlip>
                <a:blip r:embed="rId3"/>
              </a:buBlip>
            </a:pPr>
            <a:r>
              <a:rPr lang="en-GB" sz="3400" dirty="0">
                <a:solidFill>
                  <a:srgbClr val="000000"/>
                </a:solidFill>
                <a:latin typeface="Outfit" pitchFamily="2" charset="0"/>
                <a:cs typeface="+mn-cs"/>
              </a:rPr>
              <a:t>Experience</a:t>
            </a:r>
          </a:p>
          <a:p>
            <a:pPr marL="635000" lvl="1" indent="-457200" defTabSz="914400">
              <a:lnSpc>
                <a:spcPct val="70000"/>
              </a:lnSpc>
              <a:buBlip>
                <a:blip r:embed="rId3"/>
              </a:buBlip>
            </a:pPr>
            <a:r>
              <a:rPr lang="en-GB" sz="3400" dirty="0">
                <a:solidFill>
                  <a:srgbClr val="000000"/>
                </a:solidFill>
                <a:latin typeface="Outfit" pitchFamily="2" charset="0"/>
                <a:cs typeface="+mn-cs"/>
              </a:rPr>
              <a:t>An ability to ask </a:t>
            </a:r>
            <a:r>
              <a:rPr lang="en-GB" sz="3400">
                <a:solidFill>
                  <a:srgbClr val="000000"/>
                </a:solidFill>
                <a:latin typeface="Outfit" pitchFamily="2" charset="0"/>
                <a:cs typeface="+mn-cs"/>
              </a:rPr>
              <a:t>for help</a:t>
            </a:r>
          </a:p>
          <a:p>
            <a:pPr marL="635000" lvl="1" indent="-457200" defTabSz="914400">
              <a:lnSpc>
                <a:spcPct val="70000"/>
              </a:lnSpc>
              <a:buBlip>
                <a:blip r:embed="rId3"/>
              </a:buBlip>
            </a:pPr>
            <a:r>
              <a:rPr lang="en-GB" sz="3400">
                <a:solidFill>
                  <a:srgbClr val="000000"/>
                </a:solidFill>
                <a:latin typeface="Outfit" pitchFamily="2" charset="0"/>
                <a:cs typeface="+mn-cs"/>
              </a:rPr>
              <a:t>Access </a:t>
            </a:r>
            <a:r>
              <a:rPr lang="en-GB" sz="3400" dirty="0">
                <a:solidFill>
                  <a:srgbClr val="000000"/>
                </a:solidFill>
                <a:latin typeface="Outfit" pitchFamily="2" charset="0"/>
                <a:cs typeface="+mn-cs"/>
              </a:rPr>
              <a:t>to training</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FD4C3-7485-4FF4-8255-DD9B35AA24B4}"/>
              </a:ext>
            </a:extLst>
          </p:cNvPr>
          <p:cNvSpPr>
            <a:spLocks noGrp="1"/>
          </p:cNvSpPr>
          <p:nvPr>
            <p:ph type="title"/>
          </p:nvPr>
        </p:nvSpPr>
        <p:spPr>
          <a:xfrm>
            <a:off x="6306755" y="355726"/>
            <a:ext cx="5394940" cy="1320800"/>
          </a:xfrm>
        </p:spPr>
        <p:txBody>
          <a:bodyPr>
            <a:normAutofit/>
          </a:bodyPr>
          <a:lstStyle/>
          <a:p>
            <a:pPr>
              <a:lnSpc>
                <a:spcPct val="90000"/>
              </a:lnSpc>
            </a:pPr>
            <a:r>
              <a:rPr lang="en-GB" sz="4200" dirty="0"/>
              <a:t>Barriers to disclosure</a:t>
            </a:r>
          </a:p>
        </p:txBody>
      </p:sp>
      <p:sp>
        <p:nvSpPr>
          <p:cNvPr id="25" name="Content Placeholder 2">
            <a:extLst>
              <a:ext uri="{FF2B5EF4-FFF2-40B4-BE49-F238E27FC236}">
                <a16:creationId xmlns:a16="http://schemas.microsoft.com/office/drawing/2014/main" id="{7382EB27-3623-4B73-88E3-6106BC3135DD}"/>
              </a:ext>
            </a:extLst>
          </p:cNvPr>
          <p:cNvSpPr>
            <a:spLocks noGrp="1"/>
          </p:cNvSpPr>
          <p:nvPr>
            <p:ph idx="1"/>
          </p:nvPr>
        </p:nvSpPr>
        <p:spPr>
          <a:xfrm>
            <a:off x="4781952" y="1872232"/>
            <a:ext cx="7267074" cy="4372558"/>
          </a:xfrm>
        </p:spPr>
        <p:txBody>
          <a:bodyPr>
            <a:normAutofit lnSpcReduction="10000"/>
          </a:bodyPr>
          <a:lstStyle/>
          <a:p>
            <a:pPr marL="342900" indent="-342900">
              <a:lnSpc>
                <a:spcPct val="90000"/>
              </a:lnSpc>
              <a:buFont typeface="Arial" panose="020B0604020202020204" pitchFamily="34" charset="0"/>
              <a:buChar char="•"/>
            </a:pPr>
            <a:r>
              <a:rPr lang="en-GB" sz="3200" dirty="0"/>
              <a:t>Fear of being judged</a:t>
            </a:r>
          </a:p>
          <a:p>
            <a:pPr marL="342900" indent="-342900">
              <a:lnSpc>
                <a:spcPct val="90000"/>
              </a:lnSpc>
              <a:buFont typeface="Arial" panose="020B0604020202020204" pitchFamily="34" charset="0"/>
              <a:buChar char="•"/>
            </a:pPr>
            <a:r>
              <a:rPr lang="en-GB" sz="3200" dirty="0"/>
              <a:t>Stigma</a:t>
            </a:r>
          </a:p>
          <a:p>
            <a:pPr marL="342900" indent="-342900">
              <a:lnSpc>
                <a:spcPct val="90000"/>
              </a:lnSpc>
              <a:buFont typeface="Arial" panose="020B0604020202020204" pitchFamily="34" charset="0"/>
              <a:buChar char="•"/>
            </a:pPr>
            <a:r>
              <a:rPr lang="en-GB" sz="3200" dirty="0"/>
              <a:t>Lack of knowledge/awareness of the indicators of vicarious trauma</a:t>
            </a:r>
          </a:p>
          <a:p>
            <a:pPr marL="342900" indent="-342900">
              <a:lnSpc>
                <a:spcPct val="90000"/>
              </a:lnSpc>
              <a:buFont typeface="Arial" panose="020B0604020202020204" pitchFamily="34" charset="0"/>
              <a:buChar char="•"/>
            </a:pPr>
            <a:r>
              <a:rPr lang="en-GB" sz="3200" dirty="0"/>
              <a:t>Unsure who to speak to or with</a:t>
            </a:r>
          </a:p>
          <a:p>
            <a:pPr marL="342900" indent="-342900">
              <a:lnSpc>
                <a:spcPct val="90000"/>
              </a:lnSpc>
              <a:buFont typeface="Arial" panose="020B0604020202020204" pitchFamily="34" charset="0"/>
              <a:buChar char="•"/>
            </a:pPr>
            <a:r>
              <a:rPr lang="en-GB" sz="3200" dirty="0"/>
              <a:t>Being newer so less likely to want to be seen as not coping</a:t>
            </a:r>
          </a:p>
          <a:p>
            <a:pPr marL="342900" indent="-342900">
              <a:lnSpc>
                <a:spcPct val="90000"/>
              </a:lnSpc>
              <a:buFont typeface="Arial" panose="020B0604020202020204" pitchFamily="34" charset="0"/>
              <a:buChar char="•"/>
            </a:pPr>
            <a:r>
              <a:rPr lang="en-GB" sz="3200" dirty="0"/>
              <a:t>Relationship with line manager</a:t>
            </a:r>
          </a:p>
          <a:p>
            <a:pPr marL="342900" indent="-342900">
              <a:lnSpc>
                <a:spcPct val="90000"/>
              </a:lnSpc>
              <a:buFont typeface="Arial" panose="020B0604020202020204" pitchFamily="34" charset="0"/>
              <a:buChar char="•"/>
            </a:pPr>
            <a:r>
              <a:rPr lang="en-GB" sz="3200" dirty="0"/>
              <a:t>Hope of progression/promotion</a:t>
            </a:r>
          </a:p>
          <a:p>
            <a:pPr>
              <a:lnSpc>
                <a:spcPct val="90000"/>
              </a:lnSpc>
            </a:pPr>
            <a:endParaRPr lang="en-GB" sz="2400" dirty="0"/>
          </a:p>
          <a:p>
            <a:pPr>
              <a:lnSpc>
                <a:spcPct val="90000"/>
              </a:lnSpc>
            </a:pPr>
            <a:endParaRPr lang="en-GB" sz="2400" dirty="0"/>
          </a:p>
          <a:p>
            <a:pPr>
              <a:lnSpc>
                <a:spcPct val="90000"/>
              </a:lnSpc>
            </a:pPr>
            <a:endParaRPr lang="en-GB" sz="2400" dirty="0"/>
          </a:p>
          <a:p>
            <a:pPr>
              <a:lnSpc>
                <a:spcPct val="90000"/>
              </a:lnSpc>
            </a:pPr>
            <a:endParaRPr lang="en-GB" sz="2400" dirty="0"/>
          </a:p>
        </p:txBody>
      </p:sp>
      <p:pic>
        <p:nvPicPr>
          <p:cNvPr id="26" name="Picture 4" descr="Red toy person in front of two lines of white figures">
            <a:extLst>
              <a:ext uri="{FF2B5EF4-FFF2-40B4-BE49-F238E27FC236}">
                <a16:creationId xmlns:a16="http://schemas.microsoft.com/office/drawing/2014/main" id="{3626A7BC-5F08-4EA4-A734-C0CCFC0BFDD4}"/>
              </a:ext>
            </a:extLst>
          </p:cNvPr>
          <p:cNvPicPr>
            <a:picLocks noChangeAspect="1"/>
          </p:cNvPicPr>
          <p:nvPr/>
        </p:nvPicPr>
        <p:blipFill rotWithShape="1">
          <a:blip r:embed="rId3"/>
          <a:srcRect l="26066" r="22211"/>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Tree>
    <p:extLst>
      <p:ext uri="{BB962C8B-B14F-4D97-AF65-F5344CB8AC3E}">
        <p14:creationId xmlns:p14="http://schemas.microsoft.com/office/powerpoint/2010/main" val="638400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5">
                                            <p:txEl>
                                              <p:pRg st="0" end="0"/>
                                            </p:txEl>
                                          </p:spTgt>
                                        </p:tgtEl>
                                        <p:attrNameLst>
                                          <p:attrName>style.visibility</p:attrName>
                                        </p:attrNameLst>
                                      </p:cBhvr>
                                      <p:to>
                                        <p:strVal val="visible"/>
                                      </p:to>
                                    </p:set>
                                    <p:animEffect transition="in" filter="fade">
                                      <p:cBhvr>
                                        <p:cTn id="7" dur="500"/>
                                        <p:tgtEl>
                                          <p:spTgt spid="2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5">
                                            <p:txEl>
                                              <p:pRg st="1" end="1"/>
                                            </p:txEl>
                                          </p:spTgt>
                                        </p:tgtEl>
                                        <p:attrNameLst>
                                          <p:attrName>style.visibility</p:attrName>
                                        </p:attrNameLst>
                                      </p:cBhvr>
                                      <p:to>
                                        <p:strVal val="visible"/>
                                      </p:to>
                                    </p:set>
                                    <p:animEffect transition="in" filter="fade">
                                      <p:cBhvr>
                                        <p:cTn id="12" dur="500"/>
                                        <p:tgtEl>
                                          <p:spTgt spid="2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5">
                                            <p:txEl>
                                              <p:pRg st="2" end="2"/>
                                            </p:txEl>
                                          </p:spTgt>
                                        </p:tgtEl>
                                        <p:attrNameLst>
                                          <p:attrName>style.visibility</p:attrName>
                                        </p:attrNameLst>
                                      </p:cBhvr>
                                      <p:to>
                                        <p:strVal val="visible"/>
                                      </p:to>
                                    </p:set>
                                    <p:animEffect transition="in" filter="fade">
                                      <p:cBhvr>
                                        <p:cTn id="17" dur="500"/>
                                        <p:tgtEl>
                                          <p:spTgt spid="2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5">
                                            <p:txEl>
                                              <p:pRg st="3" end="3"/>
                                            </p:txEl>
                                          </p:spTgt>
                                        </p:tgtEl>
                                        <p:attrNameLst>
                                          <p:attrName>style.visibility</p:attrName>
                                        </p:attrNameLst>
                                      </p:cBhvr>
                                      <p:to>
                                        <p:strVal val="visible"/>
                                      </p:to>
                                    </p:set>
                                    <p:animEffect transition="in" filter="fade">
                                      <p:cBhvr>
                                        <p:cTn id="22" dur="500"/>
                                        <p:tgtEl>
                                          <p:spTgt spid="2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5">
                                            <p:txEl>
                                              <p:pRg st="4" end="4"/>
                                            </p:txEl>
                                          </p:spTgt>
                                        </p:tgtEl>
                                        <p:attrNameLst>
                                          <p:attrName>style.visibility</p:attrName>
                                        </p:attrNameLst>
                                      </p:cBhvr>
                                      <p:to>
                                        <p:strVal val="visible"/>
                                      </p:to>
                                    </p:set>
                                    <p:animEffect transition="in" filter="fade">
                                      <p:cBhvr>
                                        <p:cTn id="27" dur="500"/>
                                        <p:tgtEl>
                                          <p:spTgt spid="2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5">
                                            <p:txEl>
                                              <p:pRg st="5" end="5"/>
                                            </p:txEl>
                                          </p:spTgt>
                                        </p:tgtEl>
                                        <p:attrNameLst>
                                          <p:attrName>style.visibility</p:attrName>
                                        </p:attrNameLst>
                                      </p:cBhvr>
                                      <p:to>
                                        <p:strVal val="visible"/>
                                      </p:to>
                                    </p:set>
                                    <p:animEffect transition="in" filter="fade">
                                      <p:cBhvr>
                                        <p:cTn id="32" dur="500"/>
                                        <p:tgtEl>
                                          <p:spTgt spid="2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5">
                                            <p:txEl>
                                              <p:pRg st="6" end="6"/>
                                            </p:txEl>
                                          </p:spTgt>
                                        </p:tgtEl>
                                        <p:attrNameLst>
                                          <p:attrName>style.visibility</p:attrName>
                                        </p:attrNameLst>
                                      </p:cBhvr>
                                      <p:to>
                                        <p:strVal val="visible"/>
                                      </p:to>
                                    </p:set>
                                    <p:animEffect transition="in" filter="fade">
                                      <p:cBhvr>
                                        <p:cTn id="37" dur="500"/>
                                        <p:tgtEl>
                                          <p:spTgt spid="2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AC74A-F108-4F2F-9FED-5931FA011804}"/>
              </a:ext>
            </a:extLst>
          </p:cNvPr>
          <p:cNvSpPr>
            <a:spLocks noGrp="1"/>
          </p:cNvSpPr>
          <p:nvPr>
            <p:ph type="title"/>
          </p:nvPr>
        </p:nvSpPr>
        <p:spPr>
          <a:xfrm>
            <a:off x="990155" y="155575"/>
            <a:ext cx="2835887" cy="1320800"/>
          </a:xfrm>
        </p:spPr>
        <p:txBody>
          <a:bodyPr>
            <a:normAutofit/>
          </a:bodyPr>
          <a:lstStyle/>
          <a:p>
            <a:r>
              <a:rPr lang="en-GB" dirty="0"/>
              <a:t>Alone:</a:t>
            </a:r>
          </a:p>
        </p:txBody>
      </p:sp>
      <p:graphicFrame>
        <p:nvGraphicFramePr>
          <p:cNvPr id="6" name="Content Placeholder 2">
            <a:extLst>
              <a:ext uri="{FF2B5EF4-FFF2-40B4-BE49-F238E27FC236}">
                <a16:creationId xmlns:a16="http://schemas.microsoft.com/office/drawing/2014/main" id="{90D9FF97-E930-4FFA-B2FA-C7EAF1027B1B}"/>
              </a:ext>
            </a:extLst>
          </p:cNvPr>
          <p:cNvGraphicFramePr>
            <a:graphicFrameLocks noGrp="1"/>
          </p:cNvGraphicFramePr>
          <p:nvPr>
            <p:ph idx="1"/>
            <p:extLst>
              <p:ext uri="{D42A27DB-BD31-4B8C-83A1-F6EECF244321}">
                <p14:modId xmlns:p14="http://schemas.microsoft.com/office/powerpoint/2010/main" val="2529923941"/>
              </p:ext>
            </p:extLst>
          </p:nvPr>
        </p:nvGraphicFramePr>
        <p:xfrm>
          <a:off x="677863" y="1335505"/>
          <a:ext cx="10728074" cy="47065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483127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47C54C7A-56FE-4F14-BC17-8E2B2B50557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893" r="-2" b="-2"/>
          <a:stretch/>
        </p:blipFill>
        <p:spPr bwMode="auto">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065E84F-B935-4A29-8B9E-D2C575F0B138}"/>
              </a:ext>
            </a:extLst>
          </p:cNvPr>
          <p:cNvSpPr>
            <a:spLocks noGrp="1"/>
          </p:cNvSpPr>
          <p:nvPr>
            <p:ph type="title"/>
          </p:nvPr>
        </p:nvSpPr>
        <p:spPr>
          <a:xfrm>
            <a:off x="677333" y="609600"/>
            <a:ext cx="3851123" cy="1320800"/>
          </a:xfrm>
        </p:spPr>
        <p:txBody>
          <a:bodyPr>
            <a:normAutofit/>
          </a:bodyPr>
          <a:lstStyle/>
          <a:p>
            <a:r>
              <a:rPr lang="en-GB" dirty="0"/>
              <a:t>Discussion</a:t>
            </a:r>
          </a:p>
        </p:txBody>
      </p:sp>
      <p:sp>
        <p:nvSpPr>
          <p:cNvPr id="3" name="Content Placeholder 2">
            <a:extLst>
              <a:ext uri="{FF2B5EF4-FFF2-40B4-BE49-F238E27FC236}">
                <a16:creationId xmlns:a16="http://schemas.microsoft.com/office/drawing/2014/main" id="{23CC978F-5C3D-46D4-9D2C-72CC106CEC20}"/>
              </a:ext>
            </a:extLst>
          </p:cNvPr>
          <p:cNvSpPr>
            <a:spLocks noGrp="1"/>
          </p:cNvSpPr>
          <p:nvPr>
            <p:ph idx="1"/>
          </p:nvPr>
        </p:nvSpPr>
        <p:spPr>
          <a:xfrm>
            <a:off x="677334" y="2160589"/>
            <a:ext cx="3851122" cy="3880773"/>
          </a:xfrm>
        </p:spPr>
        <p:txBody>
          <a:bodyPr>
            <a:normAutofit/>
          </a:bodyPr>
          <a:lstStyle/>
          <a:p>
            <a:r>
              <a:rPr lang="en-GB" dirty="0"/>
              <a:t>What does a healthy workplace look like?</a:t>
            </a:r>
          </a:p>
        </p:txBody>
      </p:sp>
    </p:spTree>
    <p:extLst>
      <p:ext uri="{BB962C8B-B14F-4D97-AF65-F5344CB8AC3E}">
        <p14:creationId xmlns:p14="http://schemas.microsoft.com/office/powerpoint/2010/main" val="36965347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9B2A4-83C3-4922-B2B7-2DFCA879D377}"/>
              </a:ext>
            </a:extLst>
          </p:cNvPr>
          <p:cNvSpPr>
            <a:spLocks noGrp="1"/>
          </p:cNvSpPr>
          <p:nvPr>
            <p:ph type="title"/>
          </p:nvPr>
        </p:nvSpPr>
        <p:spPr/>
        <p:txBody>
          <a:bodyPr/>
          <a:lstStyle/>
          <a:p>
            <a:r>
              <a:rPr lang="en-GB" dirty="0"/>
              <a:t>Managers</a:t>
            </a:r>
          </a:p>
        </p:txBody>
      </p:sp>
      <p:sp>
        <p:nvSpPr>
          <p:cNvPr id="3" name="Content Placeholder 2">
            <a:extLst>
              <a:ext uri="{FF2B5EF4-FFF2-40B4-BE49-F238E27FC236}">
                <a16:creationId xmlns:a16="http://schemas.microsoft.com/office/drawing/2014/main" id="{9C1E306B-B82E-4E97-9894-BA4AE0060975}"/>
              </a:ext>
            </a:extLst>
          </p:cNvPr>
          <p:cNvSpPr>
            <a:spLocks noGrp="1"/>
          </p:cNvSpPr>
          <p:nvPr>
            <p:ph idx="1"/>
          </p:nvPr>
        </p:nvSpPr>
        <p:spPr>
          <a:xfrm>
            <a:off x="677334" y="1340769"/>
            <a:ext cx="9955170" cy="5400600"/>
          </a:xfrm>
        </p:spPr>
        <p:txBody>
          <a:bodyPr>
            <a:normAutofit fontScale="85000" lnSpcReduction="20000"/>
          </a:bodyPr>
          <a:lstStyle/>
          <a:p>
            <a:r>
              <a:rPr lang="en-GB" sz="3200" b="1" dirty="0"/>
              <a:t>When managing services, you can help reduce the issue of vicarious trauma by:</a:t>
            </a:r>
          </a:p>
          <a:p>
            <a:pPr marL="457200" indent="-457200">
              <a:buFont typeface="Arial" panose="020B0604020202020204" pitchFamily="34" charset="0"/>
              <a:buChar char="•"/>
            </a:pPr>
            <a:r>
              <a:rPr lang="en-GB" sz="3200" dirty="0"/>
              <a:t>Providing a psychologically healthy workplace</a:t>
            </a:r>
          </a:p>
          <a:p>
            <a:pPr marL="457200" indent="-457200">
              <a:buFont typeface="Arial" panose="020B0604020202020204" pitchFamily="34" charset="0"/>
              <a:buChar char="•"/>
            </a:pPr>
            <a:r>
              <a:rPr lang="en-GB" sz="3200" dirty="0"/>
              <a:t>Being proactive in recognising VT and increasing protective factors</a:t>
            </a:r>
          </a:p>
          <a:p>
            <a:pPr marL="457200" indent="-457200">
              <a:buFont typeface="Arial" panose="020B0604020202020204" pitchFamily="34" charset="0"/>
              <a:buChar char="•"/>
            </a:pPr>
            <a:r>
              <a:rPr lang="en-GB" sz="3200" dirty="0"/>
              <a:t>Team meetings and supervision to include emotional check ups</a:t>
            </a:r>
          </a:p>
          <a:p>
            <a:pPr marL="457200" indent="-457200">
              <a:buFont typeface="Arial" panose="020B0604020202020204" pitchFamily="34" charset="0"/>
              <a:buChar char="•"/>
            </a:pPr>
            <a:r>
              <a:rPr lang="en-GB" sz="3200" dirty="0"/>
              <a:t>Balance Caseloads</a:t>
            </a:r>
          </a:p>
          <a:p>
            <a:pPr marL="457200" indent="-457200">
              <a:buFont typeface="Arial" panose="020B0604020202020204" pitchFamily="34" charset="0"/>
              <a:buChar char="•"/>
            </a:pPr>
            <a:r>
              <a:rPr lang="en-GB" sz="3200" dirty="0"/>
              <a:t>Address any boundaries issues</a:t>
            </a:r>
          </a:p>
          <a:p>
            <a:pPr marL="457200" indent="-457200">
              <a:buFont typeface="Arial" panose="020B0604020202020204" pitchFamily="34" charset="0"/>
              <a:buChar char="•"/>
            </a:pPr>
            <a:r>
              <a:rPr lang="en-GB" sz="3200" dirty="0"/>
              <a:t>Promote relevant education and training, raise awareness</a:t>
            </a:r>
          </a:p>
          <a:p>
            <a:pPr marL="457200" indent="-457200">
              <a:buFont typeface="Arial" panose="020B0604020202020204" pitchFamily="34" charset="0"/>
              <a:buChar char="•"/>
            </a:pPr>
            <a:r>
              <a:rPr lang="en-GB" sz="3200" dirty="0"/>
              <a:t>Provide information and access to support services, such as employee assistance programmes</a:t>
            </a:r>
          </a:p>
          <a:p>
            <a:pPr marL="457200" marR="0" lvl="0" indent="-457200" algn="l" defTabSz="457200" rtl="0" eaLnBrk="1" fontAlgn="auto" latinLnBrk="0" hangingPunct="1">
              <a:lnSpc>
                <a:spcPct val="100000"/>
              </a:lnSpc>
              <a:spcBef>
                <a:spcPts val="0"/>
              </a:spcBef>
              <a:spcAft>
                <a:spcPts val="600"/>
              </a:spcAft>
              <a:buClr>
                <a:srgbClr val="90C226"/>
              </a:buClr>
              <a:buSzPct val="80000"/>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rPr>
              <a:t>Be approachable and encourage safe disclosure</a:t>
            </a:r>
            <a:endParaRPr lang="en-GB" sz="3200" dirty="0"/>
          </a:p>
          <a:p>
            <a:pPr marL="457200" indent="-457200">
              <a:buFont typeface="Arial" panose="020B0604020202020204" pitchFamily="34" charset="0"/>
              <a:buChar char="•"/>
            </a:pPr>
            <a:r>
              <a:rPr lang="en-GB" sz="3200" dirty="0"/>
              <a:t>Support altruistic activities such as self care</a:t>
            </a:r>
          </a:p>
          <a:p>
            <a:pPr marL="457200" indent="-457200">
              <a:buFont typeface="Arial" panose="020B0604020202020204" pitchFamily="34" charset="0"/>
              <a:buChar char="•"/>
            </a:pPr>
            <a:endParaRPr lang="en-GB" sz="3200" dirty="0"/>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pPr marL="457200" indent="-457200">
              <a:buFont typeface="Arial" panose="020B0604020202020204" pitchFamily="34" charset="0"/>
              <a:buChar char="•"/>
            </a:pPr>
            <a:endParaRPr lang="en-GB" sz="2800" dirty="0"/>
          </a:p>
          <a:p>
            <a:endParaRPr lang="en-GB" dirty="0"/>
          </a:p>
        </p:txBody>
      </p:sp>
    </p:spTree>
    <p:extLst>
      <p:ext uri="{BB962C8B-B14F-4D97-AF65-F5344CB8AC3E}">
        <p14:creationId xmlns:p14="http://schemas.microsoft.com/office/powerpoint/2010/main" val="38252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5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fade">
                                      <p:cBhvr>
                                        <p:cTn id="4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7789-3759-4315-8AAB-5FECCF38A645}"/>
              </a:ext>
            </a:extLst>
          </p:cNvPr>
          <p:cNvSpPr>
            <a:spLocks noGrp="1"/>
          </p:cNvSpPr>
          <p:nvPr>
            <p:ph type="title"/>
          </p:nvPr>
        </p:nvSpPr>
        <p:spPr/>
        <p:txBody>
          <a:bodyPr/>
          <a:lstStyle/>
          <a:p>
            <a:r>
              <a:rPr lang="en-GB" dirty="0"/>
              <a:t>Co-workers</a:t>
            </a:r>
          </a:p>
        </p:txBody>
      </p:sp>
      <p:sp>
        <p:nvSpPr>
          <p:cNvPr id="3" name="Content Placeholder 2">
            <a:extLst>
              <a:ext uri="{FF2B5EF4-FFF2-40B4-BE49-F238E27FC236}">
                <a16:creationId xmlns:a16="http://schemas.microsoft.com/office/drawing/2014/main" id="{A51FC97D-FAF1-4929-A7CC-94E3046DD6DB}"/>
              </a:ext>
            </a:extLst>
          </p:cNvPr>
          <p:cNvSpPr>
            <a:spLocks noGrp="1"/>
          </p:cNvSpPr>
          <p:nvPr>
            <p:ph idx="1"/>
          </p:nvPr>
        </p:nvSpPr>
        <p:spPr>
          <a:xfrm>
            <a:off x="677334" y="1450696"/>
            <a:ext cx="10459226" cy="4930631"/>
          </a:xfrm>
        </p:spPr>
        <p:txBody>
          <a:bodyPr>
            <a:noAutofit/>
          </a:bodyPr>
          <a:lstStyle/>
          <a:p>
            <a:r>
              <a:rPr lang="en-GB" sz="2800" b="1" dirty="0"/>
              <a:t>If you believe that a co-worker may be struggling with vicarious</a:t>
            </a:r>
          </a:p>
          <a:p>
            <a:r>
              <a:rPr lang="en-GB" sz="2800" b="1" dirty="0"/>
              <a:t>trauma consider:</a:t>
            </a:r>
          </a:p>
          <a:p>
            <a:endParaRPr lang="en-GB" sz="2800" dirty="0"/>
          </a:p>
          <a:p>
            <a:pPr marL="571500" indent="-571500">
              <a:buFont typeface="Arial" panose="020B0604020202020204" pitchFamily="34" charset="0"/>
              <a:buChar char="•"/>
            </a:pPr>
            <a:r>
              <a:rPr lang="en-US" sz="2800" b="0" i="0" dirty="0">
                <a:solidFill>
                  <a:srgbClr val="1B1B1B"/>
                </a:solidFill>
                <a:effectLst/>
              </a:rPr>
              <a:t>Reaching out and talking to them individually about the impact of the work</a:t>
            </a:r>
          </a:p>
          <a:p>
            <a:pPr marL="571500" indent="-571500">
              <a:buFont typeface="Arial" panose="020B0604020202020204" pitchFamily="34" charset="0"/>
              <a:buChar char="•"/>
            </a:pPr>
            <a:r>
              <a:rPr lang="en-US" sz="2800" dirty="0">
                <a:solidFill>
                  <a:srgbClr val="1B1B1B"/>
                </a:solidFill>
              </a:rPr>
              <a:t>H</a:t>
            </a:r>
            <a:r>
              <a:rPr lang="en-US" sz="2800" b="0" i="0" dirty="0">
                <a:solidFill>
                  <a:srgbClr val="1B1B1B"/>
                </a:solidFill>
                <a:effectLst/>
              </a:rPr>
              <a:t>elping them establish a consistent work-to-home transition </a:t>
            </a:r>
            <a:r>
              <a:rPr lang="en-US" sz="2800" dirty="0">
                <a:solidFill>
                  <a:srgbClr val="1B1B1B"/>
                </a:solidFill>
              </a:rPr>
              <a:t>E</a:t>
            </a:r>
            <a:r>
              <a:rPr lang="en-US" sz="2800" b="0" i="0" dirty="0">
                <a:solidFill>
                  <a:srgbClr val="1B1B1B"/>
                </a:solidFill>
                <a:effectLst/>
              </a:rPr>
              <a:t>ncourage them to engage is self care</a:t>
            </a:r>
          </a:p>
          <a:p>
            <a:pPr marL="571500" indent="-571500">
              <a:buFont typeface="Arial" panose="020B0604020202020204" pitchFamily="34" charset="0"/>
              <a:buChar char="•"/>
            </a:pPr>
            <a:r>
              <a:rPr lang="en-US" sz="2800" dirty="0">
                <a:solidFill>
                  <a:srgbClr val="1B1B1B"/>
                </a:solidFill>
              </a:rPr>
              <a:t>Encourage</a:t>
            </a:r>
            <a:r>
              <a:rPr lang="en-US" sz="2800" b="0" i="0" dirty="0">
                <a:solidFill>
                  <a:srgbClr val="1B1B1B"/>
                </a:solidFill>
                <a:effectLst/>
              </a:rPr>
              <a:t> them to engage with organisational supports such as peer support or employee assistance programs</a:t>
            </a:r>
            <a:endParaRPr lang="en-GB" sz="2800" dirty="0"/>
          </a:p>
          <a:p>
            <a:pPr marL="457200" indent="-457200">
              <a:buFont typeface="Arial" panose="020B0604020202020204" pitchFamily="34" charset="0"/>
              <a:buChar char="•"/>
            </a:pPr>
            <a:r>
              <a:rPr lang="en-US" sz="2800" dirty="0">
                <a:solidFill>
                  <a:srgbClr val="1B1B1B"/>
                </a:solidFill>
              </a:rPr>
              <a:t>E</a:t>
            </a:r>
            <a:r>
              <a:rPr lang="en-US" sz="2800" b="0" i="0" dirty="0">
                <a:solidFill>
                  <a:srgbClr val="1B1B1B"/>
                </a:solidFill>
                <a:effectLst/>
              </a:rPr>
              <a:t>ncouraging them to discuss their experience with their supervisor</a:t>
            </a:r>
            <a:endParaRPr lang="en-GB" sz="2800" dirty="0"/>
          </a:p>
        </p:txBody>
      </p:sp>
    </p:spTree>
    <p:extLst>
      <p:ext uri="{BB962C8B-B14F-4D97-AF65-F5344CB8AC3E}">
        <p14:creationId xmlns:p14="http://schemas.microsoft.com/office/powerpoint/2010/main" val="3750107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circle(in)">
                                      <p:cBhvr>
                                        <p:cTn id="7" dur="750"/>
                                        <p:tgtEl>
                                          <p:spTgt spid="3">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circle(in)">
                                      <p:cBhvr>
                                        <p:cTn id="12" dur="75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circle(in)">
                                      <p:cBhvr>
                                        <p:cTn id="17" dur="75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circle(in)">
                                      <p:cBhvr>
                                        <p:cTn id="22" dur="75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table, sitting, chair, window&#10;&#10;Description automatically generated">
            <a:extLst>
              <a:ext uri="{FF2B5EF4-FFF2-40B4-BE49-F238E27FC236}">
                <a16:creationId xmlns:a16="http://schemas.microsoft.com/office/drawing/2014/main" id="{43E5206B-E607-44F7-A38A-4B3446F91AB3}"/>
              </a:ext>
            </a:extLst>
          </p:cNvPr>
          <p:cNvPicPr>
            <a:picLocks noChangeAspect="1"/>
          </p:cNvPicPr>
          <p:nvPr/>
        </p:nvPicPr>
        <p:blipFill rotWithShape="1">
          <a:blip r:embed="rId3">
            <a:extLst>
              <a:ext uri="{28A0092B-C50C-407E-A947-70E740481C1C}">
                <a14:useLocalDpi xmlns:a14="http://schemas.microsoft.com/office/drawing/2010/main" val="0"/>
              </a:ext>
            </a:extLst>
          </a:blip>
          <a:srcRect t="18284" b="23933"/>
          <a:stretch/>
        </p:blipFill>
        <p:spPr>
          <a:xfrm>
            <a:off x="5519936" y="-1"/>
            <a:ext cx="6672064"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C67EFF69-FF78-4D89-BA0F-C05A7F44643F}"/>
              </a:ext>
            </a:extLst>
          </p:cNvPr>
          <p:cNvSpPr>
            <a:spLocks noGrp="1"/>
          </p:cNvSpPr>
          <p:nvPr>
            <p:ph type="title"/>
          </p:nvPr>
        </p:nvSpPr>
        <p:spPr>
          <a:xfrm>
            <a:off x="677333" y="609600"/>
            <a:ext cx="5202643" cy="1320800"/>
          </a:xfrm>
        </p:spPr>
        <p:txBody>
          <a:bodyPr>
            <a:noAutofit/>
          </a:bodyPr>
          <a:lstStyle/>
          <a:p>
            <a:pPr>
              <a:lnSpc>
                <a:spcPct val="90000"/>
              </a:lnSpc>
            </a:pPr>
            <a:r>
              <a:rPr lang="en-GB" sz="5400" dirty="0"/>
              <a:t>Asking the questions</a:t>
            </a:r>
          </a:p>
        </p:txBody>
      </p:sp>
      <p:sp>
        <p:nvSpPr>
          <p:cNvPr id="3" name="Content Placeholder 2">
            <a:extLst>
              <a:ext uri="{FF2B5EF4-FFF2-40B4-BE49-F238E27FC236}">
                <a16:creationId xmlns:a16="http://schemas.microsoft.com/office/drawing/2014/main" id="{B5DFEA77-DB71-4D6F-BBAD-D979CBA7BB0E}"/>
              </a:ext>
            </a:extLst>
          </p:cNvPr>
          <p:cNvSpPr>
            <a:spLocks noGrp="1"/>
          </p:cNvSpPr>
          <p:nvPr>
            <p:ph idx="1"/>
          </p:nvPr>
        </p:nvSpPr>
        <p:spPr>
          <a:xfrm>
            <a:off x="689066" y="2276872"/>
            <a:ext cx="5562682" cy="4436763"/>
          </a:xfrm>
        </p:spPr>
        <p:txBody>
          <a:bodyPr>
            <a:normAutofit fontScale="92500" lnSpcReduction="20000"/>
          </a:bodyPr>
          <a:lstStyle/>
          <a:p>
            <a:pPr marL="0" marR="0" lvl="0" indent="0" defTabSz="914400" rtl="0" eaLnBrk="1" fontAlgn="auto" latinLnBrk="0" hangingPunct="1">
              <a:lnSpc>
                <a:spcPct val="90000"/>
              </a:lnSpc>
              <a:spcBef>
                <a:spcPts val="0"/>
              </a:spcBef>
              <a:spcAft>
                <a:spcPts val="2400"/>
              </a:spcAft>
              <a:buClrTx/>
              <a:buSzTx/>
              <a:buFont typeface="Arial" panose="020B0604020202020204" pitchFamily="34" charset="0"/>
              <a:buNone/>
              <a:tabLst/>
              <a:defRPr/>
            </a:pPr>
            <a:r>
              <a:rPr kumimoji="0" lang="en-GB" sz="3200" b="0" i="0" u="none" strike="noStrike" kern="1200" cap="none" spc="0" normalizeH="0" baseline="0" noProof="0" dirty="0">
                <a:ln>
                  <a:noFill/>
                </a:ln>
                <a:effectLst/>
                <a:uLnTx/>
                <a:uFillTx/>
                <a:latin typeface="Calibri" panose="020F0502020204030204"/>
                <a:ea typeface="+mn-ea"/>
                <a:cs typeface="+mn-cs"/>
              </a:rPr>
              <a:t>There’s more to asking questions than just the questions themselves. </a:t>
            </a:r>
          </a:p>
          <a:p>
            <a:pPr marL="0" marR="0" lvl="0" indent="0" defTabSz="914400" rtl="0" eaLnBrk="1" fontAlgn="auto" latinLnBrk="0" hangingPunct="1">
              <a:lnSpc>
                <a:spcPct val="90000"/>
              </a:lnSpc>
              <a:spcBef>
                <a:spcPts val="0"/>
              </a:spcBef>
              <a:spcAft>
                <a:spcPts val="2400"/>
              </a:spcAft>
              <a:buClrTx/>
              <a:buSzTx/>
              <a:buFont typeface="Arial" panose="020B0604020202020204" pitchFamily="34" charset="0"/>
              <a:buChar char="•"/>
              <a:tabLst/>
              <a:defRPr/>
            </a:pPr>
            <a:r>
              <a:rPr kumimoji="0" lang="en-GB" sz="3200" b="0" i="0" u="none" strike="noStrike" kern="1200" cap="none" spc="0" normalizeH="0" baseline="0" noProof="0" dirty="0">
                <a:ln>
                  <a:noFill/>
                </a:ln>
                <a:effectLst/>
                <a:uLnTx/>
                <a:uFillTx/>
                <a:latin typeface="Calibri" panose="020F0502020204030204"/>
                <a:ea typeface="+mn-ea"/>
                <a:cs typeface="+mn-cs"/>
              </a:rPr>
              <a:t>how you </a:t>
            </a:r>
            <a:r>
              <a:rPr kumimoji="0" lang="en-GB" sz="3200" b="1" i="0" u="none" strike="noStrike" kern="1200" cap="none" spc="0" normalizeH="0" baseline="0" noProof="0" dirty="0">
                <a:ln>
                  <a:noFill/>
                </a:ln>
                <a:effectLst/>
                <a:uLnTx/>
                <a:uFillTx/>
                <a:latin typeface="Calibri" panose="020F0502020204030204"/>
                <a:ea typeface="+mn-ea"/>
                <a:cs typeface="+mn-cs"/>
              </a:rPr>
              <a:t>ask</a:t>
            </a:r>
            <a:r>
              <a:rPr kumimoji="0" lang="en-GB" sz="3200" b="0" i="0" u="none" strike="noStrike" kern="1200" cap="none" spc="0" normalizeH="0" baseline="0" noProof="0" dirty="0">
                <a:ln>
                  <a:noFill/>
                </a:ln>
                <a:effectLst/>
                <a:uLnTx/>
                <a:uFillTx/>
                <a:latin typeface="Calibri" panose="020F0502020204030204"/>
                <a:ea typeface="+mn-ea"/>
                <a:cs typeface="+mn-cs"/>
              </a:rPr>
              <a:t> them </a:t>
            </a:r>
          </a:p>
          <a:p>
            <a:pPr marL="0" marR="0" lvl="0" indent="0" defTabSz="914400" rtl="0" eaLnBrk="1" fontAlgn="auto" latinLnBrk="0" hangingPunct="1">
              <a:lnSpc>
                <a:spcPct val="90000"/>
              </a:lnSpc>
              <a:spcBef>
                <a:spcPts val="0"/>
              </a:spcBef>
              <a:spcAft>
                <a:spcPts val="2400"/>
              </a:spcAft>
              <a:buClrTx/>
              <a:buSzTx/>
              <a:buFont typeface="Arial" panose="020B0604020202020204" pitchFamily="34" charset="0"/>
              <a:buChar char="•"/>
              <a:tabLst/>
              <a:defRPr/>
            </a:pPr>
            <a:r>
              <a:rPr kumimoji="0" lang="en-GB" sz="3200" b="0" i="0" u="none" strike="noStrike" kern="1200" cap="none" spc="0" normalizeH="0" baseline="0" noProof="0" dirty="0">
                <a:ln>
                  <a:noFill/>
                </a:ln>
                <a:effectLst/>
                <a:uLnTx/>
                <a:uFillTx/>
                <a:latin typeface="Calibri" panose="020F0502020204030204"/>
                <a:ea typeface="+mn-ea"/>
                <a:cs typeface="+mn-cs"/>
              </a:rPr>
              <a:t>how well you </a:t>
            </a:r>
            <a:r>
              <a:rPr kumimoji="0" lang="en-GB" sz="3200" b="1" i="0" u="none" strike="noStrike" kern="1200" cap="none" spc="0" normalizeH="0" baseline="0" noProof="0" dirty="0">
                <a:ln>
                  <a:noFill/>
                </a:ln>
                <a:effectLst/>
                <a:uLnTx/>
                <a:uFillTx/>
                <a:latin typeface="Calibri" panose="020F0502020204030204"/>
                <a:ea typeface="+mn-ea"/>
                <a:cs typeface="+mn-cs"/>
              </a:rPr>
              <a:t>listen</a:t>
            </a:r>
            <a:r>
              <a:rPr kumimoji="0" lang="en-GB" sz="3200" b="0" i="0" u="none" strike="noStrike" kern="1200" cap="none" spc="0" normalizeH="0" baseline="0" noProof="0" dirty="0">
                <a:ln>
                  <a:noFill/>
                </a:ln>
                <a:effectLst/>
                <a:uLnTx/>
                <a:uFillTx/>
                <a:latin typeface="Calibri" panose="020F0502020204030204"/>
                <a:ea typeface="+mn-ea"/>
                <a:cs typeface="+mn-cs"/>
              </a:rPr>
              <a:t> to the answers </a:t>
            </a:r>
          </a:p>
          <a:p>
            <a:pPr marL="0" marR="0" lvl="0" indent="0" defTabSz="914400" rtl="0" eaLnBrk="1" fontAlgn="auto" latinLnBrk="0" hangingPunct="1">
              <a:lnSpc>
                <a:spcPct val="90000"/>
              </a:lnSpc>
              <a:spcBef>
                <a:spcPts val="0"/>
              </a:spcBef>
              <a:spcAft>
                <a:spcPts val="2400"/>
              </a:spcAft>
              <a:buClrTx/>
              <a:buSzTx/>
              <a:buFont typeface="Arial" panose="020B0604020202020204" pitchFamily="34" charset="0"/>
              <a:buChar char="•"/>
              <a:tabLst/>
              <a:defRPr/>
            </a:pPr>
            <a:r>
              <a:rPr kumimoji="0" lang="en-GB" sz="3200" b="0" i="0" u="none" strike="noStrike" kern="1200" cap="none" spc="0" normalizeH="0" baseline="0" noProof="0" dirty="0">
                <a:ln>
                  <a:noFill/>
                </a:ln>
                <a:effectLst/>
                <a:uLnTx/>
                <a:uFillTx/>
                <a:latin typeface="Calibri" panose="020F0502020204030204"/>
                <a:ea typeface="+mn-ea"/>
                <a:cs typeface="+mn-cs"/>
              </a:rPr>
              <a:t>how you </a:t>
            </a:r>
            <a:r>
              <a:rPr kumimoji="0" lang="en-GB" sz="3200" b="1" i="0" u="none" strike="noStrike" kern="1200" cap="none" spc="0" normalizeH="0" baseline="0" noProof="0" dirty="0">
                <a:ln>
                  <a:noFill/>
                </a:ln>
                <a:effectLst/>
                <a:uLnTx/>
                <a:uFillTx/>
                <a:latin typeface="Calibri" panose="020F0502020204030204"/>
                <a:ea typeface="+mn-ea"/>
                <a:cs typeface="+mn-cs"/>
              </a:rPr>
              <a:t>respond</a:t>
            </a:r>
            <a:r>
              <a:rPr kumimoji="0" lang="en-GB" sz="3200" b="0" i="0" u="none" strike="noStrike" kern="1200" cap="none" spc="0" normalizeH="0" baseline="0" noProof="0" dirty="0">
                <a:ln>
                  <a:noFill/>
                </a:ln>
                <a:effectLst/>
                <a:uLnTx/>
                <a:uFillTx/>
                <a:latin typeface="Calibri" panose="020F0502020204030204"/>
                <a:ea typeface="+mn-ea"/>
                <a:cs typeface="+mn-cs"/>
              </a:rPr>
              <a:t> to them </a:t>
            </a:r>
          </a:p>
          <a:p>
            <a:pPr marL="0" marR="0" lvl="0" indent="0" defTabSz="914400" rtl="0" eaLnBrk="1" fontAlgn="auto" latinLnBrk="0" hangingPunct="1">
              <a:lnSpc>
                <a:spcPct val="90000"/>
              </a:lnSpc>
              <a:spcBef>
                <a:spcPts val="0"/>
              </a:spcBef>
              <a:spcAft>
                <a:spcPts val="2400"/>
              </a:spcAft>
              <a:buClrTx/>
              <a:buSzTx/>
              <a:buFont typeface="Arial" panose="020B0604020202020204" pitchFamily="34" charset="0"/>
              <a:buNone/>
              <a:tabLst/>
              <a:defRPr/>
            </a:pPr>
            <a:r>
              <a:rPr kumimoji="0" lang="en-GB" sz="3200" b="0" i="1" u="none" strike="noStrike" kern="1200" cap="none" spc="0" normalizeH="0" baseline="0" noProof="0" dirty="0">
                <a:ln>
                  <a:noFill/>
                </a:ln>
                <a:effectLst/>
                <a:uLnTx/>
                <a:uFillTx/>
                <a:latin typeface="Calibri" panose="020F0502020204030204"/>
                <a:ea typeface="+mn-ea"/>
                <a:cs typeface="+mn-cs"/>
              </a:rPr>
              <a:t>all</a:t>
            </a:r>
            <a:r>
              <a:rPr kumimoji="0" lang="en-GB" sz="3200" b="0" i="0" u="none" strike="noStrike" kern="1200" cap="none" spc="0" normalizeH="0" baseline="0" noProof="0" dirty="0">
                <a:ln>
                  <a:noFill/>
                </a:ln>
                <a:effectLst/>
                <a:uLnTx/>
                <a:uFillTx/>
                <a:latin typeface="Calibri" panose="020F0502020204030204"/>
                <a:ea typeface="+mn-ea"/>
                <a:cs typeface="+mn-cs"/>
              </a:rPr>
              <a:t> contribute to the effectiveness.</a:t>
            </a:r>
          </a:p>
          <a:p>
            <a:pPr>
              <a:lnSpc>
                <a:spcPct val="90000"/>
              </a:lnSpc>
            </a:pPr>
            <a:endParaRPr lang="en-GB" sz="1800" dirty="0"/>
          </a:p>
        </p:txBody>
      </p:sp>
    </p:spTree>
    <p:extLst>
      <p:ext uri="{BB962C8B-B14F-4D97-AF65-F5344CB8AC3E}">
        <p14:creationId xmlns:p14="http://schemas.microsoft.com/office/powerpoint/2010/main" val="3085250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77A64-2E18-4A52-A7B6-DF98B95BB034}"/>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3693B6E9-1591-4FE9-9760-33FEA2F84BCF}"/>
              </a:ext>
            </a:extLst>
          </p:cNvPr>
          <p:cNvSpPr>
            <a:spLocks noGrp="1"/>
          </p:cNvSpPr>
          <p:nvPr>
            <p:ph idx="1"/>
          </p:nvPr>
        </p:nvSpPr>
        <p:spPr>
          <a:xfrm>
            <a:off x="699241" y="1556792"/>
            <a:ext cx="9595130" cy="4930631"/>
          </a:xfrm>
        </p:spPr>
        <p:txBody>
          <a:bodyPr>
            <a:normAutofit lnSpcReduction="10000"/>
          </a:bodyPr>
          <a:lstStyle/>
          <a:p>
            <a:pPr marL="0" marR="0" lvl="0" indent="0" algn="l" defTabSz="914400" rtl="0" eaLnBrk="1" fontAlgn="auto" latinLnBrk="0" hangingPunct="1">
              <a:lnSpc>
                <a:spcPct val="90000"/>
              </a:lnSpc>
              <a:spcBef>
                <a:spcPts val="0"/>
              </a:spcBef>
              <a:spcAft>
                <a:spcPts val="1800"/>
              </a:spcAft>
              <a:buClr>
                <a:srgbClr val="70AD47">
                  <a:lumMod val="75000"/>
                </a:srgbClr>
              </a:buClr>
              <a:buSzTx/>
              <a:buFont typeface="Arial" panose="020B0604020202020204" pitchFamily="34" charset="0"/>
              <a:buNone/>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“I have noticed a change in your behaviour/demeanour, and that you appear (withdrawn / apathetic / frustrated, etc.) since you have been dealing with this client / situation </a:t>
            </a:r>
            <a:b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and I’m concerned for you.” </a:t>
            </a:r>
          </a:p>
          <a:p>
            <a:pPr marL="360363" marR="0" lvl="0" indent="-360363" algn="l" defTabSz="914400" rtl="0" eaLnBrk="1" fontAlgn="auto" latinLnBrk="0" hangingPunct="1">
              <a:lnSpc>
                <a:spcPct val="90000"/>
              </a:lnSpc>
              <a:spcBef>
                <a:spcPts val="0"/>
              </a:spcBef>
              <a:spcAft>
                <a:spcPts val="1800"/>
              </a:spcAft>
              <a:buClr>
                <a:srgbClr val="70AD47">
                  <a:lumMod val="75000"/>
                </a:srgbClr>
              </a:buClr>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What's going on? </a:t>
            </a:r>
          </a:p>
          <a:p>
            <a:pPr marL="360363" marR="0" lvl="0" indent="-360363" algn="l" defTabSz="914400" rtl="0" eaLnBrk="1" fontAlgn="auto" latinLnBrk="0" hangingPunct="1">
              <a:lnSpc>
                <a:spcPct val="90000"/>
              </a:lnSpc>
              <a:spcBef>
                <a:spcPts val="0"/>
              </a:spcBef>
              <a:spcAft>
                <a:spcPts val="1800"/>
              </a:spcAft>
              <a:buClr>
                <a:srgbClr val="70AD47">
                  <a:lumMod val="75000"/>
                </a:srgbClr>
              </a:buClr>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How are you feeling? </a:t>
            </a:r>
          </a:p>
          <a:p>
            <a:pPr marL="360363" marR="0" lvl="0" indent="-360363" algn="l" defTabSz="914400" rtl="0" eaLnBrk="1" fontAlgn="auto" latinLnBrk="0" hangingPunct="1">
              <a:lnSpc>
                <a:spcPct val="90000"/>
              </a:lnSpc>
              <a:spcBef>
                <a:spcPts val="0"/>
              </a:spcBef>
              <a:spcAft>
                <a:spcPts val="1800"/>
              </a:spcAft>
              <a:buClr>
                <a:srgbClr val="70AD47">
                  <a:lumMod val="75000"/>
                </a:srgbClr>
              </a:buClr>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How can I help you?</a:t>
            </a:r>
          </a:p>
          <a:p>
            <a:endParaRPr lang="en-GB" dirty="0"/>
          </a:p>
        </p:txBody>
      </p:sp>
      <p:pic>
        <p:nvPicPr>
          <p:cNvPr id="4" name="Picture 3" descr="A picture containing table, sitting, chair, window&#10;&#10;Description automatically generated">
            <a:extLst>
              <a:ext uri="{FF2B5EF4-FFF2-40B4-BE49-F238E27FC236}">
                <a16:creationId xmlns:a16="http://schemas.microsoft.com/office/drawing/2014/main" id="{5A92097B-3529-4B52-A34B-5C9AA422F123}"/>
              </a:ext>
            </a:extLst>
          </p:cNvPr>
          <p:cNvPicPr>
            <a:picLocks noChangeAspect="1"/>
          </p:cNvPicPr>
          <p:nvPr/>
        </p:nvPicPr>
        <p:blipFill rotWithShape="1">
          <a:blip r:embed="rId3">
            <a:extLst>
              <a:ext uri="{28A0092B-C50C-407E-A947-70E740481C1C}">
                <a14:useLocalDpi xmlns:a14="http://schemas.microsoft.com/office/drawing/2010/main" val="0"/>
              </a:ext>
            </a:extLst>
          </a:blip>
          <a:srcRect l="16879" t="32747" r="11670" b="46342"/>
          <a:stretch/>
        </p:blipFill>
        <p:spPr>
          <a:xfrm>
            <a:off x="5951985" y="3922722"/>
            <a:ext cx="5352286" cy="2349609"/>
          </a:xfrm>
          <a:prstGeom prst="roundRect">
            <a:avLst/>
          </a:prstGeom>
        </p:spPr>
      </p:pic>
    </p:spTree>
    <p:extLst>
      <p:ext uri="{BB962C8B-B14F-4D97-AF65-F5344CB8AC3E}">
        <p14:creationId xmlns:p14="http://schemas.microsoft.com/office/powerpoint/2010/main" val="2368391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AC74A-F108-4F2F-9FED-5931FA011804}"/>
              </a:ext>
            </a:extLst>
          </p:cNvPr>
          <p:cNvSpPr>
            <a:spLocks noGrp="1"/>
          </p:cNvSpPr>
          <p:nvPr>
            <p:ph type="title"/>
          </p:nvPr>
        </p:nvSpPr>
        <p:spPr>
          <a:xfrm>
            <a:off x="1286933" y="609600"/>
            <a:ext cx="10197494" cy="1099457"/>
          </a:xfrm>
        </p:spPr>
        <p:txBody>
          <a:bodyPr>
            <a:normAutofit/>
          </a:bodyPr>
          <a:lstStyle/>
          <a:p>
            <a:r>
              <a:rPr lang="en-GB" dirty="0"/>
              <a:t>Reflections</a:t>
            </a:r>
          </a:p>
        </p:txBody>
      </p:sp>
      <p:graphicFrame>
        <p:nvGraphicFramePr>
          <p:cNvPr id="6" name="Content Placeholder 2">
            <a:extLst>
              <a:ext uri="{FF2B5EF4-FFF2-40B4-BE49-F238E27FC236}">
                <a16:creationId xmlns:a16="http://schemas.microsoft.com/office/drawing/2014/main" id="{90D9FF97-E930-4FFA-B2FA-C7EAF1027B1B}"/>
              </a:ext>
            </a:extLst>
          </p:cNvPr>
          <p:cNvGraphicFramePr>
            <a:graphicFrameLocks noGrp="1"/>
          </p:cNvGraphicFramePr>
          <p:nvPr>
            <p:ph idx="1"/>
          </p:nvPr>
        </p:nvGraphicFramePr>
        <p:xfrm>
          <a:off x="849538" y="1682376"/>
          <a:ext cx="10062469" cy="49685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174836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B0623BC-4265-4BB9-BB4C-1F373B3C797E}"/>
              </a:ext>
            </a:extLst>
          </p:cNvPr>
          <p:cNvSpPr>
            <a:spLocks noGrp="1"/>
          </p:cNvSpPr>
          <p:nvPr>
            <p:ph type="title"/>
          </p:nvPr>
        </p:nvSpPr>
        <p:spPr/>
        <p:txBody>
          <a:bodyPr/>
          <a:lstStyle/>
          <a:p>
            <a:r>
              <a:rPr lang="en-GB" dirty="0"/>
              <a:t>How to Protect Yourself</a:t>
            </a:r>
          </a:p>
        </p:txBody>
      </p:sp>
      <p:sp>
        <p:nvSpPr>
          <p:cNvPr id="3" name="Content Placeholder 2">
            <a:extLst>
              <a:ext uri="{FF2B5EF4-FFF2-40B4-BE49-F238E27FC236}">
                <a16:creationId xmlns:a16="http://schemas.microsoft.com/office/drawing/2014/main" id="{DA1443B4-7DDD-4BB8-A595-12F736DE42F1}"/>
              </a:ext>
            </a:extLst>
          </p:cNvPr>
          <p:cNvSpPr>
            <a:spLocks noGrp="1"/>
          </p:cNvSpPr>
          <p:nvPr>
            <p:ph idx="1"/>
          </p:nvPr>
        </p:nvSpPr>
        <p:spPr>
          <a:xfrm>
            <a:off x="677334" y="1450696"/>
            <a:ext cx="10459226" cy="4930631"/>
          </a:xfrm>
        </p:spPr>
        <p:txBody>
          <a:bodyPr>
            <a:noAutofit/>
          </a:bodyPr>
          <a:lstStyle/>
          <a:p>
            <a:endParaRPr lang="en-GB" dirty="0"/>
          </a:p>
          <a:p>
            <a:endParaRPr lang="en-GB" dirty="0"/>
          </a:p>
        </p:txBody>
      </p:sp>
      <p:sp>
        <p:nvSpPr>
          <p:cNvPr id="6" name="Rectangle 5">
            <a:extLst>
              <a:ext uri="{FF2B5EF4-FFF2-40B4-BE49-F238E27FC236}">
                <a16:creationId xmlns:a16="http://schemas.microsoft.com/office/drawing/2014/main" id="{9C33CC7E-C1EC-4ECC-959D-F9FE6DEB4B14}"/>
              </a:ext>
            </a:extLst>
          </p:cNvPr>
          <p:cNvSpPr/>
          <p:nvPr/>
        </p:nvSpPr>
        <p:spPr>
          <a:xfrm>
            <a:off x="677334" y="1450696"/>
            <a:ext cx="10675250" cy="5146655"/>
          </a:xfrm>
          <a:prstGeom prst="rect">
            <a:avLst/>
          </a:prstGeom>
        </p:spPr>
        <p:txBody>
          <a:bodyPr wrap="square">
            <a:noAutofit/>
          </a:bodyPr>
          <a:lstStyle/>
          <a:p>
            <a:pPr marL="171450" lvl="1" defTabSz="457200">
              <a:lnSpc>
                <a:spcPct val="90000"/>
              </a:lnSpc>
              <a:spcAft>
                <a:spcPts val="300"/>
              </a:spcAft>
              <a:buClr>
                <a:schemeClr val="accent2">
                  <a:lumMod val="75000"/>
                </a:schemeClr>
              </a:buClr>
              <a:buSzPct val="80000"/>
            </a:pPr>
            <a:r>
              <a:rPr lang="en-GB" sz="3600" dirty="0">
                <a:latin typeface="Calibri" panose="020F0502020204030204" pitchFamily="34" charset="0"/>
                <a:cs typeface="Calibri" panose="020F0502020204030204" pitchFamily="34" charset="0"/>
              </a:rPr>
              <a:t>To gain a greater sense of control over how you </a:t>
            </a:r>
            <a:br>
              <a:rPr lang="en-GB" sz="3600" dirty="0">
                <a:latin typeface="Calibri" panose="020F0502020204030204" pitchFamily="34" charset="0"/>
                <a:cs typeface="Calibri" panose="020F0502020204030204" pitchFamily="34" charset="0"/>
              </a:rPr>
            </a:br>
            <a:r>
              <a:rPr lang="en-GB" sz="3600" b="1" dirty="0">
                <a:solidFill>
                  <a:srgbClr val="14601F"/>
                </a:solidFill>
                <a:latin typeface="Calibri" panose="020F0502020204030204" pitchFamily="34" charset="0"/>
                <a:cs typeface="Calibri" panose="020F0502020204030204" pitchFamily="34" charset="0"/>
              </a:rPr>
              <a:t>process</a:t>
            </a:r>
            <a:r>
              <a:rPr lang="en-GB" sz="3600" dirty="0">
                <a:latin typeface="Calibri" panose="020F0502020204030204" pitchFamily="34" charset="0"/>
                <a:cs typeface="Calibri" panose="020F0502020204030204" pitchFamily="34" charset="0"/>
              </a:rPr>
              <a:t> what the person is describing:</a:t>
            </a:r>
          </a:p>
          <a:p>
            <a:pPr marL="171450" lvl="1" defTabSz="457200">
              <a:lnSpc>
                <a:spcPct val="90000"/>
              </a:lnSpc>
              <a:spcAft>
                <a:spcPts val="300"/>
              </a:spcAft>
              <a:buClr>
                <a:schemeClr val="accent2">
                  <a:lumMod val="75000"/>
                </a:schemeClr>
              </a:buClr>
              <a:buSzPct val="80000"/>
            </a:pPr>
            <a:endParaRPr lang="en-GB" sz="3600" dirty="0">
              <a:latin typeface="Calibri" panose="020F0502020204030204" pitchFamily="34" charset="0"/>
              <a:cs typeface="Calibri" panose="020F0502020204030204" pitchFamily="34" charset="0"/>
            </a:endParaRPr>
          </a:p>
          <a:p>
            <a:pPr marL="800100" lvl="1" indent="-628650" defTabSz="457200">
              <a:lnSpc>
                <a:spcPct val="90000"/>
              </a:lnSpc>
              <a:spcAft>
                <a:spcPts val="300"/>
              </a:spcAft>
              <a:buClr>
                <a:schemeClr val="accent2">
                  <a:lumMod val="75000"/>
                </a:schemeClr>
              </a:buClr>
              <a:buSzPct val="80000"/>
              <a:buFont typeface="Wingdings 3" charset="2"/>
              <a:buChar char=""/>
            </a:pPr>
            <a:r>
              <a:rPr lang="en-GB" sz="3200" dirty="0">
                <a:latin typeface="Calibri" panose="020F0502020204030204" pitchFamily="34" charset="0"/>
                <a:cs typeface="Calibri" panose="020F0502020204030204" pitchFamily="34" charset="0"/>
              </a:rPr>
              <a:t>Be empathetic and attentive </a:t>
            </a:r>
            <a:r>
              <a:rPr lang="en-GB" sz="3200" b="1" dirty="0">
                <a:latin typeface="Calibri" panose="020F0502020204030204" pitchFamily="34" charset="0"/>
                <a:cs typeface="Calibri" panose="020F0502020204030204" pitchFamily="34" charset="0"/>
              </a:rPr>
              <a:t>without injecting yourself</a:t>
            </a:r>
            <a:r>
              <a:rPr lang="en-GB" sz="3200" dirty="0">
                <a:latin typeface="Calibri" panose="020F0502020204030204" pitchFamily="34" charset="0"/>
                <a:cs typeface="Calibri" panose="020F0502020204030204" pitchFamily="34" charset="0"/>
              </a:rPr>
              <a:t> into the story. </a:t>
            </a:r>
          </a:p>
          <a:p>
            <a:pPr marL="800100" lvl="1" indent="-628650" defTabSz="457200">
              <a:lnSpc>
                <a:spcPct val="90000"/>
              </a:lnSpc>
              <a:spcAft>
                <a:spcPts val="300"/>
              </a:spcAft>
              <a:buClr>
                <a:schemeClr val="accent2">
                  <a:lumMod val="75000"/>
                </a:schemeClr>
              </a:buClr>
              <a:buSzPct val="80000"/>
              <a:buFont typeface="Wingdings 3" charset="2"/>
              <a:buChar char=""/>
            </a:pPr>
            <a:r>
              <a:rPr lang="en-GB" sz="3200" dirty="0">
                <a:latin typeface="Calibri" panose="020F0502020204030204" pitchFamily="34" charset="0"/>
                <a:cs typeface="Calibri" panose="020F0502020204030204" pitchFamily="34" charset="0"/>
              </a:rPr>
              <a:t>Learn how to attend only to the </a:t>
            </a:r>
            <a:r>
              <a:rPr lang="en-GB" sz="3200" b="1" dirty="0">
                <a:latin typeface="Calibri" panose="020F0502020204030204" pitchFamily="34" charset="0"/>
                <a:cs typeface="Calibri" panose="020F0502020204030204" pitchFamily="34" charset="0"/>
              </a:rPr>
              <a:t>words </a:t>
            </a:r>
            <a:r>
              <a:rPr lang="en-GB" sz="3200" dirty="0">
                <a:latin typeface="Calibri" panose="020F0502020204030204" pitchFamily="34" charset="0"/>
                <a:cs typeface="Calibri" panose="020F0502020204030204" pitchFamily="34" charset="0"/>
              </a:rPr>
              <a:t>the person is using without conjuring up any of the vivid images they suggest </a:t>
            </a:r>
          </a:p>
          <a:p>
            <a:pPr marL="800100" lvl="1" indent="-628650" defTabSz="457200">
              <a:lnSpc>
                <a:spcPct val="90000"/>
              </a:lnSpc>
              <a:spcAft>
                <a:spcPts val="300"/>
              </a:spcAft>
              <a:buClr>
                <a:schemeClr val="accent2">
                  <a:lumMod val="75000"/>
                </a:schemeClr>
              </a:buClr>
              <a:buSzPct val="80000"/>
              <a:buFont typeface="Wingdings 3" charset="2"/>
              <a:buChar char=""/>
            </a:pPr>
            <a:r>
              <a:rPr lang="en-GB" sz="3200" dirty="0">
                <a:latin typeface="Calibri" panose="020F0502020204030204" pitchFamily="34" charset="0"/>
                <a:cs typeface="Calibri" panose="020F0502020204030204" pitchFamily="34" charset="0"/>
              </a:rPr>
              <a:t>Reinforce to yourself that </a:t>
            </a:r>
            <a:r>
              <a:rPr lang="en-GB" sz="3200" b="1" dirty="0">
                <a:latin typeface="Calibri" panose="020F0502020204030204" pitchFamily="34" charset="0"/>
                <a:cs typeface="Calibri" panose="020F0502020204030204" pitchFamily="34" charset="0"/>
              </a:rPr>
              <a:t>you have control </a:t>
            </a:r>
            <a:r>
              <a:rPr lang="en-GB" sz="3200" dirty="0">
                <a:latin typeface="Calibri" panose="020F0502020204030204" pitchFamily="34" charset="0"/>
                <a:cs typeface="Calibri" panose="020F0502020204030204" pitchFamily="34" charset="0"/>
              </a:rPr>
              <a:t>over whether and how you try to ‘witness’ the experiences of the person you are supporting</a:t>
            </a:r>
          </a:p>
          <a:p>
            <a:pPr marL="800100" lvl="1" indent="-628650" defTabSz="457200">
              <a:lnSpc>
                <a:spcPct val="90000"/>
              </a:lnSpc>
              <a:spcAft>
                <a:spcPts val="300"/>
              </a:spcAft>
              <a:buClr>
                <a:schemeClr val="accent2">
                  <a:lumMod val="75000"/>
                </a:schemeClr>
              </a:buClr>
              <a:buSzPct val="80000"/>
              <a:buFont typeface="Wingdings 3" charset="2"/>
              <a:buChar char=""/>
            </a:pPr>
            <a:endParaRPr lang="en-GB" sz="3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950750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animEffect transition="in" filter="fade">
                                      <p:cBhvr>
                                        <p:cTn id="7" dur="500"/>
                                        <p:tgtEl>
                                          <p:spTgt spid="6">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3" end="3"/>
                                            </p:txEl>
                                          </p:spTgt>
                                        </p:tgtEl>
                                        <p:attrNameLst>
                                          <p:attrName>style.visibility</p:attrName>
                                        </p:attrNameLst>
                                      </p:cBhvr>
                                      <p:to>
                                        <p:strVal val="visible"/>
                                      </p:to>
                                    </p:set>
                                    <p:animEffect transition="in" filter="fade">
                                      <p:cBhvr>
                                        <p:cTn id="12" dur="500"/>
                                        <p:tgtEl>
                                          <p:spTgt spid="6">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animEffect transition="in" filter="fade">
                                      <p:cBhvr>
                                        <p:cTn id="1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77862" y="174885"/>
            <a:ext cx="8775420" cy="1320800"/>
          </a:xfrm>
        </p:spPr>
        <p:txBody>
          <a:bodyPr>
            <a:normAutofit/>
          </a:bodyPr>
          <a:lstStyle/>
          <a:p>
            <a:r>
              <a:rPr lang="en-GB" dirty="0"/>
              <a:t>How to Protect Yourself</a:t>
            </a:r>
          </a:p>
        </p:txBody>
      </p:sp>
      <p:graphicFrame>
        <p:nvGraphicFramePr>
          <p:cNvPr id="7" name="Content Placeholder 1">
            <a:extLst>
              <a:ext uri="{FF2B5EF4-FFF2-40B4-BE49-F238E27FC236}">
                <a16:creationId xmlns:a16="http://schemas.microsoft.com/office/drawing/2014/main" id="{E03BE84F-3C14-4F82-801F-B8ABDA1CEF60}"/>
              </a:ext>
            </a:extLst>
          </p:cNvPr>
          <p:cNvGraphicFramePr>
            <a:graphicFrameLocks noGrp="1"/>
          </p:cNvGraphicFramePr>
          <p:nvPr>
            <p:ph idx="1"/>
          </p:nvPr>
        </p:nvGraphicFramePr>
        <p:xfrm>
          <a:off x="1010667" y="1330793"/>
          <a:ext cx="10863086" cy="4927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2017025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90B63-7E42-43BA-B6C3-3479A8FE49B5}"/>
              </a:ext>
            </a:extLst>
          </p:cNvPr>
          <p:cNvSpPr>
            <a:spLocks noGrp="1"/>
          </p:cNvSpPr>
          <p:nvPr>
            <p:ph type="title"/>
          </p:nvPr>
        </p:nvSpPr>
        <p:spPr/>
        <p:txBody>
          <a:bodyPr anchor="ctr">
            <a:normAutofit/>
          </a:bodyPr>
          <a:lstStyle/>
          <a:p>
            <a:r>
              <a:rPr lang="en-GB" dirty="0"/>
              <a:t>Before</a:t>
            </a:r>
            <a:endParaRPr lang="en-US" dirty="0"/>
          </a:p>
        </p:txBody>
      </p:sp>
      <p:pic>
        <p:nvPicPr>
          <p:cNvPr id="4" name="Picture Placeholder 3" descr="A drop of water falling into a ripple&#10;&#10;Description automatically generated">
            <a:extLst>
              <a:ext uri="{FF2B5EF4-FFF2-40B4-BE49-F238E27FC236}">
                <a16:creationId xmlns:a16="http://schemas.microsoft.com/office/drawing/2014/main" id="{7AE21918-7C5F-B00C-F057-880F10B203DC}"/>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33501" r="33501"/>
          <a:stretch>
            <a:fillRect/>
          </a:stretch>
        </p:blipFill>
        <p:spPr/>
      </p:pic>
      <p:graphicFrame>
        <p:nvGraphicFramePr>
          <p:cNvPr id="5" name="Content Placeholder 2">
            <a:extLst>
              <a:ext uri="{FF2B5EF4-FFF2-40B4-BE49-F238E27FC236}">
                <a16:creationId xmlns:a16="http://schemas.microsoft.com/office/drawing/2014/main" id="{7A7F94BA-6490-4A51-911D-A9B35B0C26F5}"/>
              </a:ext>
            </a:extLst>
          </p:cNvPr>
          <p:cNvGraphicFramePr>
            <a:graphicFrameLocks noGrp="1"/>
          </p:cNvGraphicFramePr>
          <p:nvPr>
            <p:ph idx="1"/>
          </p:nvPr>
        </p:nvGraphicFramePr>
        <p:xfrm>
          <a:off x="3573463" y="1825625"/>
          <a:ext cx="8110537"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185558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2FA06-C8C1-4312-A42B-1F2C41F27528}"/>
              </a:ext>
            </a:extLst>
          </p:cNvPr>
          <p:cNvSpPr>
            <a:spLocks noGrp="1"/>
          </p:cNvSpPr>
          <p:nvPr>
            <p:ph type="title"/>
          </p:nvPr>
        </p:nvSpPr>
        <p:spPr/>
        <p:txBody>
          <a:bodyPr anchor="ctr">
            <a:normAutofit/>
          </a:bodyPr>
          <a:lstStyle/>
          <a:p>
            <a:r>
              <a:rPr lang="en-GB"/>
              <a:t>During</a:t>
            </a:r>
          </a:p>
        </p:txBody>
      </p:sp>
      <p:pic>
        <p:nvPicPr>
          <p:cNvPr id="4" name="Picture Placeholder 3" descr="A couple of women sitting in a room&#10;&#10;Description automatically generated">
            <a:extLst>
              <a:ext uri="{FF2B5EF4-FFF2-40B4-BE49-F238E27FC236}">
                <a16:creationId xmlns:a16="http://schemas.microsoft.com/office/drawing/2014/main" id="{CC0D0B61-982D-3737-8467-C7E9A0EB95CC}"/>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2907" r="12907"/>
          <a:stretch>
            <a:fillRect/>
          </a:stretch>
        </p:blipFill>
        <p:spPr/>
      </p:pic>
      <p:graphicFrame>
        <p:nvGraphicFramePr>
          <p:cNvPr id="5" name="Content Placeholder 2">
            <a:extLst>
              <a:ext uri="{FF2B5EF4-FFF2-40B4-BE49-F238E27FC236}">
                <a16:creationId xmlns:a16="http://schemas.microsoft.com/office/drawing/2014/main" id="{99181B1E-F0BB-4B80-B8D9-7D9E5CBD84DA}"/>
              </a:ext>
            </a:extLst>
          </p:cNvPr>
          <p:cNvGraphicFramePr>
            <a:graphicFrameLocks noGrp="1"/>
          </p:cNvGraphicFramePr>
          <p:nvPr>
            <p:ph idx="1"/>
          </p:nvPr>
        </p:nvGraphicFramePr>
        <p:xfrm>
          <a:off x="523875" y="1825625"/>
          <a:ext cx="8081963"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0109582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solidFill>
                  <a:schemeClr val="accent3">
                    <a:lumMod val="75000"/>
                  </a:schemeClr>
                </a:solidFill>
              </a:rPr>
              <a:t>Mirroring</a:t>
            </a:r>
          </a:p>
        </p:txBody>
      </p:sp>
      <p:sp>
        <p:nvSpPr>
          <p:cNvPr id="2" name="Content Placeholder 1"/>
          <p:cNvSpPr>
            <a:spLocks noGrp="1"/>
          </p:cNvSpPr>
          <p:nvPr>
            <p:ph type="body" sz="quarter" idx="10"/>
          </p:nvPr>
        </p:nvSpPr>
        <p:spPr>
          <a:xfrm>
            <a:off x="550863" y="1450975"/>
            <a:ext cx="5617145" cy="5073650"/>
          </a:xfrm>
        </p:spPr>
        <p:txBody>
          <a:bodyPr>
            <a:noAutofit/>
          </a:bodyPr>
          <a:lstStyle/>
          <a:p>
            <a:pPr>
              <a:spcAft>
                <a:spcPts val="1200"/>
              </a:spcAft>
              <a:buClr>
                <a:schemeClr val="accent3"/>
              </a:buClr>
            </a:pPr>
            <a:r>
              <a:rPr lang="en-GB" sz="2800" dirty="0"/>
              <a:t>the human tendency to </a:t>
            </a:r>
            <a:r>
              <a:rPr lang="en-GB" sz="2800" b="1" dirty="0"/>
              <a:t>copy</a:t>
            </a:r>
            <a:r>
              <a:rPr lang="en-GB" sz="2800" dirty="0"/>
              <a:t> facial expressions, postures and mannerisms </a:t>
            </a:r>
          </a:p>
          <a:p>
            <a:pPr>
              <a:spcAft>
                <a:spcPts val="1200"/>
              </a:spcAft>
              <a:buClr>
                <a:schemeClr val="accent3"/>
              </a:buClr>
            </a:pPr>
            <a:r>
              <a:rPr lang="en-GB" sz="2800" dirty="0"/>
              <a:t>usually unconscious and </a:t>
            </a:r>
            <a:r>
              <a:rPr lang="en-GB" sz="2800" b="1" dirty="0"/>
              <a:t>common, </a:t>
            </a:r>
            <a:r>
              <a:rPr lang="en-GB" sz="2800" dirty="0"/>
              <a:t>especially for people who test high for empathy </a:t>
            </a:r>
          </a:p>
          <a:p>
            <a:pPr marL="0" indent="0">
              <a:spcAft>
                <a:spcPts val="1200"/>
              </a:spcAft>
              <a:buNone/>
            </a:pPr>
            <a:r>
              <a:rPr lang="en-GB" sz="2800" dirty="0"/>
              <a:t>Can be </a:t>
            </a:r>
            <a:r>
              <a:rPr lang="en-GB" sz="2800" b="1" dirty="0"/>
              <a:t>very useful </a:t>
            </a:r>
            <a:r>
              <a:rPr lang="en-GB" sz="2800" dirty="0"/>
              <a:t>in increasing and demonstrating </a:t>
            </a:r>
            <a:r>
              <a:rPr lang="en-GB" sz="2800" b="1" dirty="0"/>
              <a:t>empathy, connection </a:t>
            </a:r>
            <a:r>
              <a:rPr lang="en-GB" sz="2800" dirty="0"/>
              <a:t>and</a:t>
            </a:r>
            <a:r>
              <a:rPr lang="en-GB" sz="2800" b="1" dirty="0"/>
              <a:t> understanding </a:t>
            </a:r>
            <a:r>
              <a:rPr lang="en-GB" sz="2800" dirty="0"/>
              <a:t> </a:t>
            </a:r>
          </a:p>
          <a:p>
            <a:pPr marL="0" indent="0">
              <a:spcAft>
                <a:spcPts val="1200"/>
              </a:spcAft>
              <a:buNone/>
            </a:pPr>
            <a:r>
              <a:rPr lang="en-GB" sz="2800" dirty="0"/>
              <a:t>But can also </a:t>
            </a:r>
            <a:r>
              <a:rPr lang="en-GB" sz="2800" b="1" dirty="0"/>
              <a:t>increase vulnerability </a:t>
            </a:r>
            <a:r>
              <a:rPr lang="en-GB" sz="2800" dirty="0"/>
              <a:t>to vicarious trauma</a:t>
            </a:r>
          </a:p>
        </p:txBody>
      </p:sp>
      <p:pic>
        <p:nvPicPr>
          <p:cNvPr id="4" name="Picture 3" descr="A person looking at herself in a mirror&#10;&#10;Description automatically generated">
            <a:extLst>
              <a:ext uri="{FF2B5EF4-FFF2-40B4-BE49-F238E27FC236}">
                <a16:creationId xmlns:a16="http://schemas.microsoft.com/office/drawing/2014/main" id="{F84FE7C6-0464-587F-FCD1-638F661C151C}"/>
              </a:ext>
            </a:extLst>
          </p:cNvPr>
          <p:cNvPicPr>
            <a:picLocks noChangeAspect="1"/>
          </p:cNvPicPr>
          <p:nvPr/>
        </p:nvPicPr>
        <p:blipFill rotWithShape="1">
          <a:blip r:embed="rId3">
            <a:extLst>
              <a:ext uri="{28A0092B-C50C-407E-A947-70E740481C1C}">
                <a14:useLocalDpi xmlns:a14="http://schemas.microsoft.com/office/drawing/2010/main" val="0"/>
              </a:ext>
            </a:extLst>
          </a:blip>
          <a:srcRect t="5953" b="17233"/>
          <a:stretch/>
        </p:blipFill>
        <p:spPr>
          <a:xfrm>
            <a:off x="6240018" y="1"/>
            <a:ext cx="5951982" cy="6858000"/>
          </a:xfrm>
          <a:prstGeom prst="rect">
            <a:avLst/>
          </a:prstGeom>
        </p:spPr>
      </p:pic>
    </p:spTree>
    <p:extLst>
      <p:ext uri="{BB962C8B-B14F-4D97-AF65-F5344CB8AC3E}">
        <p14:creationId xmlns:p14="http://schemas.microsoft.com/office/powerpoint/2010/main" val="3984121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26EB57B-A5EC-4DBD-B5AD-F8A098704B68}"/>
              </a:ext>
            </a:extLst>
          </p:cNvPr>
          <p:cNvSpPr>
            <a:spLocks noGrp="1"/>
          </p:cNvSpPr>
          <p:nvPr>
            <p:ph type="title"/>
          </p:nvPr>
        </p:nvSpPr>
        <p:spPr>
          <a:xfrm>
            <a:off x="523702" y="365125"/>
            <a:ext cx="4522860" cy="815493"/>
          </a:xfrm>
        </p:spPr>
        <p:txBody>
          <a:bodyPr anchor="ctr">
            <a:normAutofit/>
          </a:bodyPr>
          <a:lstStyle/>
          <a:p>
            <a:r>
              <a:rPr lang="en-GB" sz="4400" b="1" dirty="0"/>
              <a:t>Un-mirroring</a:t>
            </a:r>
          </a:p>
        </p:txBody>
      </p:sp>
      <p:graphicFrame>
        <p:nvGraphicFramePr>
          <p:cNvPr id="8" name="Content Placeholder 1">
            <a:extLst>
              <a:ext uri="{FF2B5EF4-FFF2-40B4-BE49-F238E27FC236}">
                <a16:creationId xmlns:a16="http://schemas.microsoft.com/office/drawing/2014/main" id="{425CC8C7-823B-4B1D-9465-4C203D39809E}"/>
              </a:ext>
            </a:extLst>
          </p:cNvPr>
          <p:cNvGraphicFramePr>
            <a:graphicFrameLocks/>
          </p:cNvGraphicFramePr>
          <p:nvPr/>
        </p:nvGraphicFramePr>
        <p:xfrm>
          <a:off x="312070" y="1206019"/>
          <a:ext cx="6564095" cy="42417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A person looking at his reflection&#10;&#10;Description automatically generated">
            <a:extLst>
              <a:ext uri="{FF2B5EF4-FFF2-40B4-BE49-F238E27FC236}">
                <a16:creationId xmlns:a16="http://schemas.microsoft.com/office/drawing/2014/main" id="{EBDE074B-A4DC-20EC-675C-6ABBEE3322B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876165" y="1692155"/>
            <a:ext cx="4864731" cy="4241786"/>
          </a:xfrm>
          <a:prstGeom prst="rect">
            <a:avLst/>
          </a:prstGeom>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26EB57B-A5EC-4DBD-B5AD-F8A098704B68}"/>
              </a:ext>
            </a:extLst>
          </p:cNvPr>
          <p:cNvSpPr>
            <a:spLocks noGrp="1"/>
          </p:cNvSpPr>
          <p:nvPr>
            <p:ph type="title"/>
          </p:nvPr>
        </p:nvSpPr>
        <p:spPr>
          <a:xfrm>
            <a:off x="677334" y="260648"/>
            <a:ext cx="3785336" cy="1008112"/>
          </a:xfrm>
        </p:spPr>
        <p:txBody>
          <a:bodyPr/>
          <a:lstStyle/>
          <a:p>
            <a:r>
              <a:rPr kumimoji="0" lang="en-GB" sz="4400" b="1" i="0" u="none" strike="noStrike" kern="1200" cap="none" spc="0" normalizeH="0" baseline="0" noProof="0" dirty="0">
                <a:ln>
                  <a:noFill/>
                </a:ln>
                <a:solidFill>
                  <a:srgbClr val="DC4913">
                    <a:shade val="75000"/>
                  </a:srgbClr>
                </a:solidFill>
                <a:effectLst/>
                <a:uLnTx/>
                <a:uFillTx/>
                <a:latin typeface="Outfit" pitchFamily="2" charset="0"/>
                <a:ea typeface="+mj-ea"/>
                <a:cs typeface="+mj-cs"/>
              </a:rPr>
              <a:t>Un-mirroring</a:t>
            </a:r>
            <a:endParaRPr lang="en-GB" dirty="0"/>
          </a:p>
        </p:txBody>
      </p:sp>
      <p:sp>
        <p:nvSpPr>
          <p:cNvPr id="2" name="Content Placeholder 1"/>
          <p:cNvSpPr>
            <a:spLocks noGrp="1"/>
          </p:cNvSpPr>
          <p:nvPr>
            <p:ph idx="1"/>
          </p:nvPr>
        </p:nvSpPr>
        <p:spPr/>
        <p:txBody>
          <a:bodyPr>
            <a:normAutofit/>
          </a:bodyPr>
          <a:lstStyle/>
          <a:p>
            <a:r>
              <a:rPr lang="en-GB" dirty="0"/>
              <a:t>In Pairs:</a:t>
            </a:r>
          </a:p>
          <a:p>
            <a:pPr lvl="1"/>
            <a:r>
              <a:rPr lang="en-GB" b="1" dirty="0">
                <a:solidFill>
                  <a:srgbClr val="14601F"/>
                </a:solidFill>
              </a:rPr>
              <a:t>Speaker:</a:t>
            </a:r>
            <a:r>
              <a:rPr lang="en-GB" dirty="0"/>
              <a:t> talks about something personal and with some emotional content (but not traumatic or upsetting)</a:t>
            </a:r>
          </a:p>
          <a:p>
            <a:pPr lvl="1"/>
            <a:r>
              <a:rPr lang="en-GB" b="1" dirty="0">
                <a:solidFill>
                  <a:srgbClr val="14601F"/>
                </a:solidFill>
              </a:rPr>
              <a:t>Listener:</a:t>
            </a:r>
            <a:r>
              <a:rPr lang="en-GB" dirty="0"/>
              <a:t> </a:t>
            </a:r>
            <a:r>
              <a:rPr lang="en-GB" b="1" dirty="0"/>
              <a:t>consciously mirrors</a:t>
            </a:r>
            <a:r>
              <a:rPr lang="en-GB" dirty="0"/>
              <a:t> the speaker’s body language, facial expressions, breathing, etc.  </a:t>
            </a:r>
            <a:r>
              <a:rPr lang="en-GB" u="sng" dirty="0"/>
              <a:t>After a few minutes</a:t>
            </a:r>
            <a:r>
              <a:rPr lang="en-GB" dirty="0"/>
              <a:t>, consciously </a:t>
            </a:r>
            <a:r>
              <a:rPr lang="en-GB" b="1" dirty="0"/>
              <a:t>stops mirroring </a:t>
            </a:r>
            <a:r>
              <a:rPr lang="en-GB" dirty="0"/>
              <a:t>and changes their position, expression, etc.</a:t>
            </a:r>
            <a:endParaRPr lang="en-GB" b="1"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BC06B-4893-48E2-AFC1-E7C29A4575B2}"/>
              </a:ext>
            </a:extLst>
          </p:cNvPr>
          <p:cNvSpPr>
            <a:spLocks noGrp="1"/>
          </p:cNvSpPr>
          <p:nvPr>
            <p:ph type="title"/>
          </p:nvPr>
        </p:nvSpPr>
        <p:spPr/>
        <p:txBody>
          <a:bodyPr anchor="ctr">
            <a:normAutofit/>
          </a:bodyPr>
          <a:lstStyle/>
          <a:p>
            <a:r>
              <a:rPr lang="en-GB"/>
              <a:t>Afterwards</a:t>
            </a:r>
            <a:endParaRPr lang="en-US"/>
          </a:p>
        </p:txBody>
      </p:sp>
      <p:pic>
        <p:nvPicPr>
          <p:cNvPr id="7" name="Picture Placeholder 6" descr="A candle lit up in a glass container&#10;&#10;Description automatically generated">
            <a:extLst>
              <a:ext uri="{FF2B5EF4-FFF2-40B4-BE49-F238E27FC236}">
                <a16:creationId xmlns:a16="http://schemas.microsoft.com/office/drawing/2014/main" id="{9C43A367-7F5E-E500-FB04-68F4998FF6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33510" r="33510"/>
          <a:stretch>
            <a:fillRect/>
          </a:stretch>
        </p:blipFill>
        <p:spPr/>
      </p:pic>
      <p:graphicFrame>
        <p:nvGraphicFramePr>
          <p:cNvPr id="5" name="Content Placeholder 2">
            <a:extLst>
              <a:ext uri="{FF2B5EF4-FFF2-40B4-BE49-F238E27FC236}">
                <a16:creationId xmlns:a16="http://schemas.microsoft.com/office/drawing/2014/main" id="{99B8449B-ADEF-4966-909F-FF9133ACCFF6}"/>
              </a:ext>
            </a:extLst>
          </p:cNvPr>
          <p:cNvGraphicFramePr>
            <a:graphicFrameLocks noGrp="1"/>
          </p:cNvGraphicFramePr>
          <p:nvPr>
            <p:ph idx="1"/>
          </p:nvPr>
        </p:nvGraphicFramePr>
        <p:xfrm>
          <a:off x="3573463" y="1825625"/>
          <a:ext cx="8110537"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9524719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How to Protect Yourself</a:t>
            </a:r>
          </a:p>
        </p:txBody>
      </p:sp>
      <p:sp>
        <p:nvSpPr>
          <p:cNvPr id="2" name="Content Placeholder 1"/>
          <p:cNvSpPr>
            <a:spLocks noGrp="1"/>
          </p:cNvSpPr>
          <p:nvPr>
            <p:ph idx="1"/>
          </p:nvPr>
        </p:nvSpPr>
        <p:spPr>
          <a:xfrm>
            <a:off x="677334" y="1450696"/>
            <a:ext cx="10819266" cy="4930631"/>
          </a:xfrm>
        </p:spPr>
        <p:txBody>
          <a:bodyPr>
            <a:noAutofit/>
          </a:bodyPr>
          <a:lstStyle/>
          <a:p>
            <a:pPr marL="0" lvl="1" indent="0">
              <a:buClr>
                <a:schemeClr val="accent1"/>
              </a:buClr>
              <a:buNone/>
            </a:pPr>
            <a:r>
              <a:rPr lang="en-GB" sz="4400" dirty="0">
                <a:solidFill>
                  <a:srgbClr val="14601F"/>
                </a:solidFill>
              </a:rPr>
              <a:t>Somatic empathy </a:t>
            </a:r>
          </a:p>
          <a:p>
            <a:pPr marL="171450" lvl="1" indent="0">
              <a:buNone/>
            </a:pPr>
            <a:r>
              <a:rPr lang="en-GB" dirty="0"/>
              <a:t>Physically feeling someone else’s pain</a:t>
            </a:r>
          </a:p>
          <a:p>
            <a:pPr lvl="1"/>
            <a:r>
              <a:rPr lang="en-GB" dirty="0"/>
              <a:t>Your autonomic nervous system can be aroused in sync with that of your client’s</a:t>
            </a:r>
          </a:p>
          <a:p>
            <a:pPr lvl="1"/>
            <a:r>
              <a:rPr lang="en-GB" dirty="0"/>
              <a:t>While you may </a:t>
            </a:r>
            <a:r>
              <a:rPr lang="en-GB" u="sng" dirty="0"/>
              <a:t>want</a:t>
            </a:r>
            <a:r>
              <a:rPr lang="en-GB" dirty="0"/>
              <a:t> to be in sync with your clients, you may at times need to </a:t>
            </a:r>
            <a:r>
              <a:rPr lang="en-GB" u="sng" dirty="0"/>
              <a:t>control this </a:t>
            </a:r>
            <a:r>
              <a:rPr lang="en-GB" dirty="0"/>
              <a:t>to </a:t>
            </a:r>
            <a:r>
              <a:rPr lang="en-GB" b="1" dirty="0"/>
              <a:t>safeguard your own well being</a:t>
            </a:r>
          </a:p>
          <a:p>
            <a:endParaRPr lang="en-GB" dirty="0"/>
          </a:p>
        </p:txBody>
      </p:sp>
    </p:spTree>
    <p:extLst>
      <p:ext uri="{BB962C8B-B14F-4D97-AF65-F5344CB8AC3E}">
        <p14:creationId xmlns:p14="http://schemas.microsoft.com/office/powerpoint/2010/main" val="537982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a:extLst>
              <a:ext uri="{FF2B5EF4-FFF2-40B4-BE49-F238E27FC236}">
                <a16:creationId xmlns:a16="http://schemas.microsoft.com/office/drawing/2014/main" id="{93F1E134-6E54-4055-BBBE-36FC83E303AA}"/>
              </a:ext>
            </a:extLst>
          </p:cNvPr>
          <p:cNvSpPr txBox="1">
            <a:spLocks/>
          </p:cNvSpPr>
          <p:nvPr/>
        </p:nvSpPr>
        <p:spPr>
          <a:xfrm>
            <a:off x="1327140" y="325790"/>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6000" b="0" kern="1200">
                <a:ln>
                  <a:noFill/>
                </a:ln>
                <a:solidFill>
                  <a:schemeClr val="accent2">
                    <a:lumMod val="50000"/>
                  </a:schemeClr>
                </a:solidFill>
                <a:latin typeface="Calibri Light" panose="020F0302020204030204" pitchFamily="34" charset="0"/>
                <a:ea typeface="+mj-ea"/>
                <a:cs typeface="Calibri Light" panose="020F0302020204030204" pitchFamily="34"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spcAft>
                <a:spcPts val="600"/>
              </a:spcAft>
            </a:pPr>
            <a:r>
              <a:rPr lang="en-US" sz="4400" dirty="0">
                <a:latin typeface="Calibri" panose="020F0502020204030204" pitchFamily="34" charset="0"/>
                <a:cs typeface="Calibri" panose="020F0502020204030204" pitchFamily="34" charset="0"/>
              </a:rPr>
              <a:t>To sum it up …</a:t>
            </a:r>
          </a:p>
        </p:txBody>
      </p:sp>
      <p:pic>
        <p:nvPicPr>
          <p:cNvPr id="8" name="Graphic 7" descr="Head with Gears">
            <a:extLst>
              <a:ext uri="{FF2B5EF4-FFF2-40B4-BE49-F238E27FC236}">
                <a16:creationId xmlns:a16="http://schemas.microsoft.com/office/drawing/2014/main" id="{9737CD77-1DC8-4462-A7CB-DE7E3E0214F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7474" y="2159331"/>
            <a:ext cx="2915973" cy="2915973"/>
          </a:xfrm>
          <a:prstGeom prst="rect">
            <a:avLst/>
          </a:prstGeom>
        </p:spPr>
      </p:pic>
      <p:sp>
        <p:nvSpPr>
          <p:cNvPr id="3" name="Content Placeholder 2">
            <a:extLst>
              <a:ext uri="{FF2B5EF4-FFF2-40B4-BE49-F238E27FC236}">
                <a16:creationId xmlns:a16="http://schemas.microsoft.com/office/drawing/2014/main" id="{BAAF8388-9ABE-4250-BB8D-2FBAA82D588B}"/>
              </a:ext>
            </a:extLst>
          </p:cNvPr>
          <p:cNvSpPr>
            <a:spLocks noGrp="1"/>
          </p:cNvSpPr>
          <p:nvPr>
            <p:ph idx="1"/>
          </p:nvPr>
        </p:nvSpPr>
        <p:spPr>
          <a:xfrm>
            <a:off x="3121842" y="1133850"/>
            <a:ext cx="8596668" cy="5182730"/>
          </a:xfrm>
        </p:spPr>
        <p:txBody>
          <a:bodyPr vert="horz" lIns="91440" tIns="45720" rIns="91440" bIns="45720" rtlCol="0">
            <a:normAutofit lnSpcReduction="10000"/>
          </a:bodyPr>
          <a:lstStyle/>
          <a:p>
            <a:pPr marL="171450" lvl="1" indent="0">
              <a:lnSpc>
                <a:spcPct val="90000"/>
              </a:lnSpc>
              <a:spcBef>
                <a:spcPts val="1000"/>
              </a:spcBef>
              <a:spcAft>
                <a:spcPts val="0"/>
              </a:spcAft>
              <a:buClr>
                <a:schemeClr val="accent1"/>
              </a:buClr>
              <a:buNone/>
            </a:pPr>
            <a:endParaRPr lang="en-US" sz="2400" dirty="0">
              <a:solidFill>
                <a:schemeClr val="tx1">
                  <a:lumMod val="75000"/>
                  <a:lumOff val="25000"/>
                </a:schemeClr>
              </a:solidFill>
            </a:endParaRPr>
          </a:p>
          <a:p>
            <a:pPr lvl="1">
              <a:spcBef>
                <a:spcPts val="1000"/>
              </a:spcBef>
              <a:buClr>
                <a:schemeClr val="accent1"/>
              </a:buClr>
            </a:pPr>
            <a:r>
              <a:rPr lang="en-US" sz="3000" dirty="0"/>
              <a:t> Personal histories have an enormous  impact on our choice of career</a:t>
            </a:r>
          </a:p>
          <a:p>
            <a:pPr lvl="1">
              <a:lnSpc>
                <a:spcPct val="90000"/>
              </a:lnSpc>
              <a:spcBef>
                <a:spcPts val="1000"/>
              </a:spcBef>
              <a:spcAft>
                <a:spcPts val="0"/>
              </a:spcAft>
              <a:buClr>
                <a:schemeClr val="accent1"/>
              </a:buClr>
            </a:pPr>
            <a:r>
              <a:rPr lang="en-US" sz="3000" dirty="0"/>
              <a:t>Be aware of your own personal issues and     motivations for what you do</a:t>
            </a:r>
          </a:p>
          <a:p>
            <a:pPr lvl="1">
              <a:lnSpc>
                <a:spcPct val="90000"/>
              </a:lnSpc>
              <a:spcBef>
                <a:spcPts val="1000"/>
              </a:spcBef>
              <a:spcAft>
                <a:spcPts val="0"/>
              </a:spcAft>
              <a:buClr>
                <a:schemeClr val="accent1"/>
              </a:buClr>
            </a:pPr>
            <a:r>
              <a:rPr lang="en-US" sz="3000" dirty="0"/>
              <a:t>Be aware of people whose history or current situation relates strongly to your own, or may evoke strong memories or emotions</a:t>
            </a:r>
          </a:p>
          <a:p>
            <a:pPr lvl="1">
              <a:lnSpc>
                <a:spcPct val="90000"/>
              </a:lnSpc>
              <a:spcBef>
                <a:spcPts val="1000"/>
              </a:spcBef>
              <a:spcAft>
                <a:spcPts val="0"/>
              </a:spcAft>
              <a:buClr>
                <a:schemeClr val="accent1"/>
              </a:buClr>
            </a:pPr>
            <a:r>
              <a:rPr lang="en-US" sz="3000" dirty="0"/>
              <a:t>Reflect on and talk about how people’s experiences may relate to your own. To work our what belongs to them and what belongs to you</a:t>
            </a:r>
          </a:p>
          <a:p>
            <a:pPr>
              <a:lnSpc>
                <a:spcPct val="90000"/>
              </a:lnSpc>
              <a:spcBef>
                <a:spcPts val="1000"/>
              </a:spcBef>
              <a:spcAft>
                <a:spcPts val="0"/>
              </a:spcAft>
              <a:buFont typeface="Wingdings 3" charset="2"/>
              <a:buChar char=""/>
            </a:pPr>
            <a:endParaRPr lang="en-US" sz="1100" dirty="0">
              <a:solidFill>
                <a:schemeClr val="tx1">
                  <a:lumMod val="75000"/>
                  <a:lumOff val="25000"/>
                </a:schemeClr>
              </a:solidFill>
              <a:latin typeface="+mn-lt"/>
              <a:cs typeface="+mn-cs"/>
            </a:endParaRPr>
          </a:p>
        </p:txBody>
      </p:sp>
    </p:spTree>
    <p:extLst>
      <p:ext uri="{BB962C8B-B14F-4D97-AF65-F5344CB8AC3E}">
        <p14:creationId xmlns:p14="http://schemas.microsoft.com/office/powerpoint/2010/main" val="4162247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371FB-F83F-4068-AFAF-F326930B8AF5}"/>
              </a:ext>
            </a:extLst>
          </p:cNvPr>
          <p:cNvSpPr>
            <a:spLocks noGrp="1"/>
          </p:cNvSpPr>
          <p:nvPr>
            <p:ph type="title"/>
          </p:nvPr>
        </p:nvSpPr>
        <p:spPr>
          <a:xfrm>
            <a:off x="2849562" y="609600"/>
            <a:ext cx="6424440" cy="1320800"/>
          </a:xfrm>
        </p:spPr>
        <p:txBody>
          <a:bodyPr>
            <a:normAutofit/>
          </a:bodyPr>
          <a:lstStyle/>
          <a:p>
            <a:r>
              <a:rPr lang="en-GB"/>
              <a:t>Things to consider..</a:t>
            </a:r>
          </a:p>
        </p:txBody>
      </p:sp>
      <p:sp>
        <p:nvSpPr>
          <p:cNvPr id="3" name="Content Placeholder 2">
            <a:extLst>
              <a:ext uri="{FF2B5EF4-FFF2-40B4-BE49-F238E27FC236}">
                <a16:creationId xmlns:a16="http://schemas.microsoft.com/office/drawing/2014/main" id="{0B7EE6A9-09FE-4A3B-8CC3-C9F7F69D2650}"/>
              </a:ext>
            </a:extLst>
          </p:cNvPr>
          <p:cNvSpPr>
            <a:spLocks noGrp="1"/>
          </p:cNvSpPr>
          <p:nvPr>
            <p:ph idx="1"/>
          </p:nvPr>
        </p:nvSpPr>
        <p:spPr>
          <a:xfrm>
            <a:off x="2734056" y="1930400"/>
            <a:ext cx="8599691" cy="3786680"/>
          </a:xfrm>
        </p:spPr>
        <p:txBody>
          <a:bodyPr>
            <a:normAutofit lnSpcReduction="10000"/>
          </a:bodyPr>
          <a:lstStyle/>
          <a:p>
            <a:pPr marL="571500" indent="-571500">
              <a:lnSpc>
                <a:spcPct val="90000"/>
              </a:lnSpc>
              <a:buFont typeface="Arial" panose="020B0604020202020204" pitchFamily="34" charset="0"/>
              <a:buChar char="•"/>
            </a:pPr>
            <a:r>
              <a:rPr lang="en-GB" sz="3200" dirty="0"/>
              <a:t>Have you struggled with your own wellbeing within your role?</a:t>
            </a:r>
          </a:p>
          <a:p>
            <a:pPr marL="571500" indent="-571500">
              <a:lnSpc>
                <a:spcPct val="90000"/>
              </a:lnSpc>
              <a:buFont typeface="Arial" panose="020B0604020202020204" pitchFamily="34" charset="0"/>
              <a:buChar char="•"/>
            </a:pPr>
            <a:r>
              <a:rPr lang="en-GB" sz="3200" dirty="0"/>
              <a:t>Do you know what to look out for?</a:t>
            </a:r>
          </a:p>
          <a:p>
            <a:pPr marL="571500" indent="-571500">
              <a:lnSpc>
                <a:spcPct val="90000"/>
              </a:lnSpc>
              <a:buFont typeface="Arial" panose="020B0604020202020204" pitchFamily="34" charset="0"/>
              <a:buChar char="•"/>
            </a:pPr>
            <a:r>
              <a:rPr lang="en-GB" sz="3200" dirty="0"/>
              <a:t>If so, what were the indicators of this?</a:t>
            </a:r>
          </a:p>
          <a:p>
            <a:pPr marL="571500" indent="-571500">
              <a:lnSpc>
                <a:spcPct val="90000"/>
              </a:lnSpc>
              <a:buFont typeface="Arial" panose="020B0604020202020204" pitchFamily="34" charset="0"/>
              <a:buChar char="•"/>
            </a:pPr>
            <a:r>
              <a:rPr lang="en-GB" sz="3200" dirty="0"/>
              <a:t>Who did you speak to?</a:t>
            </a:r>
          </a:p>
          <a:p>
            <a:pPr marL="571500" indent="-571500">
              <a:lnSpc>
                <a:spcPct val="90000"/>
              </a:lnSpc>
              <a:buFont typeface="Arial" panose="020B0604020202020204" pitchFamily="34" charset="0"/>
              <a:buChar char="•"/>
            </a:pPr>
            <a:r>
              <a:rPr lang="en-GB" sz="3200" dirty="0"/>
              <a:t>Do you know your options?</a:t>
            </a:r>
          </a:p>
          <a:p>
            <a:pPr marL="571500" indent="-571500">
              <a:lnSpc>
                <a:spcPct val="90000"/>
              </a:lnSpc>
              <a:buFont typeface="Arial" panose="020B0604020202020204" pitchFamily="34" charset="0"/>
              <a:buChar char="•"/>
            </a:pPr>
            <a:r>
              <a:rPr lang="en-GB" sz="3200" dirty="0"/>
              <a:t>How do you manage your own wellbeing?</a:t>
            </a:r>
          </a:p>
        </p:txBody>
      </p:sp>
      <p:pic>
        <p:nvPicPr>
          <p:cNvPr id="2050" name="Picture 2">
            <a:extLst>
              <a:ext uri="{FF2B5EF4-FFF2-40B4-BE49-F238E27FC236}">
                <a16:creationId xmlns:a16="http://schemas.microsoft.com/office/drawing/2014/main" id="{F6E717A7-DE0D-4691-978E-7924A61E601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6442" r="19671" b="-2"/>
          <a:stretch/>
        </p:blipFill>
        <p:spPr bwMode="auto">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898907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5B884-45C3-4170-BCA0-B5EC88CEBACE}"/>
              </a:ext>
            </a:extLst>
          </p:cNvPr>
          <p:cNvSpPr>
            <a:spLocks noGrp="1"/>
          </p:cNvSpPr>
          <p:nvPr>
            <p:ph type="title"/>
          </p:nvPr>
        </p:nvSpPr>
        <p:spPr>
          <a:xfrm>
            <a:off x="1210803" y="489097"/>
            <a:ext cx="9162558" cy="1084521"/>
          </a:xfrm>
        </p:spPr>
        <p:txBody>
          <a:bodyPr>
            <a:normAutofit fontScale="90000"/>
          </a:bodyPr>
          <a:lstStyle/>
          <a:p>
            <a:br>
              <a:rPr lang="en-GB" sz="7200" dirty="0"/>
            </a:br>
            <a:r>
              <a:rPr lang="en-GB" sz="7200" dirty="0"/>
              <a:t>Self-care Survival Kit</a:t>
            </a:r>
            <a:br>
              <a:rPr lang="en-GB" sz="6000" dirty="0"/>
            </a:br>
            <a:endParaRPr lang="en-GB" dirty="0"/>
          </a:p>
        </p:txBody>
      </p:sp>
      <p:sp>
        <p:nvSpPr>
          <p:cNvPr id="3" name="Content Placeholder 2">
            <a:extLst>
              <a:ext uri="{FF2B5EF4-FFF2-40B4-BE49-F238E27FC236}">
                <a16:creationId xmlns:a16="http://schemas.microsoft.com/office/drawing/2014/main" id="{5930B35F-90D0-443A-88B2-23375DA4E3B1}"/>
              </a:ext>
            </a:extLst>
          </p:cNvPr>
          <p:cNvSpPr>
            <a:spLocks noGrp="1"/>
          </p:cNvSpPr>
          <p:nvPr>
            <p:ph idx="1"/>
          </p:nvPr>
        </p:nvSpPr>
        <p:spPr>
          <a:xfrm>
            <a:off x="838200" y="1825625"/>
            <a:ext cx="10515600" cy="3095696"/>
          </a:xfrm>
        </p:spPr>
        <p:txBody>
          <a:bodyPr>
            <a:normAutofit/>
          </a:bodyPr>
          <a:lstStyle/>
          <a:p>
            <a:pPr marL="0" indent="0" algn="ctr">
              <a:buNone/>
            </a:pPr>
            <a:endParaRPr lang="en-GB" sz="5400" dirty="0"/>
          </a:p>
          <a:p>
            <a:pPr marL="0" indent="0" algn="ctr">
              <a:buNone/>
            </a:pPr>
            <a:endParaRPr lang="en-GB" sz="5400" dirty="0"/>
          </a:p>
        </p:txBody>
      </p:sp>
      <p:pic>
        <p:nvPicPr>
          <p:cNvPr id="4" name="Picture 3">
            <a:extLst>
              <a:ext uri="{FF2B5EF4-FFF2-40B4-BE49-F238E27FC236}">
                <a16:creationId xmlns:a16="http://schemas.microsoft.com/office/drawing/2014/main" id="{EFC275CD-C99F-4A80-82F3-34E6C8B00705}"/>
              </a:ext>
            </a:extLst>
          </p:cNvPr>
          <p:cNvPicPr>
            <a:picLocks noChangeAspect="1"/>
          </p:cNvPicPr>
          <p:nvPr/>
        </p:nvPicPr>
        <p:blipFill>
          <a:blip r:embed="rId2"/>
          <a:stretch>
            <a:fillRect/>
          </a:stretch>
        </p:blipFill>
        <p:spPr>
          <a:xfrm>
            <a:off x="3923414" y="1993725"/>
            <a:ext cx="3866548" cy="4175871"/>
          </a:xfrm>
          <a:prstGeom prst="rect">
            <a:avLst/>
          </a:prstGeom>
        </p:spPr>
      </p:pic>
    </p:spTree>
    <p:extLst>
      <p:ext uri="{BB962C8B-B14F-4D97-AF65-F5344CB8AC3E}">
        <p14:creationId xmlns:p14="http://schemas.microsoft.com/office/powerpoint/2010/main" val="301774227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709F2-1A2F-41A5-BF62-F00CF7767B2C}"/>
              </a:ext>
            </a:extLst>
          </p:cNvPr>
          <p:cNvSpPr>
            <a:spLocks noGrp="1"/>
          </p:cNvSpPr>
          <p:nvPr>
            <p:ph type="title"/>
          </p:nvPr>
        </p:nvSpPr>
        <p:spPr>
          <a:xfrm>
            <a:off x="677334" y="609600"/>
            <a:ext cx="8596668" cy="1320800"/>
          </a:xfrm>
        </p:spPr>
        <p:txBody>
          <a:bodyPr anchor="t">
            <a:normAutofit/>
          </a:bodyPr>
          <a:lstStyle/>
          <a:p>
            <a:r>
              <a:rPr lang="en-GB" dirty="0"/>
              <a:t>Self-Care</a:t>
            </a:r>
          </a:p>
        </p:txBody>
      </p:sp>
      <p:sp>
        <p:nvSpPr>
          <p:cNvPr id="3" name="Content Placeholder 2">
            <a:extLst>
              <a:ext uri="{FF2B5EF4-FFF2-40B4-BE49-F238E27FC236}">
                <a16:creationId xmlns:a16="http://schemas.microsoft.com/office/drawing/2014/main" id="{2CBF55B7-A543-4E45-BBC4-CE9CB163E8D3}"/>
              </a:ext>
            </a:extLst>
          </p:cNvPr>
          <p:cNvSpPr>
            <a:spLocks noGrp="1"/>
          </p:cNvSpPr>
          <p:nvPr>
            <p:ph idx="1"/>
          </p:nvPr>
        </p:nvSpPr>
        <p:spPr>
          <a:xfrm>
            <a:off x="5221706" y="2160589"/>
            <a:ext cx="6797842" cy="4396622"/>
          </a:xfrm>
        </p:spPr>
        <p:txBody>
          <a:bodyPr>
            <a:noAutofit/>
          </a:bodyPr>
          <a:lstStyle/>
          <a:p>
            <a:pPr>
              <a:lnSpc>
                <a:spcPct val="90000"/>
              </a:lnSpc>
            </a:pPr>
            <a:r>
              <a:rPr lang="en-GB" sz="2800" dirty="0">
                <a:latin typeface="+mn-lt"/>
              </a:rPr>
              <a:t>What does self-care mean to you?</a:t>
            </a:r>
          </a:p>
          <a:p>
            <a:pPr>
              <a:lnSpc>
                <a:spcPct val="90000"/>
              </a:lnSpc>
            </a:pPr>
            <a:endParaRPr lang="en-GB" sz="2800" dirty="0">
              <a:latin typeface="+mn-lt"/>
            </a:endParaRPr>
          </a:p>
          <a:p>
            <a:pPr marL="0" marR="0" lvl="0" indent="0" defTabSz="457200" rtl="0" eaLnBrk="1" fontAlgn="auto" latinLnBrk="0" hangingPunct="1">
              <a:lnSpc>
                <a:spcPct val="90000"/>
              </a:lnSpc>
              <a:spcBef>
                <a:spcPts val="0"/>
              </a:spcBef>
              <a:spcAft>
                <a:spcPts val="600"/>
              </a:spcAft>
              <a:buClr>
                <a:srgbClr val="90C226"/>
              </a:buClr>
              <a:buSzPct val="80000"/>
              <a:buFont typeface="Wingdings 3" charset="2"/>
              <a:buNone/>
              <a:tabLst/>
              <a:defRPr/>
            </a:pPr>
            <a:r>
              <a:rPr kumimoji="0" lang="en-GB" sz="2800" b="0" i="0" u="none" strike="noStrike" kern="1200" cap="none" spc="0" normalizeH="0" baseline="0" noProof="0" dirty="0">
                <a:ln>
                  <a:noFill/>
                </a:ln>
                <a:effectLst/>
                <a:uLnTx/>
                <a:uFillTx/>
                <a:latin typeface="+mn-lt"/>
                <a:cs typeface="Calibri" panose="020F0502020204030204" pitchFamily="34" charset="0"/>
              </a:rPr>
              <a:t>“The practice of taking an active role in protecting one’s own well-being and happiness, </a:t>
            </a:r>
            <a:r>
              <a:rPr kumimoji="0" lang="en-GB" sz="2800" i="0" u="none" strike="noStrike" kern="1200" cap="none" spc="0" normalizeH="0" baseline="0" noProof="0" dirty="0">
                <a:ln>
                  <a:noFill/>
                </a:ln>
                <a:effectLst/>
                <a:uLnTx/>
                <a:uFillTx/>
                <a:latin typeface="+mn-lt"/>
                <a:cs typeface="Calibri" panose="020F0502020204030204" pitchFamily="34" charset="0"/>
              </a:rPr>
              <a:t>in particular during times of stress.”</a:t>
            </a:r>
          </a:p>
          <a:p>
            <a:pPr>
              <a:lnSpc>
                <a:spcPct val="90000"/>
              </a:lnSpc>
            </a:pPr>
            <a:endParaRPr lang="en-GB" sz="2800" dirty="0"/>
          </a:p>
          <a:p>
            <a:pPr>
              <a:lnSpc>
                <a:spcPct val="90000"/>
              </a:lnSpc>
            </a:pPr>
            <a:r>
              <a:rPr lang="en-GB" sz="2800" dirty="0"/>
              <a:t>What do you do to maintain good emotional, physical and psychological wellbeing?</a:t>
            </a:r>
          </a:p>
        </p:txBody>
      </p:sp>
      <p:pic>
        <p:nvPicPr>
          <p:cNvPr id="1026" name="Picture 2">
            <a:extLst>
              <a:ext uri="{FF2B5EF4-FFF2-40B4-BE49-F238E27FC236}">
                <a16:creationId xmlns:a16="http://schemas.microsoft.com/office/drawing/2014/main" id="{3F5A15B4-7544-4FEB-A753-F130634D725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104" r="-2" b="-2"/>
          <a:stretch/>
        </p:blipFill>
        <p:spPr bwMode="auto">
          <a:xfrm>
            <a:off x="172453" y="1985212"/>
            <a:ext cx="4883170" cy="44545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3891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91755E3A-889F-471A-A2F9-DB50AD0DDCF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181"/>
          <a:stretch/>
        </p:blipFill>
        <p:spPr bwMode="auto">
          <a:xfrm>
            <a:off x="5231904" y="-1"/>
            <a:ext cx="696009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99B69B4-073D-42B0-9962-C3E4CD6694BC}"/>
              </a:ext>
            </a:extLst>
          </p:cNvPr>
          <p:cNvSpPr>
            <a:spLocks noGrp="1"/>
          </p:cNvSpPr>
          <p:nvPr>
            <p:ph type="title"/>
          </p:nvPr>
        </p:nvSpPr>
        <p:spPr>
          <a:xfrm>
            <a:off x="677333" y="609600"/>
            <a:ext cx="5131796" cy="1320800"/>
          </a:xfrm>
        </p:spPr>
        <p:txBody>
          <a:bodyPr>
            <a:normAutofit/>
          </a:bodyPr>
          <a:lstStyle/>
          <a:p>
            <a:r>
              <a:rPr lang="en-GB" dirty="0"/>
              <a:t>Self-Care ABC</a:t>
            </a:r>
          </a:p>
        </p:txBody>
      </p:sp>
      <p:sp>
        <p:nvSpPr>
          <p:cNvPr id="3" name="Content Placeholder 2">
            <a:extLst>
              <a:ext uri="{FF2B5EF4-FFF2-40B4-BE49-F238E27FC236}">
                <a16:creationId xmlns:a16="http://schemas.microsoft.com/office/drawing/2014/main" id="{913040C5-A30D-4011-99C7-FB22F95D4D35}"/>
              </a:ext>
            </a:extLst>
          </p:cNvPr>
          <p:cNvSpPr>
            <a:spLocks noGrp="1"/>
          </p:cNvSpPr>
          <p:nvPr>
            <p:ph idx="1"/>
          </p:nvPr>
        </p:nvSpPr>
        <p:spPr>
          <a:xfrm>
            <a:off x="489638" y="1844824"/>
            <a:ext cx="5606362" cy="4801303"/>
          </a:xfrm>
        </p:spPr>
        <p:txBody>
          <a:bodyPr>
            <a:noAutofit/>
          </a:bodyPr>
          <a:lstStyle/>
          <a:p>
            <a:pPr marL="0" indent="0">
              <a:lnSpc>
                <a:spcPct val="90000"/>
              </a:lnSpc>
              <a:buNone/>
            </a:pPr>
            <a:r>
              <a:rPr lang="en-GB" sz="2800" b="1" dirty="0"/>
              <a:t>Awareness </a:t>
            </a:r>
          </a:p>
          <a:p>
            <a:pPr>
              <a:lnSpc>
                <a:spcPct val="90000"/>
              </a:lnSpc>
            </a:pPr>
            <a:endParaRPr lang="en-GB" sz="2800" dirty="0"/>
          </a:p>
          <a:p>
            <a:pPr marL="457200" indent="-457200">
              <a:lnSpc>
                <a:spcPct val="90000"/>
              </a:lnSpc>
              <a:buFont typeface="Arial" panose="020B0604020202020204" pitchFamily="34" charset="0"/>
              <a:buChar char="•"/>
            </a:pPr>
            <a:r>
              <a:rPr lang="en-GB" sz="2800" dirty="0"/>
              <a:t>Note any signs of Vicarious Trauma</a:t>
            </a:r>
          </a:p>
          <a:p>
            <a:pPr marL="457200" indent="-457200">
              <a:lnSpc>
                <a:spcPct val="90000"/>
              </a:lnSpc>
              <a:buFont typeface="Arial" panose="020B0604020202020204" pitchFamily="34" charset="0"/>
              <a:buChar char="•"/>
            </a:pPr>
            <a:r>
              <a:rPr lang="en-GB" sz="2800" dirty="0"/>
              <a:t>Conduct self-assessment , develop and maintain self-awareness</a:t>
            </a:r>
          </a:p>
          <a:p>
            <a:pPr marL="457200" indent="-457200">
              <a:lnSpc>
                <a:spcPct val="90000"/>
              </a:lnSpc>
              <a:buFont typeface="Arial" panose="020B0604020202020204" pitchFamily="34" charset="0"/>
              <a:buChar char="•"/>
            </a:pPr>
            <a:r>
              <a:rPr lang="en-GB" sz="2800" dirty="0"/>
              <a:t>Journal your thoughts and feelings to enable reflection, include any protective factors that come to mind</a:t>
            </a:r>
          </a:p>
        </p:txBody>
      </p:sp>
    </p:spTree>
    <p:extLst>
      <p:ext uri="{BB962C8B-B14F-4D97-AF65-F5344CB8AC3E}">
        <p14:creationId xmlns:p14="http://schemas.microsoft.com/office/powerpoint/2010/main" val="3379940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arn(inVertic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barn(inVertic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arn(inVertical)">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B407BF9B-6004-45DC-85ED-4D0988565DF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972" r="8210"/>
          <a:stretch/>
        </p:blipFill>
        <p:spPr bwMode="auto">
          <a:xfrm>
            <a:off x="5447928" y="-1"/>
            <a:ext cx="6744072"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81EE192-FB1B-4D6E-9C79-1A17FF6227C0}"/>
              </a:ext>
            </a:extLst>
          </p:cNvPr>
          <p:cNvSpPr>
            <a:spLocks noGrp="1"/>
          </p:cNvSpPr>
          <p:nvPr>
            <p:ph type="title"/>
          </p:nvPr>
        </p:nvSpPr>
        <p:spPr>
          <a:xfrm>
            <a:off x="677333" y="609600"/>
            <a:ext cx="4930091" cy="1320800"/>
          </a:xfrm>
        </p:spPr>
        <p:txBody>
          <a:bodyPr>
            <a:normAutofit/>
          </a:bodyPr>
          <a:lstStyle/>
          <a:p>
            <a:r>
              <a:rPr lang="en-GB" dirty="0"/>
              <a:t>Self-Care ABC</a:t>
            </a:r>
          </a:p>
        </p:txBody>
      </p:sp>
      <p:sp>
        <p:nvSpPr>
          <p:cNvPr id="3" name="Content Placeholder 2">
            <a:extLst>
              <a:ext uri="{FF2B5EF4-FFF2-40B4-BE49-F238E27FC236}">
                <a16:creationId xmlns:a16="http://schemas.microsoft.com/office/drawing/2014/main" id="{C693DC23-9262-4277-887C-320682306EE1}"/>
              </a:ext>
            </a:extLst>
          </p:cNvPr>
          <p:cNvSpPr>
            <a:spLocks noGrp="1"/>
          </p:cNvSpPr>
          <p:nvPr>
            <p:ph idx="1"/>
          </p:nvPr>
        </p:nvSpPr>
        <p:spPr>
          <a:xfrm>
            <a:off x="479376" y="1628800"/>
            <a:ext cx="5256584" cy="4968551"/>
          </a:xfrm>
        </p:spPr>
        <p:txBody>
          <a:bodyPr>
            <a:normAutofit lnSpcReduction="10000"/>
          </a:bodyPr>
          <a:lstStyle/>
          <a:p>
            <a:pPr marL="0" indent="0">
              <a:lnSpc>
                <a:spcPct val="90000"/>
              </a:lnSpc>
              <a:buNone/>
            </a:pPr>
            <a:r>
              <a:rPr lang="en-GB" sz="2800" b="1" dirty="0"/>
              <a:t>Balance</a:t>
            </a:r>
          </a:p>
          <a:p>
            <a:pPr marL="571500" indent="-571500">
              <a:lnSpc>
                <a:spcPct val="90000"/>
              </a:lnSpc>
              <a:buFont typeface="Arial" panose="020B0604020202020204" pitchFamily="34" charset="0"/>
              <a:buChar char="•"/>
            </a:pPr>
            <a:r>
              <a:rPr lang="en-GB" sz="2800" dirty="0"/>
              <a:t>Engage in soothing and relaxation techniques that work for you and restores wellbeing</a:t>
            </a:r>
          </a:p>
          <a:p>
            <a:pPr marL="571500" indent="-571500">
              <a:lnSpc>
                <a:spcPct val="90000"/>
              </a:lnSpc>
              <a:buFont typeface="Arial" panose="020B0604020202020204" pitchFamily="34" charset="0"/>
              <a:buChar char="•"/>
            </a:pPr>
            <a:r>
              <a:rPr lang="en-GB" sz="2800" dirty="0"/>
              <a:t>Maintain a healthy balance in your life, have activities outside of work to ensure you manage a work-life balance</a:t>
            </a:r>
          </a:p>
          <a:p>
            <a:pPr marL="571500" indent="-571500">
              <a:lnSpc>
                <a:spcPct val="90000"/>
              </a:lnSpc>
              <a:buFont typeface="Arial" panose="020B0604020202020204" pitchFamily="34" charset="0"/>
              <a:buChar char="•"/>
            </a:pPr>
            <a:r>
              <a:rPr lang="en-GB" sz="2800" dirty="0"/>
              <a:t>Engage in physical and emotional activities that promotes good mental health</a:t>
            </a:r>
          </a:p>
          <a:p>
            <a:pPr>
              <a:lnSpc>
                <a:spcPct val="90000"/>
              </a:lnSpc>
            </a:pPr>
            <a:endParaRPr lang="en-GB" sz="1800" dirty="0"/>
          </a:p>
        </p:txBody>
      </p:sp>
    </p:spTree>
    <p:extLst>
      <p:ext uri="{BB962C8B-B14F-4D97-AF65-F5344CB8AC3E}">
        <p14:creationId xmlns:p14="http://schemas.microsoft.com/office/powerpoint/2010/main" val="397778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person in blue long sleeve shirt using black Surface">
            <a:extLst>
              <a:ext uri="{FF2B5EF4-FFF2-40B4-BE49-F238E27FC236}">
                <a16:creationId xmlns:a16="http://schemas.microsoft.com/office/drawing/2014/main" id="{4157F88E-C673-4B75-A6F1-87F37BE9B1C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587" r="-1" b="-1"/>
          <a:stretch/>
        </p:blipFill>
        <p:spPr bwMode="auto">
          <a:xfrm>
            <a:off x="5375920" y="-1"/>
            <a:ext cx="6816080"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CCF221F-E840-4919-9A5A-40C5D8147B29}"/>
              </a:ext>
            </a:extLst>
          </p:cNvPr>
          <p:cNvSpPr>
            <a:spLocks noGrp="1"/>
          </p:cNvSpPr>
          <p:nvPr>
            <p:ph type="title"/>
          </p:nvPr>
        </p:nvSpPr>
        <p:spPr>
          <a:xfrm>
            <a:off x="695399" y="235992"/>
            <a:ext cx="4952365" cy="700710"/>
          </a:xfrm>
        </p:spPr>
        <p:txBody>
          <a:bodyPr>
            <a:normAutofit/>
          </a:bodyPr>
          <a:lstStyle/>
          <a:p>
            <a:r>
              <a:rPr lang="en-GB" dirty="0"/>
              <a:t>Self Care ABC</a:t>
            </a:r>
          </a:p>
        </p:txBody>
      </p:sp>
      <p:sp>
        <p:nvSpPr>
          <p:cNvPr id="3" name="Content Placeholder 2">
            <a:extLst>
              <a:ext uri="{FF2B5EF4-FFF2-40B4-BE49-F238E27FC236}">
                <a16:creationId xmlns:a16="http://schemas.microsoft.com/office/drawing/2014/main" id="{C31E3546-003C-4DC7-8809-EC1369A63BBA}"/>
              </a:ext>
            </a:extLst>
          </p:cNvPr>
          <p:cNvSpPr>
            <a:spLocks noGrp="1"/>
          </p:cNvSpPr>
          <p:nvPr>
            <p:ph idx="1"/>
          </p:nvPr>
        </p:nvSpPr>
        <p:spPr>
          <a:xfrm>
            <a:off x="262372" y="936702"/>
            <a:ext cx="5688632" cy="5732871"/>
          </a:xfrm>
        </p:spPr>
        <p:txBody>
          <a:bodyPr>
            <a:noAutofit/>
          </a:bodyPr>
          <a:lstStyle/>
          <a:p>
            <a:pPr marL="0" indent="0">
              <a:lnSpc>
                <a:spcPct val="90000"/>
              </a:lnSpc>
              <a:buNone/>
            </a:pPr>
            <a:r>
              <a:rPr lang="en-GB" sz="2800" b="1" dirty="0"/>
              <a:t>Connect</a:t>
            </a:r>
          </a:p>
          <a:p>
            <a:pPr marL="457200" indent="-457200">
              <a:lnSpc>
                <a:spcPct val="90000"/>
              </a:lnSpc>
              <a:buFont typeface="Arial" panose="020B0604020202020204" pitchFamily="34" charset="0"/>
              <a:buChar char="•"/>
            </a:pPr>
            <a:r>
              <a:rPr lang="en-GB" sz="2800" dirty="0"/>
              <a:t>Recognise that you are not alone, speak with peers, this can reduce feelings of isolation, provides opportunities to share concerns and feelings and create supportive networks.</a:t>
            </a:r>
          </a:p>
          <a:p>
            <a:pPr marL="457200" indent="-457200">
              <a:lnSpc>
                <a:spcPct val="90000"/>
              </a:lnSpc>
              <a:buFont typeface="Arial" panose="020B0604020202020204" pitchFamily="34" charset="0"/>
              <a:buChar char="•"/>
            </a:pPr>
            <a:r>
              <a:rPr lang="en-GB" sz="2800" dirty="0"/>
              <a:t>Develop realistic expectations to enhance feelings of accomplishment. Set achievable goals for each contact with your clients.</a:t>
            </a:r>
          </a:p>
          <a:p>
            <a:pPr marL="457200" indent="-457200">
              <a:lnSpc>
                <a:spcPct val="90000"/>
              </a:lnSpc>
              <a:buFont typeface="Arial" panose="020B0604020202020204" pitchFamily="34" charset="0"/>
              <a:buChar char="•"/>
            </a:pPr>
            <a:r>
              <a:rPr lang="en-GB" sz="2800" dirty="0"/>
              <a:t>Ensure you maintain your boundaries.</a:t>
            </a:r>
          </a:p>
        </p:txBody>
      </p:sp>
    </p:spTree>
    <p:extLst>
      <p:ext uri="{BB962C8B-B14F-4D97-AF65-F5344CB8AC3E}">
        <p14:creationId xmlns:p14="http://schemas.microsoft.com/office/powerpoint/2010/main" val="177707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75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75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75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75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0BC48B06-AD09-4D38-A764-9AE2320D534B}"/>
              </a:ext>
            </a:extLst>
          </p:cNvPr>
          <p:cNvPicPr>
            <a:picLocks noGrp="1" noChangeAspect="1"/>
          </p:cNvPicPr>
          <p:nvPr>
            <p:ph idx="1"/>
          </p:nvPr>
        </p:nvPicPr>
        <p:blipFill>
          <a:blip r:embed="rId3"/>
          <a:stretch>
            <a:fillRect/>
          </a:stretch>
        </p:blipFill>
        <p:spPr>
          <a:xfrm>
            <a:off x="245241" y="447792"/>
            <a:ext cx="7269656" cy="6270070"/>
          </a:xfrm>
          <a:prstGeom prst="rect">
            <a:avLst/>
          </a:prstGeom>
        </p:spPr>
      </p:pic>
      <p:sp>
        <p:nvSpPr>
          <p:cNvPr id="5" name="TextBox 4">
            <a:extLst>
              <a:ext uri="{FF2B5EF4-FFF2-40B4-BE49-F238E27FC236}">
                <a16:creationId xmlns:a16="http://schemas.microsoft.com/office/drawing/2014/main" id="{786B1AAF-373C-46BD-9AF8-17BD914E5C0C}"/>
              </a:ext>
            </a:extLst>
          </p:cNvPr>
          <p:cNvSpPr txBox="1"/>
          <p:nvPr/>
        </p:nvSpPr>
        <p:spPr>
          <a:xfrm>
            <a:off x="8016641" y="2286000"/>
            <a:ext cx="3410309" cy="3844800"/>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3200" dirty="0">
                <a:solidFill>
                  <a:schemeClr val="tx1">
                    <a:alpha val="60000"/>
                  </a:schemeClr>
                </a:solidFill>
              </a:rPr>
              <a:t>How do you rate your satisfaction with these areas of your life out of 10?</a:t>
            </a:r>
          </a:p>
          <a:p>
            <a:pPr indent="-228600">
              <a:lnSpc>
                <a:spcPct val="90000"/>
              </a:lnSpc>
              <a:spcAft>
                <a:spcPts val="600"/>
              </a:spcAft>
              <a:buFont typeface="Arial" panose="020B0604020202020204" pitchFamily="34" charset="0"/>
              <a:buChar char="•"/>
            </a:pPr>
            <a:endParaRPr lang="en-US" sz="3200" dirty="0">
              <a:solidFill>
                <a:schemeClr val="tx1">
                  <a:alpha val="60000"/>
                </a:schemeClr>
              </a:solidFill>
            </a:endParaRPr>
          </a:p>
          <a:p>
            <a:pPr indent="-228600">
              <a:lnSpc>
                <a:spcPct val="90000"/>
              </a:lnSpc>
              <a:spcAft>
                <a:spcPts val="600"/>
              </a:spcAft>
              <a:buFont typeface="Arial" panose="020B0604020202020204" pitchFamily="34" charset="0"/>
              <a:buChar char="•"/>
            </a:pPr>
            <a:r>
              <a:rPr lang="en-US" sz="3200" dirty="0">
                <a:solidFill>
                  <a:schemeClr val="tx1">
                    <a:alpha val="60000"/>
                  </a:schemeClr>
                </a:solidFill>
              </a:rPr>
              <a:t>If anything needs to change where would you start? </a:t>
            </a:r>
          </a:p>
          <a:p>
            <a:pPr indent="-228600">
              <a:lnSpc>
                <a:spcPct val="90000"/>
              </a:lnSpc>
              <a:spcAft>
                <a:spcPts val="600"/>
              </a:spcAft>
              <a:buFont typeface="Arial" panose="020B0604020202020204" pitchFamily="34" charset="0"/>
              <a:buChar char="•"/>
            </a:pPr>
            <a:endParaRPr lang="en-US" sz="2000" dirty="0">
              <a:solidFill>
                <a:schemeClr val="tx1">
                  <a:alpha val="60000"/>
                </a:schemeClr>
              </a:solidFill>
            </a:endParaRPr>
          </a:p>
        </p:txBody>
      </p:sp>
    </p:spTree>
    <p:extLst>
      <p:ext uri="{BB962C8B-B14F-4D97-AF65-F5344CB8AC3E}">
        <p14:creationId xmlns:p14="http://schemas.microsoft.com/office/powerpoint/2010/main" val="299365520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Self Care Strategies in Trauma Work">
            <a:hlinkClick r:id="" action="ppaction://media"/>
            <a:extLst>
              <a:ext uri="{FF2B5EF4-FFF2-40B4-BE49-F238E27FC236}">
                <a16:creationId xmlns:a16="http://schemas.microsoft.com/office/drawing/2014/main" id="{7EA71788-0D90-EE63-C526-0CD100871252}"/>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5597882"/>
          </a:xfrm>
          <a:prstGeom prst="rect">
            <a:avLst/>
          </a:prstGeom>
        </p:spPr>
      </p:pic>
      <p:sp>
        <p:nvSpPr>
          <p:cNvPr id="2" name="TextBox 1">
            <a:extLst>
              <a:ext uri="{FF2B5EF4-FFF2-40B4-BE49-F238E27FC236}">
                <a16:creationId xmlns:a16="http://schemas.microsoft.com/office/drawing/2014/main" id="{631462B8-0E87-32A2-5EC6-8AA4F61A4D57}"/>
              </a:ext>
            </a:extLst>
          </p:cNvPr>
          <p:cNvSpPr txBox="1"/>
          <p:nvPr/>
        </p:nvSpPr>
        <p:spPr>
          <a:xfrm>
            <a:off x="724903" y="5597882"/>
            <a:ext cx="10512592" cy="1200329"/>
          </a:xfrm>
          <a:prstGeom prst="rect">
            <a:avLst/>
          </a:prstGeom>
          <a:noFill/>
        </p:spPr>
        <p:txBody>
          <a:bodyPr wrap="square">
            <a:spAutoFit/>
          </a:bodyPr>
          <a:lstStyle/>
          <a:p>
            <a:pPr algn="ctr"/>
            <a:r>
              <a:rPr lang="en-US" sz="3600" b="1" i="0" dirty="0">
                <a:solidFill>
                  <a:srgbClr val="0F0F0F"/>
                </a:solidFill>
                <a:effectLst/>
                <a:latin typeface="YouTube Sans"/>
              </a:rPr>
              <a:t>Self-Care strategies for people working with clients who have experienced trauma</a:t>
            </a:r>
          </a:p>
        </p:txBody>
      </p:sp>
    </p:spTree>
    <p:extLst>
      <p:ext uri="{BB962C8B-B14F-4D97-AF65-F5344CB8AC3E}">
        <p14:creationId xmlns:p14="http://schemas.microsoft.com/office/powerpoint/2010/main" val="1824875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271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4E30C-AF38-4C1A-A2C7-F33203A26BF9}"/>
              </a:ext>
            </a:extLst>
          </p:cNvPr>
          <p:cNvSpPr>
            <a:spLocks noGrp="1"/>
          </p:cNvSpPr>
          <p:nvPr>
            <p:ph type="title"/>
          </p:nvPr>
        </p:nvSpPr>
        <p:spPr>
          <a:xfrm>
            <a:off x="6910551" y="579577"/>
            <a:ext cx="4516398" cy="1938910"/>
          </a:xfrm>
        </p:spPr>
        <p:txBody>
          <a:bodyPr vert="horz" lIns="91440" tIns="45720" rIns="91440" bIns="45720" rtlCol="0" anchor="t">
            <a:normAutofit/>
          </a:bodyPr>
          <a:lstStyle/>
          <a:p>
            <a:r>
              <a:rPr lang="en-US" kern="1200" dirty="0">
                <a:solidFill>
                  <a:schemeClr val="tx1"/>
                </a:solidFill>
                <a:latin typeface="+mj-lt"/>
                <a:ea typeface="+mj-ea"/>
                <a:cs typeface="+mj-cs"/>
              </a:rPr>
              <a:t>Important reminder….</a:t>
            </a:r>
          </a:p>
        </p:txBody>
      </p:sp>
      <p:pic>
        <p:nvPicPr>
          <p:cNvPr id="4" name="Content Placeholder 3">
            <a:extLst>
              <a:ext uri="{FF2B5EF4-FFF2-40B4-BE49-F238E27FC236}">
                <a16:creationId xmlns:a16="http://schemas.microsoft.com/office/drawing/2014/main" id="{517806E2-BB31-48E9-B57C-AEDDEBF01009}"/>
              </a:ext>
            </a:extLst>
          </p:cNvPr>
          <p:cNvPicPr>
            <a:picLocks noGrp="1" noChangeAspect="1"/>
          </p:cNvPicPr>
          <p:nvPr>
            <p:ph idx="1"/>
          </p:nvPr>
        </p:nvPicPr>
        <p:blipFill>
          <a:blip r:embed="rId2"/>
          <a:stretch>
            <a:fillRect/>
          </a:stretch>
        </p:blipFill>
        <p:spPr>
          <a:xfrm>
            <a:off x="765051" y="1549032"/>
            <a:ext cx="5881376" cy="4178000"/>
          </a:xfrm>
          <a:prstGeom prst="rect">
            <a:avLst/>
          </a:prstGeom>
        </p:spPr>
      </p:pic>
      <p:sp>
        <p:nvSpPr>
          <p:cNvPr id="3" name="TextBox 2">
            <a:extLst>
              <a:ext uri="{FF2B5EF4-FFF2-40B4-BE49-F238E27FC236}">
                <a16:creationId xmlns:a16="http://schemas.microsoft.com/office/drawing/2014/main" id="{CFC2540F-91A5-4C7A-9937-0E814C330C76}"/>
              </a:ext>
            </a:extLst>
          </p:cNvPr>
          <p:cNvSpPr txBox="1"/>
          <p:nvPr/>
        </p:nvSpPr>
        <p:spPr>
          <a:xfrm>
            <a:off x="6910553" y="2785240"/>
            <a:ext cx="4516398" cy="2776111"/>
          </a:xfrm>
          <a:prstGeom prst="rect">
            <a:avLst/>
          </a:prstGeom>
        </p:spPr>
        <p:txBody>
          <a:bodyPr vert="horz" lIns="91440" tIns="45720" rIns="91440" bIns="45720" rtlCol="0">
            <a:noAutofit/>
          </a:bodyPr>
          <a:lstStyle/>
          <a:p>
            <a:pPr>
              <a:lnSpc>
                <a:spcPct val="90000"/>
              </a:lnSpc>
              <a:spcAft>
                <a:spcPts val="600"/>
              </a:spcAft>
            </a:pPr>
            <a:r>
              <a:rPr lang="en-US" sz="4000" b="1" dirty="0">
                <a:solidFill>
                  <a:schemeClr val="tx1">
                    <a:alpha val="60000"/>
                  </a:schemeClr>
                </a:solidFill>
              </a:rPr>
              <a:t>One way of doing this is to set more boundaries for ourselves</a:t>
            </a:r>
          </a:p>
        </p:txBody>
      </p:sp>
    </p:spTree>
    <p:extLst>
      <p:ext uri="{BB962C8B-B14F-4D97-AF65-F5344CB8AC3E}">
        <p14:creationId xmlns:p14="http://schemas.microsoft.com/office/powerpoint/2010/main" val="87420759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DD532FA-3A3D-74D9-6EF6-326E24B19350}"/>
              </a:ext>
            </a:extLst>
          </p:cNvPr>
          <p:cNvSpPr>
            <a:spLocks noGrp="1"/>
          </p:cNvSpPr>
          <p:nvPr>
            <p:ph type="title"/>
          </p:nvPr>
        </p:nvSpPr>
        <p:spPr>
          <a:xfrm>
            <a:off x="4642512" y="234573"/>
            <a:ext cx="7549488" cy="1632118"/>
          </a:xfrm>
        </p:spPr>
        <p:txBody>
          <a:bodyPr/>
          <a:lstStyle/>
          <a:p>
            <a:pPr algn="ctr"/>
            <a:r>
              <a:rPr lang="en-US" dirty="0"/>
              <a:t>Helpful sentences for boundary setting …</a:t>
            </a:r>
            <a:endParaRPr lang="en-GB" dirty="0"/>
          </a:p>
        </p:txBody>
      </p:sp>
      <p:sp>
        <p:nvSpPr>
          <p:cNvPr id="3" name="Content Placeholder 2">
            <a:extLst>
              <a:ext uri="{FF2B5EF4-FFF2-40B4-BE49-F238E27FC236}">
                <a16:creationId xmlns:a16="http://schemas.microsoft.com/office/drawing/2014/main" id="{9397055B-9365-4A0B-9B10-CA7A80BFD6EB}"/>
              </a:ext>
            </a:extLst>
          </p:cNvPr>
          <p:cNvSpPr>
            <a:spLocks noGrp="1"/>
          </p:cNvSpPr>
          <p:nvPr>
            <p:ph idx="1"/>
          </p:nvPr>
        </p:nvSpPr>
        <p:spPr>
          <a:xfrm>
            <a:off x="4808256" y="1866691"/>
            <a:ext cx="6906491" cy="4666457"/>
          </a:xfrm>
        </p:spPr>
        <p:txBody>
          <a:bodyPr anchor="ctr">
            <a:normAutofit fontScale="92500"/>
          </a:bodyPr>
          <a:lstStyle/>
          <a:p>
            <a:endParaRPr lang="en-GB" sz="2600" dirty="0"/>
          </a:p>
          <a:p>
            <a:pPr marL="457200" indent="-457200">
              <a:buBlip>
                <a:blip r:embed="rId2"/>
              </a:buBlip>
            </a:pPr>
            <a:r>
              <a:rPr lang="en-GB" sz="3600" dirty="0"/>
              <a:t>I would love to help you out with that – what would you like me to drop in order to do it? </a:t>
            </a:r>
          </a:p>
          <a:p>
            <a:pPr marL="457200" indent="-457200">
              <a:buBlip>
                <a:blip r:embed="rId2"/>
              </a:buBlip>
            </a:pPr>
            <a:r>
              <a:rPr lang="en-GB" sz="3600" dirty="0"/>
              <a:t>Would you message me first and I will call you when I am free</a:t>
            </a:r>
          </a:p>
          <a:p>
            <a:pPr marL="457200" indent="-457200">
              <a:buBlip>
                <a:blip r:embed="rId2"/>
              </a:buBlip>
            </a:pPr>
            <a:r>
              <a:rPr lang="en-GB" sz="3600" dirty="0"/>
              <a:t>I have an hour at this time .....</a:t>
            </a:r>
          </a:p>
          <a:p>
            <a:pPr marL="457200" indent="-457200">
              <a:buBlip>
                <a:blip r:embed="rId2"/>
              </a:buBlip>
            </a:pPr>
            <a:r>
              <a:rPr lang="en-GB" sz="3600" dirty="0"/>
              <a:t>That sounds good but it is not something I can commit to </a:t>
            </a:r>
          </a:p>
        </p:txBody>
      </p:sp>
      <p:pic>
        <p:nvPicPr>
          <p:cNvPr id="7" name="Picture 6" descr="A wooden gate in a field&#10;&#10;Description automatically generated">
            <a:extLst>
              <a:ext uri="{FF2B5EF4-FFF2-40B4-BE49-F238E27FC236}">
                <a16:creationId xmlns:a16="http://schemas.microsoft.com/office/drawing/2014/main" id="{80F995F7-FB8C-54C0-027F-5D5FCD22D109}"/>
              </a:ext>
            </a:extLst>
          </p:cNvPr>
          <p:cNvPicPr>
            <a:picLocks noChangeAspect="1"/>
          </p:cNvPicPr>
          <p:nvPr/>
        </p:nvPicPr>
        <p:blipFill rotWithShape="1">
          <a:blip r:embed="rId3">
            <a:extLst>
              <a:ext uri="{28A0092B-C50C-407E-A947-70E740481C1C}">
                <a14:useLocalDpi xmlns:a14="http://schemas.microsoft.com/office/drawing/2010/main" val="0"/>
              </a:ext>
            </a:extLst>
          </a:blip>
          <a:srcRect r="55205"/>
          <a:stretch/>
        </p:blipFill>
        <p:spPr>
          <a:xfrm>
            <a:off x="0" y="-1"/>
            <a:ext cx="4608096" cy="6858001"/>
          </a:xfrm>
          <a:prstGeom prst="rect">
            <a:avLst/>
          </a:prstGeom>
        </p:spPr>
      </p:pic>
    </p:spTree>
    <p:extLst>
      <p:ext uri="{BB962C8B-B14F-4D97-AF65-F5344CB8AC3E}">
        <p14:creationId xmlns:p14="http://schemas.microsoft.com/office/powerpoint/2010/main" val="2899884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C1470-A34A-4F4E-BE86-F72630A8F5B0}"/>
              </a:ext>
            </a:extLst>
          </p:cNvPr>
          <p:cNvSpPr>
            <a:spLocks noGrp="1"/>
          </p:cNvSpPr>
          <p:nvPr>
            <p:ph type="title"/>
          </p:nvPr>
        </p:nvSpPr>
        <p:spPr>
          <a:xfrm>
            <a:off x="2761362" y="0"/>
            <a:ext cx="5663541" cy="1830551"/>
          </a:xfrm>
        </p:spPr>
        <p:txBody>
          <a:bodyPr>
            <a:normAutofit/>
          </a:bodyPr>
          <a:lstStyle/>
          <a:p>
            <a:r>
              <a:rPr lang="en-GB" sz="4800" b="1" dirty="0">
                <a:solidFill>
                  <a:srgbClr val="000000"/>
                </a:solidFill>
                <a:latin typeface="+mn-lt"/>
                <a:ea typeface="Calibri" panose="020F0502020204030204" pitchFamily="34" charset="0"/>
                <a:cs typeface="Calibri" panose="020F0502020204030204" pitchFamily="34" charset="0"/>
              </a:rPr>
              <a:t>Finding your gauge </a:t>
            </a:r>
          </a:p>
        </p:txBody>
      </p:sp>
      <p:sp>
        <p:nvSpPr>
          <p:cNvPr id="3" name="Content Placeholder 2">
            <a:extLst>
              <a:ext uri="{FF2B5EF4-FFF2-40B4-BE49-F238E27FC236}">
                <a16:creationId xmlns:a16="http://schemas.microsoft.com/office/drawing/2014/main" id="{00E73359-5613-43E2-B5EF-193E2584D28D}"/>
              </a:ext>
            </a:extLst>
          </p:cNvPr>
          <p:cNvSpPr>
            <a:spLocks noGrp="1"/>
          </p:cNvSpPr>
          <p:nvPr>
            <p:ph idx="1"/>
          </p:nvPr>
        </p:nvSpPr>
        <p:spPr>
          <a:xfrm>
            <a:off x="3767099" y="1842218"/>
            <a:ext cx="4977578" cy="3858249"/>
          </a:xfrm>
        </p:spPr>
        <p:txBody>
          <a:bodyPr anchor="ctr">
            <a:normAutofit/>
          </a:bodyPr>
          <a:lstStyle/>
          <a:p>
            <a:r>
              <a:rPr lang="en-GB" sz="3600" dirty="0">
                <a:solidFill>
                  <a:srgbClr val="000000"/>
                </a:solidFill>
              </a:rPr>
              <a:t>Do you know what to watch out for when you become overloaded?</a:t>
            </a:r>
          </a:p>
          <a:p>
            <a:endParaRPr lang="en-GB" sz="3600" dirty="0">
              <a:solidFill>
                <a:srgbClr val="000000"/>
              </a:solidFill>
            </a:endParaRPr>
          </a:p>
          <a:p>
            <a:r>
              <a:rPr lang="en-GB" sz="3600" dirty="0">
                <a:solidFill>
                  <a:srgbClr val="000000"/>
                </a:solidFill>
              </a:rPr>
              <a:t>What is your first sign that something is out of kilter?</a:t>
            </a:r>
          </a:p>
        </p:txBody>
      </p:sp>
      <p:pic>
        <p:nvPicPr>
          <p:cNvPr id="4" name="Picture 3">
            <a:extLst>
              <a:ext uri="{FF2B5EF4-FFF2-40B4-BE49-F238E27FC236}">
                <a16:creationId xmlns:a16="http://schemas.microsoft.com/office/drawing/2014/main" id="{5760F00B-EB68-4141-B9AB-6E96B78285B4}"/>
              </a:ext>
            </a:extLst>
          </p:cNvPr>
          <p:cNvPicPr>
            <a:picLocks noChangeAspect="1"/>
          </p:cNvPicPr>
          <p:nvPr/>
        </p:nvPicPr>
        <p:blipFill rotWithShape="1">
          <a:blip r:embed="rId3">
            <a:alphaModFix/>
          </a:blip>
          <a:srcRect l="3387" r="1549"/>
          <a:stretch/>
        </p:blipFill>
        <p:spPr>
          <a:xfrm>
            <a:off x="374755" y="1734531"/>
            <a:ext cx="3237875" cy="3388937"/>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pic>
        <p:nvPicPr>
          <p:cNvPr id="1026" name="Picture 2" descr="frog on gray surface">
            <a:extLst>
              <a:ext uri="{FF2B5EF4-FFF2-40B4-BE49-F238E27FC236}">
                <a16:creationId xmlns:a16="http://schemas.microsoft.com/office/drawing/2014/main" id="{34DFBC10-37DE-D680-A517-890F8A22A66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5711" b="5549"/>
          <a:stretch/>
        </p:blipFill>
        <p:spPr bwMode="auto">
          <a:xfrm>
            <a:off x="8579372" y="856868"/>
            <a:ext cx="3421210" cy="27142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7677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 calcmode="lin" valueType="num">
                                      <p:cBhvr additive="base">
                                        <p:cTn id="7" dur="500" fill="hold"/>
                                        <p:tgtEl>
                                          <p:spTgt spid="1026"/>
                                        </p:tgtEl>
                                        <p:attrNameLst>
                                          <p:attrName>ppt_x</p:attrName>
                                        </p:attrNameLst>
                                      </p:cBhvr>
                                      <p:tavLst>
                                        <p:tav tm="0">
                                          <p:val>
                                            <p:strVal val="#ppt_x"/>
                                          </p:val>
                                        </p:tav>
                                        <p:tav tm="100000">
                                          <p:val>
                                            <p:strVal val="#ppt_x"/>
                                          </p:val>
                                        </p:tav>
                                      </p:tavLst>
                                    </p:anim>
                                    <p:anim calcmode="lin" valueType="num">
                                      <p:cBhvr additive="base">
                                        <p:cTn id="8"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Further readings:</a:t>
            </a:r>
            <a:br>
              <a:rPr lang="en-GB" dirty="0"/>
            </a:br>
            <a:endParaRPr lang="en-GB" dirty="0"/>
          </a:p>
        </p:txBody>
      </p:sp>
      <p:sp>
        <p:nvSpPr>
          <p:cNvPr id="3" name="Content Placeholder 2"/>
          <p:cNvSpPr>
            <a:spLocks noGrp="1"/>
          </p:cNvSpPr>
          <p:nvPr>
            <p:ph idx="1"/>
          </p:nvPr>
        </p:nvSpPr>
        <p:spPr>
          <a:xfrm>
            <a:off x="148651" y="1035424"/>
            <a:ext cx="11873019" cy="5620870"/>
          </a:xfrm>
        </p:spPr>
        <p:txBody>
          <a:bodyPr>
            <a:normAutofit fontScale="92500"/>
          </a:bodyPr>
          <a:lstStyle/>
          <a:p>
            <a:pPr lvl="1"/>
            <a:r>
              <a:rPr lang="en-GB" sz="2400" dirty="0"/>
              <a:t>Courtois, C. (1993) </a:t>
            </a:r>
            <a:r>
              <a:rPr lang="en-GB" sz="2400" i="1" dirty="0"/>
              <a:t>Vicarious traumatization of the therapist</a:t>
            </a:r>
            <a:r>
              <a:rPr lang="en-GB" sz="2400" dirty="0"/>
              <a:t>. NCP Clinical Newsletter, Spring 1993. </a:t>
            </a:r>
          </a:p>
          <a:p>
            <a:pPr lvl="1"/>
            <a:r>
              <a:rPr lang="en-GB" sz="2400" dirty="0"/>
              <a:t>Figley, C. (1995) </a:t>
            </a:r>
            <a:r>
              <a:rPr lang="en-GB" sz="2400" i="1" dirty="0"/>
              <a:t>Compassion Fatigue</a:t>
            </a:r>
            <a:r>
              <a:rPr lang="en-GB" sz="2400" dirty="0"/>
              <a:t>. Bruner Mazel Psychosocial Stress Series. </a:t>
            </a:r>
          </a:p>
          <a:p>
            <a:pPr lvl="1"/>
            <a:r>
              <a:rPr lang="en-GB" sz="2400" dirty="0"/>
              <a:t>McCann, L. &amp; Pearlman, (1990) ‘Vicarious traumatization: A framework for understanding psychological effects of working with victims.’ </a:t>
            </a:r>
            <a:r>
              <a:rPr lang="en-GB" sz="2400" i="1" dirty="0"/>
              <a:t>Journal of Traumatic Stress</a:t>
            </a:r>
            <a:r>
              <a:rPr lang="en-GB" sz="2400" dirty="0"/>
              <a:t>, v.3.1. </a:t>
            </a:r>
          </a:p>
          <a:p>
            <a:pPr lvl="1"/>
            <a:r>
              <a:rPr lang="en-GB" sz="2400" dirty="0"/>
              <a:t>Pearlman, L &amp; </a:t>
            </a:r>
            <a:r>
              <a:rPr lang="en-GB" sz="2400" dirty="0" err="1"/>
              <a:t>Saakvitne</a:t>
            </a:r>
            <a:r>
              <a:rPr lang="en-GB" sz="2400" dirty="0"/>
              <a:t>, K. (1995). </a:t>
            </a:r>
            <a:r>
              <a:rPr lang="en-GB" sz="2400" i="1" dirty="0"/>
              <a:t>Trauma and the Therapist</a:t>
            </a:r>
            <a:r>
              <a:rPr lang="en-GB" sz="2400" dirty="0"/>
              <a:t>. New York: WW Norton &amp; Co.</a:t>
            </a:r>
          </a:p>
          <a:p>
            <a:pPr lvl="1"/>
            <a:r>
              <a:rPr lang="en-US" sz="2400" dirty="0"/>
              <a:t>Remen, R. N. (2006) </a:t>
            </a:r>
            <a:r>
              <a:rPr lang="en-US" sz="2400" i="1" dirty="0"/>
              <a:t>Kitchen Table Wisdom: Stories That Heal</a:t>
            </a:r>
            <a:r>
              <a:rPr lang="en-US" sz="2400" dirty="0"/>
              <a:t>. New York: Riverhead Books.</a:t>
            </a:r>
            <a:endParaRPr lang="en-GB" sz="2400" dirty="0"/>
          </a:p>
          <a:p>
            <a:pPr lvl="1"/>
            <a:r>
              <a:rPr lang="en-US" sz="2400" dirty="0"/>
              <a:t>Rothschild, B. (2006). </a:t>
            </a:r>
            <a:r>
              <a:rPr lang="en-US" sz="2400" i="1" dirty="0"/>
              <a:t>Help for the helper: The psychophysiology of compassion fatigue and vicarious trauma</a:t>
            </a:r>
            <a:r>
              <a:rPr lang="en-US" sz="2400" dirty="0"/>
              <a:t>. New York: WW Norton &amp; Co. </a:t>
            </a:r>
            <a:endParaRPr lang="en-GB" sz="2400" dirty="0"/>
          </a:p>
          <a:p>
            <a:pPr lvl="1"/>
            <a:r>
              <a:rPr lang="en-GB" sz="2400" dirty="0" err="1"/>
              <a:t>Ruzek</a:t>
            </a:r>
            <a:r>
              <a:rPr lang="en-GB" sz="2400" dirty="0"/>
              <a:t>, J. (1993). ‘Professionals coping with vicarious trauma’. </a:t>
            </a:r>
            <a:r>
              <a:rPr lang="en-GB" sz="2400" i="1" dirty="0"/>
              <a:t>NCP Clinical Newsletter, </a:t>
            </a:r>
            <a:r>
              <a:rPr lang="en-GB" sz="2400" dirty="0"/>
              <a:t>Spring 1993.</a:t>
            </a:r>
          </a:p>
          <a:p>
            <a:pPr lvl="1"/>
            <a:r>
              <a:rPr lang="en-GB" sz="2400" dirty="0"/>
              <a:t>Van Der Kolk, B.A.&amp; </a:t>
            </a:r>
            <a:r>
              <a:rPr lang="en-GB" sz="2400" dirty="0" err="1"/>
              <a:t>Fisler</a:t>
            </a:r>
            <a:r>
              <a:rPr lang="en-GB" sz="2400" dirty="0"/>
              <a:t> R. (1995) </a:t>
            </a:r>
            <a:r>
              <a:rPr lang="en-US" sz="2400" i="1" dirty="0"/>
              <a:t>Dissociation and the Fragmentary Nature of Traumatic memories: Overview and Exploratory Study</a:t>
            </a:r>
            <a:r>
              <a:rPr lang="en-US" sz="2400" dirty="0"/>
              <a:t>. Trauma Information Pages. Available at: </a:t>
            </a:r>
            <a:r>
              <a:rPr lang="en-GB" sz="2400" dirty="0"/>
              <a:t> </a:t>
            </a:r>
            <a:r>
              <a:rPr lang="en-GB" sz="2400" dirty="0">
                <a:hlinkClick r:id="rId3"/>
              </a:rPr>
              <a:t>https://www.complextrauma.uk/uploads/2/3/9/4/23949705/van_der_kolk_-traumatic_memory_-_1995.pdf</a:t>
            </a:r>
            <a:r>
              <a:rPr lang="en-GB" sz="2400" dirty="0"/>
              <a:t>. </a:t>
            </a:r>
          </a:p>
        </p:txBody>
      </p:sp>
    </p:spTree>
    <p:extLst>
      <p:ext uri="{BB962C8B-B14F-4D97-AF65-F5344CB8AC3E}">
        <p14:creationId xmlns:p14="http://schemas.microsoft.com/office/powerpoint/2010/main" val="301824902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BD7C8-58F6-47E2-9C91-726A6A668F28}"/>
              </a:ext>
            </a:extLst>
          </p:cNvPr>
          <p:cNvSpPr>
            <a:spLocks noGrp="1"/>
          </p:cNvSpPr>
          <p:nvPr>
            <p:ph type="title"/>
          </p:nvPr>
        </p:nvSpPr>
        <p:spPr/>
        <p:txBody>
          <a:bodyPr/>
          <a:lstStyle/>
          <a:p>
            <a:r>
              <a:rPr lang="en-GB" dirty="0"/>
              <a:t>Links</a:t>
            </a:r>
          </a:p>
        </p:txBody>
      </p:sp>
      <p:sp>
        <p:nvSpPr>
          <p:cNvPr id="3" name="Content Placeholder 2">
            <a:extLst>
              <a:ext uri="{FF2B5EF4-FFF2-40B4-BE49-F238E27FC236}">
                <a16:creationId xmlns:a16="http://schemas.microsoft.com/office/drawing/2014/main" id="{0A302794-1740-4648-9FED-75DC458749C5}"/>
              </a:ext>
            </a:extLst>
          </p:cNvPr>
          <p:cNvSpPr>
            <a:spLocks noGrp="1"/>
          </p:cNvSpPr>
          <p:nvPr>
            <p:ph idx="1"/>
          </p:nvPr>
        </p:nvSpPr>
        <p:spPr>
          <a:xfrm>
            <a:off x="838200" y="1350069"/>
            <a:ext cx="9811154" cy="5184576"/>
          </a:xfrm>
        </p:spPr>
        <p:txBody>
          <a:bodyPr>
            <a:normAutofit fontScale="32500" lnSpcReduction="20000"/>
          </a:bodyPr>
          <a:lstStyle/>
          <a:p>
            <a:pPr marL="571500" indent="-571500">
              <a:lnSpc>
                <a:spcPct val="107000"/>
              </a:lnSpc>
              <a:spcAft>
                <a:spcPts val="800"/>
              </a:spcAft>
              <a:buFont typeface="Arial" panose="020B0604020202020204" pitchFamily="34" charset="0"/>
              <a:buChar char="•"/>
            </a:pPr>
            <a:r>
              <a:rPr lang="en-GB" sz="8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Supporting the supporter: vicarious trauma and support needs | Brake</a:t>
            </a:r>
            <a:endParaRPr lang="en-GB" sz="8600" dirty="0">
              <a:effectLst/>
              <a:latin typeface="Calibri" panose="020F0502020204030204" pitchFamily="34" charset="0"/>
              <a:ea typeface="Calibri" panose="020F0502020204030204" pitchFamily="34" charset="0"/>
              <a:cs typeface="Times New Roman" panose="02020603050405020304" pitchFamily="18" charset="0"/>
            </a:endParaRPr>
          </a:p>
          <a:p>
            <a:pPr marL="571500" indent="-571500">
              <a:lnSpc>
                <a:spcPct val="107000"/>
              </a:lnSpc>
              <a:spcAft>
                <a:spcPts val="800"/>
              </a:spcAft>
              <a:buFont typeface="Arial" panose="020B0604020202020204" pitchFamily="34" charset="0"/>
              <a:buChar char="•"/>
            </a:pPr>
            <a:r>
              <a:rPr lang="en-GB" sz="8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Vicarious trauma: signs and strategies for coping (bma.org.uk)</a:t>
            </a:r>
            <a:endParaRPr lang="en-GB" sz="8600" dirty="0">
              <a:effectLst/>
              <a:latin typeface="Calibri" panose="020F0502020204030204" pitchFamily="34" charset="0"/>
              <a:ea typeface="Calibri" panose="020F0502020204030204" pitchFamily="34" charset="0"/>
              <a:cs typeface="Times New Roman" panose="02020603050405020304" pitchFamily="18" charset="0"/>
            </a:endParaRPr>
          </a:p>
          <a:p>
            <a:pPr marL="571500" indent="-571500">
              <a:buFont typeface="Arial" panose="020B0604020202020204" pitchFamily="34" charset="0"/>
              <a:buChar char="•"/>
            </a:pPr>
            <a:r>
              <a:rPr lang="en-GB" sz="8600" dirty="0">
                <a:hlinkClick r:id="rId4"/>
              </a:rPr>
              <a:t>8bf8-Vicarious-Trauma-Toolkit-2020.pdf (toronto.ca)</a:t>
            </a:r>
            <a:endParaRPr lang="en-GB" sz="8600" dirty="0"/>
          </a:p>
          <a:p>
            <a:pPr marL="571500" indent="-571500">
              <a:lnSpc>
                <a:spcPct val="107000"/>
              </a:lnSpc>
              <a:spcAft>
                <a:spcPts val="800"/>
              </a:spcAft>
              <a:buFont typeface="Arial" panose="020B0604020202020204" pitchFamily="34" charset="0"/>
              <a:buChar char="•"/>
            </a:pPr>
            <a:r>
              <a:rPr lang="en-GB" sz="8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Visible-vicarious-trauma-web.pdf (visibleproject.org.uk)</a:t>
            </a:r>
            <a:endParaRPr lang="en-GB" sz="8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endParaRPr>
          </a:p>
          <a:p>
            <a:pPr marL="571500" indent="-571500">
              <a:lnSpc>
                <a:spcPct val="107000"/>
              </a:lnSpc>
              <a:spcAft>
                <a:spcPts val="800"/>
              </a:spcAft>
              <a:buFont typeface="Arial" panose="020B0604020202020204" pitchFamily="34" charset="0"/>
              <a:buChar char="•"/>
            </a:pPr>
            <a:r>
              <a:rPr lang="en-GB" sz="8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Vicarious trauma: signs and strategies for coping (bma.org.uk)</a:t>
            </a:r>
            <a:endParaRPr lang="en-GB" sz="8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endParaRPr>
          </a:p>
          <a:p>
            <a:pPr marL="571500" indent="-571500">
              <a:lnSpc>
                <a:spcPct val="107000"/>
              </a:lnSpc>
              <a:spcAft>
                <a:spcPts val="800"/>
              </a:spcAft>
              <a:buFont typeface="Arial" panose="020B0604020202020204" pitchFamily="34" charset="0"/>
              <a:buChar char="•"/>
            </a:pPr>
            <a:r>
              <a:rPr lang="en-GB" sz="8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Is vicarious trauma a psychosocial risk in my workplace? - Centre for Corporate Health (cfch.com.au)</a:t>
            </a:r>
            <a:endParaRPr lang="en-GB" sz="8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endParaRPr>
          </a:p>
          <a:p>
            <a:pPr marL="571500" indent="-571500">
              <a:lnSpc>
                <a:spcPct val="107000"/>
              </a:lnSpc>
              <a:spcAft>
                <a:spcPts val="800"/>
              </a:spcAft>
              <a:buFont typeface="Arial" panose="020B0604020202020204" pitchFamily="34" charset="0"/>
              <a:buChar char="•"/>
            </a:pPr>
            <a:r>
              <a:rPr lang="en-US" sz="8600" dirty="0">
                <a:hlinkClick r:id="rId7"/>
              </a:rPr>
              <a:t>What Supervisors and Leadership Need to Know About Vicarious Trauma and Supporting Your Staff (ncadv.org)</a:t>
            </a:r>
            <a:endParaRPr lang="en-GB" sz="8600" dirty="0">
              <a:effectLst/>
              <a:latin typeface="Calibri" panose="020F0502020204030204" pitchFamily="34" charset="0"/>
              <a:ea typeface="Calibri" panose="020F0502020204030204" pitchFamily="34" charset="0"/>
              <a:cs typeface="Times New Roman" panose="02020603050405020304" pitchFamily="18" charset="0"/>
            </a:endParaRPr>
          </a:p>
          <a:p>
            <a:pPr marL="571500" indent="-571500">
              <a:lnSpc>
                <a:spcPct val="107000"/>
              </a:lnSpc>
              <a:spcAft>
                <a:spcPts val="800"/>
              </a:spcAft>
              <a:buFont typeface="Arial" panose="020B0604020202020204" pitchFamily="34" charset="0"/>
              <a:buChar char="•"/>
            </a:pPr>
            <a:endParaRPr lang="en-GB" sz="8300" dirty="0">
              <a:effectLst/>
              <a:latin typeface="Calibri" panose="020F0502020204030204" pitchFamily="34" charset="0"/>
              <a:ea typeface="Calibri" panose="020F0502020204030204" pitchFamily="34" charset="0"/>
              <a:cs typeface="Times New Roman" panose="02020603050405020304" pitchFamily="18" charset="0"/>
            </a:endParaRPr>
          </a:p>
          <a:p>
            <a:pPr marL="571500" indent="-571500">
              <a:lnSpc>
                <a:spcPct val="107000"/>
              </a:lnSpc>
              <a:spcAft>
                <a:spcPts val="800"/>
              </a:spcAft>
              <a:buFont typeface="Arial" panose="020B0604020202020204" pitchFamily="34" charset="0"/>
              <a:buChar char="•"/>
            </a:pPr>
            <a:endParaRPr lang="en-GB" sz="4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83335850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422BE354-56D9-0569-7DA9-93FE93A083D7}"/>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31001" r="31001"/>
          <a:stretch>
            <a:fillRect/>
          </a:stretch>
        </p:blipFill>
        <p:spPr/>
      </p:pic>
      <p:sp>
        <p:nvSpPr>
          <p:cNvPr id="3" name="Content Placeholder 2">
            <a:extLst>
              <a:ext uri="{FF2B5EF4-FFF2-40B4-BE49-F238E27FC236}">
                <a16:creationId xmlns:a16="http://schemas.microsoft.com/office/drawing/2014/main" id="{663C97CC-029F-3E19-FA33-9E5730778F72}"/>
              </a:ext>
            </a:extLst>
          </p:cNvPr>
          <p:cNvSpPr>
            <a:spLocks noGrp="1"/>
          </p:cNvSpPr>
          <p:nvPr>
            <p:ph idx="1"/>
          </p:nvPr>
        </p:nvSpPr>
        <p:spPr>
          <a:xfrm>
            <a:off x="3582980" y="2394585"/>
            <a:ext cx="8141659" cy="2685415"/>
          </a:xfrm>
        </p:spPr>
        <p:txBody>
          <a:bodyPr/>
          <a:lstStyle/>
          <a:p>
            <a:r>
              <a:rPr lang="en-US" dirty="0"/>
              <a:t>What is one (or two) </a:t>
            </a:r>
          </a:p>
          <a:p>
            <a:r>
              <a:rPr lang="en-US" dirty="0"/>
              <a:t>‘golden nugget(s)’ </a:t>
            </a:r>
          </a:p>
          <a:p>
            <a:r>
              <a:rPr lang="en-US" dirty="0"/>
              <a:t>you will take with you </a:t>
            </a:r>
          </a:p>
          <a:p>
            <a:r>
              <a:rPr lang="en-US" dirty="0"/>
              <a:t>and try or do…?</a:t>
            </a:r>
          </a:p>
          <a:p>
            <a:endParaRPr lang="en-GB" dirty="0"/>
          </a:p>
        </p:txBody>
      </p:sp>
    </p:spTree>
    <p:extLst>
      <p:ext uri="{BB962C8B-B14F-4D97-AF65-F5344CB8AC3E}">
        <p14:creationId xmlns:p14="http://schemas.microsoft.com/office/powerpoint/2010/main" val="248388381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84B744-99F3-4036-AB51-D8A8F7F0A9B4}"/>
              </a:ext>
            </a:extLst>
          </p:cNvPr>
          <p:cNvSpPr>
            <a:spLocks noGrp="1"/>
          </p:cNvSpPr>
          <p:nvPr>
            <p:ph idx="4294967295"/>
          </p:nvPr>
        </p:nvSpPr>
        <p:spPr>
          <a:xfrm>
            <a:off x="5627688" y="355600"/>
            <a:ext cx="6564312" cy="5594350"/>
          </a:xfrm>
        </p:spPr>
        <p:txBody>
          <a:bodyPr anchor="ctr"/>
          <a:lstStyle/>
          <a:p>
            <a:pPr marL="0" indent="0">
              <a:spcAft>
                <a:spcPts val="1800"/>
              </a:spcAft>
              <a:buNone/>
            </a:pPr>
            <a:r>
              <a:rPr lang="en-GB" sz="5400" b="1" dirty="0"/>
              <a:t>Email</a:t>
            </a:r>
            <a:r>
              <a:rPr lang="en-GB" sz="5400" dirty="0"/>
              <a:t> with links to</a:t>
            </a:r>
            <a:r>
              <a:rPr lang="en-GB" sz="4800" dirty="0"/>
              <a:t>:</a:t>
            </a:r>
          </a:p>
          <a:p>
            <a:pPr marL="571500" indent="-571500">
              <a:spcAft>
                <a:spcPts val="1800"/>
              </a:spcAft>
              <a:buFont typeface="Arial" panose="020B0604020202020204" pitchFamily="34" charset="0"/>
              <a:buChar char="•"/>
            </a:pPr>
            <a:r>
              <a:rPr lang="en-GB" sz="4800" b="1" dirty="0"/>
              <a:t>Padlet</a:t>
            </a:r>
            <a:r>
              <a:rPr lang="en-GB" sz="4800" dirty="0"/>
              <a:t> of Resources</a:t>
            </a:r>
          </a:p>
          <a:p>
            <a:pPr marL="571500" indent="-571500">
              <a:spcAft>
                <a:spcPts val="1800"/>
              </a:spcAft>
              <a:buFont typeface="Arial" panose="020B0604020202020204" pitchFamily="34" charset="0"/>
              <a:buChar char="•"/>
            </a:pPr>
            <a:r>
              <a:rPr lang="en-GB" sz="4800" b="1" dirty="0"/>
              <a:t>Online</a:t>
            </a:r>
            <a:r>
              <a:rPr lang="en-GB" sz="4800" dirty="0"/>
              <a:t> feedback form &amp; </a:t>
            </a:r>
            <a:r>
              <a:rPr lang="en-US" sz="4800" b="1" dirty="0"/>
              <a:t>Certificate</a:t>
            </a:r>
          </a:p>
        </p:txBody>
      </p:sp>
      <p:pic>
        <p:nvPicPr>
          <p:cNvPr id="5" name="Picture 4" descr="A picture containing red&#10;&#10;Description automatically generated">
            <a:extLst>
              <a:ext uri="{FF2B5EF4-FFF2-40B4-BE49-F238E27FC236}">
                <a16:creationId xmlns:a16="http://schemas.microsoft.com/office/drawing/2014/main" id="{96D880F5-EC2F-4239-A1CB-56F840C39687}"/>
              </a:ext>
            </a:extLst>
          </p:cNvPr>
          <p:cNvPicPr>
            <a:picLocks noChangeAspect="1"/>
          </p:cNvPicPr>
          <p:nvPr/>
        </p:nvPicPr>
        <p:blipFill rotWithShape="1">
          <a:blip r:embed="rId3">
            <a:extLst>
              <a:ext uri="{28A0092B-C50C-407E-A947-70E740481C1C}">
                <a14:useLocalDpi xmlns:a14="http://schemas.microsoft.com/office/drawing/2010/main" val="0"/>
              </a:ext>
            </a:extLst>
          </a:blip>
          <a:srcRect l="35080" t="32464" r="34263"/>
          <a:stretch/>
        </p:blipFill>
        <p:spPr>
          <a:xfrm>
            <a:off x="0" y="0"/>
            <a:ext cx="4669536" cy="6858000"/>
          </a:xfrm>
          <a:prstGeom prst="rect">
            <a:avLst/>
          </a:prstGeom>
        </p:spPr>
      </p:pic>
      <p:sp>
        <p:nvSpPr>
          <p:cNvPr id="7" name="Title 1">
            <a:extLst>
              <a:ext uri="{FF2B5EF4-FFF2-40B4-BE49-F238E27FC236}">
                <a16:creationId xmlns:a16="http://schemas.microsoft.com/office/drawing/2014/main" id="{156CD63D-35FC-AF62-7ADC-4ADE2F1907C5}"/>
              </a:ext>
            </a:extLst>
          </p:cNvPr>
          <p:cNvSpPr txBox="1">
            <a:spLocks/>
          </p:cNvSpPr>
          <p:nvPr/>
        </p:nvSpPr>
        <p:spPr>
          <a:xfrm>
            <a:off x="167640" y="355607"/>
            <a:ext cx="4920248" cy="1065827"/>
          </a:xfrm>
          <a:prstGeom prst="rect">
            <a:avLst/>
          </a:prstGeom>
        </p:spPr>
        <p:txBody>
          <a:bodyPr/>
          <a:lstStyle>
            <a:lvl1pPr algn="l" defTabSz="914400" rtl="0" eaLnBrk="1" latinLnBrk="0" hangingPunct="1">
              <a:lnSpc>
                <a:spcPct val="90000"/>
              </a:lnSpc>
              <a:spcBef>
                <a:spcPts val="0"/>
              </a:spcBef>
              <a:spcAft>
                <a:spcPts val="600"/>
              </a:spcAft>
              <a:buNone/>
              <a:defRPr sz="6000" kern="1200">
                <a:solidFill>
                  <a:schemeClr val="tx2"/>
                </a:solidFill>
                <a:latin typeface="Outfit" pitchFamily="2" charset="0"/>
                <a:ea typeface="+mj-ea"/>
                <a:cs typeface="+mj-cs"/>
              </a:defRPr>
            </a:lvl1pPr>
          </a:lstStyle>
          <a:p>
            <a:r>
              <a:rPr lang="en-GB" i="1" dirty="0">
                <a:solidFill>
                  <a:schemeClr val="bg1"/>
                </a:solidFill>
              </a:rPr>
              <a:t>Next steps…</a:t>
            </a:r>
          </a:p>
        </p:txBody>
      </p:sp>
    </p:spTree>
    <p:extLst>
      <p:ext uri="{BB962C8B-B14F-4D97-AF65-F5344CB8AC3E}">
        <p14:creationId xmlns:p14="http://schemas.microsoft.com/office/powerpoint/2010/main" val="1197526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5422</Words>
  <Application>Microsoft Office PowerPoint</Application>
  <PresentationFormat>Widescreen</PresentationFormat>
  <Paragraphs>643</Paragraphs>
  <Slides>66</Slides>
  <Notes>50</Notes>
  <HiddenSlides>0</HiddenSlides>
  <MMClips>1</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66</vt:i4>
      </vt:variant>
    </vt:vector>
  </HeadingPairs>
  <TitlesOfParts>
    <vt:vector size="80" baseType="lpstr">
      <vt:lpstr>Aptos</vt:lpstr>
      <vt:lpstr>Aptos Display</vt:lpstr>
      <vt:lpstr>Arial</vt:lpstr>
      <vt:lpstr>Calibri</vt:lpstr>
      <vt:lpstr>Courier New</vt:lpstr>
      <vt:lpstr>Oswald</vt:lpstr>
      <vt:lpstr>Outfit</vt:lpstr>
      <vt:lpstr>Outfit SemiBold</vt:lpstr>
      <vt:lpstr>Roboto</vt:lpstr>
      <vt:lpstr>Times New Roman</vt:lpstr>
      <vt:lpstr>Wingdings</vt:lpstr>
      <vt:lpstr>Wingdings 3</vt:lpstr>
      <vt:lpstr>YouTube Sans</vt:lpstr>
      <vt:lpstr>Office Theme</vt:lpstr>
      <vt:lpstr>Building Resilience to  Vicarious Trauma</vt:lpstr>
      <vt:lpstr>PowerPoint Presentation</vt:lpstr>
      <vt:lpstr>PowerPoint Presentation</vt:lpstr>
      <vt:lpstr>Terminology</vt:lpstr>
      <vt:lpstr>Terminology</vt:lpstr>
      <vt:lpstr>Terminology</vt:lpstr>
      <vt:lpstr>Terminology</vt:lpstr>
      <vt:lpstr>Terminology</vt:lpstr>
      <vt:lpstr>Some Degree of Vicarious Trauma is Inevitable</vt:lpstr>
      <vt:lpstr>What makes an event traumatic? </vt:lpstr>
      <vt:lpstr>PowerPoint Presentation</vt:lpstr>
      <vt:lpstr>PowerPoint Presentation</vt:lpstr>
      <vt:lpstr>Types of Trauma</vt:lpstr>
      <vt:lpstr>Types of Trauma</vt:lpstr>
      <vt:lpstr>Groups</vt:lpstr>
      <vt:lpstr>Trauma includes:</vt:lpstr>
      <vt:lpstr>We are Working with a LOT of Trauma</vt:lpstr>
      <vt:lpstr>Dilemma</vt:lpstr>
      <vt:lpstr>Empathy</vt:lpstr>
      <vt:lpstr>Empathy</vt:lpstr>
      <vt:lpstr>PowerPoint Presentation</vt:lpstr>
      <vt:lpstr>PowerPoint Presentation</vt:lpstr>
      <vt:lpstr>What are some of the potential impacts of vicarious traumatisation?</vt:lpstr>
      <vt:lpstr>PowerPoint Presentation</vt:lpstr>
      <vt:lpstr>PowerPoint Presentation</vt:lpstr>
      <vt:lpstr>PowerPoint Presentation</vt:lpstr>
      <vt:lpstr>PowerPoint Presentation</vt:lpstr>
      <vt:lpstr>PowerPoint Presentation</vt:lpstr>
      <vt:lpstr>Home Working with Trauma</vt:lpstr>
      <vt:lpstr>Risk and Protection</vt:lpstr>
      <vt:lpstr>Risk Factors</vt:lpstr>
      <vt:lpstr>Risk and Protection</vt:lpstr>
      <vt:lpstr>Protective Factors</vt:lpstr>
      <vt:lpstr>Barriers to disclosure</vt:lpstr>
      <vt:lpstr>Alone:</vt:lpstr>
      <vt:lpstr>Discussion</vt:lpstr>
      <vt:lpstr>Managers</vt:lpstr>
      <vt:lpstr>Co-workers</vt:lpstr>
      <vt:lpstr>Asking the questions</vt:lpstr>
      <vt:lpstr>Example</vt:lpstr>
      <vt:lpstr>Reflections</vt:lpstr>
      <vt:lpstr>How to Protect Yourself</vt:lpstr>
      <vt:lpstr>How to Protect Yourself</vt:lpstr>
      <vt:lpstr>Before</vt:lpstr>
      <vt:lpstr>During</vt:lpstr>
      <vt:lpstr>Mirroring</vt:lpstr>
      <vt:lpstr>Un-mirroring</vt:lpstr>
      <vt:lpstr>Un-mirroring</vt:lpstr>
      <vt:lpstr>Afterwards</vt:lpstr>
      <vt:lpstr>How to Protect Yourself</vt:lpstr>
      <vt:lpstr>PowerPoint Presentation</vt:lpstr>
      <vt:lpstr>Things to consider..</vt:lpstr>
      <vt:lpstr> Self-care Survival Kit </vt:lpstr>
      <vt:lpstr>Self-Care</vt:lpstr>
      <vt:lpstr>Self-Care ABC</vt:lpstr>
      <vt:lpstr>Self-Care ABC</vt:lpstr>
      <vt:lpstr>Self Care ABC</vt:lpstr>
      <vt:lpstr>PowerPoint Presentation</vt:lpstr>
      <vt:lpstr>PowerPoint Presentation</vt:lpstr>
      <vt:lpstr>Important reminder….</vt:lpstr>
      <vt:lpstr>Helpful sentences for boundary setting …</vt:lpstr>
      <vt:lpstr>Finding your gauge </vt:lpstr>
      <vt:lpstr>Further readings: </vt:lpstr>
      <vt:lpstr>Links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 No Harm</dc:title>
  <dc:creator>Mat Morandi</dc:creator>
  <cp:lastModifiedBy>Mat Morandi</cp:lastModifiedBy>
  <cp:revision>32</cp:revision>
  <cp:lastPrinted>2024-11-27T12:15:09Z</cp:lastPrinted>
  <dcterms:created xsi:type="dcterms:W3CDTF">2023-09-18T10:29:06Z</dcterms:created>
  <dcterms:modified xsi:type="dcterms:W3CDTF">2025-03-06T12:31:09Z</dcterms:modified>
</cp:coreProperties>
</file>